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notesSlides/notesSlide69.xml" ContentType="application/vnd.openxmlformats-officedocument.presentationml.notesSlide+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notesSlides/notesSlide70.xml" ContentType="application/vnd.openxmlformats-officedocument.presentationml.notesSlide+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ink/ink117.xml" ContentType="application/inkml+xml"/>
  <Override PartName="/ppt/ink/ink118.xml" ContentType="application/inkml+xml"/>
  <Override PartName="/ppt/ink/ink119.xml" ContentType="application/inkml+xml"/>
  <Override PartName="/ppt/ink/ink120.xml" ContentType="application/inkml+xml"/>
  <Override PartName="/ppt/ink/ink121.xml" ContentType="application/inkml+xml"/>
  <Override PartName="/ppt/ink/ink122.xml" ContentType="application/inkml+xml"/>
  <Override PartName="/ppt/ink/ink123.xml" ContentType="application/inkml+xml"/>
  <Override PartName="/ppt/ink/ink124.xml" ContentType="application/inkml+xml"/>
  <Override PartName="/ppt/ink/ink125.xml" ContentType="application/inkml+xml"/>
  <Override PartName="/ppt/ink/ink126.xml" ContentType="application/inkml+xml"/>
  <Override PartName="/ppt/ink/ink127.xml" ContentType="application/inkml+xml"/>
  <Override PartName="/ppt/ink/ink128.xml" ContentType="application/inkml+xml"/>
  <Override PartName="/ppt/ink/ink129.xml" ContentType="application/inkml+xml"/>
  <Override PartName="/ppt/ink/ink130.xml" ContentType="application/inkml+xml"/>
  <Override PartName="/ppt/notesSlides/notesSlide71.xml" ContentType="application/vnd.openxmlformats-officedocument.presentationml.notesSlide+xml"/>
  <Override PartName="/ppt/ink/ink131.xml" ContentType="application/inkml+xml"/>
  <Override PartName="/ppt/ink/ink132.xml" ContentType="application/inkml+xml"/>
  <Override PartName="/ppt/ink/ink133.xml" ContentType="application/inkml+xml"/>
  <Override PartName="/ppt/ink/ink134.xml" ContentType="application/inkml+xml"/>
  <Override PartName="/ppt/ink/ink135.xml" ContentType="application/inkml+xml"/>
  <Override PartName="/ppt/ink/ink136.xml" ContentType="application/inkml+xml"/>
  <Override PartName="/ppt/ink/ink137.xml" ContentType="application/inkml+xml"/>
  <Override PartName="/ppt/ink/ink138.xml" ContentType="application/inkml+xml"/>
  <Override PartName="/ppt/ink/ink139.xml" ContentType="application/inkml+xml"/>
  <Override PartName="/ppt/ink/ink140.xml" ContentType="application/inkml+xml"/>
  <Override PartName="/ppt/ink/ink141.xml" ContentType="application/inkml+xml"/>
  <Override PartName="/ppt/ink/ink142.xml" ContentType="application/inkml+xml"/>
  <Override PartName="/ppt/ink/ink143.xml" ContentType="application/inkml+xml"/>
  <Override PartName="/ppt/ink/ink144.xml" ContentType="application/inkml+xml"/>
  <Override PartName="/ppt/ink/ink145.xml" ContentType="application/inkml+xml"/>
  <Override PartName="/ppt/ink/ink146.xml" ContentType="application/inkml+xml"/>
  <Override PartName="/ppt/ink/ink147.xml" ContentType="application/inkml+xml"/>
  <Override PartName="/ppt/ink/ink148.xml" ContentType="application/inkml+xml"/>
  <Override PartName="/ppt/ink/ink149.xml" ContentType="application/inkml+xml"/>
  <Override PartName="/ppt/ink/ink150.xml" ContentType="application/inkml+xml"/>
  <Override PartName="/ppt/ink/ink151.xml" ContentType="application/inkml+xml"/>
  <Override PartName="/ppt/ink/ink152.xml" ContentType="application/inkml+xml"/>
  <Override PartName="/ppt/ink/ink153.xml" ContentType="application/inkml+xml"/>
  <Override PartName="/ppt/ink/ink154.xml" ContentType="application/inkml+xml"/>
  <Override PartName="/ppt/ink/ink155.xml" ContentType="application/inkml+xml"/>
  <Override PartName="/ppt/ink/ink156.xml" ContentType="application/inkml+xml"/>
  <Override PartName="/ppt/ink/ink157.xml" ContentType="application/inkml+xml"/>
  <Override PartName="/ppt/ink/ink158.xml" ContentType="application/inkml+xml"/>
  <Override PartName="/ppt/ink/ink159.xml" ContentType="application/inkml+xml"/>
  <Override PartName="/ppt/ink/ink160.xml" ContentType="application/inkml+xml"/>
  <Override PartName="/ppt/ink/ink161.xml" ContentType="application/inkml+xml"/>
  <Override PartName="/ppt/ink/ink162.xml" ContentType="application/inkml+xml"/>
  <Override PartName="/ppt/ink/ink163.xml" ContentType="application/inkml+xml"/>
  <Override PartName="/ppt/ink/ink164.xml" ContentType="application/inkml+xml"/>
  <Override PartName="/ppt/ink/ink165.xml" ContentType="application/inkml+xml"/>
  <Override PartName="/ppt/ink/ink166.xml" ContentType="application/inkml+xml"/>
  <Override PartName="/ppt/ink/ink167.xml" ContentType="application/inkml+xml"/>
  <Override PartName="/ppt/ink/ink168.xml" ContentType="application/inkml+xml"/>
  <Override PartName="/ppt/ink/ink169.xml" ContentType="application/inkml+xml"/>
  <Override PartName="/ppt/ink/ink170.xml" ContentType="application/inkml+xml"/>
  <Override PartName="/ppt/notesSlides/notesSlide72.xml" ContentType="application/vnd.openxmlformats-officedocument.presentationml.notesSlide+xml"/>
  <Override PartName="/ppt/ink/ink171.xml" ContentType="application/inkml+xml"/>
  <Override PartName="/ppt/ink/ink172.xml" ContentType="application/inkml+xml"/>
  <Override PartName="/ppt/ink/ink173.xml" ContentType="application/inkml+xml"/>
  <Override PartName="/ppt/ink/ink174.xml" ContentType="application/inkml+xml"/>
  <Override PartName="/ppt/ink/ink175.xml" ContentType="application/inkml+xml"/>
  <Override PartName="/ppt/ink/ink176.xml" ContentType="application/inkml+xml"/>
  <Override PartName="/ppt/ink/ink177.xml" ContentType="application/inkml+xml"/>
  <Override PartName="/ppt/ink/ink178.xml" ContentType="application/inkml+xml"/>
  <Override PartName="/ppt/ink/ink179.xml" ContentType="application/inkml+xml"/>
  <Override PartName="/ppt/ink/ink180.xml" ContentType="application/inkml+xml"/>
  <Override PartName="/ppt/ink/ink181.xml" ContentType="application/inkml+xml"/>
  <Override PartName="/ppt/ink/ink182.xml" ContentType="application/inkml+xml"/>
  <Override PartName="/ppt/ink/ink183.xml" ContentType="application/inkml+xml"/>
  <Override PartName="/ppt/ink/ink184.xml" ContentType="application/inkml+xml"/>
  <Override PartName="/ppt/ink/ink185.xml" ContentType="application/inkml+xml"/>
  <Override PartName="/ppt/ink/ink186.xml" ContentType="application/inkml+xml"/>
  <Override PartName="/ppt/ink/ink187.xml" ContentType="application/inkml+xml"/>
  <Override PartName="/ppt/ink/ink188.xml" ContentType="application/inkml+xml"/>
  <Override PartName="/ppt/ink/ink189.xml" ContentType="application/inkml+xml"/>
  <Override PartName="/ppt/ink/ink190.xml" ContentType="application/inkml+xml"/>
  <Override PartName="/ppt/ink/ink191.xml" ContentType="application/inkml+xml"/>
  <Override PartName="/ppt/ink/ink192.xml" ContentType="application/inkml+xml"/>
  <Override PartName="/ppt/ink/ink193.xml" ContentType="application/inkml+xml"/>
  <Override PartName="/ppt/ink/ink194.xml" ContentType="application/inkml+xml"/>
  <Override PartName="/ppt/ink/ink195.xml" ContentType="application/inkml+xml"/>
  <Override PartName="/ppt/ink/ink196.xml" ContentType="application/inkml+xml"/>
  <Override PartName="/ppt/ink/ink197.xml" ContentType="application/inkml+xml"/>
  <Override PartName="/ppt/ink/ink198.xml" ContentType="application/inkml+xml"/>
  <Override PartName="/ppt/ink/ink199.xml" ContentType="application/inkml+xml"/>
  <Override PartName="/ppt/ink/ink200.xml" ContentType="application/inkml+xml"/>
  <Override PartName="/ppt/ink/ink201.xml" ContentType="application/inkml+xml"/>
  <Override PartName="/ppt/ink/ink202.xml" ContentType="application/inkml+xml"/>
  <Override PartName="/ppt/ink/ink203.xml" ContentType="application/inkml+xml"/>
  <Override PartName="/ppt/ink/ink204.xml" ContentType="application/inkml+xml"/>
  <Override PartName="/ppt/ink/ink205.xml" ContentType="application/inkml+xml"/>
  <Override PartName="/ppt/ink/ink206.xml" ContentType="application/inkml+xml"/>
  <Override PartName="/ppt/ink/ink207.xml" ContentType="application/inkml+xml"/>
  <Override PartName="/ppt/ink/ink208.xml" ContentType="application/inkml+xml"/>
  <Override PartName="/ppt/ink/ink209.xml" ContentType="application/inkml+xml"/>
  <Override PartName="/ppt/ink/ink210.xml" ContentType="application/inkml+xml"/>
  <Override PartName="/ppt/notesSlides/notesSlide73.xml" ContentType="application/vnd.openxmlformats-officedocument.presentationml.notesSlide+xml"/>
  <Override PartName="/ppt/ink/ink211.xml" ContentType="application/inkml+xml"/>
  <Override PartName="/ppt/ink/ink212.xml" ContentType="application/inkml+xml"/>
  <Override PartName="/ppt/ink/ink213.xml" ContentType="application/inkml+xml"/>
  <Override PartName="/ppt/ink/ink214.xml" ContentType="application/inkml+xml"/>
  <Override PartName="/ppt/ink/ink215.xml" ContentType="application/inkml+xml"/>
  <Override PartName="/ppt/ink/ink216.xml" ContentType="application/inkml+xml"/>
  <Override PartName="/ppt/ink/ink217.xml" ContentType="application/inkml+xml"/>
  <Override PartName="/ppt/ink/ink218.xml" ContentType="application/inkml+xml"/>
  <Override PartName="/ppt/ink/ink219.xml" ContentType="application/inkml+xml"/>
  <Override PartName="/ppt/ink/ink220.xml" ContentType="application/inkml+xml"/>
  <Override PartName="/ppt/ink/ink221.xml" ContentType="application/inkml+xml"/>
  <Override PartName="/ppt/ink/ink222.xml" ContentType="application/inkml+xml"/>
  <Override PartName="/ppt/ink/ink223.xml" ContentType="application/inkml+xml"/>
  <Override PartName="/ppt/ink/ink224.xml" ContentType="application/inkml+xml"/>
  <Override PartName="/ppt/ink/ink225.xml" ContentType="application/inkml+xml"/>
  <Override PartName="/ppt/ink/ink226.xml" ContentType="application/inkml+xml"/>
  <Override PartName="/ppt/ink/ink227.xml" ContentType="application/inkml+xml"/>
  <Override PartName="/ppt/ink/ink228.xml" ContentType="application/inkml+xml"/>
  <Override PartName="/ppt/ink/ink229.xml" ContentType="application/inkml+xml"/>
  <Override PartName="/ppt/ink/ink230.xml" ContentType="application/inkml+xml"/>
  <Override PartName="/ppt/ink/ink231.xml" ContentType="application/inkml+xml"/>
  <Override PartName="/ppt/ink/ink232.xml" ContentType="application/inkml+xml"/>
  <Override PartName="/ppt/ink/ink233.xml" ContentType="application/inkml+xml"/>
  <Override PartName="/ppt/ink/ink234.xml" ContentType="application/inkml+xml"/>
  <Override PartName="/ppt/ink/ink235.xml" ContentType="application/inkml+xml"/>
  <Override PartName="/ppt/ink/ink236.xml" ContentType="application/inkml+xml"/>
  <Override PartName="/ppt/ink/ink237.xml" ContentType="application/inkml+xml"/>
  <Override PartName="/ppt/ink/ink238.xml" ContentType="application/inkml+xml"/>
  <Override PartName="/ppt/ink/ink239.xml" ContentType="application/inkml+xml"/>
  <Override PartName="/ppt/ink/ink240.xml" ContentType="application/inkml+xml"/>
  <Override PartName="/ppt/ink/ink241.xml" ContentType="application/inkml+xml"/>
  <Override PartName="/ppt/ink/ink242.xml" ContentType="application/inkml+xml"/>
  <Override PartName="/ppt/ink/ink243.xml" ContentType="application/inkml+xml"/>
  <Override PartName="/ppt/ink/ink244.xml" ContentType="application/inkml+xml"/>
  <Override PartName="/ppt/ink/ink245.xml" ContentType="application/inkml+xml"/>
  <Override PartName="/ppt/ink/ink246.xml" ContentType="application/inkml+xml"/>
  <Override PartName="/ppt/ink/ink247.xml" ContentType="application/inkml+xml"/>
  <Override PartName="/ppt/ink/ink248.xml" ContentType="application/inkml+xml"/>
  <Override PartName="/ppt/ink/ink249.xml" ContentType="application/inkml+xml"/>
  <Override PartName="/ppt/ink/ink250.xml" ContentType="application/inkml+xml"/>
  <Override PartName="/ppt/notesSlides/notesSlide74.xml" ContentType="application/vnd.openxmlformats-officedocument.presentationml.notesSlide+xml"/>
  <Override PartName="/ppt/ink/ink251.xml" ContentType="application/inkml+xml"/>
  <Override PartName="/ppt/ink/ink252.xml" ContentType="application/inkml+xml"/>
  <Override PartName="/ppt/ink/ink253.xml" ContentType="application/inkml+xml"/>
  <Override PartName="/ppt/ink/ink254.xml" ContentType="application/inkml+xml"/>
  <Override PartName="/ppt/ink/ink255.xml" ContentType="application/inkml+xml"/>
  <Override PartName="/ppt/ink/ink256.xml" ContentType="application/inkml+xml"/>
  <Override PartName="/ppt/ink/ink257.xml" ContentType="application/inkml+xml"/>
  <Override PartName="/ppt/ink/ink258.xml" ContentType="application/inkml+xml"/>
  <Override PartName="/ppt/ink/ink259.xml" ContentType="application/inkml+xml"/>
  <Override PartName="/ppt/ink/ink260.xml" ContentType="application/inkml+xml"/>
  <Override PartName="/ppt/ink/ink261.xml" ContentType="application/inkml+xml"/>
  <Override PartName="/ppt/ink/ink262.xml" ContentType="application/inkml+xml"/>
  <Override PartName="/ppt/ink/ink263.xml" ContentType="application/inkml+xml"/>
  <Override PartName="/ppt/ink/ink264.xml" ContentType="application/inkml+xml"/>
  <Override PartName="/ppt/ink/ink265.xml" ContentType="application/inkml+xml"/>
  <Override PartName="/ppt/ink/ink266.xml" ContentType="application/inkml+xml"/>
  <Override PartName="/ppt/ink/ink267.xml" ContentType="application/inkml+xml"/>
  <Override PartName="/ppt/ink/ink268.xml" ContentType="application/inkml+xml"/>
  <Override PartName="/ppt/ink/ink269.xml" ContentType="application/inkml+xml"/>
  <Override PartName="/ppt/ink/ink270.xml" ContentType="application/inkml+xml"/>
  <Override PartName="/ppt/ink/ink271.xml" ContentType="application/inkml+xml"/>
  <Override PartName="/ppt/ink/ink272.xml" ContentType="application/inkml+xml"/>
  <Override PartName="/ppt/ink/ink273.xml" ContentType="application/inkml+xml"/>
  <Override PartName="/ppt/ink/ink274.xml" ContentType="application/inkml+xml"/>
  <Override PartName="/ppt/ink/ink275.xml" ContentType="application/inkml+xml"/>
  <Override PartName="/ppt/ink/ink276.xml" ContentType="application/inkml+xml"/>
  <Override PartName="/ppt/ink/ink277.xml" ContentType="application/inkml+xml"/>
  <Override PartName="/ppt/ink/ink278.xml" ContentType="application/inkml+xml"/>
  <Override PartName="/ppt/ink/ink279.xml" ContentType="application/inkml+xml"/>
  <Override PartName="/ppt/ink/ink280.xml" ContentType="application/inkml+xml"/>
  <Override PartName="/ppt/ink/ink281.xml" ContentType="application/inkml+xml"/>
  <Override PartName="/ppt/ink/ink282.xml" ContentType="application/inkml+xml"/>
  <Override PartName="/ppt/ink/ink283.xml" ContentType="application/inkml+xml"/>
  <Override PartName="/ppt/ink/ink284.xml" ContentType="application/inkml+xml"/>
  <Override PartName="/ppt/ink/ink285.xml" ContentType="application/inkml+xml"/>
  <Override PartName="/ppt/ink/ink286.xml" ContentType="application/inkml+xml"/>
  <Override PartName="/ppt/ink/ink287.xml" ContentType="application/inkml+xml"/>
  <Override PartName="/ppt/ink/ink288.xml" ContentType="application/inkml+xml"/>
  <Override PartName="/ppt/ink/ink289.xml" ContentType="application/inkml+xml"/>
  <Override PartName="/ppt/ink/ink290.xml" ContentType="application/inkml+xml"/>
  <Override PartName="/ppt/notesSlides/notesSlide75.xml" ContentType="application/vnd.openxmlformats-officedocument.presentationml.notesSlide+xml"/>
  <Override PartName="/ppt/ink/ink291.xml" ContentType="application/inkml+xml"/>
  <Override PartName="/ppt/ink/ink292.xml" ContentType="application/inkml+xml"/>
  <Override PartName="/ppt/ink/ink293.xml" ContentType="application/inkml+xml"/>
  <Override PartName="/ppt/ink/ink294.xml" ContentType="application/inkml+xml"/>
  <Override PartName="/ppt/ink/ink295.xml" ContentType="application/inkml+xml"/>
  <Override PartName="/ppt/ink/ink296.xml" ContentType="application/inkml+xml"/>
  <Override PartName="/ppt/ink/ink297.xml" ContentType="application/inkml+xml"/>
  <Override PartName="/ppt/ink/ink298.xml" ContentType="application/inkml+xml"/>
  <Override PartName="/ppt/ink/ink299.xml" ContentType="application/inkml+xml"/>
  <Override PartName="/ppt/ink/ink300.xml" ContentType="application/inkml+xml"/>
  <Override PartName="/ppt/ink/ink301.xml" ContentType="application/inkml+xml"/>
  <Override PartName="/ppt/ink/ink302.xml" ContentType="application/inkml+xml"/>
  <Override PartName="/ppt/ink/ink303.xml" ContentType="application/inkml+xml"/>
  <Override PartName="/ppt/ink/ink304.xml" ContentType="application/inkml+xml"/>
  <Override PartName="/ppt/ink/ink305.xml" ContentType="application/inkml+xml"/>
  <Override PartName="/ppt/ink/ink306.xml" ContentType="application/inkml+xml"/>
  <Override PartName="/ppt/ink/ink307.xml" ContentType="application/inkml+xml"/>
  <Override PartName="/ppt/ink/ink308.xml" ContentType="application/inkml+xml"/>
  <Override PartName="/ppt/ink/ink309.xml" ContentType="application/inkml+xml"/>
  <Override PartName="/ppt/ink/ink310.xml" ContentType="application/inkml+xml"/>
  <Override PartName="/ppt/ink/ink311.xml" ContentType="application/inkml+xml"/>
  <Override PartName="/ppt/ink/ink312.xml" ContentType="application/inkml+xml"/>
  <Override PartName="/ppt/ink/ink313.xml" ContentType="application/inkml+xml"/>
  <Override PartName="/ppt/ink/ink314.xml" ContentType="application/inkml+xml"/>
  <Override PartName="/ppt/ink/ink315.xml" ContentType="application/inkml+xml"/>
  <Override PartName="/ppt/ink/ink316.xml" ContentType="application/inkml+xml"/>
  <Override PartName="/ppt/ink/ink317.xml" ContentType="application/inkml+xml"/>
  <Override PartName="/ppt/ink/ink318.xml" ContentType="application/inkml+xml"/>
  <Override PartName="/ppt/ink/ink319.xml" ContentType="application/inkml+xml"/>
  <Override PartName="/ppt/ink/ink320.xml" ContentType="application/inkml+xml"/>
  <Override PartName="/ppt/ink/ink321.xml" ContentType="application/inkml+xml"/>
  <Override PartName="/ppt/ink/ink322.xml" ContentType="application/inkml+xml"/>
  <Override PartName="/ppt/ink/ink323.xml" ContentType="application/inkml+xml"/>
  <Override PartName="/ppt/ink/ink324.xml" ContentType="application/inkml+xml"/>
  <Override PartName="/ppt/ink/ink325.xml" ContentType="application/inkml+xml"/>
  <Override PartName="/ppt/ink/ink326.xml" ContentType="application/inkml+xml"/>
  <Override PartName="/ppt/ink/ink327.xml" ContentType="application/inkml+xml"/>
  <Override PartName="/ppt/ink/ink328.xml" ContentType="application/inkml+xml"/>
  <Override PartName="/ppt/ink/ink329.xml" ContentType="application/inkml+xml"/>
  <Override PartName="/ppt/ink/ink330.xml" ContentType="application/inkml+xml"/>
  <Override PartName="/ppt/notesSlides/notesSlide76.xml" ContentType="application/vnd.openxmlformats-officedocument.presentationml.notesSlide+xml"/>
  <Override PartName="/ppt/ink/ink331.xml" ContentType="application/inkml+xml"/>
  <Override PartName="/ppt/ink/ink332.xml" ContentType="application/inkml+xml"/>
  <Override PartName="/ppt/ink/ink333.xml" ContentType="application/inkml+xml"/>
  <Override PartName="/ppt/ink/ink334.xml" ContentType="application/inkml+xml"/>
  <Override PartName="/ppt/ink/ink335.xml" ContentType="application/inkml+xml"/>
  <Override PartName="/ppt/ink/ink336.xml" ContentType="application/inkml+xml"/>
  <Override PartName="/ppt/ink/ink337.xml" ContentType="application/inkml+xml"/>
  <Override PartName="/ppt/ink/ink338.xml" ContentType="application/inkml+xml"/>
  <Override PartName="/ppt/ink/ink339.xml" ContentType="application/inkml+xml"/>
  <Override PartName="/ppt/ink/ink340.xml" ContentType="application/inkml+xml"/>
  <Override PartName="/ppt/ink/ink341.xml" ContentType="application/inkml+xml"/>
  <Override PartName="/ppt/ink/ink342.xml" ContentType="application/inkml+xml"/>
  <Override PartName="/ppt/ink/ink343.xml" ContentType="application/inkml+xml"/>
  <Override PartName="/ppt/ink/ink344.xml" ContentType="application/inkml+xml"/>
  <Override PartName="/ppt/ink/ink345.xml" ContentType="application/inkml+xml"/>
  <Override PartName="/ppt/ink/ink346.xml" ContentType="application/inkml+xml"/>
  <Override PartName="/ppt/ink/ink347.xml" ContentType="application/inkml+xml"/>
  <Override PartName="/ppt/ink/ink348.xml" ContentType="application/inkml+xml"/>
  <Override PartName="/ppt/ink/ink349.xml" ContentType="application/inkml+xml"/>
  <Override PartName="/ppt/ink/ink350.xml" ContentType="application/inkml+xml"/>
  <Override PartName="/ppt/ink/ink351.xml" ContentType="application/inkml+xml"/>
  <Override PartName="/ppt/ink/ink352.xml" ContentType="application/inkml+xml"/>
  <Override PartName="/ppt/ink/ink353.xml" ContentType="application/inkml+xml"/>
  <Override PartName="/ppt/ink/ink354.xml" ContentType="application/inkml+xml"/>
  <Override PartName="/ppt/ink/ink355.xml" ContentType="application/inkml+xml"/>
  <Override PartName="/ppt/ink/ink356.xml" ContentType="application/inkml+xml"/>
  <Override PartName="/ppt/ink/ink357.xml" ContentType="application/inkml+xml"/>
  <Override PartName="/ppt/ink/ink358.xml" ContentType="application/inkml+xml"/>
  <Override PartName="/ppt/ink/ink359.xml" ContentType="application/inkml+xml"/>
  <Override PartName="/ppt/ink/ink360.xml" ContentType="application/inkml+xml"/>
  <Override PartName="/ppt/ink/ink361.xml" ContentType="application/inkml+xml"/>
  <Override PartName="/ppt/ink/ink362.xml" ContentType="application/inkml+xml"/>
  <Override PartName="/ppt/ink/ink363.xml" ContentType="application/inkml+xml"/>
  <Override PartName="/ppt/ink/ink364.xml" ContentType="application/inkml+xml"/>
  <Override PartName="/ppt/ink/ink365.xml" ContentType="application/inkml+xml"/>
  <Override PartName="/ppt/ink/ink366.xml" ContentType="application/inkml+xml"/>
  <Override PartName="/ppt/ink/ink367.xml" ContentType="application/inkml+xml"/>
  <Override PartName="/ppt/ink/ink368.xml" ContentType="application/inkml+xml"/>
  <Override PartName="/ppt/ink/ink369.xml" ContentType="application/inkml+xml"/>
  <Override PartName="/ppt/ink/ink370.xml" ContentType="application/inkml+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ink/ink371.xml" ContentType="application/inkml+xml"/>
  <Override PartName="/ppt/ink/ink372.xml" ContentType="application/inkml+xml"/>
  <Override PartName="/ppt/ink/ink373.xml" ContentType="application/inkml+xml"/>
  <Override PartName="/ppt/ink/ink374.xml" ContentType="application/inkml+xml"/>
  <Override PartName="/ppt/ink/ink375.xml" ContentType="application/inkml+xml"/>
  <Override PartName="/ppt/ink/ink376.xml" ContentType="application/inkml+xml"/>
  <Override PartName="/ppt/ink/ink377.xml" ContentType="application/inkml+xml"/>
  <Override PartName="/ppt/ink/ink378.xml" ContentType="application/inkml+xml"/>
  <Override PartName="/ppt/ink/ink379.xml" ContentType="application/inkml+xml"/>
  <Override PartName="/ppt/ink/ink380.xml" ContentType="application/inkml+xml"/>
  <Override PartName="/ppt/ink/ink381.xml" ContentType="application/inkml+xml"/>
  <Override PartName="/ppt/ink/ink382.xml" ContentType="application/inkml+xml"/>
  <Override PartName="/ppt/ink/ink383.xml" ContentType="application/inkml+xml"/>
  <Override PartName="/ppt/ink/ink384.xml" ContentType="application/inkml+xml"/>
  <Override PartName="/ppt/ink/ink385.xml" ContentType="application/inkml+xml"/>
  <Override PartName="/ppt/ink/ink386.xml" ContentType="application/inkml+xml"/>
  <Override PartName="/ppt/ink/ink387.xml" ContentType="application/inkml+xml"/>
  <Override PartName="/ppt/ink/ink388.xml" ContentType="application/inkml+xml"/>
  <Override PartName="/ppt/ink/ink389.xml" ContentType="application/inkml+xml"/>
  <Override PartName="/ppt/ink/ink390.xml" ContentType="application/inkml+xml"/>
  <Override PartName="/ppt/ink/ink391.xml" ContentType="application/inkml+xml"/>
  <Override PartName="/ppt/ink/ink392.xml" ContentType="application/inkml+xml"/>
  <Override PartName="/ppt/ink/ink393.xml" ContentType="application/inkml+xml"/>
  <Override PartName="/ppt/ink/ink394.xml" ContentType="application/inkml+xml"/>
  <Override PartName="/ppt/ink/ink395.xml" ContentType="application/inkml+xml"/>
  <Override PartName="/ppt/ink/ink396.xml" ContentType="application/inkml+xml"/>
  <Override PartName="/ppt/ink/ink397.xml" ContentType="application/inkml+xml"/>
  <Override PartName="/ppt/ink/ink398.xml" ContentType="application/inkml+xml"/>
  <Override PartName="/ppt/ink/ink399.xml" ContentType="application/inkml+xml"/>
  <Override PartName="/ppt/ink/ink400.xml" ContentType="application/inkml+xml"/>
  <Override PartName="/ppt/ink/ink401.xml" ContentType="application/inkml+xml"/>
  <Override PartName="/ppt/ink/ink402.xml" ContentType="application/inkml+xml"/>
  <Override PartName="/ppt/ink/ink403.xml" ContentType="application/inkml+xml"/>
  <Override PartName="/ppt/ink/ink404.xml" ContentType="application/inkml+xml"/>
  <Override PartName="/ppt/ink/ink405.xml" ContentType="application/inkml+xml"/>
  <Override PartName="/ppt/ink/ink406.xml" ContentType="application/inkml+xml"/>
  <Override PartName="/ppt/ink/ink407.xml" ContentType="application/inkml+xml"/>
  <Override PartName="/ppt/ink/ink408.xml" ContentType="application/inkml+xml"/>
  <Override PartName="/ppt/ink/ink409.xml" ContentType="application/inkml+xml"/>
  <Override PartName="/ppt/ink/ink410.xml" ContentType="application/inkml+xml"/>
  <Override PartName="/ppt/notesSlides/notesSlide82.xml" ContentType="application/vnd.openxmlformats-officedocument.presentationml.notesSlide+xml"/>
  <Override PartName="/ppt/ink/ink411.xml" ContentType="application/inkml+xml"/>
  <Override PartName="/ppt/ink/ink412.xml" ContentType="application/inkml+xml"/>
  <Override PartName="/ppt/ink/ink413.xml" ContentType="application/inkml+xml"/>
  <Override PartName="/ppt/ink/ink414.xml" ContentType="application/inkml+xml"/>
  <Override PartName="/ppt/ink/ink415.xml" ContentType="application/inkml+xml"/>
  <Override PartName="/ppt/ink/ink416.xml" ContentType="application/inkml+xml"/>
  <Override PartName="/ppt/ink/ink417.xml" ContentType="application/inkml+xml"/>
  <Override PartName="/ppt/ink/ink418.xml" ContentType="application/inkml+xml"/>
  <Override PartName="/ppt/ink/ink419.xml" ContentType="application/inkml+xml"/>
  <Override PartName="/ppt/ink/ink420.xml" ContentType="application/inkml+xml"/>
  <Override PartName="/ppt/ink/ink421.xml" ContentType="application/inkml+xml"/>
  <Override PartName="/ppt/ink/ink422.xml" ContentType="application/inkml+xml"/>
  <Override PartName="/ppt/ink/ink423.xml" ContentType="application/inkml+xml"/>
  <Override PartName="/ppt/ink/ink424.xml" ContentType="application/inkml+xml"/>
  <Override PartName="/ppt/ink/ink425.xml" ContentType="application/inkml+xml"/>
  <Override PartName="/ppt/ink/ink426.xml" ContentType="application/inkml+xml"/>
  <Override PartName="/ppt/ink/ink427.xml" ContentType="application/inkml+xml"/>
  <Override PartName="/ppt/ink/ink428.xml" ContentType="application/inkml+xml"/>
  <Override PartName="/ppt/ink/ink429.xml" ContentType="application/inkml+xml"/>
  <Override PartName="/ppt/ink/ink430.xml" ContentType="application/inkml+xml"/>
  <Override PartName="/ppt/ink/ink431.xml" ContentType="application/inkml+xml"/>
  <Override PartName="/ppt/ink/ink432.xml" ContentType="application/inkml+xml"/>
  <Override PartName="/ppt/ink/ink433.xml" ContentType="application/inkml+xml"/>
  <Override PartName="/ppt/ink/ink434.xml" ContentType="application/inkml+xml"/>
  <Override PartName="/ppt/ink/ink435.xml" ContentType="application/inkml+xml"/>
  <Override PartName="/ppt/ink/ink436.xml" ContentType="application/inkml+xml"/>
  <Override PartName="/ppt/ink/ink437.xml" ContentType="application/inkml+xml"/>
  <Override PartName="/ppt/ink/ink438.xml" ContentType="application/inkml+xml"/>
  <Override PartName="/ppt/ink/ink439.xml" ContentType="application/inkml+xml"/>
  <Override PartName="/ppt/ink/ink440.xml" ContentType="application/inkml+xml"/>
  <Override PartName="/ppt/ink/ink441.xml" ContentType="application/inkml+xml"/>
  <Override PartName="/ppt/ink/ink442.xml" ContentType="application/inkml+xml"/>
  <Override PartName="/ppt/ink/ink443.xml" ContentType="application/inkml+xml"/>
  <Override PartName="/ppt/ink/ink444.xml" ContentType="application/inkml+xml"/>
  <Override PartName="/ppt/ink/ink445.xml" ContentType="application/inkml+xml"/>
  <Override PartName="/ppt/ink/ink446.xml" ContentType="application/inkml+xml"/>
  <Override PartName="/ppt/ink/ink447.xml" ContentType="application/inkml+xml"/>
  <Override PartName="/ppt/ink/ink448.xml" ContentType="application/inkml+xml"/>
  <Override PartName="/ppt/ink/ink449.xml" ContentType="application/inkml+xml"/>
  <Override PartName="/ppt/ink/ink450.xml" ContentType="application/inkml+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ink/ink451.xml" ContentType="application/inkml+xml"/>
  <Override PartName="/ppt/ink/ink452.xml" ContentType="application/inkml+xml"/>
  <Override PartName="/ppt/ink/ink453.xml" ContentType="application/inkml+xml"/>
  <Override PartName="/ppt/ink/ink454.xml" ContentType="application/inkml+xml"/>
  <Override PartName="/ppt/notesSlides/notesSlide85.xml" ContentType="application/vnd.openxmlformats-officedocument.presentationml.notesSlide+xml"/>
  <Override PartName="/ppt/ink/ink455.xml" ContentType="application/inkml+xml"/>
  <Override PartName="/ppt/ink/ink456.xml" ContentType="application/inkml+xml"/>
  <Override PartName="/ppt/ink/ink457.xml" ContentType="application/inkml+xml"/>
  <Override PartName="/ppt/ink/ink458.xml" ContentType="application/inkml+xml"/>
  <Override PartName="/ppt/notesSlides/notesSlide86.xml" ContentType="application/vnd.openxmlformats-officedocument.presentationml.notesSlide+xml"/>
  <Override PartName="/ppt/ink/ink459.xml" ContentType="application/inkml+xml"/>
  <Override PartName="/ppt/ink/ink460.xml" ContentType="application/inkml+xml"/>
  <Override PartName="/ppt/ink/ink461.xml" ContentType="application/inkml+xml"/>
  <Override PartName="/ppt/ink/ink462.xml" ContentType="application/inkml+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ink/ink463.xml" ContentType="application/inkml+xml"/>
  <Override PartName="/ppt/ink/ink464.xml" ContentType="application/inkml+xml"/>
  <Override PartName="/ppt/ink/ink465.xml" ContentType="application/inkml+xml"/>
  <Override PartName="/ppt/ink/ink466.xml" ContentType="application/inkml+xml"/>
  <Override PartName="/ppt/ink/ink467.xml" ContentType="application/inkml+xml"/>
  <Override PartName="/ppt/ink/ink468.xml" ContentType="application/inkml+xml"/>
  <Override PartName="/ppt/ink/ink469.xml" ContentType="application/inkml+xml"/>
  <Override PartName="/ppt/ink/ink470.xml" ContentType="application/inkml+xml"/>
  <Override PartName="/ppt/ink/ink471.xml" ContentType="application/inkml+xml"/>
  <Override PartName="/ppt/ink/ink472.xml" ContentType="application/inkml+xml"/>
  <Override PartName="/ppt/ink/ink473.xml" ContentType="application/inkml+xml"/>
  <Override PartName="/ppt/ink/ink474.xml" ContentType="application/inkml+xml"/>
  <Override PartName="/ppt/ink/ink475.xml" ContentType="application/inkml+xml"/>
  <Override PartName="/ppt/ink/ink476.xml" ContentType="application/inkml+xml"/>
  <Override PartName="/ppt/ink/ink477.xml" ContentType="application/inkml+xml"/>
  <Override PartName="/ppt/ink/ink478.xml" ContentType="application/inkml+xml"/>
  <Override PartName="/ppt/ink/ink479.xml" ContentType="application/inkml+xml"/>
  <Override PartName="/ppt/ink/ink480.xml" ContentType="application/inkml+xml"/>
  <Override PartName="/ppt/ink/ink481.xml" ContentType="application/inkml+xml"/>
  <Override PartName="/ppt/ink/ink482.xml" ContentType="application/inkml+xml"/>
  <Override PartName="/ppt/ink/ink483.xml" ContentType="application/inkml+xml"/>
  <Override PartName="/ppt/ink/ink484.xml" ContentType="application/inkml+xml"/>
  <Override PartName="/ppt/ink/ink485.xml" ContentType="application/inkml+xml"/>
  <Override PartName="/ppt/ink/ink486.xml" ContentType="application/inkml+xml"/>
  <Override PartName="/ppt/ink/ink487.xml" ContentType="application/inkml+xml"/>
  <Override PartName="/ppt/ink/ink488.xml" ContentType="application/inkml+xml"/>
  <Override PartName="/ppt/ink/ink489.xml" ContentType="application/inkml+xml"/>
  <Override PartName="/ppt/ink/ink490.xml" ContentType="application/inkml+xml"/>
  <Override PartName="/ppt/ink/ink491.xml" ContentType="application/inkml+xml"/>
  <Override PartName="/ppt/ink/ink492.xml" ContentType="application/inkml+xml"/>
  <Override PartName="/ppt/ink/ink493.xml" ContentType="application/inkml+xml"/>
  <Override PartName="/ppt/ink/ink494.xml" ContentType="application/inkml+xml"/>
  <Override PartName="/ppt/ink/ink495.xml" ContentType="application/inkml+xml"/>
  <Override PartName="/ppt/ink/ink496.xml" ContentType="application/inkml+xml"/>
  <Override PartName="/ppt/ink/ink497.xml" ContentType="application/inkml+xml"/>
  <Override PartName="/ppt/ink/ink498.xml" ContentType="application/inkml+xml"/>
  <Override PartName="/ppt/ink/ink499.xml" ContentType="application/inkml+xml"/>
  <Override PartName="/ppt/ink/ink500.xml" ContentType="application/inkml+xml"/>
  <Override PartName="/ppt/ink/ink501.xml" ContentType="application/inkml+xml"/>
  <Override PartName="/ppt/ink/ink502.xml" ContentType="application/inkml+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1"/>
  </p:sldMasterIdLst>
  <p:notesMasterIdLst>
    <p:notesMasterId r:id="rId171"/>
  </p:notesMasterIdLst>
  <p:handoutMasterIdLst>
    <p:handoutMasterId r:id="rId172"/>
  </p:handoutMasterIdLst>
  <p:sldIdLst>
    <p:sldId id="590" r:id="rId2"/>
    <p:sldId id="1048" r:id="rId3"/>
    <p:sldId id="809" r:id="rId4"/>
    <p:sldId id="461" r:id="rId5"/>
    <p:sldId id="1090" r:id="rId6"/>
    <p:sldId id="834" r:id="rId7"/>
    <p:sldId id="835" r:id="rId8"/>
    <p:sldId id="862" r:id="rId9"/>
    <p:sldId id="864" r:id="rId10"/>
    <p:sldId id="1049" r:id="rId11"/>
    <p:sldId id="1051" r:id="rId12"/>
    <p:sldId id="1089" r:id="rId13"/>
    <p:sldId id="1050" r:id="rId14"/>
    <p:sldId id="1052" r:id="rId15"/>
    <p:sldId id="480" r:id="rId16"/>
    <p:sldId id="482" r:id="rId17"/>
    <p:sldId id="833" r:id="rId18"/>
    <p:sldId id="867" r:id="rId19"/>
    <p:sldId id="870" r:id="rId20"/>
    <p:sldId id="1091" r:id="rId21"/>
    <p:sldId id="1092" r:id="rId22"/>
    <p:sldId id="1093" r:id="rId23"/>
    <p:sldId id="1094" r:id="rId24"/>
    <p:sldId id="1095" r:id="rId25"/>
    <p:sldId id="1096" r:id="rId26"/>
    <p:sldId id="837" r:id="rId27"/>
    <p:sldId id="1001" r:id="rId28"/>
    <p:sldId id="884" r:id="rId29"/>
    <p:sldId id="880" r:id="rId30"/>
    <p:sldId id="886" r:id="rId31"/>
    <p:sldId id="887" r:id="rId32"/>
    <p:sldId id="889" r:id="rId33"/>
    <p:sldId id="894" r:id="rId34"/>
    <p:sldId id="897" r:id="rId35"/>
    <p:sldId id="896" r:id="rId36"/>
    <p:sldId id="891" r:id="rId37"/>
    <p:sldId id="900" r:id="rId38"/>
    <p:sldId id="1002" r:id="rId39"/>
    <p:sldId id="1007" r:id="rId40"/>
    <p:sldId id="1008" r:id="rId41"/>
    <p:sldId id="1009" r:id="rId42"/>
    <p:sldId id="1010" r:id="rId43"/>
    <p:sldId id="1012" r:id="rId44"/>
    <p:sldId id="1028" r:id="rId45"/>
    <p:sldId id="901" r:id="rId46"/>
    <p:sldId id="1004" r:id="rId47"/>
    <p:sldId id="1058" r:id="rId48"/>
    <p:sldId id="1060" r:id="rId49"/>
    <p:sldId id="1061" r:id="rId50"/>
    <p:sldId id="1062" r:id="rId51"/>
    <p:sldId id="1063" r:id="rId52"/>
    <p:sldId id="1064" r:id="rId53"/>
    <p:sldId id="1065" r:id="rId54"/>
    <p:sldId id="1066" r:id="rId55"/>
    <p:sldId id="1067" r:id="rId56"/>
    <p:sldId id="1068" r:id="rId57"/>
    <p:sldId id="1069" r:id="rId58"/>
    <p:sldId id="1070" r:id="rId59"/>
    <p:sldId id="1071" r:id="rId60"/>
    <p:sldId id="1072" r:id="rId61"/>
    <p:sldId id="1073" r:id="rId62"/>
    <p:sldId id="1074" r:id="rId63"/>
    <p:sldId id="1075" r:id="rId64"/>
    <p:sldId id="1076" r:id="rId65"/>
    <p:sldId id="1077" r:id="rId66"/>
    <p:sldId id="1078" r:id="rId67"/>
    <p:sldId id="1079" r:id="rId68"/>
    <p:sldId id="1003" r:id="rId69"/>
    <p:sldId id="922" r:id="rId70"/>
    <p:sldId id="1097" r:id="rId71"/>
    <p:sldId id="1088" r:id="rId72"/>
    <p:sldId id="921" r:id="rId73"/>
    <p:sldId id="906" r:id="rId74"/>
    <p:sldId id="915" r:id="rId75"/>
    <p:sldId id="916" r:id="rId76"/>
    <p:sldId id="917" r:id="rId77"/>
    <p:sldId id="1013" r:id="rId78"/>
    <p:sldId id="1014" r:id="rId79"/>
    <p:sldId id="909" r:id="rId80"/>
    <p:sldId id="1082" r:id="rId81"/>
    <p:sldId id="1083" r:id="rId82"/>
    <p:sldId id="919" r:id="rId83"/>
    <p:sldId id="920" r:id="rId84"/>
    <p:sldId id="1038" r:id="rId85"/>
    <p:sldId id="923" r:id="rId86"/>
    <p:sldId id="1098" r:id="rId87"/>
    <p:sldId id="924" r:id="rId88"/>
    <p:sldId id="1005" r:id="rId89"/>
    <p:sldId id="1018" r:id="rId90"/>
    <p:sldId id="1019" r:id="rId91"/>
    <p:sldId id="1020" r:id="rId92"/>
    <p:sldId id="1022" r:id="rId93"/>
    <p:sldId id="1023" r:id="rId94"/>
    <p:sldId id="1024" r:id="rId95"/>
    <p:sldId id="1029" r:id="rId96"/>
    <p:sldId id="1030" r:id="rId97"/>
    <p:sldId id="1033" r:id="rId98"/>
    <p:sldId id="1034" r:id="rId99"/>
    <p:sldId id="1035" r:id="rId100"/>
    <p:sldId id="1036" r:id="rId101"/>
    <p:sldId id="1037" r:id="rId102"/>
    <p:sldId id="1041" r:id="rId103"/>
    <p:sldId id="1044" r:id="rId104"/>
    <p:sldId id="1045" r:id="rId105"/>
    <p:sldId id="1046" r:id="rId106"/>
    <p:sldId id="1047" r:id="rId107"/>
    <p:sldId id="1042" r:id="rId108"/>
    <p:sldId id="1043" r:id="rId109"/>
    <p:sldId id="1084" r:id="rId110"/>
    <p:sldId id="1085" r:id="rId111"/>
    <p:sldId id="1086" r:id="rId112"/>
    <p:sldId id="1087" r:id="rId113"/>
    <p:sldId id="1027" r:id="rId114"/>
    <p:sldId id="937" r:id="rId115"/>
    <p:sldId id="960" r:id="rId116"/>
    <p:sldId id="977" r:id="rId117"/>
    <p:sldId id="995" r:id="rId118"/>
    <p:sldId id="996" r:id="rId119"/>
    <p:sldId id="997" r:id="rId120"/>
    <p:sldId id="998" r:id="rId121"/>
    <p:sldId id="999" r:id="rId122"/>
    <p:sldId id="1000" r:id="rId123"/>
    <p:sldId id="986" r:id="rId124"/>
    <p:sldId id="988" r:id="rId125"/>
    <p:sldId id="984" r:id="rId126"/>
    <p:sldId id="985" r:id="rId127"/>
    <p:sldId id="990" r:id="rId128"/>
    <p:sldId id="993" r:id="rId129"/>
    <p:sldId id="991" r:id="rId130"/>
    <p:sldId id="992" r:id="rId131"/>
    <p:sldId id="983" r:id="rId132"/>
    <p:sldId id="989" r:id="rId133"/>
    <p:sldId id="972" r:id="rId134"/>
    <p:sldId id="973" r:id="rId135"/>
    <p:sldId id="974" r:id="rId136"/>
    <p:sldId id="975" r:id="rId137"/>
    <p:sldId id="976" r:id="rId138"/>
    <p:sldId id="970" r:id="rId139"/>
    <p:sldId id="959" r:id="rId140"/>
    <p:sldId id="966" r:id="rId141"/>
    <p:sldId id="967" r:id="rId142"/>
    <p:sldId id="968" r:id="rId143"/>
    <p:sldId id="969" r:id="rId144"/>
    <p:sldId id="971" r:id="rId145"/>
    <p:sldId id="955" r:id="rId146"/>
    <p:sldId id="939" r:id="rId147"/>
    <p:sldId id="940" r:id="rId148"/>
    <p:sldId id="941" r:id="rId149"/>
    <p:sldId id="942" r:id="rId150"/>
    <p:sldId id="943" r:id="rId151"/>
    <p:sldId id="946" r:id="rId152"/>
    <p:sldId id="947" r:id="rId153"/>
    <p:sldId id="948" r:id="rId154"/>
    <p:sldId id="949" r:id="rId155"/>
    <p:sldId id="951" r:id="rId156"/>
    <p:sldId id="952" r:id="rId157"/>
    <p:sldId id="953" r:id="rId158"/>
    <p:sldId id="954" r:id="rId159"/>
    <p:sldId id="978" r:id="rId160"/>
    <p:sldId id="981" r:id="rId161"/>
    <p:sldId id="982" r:id="rId162"/>
    <p:sldId id="965" r:id="rId163"/>
    <p:sldId id="979" r:id="rId164"/>
    <p:sldId id="980" r:id="rId165"/>
    <p:sldId id="961" r:id="rId166"/>
    <p:sldId id="1031" r:id="rId167"/>
    <p:sldId id="962" r:id="rId168"/>
    <p:sldId id="963" r:id="rId169"/>
    <p:sldId id="964" r:id="rId170"/>
  </p:sldIdLst>
  <p:sldSz cx="9144000" cy="6858000" type="screen4x3"/>
  <p:notesSz cx="6888163" cy="100187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exander Mink"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BB8B8"/>
    <a:srgbClr val="FF99CC"/>
    <a:srgbClr val="FF0066"/>
    <a:srgbClr val="FFFAB1"/>
    <a:srgbClr val="CC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113A9D2-9D6B-4929-AA2D-F23B5EE8CBE7}" styleName="Designformatvorlage 2 - Akz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Designformatvorlage 1 - Akz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0A15C55-8517-42AA-B614-E9B94910E393}" styleName="Mittlere Formatvorlage 2 - Akz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904" autoAdjust="0"/>
    <p:restoredTop sz="71554" autoAdjust="0"/>
  </p:normalViewPr>
  <p:slideViewPr>
    <p:cSldViewPr snapToGrid="0">
      <p:cViewPr varScale="1">
        <p:scale>
          <a:sx n="55" d="100"/>
          <a:sy n="55" d="100"/>
        </p:scale>
        <p:origin x="1882" y="53"/>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viewProps" Target="viewProps.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notesMaster" Target="notesMasters/notesMaster1.xml"/><Relationship Id="rId176"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slide" Target="slides/slide163.xml"/><Relationship Id="rId169" Type="http://schemas.openxmlformats.org/officeDocument/2006/relationships/slide" Target="slides/slide168.xml"/><Relationship Id="rId177"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handoutMaster" Target="handoutMasters/handout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microsoft.com/office/2015/10/relationships/revisionInfo" Target="revisionInfo.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commentAuthors" Target="commentAuthor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84871" cy="500936"/>
          </a:xfrm>
          <a:prstGeom prst="rect">
            <a:avLst/>
          </a:prstGeom>
        </p:spPr>
        <p:txBody>
          <a:bodyPr vert="horz" lIns="96606" tIns="48303" rIns="96606" bIns="48303" rtlCol="0"/>
          <a:lstStyle>
            <a:lvl1pPr algn="l">
              <a:defRPr sz="1300"/>
            </a:lvl1pPr>
          </a:lstStyle>
          <a:p>
            <a:endParaRPr lang="de-DE"/>
          </a:p>
        </p:txBody>
      </p:sp>
      <p:sp>
        <p:nvSpPr>
          <p:cNvPr id="3" name="Datumsplatzhalter 2"/>
          <p:cNvSpPr>
            <a:spLocks noGrp="1"/>
          </p:cNvSpPr>
          <p:nvPr>
            <p:ph type="dt" sz="quarter" idx="1"/>
          </p:nvPr>
        </p:nvSpPr>
        <p:spPr>
          <a:xfrm>
            <a:off x="3901698" y="0"/>
            <a:ext cx="2984871" cy="500936"/>
          </a:xfrm>
          <a:prstGeom prst="rect">
            <a:avLst/>
          </a:prstGeom>
        </p:spPr>
        <p:txBody>
          <a:bodyPr vert="horz" lIns="96606" tIns="48303" rIns="96606" bIns="48303" rtlCol="0"/>
          <a:lstStyle>
            <a:lvl1pPr algn="r">
              <a:defRPr sz="1300"/>
            </a:lvl1pPr>
          </a:lstStyle>
          <a:p>
            <a:fld id="{FE62B9E7-3BF2-4764-AFB7-A09328C17F12}" type="datetimeFigureOut">
              <a:rPr lang="de-DE" smtClean="0"/>
              <a:pPr/>
              <a:t>08.10.2017</a:t>
            </a:fld>
            <a:endParaRPr lang="de-DE"/>
          </a:p>
        </p:txBody>
      </p:sp>
      <p:sp>
        <p:nvSpPr>
          <p:cNvPr id="4" name="Fußzeilenplatzhalter 3"/>
          <p:cNvSpPr>
            <a:spLocks noGrp="1"/>
          </p:cNvSpPr>
          <p:nvPr>
            <p:ph type="ftr" sz="quarter" idx="2"/>
          </p:nvPr>
        </p:nvSpPr>
        <p:spPr>
          <a:xfrm>
            <a:off x="0" y="9516038"/>
            <a:ext cx="2984871" cy="500936"/>
          </a:xfrm>
          <a:prstGeom prst="rect">
            <a:avLst/>
          </a:prstGeom>
        </p:spPr>
        <p:txBody>
          <a:bodyPr vert="horz" lIns="96606" tIns="48303" rIns="96606" bIns="48303" rtlCol="0" anchor="b"/>
          <a:lstStyle>
            <a:lvl1pPr algn="l">
              <a:defRPr sz="1300"/>
            </a:lvl1pPr>
          </a:lstStyle>
          <a:p>
            <a:endParaRPr lang="de-DE"/>
          </a:p>
        </p:txBody>
      </p:sp>
      <p:sp>
        <p:nvSpPr>
          <p:cNvPr id="5" name="Foliennummernplatzhalter 4"/>
          <p:cNvSpPr>
            <a:spLocks noGrp="1"/>
          </p:cNvSpPr>
          <p:nvPr>
            <p:ph type="sldNum" sz="quarter" idx="3"/>
          </p:nvPr>
        </p:nvSpPr>
        <p:spPr>
          <a:xfrm>
            <a:off x="3901698" y="9516038"/>
            <a:ext cx="2984871" cy="500936"/>
          </a:xfrm>
          <a:prstGeom prst="rect">
            <a:avLst/>
          </a:prstGeom>
        </p:spPr>
        <p:txBody>
          <a:bodyPr vert="horz" lIns="96606" tIns="48303" rIns="96606" bIns="48303" rtlCol="0" anchor="b"/>
          <a:lstStyle>
            <a:lvl1pPr algn="r">
              <a:defRPr sz="1300"/>
            </a:lvl1pPr>
          </a:lstStyle>
          <a:p>
            <a:fld id="{684DA82D-A5C4-4D48-85AE-D55D5B4AA10A}" type="slidenum">
              <a:rPr lang="de-DE" smtClean="0"/>
              <a:pPr/>
              <a:t>‹Nr.›</a:t>
            </a:fld>
            <a:endParaRPr lang="de-DE"/>
          </a:p>
        </p:txBody>
      </p:sp>
    </p:spTree>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7-03T08:37:41.287"/>
    </inkml:context>
    <inkml:brush xml:id="br0">
      <inkml:brushProperty name="width" value="0.29986" units="cm"/>
      <inkml:brushProperty name="height" value="0.59972" units="cm"/>
      <inkml:brushProperty name="color" value="#BBB8B8"/>
      <inkml:brushProperty name="tip" value="rectangle"/>
      <inkml:brushProperty name="rasterOp" value="maskPen"/>
      <inkml:brushProperty name="ignorePressure" value="1"/>
    </inkml:brush>
  </inkml:definitions>
  <inkml:trace contextRef="#ctx0" brushRef="#br0">0 1364,'0'0,"0"0,0 0,0 0,0 0,6 0,8 0,16-7,18-14,26-4,36-16,50-14,59-23,61-16,73-12,66-19,93-20,78-3,62 10,45 10,63 20,-3 29,-16 35,-40 23,-63 22,-86 24,-100 7,-102-1,-85-7,-89-6,-69-7,-52-5</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7-03T08:37:41.296"/>
    </inkml:context>
    <inkml:brush xml:id="br0">
      <inkml:brushProperty name="width" value="0.29986" units="cm"/>
      <inkml:brushProperty name="height" value="0.59972" units="cm"/>
      <inkml:brushProperty name="color" value="#BBB8B8"/>
      <inkml:brushProperty name="tip" value="rectangle"/>
      <inkml:brushProperty name="rasterOp" value="maskPen"/>
      <inkml:brushProperty name="ignorePressure" value="1"/>
    </inkml:brush>
  </inkml:definitions>
  <inkml:trace contextRef="#ctx0" brushRef="#br0">42 0,'0'0,"0"0,0 0,0 0,0 0,0 0,0 0,0 0,0 0,0 0,0 18,-11 27,-5 29,2 40,14 32,7 29,8 35,24 32,10 50,22 51,7 55,10 53,-12 52,-12 84,-17 23,-11 47,-13 6,-8-4,-8-12,-11-11,-4-12,-7-44,0-119</inkml:trace>
</inkml:ink>
</file>

<file path=ppt/ink/ink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23"/>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90 0,'0'2,"0"1,0-1,0 0,0-1,0 0,0 1,-1 4,-2 7,1 11,0 13,0 13,2 9,-1 9,-1 8,0 3,-4 3,-3-3,1-1,-1-5,2-11,1-11,3-13,2-14,3-14,0-9</inkml:trace>
</inkml:ink>
</file>

<file path=ppt/ink/ink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24"/>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130 1,'0'0,"0"2,-2 4,-3 7,-1 12,-1 17,-2 12,-2 14,0 9,-1 5,1 1,4-5,3-4,1-10,2-11,1-13,0-14,0-11</inkml:trace>
</inkml:ink>
</file>

<file path=ppt/ink/ink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25"/>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224 1,'2'11,"0"4,-1 1,-2 3,-3 9,-6 13,-2 17,-6 16,-2 14,-2 11,1 1,1-7,6-15,4-12,4-18,3-16,4-20,2-12</inkml:trace>
</inkml:ink>
</file>

<file path=ppt/ink/ink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26"/>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63 1,'3'0,"2"0,0 0,-1 0,-1 5,-2 8,0 17,-1 19,-5 24,-4 19,-3 13,1 7,2-2,3-9,2-15,3-17,0-21,1-17,1-18,-1-24,0-11</inkml:trace>
</inkml:ink>
</file>

<file path=ppt/ink/ink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27"/>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190 1,'0'2,"0"4,0 11,-4 18,-3 25,-2 16,-1 17,-3 8,-1 1,0-5,0-9,-2-10,-1-14,3-19</inkml:trace>
</inkml:ink>
</file>

<file path=ppt/ink/ink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28"/>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730 91,'0'0,"0"0,0 0,0 0,-1 0,-2-5,0-5,2-1,-6 0,-5-1,-6 0,-4-1,-7 5,-8 8,-8 8,-7 13,-7 13,2 14,5 10,7 7,13 7,11 1,13-7,13-8,12-6,10-8,12-7,12-11,6-14,4-13,1-20,-2-21,-7-22,-6-17,-13-12,-10-3,-16 8,-13 17,-11 14,-12 16,-14 18,-17 19,1 9</inkml:trace>
</inkml:ink>
</file>

<file path=ppt/ink/ink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29"/>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181 0,'-5'6,"-4"1,-2 4,-4 1,-2 7,-1 8,0 11,3 3,3-1,4-7,8-7,3-9,1-8,4-6,6-8,0-7,2-3,1-5,-4 2,-3 1,-4 5,-3 3,-1 3,-2 4</inkml:trace>
</inkml:ink>
</file>

<file path=ppt/ink/ink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30"/>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175 73,'0'0,"0"0,0 0,0 0,0 0,0 0,-3 2,-6 6,-6 5,-5 9,-3 7,3 1,5-3,5-5,3-5,7-7,7-10,6-12,8-13,1-12,-2-6,-8-7,-4 3,-5 9</inkml:trace>
</inkml:ink>
</file>

<file path=ppt/ink/ink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31"/>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775 165,'-5'-6,"-2"-1,-2-4,1 0,-1 2,2 4,0 1,1 1,2 2,2 1,2 1,6-3,7-3,8-6,11-4,5-1,4-3,4 2,0 2,-2 7,-5 7,-2 7,-4 8,3 7,-1 5,7 7,7 1,3-5,4-6,9-9,9-10,0-12,-3-8,-7 1,-11 1,-10 4,-8 4,-8 2,-3 6,-3 8,1 12,7 6,3 5,7 1,5-1,9-6,5-6,2-8,0-8,-6-3,-7-3,-10-1</inkml:trace>
</inkml:ink>
</file>

<file path=ppt/ink/ink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17"/>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852 1,'0'0,"0"0,0 0,-4 0,-1 0,-7 0,-7 2,-7 0,-6 4,-9 5,-6 4,-4 4,-2 4,2 3,5 1,5 3,6 4,9 6,8 5,8 8,5 10,7 4,5-1,9-7,13-9,17-12,23-21,21-29,19-31,11-30,-1-16,-11-3,-23 13</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1:11:55.011"/>
    </inkml:context>
    <inkml:brush xml:id="br0">
      <inkml:brushProperty name="width" value="0.05292" units="cm"/>
      <inkml:brushProperty name="height" value="0.10583" units="cm"/>
      <inkml:brushProperty name="color" value="#8E8989"/>
      <inkml:brushProperty name="tip" value="rectangle"/>
      <inkml:brushProperty name="rasterOp" value="maskPen"/>
      <inkml:brushProperty name="ignorePressure" value="1"/>
    </inkml:brush>
  </inkml:definitions>
  <inkml:trace contextRef="#ctx0" brushRef="#br0">1159 319,'-2'-4,"-1"-5,-1-2,-8-8,-10-5,-16-8,-14-7,-16-1,-11 0,-5 6,-8 7,-7 5,0 8,3 10,4 8,9 11,10 4,15 3,11 5,13 9,16 12,15 7,17 8,19 8,14 0,17 1,16-4,8-6,4-12,4-14,-4-14,-8-10,-9-9,-8-9,-15-3</inkml:trace>
</inkml:ink>
</file>

<file path=ppt/ink/ink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18"/>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303 1,'0'5,"0"3,-4-3,-4-2,-4-1,-4-2,-4 2,-2 4,-4 5,0 6,3 5,2 7,6 2,6 2,8-6,6-5,6-6,7-6,7-6,4-5,6-7,-2-4,-5-1,-6 0,-5 3,-7 3,-6 3,-8 2,-7 2,-3 0,1 0</inkml:trace>
</inkml:ink>
</file>

<file path=ppt/ink/ink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19"/>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109 0,'9'2,"12"1,7 3,4 1,0-2,-3 0,-7-2,-4-1,-4 1,-8 3,-10 5,-5 6,-7 6,-4 6,-3 4,0 0,6-2,4-1,5-3,4-5,4-6,5-3,7-5,6-5,6-5,3-4,0-1,-3-5,-5-4,-6 1,-5-2,-4 4</inkml:trace>
</inkml:ink>
</file>

<file path=ppt/ink/ink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20"/>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685 0,'0'9,"0"4,0-2,0 1,-4 1,0 0,-1 1,1-2,5 2,2-2,10-2,9-4,7-7,7-7,4-3,1-3,-2-1,-8 4,-8 4,-5 6,-5 3,0 5,0 8,-2 9,4 3,5 2,12-2,15-5,13-6,11-10,7-9,-1-7,-9 0,-10 0,-15 2,-12 3,-12 2,-8 2,-7 2,-3 4,-3 5,1 6,5 6,2-1,2 1,7-4,4-1,4 0,9-2,0-4,3-1,-4-3,-6 1,-4 0,-6-2,-2-1,-4 2,0 2,-1 1,4 1,2-1,6 2,9 3,9-1,1-3,2-2,-2-2,-4-2,-9-3,-6 0,-6-2</inkml:trace>
</inkml:ink>
</file>

<file path=ppt/ink/ink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21"/>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403 380,'2'6,"1"1,-1 1,4-3,6 3,13-1,14 0,9-7,15-4,6-6,7-9,-3-9,1-5,-4-4,-3-2,-5-1,-9 3,-7 6,-9 2,-8 4,-5 4,-8 7,-5 2,-4 1,-2 2,-2 3,-3 2,0 3,0 0,0 3,-1 5,-1 0,-1 2,1 1,-6 4,-5 2,-7 2,-8 1,-7 4,-6 2,-7 2,-7 1,-3 0,-2-1,0-5,1-7,2-3,4-5,6-4,3-3,8-3,2 1,5-3,7-2,5-1,4 1,3 0,1 1,2-1,1 2,0 1,3 1,0 1,2 2,1 0,0 0,0 0,3 0,-1 2,4 3,5 5,9 4,8 2,7 0,6-1,8-5,6-7,9-7,3-12,0-6,2-8,-1-4,-1-3,-3 0,-8 2,-10 3,-9 6,-10 7,-5 1,-6 3,-6 4,-5 2,-3 3,-2 3,-1 2,-5 1,-7 2,-7 6,-9 5,-6 1,-3 3,-2 2,-3-1,-2 2,-3-1,-3-1,-2-2,-1-1,-3-1,-1-5,-2-3,3-2,4-3,6-1,7-4,8-2,6-1,8-1,7-2,5-3,4 0,2-1,1 1,1 3,0 2,-1-1,0 2,-1 1,0 2,0 2,0 4,2 3,3 0,5 1,2 3,3 4,7 2,5 5,8 2,2 0,3 0,7-3,8-5,6-9,4-9,1-10,4-12,0-6,-4-5,-7 2,-11 1,-9 4,-10 6,-10 7,-7 6</inkml:trace>
</inkml:ink>
</file>

<file path=ppt/ink/ink1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13"/>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1373 109,'2'-5,"1"-3,-1 1,0 1,-2 0,-6 0,-6-1,-10-3,-11-3,-10 0,-6 2,-13 2,-6 3,-5 5,-1 4,2 7,4 3,0 8,4 4,5 3,6 0,10 3,5 4,8 5,7 5,10 1,8 0,11-3,8-5,11-2,11-5,6-5,6-4,1-5,1-6,1-4,-3-8,-6-3,-6-1,-4-2,-6 1,-9 1,-5 2,-4-1,-2 0,-2 0,-2-1</inkml:trace>
</inkml:ink>
</file>

<file path=ppt/ink/ink1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14"/>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245 17,'-4'0,"-1"0,0 0,1 0,2-2,0-2,-1-1,-1 1,-3 2,1 4,-5 7,-5 8,-2 6,0 7,1 0,3-3,4-1,5-4,7-7,5-5,8-4,7-4,6-2,1-1,-2-6,-1-1,-5-2,-6 1,-3 2,-4 3,-3 1,-3 1,-2 2,0 0,0 0,-1 1</inkml:trace>
</inkml:ink>
</file>

<file path=ppt/ink/ink1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15"/>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156 0,'0'0,"0"0,-2 0,-1 4,-3 3,-5 7,-2 6,0 6,1 6,3 2,5 2,5-7,7-5,2-3,2-6,2-6,1-4,-2-5,1-5,4-9,-2-9,1-5,2-9,-1-5,-4-4,-5 6</inkml:trace>
</inkml:ink>
</file>

<file path=ppt/ink/ink1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16"/>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1104 478,'2'0,"0"0,0 0,1 0,-4-1,-1-5,-1-2,-5-6,-5-7,-1-3,-5-3,-2-3,-1 0,-3 1,-1 1,2 1,2 3,1 0,1 2,3 4,3 3,3 3,3 1,4 2,3 0,3 0,10-2,9-3,22-1,14 1,16 5,16-2,8 7,-2 2,-3 4,-9 6,-10 5,-13 2,-12 6,-13 3,-8 7,-13 7,-10 7,-7 3,-3-3,-2-5,3-6,2-7,4-8,6-3,11-5,7-4,12-3,10-3,6-4,-3-3,-3-1,-9 0,-9 1,-7 2,-7 1,-3 2,-3 2,-3 1,-3 5,0 0,-1 3,4 2,4 2,0 1,5 1,6 3,8-3,6-2,1-1,0-2,-5-2,-5 1,-5-2,-3 3,-4 4,-5 5,-8 7,-5 5,-4 1,-2 4,-1 0,3 0,4-2,5-4,3-2,8-5,9-5,9-3,10-3,4-4,-1-4,-3-2,-6-2,-5 3,-7 0,-5 0,-5-1,-2 1,-1 1,-3 6,-2 3,-3 6,-4 2,-4 4,0 1,-2-2,-1 1,2-2,2 0,2-1,1-4,2-3,1 0,0-3,1-2,-1-1,0 0,0 2,-3 0,-2 1,0 0,2 1,0-2,5-1,2 0,1-1,0-1,0 1,2-1,-2 2,-1 3,-1 5,-1 4,-4 3,-1 6,-8 4,-3 0,0-3,1-3,3-4,3-4,3-5,2-5,2-4,0 0,1-3,-1 1,1 3,-4 3,-4 6,-4 2,-3 5,-3-1,1 0,4-1,0-4,4-4,2-4,3-2,1-3,2 0,0 2,1 0,-1-1,1-2,-1-2,0-1,0 0,0 0,0 2,0 0,0 2,0-2,0 1,0-5,0-4,2-12,5-16,4-11,2-10,1-6,0-3,-2 1,-6 3,-7 7,-7 5,-6 8,-10 5,-10 3,-7 7,0 5,3 0,5 3,7-7,12-16,17-16,15-13,16-12,10-4,4 2,-3 10,-7 12,-10 12,-10 9,-11 8,-17 5,-17 5,-21 6,-15 6,-4-1,3 1,8-1,15-1,10-6,8-11,10-11,11-17,10-14,9-7,1 2,-2 6,-9 10,-10 5,-12 7,-22 7,-25 6,-21 8,-19 13,-11 9,-8 10,-7 7,6 3,15 0,19-2,20-4,19-5,15-5,11-4,10-1</inkml:trace>
</inkml:ink>
</file>

<file path=ppt/ink/ink1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00"/>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1650 2573,'0'0,"0"0,-2 3,-3 1,0-1,-5 0,1-1,-4 0,-3-2,-4 0,-4 0,-1 0,-2 0,-5-3,-2-1,-3-5,-2-1,1-5,0-5,0-8,-3-6,-5-13,1-9,-1-6,-2-3,-1-5,-4-5,6-5,4-7,1-5,8-8,4-8,8-5,7-4,5-7,6 0,8 1,5 8,7 6,8 6,13 3,9 8,5 8,7 7,8 8,13 6,11 4,8 7,1 10,-5 11,-4 12,-5 11,-7 13,-7 11,-7 11,-5 10,-8 11,-4 16,-4 12,-5 6,-5 4,-2 2,-6 1,1 3,0-5,-4 3,-5-1,-4 2,-3 4,-6 5,-5-3,-1-8,0-6,-7-9,0-12,-2-13,1-10,-1-11,2-8,2-4,2-6,3 0,1-3,0-3,2-1,-1-2,0 0,1-1,-4-1,0 0,-1 1,1 0</inkml:trace>
</inkml:ink>
</file>

<file path=ppt/ink/ink1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01"/>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174 176,'0'0,"0"0,0 0,0 0,0-3,3-3,0-1,6-8,10-6,9-1,12 0,7-1,4 1,-2 5,-2 5,-7 7,-8 7,-9 4,-9 6,-6 1,-5 1,-8 9,-12 10,-14 9,-15 12,-15 8,-13 4,7-8</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1:11:55.012"/>
    </inkml:context>
    <inkml:brush xml:id="br0">
      <inkml:brushProperty name="width" value="0.05292" units="cm"/>
      <inkml:brushProperty name="height" value="0.10583" units="cm"/>
      <inkml:brushProperty name="color" value="#8E8989"/>
      <inkml:brushProperty name="tip" value="rectangle"/>
      <inkml:brushProperty name="rasterOp" value="maskPen"/>
      <inkml:brushProperty name="ignorePressure" value="1"/>
    </inkml:brush>
  </inkml:definitions>
  <inkml:trace contextRef="#ctx0" brushRef="#br0">222 0,'0'0,"0"0,2 0,0 0,0 0,4 2,4 1,2 1,4 4,1 4,5 8,3 11,2 12,-4 12,-6 5,-10-3,-7-6,-8-8,-10-6,-13-9,-14-9,-9-8,-1-13,6-9,5-11,6-11,6-8,9-4,11 2,15 0,16 3,24 2,5 7</inkml:trace>
</inkml:ink>
</file>

<file path=ppt/ink/ink1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02"/>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473 1,'-6'3,"-1"0,0 4,1 2,-6 6,-7 9,-9 18,-4 18,-6 17,-2 13,1 9,4 4,7-9,9-12,8-8,6-17,3-16,3-11,3-3,1-6</inkml:trace>
</inkml:ink>
</file>

<file path=ppt/ink/ink1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03"/>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125 1,'0'3,"-3"9,-6 22,-7 27,-5 21,3 15,4 11,7 15,7 0,7-12,7-14,1-21,0-23</inkml:trace>
</inkml:ink>
</file>

<file path=ppt/ink/ink1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04"/>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30 13,'0'-3,"0"-1,0 1,0 0,0 4,0 13,0 23,0 33,3 38,3 29,4 18,5 3,4-17,-2-33</inkml:trace>
</inkml:ink>
</file>

<file path=ppt/ink/ink1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05"/>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112 0,'8'11,"3"4,0 2,-5 9,-4 23,-7 35,-12 33,-7 26,-6 14,2-20</inkml:trace>
</inkml:ink>
</file>

<file path=ppt/ink/ink1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06"/>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199 0,'0'9,"0"4,-5 10,-11 17,-16 35,-2 44,3 43,11 31,20 15,14-5,8-37</inkml:trace>
</inkml:ink>
</file>

<file path=ppt/ink/ink1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07"/>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97 1,'0'0,"0"0,0 0,-3 0,-1 8,1 17,-5 24,-1 22,0 17,3 12,2 3,1-2,2-4,1-4,0-11,-2-13,-2-12,-2-15,0-12</inkml:trace>
</inkml:ink>
</file>

<file path=ppt/ink/ink1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08"/>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30 1,'0'0,"0"5,-3 16,0 19,-1 24,1 21,4 18,4 11,1 0,3-5,0-19,-3-24</inkml:trace>
</inkml:ink>
</file>

<file path=ppt/ink/ink1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09"/>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39 0,'0'3,"3"14,9 30,5 38,11 28,1-4</inkml:trace>
</inkml:ink>
</file>

<file path=ppt/ink/ink1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10"/>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263 0,'0'0,"0"0,0 0,0 3,0 3,0 10,0 10,0 11,-2 14,-4 15,-7 10,-3 6,-6 3,-4 1,1 5,0 1,2 0,5-9,9 2,11 2,10 7,7 6,3 15,5 3,-1-17</inkml:trace>
</inkml:ink>
</file>

<file path=ppt/ink/ink1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11"/>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51 1,'0'5,"0"3,0 4,0 12,0 16,0 18,6 15,1 9,0 6,1 5,5 6,7 10,1 5,-2 12,-5-15</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1:11:55.013"/>
    </inkml:context>
    <inkml:brush xml:id="br0">
      <inkml:brushProperty name="width" value="0.05292" units="cm"/>
      <inkml:brushProperty name="height" value="0.10583" units="cm"/>
      <inkml:brushProperty name="color" value="#8E8989"/>
      <inkml:brushProperty name="tip" value="rectangle"/>
      <inkml:brushProperty name="rasterOp" value="maskPen"/>
      <inkml:brushProperty name="ignorePressure" value="1"/>
    </inkml:brush>
  </inkml:definitions>
  <inkml:trace contextRef="#ctx0" brushRef="#br0">114 17,'-1'-4,"-2"0,3-1,0 1,3 5,2 4,11 9,7 15,3 13,2 13,-3 8,-7 3,-10-1,-7-4,-7-8,-9-12,-2-9,-7-9,-4-13,-4-14,-3-13,0-16,4-11,8-7,10-4,10 3,9 7,18 6,4 9</inkml:trace>
</inkml:ink>
</file>

<file path=ppt/ink/ink1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12"/>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3875 4287,'0'0,"0"0,-3 0,0 0,-10-2,-6-2,-7-3,-6 1,-7-5,-8-6,-9-3,-10-9,-2-3,-2-6,1-6,2-3,-2-9,-3-15,3-13,1-7,2-4,6-5,4-6,11 0,8-6,12-8,4-11,5-7,12-7,6-6,5-6,5 2,8 1,10 6,10 5,10 11,10 10,9 7,9 7,14 1,19 0,13 2,24-2,15 5,16-1,13 4,14 10,15 6,7 4,18 0,3 7,9 9,-1 16,13 15,15 16,-13 17,-8 19,-10 20,-11 25,-12 16,-20 14,-15 11,-16 10,-19 5,-9 12,-8 4,-9 4,-11 6,-15 8,-19 7,-21 8,-19 3,-21 6,-25 3,-20 4,-22 4,-29-1,-26 3,-17-3,-5-4,-12-9,-4-16,-1-11,-12-19,-4-16,-10-23,-14-18,-14-7,-21-10,26-14</inkml:trace>
</inkml:ink>
</file>

<file path=ppt/ink/ink1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32"/>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480 319,'2'-4,"1"-5,1-2,8-8,11-5,14-8,15-7,16-1,11 0,5 7,9 5,5 6,1 8,-3 10,-4 8,-9 11,-10 4,-15 3,-11 5,-13 9,-15 12,-16 7,-18 8,-17 8,-15 0,-18 1,-14-4,-9-6,-5-12,-3-14,4-14,8-10,9-9,8-9,16-3</inkml:trace>
</inkml:ink>
</file>

<file path=ppt/ink/ink1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33"/>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359 0,'0'0,"0"0,-2 0,0 0,-1 0,-3 2,-4 1,-2 1,-3 4,-3 4,-3 8,-5 11,-1 12,5 11,5 7,10-4,7-6,8-8,9-6,14-9,15-10,7-6,4-15,-8-7,-5-12,-7-11,-5-8,-9-4,-11 2,-14 1,-18 0,-23 4,-5 8</inkml:trace>
</inkml:ink>
</file>

<file path=ppt/ink/ink1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34"/>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258 17,'2'-4,"0"0,-1-1,-2 1,-2 5,-2 4,-11 9,-7 15,-3 13,-2 13,3 8,7 3,10 0,7-5,7-8,8-13,4-7,6-11,4-12,4-14,4-13,-1-15,-5-12,-7-7,-10-4,-10 3,-9 6,-18 6,-3 11</inkml:trace>
</inkml:ink>
</file>

<file path=ppt/ink/ink1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35"/>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84 574,'0'-4,"0"-1,-2 1,0-4,-3-3,1-6,1-5,1-9,7-8,5-12,7-11,5-4,4 0,1 6,-5 9,-6 13,-8 13,-7 12</inkml:trace>
</inkml:ink>
</file>

<file path=ppt/ink/ink1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36"/>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186 425,'5'-9,"3"-4,-1-6,-7-10,-3-8,-3-9,-3-4,1-3,-5 5,-1 11,0 7,-4 6,-11 6,-2 7</inkml:trace>
</inkml:ink>
</file>

<file path=ppt/ink/ink1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37"/>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1476 244,'11'-3,"4"-4,0-4,-4-6,-5-7,-3-5,-7-2,-7-1,-12 2,-11 3,-18 7,-19 8,-16 14,-18 16,-11 14,5 5,14 3,11 2,16 1,23 6,20-2,16-3,17-6,18-2,15-8,14-5,13-7,5-6,-3-5,-8-1,-14-2,-9 3,-13 1,-13 1,-14 2,-17 6,-20 11,-21 6,-13 9,-9 7,-2 4,7-2,13-5,11-9,16-9,13-8,12-6,13-2,16-2,10-2,-1-4</inkml:trace>
</inkml:ink>
</file>

<file path=ppt/ink/ink1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38"/>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127 0,'0'6,"0"1,-2 4,-3 4,-6 4,-4-2,3 2,3-1,2 0,3-4</inkml:trace>
</inkml:ink>
</file>

<file path=ppt/ink/ink1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39"/>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117 20,'3'0,"3"0,-2 0,0 0,-1 0,-2 0,2 2,7 0,8 0,10 0,13-3,12-4,4-5,-6-1</inkml:trace>
</inkml:ink>
</file>

<file path=ppt/ink/ink1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22"/>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4 17,'0'0,"0"4,0-1,0-3,0 0,0-3,0-1,2-6,0 3</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1:11:55.014"/>
    </inkml:context>
    <inkml:brush xml:id="br0">
      <inkml:brushProperty name="width" value="0.05292" units="cm"/>
      <inkml:brushProperty name="height" value="0.10583" units="cm"/>
      <inkml:brushProperty name="color" value="#8E8989"/>
      <inkml:brushProperty name="tip" value="rectangle"/>
      <inkml:brushProperty name="rasterOp" value="maskPen"/>
      <inkml:brushProperty name="ignorePressure" value="1"/>
    </inkml:brush>
  </inkml:definitions>
  <inkml:trace contextRef="#ctx0" brushRef="#br0">137 575,'0'-4,"0"-1,2 1,1-4,1-3,0-6,0-5,-3-9,-6-8,-5-12,-6-11,-7-5,-3 1,-1 6,5 9,6 13,9 13,6 12</inkml:trace>
</inkml:ink>
</file>

<file path=ppt/ink/ink1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23"/>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90 0,'0'2,"0"1,0-1,0 0,0-1,0 0,0 1,-1 4,-2 7,1 11,0 13,0 13,2 9,-1 9,-1 8,0 3,-4 3,-3-3,1-1,-1-5,2-11,1-11,3-13,2-14,3-14,0-9</inkml:trace>
</inkml:ink>
</file>

<file path=ppt/ink/ink1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24"/>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130 1,'0'0,"0"2,-2 4,-3 7,-1 12,-1 17,-2 12,-2 14,0 9,-1 5,1 1,4-5,3-4,1-10,2-11,1-13,0-14,0-11</inkml:trace>
</inkml:ink>
</file>

<file path=ppt/ink/ink1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25"/>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224 1,'2'11,"0"4,-1 1,-2 3,-3 9,-6 13,-2 17,-6 16,-2 14,-2 11,1 1,1-7,6-15,4-12,4-18,3-16,4-20,2-12</inkml:trace>
</inkml:ink>
</file>

<file path=ppt/ink/ink1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26"/>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63 1,'3'0,"2"0,0 0,-1 0,-1 5,-2 8,0 17,-1 19,-5 24,-4 19,-3 13,1 7,2-2,3-9,2-15,3-17,0-21,1-17,1-18,-1-24,0-11</inkml:trace>
</inkml:ink>
</file>

<file path=ppt/ink/ink1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27"/>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190 1,'0'2,"0"4,0 11,-4 18,-3 25,-2 16,-1 17,-3 8,-1 1,0-5,0-9,-2-10,-1-14,3-19</inkml:trace>
</inkml:ink>
</file>

<file path=ppt/ink/ink1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28"/>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730 91,'0'0,"0"0,0 0,0 0,-1 0,-2-5,0-5,2-1,-6 0,-5-1,-6 0,-4-1,-7 5,-8 8,-8 8,-7 13,-7 13,2 14,5 10,7 7,13 7,11 1,13-7,13-8,12-6,10-8,12-7,12-11,6-14,4-13,1-20,-2-21,-7-22,-6-17,-13-12,-10-3,-16 8,-13 17,-11 14,-12 16,-14 18,-17 19,1 9</inkml:trace>
</inkml:ink>
</file>

<file path=ppt/ink/ink1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29"/>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181 0,'-5'6,"-4"1,-2 4,-4 1,-2 7,-1 8,0 11,3 3,3-1,4-7,8-7,3-9,1-8,4-6,6-8,0-7,2-3,1-5,-4 2,-3 1,-4 5,-3 3,-1 3,-2 4</inkml:trace>
</inkml:ink>
</file>

<file path=ppt/ink/ink1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30"/>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175 73,'0'0,"0"0,0 0,0 0,0 0,0 0,-3 2,-6 6,-6 5,-5 9,-3 7,3 1,5-3,5-5,3-5,7-7,7-10,6-12,8-13,1-12,-2-6,-8-7,-4 3,-5 9</inkml:trace>
</inkml:ink>
</file>

<file path=ppt/ink/ink1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31"/>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775 165,'-5'-6,"-2"-1,-2-4,1 0,-1 2,2 4,0 1,1 1,2 2,2 1,2 1,6-3,7-3,8-6,11-4,5-1,4-3,4 2,0 2,-2 7,-5 7,-2 7,-4 8,3 7,-1 5,7 7,7 1,3-5,4-6,9-9,9-10,0-12,-3-8,-7 1,-11 1,-10 4,-8 4,-8 2,-3 6,-3 8,1 12,7 6,3 5,7 1,5-1,9-6,5-6,2-8,0-8,-6-3,-7-3,-10-1</inkml:trace>
</inkml:ink>
</file>

<file path=ppt/ink/ink1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17"/>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852 1,'0'0,"0"0,0 0,-4 0,-1 0,-7 0,-7 2,-7 0,-6 4,-9 5,-6 4,-4 4,-2 4,2 3,5 1,5 3,6 4,9 6,8 5,8 8,5 10,7 4,5-1,9-7,13-9,17-12,23-21,21-29,19-31,11-30,-1-16,-11-3,-23 13</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1:11:55.015"/>
    </inkml:context>
    <inkml:brush xml:id="br0">
      <inkml:brushProperty name="width" value="0.05292" units="cm"/>
      <inkml:brushProperty name="height" value="0.10583" units="cm"/>
      <inkml:brushProperty name="color" value="#8E8989"/>
      <inkml:brushProperty name="tip" value="rectangle"/>
      <inkml:brushProperty name="rasterOp" value="maskPen"/>
      <inkml:brushProperty name="ignorePressure" value="1"/>
    </inkml:brush>
  </inkml:definitions>
  <inkml:trace contextRef="#ctx0" brushRef="#br0">21 425,'-5'-9,"-3"-4,1-6,7-10,3-8,4-9,1-4,1-3,3 5,3 11,-1 7,3 6,13 6,0 7</inkml:trace>
</inkml:ink>
</file>

<file path=ppt/ink/ink1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18"/>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303 1,'0'5,"0"3,-4-3,-4-2,-4-1,-4-2,-4 2,-2 4,-4 5,0 6,3 5,2 7,6 2,6 2,8-6,6-5,6-6,7-6,7-6,4-5,6-7,-2-4,-5-1,-6 0,-5 3,-7 3,-6 3,-8 2,-7 2,-3 0,1 0</inkml:trace>
</inkml:ink>
</file>

<file path=ppt/ink/ink1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19"/>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109 0,'9'2,"12"1,7 3,4 1,0-2,-3 0,-7-2,-4-1,-4 1,-8 3,-10 5,-5 6,-7 6,-4 6,-3 4,0 0,6-2,4-1,5-3,4-5,4-6,5-3,7-5,6-5,6-5,3-4,0-1,-3-5,-5-4,-6 1,-5-2,-4 4</inkml:trace>
</inkml:ink>
</file>

<file path=ppt/ink/ink1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20"/>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685 0,'0'9,"0"4,0-2,0 1,-4 1,0 0,-1 1,1-2,5 2,2-2,10-2,9-4,7-7,7-7,4-3,1-3,-2-1,-8 4,-8 4,-5 6,-5 3,0 5,0 8,-2 9,4 3,5 2,12-2,15-5,13-6,11-10,7-9,-1-7,-9 0,-10 0,-15 2,-12 3,-12 2,-8 2,-7 2,-3 4,-3 5,1 6,5 6,2-1,2 1,7-4,4-1,4 0,9-2,0-4,3-1,-4-3,-6 1,-4 0,-6-2,-2-1,-4 2,0 2,-1 1,4 1,2-1,6 2,9 3,9-1,1-3,2-2,-2-2,-4-2,-9-3,-6 0,-6-2</inkml:trace>
</inkml:ink>
</file>

<file path=ppt/ink/ink1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21"/>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403 380,'2'6,"1"1,-1 1,4-3,6 3,13-1,14 0,9-7,15-4,6-6,7-9,-3-9,1-5,-4-4,-3-2,-5-1,-9 3,-7 6,-9 2,-8 4,-5 4,-8 7,-5 2,-4 1,-2 2,-2 3,-3 2,0 3,0 0,0 3,-1 5,-1 0,-1 2,1 1,-6 4,-5 2,-7 2,-8 1,-7 4,-6 2,-7 2,-7 1,-3 0,-2-1,0-5,1-7,2-3,4-5,6-4,3-3,8-3,2 1,5-3,7-2,5-1,4 1,3 0,1 1,2-1,1 2,0 1,3 1,0 1,2 2,1 0,0 0,0 0,3 0,-1 2,4 3,5 5,9 4,8 2,7 0,6-1,8-5,6-7,9-7,3-12,0-6,2-8,-1-4,-1-3,-3 0,-8 2,-10 3,-9 6,-10 7,-5 1,-6 3,-6 4,-5 2,-3 3,-2 3,-1 2,-5 1,-7 2,-7 6,-9 5,-6 1,-3 3,-2 2,-3-1,-2 2,-3-1,-3-1,-2-2,-1-1,-3-1,-1-5,-2-3,3-2,4-3,6-1,7-4,8-2,6-1,8-1,7-2,5-3,4 0,2-1,1 1,1 3,0 2,-1-1,0 2,-1 1,0 2,0 2,0 4,2 3,3 0,5 1,2 3,3 4,7 2,5 5,8 2,2 0,3 0,7-3,8-5,6-9,4-9,1-10,4-12,0-6,-4-5,-7 2,-11 1,-9 4,-10 6,-10 7,-7 6</inkml:trace>
</inkml:ink>
</file>

<file path=ppt/ink/ink1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13"/>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1373 109,'2'-5,"1"-3,-1 1,0 1,-2 0,-6 0,-6-1,-10-3,-11-3,-10 0,-6 2,-13 2,-6 3,-5 5,-1 4,2 7,4 3,0 8,4 4,5 3,6 0,10 3,5 4,8 5,7 5,10 1,8 0,11-3,8-5,11-2,11-5,6-5,6-4,1-5,1-6,1-4,-3-8,-6-3,-6-1,-4-2,-6 1,-9 1,-5 2,-4-1,-2 0,-2 0,-2-1</inkml:trace>
</inkml:ink>
</file>

<file path=ppt/ink/ink1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14"/>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245 17,'-4'0,"-1"0,0 0,1 0,2-2,0-2,-1-1,-1 1,-3 2,1 4,-5 7,-5 8,-2 6,0 7,1 0,3-3,4-1,5-4,7-7,5-5,8-4,7-4,6-2,1-1,-2-6,-1-1,-5-2,-6 1,-3 2,-4 3,-3 1,-3 1,-2 2,0 0,0 0,-1 1</inkml:trace>
</inkml:ink>
</file>

<file path=ppt/ink/ink1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15"/>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156 0,'0'0,"0"0,-2 0,-1 4,-3 3,-5 7,-2 6,0 6,1 6,3 2,5 2,5-7,7-5,2-3,2-6,2-6,1-4,-2-5,1-5,4-9,-2-9,1-5,2-9,-1-5,-4-4,-5 6</inkml:trace>
</inkml:ink>
</file>

<file path=ppt/ink/ink1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16"/>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1104 478,'2'0,"0"0,0 0,1 0,-4-1,-1-5,-1-2,-5-6,-5-7,-1-3,-5-3,-2-3,-1 0,-3 1,-1 1,2 1,2 3,1 0,1 2,3 4,3 3,3 3,3 1,4 2,3 0,3 0,10-2,9-3,22-1,14 1,16 5,16-2,8 7,-2 2,-3 4,-9 6,-10 5,-13 2,-12 6,-13 3,-8 7,-13 7,-10 7,-7 3,-3-3,-2-5,3-6,2-7,4-8,6-3,11-5,7-4,12-3,10-3,6-4,-3-3,-3-1,-9 0,-9 1,-7 2,-7 1,-3 2,-3 2,-3 1,-3 5,0 0,-1 3,4 2,4 2,0 1,5 1,6 3,8-3,6-2,1-1,0-2,-5-2,-5 1,-5-2,-3 3,-4 4,-5 5,-8 7,-5 5,-4 1,-2 4,-1 0,3 0,4-2,5-4,3-2,8-5,9-5,9-3,10-3,4-4,-1-4,-3-2,-6-2,-5 3,-7 0,-5 0,-5-1,-2 1,-1 1,-3 6,-2 3,-3 6,-4 2,-4 4,0 1,-2-2,-1 1,2-2,2 0,2-1,1-4,2-3,1 0,0-3,1-2,-1-1,0 0,0 2,-3 0,-2 1,0 0,2 1,0-2,5-1,2 0,1-1,0-1,0 1,2-1,-2 2,-1 3,-1 5,-1 4,-4 3,-1 6,-8 4,-3 0,0-3,1-3,3-4,3-4,3-5,2-5,2-4,0 0,1-3,-1 1,1 3,-4 3,-4 6,-4 2,-3 5,-3-1,1 0,4-1,0-4,4-4,2-4,3-2,1-3,2 0,0 2,1 0,-1-1,1-2,-1-2,0-1,0 0,0 0,0 2,0 0,0 2,0-2,0 1,0-5,0-4,2-12,5-16,4-11,2-10,1-6,0-3,-2 1,-6 3,-7 7,-7 5,-6 8,-10 5,-10 3,-7 7,0 5,3 0,5 3,7-7,12-16,17-16,15-13,16-12,10-4,4 2,-3 10,-7 12,-10 12,-10 9,-11 8,-17 5,-17 5,-21 6,-15 6,-4-1,3 1,8-1,15-1,10-6,8-11,10-11,11-17,10-14,9-7,1 2,-2 6,-9 10,-10 5,-12 7,-22 7,-25 6,-21 8,-19 13,-11 9,-8 10,-7 7,6 3,15 0,19-2,20-4,19-5,15-5,11-4,10-1</inkml:trace>
</inkml:ink>
</file>

<file path=ppt/ink/ink1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00"/>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1650 2573,'0'0,"0"0,-2 3,-3 1,0-1,-5 0,1-1,-4 0,-3-2,-4 0,-4 0,-1 0,-2 0,-5-3,-2-1,-3-5,-2-1,1-5,0-5,0-8,-3-6,-5-13,1-9,-1-6,-2-3,-1-5,-4-5,6-5,4-7,1-5,8-8,4-8,8-5,7-4,5-7,6 0,8 1,5 8,7 6,8 6,13 3,9 8,5 8,7 7,8 8,13 6,11 4,8 7,1 10,-5 11,-4 12,-5 11,-7 13,-7 11,-7 11,-5 10,-8 11,-4 16,-4 12,-5 6,-5 4,-2 2,-6 1,1 3,0-5,-4 3,-5-1,-4 2,-3 4,-6 5,-5-3,-1-8,0-6,-7-9,0-12,-2-13,1-10,-1-11,2-8,2-4,2-6,3 0,1-3,0-3,2-1,-1-2,0 0,1-1,-4-1,0 0,-1 1,1 0</inkml:trace>
</inkml:ink>
</file>

<file path=ppt/ink/ink1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01"/>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174 176,'0'0,"0"0,0 0,0 0,0-3,3-3,0-1,6-8,10-6,9-1,12 0,7-1,4 1,-2 5,-2 5,-7 7,-8 7,-9 4,-9 6,-6 1,-5 1,-8 9,-12 10,-14 9,-15 12,-15 8,-13 4,7-8</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1:11:55.016"/>
    </inkml:context>
    <inkml:brush xml:id="br0">
      <inkml:brushProperty name="width" value="0.05292" units="cm"/>
      <inkml:brushProperty name="height" value="0.10583" units="cm"/>
      <inkml:brushProperty name="color" value="#8E8989"/>
      <inkml:brushProperty name="tip" value="rectangle"/>
      <inkml:brushProperty name="rasterOp" value="maskPen"/>
      <inkml:brushProperty name="ignorePressure" value="1"/>
    </inkml:brush>
  </inkml:definitions>
  <inkml:trace contextRef="#ctx0" brushRef="#br0">62 245,'-11'-4,"-4"-3,1-3,2-7,6-7,4-7,5 1,8-2,12 2,11 3,18 7,20 8,15 14,18 16,11 14,-5 5,-14 2,-11 5,-16-1,-23 6,-19-3,-17-2,-17-5,-18-4,-15-7,-14-5,-14-6,-4-7,3-5,8-1,14-2,10 4,11-1,14 2,14 2,17 6,20 11,21 6,13 8,9 9,1 3,-4-2,-15-4,-11-11,-16-7,-13-9,-12-7,-13 0,-16-4,-10-1,1-4</inkml:trace>
</inkml:ink>
</file>

<file path=ppt/ink/ink1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02"/>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473 1,'-6'3,"-1"0,0 4,1 2,-6 6,-7 9,-9 18,-4 18,-6 17,-2 13,1 9,4 4,7-9,9-12,8-8,6-17,3-16,3-11,3-3,1-6</inkml:trace>
</inkml:ink>
</file>

<file path=ppt/ink/ink1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03"/>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125 1,'0'3,"-3"9,-6 22,-7 27,-5 21,3 15,4 11,7 15,7 0,7-12,7-14,1-21,0-23</inkml:trace>
</inkml:ink>
</file>

<file path=ppt/ink/ink1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04"/>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30 13,'0'-3,"0"-1,0 1,0 0,0 4,0 13,0 23,0 33,3 38,3 29,4 18,5 3,4-17,-2-33</inkml:trace>
</inkml:ink>
</file>

<file path=ppt/ink/ink1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05"/>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112 0,'8'11,"3"4,0 2,-5 9,-4 23,-7 35,-12 33,-7 26,-6 14,2-20</inkml:trace>
</inkml:ink>
</file>

<file path=ppt/ink/ink1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06"/>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199 0,'0'9,"0"4,-5 10,-11 17,-16 35,-2 44,3 43,11 31,20 15,14-5,8-37</inkml:trace>
</inkml:ink>
</file>

<file path=ppt/ink/ink1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07"/>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97 1,'0'0,"0"0,0 0,-3 0,-1 8,1 17,-5 24,-1 22,0 17,3 12,2 3,1-2,2-4,1-4,0-11,-2-13,-2-12,-2-15,0-12</inkml:trace>
</inkml:ink>
</file>

<file path=ppt/ink/ink1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08"/>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30 1,'0'0,"0"5,-3 16,0 19,-1 24,1 21,4 18,4 11,1 0,3-5,0-19,-3-24</inkml:trace>
</inkml:ink>
</file>

<file path=ppt/ink/ink1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09"/>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39 0,'0'3,"3"14,9 30,5 38,11 28,1-4</inkml:trace>
</inkml:ink>
</file>

<file path=ppt/ink/ink1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10"/>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263 0,'0'0,"0"0,0 0,0 3,0 3,0 10,0 10,0 11,-2 14,-4 15,-7 10,-3 6,-6 3,-4 1,1 5,0 1,2 0,5-9,9 2,11 2,10 7,7 6,3 15,5 3,-1-17</inkml:trace>
</inkml:ink>
</file>

<file path=ppt/ink/ink1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11"/>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51 1,'0'5,"0"3,0 4,0 12,0 16,0 18,6 15,1 9,0 6,1 5,5 6,7 10,1 5,-2 12,-5-15</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1:11:55.017"/>
    </inkml:context>
    <inkml:brush xml:id="br0">
      <inkml:brushProperty name="width" value="0.05292" units="cm"/>
      <inkml:brushProperty name="height" value="0.10583" units="cm"/>
      <inkml:brushProperty name="color" value="#8E8989"/>
      <inkml:brushProperty name="tip" value="rectangle"/>
      <inkml:brushProperty name="rasterOp" value="maskPen"/>
      <inkml:brushProperty name="ignorePressure" value="1"/>
    </inkml:brush>
  </inkml:definitions>
  <inkml:trace contextRef="#ctx0" brushRef="#br0">22 0,'0'6,"0"1,1 3,5 5,5 4,3-1,-2 1,-3-2,-2 1,-2-3</inkml:trace>
</inkml:ink>
</file>

<file path=ppt/ink/ink1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12"/>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3875 4287,'0'0,"0"0,-3 0,0 0,-10-2,-6-2,-7-3,-6 1,-7-5,-8-6,-9-3,-10-9,-2-3,-2-6,1-6,2-3,-2-9,-3-15,3-13,1-7,2-4,6-5,4-6,11 0,8-6,12-8,4-11,5-7,12-7,6-6,5-6,5 2,8 1,10 6,10 5,10 11,10 10,9 7,9 7,14 1,19 0,13 2,24-2,15 5,16-1,13 4,14 10,15 6,7 4,18 0,3 7,9 9,-1 16,13 15,15 16,-13 17,-8 19,-10 20,-11 25,-12 16,-20 14,-15 11,-16 10,-19 5,-9 12,-8 4,-9 4,-11 6,-15 8,-19 7,-21 8,-19 3,-21 6,-25 3,-20 4,-22 4,-29-1,-26 3,-17-3,-5-4,-12-9,-4-16,-1-11,-12-19,-4-16,-10-23,-14-18,-14-7,-21-10,26-14</inkml:trace>
</inkml:ink>
</file>

<file path=ppt/ink/ink1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32"/>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480 319,'2'-4,"1"-5,1-2,8-8,11-5,14-8,15-7,16-1,11 0,5 7,9 5,5 6,1 8,-3 10,-4 8,-9 11,-10 4,-15 3,-11 5,-13 9,-15 12,-16 7,-18 8,-17 8,-15 0,-18 1,-14-4,-9-6,-5-12,-3-14,4-14,8-10,9-9,8-9,16-3</inkml:trace>
</inkml:ink>
</file>

<file path=ppt/ink/ink1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33"/>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359 0,'0'0,"0"0,-2 0,0 0,-1 0,-3 2,-4 1,-2 1,-3 4,-3 4,-3 8,-5 11,-1 12,5 11,5 7,10-4,7-6,8-8,9-6,14-9,15-10,7-6,4-15,-8-7,-5-12,-7-11,-5-8,-9-4,-11 2,-14 1,-18 0,-23 4,-5 8</inkml:trace>
</inkml:ink>
</file>

<file path=ppt/ink/ink1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34"/>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258 17,'2'-4,"0"0,-1-1,-2 1,-2 5,-2 4,-11 9,-7 15,-3 13,-2 13,3 8,7 3,10 0,7-5,7-8,8-13,4-7,6-11,4-12,4-14,4-13,-1-15,-5-12,-7-7,-10-4,-10 3,-9 6,-18 6,-3 11</inkml:trace>
</inkml:ink>
</file>

<file path=ppt/ink/ink1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35"/>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84 574,'0'-4,"0"-1,-2 1,0-4,-3-3,1-6,1-5,1-9,7-8,5-12,7-11,5-4,4 0,1 6,-5 9,-6 13,-8 13,-7 12</inkml:trace>
</inkml:ink>
</file>

<file path=ppt/ink/ink1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36"/>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186 425,'5'-9,"3"-4,-1-6,-7-10,-3-8,-3-9,-3-4,1-3,-5 5,-1 11,0 7,-4 6,-11 6,-2 7</inkml:trace>
</inkml:ink>
</file>

<file path=ppt/ink/ink1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37"/>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1476 244,'11'-3,"4"-4,0-4,-4-6,-5-7,-3-5,-7-2,-7-1,-12 2,-11 3,-18 7,-19 8,-16 14,-18 16,-11 14,5 5,14 3,11 2,16 1,23 6,20-2,16-3,17-6,18-2,15-8,14-5,13-7,5-6,-3-5,-8-1,-14-2,-9 3,-13 1,-13 1,-14 2,-17 6,-20 11,-21 6,-13 9,-9 7,-2 4,7-2,13-5,11-9,16-9,13-8,12-6,13-2,16-2,10-2,-1-4</inkml:trace>
</inkml:ink>
</file>

<file path=ppt/ink/ink1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38"/>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127 0,'0'6,"0"1,-2 4,-3 4,-6 4,-4-2,3 2,3-1,2 0,3-4</inkml:trace>
</inkml:ink>
</file>

<file path=ppt/ink/ink1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39"/>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117 20,'3'0,"3"0,-2 0,0 0,-1 0,-2 0,2 2,7 0,8 0,10 0,13-3,12-4,4-5,-6-1</inkml:trace>
</inkml:ink>
</file>

<file path=ppt/ink/ink1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22"/>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4 17,'0'0,"0"4,0-1,0-3,0 0,0-3,0-1,2-6,0 3</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1:11:55.018"/>
    </inkml:context>
    <inkml:brush xml:id="br0">
      <inkml:brushProperty name="width" value="0.05292" units="cm"/>
      <inkml:brushProperty name="height" value="0.10583" units="cm"/>
      <inkml:brushProperty name="color" value="#8E8989"/>
      <inkml:brushProperty name="tip" value="rectangle"/>
      <inkml:brushProperty name="rasterOp" value="maskPen"/>
      <inkml:brushProperty name="ignorePressure" value="1"/>
    </inkml:brush>
  </inkml:definitions>
  <inkml:trace contextRef="#ctx0" brushRef="#br0">283 20,'-4'0,"-1"0,0 0,2 0,0 0,1 0,0 2,-9 0,-6 1,-12-2,-12-1,-10-5,-7-6,7 0</inkml:trace>
</inkml:ink>
</file>

<file path=ppt/ink/ink1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23"/>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90 0,'0'2,"0"1,0-1,0 0,0-1,0 0,0 1,-1 4,-2 7,1 11,0 13,0 13,2 9,-1 9,-1 8,0 3,-4 3,-3-3,1-1,-1-5,2-11,1-11,3-13,2-14,3-14,0-9</inkml:trace>
</inkml:ink>
</file>

<file path=ppt/ink/ink1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24"/>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130 1,'0'0,"0"2,-2 4,-3 7,-1 12,-1 17,-2 12,-2 14,0 9,-1 5,1 1,4-5,3-4,1-10,2-11,1-13,0-14,0-11</inkml:trace>
</inkml:ink>
</file>

<file path=ppt/ink/ink1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25"/>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224 1,'2'11,"0"4,-1 1,-2 3,-3 9,-6 13,-2 17,-6 16,-2 14,-2 11,1 1,1-7,6-15,4-12,4-18,3-16,4-20,2-12</inkml:trace>
</inkml:ink>
</file>

<file path=ppt/ink/ink1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26"/>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63 1,'3'0,"2"0,0 0,-1 0,-1 5,-2 8,0 17,-1 19,-5 24,-4 19,-3 13,1 7,2-2,3-9,2-15,3-17,0-21,1-17,1-18,-1-24,0-11</inkml:trace>
</inkml:ink>
</file>

<file path=ppt/ink/ink1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27"/>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190 1,'0'2,"0"4,0 11,-4 18,-3 25,-2 16,-1 17,-3 8,-1 1,0-5,0-9,-2-10,-1-14,3-19</inkml:trace>
</inkml:ink>
</file>

<file path=ppt/ink/ink1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28"/>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730 91,'0'0,"0"0,0 0,0 0,-1 0,-2-5,0-5,2-1,-6 0,-5-1,-6 0,-4-1,-7 5,-8 8,-8 8,-7 13,-7 13,2 14,5 10,7 7,13 7,11 1,13-7,13-8,12-6,10-8,12-7,12-11,6-14,4-13,1-20,-2-21,-7-22,-6-17,-13-12,-10-3,-16 8,-13 17,-11 14,-12 16,-14 18,-17 19,1 9</inkml:trace>
</inkml:ink>
</file>

<file path=ppt/ink/ink1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29"/>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181 0,'-5'6,"-4"1,-2 4,-4 1,-2 7,-1 8,0 11,3 3,3-1,4-7,8-7,3-9,1-8,4-6,6-8,0-7,2-3,1-5,-4 2,-3 1,-4 5,-3 3,-1 3,-2 4</inkml:trace>
</inkml:ink>
</file>

<file path=ppt/ink/ink1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30"/>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175 73,'0'0,"0"0,0 0,0 0,0 0,0 0,-3 2,-6 6,-6 5,-5 9,-3 7,3 1,5-3,5-5,3-5,7-7,7-10,6-12,8-13,1-12,-2-6,-8-7,-4 3,-5 9</inkml:trace>
</inkml:ink>
</file>

<file path=ppt/ink/ink1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31"/>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775 165,'-5'-6,"-2"-1,-2-4,1 0,-1 2,2 4,0 1,1 1,2 2,2 1,2 1,6-3,7-3,8-6,11-4,5-1,4-3,4 2,0 2,-2 7,-5 7,-2 7,-4 8,3 7,-1 5,7 7,7 1,3-5,4-6,9-9,9-10,0-12,-3-8,-7 1,-11 1,-10 4,-8 4,-8 2,-3 6,-3 8,1 12,7 6,3 5,7 1,5-1,9-6,5-6,2-8,0-8,-6-3,-7-3,-10-1</inkml:trace>
</inkml:ink>
</file>

<file path=ppt/ink/ink1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17"/>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852 1,'0'0,"0"0,0 0,-4 0,-1 0,-7 0,-7 2,-7 0,-6 4,-9 5,-6 4,-4 4,-2 4,2 3,5 1,5 3,6 4,9 6,8 5,8 8,5 10,7 4,5-1,9-7,13-9,17-12,23-21,21-29,19-31,11-30,-1-16,-11-3,-23 13</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1:11:55.001"/>
    </inkml:context>
    <inkml:brush xml:id="br0">
      <inkml:brushProperty name="width" value="0.05292" units="cm"/>
      <inkml:brushProperty name="height" value="0.10583" units="cm"/>
      <inkml:brushProperty name="color" value="#8E8989"/>
      <inkml:brushProperty name="tip" value="rectangle"/>
      <inkml:brushProperty name="rasterOp" value="maskPen"/>
      <inkml:brushProperty name="ignorePressure" value="1"/>
    </inkml:brush>
  </inkml:definitions>
  <inkml:trace contextRef="#ctx0" brushRef="#br0">6 15,'0'2,"0"0,0 1,0-1,0-2,0-5,0 1,-2-3,0-1</inkml:trace>
</inkml:ink>
</file>

<file path=ppt/ink/ink1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18"/>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303 1,'0'5,"0"3,-4-3,-4-2,-4-1,-4-2,-4 2,-2 4,-4 5,0 6,3 5,2 7,6 2,6 2,8-6,6-5,6-6,7-6,7-6,4-5,6-7,-2-4,-5-1,-6 0,-5 3,-7 3,-6 3,-8 2,-7 2,-3 0,1 0</inkml:trace>
</inkml:ink>
</file>

<file path=ppt/ink/ink1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19"/>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109 0,'9'2,"12"1,7 3,4 1,0-2,-3 0,-7-2,-4-1,-4 1,-8 3,-10 5,-5 6,-7 6,-4 6,-3 4,0 0,6-2,4-1,5-3,4-5,4-6,5-3,7-5,6-5,6-5,3-4,0-1,-3-5,-5-4,-6 1,-5-2,-4 4</inkml:trace>
</inkml:ink>
</file>

<file path=ppt/ink/ink1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20"/>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685 0,'0'9,"0"4,0-2,0 1,-4 1,0 0,-1 1,1-2,5 2,2-2,10-2,9-4,7-7,7-7,4-3,1-3,-2-1,-8 4,-8 4,-5 6,-5 3,0 5,0 8,-2 9,4 3,5 2,12-2,15-5,13-6,11-10,7-9,-1-7,-9 0,-10 0,-15 2,-12 3,-12 2,-8 2,-7 2,-3 4,-3 5,1 6,5 6,2-1,2 1,7-4,4-1,4 0,9-2,0-4,3-1,-4-3,-6 1,-4 0,-6-2,-2-1,-4 2,0 2,-1 1,4 1,2-1,6 2,9 3,9-1,1-3,2-2,-2-2,-4-2,-9-3,-6 0,-6-2</inkml:trace>
</inkml:ink>
</file>

<file path=ppt/ink/ink1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21"/>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403 380,'2'6,"1"1,-1 1,4-3,6 3,13-1,14 0,9-7,15-4,6-6,7-9,-3-9,1-5,-4-4,-3-2,-5-1,-9 3,-7 6,-9 2,-8 4,-5 4,-8 7,-5 2,-4 1,-2 2,-2 3,-3 2,0 3,0 0,0 3,-1 5,-1 0,-1 2,1 1,-6 4,-5 2,-7 2,-8 1,-7 4,-6 2,-7 2,-7 1,-3 0,-2-1,0-5,1-7,2-3,4-5,6-4,3-3,8-3,2 1,5-3,7-2,5-1,4 1,3 0,1 1,2-1,1 2,0 1,3 1,0 1,2 2,1 0,0 0,0 0,3 0,-1 2,4 3,5 5,9 4,8 2,7 0,6-1,8-5,6-7,9-7,3-12,0-6,2-8,-1-4,-1-3,-3 0,-8 2,-10 3,-9 6,-10 7,-5 1,-6 3,-6 4,-5 2,-3 3,-2 3,-1 2,-5 1,-7 2,-7 6,-9 5,-6 1,-3 3,-2 2,-3-1,-2 2,-3-1,-3-1,-2-2,-1-1,-3-1,-1-5,-2-3,3-2,4-3,6-1,7-4,8-2,6-1,8-1,7-2,5-3,4 0,2-1,1 1,1 3,0 2,-1-1,0 2,-1 1,0 2,0 2,0 4,2 3,3 0,5 1,2 3,3 4,7 2,5 5,8 2,2 0,3 0,7-3,8-5,6-9,4-9,1-10,4-12,0-6,-4-5,-7 2,-11 1,-9 4,-10 6,-10 7,-7 6</inkml:trace>
</inkml:ink>
</file>

<file path=ppt/ink/ink1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13"/>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1373 109,'2'-5,"1"-3,-1 1,0 1,-2 0,-6 0,-6-1,-10-3,-11-3,-10 0,-6 2,-13 2,-6 3,-5 5,-1 4,2 7,4 3,0 8,4 4,5 3,6 0,10 3,5 4,8 5,7 5,10 1,8 0,11-3,8-5,11-2,11-5,6-5,6-4,1-5,1-6,1-4,-3-8,-6-3,-6-1,-4-2,-6 1,-9 1,-5 2,-4-1,-2 0,-2 0,-2-1</inkml:trace>
</inkml:ink>
</file>

<file path=ppt/ink/ink1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14"/>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245 17,'-4'0,"-1"0,0 0,1 0,2-2,0-2,-1-1,-1 1,-3 2,1 4,-5 7,-5 8,-2 6,0 7,1 0,3-3,4-1,5-4,7-7,5-5,8-4,7-4,6-2,1-1,-2-6,-1-1,-5-2,-6 1,-3 2,-4 3,-3 1,-3 1,-2 2,0 0,0 0,-1 1</inkml:trace>
</inkml:ink>
</file>

<file path=ppt/ink/ink1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15"/>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156 0,'0'0,"0"0,-2 0,-1 4,-3 3,-5 7,-2 6,0 6,1 6,3 2,5 2,5-7,7-5,2-3,2-6,2-6,1-4,-2-5,1-5,4-9,-2-9,1-5,2-9,-1-5,-4-4,-5 6</inkml:trace>
</inkml:ink>
</file>

<file path=ppt/ink/ink1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16"/>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1104 478,'2'0,"0"0,0 0,1 0,-4-1,-1-5,-1-2,-5-6,-5-7,-1-3,-5-3,-2-3,-1 0,-3 1,-1 1,2 1,2 3,1 0,1 2,3 4,3 3,3 3,3 1,4 2,3 0,3 0,10-2,9-3,22-1,14 1,16 5,16-2,8 7,-2 2,-3 4,-9 6,-10 5,-13 2,-12 6,-13 3,-8 7,-13 7,-10 7,-7 3,-3-3,-2-5,3-6,2-7,4-8,6-3,11-5,7-4,12-3,10-3,6-4,-3-3,-3-1,-9 0,-9 1,-7 2,-7 1,-3 2,-3 2,-3 1,-3 5,0 0,-1 3,4 2,4 2,0 1,5 1,6 3,8-3,6-2,1-1,0-2,-5-2,-5 1,-5-2,-3 3,-4 4,-5 5,-8 7,-5 5,-4 1,-2 4,-1 0,3 0,4-2,5-4,3-2,8-5,9-5,9-3,10-3,4-4,-1-4,-3-2,-6-2,-5 3,-7 0,-5 0,-5-1,-2 1,-1 1,-3 6,-2 3,-3 6,-4 2,-4 4,0 1,-2-2,-1 1,2-2,2 0,2-1,1-4,2-3,1 0,0-3,1-2,-1-1,0 0,0 2,-3 0,-2 1,0 0,2 1,0-2,5-1,2 0,1-1,0-1,0 1,2-1,-2 2,-1 3,-1 5,-1 4,-4 3,-1 6,-8 4,-3 0,0-3,1-3,3-4,3-4,3-5,2-5,2-4,0 0,1-3,-1 1,1 3,-4 3,-4 6,-4 2,-3 5,-3-1,1 0,4-1,0-4,4-4,2-4,3-2,1-3,2 0,0 2,1 0,-1-1,1-2,-1-2,0-1,0 0,0 0,0 2,0 0,0 2,0-2,0 1,0-5,0-4,2-12,5-16,4-11,2-10,1-6,0-3,-2 1,-6 3,-7 7,-7 5,-6 8,-10 5,-10 3,-7 7,0 5,3 0,5 3,7-7,12-16,17-16,15-13,16-12,10-4,4 2,-3 10,-7 12,-10 12,-10 9,-11 8,-17 5,-17 5,-21 6,-15 6,-4-1,3 1,8-1,15-1,10-6,8-11,10-11,11-17,10-14,9-7,1 2,-2 6,-9 10,-10 5,-12 7,-22 7,-25 6,-21 8,-19 13,-11 9,-8 10,-7 7,6 3,15 0,19-2,20-4,19-5,15-5,11-4,10-1</inkml:trace>
</inkml:ink>
</file>

<file path=ppt/ink/ink1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00"/>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1650 2573,'0'0,"0"0,-2 3,-3 1,0-1,-5 0,1-1,-4 0,-3-2,-4 0,-4 0,-1 0,-2 0,-5-3,-2-1,-3-5,-2-1,1-5,0-5,0-8,-3-6,-5-13,1-9,-1-6,-2-3,-1-5,-4-5,6-5,4-7,1-5,8-8,4-8,8-5,7-4,5-7,6 0,8 1,5 8,7 6,8 6,13 3,9 8,5 8,7 7,8 8,13 6,11 4,8 7,1 10,-5 11,-4 12,-5 11,-7 13,-7 11,-7 11,-5 10,-8 11,-4 16,-4 12,-5 6,-5 4,-2 2,-6 1,1 3,0-5,-4 3,-5-1,-4 2,-3 4,-6 5,-5-3,-1-8,0-6,-7-9,0-12,-2-13,1-10,-1-11,2-8,2-4,2-6,3 0,1-3,0-3,2-1,-1-2,0 0,1-1,-4-1,0 0,-1 1,1 0</inkml:trace>
</inkml:ink>
</file>

<file path=ppt/ink/ink1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01"/>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174 176,'0'0,"0"0,0 0,0 0,0-3,3-3,0-1,6-8,10-6,9-1,12 0,7-1,4 1,-2 5,-2 5,-7 7,-8 7,-9 4,-9 6,-6 1,-5 1,-8 9,-12 10,-14 9,-15 12,-15 8,-13 4,7-8</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7-03T08:37:41.288"/>
    </inkml:context>
    <inkml:brush xml:id="br0">
      <inkml:brushProperty name="width" value="0.29986" units="cm"/>
      <inkml:brushProperty name="height" value="0.59972" units="cm"/>
      <inkml:brushProperty name="color" value="#BBB8B8"/>
      <inkml:brushProperty name="tip" value="rectangle"/>
      <inkml:brushProperty name="rasterOp" value="maskPen"/>
      <inkml:brushProperty name="ignorePressure" value="1"/>
    </inkml:brush>
  </inkml:definitions>
  <inkml:trace contextRef="#ctx0" brushRef="#br0">1174 1,'0'0,"0"0,0 0,0 0,0 0,0 0,0 18,0 33,-6 38,-6 67,-15 57,-12 67,-6 56,-13 39,-6 38,-5 30,-2 46,6 36,-8 26,2 17,-15 30,-5-19,4-18,8-43,19-72,9-80,6-76,12-70,12-47,7-34,9-28,3-33</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1:11:55.002"/>
    </inkml:context>
    <inkml:brush xml:id="br0">
      <inkml:brushProperty name="width" value="0.05292" units="cm"/>
      <inkml:brushProperty name="height" value="0.10583" units="cm"/>
      <inkml:brushProperty name="color" value="#8E8989"/>
      <inkml:brushProperty name="tip" value="rectangle"/>
      <inkml:brushProperty name="rasterOp" value="maskPen"/>
      <inkml:brushProperty name="ignorePressure" value="1"/>
    </inkml:brush>
  </inkml:definitions>
  <inkml:trace contextRef="#ctx0" brushRef="#br0">0 0,'0'2,"0"1,0-1,0 0,0-1,0 0,0 1,2 4,0 7,0 11,0 13,0 13,-2 10,1 8,1 8,1 3,3 2,2-2,0-1,1-5,-1-11,-3-10,-2-15,-2-13,-3-14,0-9</inkml:trace>
</inkml:ink>
</file>

<file path=ppt/ink/ink2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02"/>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473 1,'-6'3,"-1"0,0 4,1 2,-6 6,-7 9,-9 18,-4 18,-6 17,-2 13,1 9,4 4,7-9,9-12,8-8,6-17,3-16,3-11,3-3,1-6</inkml:trace>
</inkml:ink>
</file>

<file path=ppt/ink/ink2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03"/>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125 1,'0'3,"-3"9,-6 22,-7 27,-5 21,3 15,4 11,7 15,7 0,7-12,7-14,1-21,0-23</inkml:trace>
</inkml:ink>
</file>

<file path=ppt/ink/ink2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04"/>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30 13,'0'-3,"0"-1,0 1,0 0,0 4,0 13,0 23,0 33,3 38,3 29,4 18,5 3,4-17,-2-33</inkml:trace>
</inkml:ink>
</file>

<file path=ppt/ink/ink2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05"/>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112 0,'8'11,"3"4,0 2,-5 9,-4 23,-7 35,-12 33,-7 26,-6 14,2-20</inkml:trace>
</inkml:ink>
</file>

<file path=ppt/ink/ink2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06"/>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199 0,'0'9,"0"4,-5 10,-11 17,-16 35,-2 44,3 43,11 31,20 15,14-5,8-37</inkml:trace>
</inkml:ink>
</file>

<file path=ppt/ink/ink2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07"/>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97 1,'0'0,"0"0,0 0,-3 0,-1 8,1 17,-5 24,-1 22,0 17,3 12,2 3,1-2,2-4,1-4,0-11,-2-13,-2-12,-2-15,0-12</inkml:trace>
</inkml:ink>
</file>

<file path=ppt/ink/ink2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08"/>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30 1,'0'0,"0"5,-3 16,0 19,-1 24,1 21,4 18,4 11,1 0,3-5,0-19,-3-24</inkml:trace>
</inkml:ink>
</file>

<file path=ppt/ink/ink2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09"/>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39 0,'0'3,"3"14,9 30,5 38,11 28,1-4</inkml:trace>
</inkml:ink>
</file>

<file path=ppt/ink/ink2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10"/>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263 0,'0'0,"0"0,0 0,0 3,0 3,0 10,0 10,0 11,-2 14,-4 15,-7 10,-3 6,-6 3,-4 1,1 5,0 1,2 0,5-9,9 2,11 2,10 7,7 6,3 15,5 3,-1-17</inkml:trace>
</inkml:ink>
</file>

<file path=ppt/ink/ink2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11"/>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51 1,'0'5,"0"3,0 4,0 12,0 16,0 18,6 15,1 9,0 6,1 5,5 6,7 10,1 5,-2 12,-5-15</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1:11:55.003"/>
    </inkml:context>
    <inkml:brush xml:id="br0">
      <inkml:brushProperty name="width" value="0.05292" units="cm"/>
      <inkml:brushProperty name="height" value="0.10583" units="cm"/>
      <inkml:brushProperty name="color" value="#8E8989"/>
      <inkml:brushProperty name="tip" value="rectangle"/>
      <inkml:brushProperty name="rasterOp" value="maskPen"/>
      <inkml:brushProperty name="ignorePressure" value="1"/>
    </inkml:brush>
  </inkml:definitions>
  <inkml:trace contextRef="#ctx0" brushRef="#br0">3 1,'0'0,"0"2,1 4,4 7,1 12,1 17,2 12,2 14,1 9,0 5,-2 1,-3-6,-2-3,-2-10,-2-11,-1-13,0-13,-1-12</inkml:trace>
</inkml:ink>
</file>

<file path=ppt/ink/ink2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12"/>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3875 4287,'0'0,"0"0,-3 0,0 0,-10-2,-6-2,-7-3,-6 1,-7-5,-8-6,-9-3,-10-9,-2-3,-2-6,1-6,2-3,-2-9,-3-15,3-13,1-7,2-4,6-5,4-6,11 0,8-6,12-8,4-11,5-7,12-7,6-6,5-6,5 2,8 1,10 6,10 5,10 11,10 10,9 7,9 7,14 1,19 0,13 2,24-2,15 5,16-1,13 4,14 10,15 6,7 4,18 0,3 7,9 9,-1 16,13 15,15 16,-13 17,-8 19,-10 20,-11 25,-12 16,-20 14,-15 11,-16 10,-19 5,-9 12,-8 4,-9 4,-11 6,-15 8,-19 7,-21 8,-19 3,-21 6,-25 3,-20 4,-22 4,-29-1,-26 3,-17-3,-5-4,-12-9,-4-16,-1-11,-12-19,-4-16,-10-23,-14-18,-14-7,-21-10,26-14</inkml:trace>
</inkml:ink>
</file>

<file path=ppt/ink/ink2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32"/>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480 319,'2'-4,"1"-5,1-2,8-8,11-5,14-8,15-7,16-1,11 0,5 7,9 5,5 6,1 8,-3 10,-4 8,-9 11,-10 4,-15 3,-11 5,-13 9,-15 12,-16 7,-18 8,-17 8,-15 0,-18 1,-14-4,-9-6,-5-12,-3-14,4-14,8-10,9-9,8-9,16-3</inkml:trace>
</inkml:ink>
</file>

<file path=ppt/ink/ink2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33"/>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359 0,'0'0,"0"0,-2 0,0 0,-1 0,-3 2,-4 1,-2 1,-3 4,-3 4,-3 8,-5 11,-1 12,5 11,5 7,10-4,7-6,8-8,9-6,14-9,15-10,7-6,4-15,-8-7,-5-12,-7-11,-5-8,-9-4,-11 2,-14 1,-18 0,-23 4,-5 8</inkml:trace>
</inkml:ink>
</file>

<file path=ppt/ink/ink2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34"/>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258 17,'2'-4,"0"0,-1-1,-2 1,-2 5,-2 4,-11 9,-7 15,-3 13,-2 13,3 8,7 3,10 0,7-5,7-8,8-13,4-7,6-11,4-12,4-14,4-13,-1-15,-5-12,-7-7,-10-4,-10 3,-9 6,-18 6,-3 11</inkml:trace>
</inkml:ink>
</file>

<file path=ppt/ink/ink2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35"/>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84 574,'0'-4,"0"-1,-2 1,0-4,-3-3,1-6,1-5,1-9,7-8,5-12,7-11,5-4,4 0,1 6,-5 9,-6 13,-8 13,-7 12</inkml:trace>
</inkml:ink>
</file>

<file path=ppt/ink/ink2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36"/>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186 425,'5'-9,"3"-4,-1-6,-7-10,-3-8,-3-9,-3-4,1-3,-5 5,-1 11,0 7,-4 6,-11 6,-2 7</inkml:trace>
</inkml:ink>
</file>

<file path=ppt/ink/ink2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37"/>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1476 244,'11'-3,"4"-4,0-4,-4-6,-5-7,-3-5,-7-2,-7-1,-12 2,-11 3,-18 7,-19 8,-16 14,-18 16,-11 14,5 5,14 3,11 2,16 1,23 6,20-2,16-3,17-6,18-2,15-8,14-5,13-7,5-6,-3-5,-8-1,-14-2,-9 3,-13 1,-13 1,-14 2,-17 6,-20 11,-21 6,-13 9,-9 7,-2 4,7-2,13-5,11-9,16-9,13-8,12-6,13-2,16-2,10-2,-1-4</inkml:trace>
</inkml:ink>
</file>

<file path=ppt/ink/ink2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38"/>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127 0,'0'6,"0"1,-2 4,-3 4,-6 4,-4-2,3 2,3-1,2 0,3-4</inkml:trace>
</inkml:ink>
</file>

<file path=ppt/ink/ink2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39"/>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117 20,'3'0,"3"0,-2 0,0 0,-1 0,-2 0,2 2,7 0,8 0,10 0,13-3,12-4,4-5,-6-1</inkml:trace>
</inkml:ink>
</file>

<file path=ppt/ink/ink2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22"/>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4 16,'0'0,"0"4,0-1,0-3,0 0,0-3,0-1,2-5,-1 2</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1:11:55.004"/>
    </inkml:context>
    <inkml:brush xml:id="br0">
      <inkml:brushProperty name="width" value="0.05292" units="cm"/>
      <inkml:brushProperty name="height" value="0.10583" units="cm"/>
      <inkml:brushProperty name="color" value="#8E8989"/>
      <inkml:brushProperty name="tip" value="rectangle"/>
      <inkml:brushProperty name="rasterOp" value="maskPen"/>
      <inkml:brushProperty name="ignorePressure" value="1"/>
    </inkml:brush>
  </inkml:definitions>
  <inkml:trace contextRef="#ctx0" brushRef="#br0">5 1,'-2'11,"0"4,1 1,2 3,4 9,4 13,4 17,4 16,3 15,2 9,-1 2,-2-7,-4-14,-5-14,-4-16,-3-18,-4-19,-2-12</inkml:trace>
</inkml:ink>
</file>

<file path=ppt/ink/ink2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23"/>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90 0,'0'2,"0"1,0-1,0 0,0-1,0 0,0 1,-1 4,-2 7,1 11,0 13,0 13,2 9,-1 9,-1 8,0 3,-4 3,-3-3,1-1,-1-5,2-11,1-11,3-13,2-14,3-14,0-9</inkml:trace>
</inkml:ink>
</file>

<file path=ppt/ink/ink2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24"/>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130 1,'0'0,"0"2,-2 4,-3 7,-1 12,-1 17,-2 12,-2 14,0 9,-1 5,1 1,4-5,3-4,1-10,2-11,1-13,0-14,0-11</inkml:trace>
</inkml:ink>
</file>

<file path=ppt/ink/ink2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25"/>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224 1,'2'11,"0"4,-1 1,-2 3,-3 9,-6 13,-2 17,-6 16,-2 14,-2 11,1 1,1-7,6-15,4-12,4-18,3-16,4-20,2-12</inkml:trace>
</inkml:ink>
</file>

<file path=ppt/ink/ink2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26"/>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63 1,'3'0,"2"0,0 0,-1 0,-1 5,-2 8,0 17,-1 19,-5 24,-4 19,-3 13,1 7,2-2,3-9,2-15,3-17,0-21,1-17,1-18,-1-24,0-11</inkml:trace>
</inkml:ink>
</file>

<file path=ppt/ink/ink2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27"/>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190 1,'0'2,"0"4,0 11,-4 18,-3 25,-2 16,-1 17,-3 8,-1 1,0-5,0-9,-2-10,-1-14,3-19</inkml:trace>
</inkml:ink>
</file>

<file path=ppt/ink/ink2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28"/>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730 91,'0'0,"0"0,0 0,0 0,-1 0,-2-5,0-5,2-1,-6 0,-5-1,-6 0,-4-1,-7 5,-8 8,-8 8,-7 13,-7 13,2 14,5 10,7 7,13 7,11 1,13-7,13-8,12-6,10-8,12-7,12-11,6-14,4-13,1-20,-2-21,-7-22,-6-17,-13-12,-10-3,-16 8,-13 17,-11 14,-12 16,-14 18,-17 19,1 9</inkml:trace>
</inkml:ink>
</file>

<file path=ppt/ink/ink2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29"/>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181 0,'-5'6,"-4"1,-2 4,-4 1,-2 7,-1 8,0 11,3 3,3-1,4-7,8-7,3-9,1-8,4-6,6-8,0-7,2-3,1-5,-4 2,-3 1,-4 5,-3 3,-1 3,-2 4</inkml:trace>
</inkml:ink>
</file>

<file path=ppt/ink/ink2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30"/>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175 73,'0'0,"0"0,0 0,0 0,0 0,0 0,-3 2,-6 6,-6 5,-5 9,-3 7,3 1,5-3,5-5,3-5,7-7,7-10,6-12,8-13,1-12,-2-6,-8-7,-4 3,-5 9</inkml:trace>
</inkml:ink>
</file>

<file path=ppt/ink/ink2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31"/>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775 165,'-5'-6,"-2"-1,-2-4,1 0,-1 2,2 4,0 1,1 1,2 2,2 1,2 1,6-3,7-3,8-6,11-4,5-1,4-3,4 2,0 2,-2 7,-5 7,-2 7,-4 8,3 7,-1 5,7 7,7 1,3-5,4-6,9-9,9-10,0-12,-3-8,-7 1,-11 1,-10 4,-8 4,-8 2,-3 6,-3 8,1 12,7 6,3 5,7 1,5-1,9-6,5-6,2-8,0-8,-6-3,-7-3,-10-1</inkml:trace>
</inkml:ink>
</file>

<file path=ppt/ink/ink2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17"/>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852 1,'0'0,"0"0,0 0,-4 0,-1 0,-7 0,-7 2,-7 0,-6 4,-9 5,-6 4,-4 4,-2 4,2 3,5 1,5 3,6 4,9 6,8 5,8 8,5 10,7 4,5-1,9-7,13-9,17-12,23-21,21-29,19-31,11-30,-1-16,-11-3,-23 13</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1:11:55.005"/>
    </inkml:context>
    <inkml:brush xml:id="br0">
      <inkml:brushProperty name="width" value="0.05292" units="cm"/>
      <inkml:brushProperty name="height" value="0.10583" units="cm"/>
      <inkml:brushProperty name="color" value="#8E8989"/>
      <inkml:brushProperty name="tip" value="rectangle"/>
      <inkml:brushProperty name="rasterOp" value="maskPen"/>
      <inkml:brushProperty name="ignorePressure" value="1"/>
    </inkml:brush>
  </inkml:definitions>
  <inkml:trace contextRef="#ctx0" brushRef="#br0">25 1,'-4'0,"-1"0,0 0,1 0,2 5,0 8,1 17,1 19,5 24,4 19,4 13,-3 7,0-2,-5-10,-1-13,-3-18,0-21,-1-16,-1-20,1-23,0-11</inkml:trace>
</inkml:ink>
</file>

<file path=ppt/ink/ink2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18"/>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303 1,'0'5,"0"3,-4-3,-4-2,-4-1,-4-2,-4 2,-2 4,-4 5,0 6,3 5,2 7,6 2,6 2,8-6,6-5,6-6,7-6,7-6,4-5,6-7,-2-4,-5-1,-6 0,-5 3,-7 3,-6 3,-8 2,-7 2,-3 0,1 0</inkml:trace>
</inkml:ink>
</file>

<file path=ppt/ink/ink2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19"/>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109 0,'9'2,"12"1,7 3,4 1,0-2,-3 0,-7-2,-4-1,-4 1,-8 3,-10 5,-5 6,-7 6,-4 6,-3 4,0 0,6-2,4-1,5-3,4-5,4-6,5-3,7-5,6-5,6-5,3-4,0-1,-3-5,-5-4,-6 1,-5-2,-4 4</inkml:trace>
</inkml:ink>
</file>

<file path=ppt/ink/ink2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20"/>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685 0,'0'9,"0"4,0-2,0 1,-4 1,0 0,-1 1,1-2,5 2,2-2,10-2,9-4,7-7,7-7,4-3,1-3,-2-1,-8 4,-8 4,-5 6,-5 3,0 5,0 8,-2 9,4 3,5 2,12-2,15-5,13-6,11-10,7-9,-1-7,-9 0,-10 0,-15 2,-12 3,-12 2,-8 2,-7 2,-3 4,-3 5,1 6,5 6,2-1,2 1,7-4,4-1,4 0,9-2,0-4,3-1,-4-3,-6 1,-4 0,-6-2,-2-1,-4 2,0 2,-1 1,4 1,2-1,6 2,9 3,9-1,1-3,2-2,-2-2,-4-2,-9-3,-6 0,-6-2</inkml:trace>
</inkml:ink>
</file>

<file path=ppt/ink/ink2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21"/>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403 380,'2'6,"1"1,-1 1,4-3,6 3,13-1,14 0,9-7,15-4,6-6,7-9,-3-9,1-5,-4-4,-3-2,-5-1,-9 3,-7 6,-9 2,-8 4,-5 4,-8 7,-5 2,-4 1,-2 2,-2 3,-3 2,0 3,0 0,0 3,-1 5,-1 0,-1 2,1 1,-6 4,-5 2,-7 2,-8 1,-7 4,-6 2,-7 2,-7 1,-3 0,-2-1,0-5,1-7,2-3,4-5,6-4,3-3,8-3,2 1,5-3,7-2,5-1,4 1,3 0,1 1,2-1,1 2,0 1,3 1,0 1,2 2,1 0,0 0,0 0,3 0,-1 2,4 3,5 5,9 4,8 2,7 0,6-1,8-5,6-7,9-7,3-12,0-6,2-8,-1-4,-1-3,-3 0,-8 2,-10 3,-9 6,-10 7,-5 1,-6 3,-6 4,-5 2,-3 3,-2 3,-1 2,-5 1,-7 2,-7 6,-9 5,-6 1,-3 3,-2 2,-3-1,-2 2,-3-1,-3-1,-2-2,-1-1,-3-1,-1-5,-2-3,3-2,4-3,6-1,7-4,8-2,6-1,8-1,7-2,5-3,4 0,2-1,1 1,1 3,0 2,-1-1,0 2,-1 1,0 2,0 2,0 4,2 3,3 0,5 1,2 3,3 4,7 2,5 5,8 2,2 0,3 0,7-3,8-5,6-9,4-9,1-10,4-12,0-6,-4-5,-7 2,-11 1,-9 4,-10 6,-10 7,-7 6</inkml:trace>
</inkml:ink>
</file>

<file path=ppt/ink/ink2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13"/>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1373 109,'2'-5,"1"-3,-1 1,0 1,-2 0,-6 0,-6-1,-10-3,-11-3,-10 0,-6 2,-13 2,-6 3,-5 5,-1 4,2 7,4 3,0 8,4 4,5 3,6 0,10 3,5 4,8 5,7 5,10 1,8 0,11-3,8-5,11-2,11-5,6-5,6-4,1-5,1-6,1-4,-3-8,-6-3,-6-1,-4-2,-6 1,-9 1,-5 2,-4-1,-2 0,-2 0,-2-1</inkml:trace>
</inkml:ink>
</file>

<file path=ppt/ink/ink2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14"/>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245 17,'-4'0,"-1"0,0 0,1 0,2-2,0-2,-1-1,-1 1,-3 2,1 4,-5 7,-5 8,-2 6,0 7,1 0,3-3,4-1,5-4,7-7,5-5,8-4,7-4,6-2,1-1,-2-6,-1-1,-5-2,-6 1,-3 2,-4 3,-3 1,-3 1,-2 2,0 0,0 0,-1 1</inkml:trace>
</inkml:ink>
</file>

<file path=ppt/ink/ink2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15"/>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156 0,'0'0,"0"0,-2 0,-1 4,-3 3,-5 7,-2 6,0 6,1 6,3 2,5 2,5-7,7-5,2-3,2-6,2-6,1-4,-2-5,1-5,4-9,-2-9,1-5,2-9,-1-5,-4-4,-5 6</inkml:trace>
</inkml:ink>
</file>

<file path=ppt/ink/ink2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16"/>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1104 478,'2'0,"0"0,0 0,1 0,-4-1,-1-5,-1-2,-5-6,-5-7,-1-3,-5-3,-2-3,-1 0,-3 1,-1 1,2 1,2 3,1 0,1 2,3 4,3 3,3 3,3 1,4 2,3 0,3 0,10-2,9-3,22-1,14 1,16 5,16-2,8 7,-2 2,-3 4,-9 6,-10 5,-13 2,-12 6,-13 3,-8 7,-13 7,-10 7,-7 3,-3-3,-2-5,3-6,2-7,4-8,6-3,11-5,7-4,12-3,10-3,6-4,-3-3,-3-1,-9 0,-9 1,-7 2,-7 1,-3 2,-3 2,-3 1,-3 5,0 0,-1 3,4 2,4 2,0 1,5 1,6 3,8-3,6-2,1-1,0-2,-5-2,-5 1,-5-2,-3 3,-4 4,-5 5,-8 7,-5 5,-4 1,-2 4,-1 0,3 0,4-2,5-4,3-2,8-5,9-5,9-3,10-3,4-4,-1-4,-3-2,-6-2,-5 3,-7 0,-5 0,-5-1,-2 1,-1 1,-3 6,-2 3,-3 6,-4 2,-4 4,0 1,-2-2,-1 1,2-2,2 0,2-1,1-4,2-3,1 0,0-3,1-2,-1-1,0 0,0 2,-3 0,-2 1,0 0,2 1,0-2,5-1,2 0,1-1,0-1,0 1,2-1,-2 2,-1 3,-1 5,-1 4,-4 3,-1 6,-8 4,-3 0,0-3,1-3,3-4,3-4,3-5,2-5,2-4,0 0,1-3,-1 1,1 3,-4 3,-4 6,-4 2,-3 5,-3-1,1 0,4-1,0-4,4-4,2-4,3-2,1-3,2 0,0 2,1 0,-1-1,1-2,-1-2,0-1,0 0,0 0,0 2,0 0,0 2,0-2,0 1,0-5,0-4,2-12,5-16,4-11,2-10,1-6,0-3,-2 1,-6 3,-7 7,-7 5,-6 8,-10 5,-10 3,-7 7,0 5,3 0,5 3,7-7,12-16,17-16,15-13,16-12,10-4,4 2,-3 10,-7 12,-10 12,-10 9,-11 8,-17 5,-17 5,-21 6,-15 6,-4-1,3 1,8-1,15-1,10-6,8-11,10-11,11-17,10-14,9-7,1 2,-2 6,-9 10,-10 5,-12 7,-22 7,-25 6,-21 8,-19 13,-11 9,-8 10,-7 7,6 3,15 0,19-2,20-4,19-5,15-5,11-4,10-1</inkml:trace>
</inkml:ink>
</file>

<file path=ppt/ink/ink2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00"/>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1650 2573,'0'0,"0"0,-2 3,-3 1,0-1,-5 0,1-1,-4 0,-3-2,-4 0,-4 0,-1 0,-2 0,-5-3,-2-1,-3-5,-2-1,1-5,0-5,0-8,-3-6,-5-13,1-9,-1-6,-2-3,-1-5,-4-5,6-5,4-7,1-5,8-8,4-8,8-5,7-4,5-7,6 0,8 1,5 8,7 6,8 6,13 3,9 8,5 8,7 7,8 8,13 6,11 4,8 7,1 10,-5 11,-4 12,-5 11,-7 13,-7 11,-7 11,-5 10,-8 11,-4 16,-4 12,-5 6,-5 4,-2 2,-6 1,1 3,0-5,-4 3,-5-1,-4 2,-3 4,-6 5,-5-3,-1-8,0-6,-7-9,0-12,-2-13,1-10,-1-11,2-8,2-4,2-6,3 0,1-3,0-3,2-1,-1-2,0 0,1-1,-4-1,0 0,-1 1,1 0</inkml:trace>
</inkml:ink>
</file>

<file path=ppt/ink/ink2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01"/>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174 176,'0'0,"0"0,0 0,0 0,0-3,3-3,0-1,6-8,10-6,9-1,12 0,7-1,4 1,-2 5,-2 5,-7 7,-8 7,-9 4,-9 6,-6 1,-5 1,-8 9,-12 10,-14 9,-15 12,-15 8,-13 4,7-8</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1:11:55.006"/>
    </inkml:context>
    <inkml:brush xml:id="br0">
      <inkml:brushProperty name="width" value="0.05292" units="cm"/>
      <inkml:brushProperty name="height" value="0.10583" units="cm"/>
      <inkml:brushProperty name="color" value="#8E8989"/>
      <inkml:brushProperty name="tip" value="rectangle"/>
      <inkml:brushProperty name="rasterOp" value="maskPen"/>
      <inkml:brushProperty name="ignorePressure" value="1"/>
    </inkml:brush>
  </inkml:definitions>
  <inkml:trace contextRef="#ctx0" brushRef="#br0">3 1,'0'2,"0"4,0 11,3 18,4 25,2 16,1 17,4 8,0 1,1-4,-2-10,3-10,1-15,-3-18</inkml:trace>
</inkml:ink>
</file>

<file path=ppt/ink/ink2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02"/>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473 1,'-6'3,"-1"0,0 4,1 2,-6 6,-7 9,-9 18,-4 18,-6 17,-2 13,1 9,4 4,7-9,9-12,8-8,6-17,3-16,3-11,3-3,1-6</inkml:trace>
</inkml:ink>
</file>

<file path=ppt/ink/ink2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03"/>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125 1,'0'3,"-3"9,-6 22,-7 27,-5 21,3 15,4 11,7 15,7 0,7-12,7-14,1-21,0-23</inkml:trace>
</inkml:ink>
</file>

<file path=ppt/ink/ink2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04"/>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30 13,'0'-3,"0"-1,0 1,0 0,0 4,0 13,0 23,0 33,3 38,3 29,4 18,5 3,4-17,-2-33</inkml:trace>
</inkml:ink>
</file>

<file path=ppt/ink/ink2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05"/>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112 0,'8'11,"3"4,0 2,-5 9,-4 23,-7 35,-12 33,-7 26,-6 14,2-20</inkml:trace>
</inkml:ink>
</file>

<file path=ppt/ink/ink2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06"/>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199 0,'0'9,"0"4,-5 10,-11 17,-16 35,-2 44,3 43,11 31,20 15,14-5,8-37</inkml:trace>
</inkml:ink>
</file>

<file path=ppt/ink/ink2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07"/>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97 1,'0'0,"0"0,0 0,-3 0,-1 8,1 17,-5 24,-1 22,0 17,3 12,2 3,1-2,2-4,1-4,0-11,-2-13,-2-12,-2-15,0-12</inkml:trace>
</inkml:ink>
</file>

<file path=ppt/ink/ink2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08"/>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30 1,'0'0,"0"5,-3 16,0 19,-1 24,1 21,4 18,4 11,1 0,3-5,0-19,-3-24</inkml:trace>
</inkml:ink>
</file>

<file path=ppt/ink/ink2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09"/>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39 0,'0'3,"3"14,9 30,5 38,11 28,1-4</inkml:trace>
</inkml:ink>
</file>

<file path=ppt/ink/ink2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10"/>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263 0,'0'0,"0"0,0 0,0 3,0 3,0 10,0 10,0 11,-2 14,-4 15,-7 10,-3 6,-6 3,-4 1,1 5,0 1,2 0,5-9,9 2,11 2,10 7,7 6,3 15,5 3,-1-17</inkml:trace>
</inkml:ink>
</file>

<file path=ppt/ink/ink2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11"/>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51 1,'0'5,"0"3,0 4,0 12,0 16,0 18,6 15,1 9,0 6,1 5,5 6,7 10,1 5,-2 12,-5-15</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1:11:55.007"/>
    </inkml:context>
    <inkml:brush xml:id="br0">
      <inkml:brushProperty name="width" value="0.05292" units="cm"/>
      <inkml:brushProperty name="height" value="0.10583" units="cm"/>
      <inkml:brushProperty name="color" value="#8E8989"/>
      <inkml:brushProperty name="tip" value="rectangle"/>
      <inkml:brushProperty name="rasterOp" value="maskPen"/>
      <inkml:brushProperty name="ignorePressure" value="1"/>
    </inkml:brush>
  </inkml:definitions>
  <inkml:trace contextRef="#ctx0" brushRef="#br0">42 91,'0'0,"0"0,0 0,0 0,2 0,1-5,-1-5,0-1,5 1,5-3,6 1,4-1,7 5,8 8,8 8,8 13,5 13,-2 14,-3 11,-8 6,-13 6,-11 2,-13-7,-13-8,-12-6,-10-8,-12-7,-12-11,-7-14,-3-13,0-20,1-21,6-22,8-17,11-12,12-2,14 7,14 16,11 15,12 16,15 18,16 19,-1 9</inkml:trace>
</inkml:ink>
</file>

<file path=ppt/ink/ink2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12"/>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3875 4287,'0'0,"0"0,-3 0,0 0,-10-2,-6-2,-7-3,-6 1,-7-5,-8-6,-9-3,-10-9,-2-3,-2-6,1-6,2-3,-2-9,-3-15,3-13,1-7,2-4,6-5,4-6,11 0,8-6,12-8,4-11,5-7,12-7,6-6,5-6,5 2,8 1,10 6,10 5,10 11,10 10,9 7,9 7,14 1,19 0,13 2,24-2,15 5,16-1,13 4,14 10,15 6,7 4,18 0,3 7,9 9,-1 16,13 15,15 16,-13 17,-8 19,-10 20,-11 25,-12 16,-20 14,-15 11,-16 10,-19 5,-9 12,-8 4,-9 4,-11 6,-15 8,-19 7,-21 8,-19 3,-21 6,-25 3,-20 4,-22 4,-29-1,-26 3,-17-3,-5-4,-12-9,-4-16,-1-11,-12-19,-4-16,-10-23,-14-18,-14-7,-21-10,26-14</inkml:trace>
</inkml:ink>
</file>

<file path=ppt/ink/ink2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32"/>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480 319,'2'-4,"1"-5,1-2,8-8,11-5,14-8,15-7,16-1,11 0,5 7,9 5,5 6,1 8,-3 10,-4 8,-9 11,-10 4,-15 3,-11 5,-13 9,-15 12,-16 7,-18 8,-17 8,-15 0,-18 1,-14-4,-9-6,-5-12,-3-14,4-14,8-10,9-9,8-9,16-3</inkml:trace>
</inkml:ink>
</file>

<file path=ppt/ink/ink2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33"/>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359 0,'0'0,"0"0,-2 0,0 0,-1 0,-3 2,-4 1,-2 1,-3 4,-3 4,-3 8,-5 11,-1 12,5 11,5 7,10-4,7-6,8-8,9-6,14-9,15-10,7-6,4-15,-8-7,-5-12,-7-11,-5-8,-9-4,-11 2,-14 1,-18 0,-23 4,-5 8</inkml:trace>
</inkml:ink>
</file>

<file path=ppt/ink/ink2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34"/>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258 17,'2'-4,"0"0,-1-1,-2 1,-2 5,-2 4,-11 9,-7 15,-3 13,-2 13,3 8,7 3,10 0,7-5,7-8,8-13,4-7,6-11,4-12,4-14,4-13,-1-15,-5-12,-7-7,-10-4,-10 3,-9 6,-18 6,-3 11</inkml:trace>
</inkml:ink>
</file>

<file path=ppt/ink/ink2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35"/>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84 574,'0'-4,"0"-1,-2 1,0-4,-3-3,1-6,1-5,1-9,7-8,5-12,7-11,5-4,4 0,1 6,-5 9,-6 13,-8 13,-7 12</inkml:trace>
</inkml:ink>
</file>

<file path=ppt/ink/ink2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36"/>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186 425,'5'-9,"3"-4,-1-6,-7-10,-3-8,-3-9,-3-4,1-3,-5 5,-1 11,0 7,-4 6,-11 6,-2 7</inkml:trace>
</inkml:ink>
</file>

<file path=ppt/ink/ink2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37"/>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1476 244,'11'-3,"4"-4,0-4,-4-6,-5-7,-3-5,-7-2,-7-1,-12 2,-11 3,-18 7,-19 8,-16 14,-18 16,-11 14,5 5,14 3,11 2,16 1,23 6,20-2,16-3,17-6,18-2,15-8,14-5,13-7,5-6,-3-5,-8-1,-14-2,-9 3,-13 1,-13 1,-14 2,-17 6,-20 11,-21 6,-13 9,-9 7,-2 4,7-2,13-5,11-9,16-9,13-8,12-6,13-2,16-2,10-2,-1-4</inkml:trace>
</inkml:ink>
</file>

<file path=ppt/ink/ink2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38"/>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127 0,'0'6,"0"1,-2 4,-3 4,-6 4,-4-2,3 2,3-1,2 0,3-4</inkml:trace>
</inkml:ink>
</file>

<file path=ppt/ink/ink2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39"/>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117 20,'3'0,"3"0,-2 0,0 0,-1 0,-2 0,2 2,7 0,8 0,10 0,13-3,12-4,4-5,-6-1</inkml:trace>
</inkml:ink>
</file>

<file path=ppt/ink/ink2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22"/>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4 16,'0'0,"0"4,0-1,0-3,0 0,0-3,0-1,2-5,-1 2</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1:11:55.008"/>
    </inkml:context>
    <inkml:brush xml:id="br0">
      <inkml:brushProperty name="width" value="0.05292" units="cm"/>
      <inkml:brushProperty name="height" value="0.10583" units="cm"/>
      <inkml:brushProperty name="color" value="#8E8989"/>
      <inkml:brushProperty name="tip" value="rectangle"/>
      <inkml:brushProperty name="rasterOp" value="maskPen"/>
      <inkml:brushProperty name="ignorePressure" value="1"/>
    </inkml:brush>
  </inkml:definitions>
  <inkml:trace contextRef="#ctx0" brushRef="#br0">0 0,'5'6,"5"1,1 4,3 1,3 7,0 9,1 9,-2 4,-4-1,-5-6,-6-9,-4-8,-1-7,-4-7,-6-8,0-7,-3-3,2-5,1 2,4 1,4 4,3 4,2 3,0 4</inkml:trace>
</inkml:ink>
</file>

<file path=ppt/ink/ink2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23"/>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90 0,'0'2,"0"1,0-1,0 0,0-1,0 0,0 1,-1 4,-2 7,1 11,0 13,0 13,2 9,-1 9,-1 8,0 3,-4 3,-3-3,1-1,-1-5,2-11,1-11,3-13,2-14,3-14,0-9</inkml:trace>
</inkml:ink>
</file>

<file path=ppt/ink/ink2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24"/>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130 1,'0'0,"0"2,-2 4,-3 7,-1 12,-1 17,-2 12,-2 14,0 9,-1 5,1 1,4-5,3-4,1-10,2-11,1-13,0-14,0-11</inkml:trace>
</inkml:ink>
</file>

<file path=ppt/ink/ink2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25"/>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224 1,'2'11,"0"4,-1 1,-2 3,-3 9,-6 13,-2 17,-6 16,-2 14,-2 11,1 1,1-7,6-15,4-12,4-18,3-16,4-20,2-12</inkml:trace>
</inkml:ink>
</file>

<file path=ppt/ink/ink2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26"/>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63 1,'3'0,"2"0,0 0,-1 0,-1 5,-2 8,0 17,-1 19,-5 24,-4 19,-3 13,1 7,2-2,3-9,2-15,3-17,0-21,1-17,1-18,-1-24,0-11</inkml:trace>
</inkml:ink>
</file>

<file path=ppt/ink/ink2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27"/>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190 1,'0'2,"0"4,0 11,-4 18,-3 25,-2 16,-1 17,-3 8,-1 1,0-5,0-9,-2-10,-1-14,3-19</inkml:trace>
</inkml:ink>
</file>

<file path=ppt/ink/ink2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28"/>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730 91,'0'0,"0"0,0 0,0 0,-1 0,-2-5,0-5,2-1,-6 0,-5-1,-6 0,-4-1,-7 5,-8 8,-8 8,-7 13,-7 13,2 14,5 10,7 7,13 7,11 1,13-7,13-8,12-6,10-8,12-7,12-11,6-14,4-13,1-20,-2-21,-7-22,-6-17,-13-12,-10-3,-16 8,-13 17,-11 14,-12 16,-14 18,-17 19,1 9</inkml:trace>
</inkml:ink>
</file>

<file path=ppt/ink/ink2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29"/>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181 0,'-5'6,"-4"1,-2 4,-4 1,-2 7,-1 8,0 11,3 3,3-1,4-7,8-7,3-9,1-8,4-6,6-8,0-7,2-3,1-5,-4 2,-3 1,-4 5,-3 3,-1 3,-2 4</inkml:trace>
</inkml:ink>
</file>

<file path=ppt/ink/ink2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30"/>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175 73,'0'0,"0"0,0 0,0 0,0 0,0 0,-3 2,-6 6,-6 5,-5 9,-3 7,3 1,5-3,5-5,3-5,7-7,7-10,6-12,8-13,1-12,-2-6,-8-7,-4 3,-5 9</inkml:trace>
</inkml:ink>
</file>

<file path=ppt/ink/ink2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31"/>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775 165,'-5'-6,"-2"-1,-2-4,1 0,-1 2,2 4,0 1,1 1,2 2,2 1,2 1,6-3,7-3,8-6,11-4,5-1,4-3,4 2,0 2,-2 7,-5 7,-2 7,-4 8,3 7,-1 5,7 7,7 1,3-5,4-6,9-9,9-10,0-12,-3-8,-7 1,-11 1,-10 4,-8 4,-8 2,-3 6,-3 8,1 12,7 6,3 5,7 1,5-1,9-6,5-6,2-8,0-8,-6-3,-7-3,-10-1</inkml:trace>
</inkml:ink>
</file>

<file path=ppt/ink/ink2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17"/>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852 1,'0'0,"0"0,0 0,-4 0,-1 0,-7 0,-7 2,-7 0,-6 4,-9 5,-6 4,-4 4,-2 4,2 3,5 1,5 3,6 4,9 6,8 5,8 8,5 10,7 4,5-1,9-7,13-9,17-12,23-21,21-29,19-31,11-30,-1-16,-11-3,-23 13</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1:11:55.009"/>
    </inkml:context>
    <inkml:brush xml:id="br0">
      <inkml:brushProperty name="width" value="0.05292" units="cm"/>
      <inkml:brushProperty name="height" value="0.10583" units="cm"/>
      <inkml:brushProperty name="color" value="#8E8989"/>
      <inkml:brushProperty name="tip" value="rectangle"/>
      <inkml:brushProperty name="rasterOp" value="maskPen"/>
      <inkml:brushProperty name="ignorePressure" value="1"/>
    </inkml:brush>
  </inkml:definitions>
  <inkml:trace contextRef="#ctx0" brushRef="#br0">2 73,'0'0,"0"0,0 0,0 0,0 0,0 0,4 3,4 4,8 7,3 7,4 8,-3 0,-5-1,-5-5,-4-6,-5-8,-8-9,-6-12,-8-13,-2-12,4-7,7-5,4 2,5 9</inkml:trace>
</inkml:ink>
</file>

<file path=ppt/ink/ink2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18"/>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303 1,'0'5,"0"3,-4-3,-4-2,-4-1,-4-2,-4 2,-2 4,-4 5,0 6,3 5,2 7,6 2,6 2,8-6,6-5,6-6,7-6,7-6,4-5,6-7,-2-4,-5-1,-6 0,-5 3,-7 3,-6 3,-8 2,-7 2,-3 0,1 0</inkml:trace>
</inkml:ink>
</file>

<file path=ppt/ink/ink2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19"/>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109 0,'9'2,"12"1,7 3,4 1,0-2,-3 0,-7-2,-4-1,-4 1,-8 3,-10 5,-5 6,-7 6,-4 6,-3 4,0 0,6-2,4-1,5-3,4-5,4-6,5-3,7-5,6-5,6-5,3-4,0-1,-3-5,-5-4,-6 1,-5-2,-4 4</inkml:trace>
</inkml:ink>
</file>

<file path=ppt/ink/ink2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20"/>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685 0,'0'9,"0"4,0-2,0 1,-4 1,0 0,-1 1,1-2,5 2,2-2,10-2,9-4,7-7,7-7,4-3,1-3,-2-1,-8 4,-8 4,-5 6,-5 3,0 5,0 8,-2 9,4 3,5 2,12-2,15-5,13-6,11-10,7-9,-1-7,-9 0,-10 0,-15 2,-12 3,-12 2,-8 2,-7 2,-3 4,-3 5,1 6,5 6,2-1,2 1,7-4,4-1,4 0,9-2,0-4,3-1,-4-3,-6 1,-4 0,-6-2,-2-1,-4 2,0 2,-1 1,4 1,2-1,6 2,9 3,9-1,1-3,2-2,-2-2,-4-2,-9-3,-6 0,-6-2</inkml:trace>
</inkml:ink>
</file>

<file path=ppt/ink/ink2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21"/>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403 380,'2'6,"1"1,-1 1,4-3,6 3,13-1,14 0,9-7,15-4,6-6,7-9,-3-9,1-5,-4-4,-3-2,-5-1,-9 3,-7 6,-9 2,-8 4,-5 4,-8 7,-5 2,-4 1,-2 2,-2 3,-3 2,0 3,0 0,0 3,-1 5,-1 0,-1 2,1 1,-6 4,-5 2,-7 2,-8 1,-7 4,-6 2,-7 2,-7 1,-3 0,-2-1,0-5,1-7,2-3,4-5,6-4,3-3,8-3,2 1,5-3,7-2,5-1,4 1,3 0,1 1,2-1,1 2,0 1,3 1,0 1,2 2,1 0,0 0,0 0,3 0,-1 2,4 3,5 5,9 4,8 2,7 0,6-1,8-5,6-7,9-7,3-12,0-6,2-8,-1-4,-1-3,-3 0,-8 2,-10 3,-9 6,-10 7,-5 1,-6 3,-6 4,-5 2,-3 3,-2 3,-1 2,-5 1,-7 2,-7 6,-9 5,-6 1,-3 3,-2 2,-3-1,-2 2,-3-1,-3-1,-2-2,-1-1,-3-1,-1-5,-2-3,3-2,4-3,6-1,7-4,8-2,6-1,8-1,7-2,5-3,4 0,2-1,1 1,1 3,0 2,-1-1,0 2,-1 1,0 2,0 2,0 4,2 3,3 0,5 1,2 3,3 4,7 2,5 5,8 2,2 0,3 0,7-3,8-5,6-9,4-9,1-10,4-12,0-6,-4-5,-7 2,-11 1,-9 4,-10 6,-10 7,-7 6</inkml:trace>
</inkml:ink>
</file>

<file path=ppt/ink/ink2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13"/>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1373 109,'2'-5,"1"-3,-1 1,0 1,-2 0,-6 0,-6-1,-10-3,-11-3,-10 0,-6 2,-13 2,-6 3,-5 5,-1 4,2 7,4 3,0 8,4 4,5 3,6 0,10 3,5 4,8 5,7 5,10 1,8 0,11-3,8-5,11-2,11-5,6-5,6-4,1-5,1-6,1-4,-3-8,-6-3,-6-1,-4-2,-6 1,-9 1,-5 2,-4-1,-2 0,-2 0,-2-1</inkml:trace>
</inkml:ink>
</file>

<file path=ppt/ink/ink2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14"/>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245 17,'-4'0,"-1"0,0 0,1 0,2-2,0-2,-1-1,-1 1,-3 2,1 4,-5 7,-5 8,-2 6,0 7,1 0,3-3,4-1,5-4,7-7,5-5,8-4,7-4,6-2,1-1,-2-6,-1-1,-5-2,-6 1,-3 2,-4 3,-3 1,-3 1,-2 2,0 0,0 0,-1 1</inkml:trace>
</inkml:ink>
</file>

<file path=ppt/ink/ink2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15"/>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156 0,'0'0,"0"0,-2 0,-1 4,-3 3,-5 7,-2 6,0 6,1 6,3 2,5 2,5-7,7-5,2-3,2-6,2-6,1-4,-2-5,1-5,4-9,-2-9,1-5,2-9,-1-5,-4-4,-5 6</inkml:trace>
</inkml:ink>
</file>

<file path=ppt/ink/ink2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16"/>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1104 478,'2'0,"0"0,0 0,1 0,-4-1,-1-5,-1-2,-5-6,-5-7,-1-3,-5-3,-2-3,-1 0,-3 1,-1 1,2 1,2 3,1 0,1 2,3 4,3 3,3 3,3 1,4 2,3 0,3 0,10-2,9-3,22-1,14 1,16 5,16-2,8 7,-2 2,-3 4,-9 6,-10 5,-13 2,-12 6,-13 3,-8 7,-13 7,-10 7,-7 3,-3-3,-2-5,3-6,2-7,4-8,6-3,11-5,7-4,12-3,10-3,6-4,-3-3,-3-1,-9 0,-9 1,-7 2,-7 1,-3 2,-3 2,-3 1,-3 5,0 0,-1 3,4 2,4 2,0 1,5 1,6 3,8-3,6-2,1-1,0-2,-5-2,-5 1,-5-2,-3 3,-4 4,-5 5,-8 7,-5 5,-4 1,-2 4,-1 0,3 0,4-2,5-4,3-2,8-5,9-5,9-3,10-3,4-4,-1-4,-3-2,-6-2,-5 3,-7 0,-5 0,-5-1,-2 1,-1 1,-3 6,-2 3,-3 6,-4 2,-4 4,0 1,-2-2,-1 1,2-2,2 0,2-1,1-4,2-3,1 0,0-3,1-2,-1-1,0 0,0 2,-3 0,-2 1,0 0,2 1,0-2,5-1,2 0,1-1,0-1,0 1,2-1,-2 2,-1 3,-1 5,-1 4,-4 3,-1 6,-8 4,-3 0,0-3,1-3,3-4,3-4,3-5,2-5,2-4,0 0,1-3,-1 1,1 3,-4 3,-4 6,-4 2,-3 5,-3-1,1 0,4-1,0-4,4-4,2-4,3-2,1-3,2 0,0 2,1 0,-1-1,1-2,-1-2,0-1,0 0,0 0,0 2,0 0,0 2,0-2,0 1,0-5,0-4,2-12,5-16,4-11,2-10,1-6,0-3,-2 1,-6 3,-7 7,-7 5,-6 8,-10 5,-10 3,-7 7,0 5,3 0,5 3,7-7,12-16,17-16,15-13,16-12,10-4,4 2,-3 10,-7 12,-10 12,-10 9,-11 8,-17 5,-17 5,-21 6,-15 6,-4-1,3 1,8-1,15-1,10-6,8-11,10-11,11-17,10-14,9-7,1 2,-2 6,-9 10,-10 5,-12 7,-22 7,-25 6,-21 8,-19 13,-11 9,-8 10,-7 7,6 3,15 0,19-2,20-4,19-5,15-5,11-4,10-1</inkml:trace>
</inkml:ink>
</file>

<file path=ppt/ink/ink2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00"/>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1650 2573,'0'0,"0"0,-2 3,-3 1,0-1,-5 0,1-1,-4 0,-3-2,-4 0,-4 0,-1 0,-2 0,-5-3,-2-1,-3-5,-2-1,1-5,0-5,0-8,-3-6,-5-13,1-9,-1-6,-2-3,-1-5,-4-5,6-5,4-7,1-5,8-8,4-8,8-5,7-4,5-7,6 0,8 1,5 8,7 6,8 6,13 3,9 8,5 8,7 7,8 8,13 6,11 4,8 7,1 10,-5 11,-4 12,-5 11,-7 13,-7 11,-7 11,-5 10,-8 11,-4 16,-4 12,-5 6,-5 4,-2 2,-6 1,1 3,0-5,-4 3,-5-1,-4 2,-3 4,-6 5,-5-3,-1-8,0-6,-7-9,0-12,-2-13,1-10,-1-11,2-8,2-4,2-6,3 0,1-3,0-3,2-1,-1-2,0 0,1-1,-4-1,0 0,-1 1,1 0</inkml:trace>
</inkml:ink>
</file>

<file path=ppt/ink/ink2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01"/>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174 176,'0'0,"0"0,0 0,0 0,0-3,3-3,0-1,6-8,10-6,9-1,12 0,7-1,4 1,-2 5,-2 5,-7 7,-8 7,-9 4,-9 6,-6 1,-5 1,-8 9,-12 10,-14 9,-15 12,-15 8,-13 4,7-8</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1:11:55.010"/>
    </inkml:context>
    <inkml:brush xml:id="br0">
      <inkml:brushProperty name="width" value="0.05292" units="cm"/>
      <inkml:brushProperty name="height" value="0.10583" units="cm"/>
      <inkml:brushProperty name="color" value="#8E8989"/>
      <inkml:brushProperty name="tip" value="rectangle"/>
      <inkml:brushProperty name="rasterOp" value="maskPen"/>
      <inkml:brushProperty name="ignorePressure" value="1"/>
    </inkml:brush>
  </inkml:definitions>
  <inkml:trace contextRef="#ctx0" brushRef="#br0">1654 166,'6'-6,"1"-1,2-4,-1 0,1 2,-2 3,0 2,-1 2,-2 1,-2 1,-2 0,-6-1,-7-5,-9-5,-9-4,-6-1,-4-2,-4 0,0 3,2 7,5 7,2 7,4 9,-3 6,1 5,-7 7,-7 1,-3-5,-4-8,-9-7,-9-10,-1-12,4-6,7-1,12 1,8 4,9 4,8 2,3 6,3 8,-1 12,-6 4,-5 8,-6 0,-5-1,-9-6,-5-6,-2-8,0-8,6-3,7-3,11-1</inkml:trace>
</inkml:ink>
</file>

<file path=ppt/ink/ink2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02"/>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473 1,'-6'3,"-1"0,0 4,1 2,-6 6,-7 9,-9 18,-4 18,-6 17,-2 13,1 9,4 4,7-9,9-12,8-8,6-17,3-16,3-11,3-3,1-6</inkml:trace>
</inkml:ink>
</file>

<file path=ppt/ink/ink2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03"/>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125 1,'0'3,"-3"9,-6 22,-7 27,-5 21,3 15,4 11,7 15,7 0,7-12,7-14,1-21,0-23</inkml:trace>
</inkml:ink>
</file>

<file path=ppt/ink/ink2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04"/>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30 13,'0'-3,"0"-1,0 1,0 0,0 4,0 13,0 23,0 33,3 38,3 29,4 18,5 3,4-17,-2-33</inkml:trace>
</inkml:ink>
</file>

<file path=ppt/ink/ink2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05"/>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112 0,'8'11,"3"4,0 2,-5 9,-4 23,-7 35,-12 33,-7 26,-6 14,2-20</inkml:trace>
</inkml:ink>
</file>

<file path=ppt/ink/ink2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06"/>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199 0,'0'9,"0"4,-5 10,-11 17,-16 35,-2 44,3 43,11 31,20 15,14-5,8-37</inkml:trace>
</inkml:ink>
</file>

<file path=ppt/ink/ink2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07"/>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97 1,'0'0,"0"0,0 0,-3 0,-1 8,1 17,-5 24,-1 22,0 17,3 12,2 3,1-2,2-4,1-4,0-11,-2-13,-2-12,-2-15,0-12</inkml:trace>
</inkml:ink>
</file>

<file path=ppt/ink/ink2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08"/>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30 1,'0'0,"0"5,-3 16,0 19,-1 24,1 21,4 18,4 11,1 0,3-5,0-19,-3-24</inkml:trace>
</inkml:ink>
</file>

<file path=ppt/ink/ink2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09"/>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39 0,'0'3,"3"14,9 30,5 38,11 28,1-4</inkml:trace>
</inkml:ink>
</file>

<file path=ppt/ink/ink2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10"/>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263 0,'0'0,"0"0,0 0,0 3,0 3,0 10,0 10,0 11,-2 14,-4 15,-7 10,-3 6,-6 3,-4 1,1 5,0 1,2 0,5-9,9 2,11 2,10 7,7 6,3 15,5 3,-1-17</inkml:trace>
</inkml:ink>
</file>

<file path=ppt/ink/ink2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11"/>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51 1,'0'5,"0"3,0 4,0 12,0 16,0 18,6 15,1 9,0 6,1 5,5 6,7 10,1 5,-2 12,-5-15</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1:11:54.996"/>
    </inkml:context>
    <inkml:brush xml:id="br0">
      <inkml:brushProperty name="width" value="0.05292" units="cm"/>
      <inkml:brushProperty name="height" value="0.10583" units="cm"/>
      <inkml:brushProperty name="color" value="#8E8989"/>
      <inkml:brushProperty name="tip" value="rectangle"/>
      <inkml:brushProperty name="rasterOp" value="maskPen"/>
      <inkml:brushProperty name="ignorePressure" value="1"/>
    </inkml:brush>
  </inkml:definitions>
  <inkml:trace contextRef="#ctx0" brushRef="#br0">279 1,'0'0,"0"0,0 0,4 0,0 0,9 0,6 2,6 0,8 4,8 5,6 4,5 4,0 4,0 4,-7-1,-4 5,-6 3,-8 5,-10 6,-7 8,-5 10,-6 4,-6-1,-10-7,-12-9,-17-12,-23-21,-21-29,-19-31,-11-30,1-17,10-2,24 15</inkml:trace>
</inkml:ink>
</file>

<file path=ppt/ink/ink2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12"/>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3875 4287,'0'0,"0"0,-3 0,0 0,-10-2,-6-2,-7-3,-6 1,-7-5,-8-6,-9-3,-10-9,-2-3,-2-6,1-6,2-3,-2-9,-3-15,3-13,1-7,2-4,6-5,4-6,11 0,8-6,12-8,4-11,5-7,12-7,6-6,5-6,5 2,8 1,10 6,10 5,10 11,10 10,9 7,9 7,14 1,19 0,13 2,24-2,15 5,16-1,13 4,14 10,15 6,7 4,18 0,3 7,9 9,-1 16,13 15,15 16,-13 17,-8 19,-10 20,-11 25,-12 16,-20 14,-15 11,-16 10,-19 5,-9 12,-8 4,-9 4,-11 6,-15 8,-19 7,-21 8,-19 3,-21 6,-25 3,-20 4,-22 4,-29-1,-26 3,-17-3,-5-4,-12-9,-4-16,-1-11,-12-19,-4-16,-10-23,-14-18,-14-7,-21-10,26-14</inkml:trace>
</inkml:ink>
</file>

<file path=ppt/ink/ink2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32"/>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480 319,'2'-4,"1"-5,1-2,8-8,11-5,14-8,15-7,16-1,11 0,5 7,9 5,5 6,1 8,-3 10,-4 8,-9 11,-10 4,-15 3,-11 5,-13 9,-15 12,-16 7,-18 8,-17 8,-15 0,-18 1,-14-4,-9-6,-5-12,-3-14,4-14,8-10,9-9,8-9,16-3</inkml:trace>
</inkml:ink>
</file>

<file path=ppt/ink/ink2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33"/>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359 0,'0'0,"0"0,-2 0,0 0,-1 0,-3 2,-4 1,-2 1,-3 4,-3 4,-3 8,-5 11,-1 12,5 11,5 7,10-4,7-6,8-8,9-6,14-9,15-10,7-6,4-15,-8-7,-5-12,-7-11,-5-8,-9-4,-11 2,-14 1,-18 0,-23 4,-5 8</inkml:trace>
</inkml:ink>
</file>

<file path=ppt/ink/ink2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34"/>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258 17,'2'-4,"0"0,-1-1,-2 1,-2 5,-2 4,-11 9,-7 15,-3 13,-2 13,3 8,7 3,10 0,7-5,7-8,8-13,4-7,6-11,4-12,4-14,4-13,-1-15,-5-12,-7-7,-10-4,-10 3,-9 6,-18 6,-3 11</inkml:trace>
</inkml:ink>
</file>

<file path=ppt/ink/ink2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35"/>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84 574,'0'-4,"0"-1,-2 1,0-4,-3-3,1-6,1-5,1-9,7-8,5-12,7-11,5-4,4 0,1 6,-5 9,-6 13,-8 13,-7 12</inkml:trace>
</inkml:ink>
</file>

<file path=ppt/ink/ink2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36"/>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186 425,'5'-9,"3"-4,-1-6,-7-10,-3-8,-3-9,-3-4,1-3,-5 5,-1 11,0 7,-4 6,-11 6,-2 7</inkml:trace>
</inkml:ink>
</file>

<file path=ppt/ink/ink2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37"/>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1476 244,'11'-3,"4"-4,0-4,-4-6,-5-7,-3-5,-7-2,-7-1,-12 2,-11 3,-18 7,-19 8,-16 14,-18 16,-11 14,5 5,14 3,11 2,16 1,23 6,20-2,16-3,17-6,18-2,15-8,14-5,13-7,5-6,-3-5,-8-1,-14-2,-9 3,-13 1,-13 1,-14 2,-17 6,-20 11,-21 6,-13 9,-9 7,-2 4,7-2,13-5,11-9,16-9,13-8,12-6,13-2,16-2,10-2,-1-4</inkml:trace>
</inkml:ink>
</file>

<file path=ppt/ink/ink2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38"/>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127 0,'0'6,"0"1,-2 4,-3 4,-6 4,-4-2,3 2,3-1,2 0,3-4</inkml:trace>
</inkml:ink>
</file>

<file path=ppt/ink/ink2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39"/>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117 20,'3'0,"3"0,-2 0,0 0,-1 0,-2 0,2 2,7 0,8 0,10 0,13-3,12-4,4-5,-6-1</inkml:trace>
</inkml:ink>
</file>

<file path=ppt/ink/ink2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22"/>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4 17,'0'0,"0"4,0-1,0-3,0 0,0-3,0-1,2-6,0 3</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7-03T08:37:41.289"/>
    </inkml:context>
    <inkml:brush xml:id="br0">
      <inkml:brushProperty name="width" value="0.29986" units="cm"/>
      <inkml:brushProperty name="height" value="0.59972" units="cm"/>
      <inkml:brushProperty name="color" value="#BBB8B8"/>
      <inkml:brushProperty name="tip" value="rectangle"/>
      <inkml:brushProperty name="rasterOp" value="maskPen"/>
      <inkml:brushProperty name="ignorePressure" value="1"/>
    </inkml:brush>
  </inkml:definitions>
  <inkml:trace contextRef="#ctx0" brushRef="#br0">1 1091,'0'0,"0"0,0 0,0 0,0-7,5-1,3 0,10 2,15 2,17-12,40-8,34-14,62-18,86-13,103-20,106-19,130-4,103-9,115-2,42 14,43 19,-61 30,-80 27,-115 24,-123 26,-125 12,-110 5,-100 4,-83-4,-63-9</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1:11:54.997"/>
    </inkml:context>
    <inkml:brush xml:id="br0">
      <inkml:brushProperty name="width" value="0.05292" units="cm"/>
      <inkml:brushProperty name="height" value="0.10583" units="cm"/>
      <inkml:brushProperty name="color" value="#8E8989"/>
      <inkml:brushProperty name="tip" value="rectangle"/>
      <inkml:brushProperty name="rasterOp" value="maskPen"/>
      <inkml:brushProperty name="ignorePressure" value="1"/>
    </inkml:brush>
  </inkml:definitions>
  <inkml:trace contextRef="#ctx0" brushRef="#br0">35 1,'0'5,"0"3,4-3,5-2,2-1,6-2,3 2,1 4,5 5,-1 5,-1 7,-4 6,-5 2,-6 1,-7-4,-8-6,-4-6,-9-6,-5-7,-6-4,-4-6,2-5,4-2,5 1,6 4,7 2,6 3,8 2,7 1,3 1,0 1</inkml:trace>
</inkml:ink>
</file>

<file path=ppt/ink/ink3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23"/>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90 0,'0'2,"0"1,0-1,0 0,0-1,0 0,0 1,-1 4,-2 7,1 11,0 13,0 13,2 9,-1 9,-1 8,0 3,-4 3,-3-3,1-1,-1-5,2-11,1-11,3-13,2-14,3-14,0-9</inkml:trace>
</inkml:ink>
</file>

<file path=ppt/ink/ink3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24"/>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130 1,'0'0,"0"2,-2 4,-3 7,-1 12,-1 17,-2 12,-2 14,0 9,-1 5,1 1,4-5,3-4,1-10,2-11,1-13,0-14,0-11</inkml:trace>
</inkml:ink>
</file>

<file path=ppt/ink/ink3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25"/>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224 1,'2'11,"0"4,-1 1,-2 3,-3 9,-6 13,-2 17,-6 16,-2 14,-2 11,1 1,1-7,6-15,4-12,4-18,3-16,4-20,2-12</inkml:trace>
</inkml:ink>
</file>

<file path=ppt/ink/ink3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26"/>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63 1,'3'0,"2"0,0 0,-1 0,-1 5,-2 8,0 17,-1 19,-5 24,-4 19,-3 13,1 7,2-2,3-9,2-15,3-17,0-21,1-17,1-18,-1-24,0-11</inkml:trace>
</inkml:ink>
</file>

<file path=ppt/ink/ink3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27"/>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190 1,'0'2,"0"4,0 11,-4 18,-3 25,-2 16,-1 17,-3 8,-1 1,0-5,0-9,-2-10,-1-14,3-19</inkml:trace>
</inkml:ink>
</file>

<file path=ppt/ink/ink3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28"/>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730 91,'0'0,"0"0,0 0,0 0,-1 0,-2-5,0-5,2-1,-6 0,-5-1,-6 0,-4-1,-7 5,-8 8,-8 8,-7 13,-7 13,2 14,5 10,7 7,13 7,11 1,13-7,13-8,12-6,10-8,12-7,12-11,6-14,4-13,1-20,-2-21,-7-22,-6-17,-13-12,-10-3,-16 8,-13 17,-11 14,-12 16,-14 18,-17 19,1 9</inkml:trace>
</inkml:ink>
</file>

<file path=ppt/ink/ink3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29"/>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181 0,'-5'6,"-4"1,-2 4,-4 1,-2 7,-1 8,0 11,3 3,3-1,4-7,8-7,3-9,1-8,4-6,6-8,0-7,2-3,1-5,-4 2,-3 1,-4 5,-3 3,-1 3,-2 4</inkml:trace>
</inkml:ink>
</file>

<file path=ppt/ink/ink3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30"/>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175 73,'0'0,"0"0,0 0,0 0,0 0,0 0,-3 2,-6 6,-6 5,-5 9,-3 7,3 1,5-3,5-5,3-5,7-7,7-10,6-12,8-13,1-12,-2-6,-8-7,-4 3,-5 9</inkml:trace>
</inkml:ink>
</file>

<file path=ppt/ink/ink3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31"/>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775 165,'-5'-6,"-2"-1,-2-4,1 0,-1 2,2 4,0 1,1 1,2 2,2 1,2 1,6-3,7-3,8-6,11-4,5-1,4-3,4 2,0 2,-2 7,-5 7,-2 7,-4 8,3 7,-1 5,7 7,7 1,3-5,4-6,9-9,9-10,0-12,-3-8,-7 1,-11 1,-10 4,-8 4,-8 2,-3 6,-3 8,1 12,7 6,3 5,7 1,5-1,9-6,5-6,2-8,0-8,-6-3,-7-3,-10-1</inkml:trace>
</inkml:ink>
</file>

<file path=ppt/ink/ink3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17"/>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852 1,'0'0,"0"0,0 0,-4 0,-1 0,-7 0,-7 2,-7 0,-6 4,-9 5,-6 4,-4 4,-2 4,2 3,5 1,5 3,6 4,9 6,8 5,8 8,5 10,7 4,5-1,9-7,13-9,17-12,23-21,21-29,19-31,11-30,-1-16,-11-3,-23 13</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1:11:54.998"/>
    </inkml:context>
    <inkml:brush xml:id="br0">
      <inkml:brushProperty name="width" value="0.05292" units="cm"/>
      <inkml:brushProperty name="height" value="0.10583" units="cm"/>
      <inkml:brushProperty name="color" value="#8E8989"/>
      <inkml:brushProperty name="tip" value="rectangle"/>
      <inkml:brushProperty name="rasterOp" value="maskPen"/>
      <inkml:brushProperty name="ignorePressure" value="1"/>
    </inkml:brush>
  </inkml:definitions>
  <inkml:trace contextRef="#ctx0" brushRef="#br0">257 0,'-9'2,"-12"1,-7 3,-4 1,0-1,2-2,8-1,4 0,4-1,8 4,10 6,5 5,7 5,5 7,1 4,2-1,-7 0,-4-2,-5-3,-4-4,-4-7,-6-4,-5-4,-7-5,-7-5,-2-3,0-3,3-4,6-4,4 1,7-2,3 4</inkml:trace>
</inkml:ink>
</file>

<file path=ppt/ink/ink3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18"/>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303 1,'0'5,"0"3,-4-3,-4-2,-4-1,-4-2,-4 2,-2 4,-4 5,0 6,3 5,2 7,6 2,6 2,8-6,6-5,6-6,7-6,7-6,4-5,6-7,-2-4,-5-1,-6 0,-5 3,-7 3,-6 3,-8 2,-7 2,-3 0,1 0</inkml:trace>
</inkml:ink>
</file>

<file path=ppt/ink/ink3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19"/>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109 0,'9'2,"12"1,7 3,4 1,0-2,-3 0,-7-2,-4-1,-4 1,-8 3,-10 5,-5 6,-7 6,-4 6,-3 4,0 0,6-2,4-1,5-3,4-5,4-6,5-3,7-5,6-5,6-5,3-4,0-1,-3-5,-5-4,-6 1,-5-2,-4 4</inkml:trace>
</inkml:ink>
</file>

<file path=ppt/ink/ink3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20"/>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685 0,'0'9,"0"4,0-2,0 1,-4 1,0 0,-1 1,1-2,5 2,2-2,10-2,9-4,7-7,7-7,4-3,1-3,-2-1,-8 4,-8 4,-5 6,-5 3,0 5,0 8,-2 9,4 3,5 2,12-2,15-5,13-6,11-10,7-9,-1-7,-9 0,-10 0,-15 2,-12 3,-12 2,-8 2,-7 2,-3 4,-3 5,1 6,5 6,2-1,2 1,7-4,4-1,4 0,9-2,0-4,3-1,-4-3,-6 1,-4 0,-6-2,-2-1,-4 2,0 2,-1 1,4 1,2-1,6 2,9 3,9-1,1-3,2-2,-2-2,-4-2,-9-3,-6 0,-6-2</inkml:trace>
</inkml:ink>
</file>

<file path=ppt/ink/ink3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21"/>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403 380,'2'6,"1"1,-1 1,4-3,6 3,13-1,14 0,9-7,15-4,6-6,7-9,-3-9,1-5,-4-4,-3-2,-5-1,-9 3,-7 6,-9 2,-8 4,-5 4,-8 7,-5 2,-4 1,-2 2,-2 3,-3 2,0 3,0 0,0 3,-1 5,-1 0,-1 2,1 1,-6 4,-5 2,-7 2,-8 1,-7 4,-6 2,-7 2,-7 1,-3 0,-2-1,0-5,1-7,2-3,4-5,6-4,3-3,8-3,2 1,5-3,7-2,5-1,4 1,3 0,1 1,2-1,1 2,0 1,3 1,0 1,2 2,1 0,0 0,0 0,3 0,-1 2,4 3,5 5,9 4,8 2,7 0,6-1,8-5,6-7,9-7,3-12,0-6,2-8,-1-4,-1-3,-3 0,-8 2,-10 3,-9 6,-10 7,-5 1,-6 3,-6 4,-5 2,-3 3,-2 3,-1 2,-5 1,-7 2,-7 6,-9 5,-6 1,-3 3,-2 2,-3-1,-2 2,-3-1,-3-1,-2-2,-1-1,-3-1,-1-5,-2-3,3-2,4-3,6-1,7-4,8-2,6-1,8-1,7-2,5-3,4 0,2-1,1 1,1 3,0 2,-1-1,0 2,-1 1,0 2,0 2,0 4,2 3,3 0,5 1,2 3,3 4,7 2,5 5,8 2,2 0,3 0,7-3,8-5,6-9,4-9,1-10,4-12,0-6,-4-5,-7 2,-11 1,-9 4,-10 6,-10 7,-7 6</inkml:trace>
</inkml:ink>
</file>

<file path=ppt/ink/ink3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13"/>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1373 109,'2'-5,"1"-3,-1 1,0 1,-2 0,-6 0,-6-1,-10-3,-11-3,-10 0,-6 2,-13 2,-6 3,-5 5,-1 4,2 7,4 3,0 8,4 4,5 3,6 0,10 3,5 4,8 5,7 5,10 1,8 0,11-3,8-5,11-2,11-5,6-5,6-4,1-5,1-6,1-4,-3-8,-6-3,-6-1,-4-2,-6 1,-9 1,-5 2,-4-1,-2 0,-2 0,-2-1</inkml:trace>
</inkml:ink>
</file>

<file path=ppt/ink/ink3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14"/>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245 17,'-4'0,"-1"0,0 0,1 0,2-2,0-2,-1-1,-1 1,-3 2,1 4,-5 7,-5 8,-2 6,0 7,1 0,3-3,4-1,5-4,7-7,5-5,8-4,7-4,6-2,1-1,-2-6,-1-1,-5-2,-6 1,-3 2,-4 3,-3 1,-3 1,-2 2,0 0,0 0,-1 1</inkml:trace>
</inkml:ink>
</file>

<file path=ppt/ink/ink3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15"/>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156 0,'0'0,"0"0,-2 0,-1 4,-3 3,-5 7,-2 6,0 6,1 6,3 2,5 2,5-7,7-5,2-3,2-6,2-6,1-4,-2-5,1-5,4-9,-2-9,1-5,2-9,-1-5,-4-4,-5 6</inkml:trace>
</inkml:ink>
</file>

<file path=ppt/ink/ink3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16"/>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1104 478,'2'0,"0"0,0 0,1 0,-4-1,-1-5,-1-2,-5-6,-5-7,-1-3,-5-3,-2-3,-1 0,-3 1,-1 1,2 1,2 3,1 0,1 2,3 4,3 3,3 3,3 1,4 2,3 0,3 0,10-2,9-3,22-1,14 1,16 5,16-2,8 7,-2 2,-3 4,-9 6,-10 5,-13 2,-12 6,-13 3,-8 7,-13 7,-10 7,-7 3,-3-3,-2-5,3-6,2-7,4-8,6-3,11-5,7-4,12-3,10-3,6-4,-3-3,-3-1,-9 0,-9 1,-7 2,-7 1,-3 2,-3 2,-3 1,-3 5,0 0,-1 3,4 2,4 2,0 1,5 1,6 3,8-3,6-2,1-1,0-2,-5-2,-5 1,-5-2,-3 3,-4 4,-5 5,-8 7,-5 5,-4 1,-2 4,-1 0,3 0,4-2,5-4,3-2,8-5,9-5,9-3,10-3,4-4,-1-4,-3-2,-6-2,-5 3,-7 0,-5 0,-5-1,-2 1,-1 1,-3 6,-2 3,-3 6,-4 2,-4 4,0 1,-2-2,-1 1,2-2,2 0,2-1,1-4,2-3,1 0,0-3,1-2,-1-1,0 0,0 2,-3 0,-2 1,0 0,2 1,0-2,5-1,2 0,1-1,0-1,0 1,2-1,-2 2,-1 3,-1 5,-1 4,-4 3,-1 6,-8 4,-3 0,0-3,1-3,3-4,3-4,3-5,2-5,2-4,0 0,1-3,-1 1,1 3,-4 3,-4 6,-4 2,-3 5,-3-1,1 0,4-1,0-4,4-4,2-4,3-2,1-3,2 0,0 2,1 0,-1-1,1-2,-1-2,0-1,0 0,0 0,0 2,0 0,0 2,0-2,0 1,0-5,0-4,2-12,5-16,4-11,2-10,1-6,0-3,-2 1,-6 3,-7 7,-7 5,-6 8,-10 5,-10 3,-7 7,0 5,3 0,5 3,7-7,12-16,17-16,15-13,16-12,10-4,4 2,-3 10,-7 12,-10 12,-10 9,-11 8,-17 5,-17 5,-21 6,-15 6,-4-1,3 1,8-1,15-1,10-6,8-11,10-11,11-17,10-14,9-7,1 2,-2 6,-9 10,-10 5,-12 7,-22 7,-25 6,-21 8,-19 13,-11 9,-8 10,-7 7,6 3,15 0,19-2,20-4,19-5,15-5,11-4,10-1</inkml:trace>
</inkml:ink>
</file>

<file path=ppt/ink/ink3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00"/>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1650 2573,'0'0,"0"0,-2 3,-3 1,0-1,-5 0,1-1,-4 0,-3-2,-4 0,-4 0,-1 0,-2 0,-5-3,-2-1,-3-5,-2-1,1-5,0-5,0-8,-3-6,-5-13,1-9,-1-6,-2-3,-1-5,-4-5,6-5,4-7,1-5,8-8,4-8,8-5,7-4,5-7,6 0,8 1,5 8,7 6,8 6,13 3,9 8,5 8,7 7,8 8,13 6,11 4,8 7,1 10,-5 11,-4 12,-5 11,-7 13,-7 11,-7 11,-5 10,-8 11,-4 16,-4 12,-5 6,-5 4,-2 2,-6 1,1 3,0-5,-4 3,-5-1,-4 2,-3 4,-6 5,-5-3,-1-8,0-6,-7-9,0-12,-2-13,1-10,-1-11,2-8,2-4,2-6,3 0,1-3,0-3,2-1,-1-2,0 0,1-1,-4-1,0 0,-1 1,1 0</inkml:trace>
</inkml:ink>
</file>

<file path=ppt/ink/ink3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01"/>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174 176,'0'0,"0"0,0 0,0 0,0-3,3-3,0-1,6-8,10-6,9-1,12 0,7-1,4 1,-2 5,-2 5,-7 7,-8 7,-9 4,-9 6,-6 1,-5 1,-8 9,-12 10,-14 9,-15 12,-15 8,-13 4,7-8</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1:11:54.999"/>
    </inkml:context>
    <inkml:brush xml:id="br0">
      <inkml:brushProperty name="width" value="0.05292" units="cm"/>
      <inkml:brushProperty name="height" value="0.10583" units="cm"/>
      <inkml:brushProperty name="color" value="#8E8989"/>
      <inkml:brushProperty name="tip" value="rectangle"/>
      <inkml:brushProperty name="rasterOp" value="maskPen"/>
      <inkml:brushProperty name="ignorePressure" value="1"/>
    </inkml:brush>
  </inkml:definitions>
  <inkml:trace contextRef="#ctx0" brushRef="#br0">1595 0,'0'9,"0"4,0-2,0 1,3 1,2 0,0 0,-1 0,-5 1,-2-2,-11-2,-7-4,-8-8,-7-5,-5-5,0-2,3 0,7 3,8 4,5 5,4 5,1 4,1 7,0 11,-2 2,-6 1,-12-1,-16-5,-12-6,-11-9,-6-11,0-5,8-2,12 1,13 3,14 2,10 1,10 3,5 2,5 4,2 6,-2 5,-3 5,-3 1,-3-1,-6-3,-3 0,-6-2,-7-1,-2-3,-2-3,5-2,4 1,5 0,7-2,1 0,3 1,2 1,-1 2,-3 1,-1 0,-8 0,-8 4,-8-1,-3-3,-1-2,2-2,5-2,7-3,7 0,7-2</inkml:trace>
</inkml:ink>
</file>

<file path=ppt/ink/ink3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02"/>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473 1,'-6'3,"-1"0,0 4,1 2,-6 6,-7 9,-9 18,-4 18,-6 17,-2 13,1 9,4 4,7-9,9-12,8-8,6-17,3-16,3-11,3-3,1-6</inkml:trace>
</inkml:ink>
</file>

<file path=ppt/ink/ink3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03"/>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125 1,'0'3,"-3"9,-6 22,-7 27,-5 21,3 15,4 11,7 15,7 0,7-12,7-14,1-21,0-23</inkml:trace>
</inkml:ink>
</file>

<file path=ppt/ink/ink3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04"/>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30 13,'0'-3,"0"-1,0 1,0 0,0 4,0 13,0 23,0 33,3 38,3 29,4 18,5 3,4-17,-2-33</inkml:trace>
</inkml:ink>
</file>

<file path=ppt/ink/ink3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05"/>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112 0,'8'11,"3"4,0 2,-5 9,-4 23,-7 35,-12 33,-7 26,-6 14,2-20</inkml:trace>
</inkml:ink>
</file>

<file path=ppt/ink/ink3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06"/>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199 0,'0'9,"0"4,-5 10,-11 17,-16 35,-2 44,3 43,11 31,20 15,14-5,8-37</inkml:trace>
</inkml:ink>
</file>

<file path=ppt/ink/ink3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07"/>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97 1,'0'0,"0"0,0 0,-3 0,-1 8,1 17,-5 24,-1 22,0 17,3 12,2 3,1-2,2-4,1-4,0-11,-2-13,-2-12,-2-15,0-12</inkml:trace>
</inkml:ink>
</file>

<file path=ppt/ink/ink3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08"/>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30 1,'0'0,"0"5,-3 16,0 19,-1 24,1 21,4 18,4 11,1 0,3-5,0-19,-3-24</inkml:trace>
</inkml:ink>
</file>

<file path=ppt/ink/ink3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09"/>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39 0,'0'3,"3"14,9 30,5 38,11 28,1-4</inkml:trace>
</inkml:ink>
</file>

<file path=ppt/ink/ink3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10"/>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263 0,'0'0,"0"0,0 0,0 3,0 3,0 10,0 10,0 11,-2 14,-4 15,-7 10,-3 6,-6 3,-4 1,1 5,0 1,2 0,5-9,9 2,11 2,10 7,7 6,3 15,5 3,-1-17</inkml:trace>
</inkml:ink>
</file>

<file path=ppt/ink/ink3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11"/>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51 1,'0'5,"0"3,0 4,0 12,0 16,0 18,6 15,1 9,0 6,1 5,5 6,7 10,1 5,-2 12,-5-15</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1:11:55"/>
    </inkml:context>
    <inkml:brush xml:id="br0">
      <inkml:brushProperty name="width" value="0.05292" units="cm"/>
      <inkml:brushProperty name="height" value="0.10583" units="cm"/>
      <inkml:brushProperty name="color" value="#8E8989"/>
      <inkml:brushProperty name="tip" value="rectangle"/>
      <inkml:brushProperty name="rasterOp" value="maskPen"/>
      <inkml:brushProperty name="ignorePressure" value="1"/>
    </inkml:brush>
  </inkml:definitions>
  <inkml:trace contextRef="#ctx0" brushRef="#br0">972 381,'-2'6,"0"1,0 1,-4-3,-6 3,-14-1,-12 0,-11-7,-13-4,-9-6,-4-9,2-9,-1-5,4-4,3-2,5-1,8 2,8 7,9 2,8 4,6 4,6 7,7 2,2 1,3 2,2 3,3 2,0 3,0 0,0 3,1 5,1 0,1 2,0 1,4 4,6 2,7 2,8 1,8 4,5 2,7 2,7 2,3 0,2-2,0-6,-1-6,-2-3,-4-5,-6-4,-3-3,-7-3,-3 1,-5-3,-8-2,-3-1,-5 1,-3 0,-1 1,-2 0,-1 0,-1 2,-1 1,-2 1,-1 2,-1 0,0 0,0 0,-2 0,0 2,-5 3,-3 5,-11 4,-6 2,-9 0,-5 0,-7-7,-9-6,-7-7,-2-12,-1-6,-2-8,1-4,1-3,2-1,9 3,11 3,8 6,9 7,6 1,6 3,6 4,5 2,3 3,2 3,1 2,6 1,5 2,8 6,9 5,6 1,3 3,2 2,3-1,3 2,2-1,3-1,2-2,1-1,3-1,1-5,2-3,-3-1,-3-4,-8-1,-6-4,-7-3,-7 0,-9-1,-5-2,-7-3,-3 0,-2-1,-1 1,-1 3,0 2,1-1,1 2,-1 1,1 2,0 2,0 4,-2 3,-2 0,-6 1,-2 3,-4 4,-5 2,-6 5,-8 2,-2 0,-4 1,-7-4,-7-5,-5-9,-5-8,-2-12,-2-11,-1-7,3-4,8 2,11 1,10 4,8 6,11 7,8 6</inkml:trace>
</inkml:ink>
</file>

<file path=ppt/ink/ink3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12"/>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3875 4287,'0'0,"0"0,-3 0,0 0,-10-2,-6-2,-7-3,-6 1,-7-5,-8-6,-9-3,-10-9,-2-3,-2-6,1-6,2-3,-2-9,-3-15,3-13,1-7,2-4,6-5,4-6,11 0,8-6,12-8,4-11,5-7,12-7,6-6,5-6,5 2,8 1,10 6,10 5,10 11,10 10,9 7,9 7,14 1,19 0,13 2,24-2,15 5,16-1,13 4,14 10,15 6,7 4,18 0,3 7,9 9,-1 16,13 15,15 16,-13 17,-8 19,-10 20,-11 25,-12 16,-20 14,-15 11,-16 10,-19 5,-9 12,-8 4,-9 4,-11 6,-15 8,-19 7,-21 8,-19 3,-21 6,-25 3,-20 4,-22 4,-29-1,-26 3,-17-3,-5-4,-12-9,-4-16,-1-11,-12-19,-4-16,-10-23,-14-18,-14-7,-21-10,26-14</inkml:trace>
</inkml:ink>
</file>

<file path=ppt/ink/ink3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32"/>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480 319,'2'-4,"1"-5,1-2,8-8,11-5,14-8,15-7,16-1,11 0,5 7,9 5,5 6,1 8,-3 10,-4 8,-9 11,-10 4,-15 3,-11 5,-13 9,-15 12,-16 7,-18 8,-17 8,-15 0,-18 1,-14-4,-9-6,-5-12,-3-14,4-14,8-10,9-9,8-9,16-3</inkml:trace>
</inkml:ink>
</file>

<file path=ppt/ink/ink3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33"/>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359 0,'0'0,"0"0,-2 0,0 0,-1 0,-3 2,-4 1,-2 1,-3 4,-3 4,-3 8,-5 11,-1 12,5 11,5 7,10-4,7-6,8-8,9-6,14-9,15-10,7-6,4-15,-8-7,-5-12,-7-11,-5-8,-9-4,-11 2,-14 1,-18 0,-23 4,-5 8</inkml:trace>
</inkml:ink>
</file>

<file path=ppt/ink/ink3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34"/>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258 17,'2'-4,"0"0,-1-1,-2 1,-2 5,-2 4,-11 9,-7 15,-3 13,-2 13,3 8,7 3,10 0,7-5,7-8,8-13,4-7,6-11,4-12,4-14,4-13,-1-15,-5-12,-7-7,-10-4,-10 3,-9 6,-18 6,-3 11</inkml:trace>
</inkml:ink>
</file>

<file path=ppt/ink/ink3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35"/>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84 574,'0'-4,"0"-1,-2 1,0-4,-3-3,1-6,1-5,1-9,7-8,5-12,7-11,5-4,4 0,1 6,-5 9,-6 13,-8 13,-7 12</inkml:trace>
</inkml:ink>
</file>

<file path=ppt/ink/ink3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36"/>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186 425,'5'-9,"3"-4,-1-6,-7-10,-3-8,-3-9,-3-4,1-3,-5 5,-1 11,0 7,-4 6,-11 6,-2 7</inkml:trace>
</inkml:ink>
</file>

<file path=ppt/ink/ink3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37"/>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1476 244,'11'-3,"4"-4,0-4,-4-6,-5-7,-3-5,-7-2,-7-1,-12 2,-11 3,-18 7,-19 8,-16 14,-18 16,-11 14,5 5,14 3,11 2,16 1,23 6,20-2,16-3,17-6,18-2,15-8,14-5,13-7,5-6,-3-5,-8-1,-14-2,-9 3,-13 1,-13 1,-14 2,-17 6,-20 11,-21 6,-13 9,-9 7,-2 4,7-2,13-5,11-9,16-9,13-8,12-6,13-2,16-2,10-2,-1-4</inkml:trace>
</inkml:ink>
</file>

<file path=ppt/ink/ink3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38"/>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127 0,'0'6,"0"1,-2 4,-3 4,-6 4,-4-2,3 2,3-1,2 0,3-4</inkml:trace>
</inkml:ink>
</file>

<file path=ppt/ink/ink3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39"/>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117 20,'3'0,"3"0,-2 0,0 0,-1 0,-2 0,2 2,7 0,8 0,10 0,13-3,12-4,4-5,-6-1</inkml:trace>
</inkml:ink>
</file>

<file path=ppt/ink/ink3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22"/>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4 17,'0'0,"0"4,0-1,0-3,0 0,0-3,0-1,2-6,0 3</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1:11:54.992"/>
    </inkml:context>
    <inkml:brush xml:id="br0">
      <inkml:brushProperty name="width" value="0.05292" units="cm"/>
      <inkml:brushProperty name="height" value="0.10583" units="cm"/>
      <inkml:brushProperty name="color" value="#8E8989"/>
      <inkml:brushProperty name="tip" value="rectangle"/>
      <inkml:brushProperty name="rasterOp" value="maskPen"/>
      <inkml:brushProperty name="ignorePressure" value="1"/>
    </inkml:brush>
  </inkml:definitions>
  <inkml:trace contextRef="#ctx0" brushRef="#br0">9 109,'-2'-5,"-1"-3,1 1,0 1,3 0,4 0,7-1,10-3,11-2,10-2,7 3,12 2,6 3,5 5,1 4,-3 7,-2 3,-2 9,-3 2,-4 4,-7 0,-10 3,-5 5,-8 4,-7 5,-10 0,-8 1,-11-3,-8-4,-11-4,-11-3,-6-6,-6-4,-1-5,-1-6,-1-4,3-8,5-3,8-1,2-2,8 1,8 1,5 1,4 0,3 0,1 0,1-1</inkml:trace>
</inkml:ink>
</file>

<file path=ppt/ink/ink3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23"/>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90 0,'0'2,"0"1,0-1,0 0,0-1,0 0,0 1,-1 4,-2 7,1 11,0 13,0 13,2 9,-1 9,-1 8,0 3,-4 3,-3-3,1-1,-1-5,2-11,1-11,3-13,2-14,3-14,0-9</inkml:trace>
</inkml:ink>
</file>

<file path=ppt/ink/ink3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24"/>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130 1,'0'0,"0"2,-2 4,-3 7,-1 12,-1 17,-2 12,-2 14,0 9,-1 5,1 1,4-5,3-4,1-10,2-11,1-13,0-14,0-11</inkml:trace>
</inkml:ink>
</file>

<file path=ppt/ink/ink3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25"/>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224 1,'2'11,"0"4,-1 1,-2 3,-3 9,-6 13,-2 17,-6 16,-2 14,-2 11,1 1,1-7,6-15,4-12,4-18,3-16,4-20,2-12</inkml:trace>
</inkml:ink>
</file>

<file path=ppt/ink/ink3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26"/>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63 1,'3'0,"2"0,0 0,-1 0,-1 5,-2 8,0 17,-1 19,-5 24,-4 19,-3 13,1 7,2-2,3-9,2-15,3-17,0-21,1-17,1-18,-1-24,0-11</inkml:trace>
</inkml:ink>
</file>

<file path=ppt/ink/ink3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27"/>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190 1,'0'2,"0"4,0 11,-4 18,-3 25,-2 16,-1 17,-3 8,-1 1,0-5,0-9,-2-10,-1-14,3-19</inkml:trace>
</inkml:ink>
</file>

<file path=ppt/ink/ink3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28"/>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730 91,'0'0,"0"0,0 0,0 0,-1 0,-2-5,0-5,2-1,-6 0,-5-1,-6 0,-4-1,-7 5,-8 8,-8 8,-7 13,-7 13,2 14,5 10,7 7,13 7,11 1,13-7,13-8,12-6,10-8,12-7,12-11,6-14,4-13,1-20,-2-21,-7-22,-6-17,-13-12,-10-3,-16 8,-13 17,-11 14,-12 16,-14 18,-17 19,1 9</inkml:trace>
</inkml:ink>
</file>

<file path=ppt/ink/ink3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29"/>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181 0,'-5'6,"-4"1,-2 4,-4 1,-2 7,-1 8,0 11,3 3,3-1,4-7,8-7,3-9,1-8,4-6,6-8,0-7,2-3,1-5,-4 2,-3 1,-4 5,-3 3,-1 3,-2 4</inkml:trace>
</inkml:ink>
</file>

<file path=ppt/ink/ink3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30"/>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175 73,'0'0,"0"0,0 0,0 0,0 0,0 0,-3 2,-6 6,-6 5,-5 9,-3 7,3 1,5-3,5-5,3-5,7-7,7-10,6-12,8-13,1-12,-2-6,-8-7,-4 3,-5 9</inkml:trace>
</inkml:ink>
</file>

<file path=ppt/ink/ink3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31"/>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775 165,'-5'-6,"-2"-1,-2-4,1 0,-1 2,2 4,0 1,1 1,2 2,2 1,2 1,6-3,7-3,8-6,11-4,5-1,4-3,4 2,0 2,-2 7,-5 7,-2 7,-4 8,3 7,-1 5,7 7,7 1,3-5,4-6,9-9,9-10,0-12,-3-8,-7 1,-11 1,-10 4,-8 4,-8 2,-3 6,-3 8,1 12,7 6,3 5,7 1,5-1,9-6,5-6,2-8,0-8,-6-3,-7-3,-10-1</inkml:trace>
</inkml:ink>
</file>

<file path=ppt/ink/ink3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17"/>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852 1,'0'0,"0"0,0 0,-4 0,-1 0,-7 0,-7 2,-7 0,-6 4,-9 5,-6 4,-4 4,-2 4,2 3,5 1,5 3,6 4,9 6,8 5,8 8,5 10,7 4,5-1,9-7,13-9,17-12,23-21,21-29,19-31,11-30,-1-16,-11-3,-23 13</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1:11:54.993"/>
    </inkml:context>
    <inkml:brush xml:id="br0">
      <inkml:brushProperty name="width" value="0.05292" units="cm"/>
      <inkml:brushProperty name="height" value="0.10583" units="cm"/>
      <inkml:brushProperty name="color" value="#8E8989"/>
      <inkml:brushProperty name="tip" value="rectangle"/>
      <inkml:brushProperty name="rasterOp" value="maskPen"/>
      <inkml:brushProperty name="ignorePressure" value="1"/>
    </inkml:brush>
  </inkml:definitions>
  <inkml:trace contextRef="#ctx0" brushRef="#br0">71 17,'4'0,"1"0,-1 0,0 0,-1-2,-2-2,2-1,2 1,1 2,1 4,4 7,4 8,3 6,1 7,-2 1,-3-4,-4-1,-6-4,-5-7,-7-5,-6-5,-8-3,-7-2,0 0,3-7,0-2,4 0,7 0,3 2,4 2,3 2,3 2,2 0,0 2,0-1,2 1</inkml:trace>
</inkml:ink>
</file>

<file path=ppt/ink/ink3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18"/>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303 1,'0'5,"0"3,-4-3,-4-2,-4-1,-4-2,-4 2,-2 4,-4 5,0 6,3 5,2 7,6 2,6 2,8-6,6-5,6-6,7-6,7-6,4-5,6-7,-2-4,-5-1,-6 0,-5 3,-7 3,-6 3,-8 2,-7 2,-3 0,1 0</inkml:trace>
</inkml:ink>
</file>

<file path=ppt/ink/ink3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19"/>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109 0,'9'2,"12"1,7 3,4 1,0-2,-3 0,-7-2,-4-1,-4 1,-8 3,-10 5,-5 6,-7 6,-4 6,-3 4,0 0,6-2,4-1,5-3,4-5,4-6,5-3,7-5,6-5,6-5,3-4,0-1,-3-5,-5-4,-6 1,-5-2,-4 4</inkml:trace>
</inkml:ink>
</file>

<file path=ppt/ink/ink3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20"/>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685 0,'0'9,"0"4,0-2,0 1,-4 1,0 0,-1 1,1-2,5 2,2-2,10-2,9-4,7-7,7-7,4-3,1-3,-2-1,-8 4,-8 4,-5 6,-5 3,0 5,0 8,-2 9,4 3,5 2,12-2,15-5,13-6,11-10,7-9,-1-7,-9 0,-10 0,-15 2,-12 3,-12 2,-8 2,-7 2,-3 4,-3 5,1 6,5 6,2-1,2 1,7-4,4-1,4 0,9-2,0-4,3-1,-4-3,-6 1,-4 0,-6-2,-2-1,-4 2,0 2,-1 1,4 1,2-1,6 2,9 3,9-1,1-3,2-2,-2-2,-4-2,-9-3,-6 0,-6-2</inkml:trace>
</inkml:ink>
</file>

<file path=ppt/ink/ink3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21"/>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403 380,'2'6,"1"1,-1 1,4-3,6 3,13-1,14 0,9-7,15-4,6-6,7-9,-3-9,1-5,-4-4,-3-2,-5-1,-9 3,-7 6,-9 2,-8 4,-5 4,-8 7,-5 2,-4 1,-2 2,-2 3,-3 2,0 3,0 0,0 3,-1 5,-1 0,-1 2,1 1,-6 4,-5 2,-7 2,-8 1,-7 4,-6 2,-7 2,-7 1,-3 0,-2-1,0-5,1-7,2-3,4-5,6-4,3-3,8-3,2 1,5-3,7-2,5-1,4 1,3 0,1 1,2-1,1 2,0 1,3 1,0 1,2 2,1 0,0 0,0 0,3 0,-1 2,4 3,5 5,9 4,8 2,7 0,6-1,8-5,6-7,9-7,3-12,0-6,2-8,-1-4,-1-3,-3 0,-8 2,-10 3,-9 6,-10 7,-5 1,-6 3,-6 4,-5 2,-3 3,-2 3,-1 2,-5 1,-7 2,-7 6,-9 5,-6 1,-3 3,-2 2,-3-1,-2 2,-3-1,-3-1,-2-2,-1-1,-3-1,-1-5,-2-3,3-2,4-3,6-1,7-4,8-2,6-1,8-1,7-2,5-3,4 0,2-1,1 1,1 3,0 2,-1-1,0 2,-1 1,0 2,0 2,0 4,2 3,3 0,5 1,2 3,3 4,7 2,5 5,8 2,2 0,3 0,7-3,8-5,6-9,4-9,1-10,4-12,0-6,-4-5,-7 2,-11 1,-9 4,-10 6,-10 7,-7 6</inkml:trace>
</inkml:ink>
</file>

<file path=ppt/ink/ink3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13"/>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1373 109,'2'-5,"1"-3,-1 1,0 1,-2 0,-6 0,-6-1,-10-3,-11-3,-10 0,-6 2,-13 2,-6 3,-5 5,-1 4,2 7,4 3,0 8,4 4,5 3,6 0,10 3,5 4,8 5,7 5,10 1,8 0,11-3,8-5,11-2,11-5,6-5,6-4,1-5,1-6,1-4,-3-8,-6-3,-6-1,-4-2,-6 1,-9 1,-5 2,-4-1,-2 0,-2 0,-2-1</inkml:trace>
</inkml:ink>
</file>

<file path=ppt/ink/ink3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14"/>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245 17,'-4'0,"-1"0,0 0,1 0,2-2,0-2,-1-1,-1 1,-3 2,1 4,-5 7,-5 8,-2 6,0 7,1 0,3-3,4-1,5-4,7-7,5-5,8-4,7-4,6-2,1-1,-2-6,-1-1,-5-2,-6 1,-3 2,-4 3,-3 1,-3 1,-2 2,0 0,0 0,-1 1</inkml:trace>
</inkml:ink>
</file>

<file path=ppt/ink/ink3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15"/>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156 0,'0'0,"0"0,-2 0,-1 4,-3 3,-5 7,-2 6,0 6,1 6,3 2,5 2,5-7,7-5,2-3,2-6,2-6,1-4,-2-5,1-5,4-9,-2-9,1-5,2-9,-1-5,-4-4,-5 6</inkml:trace>
</inkml:ink>
</file>

<file path=ppt/ink/ink3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16"/>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1104 478,'2'0,"0"0,0 0,1 0,-4-1,-1-5,-1-2,-5-6,-5-7,-1-3,-5-3,-2-3,-1 0,-3 1,-1 1,2 1,2 3,1 0,1 2,3 4,3 3,3 3,3 1,4 2,3 0,3 0,10-2,9-3,22-1,14 1,16 5,16-2,8 7,-2 2,-3 4,-9 6,-10 5,-13 2,-12 6,-13 3,-8 7,-13 7,-10 7,-7 3,-3-3,-2-5,3-6,2-7,4-8,6-3,11-5,7-4,12-3,10-3,6-4,-3-3,-3-1,-9 0,-9 1,-7 2,-7 1,-3 2,-3 2,-3 1,-3 5,0 0,-1 3,4 2,4 2,0 1,5 1,6 3,8-3,6-2,1-1,0-2,-5-2,-5 1,-5-2,-3 3,-4 4,-5 5,-8 7,-5 5,-4 1,-2 4,-1 0,3 0,4-2,5-4,3-2,8-5,9-5,9-3,10-3,4-4,-1-4,-3-2,-6-2,-5 3,-7 0,-5 0,-5-1,-2 1,-1 1,-3 6,-2 3,-3 6,-4 2,-4 4,0 1,-2-2,-1 1,2-2,2 0,2-1,1-4,2-3,1 0,0-3,1-2,-1-1,0 0,0 2,-3 0,-2 1,0 0,2 1,0-2,5-1,2 0,1-1,0-1,0 1,2-1,-2 2,-1 3,-1 5,-1 4,-4 3,-1 6,-8 4,-3 0,0-3,1-3,3-4,3-4,3-5,2-5,2-4,0 0,1-3,-1 1,1 3,-4 3,-4 6,-4 2,-3 5,-3-1,1 0,4-1,0-4,4-4,2-4,3-2,1-3,2 0,0 2,1 0,-1-1,1-2,-1-2,0-1,0 0,0 0,0 2,0 0,0 2,0-2,0 1,0-5,0-4,2-12,5-16,4-11,2-10,1-6,0-3,-2 1,-6 3,-7 7,-7 5,-6 8,-10 5,-10 3,-7 7,0 5,3 0,5 3,7-7,12-16,17-16,15-13,16-12,10-4,4 2,-3 10,-7 12,-10 12,-10 9,-11 8,-17 5,-17 5,-21 6,-15 6,-4-1,3 1,8-1,15-1,10-6,8-11,10-11,11-17,10-14,9-7,1 2,-2 6,-9 10,-10 5,-12 7,-22 7,-25 6,-21 8,-19 13,-11 9,-8 10,-7 7,6 3,15 0,19-2,20-4,19-5,15-5,11-4,10-1</inkml:trace>
</inkml:ink>
</file>

<file path=ppt/ink/ink3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00"/>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1650 2573,'0'0,"0"0,-2 3,-3 1,0-1,-5 0,1-1,-4 0,-3-2,-4 0,-4 0,-1 0,-2 0,-5-3,-2-1,-3-5,-2-1,1-5,0-5,0-8,-3-6,-5-13,1-9,-1-6,-2-3,-1-5,-4-5,6-5,4-7,1-5,8-8,4-8,8-5,7-4,5-7,6 0,8 1,5 8,7 6,8 6,13 3,9 8,5 8,7 7,8 8,13 6,11 4,8 7,1 10,-5 11,-4 12,-5 11,-7 13,-7 11,-7 11,-5 10,-8 11,-4 16,-4 12,-5 6,-5 4,-2 2,-6 1,1 3,0-5,-4 3,-5-1,-4 2,-3 4,-6 5,-5-3,-1-8,0-6,-7-9,0-12,-2-13,1-10,-1-11,2-8,2-4,2-6,3 0,1-3,0-3,2-1,-1-2,0 0,1-1,-4-1,0 0,-1 1,1 0</inkml:trace>
</inkml:ink>
</file>

<file path=ppt/ink/ink3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01"/>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174 176,'0'0,"0"0,0 0,0 0,0-3,3-3,0-1,6-8,10-6,9-1,12 0,7-1,4 1,-2 5,-2 5,-7 7,-8 7,-9 4,-9 6,-6 1,-5 1,-8 9,-12 10,-14 9,-15 12,-15 8,-13 4,7-8</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1:11:54.994"/>
    </inkml:context>
    <inkml:brush xml:id="br0">
      <inkml:brushProperty name="width" value="0.05292" units="cm"/>
      <inkml:brushProperty name="height" value="0.10583" units="cm"/>
      <inkml:brushProperty name="color" value="#8E8989"/>
      <inkml:brushProperty name="tip" value="rectangle"/>
      <inkml:brushProperty name="rasterOp" value="maskPen"/>
      <inkml:brushProperty name="ignorePressure" value="1"/>
    </inkml:brush>
  </inkml:definitions>
  <inkml:trace contextRef="#ctx0" brushRef="#br0">126 0,'0'0,"0"0,2 0,0 4,5 3,3 7,3 6,0 7,-1 5,-3 2,-5 1,-5-6,-6-5,-4-3,-1-6,-1-5,-2-5,2-5,-1-6,-4-8,2-8,-1-7,-2-8,1-4,4-5,5 5</inkml:trace>
</inkml:ink>
</file>

<file path=ppt/ink/ink3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02"/>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473 1,'-6'3,"-1"0,0 4,1 2,-6 6,-7 9,-9 18,-4 18,-6 17,-2 13,1 9,4 4,7-9,9-12,8-8,6-17,3-16,3-11,3-3,1-6</inkml:trace>
</inkml:ink>
</file>

<file path=ppt/ink/ink3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03"/>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125 1,'0'3,"-3"9,-6 22,-7 27,-5 21,3 15,4 11,7 15,7 0,7-12,7-14,1-21,0-23</inkml:trace>
</inkml:ink>
</file>

<file path=ppt/ink/ink3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04"/>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30 13,'0'-3,"0"-1,0 1,0 0,0 4,0 13,0 23,0 33,3 38,3 29,4 18,5 3,4-17,-2-33</inkml:trace>
</inkml:ink>
</file>

<file path=ppt/ink/ink3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05"/>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112 0,'8'11,"3"4,0 2,-5 9,-4 23,-7 35,-12 33,-7 26,-6 14,2-20</inkml:trace>
</inkml:ink>
</file>

<file path=ppt/ink/ink3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06"/>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199 0,'0'9,"0"4,-5 10,-11 17,-16 35,-2 44,3 43,11 31,20 15,14-5,8-37</inkml:trace>
</inkml:ink>
</file>

<file path=ppt/ink/ink3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07"/>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97 1,'0'0,"0"0,0 0,-3 0,-1 8,1 17,-5 24,-1 22,0 17,3 12,2 3,1-2,2-4,1-4,0-11,-2-13,-2-12,-2-15,0-12</inkml:trace>
</inkml:ink>
</file>

<file path=ppt/ink/ink3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08"/>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30 1,'0'0,"0"5,-3 16,0 19,-1 24,1 21,4 18,4 11,1 0,3-5,0-19,-3-24</inkml:trace>
</inkml:ink>
</file>

<file path=ppt/ink/ink3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09"/>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39 0,'0'3,"3"14,9 30,5 38,11 28,1-4</inkml:trace>
</inkml:ink>
</file>

<file path=ppt/ink/ink3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10"/>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263 0,'0'0,"0"0,0 0,0 3,0 3,0 10,0 10,0 11,-2 14,-4 15,-7 10,-3 6,-6 3,-4 1,1 5,0 1,2 0,5-9,9 2,11 2,10 7,7 6,3 15,5 3,-1-17</inkml:trace>
</inkml:ink>
</file>

<file path=ppt/ink/ink3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11"/>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51 1,'0'5,"0"3,0 4,0 12,0 16,0 18,6 15,1 9,0 6,1 5,5 6,7 10,1 5,-2 12,-5-15</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1:11:54.995"/>
    </inkml:context>
    <inkml:brush xml:id="br0">
      <inkml:brushProperty name="width" value="0.05292" units="cm"/>
      <inkml:brushProperty name="height" value="0.10583" units="cm"/>
      <inkml:brushProperty name="color" value="#8E8989"/>
      <inkml:brushProperty name="tip" value="rectangle"/>
      <inkml:brushProperty name="rasterOp" value="maskPen"/>
      <inkml:brushProperty name="ignorePressure" value="1"/>
    </inkml:brush>
  </inkml:definitions>
  <inkml:trace contextRef="#ctx0" brushRef="#br0">1692 479,'-2'0,"0"0,-1 0,1 0,2-2,2-4,2-2,4-6,4-6,2-4,5-4,2-2,2 1,2 0,1 0,-3 2,0 3,-2 0,-2 2,-2 4,-2 4,-5 1,-2 2,-4 2,-2 0,-5 1,-8-4,-11-2,-21-1,-13 1,-17 5,-16-2,-8 7,2 2,3 4,8 6,12 5,12 2,12 6,13 3,8 7,13 7,10 7,6 3,5-3,1-5,-3-6,-2-7,-4-8,-6-3,-11-5,-7-3,-13-5,-9-1,-6-6,3-2,3-1,9 0,9 1,7 2,7 1,3 2,3 2,3 2,3 3,1 1,-1 4,-3 1,-4 2,0 0,-5 3,-6 1,-8-1,-6-4,-1 0,0-2,5-2,5 1,6-1,1 1,5 5,5 6,8 6,5 4,4 3,3 2,-1 2,-2-1,-4-2,-5-5,-3 0,-8-6,-9-5,-9-3,-10-3,-4-4,1-4,4-2,4-2,7 2,5 1,6 0,6-1,0 2,2 0,3 6,3 3,1 5,5 3,4 4,1 1,0-2,2 1,-2-2,-2 0,-1-1,-3-4,-1-3,-1 0,0-3,0-2,0-1,-1 0,1 2,3 0,2 1,0 0,-2 1,0-2,-4-1,-4 0,1 0,-2-3,1 2,-1-1,0 2,2 3,1 5,2 4,2 4,2 4,8 5,3 0,1-2,-2-4,-3-5,-4-3,-2-5,-2-5,-2-4,0 0,-1-2,1 0,-1 2,5 4,2 6,5 3,3 3,3 1,-1-2,-3 0,-2-4,-2-4,-4-3,-2-4,-1-2,-2 0,0 2,0 1,-1-3,0-1,1-2,0-1,0 0,0 1,0 1,0 0,0 1,0 0,0-1,0-3,0-5,-2-12,-4-16,-5-11,-3-11,0-4,0-5,3 2,4 4,8 6,7 5,6 7,10 6,10 3,7 8,0 3,-3 1,-4 3,-9-7,-11-16,-16-16,-17-13,-15-12,-10-4,-4 2,3 11,7 11,10 12,10 9,11 8,17 5,17 5,22 6,13 5,5 1,-3-1,-8 0,-15-1,-9-5,-10-13,-9-9,-11-19,-9-13,-11-7,0 2,2 7,9 8,10 6,12 8,22 5,25 7,21 8,19 13,11 9,9 10,6 7,-7 3,-14 0,-18-2,-21-4,-20-5,-14-5,-11-4,-10-1</inkml:trace>
</inkml:ink>
</file>

<file path=ppt/ink/ink3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12"/>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3875 4287,'0'0,"0"0,-3 0,0 0,-10-2,-6-2,-7-3,-6 1,-7-5,-8-6,-9-3,-10-9,-2-3,-2-6,1-6,2-3,-2-9,-3-15,3-13,1-7,2-4,6-5,4-6,11 0,8-6,12-8,4-11,5-7,12-7,6-6,5-6,5 2,8 1,10 6,10 5,10 11,10 10,9 7,9 7,14 1,19 0,13 2,24-2,15 5,16-1,13 4,14 10,15 6,7 4,18 0,3 7,9 9,-1 16,13 15,15 16,-13 17,-8 19,-10 20,-11 25,-12 16,-20 14,-15 11,-16 10,-19 5,-9 12,-8 4,-9 4,-11 6,-15 8,-19 7,-21 8,-19 3,-21 6,-25 3,-20 4,-22 4,-29-1,-26 3,-17-3,-5-4,-12-9,-4-16,-1-11,-12-19,-4-16,-10-23,-14-18,-14-7,-21-10,26-14</inkml:trace>
</inkml:ink>
</file>

<file path=ppt/ink/ink3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6T08:49:30.533"/>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2117 319,'-2'-4,"-1"-4,-1-4,-8-6,-10-7,-16-7,-14-7,-16-1,-11 0,-5 7,-8 5,-7 6,0 8,3 10,4 8,9 11,10 4,15 3,11 5,13 9,16 12,15 7,17 8,19 8,14 0,17 1,16-4,8-5,4-14,4-13,-4-13,-8-12,-9-8,-8-9,-15-3</inkml:trace>
</inkml:ink>
</file>

<file path=ppt/ink/ink3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6T08:49:30.534"/>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563 0,'0'0,"0"0,1 0,2 0,-1 0,4 2,4 1,2 1,4 4,1 4,5 8,3 11,2 12,-4 12,-6 5,-10-3,-7-6,-8-8,-10-6,-13-9,-14-9,-9-8,-2-14,7-7,5-12,6-11,7-8,7-4,13 2,13 1,17 0,25 4,4 8</inkml:trace>
</inkml:ink>
</file>

<file path=ppt/ink/ink3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6T08:49:30.535"/>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330 17,'-1'-4,"-2"0,3-1,0 1,3 5,3 4,9 9,8 15,3 13,1 13,-1 8,-8 3,-11 0,-5-5,-8-9,-9-11,-3-8,-6-11,-4-12,-3-14,-4-13,0-16,5-11,7-7,9-4,11 3,10 7,16 6,5 9</inkml:trace>
</inkml:ink>
</file>

<file path=ppt/ink/ink3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6T08:49:30.536"/>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264 574,'0'-4,"0"0,2-1,0-3,3-3,-1-6,0-5,-3-9,-6-8,-5-12,-6-11,-7-3,-3-2,0 7,4 9,6 13,9 13,5 12</inkml:trace>
</inkml:ink>
</file>

<file path=ppt/ink/ink3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6T08:49:30.537"/>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141 425,'-5'-10,"-3"-2,1-7,7-10,3-9,4-7,2-6,-1-2,4 6,3 10,-1 7,3 6,12 6,2 7</inkml:trace>
</inkml:ink>
</file>

<file path=ppt/ink/ink3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6T08:49:30.538"/>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960 244,'-11'-3,"-4"-4,0-4,4-6,5-7,3-5,7-2,7-1,12 2,11 3,18 7,19 8,16 14,18 16,11 14,-5 5,-13 3,-13 2,-15 1,-23 6,-20-2,-15-3,-19-6,-16-2,-17-8,-13-5,-13-7,-5-6,3-5,8-1,14-2,10 4,11-1,14 2,14 2,17 7,20 9,21 7,13 9,9 7,2 4,-7-1,-13-7,-11-8,-16-8,-13-10,-12-5,-13-2,-16-2,-9-2,-1-4</inkml:trace>
</inkml:ink>
</file>

<file path=ppt/ink/ink3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6T08:49:30.539"/>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90 0,'0'6,"0"1,2 4,4 3,5 5,2 0,0 0,-4-2,-2 1,-3-4</inkml:trace>
</inkml:ink>
</file>

<file path=ppt/ink/ink3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6T08:49:30.540"/>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516 20,'-4'0,"-1"0,0 0,2 0,0 0,1 0,0 2,-9 0,-7 0,-10 0,-13-3,-11-4,-5-6,6 1</inkml:trace>
</inkml:ink>
</file>

<file path=ppt/ink/ink3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6T08:49:30.523"/>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10 14,'0'0,"0"4,0-1,0-3,0 0,0-3,0-1,-3-3,3 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1:11:54.979"/>
    </inkml:context>
    <inkml:brush xml:id="br0">
      <inkml:brushProperty name="width" value="0.05292" units="cm"/>
      <inkml:brushProperty name="height" value="0.10583" units="cm"/>
      <inkml:brushProperty name="color" value="#8E8989"/>
      <inkml:brushProperty name="tip" value="rectangle"/>
      <inkml:brushProperty name="rasterOp" value="maskPen"/>
      <inkml:brushProperty name="ignorePressure" value="1"/>
    </inkml:brush>
  </inkml:definitions>
  <inkml:trace contextRef="#ctx0" brushRef="#br0">619 2572,'0'0,"0"0,3 3,1 0,2 1,3-1,0-2,4 1,3-1,4-1,4 0,1 0,2 0,4-3,3-1,4-5,1-2,-1-3,-1-6,2-8,2-7,5-11,-2-10,3-6,1-3,1-5,4-5,-6-5,-4-7,-1-5,-8-9,-4-7,-8-4,-7-5,-5-6,-6-1,-8 1,-4 8,-9 6,-7 6,-13 3,-9 8,-5 8,-7 7,-9 8,-11 6,-13 4,-7 7,-1 10,5 11,6 12,2 11,8 13,7 11,6 11,7 10,6 11,5 16,5 12,3 6,6 4,3 2,4 1,0 3,0-5,4 3,5-1,4 1,3 6,6 4,5-5,1-5,1-7,5-10,1-10,3-14,-2-10,1-11,-2-8,-2-5,-3-4,-1-2,-2-2,-1-2,0-3,0 0,-1-2,1 0,2 0,1-1,1 0,-1 1</inkml:trace>
</inkml:ink>
</file>

<file path=ppt/ink/ink3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6T08:49:30.524"/>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53 0,'0'2,"0"1,0-1,0 0,0-1,0 0,0 1,1 4,2 7,-1 11,0 13,-1 13,0 9,-1 9,2 8,1 3,4 3,1-3,0-1,1-5,-1-11,-3-10,-1-15,-4-13,-2-14,0-9</inkml:trace>
</inkml:ink>
</file>

<file path=ppt/ink/ink3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6T08:49:30.525"/>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78 1,'0'0,"0"2,2 4,3 7,1 12,1 17,2 12,2 14,0 9,1 6,-1 0,-4-6,-3-3,-1-10,-1-11,-2-13,0-14,-1-10</inkml:trace>
</inkml:ink>
</file>

<file path=ppt/ink/ink3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6T08:49:30.526"/>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141 1,'-2'11,"0"4,2 1,0 3,5 9,4 13,4 17,4 16,3 14,4 11,-3 0,-2-6,-5-14,-4-13,-3-18,-5-16,-3-20,-2-12</inkml:trace>
</inkml:ink>
</file>

<file path=ppt/ink/ink3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6T08:49:30.527"/>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73 1,'-3'0,"-2"0,0 0,1 0,2 5,0 8,1 17,1 19,5 24,5 19,1 13,1 8,-3-4,-4-8,-1-14,-2-19,-2-19,0-18,0-19,0-23,-1-11</inkml:trace>
</inkml:ink>
</file>

<file path=ppt/ink/ink3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6T08:49:30.528"/>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113 1,'0'2,"0"4,0 11,3 18,4 25,2 16,1 16,4 10,0 0,1-4,-2-10,3-10,1-15,-3-18</inkml:trace>
</inkml:ink>
</file>

<file path=ppt/ink/ink3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6T08:49:30.529"/>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493 91,'0'0,"0"0,0 0,0 0,2 0,1-5,-1-5,0-1,5 0,5-1,6 0,3-1,10 5,6 8,7 8,9 13,5 13,-2 14,-2 11,-10 5,-12 8,-10 1,-15-7,-12-7,-12-8,-10-7,-12-7,-13-11,-5-14,-4-13,0-20,1-21,6-22,8-17,11-11,12-5,15 9,12 17,12 14,12 16,15 18,17 19,-3 9</inkml:trace>
</inkml:ink>
</file>

<file path=ppt/ink/ink3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6T08:49:30.530"/>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107 0,'5'6,"4"1,2 4,5 1,0 7,1 9,1 10,-1 2,-6-1,-3-4,-8-10,-2-8,-3-7,-3-8,-6-6,0-8,-3-3,2-5,1 2,4 0,4 5,2 5,3 2,1 3</inkml:trace>
</inkml:ink>
</file>

<file path=ppt/ink/ink3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6T08:49:30.531"/>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103 73,'0'0,"0"0,0 0,0 0,0 0,0 0,4 2,5 6,6 5,5 9,1 7,-1 1,-4-4,-6-3,-4-6,-5-7,-8-10,-7-12,-7-13,0-12,2-7,7-5,4 2,5 9</inkml:trace>
</inkml:ink>
</file>

<file path=ppt/ink/ink3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6T08:49:30.532"/>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3071 165,'5'-5,"3"-3,1-3,-1 1,0 1,-1 3,0 2,-1 2,-2 0,-2 2,-2 1,-5-3,-8-3,-9-6,-10-4,-5-1,-3-2,-5 0,0 3,1 7,6 7,3 7,2 9,-1 6,-1 4,-7 9,-5-1,-4-3,-4-8,-10-9,-7-8,-1-13,3-7,7-1,11 3,10 3,8 3,8 4,3 5,3 8,-1 11,-6 7,-5 5,-7 1,-4-1,-9-5,-5-7,-1-9,-2-7,7-3,7-3,11-1</inkml:trace>
</inkml:ink>
</file>

<file path=ppt/ink/ink3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6T08:49:30.518"/>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939 1,'0'0,"0"0,0 0,4 0,1 0,7 0,7 2,6 0,8 4,9 5,5 4,4 4,1 4,0 4,-6-1,-6 5,-5 3,-8 5,-10 6,-7 8,-5 10,-6 4,-6-1,-10-8,-12-7,-17-14,-22-19,-23-30,-17-32,-13-29,2-16,11-3,23 14</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1:11:54.980"/>
    </inkml:context>
    <inkml:brush xml:id="br0">
      <inkml:brushProperty name="width" value="0.05292" units="cm"/>
      <inkml:brushProperty name="height" value="0.10583" units="cm"/>
      <inkml:brushProperty name="color" value="#8E8989"/>
      <inkml:brushProperty name="tip" value="rectangle"/>
      <inkml:brushProperty name="rasterOp" value="maskPen"/>
      <inkml:brushProperty name="ignorePressure" value="1"/>
    </inkml:brush>
  </inkml:definitions>
  <inkml:trace contextRef="#ctx0" brushRef="#br0">418 176,'0'0,"0"0,0 0,0 0,0-2,-3-5,0 0,-6-8,-10-6,-9 0,-12-2,-7 0,-5 1,3 5,2 5,8 7,7 7,9 4,8 6,7 1,5 1,8 9,12 10,14 9,16 13,13 6,15 6,-8-10</inkml:trace>
</inkml:ink>
</file>

<file path=ppt/ink/ink3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6T08:49:30.519"/>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234 1,'0'5,"0"3,3-3,6-2,3-1,4-2,4 2,1 4,6 4,-2 7,-1 6,-4 6,-5 3,-6 0,-7-5,-8-5,-5-6,-7-6,-6-6,-6-5,-5-7,3-4,4-1,5 0,7 4,5 2,8 2,6 4,8 0,3 1,0 1</inkml:trace>
</inkml:ink>
</file>

<file path=ppt/ink/ink3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6T08:49:30.520"/>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471 0,'-10'2,"-11"1,-7 3,-3 1,-1-2,2 0,8-2,4-1,4 1,8 3,10 5,5 6,7 6,5 6,1 4,1 0,-5-2,-5-1,-5-3,-4-4,-4-7,-6-4,-5-4,-8-5,-5-5,-3-4,0-1,3-5,6-4,4 1,7-1,3 2</inkml:trace>
</inkml:ink>
</file>

<file path=ppt/ink/ink3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6T08:49:30.521"/>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2927 0,'0'9,"0"4,0-2,0 1,4 1,1 0,-1 1,0-2,-5 2,-2-2,-10-2,-8-4,-9-8,-6-5,-4-4,-1-4,2 1,8 3,8 4,5 5,5 5,0 4,0 8,2 9,-4 3,-5 1,-12-1,-15-4,-13-8,-11-8,-7-11,1-5,8-2,12 1,13 3,14 2,10 2,10 1,6 4,3 2,3 7,-2 5,-3 5,-3 1,-3-1,-6-2,-3-2,-6 0,-7-3,-2-2,-2-3,5-2,4 2,5-2,7-1,1 0,3 1,2 1,-1 3,-3-1,-2 1,-6 1,-9 3,-9-2,-1-2,-2-2,2-2,4-2,9-3,6 0,7-2</inkml:trace>
</inkml:ink>
</file>

<file path=ppt/ink/ink3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6T08:49:30.522"/>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1774 381,'-2'6,"0"1,-1 1,-2-3,-7 2,-14 1,-12-1,-11-7,-13-4,-9-6,-4-9,2-9,-1-5,3-4,5-3,4 1,8 1,8 7,9 2,8 4,6 4,6 7,7 2,2 1,3 2,2 3,3 2,0 3,0 0,0 3,1 5,1 0,1 2,0 1,4 4,6 2,7 2,8 1,7 4,6 2,8 2,6 2,3-1,2-1,0-6,-1-5,-2-5,-4-3,-6-6,-3-2,-7-2,-3 0,-6-4,-6-1,-4 0,-5 0,-3 0,-2 1,-1-1,0 2,-2 0,-1 3,-2 0,-1 2,-1 0,0 0,0 0,-2 0,-1 2,-3 3,-5 5,-9 4,-8 2,-7 0,-6-1,-7-5,-9-7,-7-7,-2-12,-1-7,-2-6,1-5,1-3,2-1,9 3,10 3,10 6,8 7,6 1,6 3,6 4,5 2,3 3,2 3,1 2,5 1,7 2,7 6,9 5,6 1,3 3,2 2,3-1,3 2,2-1,3-1,2-3,1 1,3-2,1-5,1-3,-1-1,-4-4,-8-1,-6-4,-7-3,-7 0,-9-1,-6-2,-5-3,-4 0,-2-1,-1 1,-1 3,0 2,1-1,1 2,-1 1,1 2,0 2,0 4,-2 3,-2 0,-6 1,-2 3,-4 4,-5 2,-6 5,-8 2,-2-1,-4 3,-7-5,-7-5,-5-9,-5-9,-2-10,-2-12,-1-7,3-4,8 2,11 1,9 4,10 6,10 7,8 6</inkml:trace>
</inkml:ink>
</file>

<file path=ppt/ink/ink3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6T08:49:30.514"/>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818 109,'-2'-5,"-1"-3,1 1,0 1,3 0,4 0,7-1,10-3,11-3,10 0,7 2,11 2,7 3,5 5,1 4,-2 7,-3 3,-2 8,-3 4,-5 3,-6 0,-9 3,-7 4,-7 5,-7 5,-10 1,-8 0,-11-3,-8-5,-11-2,-11-5,-6-5,-6-4,-1-5,-1-6,0-4,2-8,5-3,8-1,2-2,7 1,9 1,5 2,5-1,1 0,2-1,1 1</inkml:trace>
</inkml:ink>
</file>

<file path=ppt/ink/ink3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6T08:49:30.515"/>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254 17,'5'0,"-1"0,1 0,-1 0,-2-2,0-2,1-1,2 1,1 2,0 4,5 7,4 8,4 6,0 7,-2 0,-3-3,-4 0,-6-6,-5-6,-7-5,-6-4,-8-4,-7-2,0-1,2-6,2-1,2-2,8 2,4 0,2 4,5 1,2 2,2 0,0 2,0-1,1 0</inkml:trace>
</inkml:ink>
</file>

<file path=ppt/ink/ink3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6T08:49:30.516"/>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290 0,'0'0,"0"0,2 0,0 4,5 3,3 7,3 6,0 6,-1 7,-3 1,-5 0,-5-5,-6-5,-4-3,-1-6,-1-6,-2-3,1-6,0-6,-3-8,0-8,1-7,-3-7,1-5,4-6,5 7</inkml:trace>
</inkml:ink>
</file>

<file path=ppt/ink/ink3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6T08:49:30.517"/>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3320 478,'-2'0,"0"0,0 0,-1 0,4-1,1-5,1-2,6-6,3-7,2-3,5-3,2-3,1 0,4 2,-1-1,-1 2,-2 3,0 0,-3 2,-2 4,-2 3,-5 3,-2 1,-4 2,-2 0,-5 0,-8-2,-11-3,-21-1,-13 1,-17 5,-17-2,-7 7,2 2,3 4,9 6,10 5,13 2,12 6,13 3,8 7,13 7,10 7,7 3,3-3,2-5,-3-6,-2-7,-4-8,-6-3,-11-5,-7-4,-11-3,-11-2,-6-6,3-2,3-1,9 0,9 1,6 2,9 1,2 2,3 2,3 1,3 5,0 0,0 4,-2 0,-5 3,-1 1,-3 2,-7 1,-8-2,-7-2,1-1,-1-2,5-2,5 1,5-2,3 3,4 4,5 5,7 7,6 5,5 1,1 4,1 1,-3-1,-5-3,-3-3,-5-2,-7-5,-8-5,-11-3,-9-3,-3-4,-1-3,5-4,4-1,7 3,6 0,5 0,5-1,1 1,2 1,3 6,3 3,1 7,6 1,2 5,2-1,1-1,0 1,-1-2,-2 0,-1-1,-3-4,-1-3,-1 0,0-3,0-2,0-1,-1 0,1 2,4 0,0 1,1 0,-1 1,-1-2,-5-1,-2 0,-1 0,0-3,-1 2,0-1,1 2,1 3,1 5,1 4,3 4,3 4,6 5,4 0,1-3,-2-3,-3-4,-4-4,-1-5,-4-5,-1-4,0 0,0-2,-1-1,1 4,3 3,3 6,5 2,4 5,1 0,0-2,-3 0,-2-4,-2-4,-4-4,-1-2,-2-3,-2 0,0 2,-1 0,0-1,1-2,-1-2,1-1,0 0,0 0,0 2,0 1,0 0,0 0,0-1,0-4,0-4,-1-12,-6-15,-4-13,-3-9,0-6,0-3,3 1,4 3,8 7,7 6,6 6,11 6,9 3,6 8,1 3,-2 1,-6 3,-8-7,-10-15,-18-18,-16-12,-14-12,-11-4,-4 2,2 9,9 13,8 12,11 9,12 8,16 6,17 4,21 5,14 7,5-1,-3 1,-8-1,-14-1,-11-6,-8-11,-10-11,-11-17,-10-14,-9-7,-1 2,2 6,9 10,10 5,12 7,22 7,24 6,22 8,20 13,10 9,7 10,8 7,-6 3,-15 0,-19-2,-19-4,-21-5,-14-5,-11-4,-10-1</inkml:trace>
</inkml:ink>
</file>

<file path=ppt/ink/ink3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6T08:49:30.501"/>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1945 2572,'0'0,"0"0,2 3,2 1,2-1,3 0,1-1,3 0,2-1,5-1,4 0,1 0,2 0,4-3,3-2,4-3,1-3,-1-4,-1-5,1-7,4-8,4-11,-2-10,3-6,1-4,2-4,2-4,-5-7,-4-6,-1-5,-8-8,-4-8,-8-4,-6-6,-7-5,-5-1,-8 1,-4 8,-9 6,-7 6,-13 3,-9 8,-5 8,-7 7,-8 8,-13 6,-12 4,-7 7,-1 10,5 11,6 12,2 11,9 13,6 11,6 11,5 10,9 11,4 16,4 12,5 6,5 4,3 3,4-1,0 4,0-4,4 1,6 0,2 2,4 4,7 6,3-6,3-5,-1-7,6-10,2-11,1-13,-1-10,1-11,-2-8,-2-4,-3-5,-1-2,-2-2,0-2,-2-3,1-1,-1 0,1-1,2-1,2 1,-1-1,0 1</inkml:trace>
</inkml:ink>
</file>

<file path=ppt/ink/ink3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6T08:49:30.502"/>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764 176,'0'0,"0"0,0 0,0 0,0-3,-2-3,-2-1,-5-8,-10-7,-9 1,-12-2,-6 1,-5 0,0 5,5 5,7 7,7 7,9 4,8 6,7 1,5 1,8 9,12 10,14 9,16 13,13 7,15 4,-8-9</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7-03T08:37:41.290"/>
    </inkml:context>
    <inkml:brush xml:id="br0">
      <inkml:brushProperty name="width" value="0.29986" units="cm"/>
      <inkml:brushProperty name="height" value="0.59972" units="cm"/>
      <inkml:brushProperty name="color" value="#BBB8B8"/>
      <inkml:brushProperty name="tip" value="rectangle"/>
      <inkml:brushProperty name="rasterOp" value="maskPen"/>
      <inkml:brushProperty name="ignorePressure" value="1"/>
    </inkml:brush>
  </inkml:definitions>
  <inkml:trace contextRef="#ctx0" brushRef="#br0">0 572,'0'0,"0"0,5 0,15-5,13-5,31-3,37-8,64-26,78-9,87-9,96-6,116 2,90 15,96 2,78 11,29 12,45 5,-38 12,-72 9,-93 18,-122 4,-133 8,-116 10,-109 0,-89-7,-62-8</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1:11:54.981"/>
    </inkml:context>
    <inkml:brush xml:id="br0">
      <inkml:brushProperty name="width" value="0.05292" units="cm"/>
      <inkml:brushProperty name="height" value="0.10583" units="cm"/>
      <inkml:brushProperty name="color" value="#8E8989"/>
      <inkml:brushProperty name="tip" value="rectangle"/>
      <inkml:brushProperty name="rasterOp" value="maskPen"/>
      <inkml:brushProperty name="ignorePressure" value="1"/>
    </inkml:brush>
  </inkml:definitions>
  <inkml:trace contextRef="#ctx0" brushRef="#br0">1 1,'6'3,"1"0,0 4,-1 2,6 6,8 9,7 18,5 18,6 17,2 13,-1 10,-3 2,-9-8,-8-12,-8-8,-6-17,-3-16,-3-11,-3-3,-1-6</inkml:trace>
</inkml:ink>
</file>

<file path=ppt/ink/ink4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6T08:49:30.503"/>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277 1,'6'3,"1"0,0 4,-1 2,6 6,7 8,9 20,4 17,6 17,2 13,0 9,-5 4,-8-9,-8-12,-8-8,-6-17,-3-16,-2-11,-4-3,-2-7</inkml:trace>
</inkml:ink>
</file>

<file path=ppt/ink/ink4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6T08:49:30.504"/>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74 1,'0'3,"3"9,7 22,6 27,4 21,-2 15,-4 11,-7 15,-7 1,-7-14,-7-13,-1-20,0-25</inkml:trace>
</inkml:ink>
</file>

<file path=ppt/ink/ink4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6T08:49:30.505"/>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130 13,'0'-3,"0"-1,0 1,0 0,0 4,0 13,0 23,0 32,-2 40,-5 28,-3 19,-5 1,-5-16,4-33</inkml:trace>
</inkml:ink>
</file>

<file path=ppt/ink/ink4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6T08:49:30.506"/>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129 0,'-9'11,"-2"4,1 2,4 9,4 23,7 35,11 33,9 26,5 13,-2-18</inkml:trace>
</inkml:ink>
</file>

<file path=ppt/ink/ink4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6T08:49:30.507"/>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121 0,'0'9,"0"4,5 10,11 17,16 35,3 43,-4 45,-12 30,-19 15,-14-4,-7-39</inkml:trace>
</inkml:ink>
</file>

<file path=ppt/ink/ink4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6T08:49:30.508"/>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59 1,'0'0,"0"0,0 0,2 0,2 8,0 17,4 24,1 22,0 17,-3 11,-2 5,-1-2,-2-5,-1-5,0-9,3-15,0-11,3-15,0-12</inkml:trace>
</inkml:ink>
</file>

<file path=ppt/ink/ink4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6T08:49:30.509"/>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55 1,'0'0,"0"5,3 16,1 19,-1 24,0 21,-4 18,-4 11,-1 0,-3-5,1-19,1-24</inkml:trace>
</inkml:ink>
</file>

<file path=ppt/ink/ink4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6T08:49:30.510"/>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166 0,'0'3,"-2"14,-11 30,-3 37,-14 30,2-5</inkml:trace>
</inkml:ink>
</file>

<file path=ppt/ink/ink4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6T08:49:30.511"/>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157 0,'0'0,"0"0,0 0,0 3,0 3,0 10,0 10,0 11,2 14,4 15,7 10,3 6,5 2,5 3,1 4,-3 1,-2 0,-4-9,-8 2,-12 2,-11 7,-6 6,-2 15,-6 3,0-17</inkml:trace>
</inkml:ink>
</file>

<file path=ppt/ink/ink4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6T08:49:30.512"/>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215 1,'0'5,"0"3,0 4,0 12,0 16,0 18,-5 15,-3 9,1 6,-1 6,-5 5,-7 9,-1 7,2 11,5-16</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1:11:54.982"/>
    </inkml:context>
    <inkml:brush xml:id="br0">
      <inkml:brushProperty name="width" value="0.05292" units="cm"/>
      <inkml:brushProperty name="height" value="0.10583" units="cm"/>
      <inkml:brushProperty name="color" value="#8E8989"/>
      <inkml:brushProperty name="tip" value="rectangle"/>
      <inkml:brushProperty name="rasterOp" value="maskPen"/>
      <inkml:brushProperty name="ignorePressure" value="1"/>
    </inkml:brush>
  </inkml:definitions>
  <inkml:trace contextRef="#ctx0" brushRef="#br0">0 1,'0'3,"3"9,6 22,7 27,4 21,-1 16,-6 10,-5 14,-9 1,-6-12,-6-14,-3-21,2-23</inkml:trace>
</inkml:ink>
</file>

<file path=ppt/ink/ink4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6T08:49:30.513"/>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10703 4287,'0'0,"0"0,3 0,1 0,8-2,8-2,5-2,8-1,6-4,7-6,10-3,10-9,2-3,2-6,-1-6,-2-3,3-8,1-17,-1-12,-3-7,0-4,-7-5,-5-6,-9 0,-10-6,-11-7,-3-13,-7-6,-11-6,-6-8,-5-5,-5 2,-8 1,-10 6,-10 6,-9 9,-11 12,-9 5,-9 8,-15 1,-18 0,-12 2,-25-2,-16 5,-14-1,-15 4,-12 10,-17 6,-6 4,-18 0,-2 7,-10 9,0 16,-11 15,-16 16,12 17,9 19,10 20,12 25,11 16,20 14,15 12,16 8,19 6,9 12,8 4,9 4,11 6,15 8,19 7,20 8,21 3,20 7,25 1,20 5,22 4,29-1,26 3,16-3,7-4,11-9,4-16,1-11,12-18,4-17,10-23,14-18,14-8,20-9,-24-14</inkml:trace>
</inkml:ink>
</file>

<file path=ppt/ink/ink4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6T08:49:30.533"/>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2117 319,'-2'-4,"-1"-4,-1-4,-8-6,-10-7,-16-7,-14-7,-16-1,-11 0,-5 7,-8 5,-7 6,0 8,3 10,4 8,9 11,10 4,15 3,11 5,13 9,16 12,15 7,17 8,19 8,14 0,17 1,16-4,8-5,4-14,4-13,-4-13,-8-12,-9-8,-8-9,-15-3</inkml:trace>
</inkml:ink>
</file>

<file path=ppt/ink/ink4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6T08:49:30.534"/>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563 0,'0'0,"0"0,1 0,2 0,-1 0,4 2,4 1,2 1,4 4,1 4,5 8,3 11,2 12,-4 12,-6 5,-10-3,-7-6,-8-8,-10-6,-13-9,-14-9,-9-8,-2-14,7-7,5-12,6-11,7-8,7-4,13 2,13 1,17 0,25 4,4 8</inkml:trace>
</inkml:ink>
</file>

<file path=ppt/ink/ink4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6T08:49:30.535"/>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330 17,'-1'-4,"-2"0,3-1,0 1,3 5,3 4,9 9,8 15,3 13,1 13,-1 8,-8 3,-11 0,-5-5,-8-9,-9-11,-3-8,-6-11,-4-12,-3-14,-4-13,0-16,5-11,7-7,9-4,11 3,10 7,16 6,5 9</inkml:trace>
</inkml:ink>
</file>

<file path=ppt/ink/ink4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6T08:49:30.536"/>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264 574,'0'-4,"0"0,2-1,0-3,3-3,-1-6,0-5,-3-9,-6-8,-5-12,-6-11,-7-3,-3-2,0 7,4 9,6 13,9 13,5 12</inkml:trace>
</inkml:ink>
</file>

<file path=ppt/ink/ink4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6T08:49:30.537"/>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141 425,'-5'-10,"-3"-2,1-7,7-10,3-9,4-7,2-6,-1-2,4 6,3 10,-1 7,3 6,12 6,2 7</inkml:trace>
</inkml:ink>
</file>

<file path=ppt/ink/ink4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6T08:49:30.538"/>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960 244,'-11'-3,"-4"-4,0-4,4-6,5-7,3-5,7-2,7-1,12 2,11 3,18 7,19 8,16 14,18 16,11 14,-5 5,-13 3,-13 2,-15 1,-23 6,-20-2,-15-3,-19-6,-16-2,-17-8,-13-5,-13-7,-5-6,3-5,8-1,14-2,10 4,11-1,14 2,14 2,17 7,20 9,21 7,13 9,9 7,2 4,-7-1,-13-7,-11-8,-16-8,-13-10,-12-5,-13-2,-16-2,-9-2,-1-4</inkml:trace>
</inkml:ink>
</file>

<file path=ppt/ink/ink4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6T08:49:30.539"/>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90 0,'0'6,"0"1,2 4,4 3,5 5,2 0,0 0,-4-2,-2 1,-3-4</inkml:trace>
</inkml:ink>
</file>

<file path=ppt/ink/ink4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6T08:49:30.540"/>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516 20,'-4'0,"-1"0,0 0,2 0,0 0,1 0,0 2,-9 0,-7 0,-10 0,-13-3,-11-4,-5-6,6 1</inkml:trace>
</inkml:ink>
</file>

<file path=ppt/ink/ink4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6T08:49:30.523"/>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10 14,'0'0,"0"4,0-1,0-3,0 0,0-3,0-1,-3-3,3 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1:11:54.983"/>
    </inkml:context>
    <inkml:brush xml:id="br0">
      <inkml:brushProperty name="width" value="0.05292" units="cm"/>
      <inkml:brushProperty name="height" value="0.10583" units="cm"/>
      <inkml:brushProperty name="color" value="#8E8989"/>
      <inkml:brushProperty name="tip" value="rectangle"/>
      <inkml:brushProperty name="rasterOp" value="maskPen"/>
      <inkml:brushProperty name="ignorePressure" value="1"/>
    </inkml:brush>
  </inkml:definitions>
  <inkml:trace contextRef="#ctx0" brushRef="#br0">71 13,'0'-3,"0"-1,0 1,0 0,0 4,0 13,0 23,0 33,-3 38,-3 29,-4 19,-5 1,-4-16,2-33</inkml:trace>
</inkml:ink>
</file>

<file path=ppt/ink/ink4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6T08:49:30.524"/>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53 0,'0'2,"0"1,0-1,0 0,0-1,0 0,0 1,1 4,2 7,-1 11,0 13,-1 13,0 9,-1 9,2 8,1 3,4 3,1-3,0-1,1-5,-1-11,-3-10,-1-15,-4-13,-2-14,0-9</inkml:trace>
</inkml:ink>
</file>

<file path=ppt/ink/ink4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6T08:49:30.525"/>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78 1,'0'0,"0"2,2 4,3 7,1 12,1 17,2 12,2 14,0 9,1 6,-1 0,-4-6,-3-3,-1-10,-1-11,-2-13,0-14,-1-10</inkml:trace>
</inkml:ink>
</file>

<file path=ppt/ink/ink4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6T08:49:30.526"/>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141 1,'-2'11,"0"4,2 1,0 3,5 9,4 13,4 17,4 16,3 14,4 11,-3 0,-2-6,-5-14,-4-13,-3-18,-5-16,-3-20,-2-12</inkml:trace>
</inkml:ink>
</file>

<file path=ppt/ink/ink4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6T08:49:30.527"/>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73 1,'-3'0,"-2"0,0 0,1 0,2 5,0 8,1 17,1 19,5 24,5 19,1 13,1 8,-3-4,-4-8,-1-14,-2-19,-2-19,0-18,0-19,0-23,-1-11</inkml:trace>
</inkml:ink>
</file>

<file path=ppt/ink/ink4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6T08:49:30.528"/>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113 1,'0'2,"0"4,0 11,3 18,4 25,2 16,1 16,4 10,0 0,1-4,-2-10,3-10,1-15,-3-18</inkml:trace>
</inkml:ink>
</file>

<file path=ppt/ink/ink4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6T08:49:30.529"/>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493 91,'0'0,"0"0,0 0,0 0,2 0,1-5,-1-5,0-1,5 0,5-1,6 0,3-1,10 5,6 8,7 8,9 13,5 13,-2 14,-2 11,-10 5,-12 8,-10 1,-15-7,-12-7,-12-8,-10-7,-12-7,-13-11,-5-14,-4-13,0-20,1-21,6-22,8-17,11-11,12-5,15 9,12 17,12 14,12 16,15 18,17 19,-3 9</inkml:trace>
</inkml:ink>
</file>

<file path=ppt/ink/ink4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6T08:49:30.530"/>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107 0,'5'6,"4"1,2 4,5 1,0 7,1 9,1 10,-1 2,-6-1,-3-4,-8-10,-2-8,-3-7,-3-8,-6-6,0-8,-3-3,2-5,1 2,4 0,4 5,2 5,3 2,1 3</inkml:trace>
</inkml:ink>
</file>

<file path=ppt/ink/ink4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6T08:49:30.531"/>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103 73,'0'0,"0"0,0 0,0 0,0 0,0 0,4 2,5 6,6 5,5 9,1 7,-1 1,-4-4,-6-3,-4-6,-5-7,-8-10,-7-12,-7-13,0-12,2-7,7-5,4 2,5 9</inkml:trace>
</inkml:ink>
</file>

<file path=ppt/ink/ink4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6T08:49:30.532"/>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3071 165,'5'-5,"3"-3,1-3,-1 1,0 1,-1 3,0 2,-1 2,-2 0,-2 2,-2 1,-5-3,-8-3,-9-6,-10-4,-5-1,-3-2,-5 0,0 3,1 7,6 7,3 7,2 9,-1 6,-1 4,-7 9,-5-1,-4-3,-4-8,-10-9,-7-8,-1-13,3-7,7-1,11 3,10 3,8 3,8 4,3 5,3 8,-1 11,-6 7,-5 5,-7 1,-4-1,-9-5,-5-7,-1-9,-2-7,7-3,7-3,11-1</inkml:trace>
</inkml:ink>
</file>

<file path=ppt/ink/ink4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6T08:49:30.518"/>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939 1,'0'0,"0"0,0 0,4 0,1 0,7 0,7 2,6 0,8 4,9 5,5 4,4 4,1 4,0 4,-6-1,-6 5,-5 3,-8 5,-10 6,-7 8,-5 10,-6 4,-6-1,-10-8,-12-7,-17-14,-22-19,-23-30,-17-32,-13-29,2-16,11-3,23 14</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1:11:54.984"/>
    </inkml:context>
    <inkml:brush xml:id="br0">
      <inkml:brushProperty name="width" value="0.05292" units="cm"/>
      <inkml:brushProperty name="height" value="0.10583" units="cm"/>
      <inkml:brushProperty name="color" value="#8E8989"/>
      <inkml:brushProperty name="tip" value="rectangle"/>
      <inkml:brushProperty name="rasterOp" value="maskPen"/>
      <inkml:brushProperty name="ignorePressure" value="1"/>
    </inkml:brush>
  </inkml:definitions>
  <inkml:trace contextRef="#ctx0" brushRef="#br0">40 0,'-8'11,"-3"4,1 2,4 9,3 23,9 36,10 31,9 27,5 14,-2-20</inkml:trace>
</inkml:ink>
</file>

<file path=ppt/ink/ink4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6T08:49:30.519"/>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234 1,'0'5,"0"3,3-3,6-2,3-1,4-2,4 2,1 4,6 4,-2 7,-1 6,-4 6,-5 3,-6 0,-7-5,-8-5,-5-6,-7-6,-6-6,-6-5,-5-7,3-4,4-1,5 0,7 4,5 2,8 2,6 4,8 0,3 1,0 1</inkml:trace>
</inkml:ink>
</file>

<file path=ppt/ink/ink4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6T08:49:30.520"/>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471 0,'-10'2,"-11"1,-7 3,-3 1,-1-2,2 0,8-2,4-1,4 1,8 3,10 5,5 6,7 6,5 6,1 4,1 0,-5-2,-5-1,-5-3,-4-4,-4-7,-6-4,-5-4,-8-5,-5-5,-3-4,0-1,3-5,6-4,4 1,7-1,3 2</inkml:trace>
</inkml:ink>
</file>

<file path=ppt/ink/ink4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6T08:49:30.521"/>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2927 0,'0'9,"0"4,0-2,0 1,4 1,1 0,-1 1,0-2,-5 2,-2-2,-10-2,-8-4,-9-8,-6-5,-4-4,-1-4,2 1,8 3,8 4,5 5,5 5,0 4,0 8,2 9,-4 3,-5 1,-12-1,-15-4,-13-8,-11-8,-7-11,1-5,8-2,12 1,13 3,14 2,10 2,10 1,6 4,3 2,3 7,-2 5,-3 5,-3 1,-3-1,-6-2,-3-2,-6 0,-7-3,-2-2,-2-3,5-2,4 2,5-2,7-1,1 0,3 1,2 1,-1 3,-3-1,-2 1,-6 1,-9 3,-9-2,-1-2,-2-2,2-2,4-2,9-3,6 0,7-2</inkml:trace>
</inkml:ink>
</file>

<file path=ppt/ink/ink4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6T08:49:30.522"/>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1774 381,'-2'6,"0"1,-1 1,-2-3,-7 2,-14 1,-12-1,-11-7,-13-4,-9-6,-4-9,2-9,-1-5,3-4,5-3,4 1,8 1,8 7,9 2,8 4,6 4,6 7,7 2,2 1,3 2,2 3,3 2,0 3,0 0,0 3,1 5,1 0,1 2,0 1,4 4,6 2,7 2,8 1,7 4,6 2,8 2,6 2,3-1,2-1,0-6,-1-5,-2-5,-4-3,-6-6,-3-2,-7-2,-3 0,-6-4,-6-1,-4 0,-5 0,-3 0,-2 1,-1-1,0 2,-2 0,-1 3,-2 0,-1 2,-1 0,0 0,0 0,-2 0,-1 2,-3 3,-5 5,-9 4,-8 2,-7 0,-6-1,-7-5,-9-7,-7-7,-2-12,-1-7,-2-6,1-5,1-3,2-1,9 3,10 3,10 6,8 7,6 1,6 3,6 4,5 2,3 3,2 3,1 2,5 1,7 2,7 6,9 5,6 1,3 3,2 2,3-1,3 2,2-1,3-1,2-3,1 1,3-2,1-5,1-3,-1-1,-4-4,-8-1,-6-4,-7-3,-7 0,-9-1,-6-2,-5-3,-4 0,-2-1,-1 1,-1 3,0 2,1-1,1 2,-1 1,1 2,0 2,0 4,-2 3,-2 0,-6 1,-2 3,-4 4,-5 2,-6 5,-8 2,-2-1,-4 3,-7-5,-7-5,-5-9,-5-9,-2-10,-2-12,-1-7,3-4,8 2,11 1,9 4,10 6,10 7,8 6</inkml:trace>
</inkml:ink>
</file>

<file path=ppt/ink/ink4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6T08:49:30.514"/>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818 109,'-2'-5,"-1"-3,1 1,0 1,3 0,4 0,7-1,10-3,11-3,10 0,7 2,11 2,7 3,5 5,1 4,-2 7,-3 3,-2 8,-3 4,-5 3,-6 0,-9 3,-7 4,-7 5,-7 5,-10 1,-8 0,-11-3,-8-5,-11-2,-11-5,-6-5,-6-4,-1-5,-1-6,0-4,2-8,5-3,8-1,2-2,7 1,9 1,5 2,5-1,1 0,2-1,1 1</inkml:trace>
</inkml:ink>
</file>

<file path=ppt/ink/ink4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6T08:49:30.515"/>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254 17,'5'0,"-1"0,1 0,-1 0,-2-2,0-2,1-1,2 1,1 2,0 4,5 7,4 8,4 6,0 7,-2 0,-3-3,-4 0,-6-6,-5-6,-7-5,-6-4,-8-4,-7-2,0-1,2-6,2-1,2-2,8 2,4 0,2 4,5 1,2 2,2 0,0 2,0-1,1 0</inkml:trace>
</inkml:ink>
</file>

<file path=ppt/ink/ink4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6T08:49:30.516"/>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290 0,'0'0,"0"0,2 0,0 4,5 3,3 7,3 6,0 6,-1 7,-3 1,-5 0,-5-5,-6-5,-4-3,-1-6,-1-6,-2-3,1-6,0-6,-3-8,0-8,1-7,-3-7,1-5,4-6,5 7</inkml:trace>
</inkml:ink>
</file>

<file path=ppt/ink/ink4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6T08:49:30.517"/>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3320 478,'-2'0,"0"0,0 0,-1 0,4-1,1-5,1-2,6-6,3-7,2-3,5-3,2-3,1 0,4 2,-1-1,-1 2,-2 3,0 0,-3 2,-2 4,-2 3,-5 3,-2 1,-4 2,-2 0,-5 0,-8-2,-11-3,-21-1,-13 1,-17 5,-17-2,-7 7,2 2,3 4,9 6,10 5,13 2,12 6,13 3,8 7,13 7,10 7,7 3,3-3,2-5,-3-6,-2-7,-4-8,-6-3,-11-5,-7-4,-11-3,-11-2,-6-6,3-2,3-1,9 0,9 1,6 2,9 1,2 2,3 2,3 1,3 5,0 0,0 4,-2 0,-5 3,-1 1,-3 2,-7 1,-8-2,-7-2,1-1,-1-2,5-2,5 1,5-2,3 3,4 4,5 5,7 7,6 5,5 1,1 4,1 1,-3-1,-5-3,-3-3,-5-2,-7-5,-8-5,-11-3,-9-3,-3-4,-1-3,5-4,4-1,7 3,6 0,5 0,5-1,1 1,2 1,3 6,3 3,1 7,6 1,2 5,2-1,1-1,0 1,-1-2,-2 0,-1-1,-3-4,-1-3,-1 0,0-3,0-2,0-1,-1 0,1 2,4 0,0 1,1 0,-1 1,-1-2,-5-1,-2 0,-1 0,0-3,-1 2,0-1,1 2,1 3,1 5,1 4,3 4,3 4,6 5,4 0,1-3,-2-3,-3-4,-4-4,-1-5,-4-5,-1-4,0 0,0-2,-1-1,1 4,3 3,3 6,5 2,4 5,1 0,0-2,-3 0,-2-4,-2-4,-4-4,-1-2,-2-3,-2 0,0 2,-1 0,0-1,1-2,-1-2,1-1,0 0,0 0,0 2,0 1,0 0,0 0,0-1,0-4,0-4,-1-12,-6-15,-4-13,-3-9,0-6,0-3,3 1,4 3,8 7,7 6,6 6,11 6,9 3,6 8,1 3,-2 1,-6 3,-8-7,-10-15,-18-18,-16-12,-14-12,-11-4,-4 2,2 9,9 13,8 12,11 9,12 8,16 6,17 4,21 5,14 7,5-1,-3 1,-8-1,-14-1,-11-6,-8-11,-10-11,-11-17,-10-14,-9-7,-1 2,2 6,9 10,10 5,12 7,22 7,24 6,22 8,20 13,10 9,7 10,8 7,-6 3,-15 0,-19-2,-19-4,-21-5,-14-5,-11-4,-10-1</inkml:trace>
</inkml:ink>
</file>

<file path=ppt/ink/ink4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6T08:49:30.501"/>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1945 2572,'0'0,"0"0,2 3,2 1,2-1,3 0,1-1,3 0,2-1,5-1,4 0,1 0,2 0,4-3,3-2,4-3,1-3,-1-4,-1-5,1-7,4-8,4-11,-2-10,3-6,1-4,2-4,2-4,-5-7,-4-6,-1-5,-8-8,-4-8,-8-4,-6-6,-7-5,-5-1,-8 1,-4 8,-9 6,-7 6,-13 3,-9 8,-5 8,-7 7,-8 8,-13 6,-12 4,-7 7,-1 10,5 11,6 12,2 11,9 13,6 11,6 11,5 10,9 11,4 16,4 12,5 6,5 4,3 3,4-1,0 4,0-4,4 1,6 0,2 2,4 4,7 6,3-6,3-5,-1-7,6-10,2-11,1-13,-1-10,1-11,-2-8,-2-4,-3-5,-1-2,-2-2,0-2,-2-3,1-1,-1 0,1-1,2-1,2 1,-1-1,0 1</inkml:trace>
</inkml:ink>
</file>

<file path=ppt/ink/ink4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6T08:49:30.502"/>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764 176,'0'0,"0"0,0 0,0 0,0-3,-2-3,-2-1,-5-8,-10-7,-9 1,-12-2,-6 1,-5 0,0 5,5 5,7 7,7 7,9 4,8 6,7 1,5 1,8 9,12 10,14 9,16 13,13 7,15 4,-8-9</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1:11:54.985"/>
    </inkml:context>
    <inkml:brush xml:id="br0">
      <inkml:brushProperty name="width" value="0.05292" units="cm"/>
      <inkml:brushProperty name="height" value="0.10583" units="cm"/>
      <inkml:brushProperty name="color" value="#8E8989"/>
      <inkml:brushProperty name="tip" value="rectangle"/>
      <inkml:brushProperty name="rasterOp" value="maskPen"/>
      <inkml:brushProperty name="ignorePressure" value="1"/>
    </inkml:brush>
  </inkml:definitions>
  <inkml:trace contextRef="#ctx0" brushRef="#br0">2 0,'0'9,"0"4,6 10,9 17,17 35,3 44,-5 43,-10 31,-20 15,-15-5,-5-37</inkml:trace>
</inkml:ink>
</file>

<file path=ppt/ink/ink4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6T08:49:30.503"/>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277 1,'6'3,"1"0,0 4,-1 2,6 6,7 8,9 20,4 17,6 17,2 13,0 9,-5 4,-8-9,-8-12,-8-8,-6-17,-3-16,-2-11,-4-3,-2-7</inkml:trace>
</inkml:ink>
</file>

<file path=ppt/ink/ink4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6T08:49:30.504"/>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74 1,'0'3,"3"9,7 22,6 27,4 21,-2 15,-4 11,-7 15,-7 1,-7-14,-7-13,-1-20,0-25</inkml:trace>
</inkml:ink>
</file>

<file path=ppt/ink/ink4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6T08:49:30.505"/>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130 13,'0'-3,"0"-1,0 1,0 0,0 4,0 13,0 23,0 32,-2 40,-5 28,-3 19,-5 1,-5-16,4-33</inkml:trace>
</inkml:ink>
</file>

<file path=ppt/ink/ink4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6T08:49:30.506"/>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129 0,'-9'11,"-2"4,1 2,4 9,4 23,7 35,11 33,9 26,5 13,-2-18</inkml:trace>
</inkml:ink>
</file>

<file path=ppt/ink/ink4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6T08:49:30.507"/>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121 0,'0'9,"0"4,5 10,11 17,16 35,3 43,-4 45,-12 30,-19 15,-14-4,-7-39</inkml:trace>
</inkml:ink>
</file>

<file path=ppt/ink/ink4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6T08:49:30.508"/>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59 1,'0'0,"0"0,0 0,2 0,2 8,0 17,4 24,1 22,0 17,-3 11,-2 5,-1-2,-2-5,-1-5,0-9,3-15,0-11,3-15,0-12</inkml:trace>
</inkml:ink>
</file>

<file path=ppt/ink/ink4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6T08:49:30.509"/>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55 1,'0'0,"0"5,3 16,1 19,-1 24,0 21,-4 18,-4 11,-1 0,-3-5,1-19,1-24</inkml:trace>
</inkml:ink>
</file>

<file path=ppt/ink/ink4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6T08:49:30.510"/>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166 0,'0'3,"-2"14,-11 30,-3 37,-14 30,2-5</inkml:trace>
</inkml:ink>
</file>

<file path=ppt/ink/ink4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6T08:49:30.511"/>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157 0,'0'0,"0"0,0 0,0 3,0 3,0 10,0 10,0 11,2 14,4 15,7 10,3 6,5 2,5 3,1 4,-3 1,-2 0,-4-9,-8 2,-12 2,-11 7,-6 6,-2 15,-6 3,0-17</inkml:trace>
</inkml:ink>
</file>

<file path=ppt/ink/ink4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6T08:49:30.512"/>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215 1,'0'5,"0"3,0 4,0 12,0 16,0 18,-5 15,-3 9,1 6,-1 6,-5 5,-7 9,-1 7,2 11,5-16</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1:11:54.986"/>
    </inkml:context>
    <inkml:brush xml:id="br0">
      <inkml:brushProperty name="width" value="0.05292" units="cm"/>
      <inkml:brushProperty name="height" value="0.10583" units="cm"/>
      <inkml:brushProperty name="color" value="#8E8989"/>
      <inkml:brushProperty name="tip" value="rectangle"/>
      <inkml:brushProperty name="rasterOp" value="maskPen"/>
      <inkml:brushProperty name="ignorePressure" value="1"/>
    </inkml:brush>
  </inkml:definitions>
  <inkml:trace contextRef="#ctx0" brushRef="#br0">0 1,'0'0,"0"0,0 0,2 0,2 8,0 17,4 24,2 22,-2 17,-2 12,-2 3,-1-2,-1-4,-2-5,0-9,2-14,2-13,1-13,2-14</inkml:trace>
</inkml:ink>
</file>

<file path=ppt/ink/ink4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6T08:49:30.513"/>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10703 4287,'0'0,"0"0,3 0,1 0,8-2,8-2,5-2,8-1,6-4,7-6,10-3,10-9,2-3,2-6,-1-6,-2-3,3-8,1-17,-1-12,-3-7,0-4,-7-5,-5-6,-9 0,-10-6,-11-7,-3-13,-7-6,-11-6,-6-8,-5-5,-5 2,-8 1,-10 6,-10 6,-9 9,-11 12,-9 5,-9 8,-15 1,-18 0,-12 2,-25-2,-16 5,-14-1,-15 4,-12 10,-17 6,-6 4,-18 0,-2 7,-10 9,0 16,-11 15,-16 16,12 17,9 19,10 20,12 25,11 16,20 14,15 12,16 8,19 6,9 12,8 4,9 4,11 6,15 8,19 7,20 8,21 3,20 7,25 1,20 5,22 4,29-1,26 3,16-3,7-4,11-9,4-16,1-11,12-18,4-17,10-23,14-18,14-8,20-9,-24-14</inkml:trace>
</inkml:ink>
</file>

<file path=ppt/ink/ink4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6T10:47:44.105"/>
    </inkml:context>
    <inkml:brush xml:id="br0">
      <inkml:brushProperty name="width" value="0.07938" units="cm"/>
      <inkml:brushProperty name="height" value="0.15875" units="cm"/>
      <inkml:brushProperty name="color" value="#B51DFC"/>
      <inkml:brushProperty name="tip" value="rectangle"/>
      <inkml:brushProperty name="rasterOp" value="maskPen"/>
      <inkml:brushProperty name="ignorePressure" value="1"/>
    </inkml:brush>
  </inkml:definitions>
  <inkml:trace contextRef="#ctx0" brushRef="#br0">0 1</inkml:trace>
</inkml:ink>
</file>

<file path=ppt/ink/ink4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6T10:46:03.388"/>
    </inkml:context>
    <inkml:brush xml:id="br0">
      <inkml:brushProperty name="width" value="0.07938" units="cm"/>
      <inkml:brushProperty name="height" value="0.15875" units="cm"/>
      <inkml:brushProperty name="tip" value="rectangle"/>
      <inkml:brushProperty name="rasterOp" value="maskPen"/>
      <inkml:brushProperty name="ignorePressure" value="1"/>
    </inkml:brush>
  </inkml:definitions>
  <inkml:trace contextRef="#ctx0" brushRef="#br0">0 802,'0'0,"0"0,0 0,0 0,0 0,0 0,0 0,0 0,0 0,0 0,0 0,0 0,0 0,18 0,29 0,35 0,46 0,77 0,73 0,107 0,64-6,73-8,36-7,39-23,7-23,-12-10,-36 1,-49-10,-68 4,-75 16,-64 2,-47 5,-39 14,-31 8,-29 10,-30 10,-17 8,-22 5,-2 4,3 1,4 1,10 0,0 0,1-1,-6 0,-1-1,-10 6,-9 2,-4 5,-9 1,-4 3,1 11,2 1,-4-5,0-7,-3 1,-12-4,-6 2,-10-2,-3 3,-6 10,-5 1,-5-5,-4-7,-2 1,-2-3,0 2,0 4,0 11,12 17,4 30,0 42,2 31,-1 48,3 36,-2 27,-4 8,-11 6,-4-15,-9-23,-2-28,1-44,3-38,2-30,-8-25,-3-20,3-12,3-2,4-8,3-8,3-9,1-6,1-5,1-3,0-2,-1 1,1-1,-7 1,-1 0,-6 0,-1 1,-4-1,-10 1,-18 1,-31-1,-60-18,-60-11,-61-7,-57 3,-21-5,-31 16,-33 12,-21 18,-19 27,0 7,-1-4,9-9,21-8,15-9,22-5,34-5,5-2,12-2,14 0,19 1,17-1,15 1,21 1,34 0,34-1,22 1,18 1,20-1,22 6,15 1,19 1,18-2,16-2,11-1,7-2,3 0,1-1,1 0,-1-1,0 1,-2 0,0-1,0-5,-1-1,-6-18,-2-28,-6-46,-6-41,-11-38,-6-35,2-29,3-8,5 10,9 15,0 29,4 30,4 44,4 30,3 25,2 19,1 11,0 11,1 12,0 6,0 6,-1 3,0 1,0 0,6 1,2-2</inkml:trace>
</inkml:ink>
</file>

<file path=ppt/ink/ink4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6T10:46:48.137"/>
    </inkml:context>
    <inkml:brush xml:id="br0">
      <inkml:brushProperty name="width" value="0.07938" units="cm"/>
      <inkml:brushProperty name="height" value="0.15875" units="cm"/>
      <inkml:brushProperty name="tip" value="rectangle"/>
      <inkml:brushProperty name="rasterOp" value="maskPen"/>
      <inkml:brushProperty name="ignorePressure" value="1"/>
    </inkml:brush>
  </inkml:definitions>
  <inkml:trace contextRef="#ctx0" brushRef="#br0">363 75,'2'5,"1"1,0-1,-1 0,0-2,-1-1,-1 0,1-2,-1 0,0 2,-1 1,1 2,0 7,5 13,1 17,-1 21,0 18,1 17,1 24,2 16,5 26,1 12,3 27,3 16,0 17,-1 26,-4 20,-5 0,-6 8,-7-10,-9-18,-8-22,-5-20,-3-29,-3-17,-4-19,-1-21,-1-13,-1-9,3-8,6-7,0-8,3-4,3-1,-1-4,0-3,3-9,4-9,1-5,0-10,3-9,1-10,2-3,1-6,2-6,1-4,2-4,2-1,0-2,1 0,0 0,1 0,-1 0,0 1,1 0,-1 0,0-1,0 2,0-1,0 0,0 0,0 0,2 0,10 0,26 0,24 0,29 0,38 0,27 0,31 2,26 1,19 0,25 1,12 1,17-1,17-3,16-5,19-5,17-4,-3-4,14-4,-5-3,-1 0,5-4,0 0,-7-2,-17-1,-22 5,-22-2,-25 2,-25 0,-31 0,-26 3,-28 4,-22 7,-12-1,-7 3,-13 3,-14 3,-11 6,-8 3,-10 1,-10-1,-4-1,-12 1,-10-1,-7 0,-5 1,-6-1,0 0,-2-2,-3 0,-1-1,-3-1,-1 0,-1 0,0 0,-1-3,1-2,-1-8,1-15,0-23,0-26,0-22,-5-22,-1-20,0-22,2-9,5-8,3-9,3 1,5-1,5-6,1-1,3-6,5-13,6-8,3 1,2 3,-1 6,-4 6,0 8,-4 11,0 10,-2 15,-4 21,-2 17,-1 20,-4 20,-3 18,-5 21,-3 13,-3 10,0 6,-2 7,0 5,0 3,1 2,-1 1,1 0,0 0,0-2,0-1,0-1,0 1,0 1,0 0,0-5,-5 0,-3-2,-3 0,-2-2,-14-1,-17-1,-14-3,-23 0,-19 3,-32 2,-33 4,-23 3,-22 4,-34 3,-18 3,-15 3,-13 8,-11 0,6-3,7-6,-6-5,14-2,13-3,7 0,9-1,1 1,17-2,-1 1,13 2,5 1,21-1,5 1,12-5,7-2,10 1,9 0,2 2,2 1,12 1,5-4,5-4,11-2,5-1,7-4,2-1,5 2,7 4,7 2,5 1,3 1,-1 1,5-3,3-2,-3 1,-3 0,0 1,0 0,4 2,6-2,8-3,9-1,4-1,8 3,8 2,2 3,5-1,4-3,3 1,4 1,0 6,2 1</inkml:trace>
</inkml:ink>
</file>

<file path=ppt/ink/ink4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6T10:47:17.367"/>
    </inkml:context>
    <inkml:brush xml:id="br0">
      <inkml:brushProperty name="width" value="0.07938" units="cm"/>
      <inkml:brushProperty name="height" value="0.15875" units="cm"/>
      <inkml:brushProperty name="tip" value="rectangle"/>
      <inkml:brushProperty name="rasterOp" value="maskPen"/>
      <inkml:brushProperty name="ignorePressure" value="1"/>
    </inkml:brush>
  </inkml:definitions>
  <inkml:trace contextRef="#ctx0" brushRef="#br0">63 898,'-2'-3,"-1"-2,-3-1,1-4,-2 0,1 2,1 2,1 6,-2 11,-2 18,2 24,1 24,7 21,5 22,10 21,4 25,9 14,5 8,6 3,3-2,-2-7,-5-12,-10-18,-8-17,-9-18,0-18,-3-16,-2-17,-2-19,-1-12,0-10,1-9,2-5,7-4,5-2,13-1,20-1,23-4,21-3,29-9,19-6,35-9,19-4,29-2,23 3,16 5,17 6,20 10,24 7,26 13,3 8,16 8,-5 4,11 4,3-2,11-5,9-11,4-10,-6-10,-3-12,-13-7,-4-3,-31 2,-37 4,-38 6,-46 5,-57 5,-50 2,-46 2,-32 0,-23 1,-14 1,-8-4,-6-7,-11-14,-19-17,-20-26,-12-24,-8-26,-9-25,-1-24,4-20,12-15,17-14,18-12,18-13,17-9,14 4,9 11,4 25,0 34,-5 33,-5 32,-4 29,-4 29,-3 18,-1 12,0 8,-1 6,0 2,0 2,-4 1,-8 1,-9 3,-23 4,-36 7,-27 2,-34-2,-28-3,-39-4,-37 0,-24-1,-14 1,-17 1,-20 5,-16 2,1 1,-5 0,-12 3,4-3,-9 1,1 1,14 1,20 2,13 8,8 7,22 5,18 4,21 2,13-2,21-2,22-8,23-10,24-9,21-5,16 1,12 2,11 5,15 5,12 3,9 5,12-4,7-3,7-5,4-4,4-3,1-4,0 2,-11 5,-2 1</inkml:trace>
</inkml:ink>
</file>

<file path=ppt/ink/ink4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6T10:47:44.105"/>
    </inkml:context>
    <inkml:brush xml:id="br0">
      <inkml:brushProperty name="width" value="0.07938" units="cm"/>
      <inkml:brushProperty name="height" value="0.15875" units="cm"/>
      <inkml:brushProperty name="color" value="#B51DFC"/>
      <inkml:brushProperty name="tip" value="rectangle"/>
      <inkml:brushProperty name="rasterOp" value="maskPen"/>
      <inkml:brushProperty name="ignorePressure" value="1"/>
    </inkml:brush>
  </inkml:definitions>
  <inkml:trace contextRef="#ctx0" brushRef="#br0">0 1</inkml:trace>
</inkml:ink>
</file>

<file path=ppt/ink/ink4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6T10:46:03.388"/>
    </inkml:context>
    <inkml:brush xml:id="br0">
      <inkml:brushProperty name="width" value="0.07938" units="cm"/>
      <inkml:brushProperty name="height" value="0.15875" units="cm"/>
      <inkml:brushProperty name="tip" value="rectangle"/>
      <inkml:brushProperty name="rasterOp" value="maskPen"/>
      <inkml:brushProperty name="ignorePressure" value="1"/>
    </inkml:brush>
  </inkml:definitions>
  <inkml:trace contextRef="#ctx0" brushRef="#br0">0 802,'0'0,"0"0,0 0,0 0,0 0,0 0,0 0,0 0,0 0,0 0,0 0,0 0,0 0,18 0,29 0,35 0,46 0,77 0,73 0,107 0,64-6,73-8,36-7,39-23,7-23,-12-10,-36 1,-49-10,-68 4,-75 16,-64 2,-47 5,-39 14,-31 8,-29 10,-30 10,-17 8,-22 5,-2 4,3 1,4 1,10 0,0 0,1-1,-6 0,-1-1,-10 6,-9 2,-4 5,-9 1,-4 3,1 11,2 1,-4-5,0-7,-3 1,-12-4,-6 2,-10-2,-3 3,-6 10,-5 1,-5-5,-4-7,-2 1,-2-3,0 2,0 4,0 11,12 17,4 30,0 42,2 31,-1 48,3 36,-2 27,-4 8,-11 6,-4-15,-9-23,-2-28,1-44,3-38,2-30,-8-25,-3-20,3-12,3-2,4-8,3-8,3-9,1-6,1-5,1-3,0-2,-1 1,1-1,-7 1,-1 0,-6 0,-1 1,-4-1,-10 1,-18 1,-31-1,-60-18,-60-11,-61-7,-57 3,-21-5,-31 16,-33 12,-21 18,-19 27,0 7,-1-4,9-9,21-8,15-9,22-5,34-5,5-2,12-2,14 0,19 1,17-1,15 1,21 1,34 0,34-1,22 1,18 1,20-1,22 6,15 1,19 1,18-2,16-2,11-1,7-2,3 0,1-1,1 0,-1-1,0 1,-2 0,0-1,0-5,-1-1,-6-18,-2-28,-6-46,-6-41,-11-38,-6-35,2-29,3-8,5 10,9 15,0 29,4 30,4 44,4 30,3 25,2 19,1 11,0 11,1 12,0 6,0 6,-1 3,0 1,0 0,6 1,2-2</inkml:trace>
</inkml:ink>
</file>

<file path=ppt/ink/ink4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6T10:46:48.137"/>
    </inkml:context>
    <inkml:brush xml:id="br0">
      <inkml:brushProperty name="width" value="0.07938" units="cm"/>
      <inkml:brushProperty name="height" value="0.15875" units="cm"/>
      <inkml:brushProperty name="tip" value="rectangle"/>
      <inkml:brushProperty name="rasterOp" value="maskPen"/>
      <inkml:brushProperty name="ignorePressure" value="1"/>
    </inkml:brush>
  </inkml:definitions>
  <inkml:trace contextRef="#ctx0" brushRef="#br0">363 75,'2'5,"1"1,0-1,-1 0,0-2,-1-1,-1 0,1-2,-1 0,0 2,-1 1,1 2,0 7,5 13,1 17,-1 21,0 18,1 17,1 24,2 16,5 26,1 12,3 27,3 16,0 17,-1 26,-4 20,-5 0,-6 8,-7-10,-9-18,-8-22,-5-20,-3-29,-3-17,-4-19,-1-21,-1-13,-1-9,3-8,6-7,0-8,3-4,3-1,-1-4,0-3,3-9,4-9,1-5,0-10,3-9,1-10,2-3,1-6,2-6,1-4,2-4,2-1,0-2,1 0,0 0,1 0,-1 0,0 1,1 0,-1 0,0-1,0 2,0-1,0 0,0 0,0 0,2 0,10 0,26 0,24 0,29 0,38 0,27 0,31 2,26 1,19 0,25 1,12 1,17-1,17-3,16-5,19-5,17-4,-3-4,14-4,-5-3,-1 0,5-4,0 0,-7-2,-17-1,-22 5,-22-2,-25 2,-25 0,-31 0,-26 3,-28 4,-22 7,-12-1,-7 3,-13 3,-14 3,-11 6,-8 3,-10 1,-10-1,-4-1,-12 1,-10-1,-7 0,-5 1,-6-1,0 0,-2-2,-3 0,-1-1,-3-1,-1 0,-1 0,0 0,-1-3,1-2,-1-8,1-15,0-23,0-26,0-22,-5-22,-1-20,0-22,2-9,5-8,3-9,3 1,5-1,5-6,1-1,3-6,5-13,6-8,3 1,2 3,-1 6,-4 6,0 8,-4 11,0 10,-2 15,-4 21,-2 17,-1 20,-4 20,-3 18,-5 21,-3 13,-3 10,0 6,-2 7,0 5,0 3,1 2,-1 1,1 0,0 0,0-2,0-1,0-1,0 1,0 1,0 0,0-5,-5 0,-3-2,-3 0,-2-2,-14-1,-17-1,-14-3,-23 0,-19 3,-32 2,-33 4,-23 3,-22 4,-34 3,-18 3,-15 3,-13 8,-11 0,6-3,7-6,-6-5,14-2,13-3,7 0,9-1,1 1,17-2,-1 1,13 2,5 1,21-1,5 1,12-5,7-2,10 1,9 0,2 2,2 1,12 1,5-4,5-4,11-2,5-1,7-4,2-1,5 2,7 4,7 2,5 1,3 1,-1 1,5-3,3-2,-3 1,-3 0,0 1,0 0,4 2,6-2,8-3,9-1,4-1,8 3,8 2,2 3,5-1,4-3,3 1,4 1,0 6,2 1</inkml:trace>
</inkml:ink>
</file>

<file path=ppt/ink/ink4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6T10:47:17.367"/>
    </inkml:context>
    <inkml:brush xml:id="br0">
      <inkml:brushProperty name="width" value="0.07938" units="cm"/>
      <inkml:brushProperty name="height" value="0.15875" units="cm"/>
      <inkml:brushProperty name="tip" value="rectangle"/>
      <inkml:brushProperty name="rasterOp" value="maskPen"/>
      <inkml:brushProperty name="ignorePressure" value="1"/>
    </inkml:brush>
  </inkml:definitions>
  <inkml:trace contextRef="#ctx0" brushRef="#br0">63 898,'-2'-3,"-1"-2,-3-1,1-4,-2 0,1 2,1 2,1 6,-2 11,-2 18,2 24,1 24,7 21,5 22,10 21,4 25,9 14,5 8,6 3,3-2,-2-7,-5-12,-10-18,-8-17,-9-18,0-18,-3-16,-2-17,-2-19,-1-12,0-10,1-9,2-5,7-4,5-2,13-1,20-1,23-4,21-3,29-9,19-6,35-9,19-4,29-2,23 3,16 5,17 6,20 10,24 7,26 13,3 8,16 8,-5 4,11 4,3-2,11-5,9-11,4-10,-6-10,-3-12,-13-7,-4-3,-31 2,-37 4,-38 6,-46 5,-57 5,-50 2,-46 2,-32 0,-23 1,-14 1,-8-4,-6-7,-11-14,-19-17,-20-26,-12-24,-8-26,-9-25,-1-24,4-20,12-15,17-14,18-12,18-13,17-9,14 4,9 11,4 25,0 34,-5 33,-5 32,-4 29,-4 29,-3 18,-1 12,0 8,-1 6,0 2,0 2,-4 1,-8 1,-9 3,-23 4,-36 7,-27 2,-34-2,-28-3,-39-4,-37 0,-24-1,-14 1,-17 1,-20 5,-16 2,1 1,-5 0,-12 3,4-3,-9 1,1 1,14 1,20 2,13 8,8 7,22 5,18 4,21 2,13-2,21-2,22-8,23-10,24-9,21-5,16 1,12 2,11 5,15 5,12 3,9 5,12-4,7-3,7-5,4-4,4-3,1-4,0 2,-11 5,-2 1</inkml:trace>
</inkml:ink>
</file>

<file path=ppt/ink/ink4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6T10:47:44.105"/>
    </inkml:context>
    <inkml:brush xml:id="br0">
      <inkml:brushProperty name="width" value="0.07938" units="cm"/>
      <inkml:brushProperty name="height" value="0.15875" units="cm"/>
      <inkml:brushProperty name="color" value="#B51DFC"/>
      <inkml:brushProperty name="tip" value="rectangle"/>
      <inkml:brushProperty name="rasterOp" value="maskPen"/>
      <inkml:brushProperty name="ignorePressure" value="1"/>
    </inkml:brush>
  </inkml:definitions>
  <inkml:trace contextRef="#ctx0" brushRef="#br0">0 1</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1:11:54.987"/>
    </inkml:context>
    <inkml:brush xml:id="br0">
      <inkml:brushProperty name="width" value="0.05292" units="cm"/>
      <inkml:brushProperty name="height" value="0.10583" units="cm"/>
      <inkml:brushProperty name="color" value="#8E8989"/>
      <inkml:brushProperty name="tip" value="rectangle"/>
      <inkml:brushProperty name="rasterOp" value="maskPen"/>
      <inkml:brushProperty name="ignorePressure" value="1"/>
    </inkml:brush>
  </inkml:definitions>
  <inkml:trace contextRef="#ctx0" brushRef="#br0">25 1,'0'0,"0"5,3 16,1 19,-1 25,0 19,-4 20,-4 10,-1 0,-3-5,1-19,1-24</inkml:trace>
</inkml:ink>
</file>

<file path=ppt/ink/ink4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6T10:46:03.388"/>
    </inkml:context>
    <inkml:brush xml:id="br0">
      <inkml:brushProperty name="width" value="0.07938" units="cm"/>
      <inkml:brushProperty name="height" value="0.15875" units="cm"/>
      <inkml:brushProperty name="tip" value="rectangle"/>
      <inkml:brushProperty name="rasterOp" value="maskPen"/>
      <inkml:brushProperty name="ignorePressure" value="1"/>
    </inkml:brush>
  </inkml:definitions>
  <inkml:trace contextRef="#ctx0" brushRef="#br0">0 802,'0'0,"0"0,0 0,0 0,0 0,0 0,0 0,0 0,0 0,0 0,0 0,0 0,0 0,18 0,29 0,35 0,46 0,77 0,73 0,107 0,64-6,73-8,36-7,39-23,7-23,-12-10,-36 1,-49-10,-68 4,-75 16,-64 2,-47 5,-39 14,-31 8,-29 10,-30 10,-17 8,-22 5,-2 4,3 1,4 1,10 0,0 0,1-1,-6 0,-1-1,-10 6,-9 2,-4 5,-9 1,-4 3,1 11,2 1,-4-5,0-7,-3 1,-12-4,-6 2,-10-2,-3 3,-6 10,-5 1,-5-5,-4-7,-2 1,-2-3,0 2,0 4,0 11,12 17,4 30,0 42,2 31,-1 48,3 36,-2 27,-4 8,-11 6,-4-15,-9-23,-2-28,1-44,3-38,2-30,-8-25,-3-20,3-12,3-2,4-8,3-8,3-9,1-6,1-5,1-3,0-2,-1 1,1-1,-7 1,-1 0,-6 0,-1 1,-4-1,-10 1,-18 1,-31-1,-60-18,-60-11,-61-7,-57 3,-21-5,-31 16,-33 12,-21 18,-19 27,0 7,-1-4,9-9,21-8,15-9,22-5,34-5,5-2,12-2,14 0,19 1,17-1,15 1,21 1,34 0,34-1,22 1,18 1,20-1,22 6,15 1,19 1,18-2,16-2,11-1,7-2,3 0,1-1,1 0,-1-1,0 1,-2 0,0-1,0-5,-1-1,-6-18,-2-28,-6-46,-6-41,-11-38,-6-35,2-29,3-8,5 10,9 15,0 29,4 30,4 44,4 30,3 25,2 19,1 11,0 11,1 12,0 6,0 6,-1 3,0 1,0 0,6 1,2-2</inkml:trace>
</inkml:ink>
</file>

<file path=ppt/ink/ink4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6T10:46:48.137"/>
    </inkml:context>
    <inkml:brush xml:id="br0">
      <inkml:brushProperty name="width" value="0.07938" units="cm"/>
      <inkml:brushProperty name="height" value="0.15875" units="cm"/>
      <inkml:brushProperty name="tip" value="rectangle"/>
      <inkml:brushProperty name="rasterOp" value="maskPen"/>
      <inkml:brushProperty name="ignorePressure" value="1"/>
    </inkml:brush>
  </inkml:definitions>
  <inkml:trace contextRef="#ctx0" brushRef="#br0">363 75,'2'5,"1"1,0-1,-1 0,0-2,-1-1,-1 0,1-2,-1 0,0 2,-1 1,1 2,0 7,5 13,1 17,-1 21,0 18,1 17,1 24,2 16,5 26,1 12,3 27,3 16,0 17,-1 26,-4 20,-5 0,-6 8,-7-10,-9-18,-8-22,-5-20,-3-29,-3-17,-4-19,-1-21,-1-13,-1-9,3-8,6-7,0-8,3-4,3-1,-1-4,0-3,3-9,4-9,1-5,0-10,3-9,1-10,2-3,1-6,2-6,1-4,2-4,2-1,0-2,1 0,0 0,1 0,-1 0,0 1,1 0,-1 0,0-1,0 2,0-1,0 0,0 0,0 0,2 0,10 0,26 0,24 0,29 0,38 0,27 0,31 2,26 1,19 0,25 1,12 1,17-1,17-3,16-5,19-5,17-4,-3-4,14-4,-5-3,-1 0,5-4,0 0,-7-2,-17-1,-22 5,-22-2,-25 2,-25 0,-31 0,-26 3,-28 4,-22 7,-12-1,-7 3,-13 3,-14 3,-11 6,-8 3,-10 1,-10-1,-4-1,-12 1,-10-1,-7 0,-5 1,-6-1,0 0,-2-2,-3 0,-1-1,-3-1,-1 0,-1 0,0 0,-1-3,1-2,-1-8,1-15,0-23,0-26,0-22,-5-22,-1-20,0-22,2-9,5-8,3-9,3 1,5-1,5-6,1-1,3-6,5-13,6-8,3 1,2 3,-1 6,-4 6,0 8,-4 11,0 10,-2 15,-4 21,-2 17,-1 20,-4 20,-3 18,-5 21,-3 13,-3 10,0 6,-2 7,0 5,0 3,1 2,-1 1,1 0,0 0,0-2,0-1,0-1,0 1,0 1,0 0,0-5,-5 0,-3-2,-3 0,-2-2,-14-1,-17-1,-14-3,-23 0,-19 3,-32 2,-33 4,-23 3,-22 4,-34 3,-18 3,-15 3,-13 8,-11 0,6-3,7-6,-6-5,14-2,13-3,7 0,9-1,1 1,17-2,-1 1,13 2,5 1,21-1,5 1,12-5,7-2,10 1,9 0,2 2,2 1,12 1,5-4,5-4,11-2,5-1,7-4,2-1,5 2,7 4,7 2,5 1,3 1,-1 1,5-3,3-2,-3 1,-3 0,0 1,0 0,4 2,6-2,8-3,9-1,4-1,8 3,8 2,2 3,5-1,4-3,3 1,4 1,0 6,2 1</inkml:trace>
</inkml:ink>
</file>

<file path=ppt/ink/ink4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6T10:47:17.367"/>
    </inkml:context>
    <inkml:brush xml:id="br0">
      <inkml:brushProperty name="width" value="0.07938" units="cm"/>
      <inkml:brushProperty name="height" value="0.15875" units="cm"/>
      <inkml:brushProperty name="tip" value="rectangle"/>
      <inkml:brushProperty name="rasterOp" value="maskPen"/>
      <inkml:brushProperty name="ignorePressure" value="1"/>
    </inkml:brush>
  </inkml:definitions>
  <inkml:trace contextRef="#ctx0" brushRef="#br0">63 898,'-2'-3,"-1"-2,-3-1,1-4,-2 0,1 2,1 2,1 6,-2 11,-2 18,2 24,1 24,7 21,5 22,10 21,4 25,9 14,5 8,6 3,3-2,-2-7,-5-12,-10-18,-8-17,-9-18,0-18,-3-16,-2-17,-2-19,-1-12,0-10,1-9,2-5,7-4,5-2,13-1,20-1,23-4,21-3,29-9,19-6,35-9,19-4,29-2,23 3,16 5,17 6,20 10,24 7,26 13,3 8,16 8,-5 4,11 4,3-2,11-5,9-11,4-10,-6-10,-3-12,-13-7,-4-3,-31 2,-37 4,-38 6,-46 5,-57 5,-50 2,-46 2,-32 0,-23 1,-14 1,-8-4,-6-7,-11-14,-19-17,-20-26,-12-24,-8-26,-9-25,-1-24,4-20,12-15,17-14,18-12,18-13,17-9,14 4,9 11,4 25,0 34,-5 33,-5 32,-4 29,-4 29,-3 18,-1 12,0 8,-1 6,0 2,0 2,-4 1,-8 1,-9 3,-23 4,-36 7,-27 2,-34-2,-28-3,-39-4,-37 0,-24-1,-14 1,-17 1,-20 5,-16 2,1 1,-5 0,-12 3,4-3,-9 1,1 1,14 1,20 2,13 8,8 7,22 5,18 4,21 2,13-2,21-2,22-8,23-10,24-9,21-5,16 1,12 2,11 5,15 5,12 3,9 5,12-4,7-3,7-5,4-4,4-3,1-4,0 2,-11 5,-2 1</inkml:trace>
</inkml:ink>
</file>

<file path=ppt/ink/ink4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32"/>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480 319,'2'-4,"1"-5,1-2,8-8,11-5,14-8,15-7,16-1,11 0,5 7,9 5,5 6,1 8,-3 10,-4 8,-9 11,-10 4,-15 3,-11 5,-13 9,-15 12,-16 7,-18 8,-17 8,-15 0,-18 1,-14-4,-9-6,-5-12,-3-14,4-14,8-10,9-9,8-9,16-3</inkml:trace>
</inkml:ink>
</file>

<file path=ppt/ink/ink4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33"/>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359 0,'0'0,"0"0,-2 0,0 0,-1 0,-3 2,-4 1,-2 1,-3 4,-3 4,-3 8,-5 11,-1 12,5 11,5 7,10-5,7-5,8-8,9-6,14-9,15-10,7-6,3-15,-7-7,-5-12,-7-11,-5-8,-9-4,-11 2,-14 1,-18 1,-23 3,-5 8</inkml:trace>
</inkml:ink>
</file>

<file path=ppt/ink/ink4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34"/>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257 17,'2'-4,"0"0,-1-1,-2 1,-2 5,-2 4,-10 9,-8 15,-3 13,-2 13,3 8,7 3,10-1,7-4,7-8,8-13,4-7,6-11,4-12,4-14,3-13,0-15,-5-12,-7-7,-10-4,-10 3,-9 7,-18 5,-3 11</inkml:trace>
</inkml:ink>
</file>

<file path=ppt/ink/ink4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35"/>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84 574,'0'-4,"0"-1,-2 1,0-4,-3-3,1-6,1-5,1-9,7-8,5-12,7-11,5-4,4 0,1 6,-5 9,-6 13,-8 13,-7 12</inkml:trace>
</inkml:ink>
</file>

<file path=ppt/ink/ink4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36"/>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186 424,'5'-9,"3"-4,-1-6,-7-10,-3-8,-3-9,-3-4,1-2,-5 4,-1 11,0 7,-4 6,-11 6,-2 7</inkml:trace>
</inkml:ink>
</file>

<file path=ppt/ink/ink4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37"/>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1476 244,'11'-3,"4"-4,0-4,-4-6,-5-7,-3-5,-7-2,-7-1,-12 2,-11 3,-18 7,-19 8,-16 14,-18 16,-11 14,5 5,14 3,11 2,16 1,23 6,20-2,16-3,17-6,18-2,15-8,14-5,13-7,5-6,-3-5,-8-1,-14-2,-9 3,-13 1,-13 1,-14 2,-17 6,-20 11,-21 6,-13 9,-9 7,-2 4,7-2,13-5,11-9,16-9,13-8,12-6,13-2,16-2,10-2,-1-4</inkml:trace>
</inkml:ink>
</file>

<file path=ppt/ink/ink4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38"/>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126 0,'0'6,"0"1,-2 4,-3 3,-6 5,-3-2,2 2,3-2,2 1,3-4</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1:11:54.988"/>
    </inkml:context>
    <inkml:brush xml:id="br0">
      <inkml:brushProperty name="width" value="0.05292" units="cm"/>
      <inkml:brushProperty name="height" value="0.10583" units="cm"/>
      <inkml:brushProperty name="color" value="#8E8989"/>
      <inkml:brushProperty name="tip" value="rectangle"/>
      <inkml:brushProperty name="rasterOp" value="maskPen"/>
      <inkml:brushProperty name="ignorePressure" value="1"/>
    </inkml:brush>
  </inkml:definitions>
  <inkml:trace contextRef="#ctx0" brushRef="#br0">91 0,'0'3,"-2"14,-11 30,-3 38,-13 29,0-6</inkml:trace>
</inkml:ink>
</file>

<file path=ppt/ink/ink4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39"/>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117 20,'3'0,"3"0,-2 0,0 0,-1 0,-2 0,2 2,7 0,8 0,10 0,13-3,11-4,5-5,-6-1</inkml:trace>
</inkml:ink>
</file>

<file path=ppt/ink/ink4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22"/>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4 7,'0'0,"0"2,0-1,0-1,0 0,0-1,0-1,1-2,0 1</inkml:trace>
</inkml:ink>
</file>

<file path=ppt/ink/ink4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23"/>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90 0,'0'2,"0"1,0-1,0 0,0-1,0 0,0 1,-1 4,-2 7,1 11,0 13,0 13,2 9,-1 9,-1 8,0 3,-4 2,-3-2,1-1,-1-5,2-11,1-11,3-13,2-14,3-14,0-9</inkml:trace>
</inkml:ink>
</file>

<file path=ppt/ink/ink4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24"/>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130 1,'0'0,"0"2,-2 4,-3 7,-1 12,-1 17,-2 12,-2 14,0 9,-1 5,1 1,4-5,3-4,1-10,2-11,1-13,0-14,0-11</inkml:trace>
</inkml:ink>
</file>

<file path=ppt/ink/ink4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25"/>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222 1,'2'11,"0"4,-1 1,-2 3,-3 9,-6 13,-2 17,-5 16,-3 14,-2 11,1 1,2-7,5-15,4-12,4-18,3-16,4-20,2-12</inkml:trace>
</inkml:ink>
</file>

<file path=ppt/ink/ink4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26"/>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63 1,'3'0,"2"0,0 0,-1 0,-1 5,-2 8,0 17,-1 19,-5 24,-4 19,-3 13,1 6,2-1,3-9,2-15,3-17,0-21,1-17,1-18,-1-24,0-11</inkml:trace>
</inkml:ink>
</file>

<file path=ppt/ink/ink4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27"/>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190 1,'0'2,"0"4,0 11,-4 18,-3 25,-2 16,-1 17,-3 8,-1 1,0-5,0-9,-2-10,-1-14,3-19</inkml:trace>
</inkml:ink>
</file>

<file path=ppt/ink/ink4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28"/>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729 91,'0'0,"0"0,0 0,0 0,-1 0,-2-5,0-5,2-1,-6 0,-5-1,-6 0,-4-1,-7 5,-8 8,-8 8,-7 13,-6 13,1 14,5 10,7 7,13 7,11 0,13-6,13-8,12-6,10-8,12-7,12-11,6-14,4-13,0-20,-1-21,-7-22,-6-17,-13-12,-10-2,-16 7,-13 17,-11 14,-12 16,-14 18,-17 19,1 9</inkml:trace>
</inkml:ink>
</file>

<file path=ppt/ink/ink4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29"/>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180 0,'-5'6,"-4"1,-2 4,-4 1,-2 7,0 8,-1 11,3 2,3 0,4-7,8-7,3-9,1-8,4-6,6-8,0-7,2-3,0-5,-3 2,-3 1,-4 5,-3 3,-1 3,-2 4</inkml:trace>
</inkml:ink>
</file>

<file path=ppt/ink/ink4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30"/>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174 73,'0'0,"0"0,0 0,0 0,0 0,0 0,-3 2,-6 6,-6 5,-5 9,-2 6,2 2,5-3,5-5,3-5,7-7,7-10,6-12,8-13,0-12,-1-6,-8-6,-4 2,-5 9</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1:11:54.989"/>
    </inkml:context>
    <inkml:brush xml:id="br0">
      <inkml:brushProperty name="width" value="0.05292" units="cm"/>
      <inkml:brushProperty name="height" value="0.10583" units="cm"/>
      <inkml:brushProperty name="color" value="#8E8989"/>
      <inkml:brushProperty name="tip" value="rectangle"/>
      <inkml:brushProperty name="rasterOp" value="maskPen"/>
      <inkml:brushProperty name="ignorePressure" value="1"/>
    </inkml:brush>
  </inkml:definitions>
  <inkml:trace contextRef="#ctx0" brushRef="#br0">0 0,'0'0,"0"0,0 0,0 3,0 3,0 10,0 10,0 11,2 14,5 15,6 10,3 6,5 3,5 1,0 5,-2 1,-2 0,-3-8,-10 0,-11 4,-11 6,-5 6,-3 14,-7 5,2-19</inkml:trace>
</inkml:ink>
</file>

<file path=ppt/ink/ink4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31"/>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775 165,'-5'-6,"-2"-1,-2-4,1 0,-1 2,2 4,0 1,1 1,2 2,2 1,2 1,6-3,7-3,8-6,11-4,5-1,4-3,4 2,0 2,-2 7,-5 7,-2 7,-4 8,3 7,-1 5,7 7,7 1,3-5,4-7,9-8,9-10,0-12,-3-7,-7 0,-11 1,-10 4,-8 4,-8 2,-3 6,-3 8,1 12,7 5,3 6,7 1,5-1,9-6,5-6,2-8,0-8,-6-3,-7-3,-10-1</inkml:trace>
</inkml:ink>
</file>

<file path=ppt/ink/ink4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17"/>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852 1,'0'0,"0"0,0 0,-4 0,-1 0,-7 0,-7 2,-7 0,-6 4,-9 5,-6 4,-4 4,-2 4,2 3,5 1,5 3,6 4,9 6,8 5,8 8,5 9,7 5,5-1,9-7,13-9,17-12,23-21,21-29,19-31,11-30,-1-16,-11-3,-23 14</inkml:trace>
</inkml:ink>
</file>

<file path=ppt/ink/ink4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18"/>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302 1,'0'5,"0"3,-4-3,-4-2,-4-1,-4-2,-4 2,-2 4,-3 5,-1 6,3 5,2 7,6 2,6 2,8-6,6-5,6-6,7-6,7-6,4-5,5-7,-1-4,-5-1,-6 0,-5 3,-7 3,-6 3,-8 2,-7 2,-3 0,1 0</inkml:trace>
</inkml:ink>
</file>

<file path=ppt/ink/ink4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19"/>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109 0,'9'2,"12"1,7 3,4 1,0-2,-3 0,-7-2,-4-1,-4 1,-8 3,-10 5,-5 6,-7 6,-4 6,-3 4,0 0,6-2,4-1,5-3,4-5,4-6,5-3,7-5,6-5,6-5,3-4,0-1,-3-5,-5-4,-6 1,-5-2,-4 4</inkml:trace>
</inkml:ink>
</file>

<file path=ppt/ink/ink4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20"/>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685 0,'0'9,"0"4,0-2,0 1,-4 1,0 0,-1 1,1-2,5 2,2-2,10-2,9-4,7-7,7-7,4-3,1-3,-2-1,-8 4,-8 4,-5 6,-5 3,0 5,0 8,-2 9,4 3,5 2,12-2,15-5,13-6,11-10,7-9,-1-7,-9 0,-10 0,-15 2,-12 3,-12 2,-8 2,-7 2,-3 4,-3 5,1 6,5 6,2-1,2 1,7-4,4-1,4 0,9-2,0-4,3-1,-4-3,-6 1,-4 0,-6-2,-2-1,-4 2,0 2,-1 1,4 1,2-1,6 2,9 3,9-1,1-3,2-2,-2-2,-4-2,-9-3,-6 0,-6-2</inkml:trace>
</inkml:ink>
</file>

<file path=ppt/ink/ink4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21"/>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403 380,'2'6,"1"1,-1 1,4-3,6 3,13-1,14 0,9-7,15-4,6-6,7-9,-3-9,1-5,-4-4,-3-2,-5-1,-9 3,-7 6,-9 2,-8 4,-5 4,-8 7,-5 2,-4 1,-2 2,-2 3,-3 2,0 3,0 0,0 3,-1 5,-1 0,-1 2,1 1,-6 4,-5 2,-7 2,-8 1,-7 4,-6 2,-7 2,-7 1,-3 0,-2-1,0-5,1-7,2-3,4-5,6-4,3-3,8-3,2 1,5-3,7-2,5-1,4 1,3 0,1 1,2-1,1 2,0 1,3 1,0 1,2 2,1 0,0 0,0 0,3 0,-1 2,4 3,5 5,9 4,8 2,7 0,6-1,8-5,6-7,9-7,3-12,0-6,2-8,-1-4,-1-3,-3 0,-8 2,-10 3,-9 6,-10 7,-5 1,-6 3,-6 4,-5 2,-3 3,-2 3,-1 2,-5 1,-7 2,-7 6,-9 5,-6 1,-3 3,-2 2,-3-1,-2 2,-3-1,-3-1,-2-2,-1-1,-3-1,-1-5,-2-3,3-2,4-3,6-1,7-4,8-2,6-1,8-1,7-2,5-3,4 0,2-1,1 1,1 3,0 2,-1-1,0 2,-1 1,0 2,0 2,0 4,2 3,3 0,5 1,2 3,3 4,7 2,5 5,8 2,2 0,3 0,7-3,8-5,6-9,4-9,1-10,4-12,0-6,-4-5,-7 2,-11 1,-9 4,-10 6,-10 7,-7 6</inkml:trace>
</inkml:ink>
</file>

<file path=ppt/ink/ink4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13"/>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1372 109,'2'-5,"1"-3,-1 1,0 1,-2 0,-6 0,-6-1,-10-3,-11-3,-10 0,-6 2,-13 2,-6 3,-5 5,-1 4,3 7,3 3,0 8,4 4,5 3,6 0,10 3,5 4,8 5,7 5,10 0,8 1,11-3,8-5,11-2,11-5,6-5,6-4,1-5,1-6,1-4,-3-8,-6-3,-6-1,-4-2,-7 1,-8 1,-5 2,-4-1,-2 0,-2 0,-2-1</inkml:trace>
</inkml:ink>
</file>

<file path=ppt/ink/ink4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14"/>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245 17,'-4'0,"-1"0,0 0,1 0,2-2,0-2,-1-1,-1 1,-3 2,1 4,-5 7,-5 8,-2 6,0 7,1 0,3-3,4-1,5-4,7-7,5-5,8-4,7-4,6-2,1-1,-2-6,-1-1,-5-2,-6 1,-3 2,-4 3,-3 1,-3 1,-2 2,0 0,0 0,-1 1</inkml:trace>
</inkml:ink>
</file>

<file path=ppt/ink/ink4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15"/>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156 0,'0'0,"0"0,-2 0,-1 4,-3 3,-5 7,-2 6,0 6,1 6,3 2,5 1,5-6,7-5,2-3,2-6,2-6,1-4,-2-5,1-5,4-9,-2-9,1-5,2-9,-1-4,-4-5,-5 6</inkml:trace>
</inkml:ink>
</file>

<file path=ppt/ink/ink4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16"/>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1104 478,'2'0,"0"0,0 0,1 0,-4-1,-1-5,-1-2,-5-6,-5-7,-1-3,-5-3,-2-3,-1 0,-3 1,-1 1,2 1,2 3,1 0,1 2,3 4,3 3,3 3,3 1,4 2,3 0,3 0,10-2,9-3,22-1,14 1,16 5,16-2,8 7,-2 2,-3 4,-9 6,-10 5,-13 2,-12 6,-13 3,-8 7,-13 7,-10 7,-7 3,-3-3,-2-5,3-6,2-7,4-8,6-3,11-5,7-4,12-3,10-3,6-4,-3-3,-3-1,-9 0,-9 1,-7 2,-7 1,-3 2,-3 2,-3 1,-3 5,0 0,-1 3,4 2,4 2,0 1,5 1,6 3,8-3,6-2,1-1,0-2,-5-2,-5 1,-5-2,-3 3,-4 4,-5 5,-8 7,-5 5,-4 1,-2 4,-1 0,3 0,4-2,5-4,3-2,8-5,9-5,9-3,10-3,4-4,-1-4,-3-2,-6-2,-5 3,-7 0,-5 0,-5-1,-2 1,-1 1,-3 6,-2 3,-3 6,-4 2,-4 4,0 1,-2-2,-1 1,2-2,2 0,2-1,1-4,2-3,1 0,0-3,1-2,-1-1,0 0,0 2,-3 0,-2 1,0 0,2 1,0-2,5-1,2 0,1-1,0-1,0 1,2-1,-2 2,-1 3,-1 5,-1 4,-4 3,-1 6,-8 4,-3 0,0-3,1-3,3-4,3-4,3-5,2-5,2-4,0 0,1-3,-1 1,1 3,-4 3,-4 6,-4 2,-3 5,-3-1,1 0,4-1,0-4,4-4,2-4,3-2,1-3,2 0,0 2,1 0,-1-1,1-2,-1-2,0-1,0 0,0 0,0 2,0 0,0 2,0-2,0 1,0-5,0-4,2-12,5-16,4-11,2-10,1-6,0-3,-2 1,-6 3,-7 7,-7 5,-6 8,-10 5,-10 3,-7 7,0 5,3 0,5 3,7-7,12-16,17-16,15-13,16-12,10-4,4 2,-3 10,-7 12,-10 12,-10 9,-11 8,-17 5,-17 5,-21 6,-15 6,-4-1,3 1,8-1,15-1,10-6,8-11,10-11,11-17,10-14,9-7,1 2,-2 6,-9 10,-10 5,-12 7,-22 7,-25 6,-21 8,-19 13,-11 9,-8 10,-7 7,6 3,15 0,19-2,20-4,19-5,15-5,11-4,10-1</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1:11:54.990"/>
    </inkml:context>
    <inkml:brush xml:id="br0">
      <inkml:brushProperty name="width" value="0.05292" units="cm"/>
      <inkml:brushProperty name="height" value="0.10583" units="cm"/>
      <inkml:brushProperty name="color" value="#8E8989"/>
      <inkml:brushProperty name="tip" value="rectangle"/>
      <inkml:brushProperty name="rasterOp" value="maskPen"/>
      <inkml:brushProperty name="ignorePressure" value="1"/>
    </inkml:brush>
  </inkml:definitions>
  <inkml:trace contextRef="#ctx0" brushRef="#br0">117 1,'0'5,"0"3,0 4,0 12,0 16,0 18,-5 16,-3 8,1 5,-1 8,-5 2,-7 12,-1 5,2 13,5-17</inkml:trace>
</inkml:ink>
</file>

<file path=ppt/ink/ink4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00"/>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1649 2572,'0'0,"0"0,-2 3,-3 1,0-1,-5 0,1-1,-4 0,-3-2,-4 0,-4 0,-1 0,-2 0,-4-3,-3-1,-3-5,-2-1,1-5,0-5,0-8,-3-6,-5-13,1-9,-1-6,-2-3,-1-5,-4-5,6-5,4-7,1-5,8-8,4-8,8-5,7-4,5-6,6-1,8 1,5 8,7 6,8 6,13 3,9 8,5 8,7 7,8 8,13 6,11 4,8 7,1 10,-5 11,-5 12,-4 11,-7 13,-7 11,-7 11,-5 10,-8 11,-4 16,-4 12,-5 6,-5 4,-2 2,-6 1,1 3,0-5,-4 3,-5-1,-4 2,-3 4,-6 5,-5-4,-1-7,0-6,-7-9,0-12,-2-13,1-10,-1-11,2-8,2-4,2-6,3 0,1-3,0-3,2-1,-1-2,0 0,1-1,-4-1,0 0,-1 1,1 0</inkml:trace>
</inkml:ink>
</file>

<file path=ppt/ink/ink4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01"/>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174 176,'0'0,"0"0,0 0,0 0,0-3,3-3,0-1,6-8,10-6,9-1,12 0,6-1,5 1,-2 5,-2 5,-8 7,-7 7,-9 4,-9 6,-6 1,-5 1,-8 9,-12 10,-14 9,-15 12,-14 8,-14 4,7-8</inkml:trace>
</inkml:ink>
</file>

<file path=ppt/ink/ink4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02"/>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473 1,'-6'3,"-1"0,0 4,1 2,-6 6,-7 9,-9 18,-4 18,-6 17,-2 13,1 9,4 4,7-9,9-12,8-8,6-17,3-16,3-11,3-3,1-6</inkml:trace>
</inkml:ink>
</file>

<file path=ppt/ink/ink4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03"/>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124 1,'0'3,"-3"9,-6 22,-7 27,-4 21,2 15,4 11,7 14,7 1,7-12,7-14,1-21,-1-23</inkml:trace>
</inkml:ink>
</file>

<file path=ppt/ink/ink4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04"/>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30 13,'0'-3,"0"-1,0 1,0 0,0 4,0 13,0 23,0 33,3 38,3 29,4 18,5 3,3-17,-1-33</inkml:trace>
</inkml:ink>
</file>

<file path=ppt/ink/ink4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05"/>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112 0,'8'11,"3"4,0 2,-5 9,-4 23,-7 35,-12 33,-7 26,-6 14,2-20</inkml:trace>
</inkml:ink>
</file>

<file path=ppt/ink/ink4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06"/>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197 0,'0'9,"0"4,-5 10,-11 17,-15 35,-3 44,4 43,10 31,20 15,14-5,7-37</inkml:trace>
</inkml:ink>
</file>

<file path=ppt/ink/ink4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07"/>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97 1,'0'0,"0"0,0 0,-3 0,-1 8,1 17,-5 24,-1 22,0 17,3 12,2 3,1-2,2-4,1-4,0-11,-2-13,-2-12,-2-15,0-12</inkml:trace>
</inkml:ink>
</file>

<file path=ppt/ink/ink4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08"/>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30 1,'0'0,"0"5,-3 16,0 19,-1 24,1 21,4 18,4 11,1 0,3-5,0-19,-3-24</inkml:trace>
</inkml:ink>
</file>

<file path=ppt/ink/ink4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09"/>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39 0,'0'3,"3"14,9 30,5 37,11 29,1-5</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7-03T08:37:41.291"/>
    </inkml:context>
    <inkml:brush xml:id="br0">
      <inkml:brushProperty name="width" value="0.29986" units="cm"/>
      <inkml:brushProperty name="height" value="0.59972" units="cm"/>
      <inkml:brushProperty name="color" value="#BBB8B8"/>
      <inkml:brushProperty name="tip" value="rectangle"/>
      <inkml:brushProperty name="rasterOp" value="maskPen"/>
      <inkml:brushProperty name="ignorePressure" value="1"/>
    </inkml:brush>
  </inkml:definitions>
  <inkml:trace contextRef="#ctx0" brushRef="#br0">0 1,'6'0,"18"0,35 0,45 0,68 0,72 0,68 0,77 6,70 28,67 20,66 26,65 31,41 28,25 21,21 22,-21 5,-48-4,-72-3,-64 1,-68-19,-85-30,-108-38</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1:11:54.991"/>
    </inkml:context>
    <inkml:brush xml:id="br0">
      <inkml:brushProperty name="width" value="0.05292" units="cm"/>
      <inkml:brushProperty name="height" value="0.10583" units="cm"/>
      <inkml:brushProperty name="color" value="#8E8989"/>
      <inkml:brushProperty name="tip" value="rectangle"/>
      <inkml:brushProperty name="rasterOp" value="maskPen"/>
      <inkml:brushProperty name="ignorePressure" value="1"/>
    </inkml:brush>
  </inkml:definitions>
  <inkml:trace contextRef="#ctx0" brushRef="#br0">5332 4288,'0'0,"0"0,3 0,1 0,8-3,8-1,5-2,8-1,6-4,7-6,11-2,8-11,3-1,2-7,-1-7,-2-2,3-8,1-17,-1-12,-3-6,0-5,-7-5,-5-6,-9 0,-10-6,-11-8,-3-12,-7-5,-11-8,-6-6,-5-6,-5 2,-8 0,-10 7,-9 5,-11 10,-10 12,-9 6,-9 6,-15 3,-18-1,-12 2,-25-2,-16 5,-14-1,-15 4,-12 10,-17 6,-6 4,-18 0,-2 7,-10 9,0 16,-12 15,-15 16,12 17,9 19,11 20,10 25,12 16,20 14,15 11,16 10,19 5,9 12,9 3,7 6,12 4,16 10,17 6,22 8,19 3,22 6,23 4,21 3,22 3,30 1,24 1,18-1,6-5,11-10,3-14,2-12,12-19,4-16,10-23,14-18,14-7,21-10,-26-15</inkml:trace>
</inkml:ink>
</file>

<file path=ppt/ink/ink5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10"/>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261 0,'0'0,"0"0,0 0,0 3,0 3,0 10,0 10,0 11,-2 14,-4 15,-7 10,-3 6,-5 3,-5 1,1 5,0 1,3 0,4-9,9 2,11 2,10 7,7 6,2 15,6 3,-1-17</inkml:trace>
</inkml:ink>
</file>

<file path=ppt/ink/ink5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11"/>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51 1,'0'5,"0"3,0 4,0 12,0 16,0 18,6 15,1 9,0 6,1 5,5 5,6 11,2 5,-2 12,-5-15</inkml:trace>
</inkml:ink>
</file>

<file path=ppt/ink/ink5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12"/>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3875 4287,'0'0,"0"0,-3 0,0 0,-10-2,-6-2,-7-3,-6 1,-7-5,-8-6,-9-3,-10-9,-2-3,-2-6,1-6,2-3,-2-9,-3-15,3-13,1-7,2-4,6-5,4-6,11 0,8-6,12-8,4-11,5-7,12-7,6-6,5-6,5 2,8 1,10 6,10 5,10 11,10 10,9 7,9 7,14 1,19 0,13 2,24-2,15 5,16-1,13 4,14 10,15 6,7 4,18 0,3 7,9 9,-1 16,13 15,15 16,-13 17,-8 19,-10 20,-11 25,-12 16,-20 14,-15 11,-16 10,-19 5,-9 12,-8 4,-9 4,-11 6,-15 8,-19 7,-21 8,-19 3,-21 6,-25 3,-20 4,-22 4,-29-1,-26 3,-17-3,-5-4,-12-9,-4-16,-1-11,-12-19,-4-16,-10-23,-14-18,-14-7,-21-10,26-14</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32"/>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480 319,'2'-4,"1"-5,1-2,8-8,11-5,14-8,15-7,16-1,11 0,5 7,9 5,5 6,1 8,-3 10,-4 8,-9 11,-10 4,-15 3,-11 5,-13 9,-15 12,-16 7,-18 8,-17 8,-15 0,-18 1,-14-4,-9-6,-5-12,-3-14,4-14,8-10,9-9,8-9,16-3</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33"/>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359 0,'0'0,"0"0,-2 0,0 0,-1 0,-3 2,-4 1,-2 1,-3 4,-3 4,-3 8,-5 11,-1 12,5 11,5 7,10-4,7-6,8-8,9-6,14-9,15-10,7-6,4-15,-8-7,-5-12,-7-11,-5-8,-9-4,-11 2,-14 1,-18 0,-23 4,-5 8</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34"/>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258 17,'2'-4,"0"0,-1-1,-2 1,-2 5,-2 4,-11 9,-7 15,-3 13,-2 13,3 8,7 3,10 0,7-5,7-8,8-13,4-7,6-11,4-12,4-14,4-13,-1-15,-5-12,-7-7,-10-4,-10 3,-9 6,-18 6,-3 11</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35"/>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84 574,'0'-4,"0"-1,-2 1,0-4,-3-3,1-6,1-5,1-9,7-8,5-12,7-11,5-4,4 0,1 6,-5 9,-6 13,-8 13,-7 12</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36"/>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186 425,'5'-9,"3"-4,-1-6,-7-10,-3-8,-3-9,-3-4,1-3,-5 5,-1 11,0 7,-4 6,-11 6,-2 7</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37"/>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1476 244,'11'-3,"4"-4,0-4,-4-6,-5-7,-3-5,-7-2,-7-1,-12 2,-11 3,-18 7,-19 8,-16 14,-18 16,-11 14,5 5,14 3,11 2,16 1,23 6,20-2,16-3,17-6,18-2,15-8,14-5,13-7,5-6,-3-5,-8-1,-14-2,-9 3,-13 1,-13 1,-14 2,-17 6,-20 11,-21 6,-13 9,-9 7,-2 4,7-2,13-5,11-9,16-9,13-8,12-6,13-2,16-2,10-2,-1-4</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38"/>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127 0,'0'6,"0"1,-2 4,-3 4,-6 4,-4-2,3 2,3-1,2 0,3-4</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39"/>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117 20,'3'0,"3"0,-2 0,0 0,-1 0,-2 0,2 2,7 0,8 0,10 0,13-3,12-4,4-5,-6-1</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22"/>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4 17,'0'0,"0"4,0-1,0-3,0 0,0-3,0-1,2-6,0 3</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7-03T08:37:41.292"/>
    </inkml:context>
    <inkml:brush xml:id="br0">
      <inkml:brushProperty name="width" value="0.29986" units="cm"/>
      <inkml:brushProperty name="height" value="0.59972" units="cm"/>
      <inkml:brushProperty name="color" value="#BBB8B8"/>
      <inkml:brushProperty name="tip" value="rectangle"/>
      <inkml:brushProperty name="rasterOp" value="maskPen"/>
      <inkml:brushProperty name="ignorePressure" value="1"/>
    </inkml:brush>
  </inkml:definitions>
  <inkml:trace contextRef="#ctx0" brushRef="#br0">1966 34,'0'0,"0"0,0-6,0-3,0 1,0 3,-12 0,-3 8,-5 23,-11 38,-10 58,-16 65,-21 58,-13 61,-10 56,-8 39,-11 36,7 10,-2 19,13 5,-4 23,-1 14,7 11,-9 15,3 1,4-10,18-19,7-33,5-34,14-60,18-95</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23"/>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90 0,'0'2,"0"1,0-1,0 0,0-1,0 0,0 1,-1 4,-2 7,1 11,0 13,0 13,2 9,-1 9,-1 8,0 3,-4 3,-3-3,1-1,-1-5,2-11,1-11,3-13,2-14,3-14,0-9</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24"/>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130 1,'0'0,"0"2,-2 4,-3 7,-1 12,-1 17,-2 12,-2 14,0 9,-1 5,1 1,4-5,3-4,1-10,2-11,1-13,0-14,0-11</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25"/>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224 1,'2'11,"0"4,-1 1,-2 3,-3 9,-6 13,-2 17,-6 16,-2 14,-2 11,1 1,1-7,6-15,4-12,4-18,3-16,4-20,2-12</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26"/>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63 1,'3'0,"2"0,0 0,-1 0,-1 5,-2 8,0 17,-1 19,-5 24,-4 19,-3 13,1 7,2-2,3-9,2-15,3-17,0-21,1-17,1-18,-1-24,0-11</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27"/>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190 1,'0'2,"0"4,0 11,-4 18,-3 25,-2 16,-1 17,-3 8,-1 1,0-5,0-9,-2-10,-1-14,3-19</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28"/>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730 91,'0'0,"0"0,0 0,0 0,-1 0,-2-5,0-5,2-1,-6 0,-5-1,-6 0,-4-1,-7 5,-8 8,-8 8,-7 13,-7 13,2 14,5 10,7 7,13 7,11 1,13-7,13-8,12-6,10-8,12-7,12-11,6-14,4-13,1-20,-2-21,-7-22,-6-17,-13-12,-10-3,-16 8,-13 17,-11 14,-12 16,-14 18,-17 19,1 9</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29"/>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181 0,'-5'6,"-4"1,-2 4,-4 1,-2 7,-1 8,0 11,3 3,3-1,4-7,8-7,3-9,1-8,4-6,6-8,0-7,2-3,1-5,-4 2,-3 1,-4 5,-3 3,-1 3,-2 4</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30"/>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175 73,'0'0,"0"0,0 0,0 0,0 0,0 0,-3 2,-6 6,-6 5,-5 9,-3 7,3 1,5-3,5-5,3-5,7-7,7-10,6-12,8-13,1-12,-2-6,-8-7,-4 3,-5 9</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31"/>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775 165,'-5'-6,"-2"-1,-2-4,1 0,-1 2,2 4,0 1,1 1,2 2,2 1,2 1,6-3,7-3,8-6,11-4,5-1,4-3,4 2,0 2,-2 7,-5 7,-2 7,-4 8,3 7,-1 5,7 7,7 1,3-5,4-6,9-9,9-10,0-12,-3-8,-7 1,-11 1,-10 4,-8 4,-8 2,-3 6,-3 8,1 12,7 6,3 5,7 1,5-1,9-6,5-6,2-8,0-8,-6-3,-7-3,-10-1</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17"/>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852 1,'0'0,"0"0,0 0,-4 0,-1 0,-7 0,-7 2,-7 0,-6 4,-9 5,-6 4,-4 4,-2 4,2 3,5 1,5 3,6 4,9 6,8 5,8 8,5 10,7 4,5-1,9-7,13-9,17-12,23-21,21-29,19-31,11-30,-1-16,-11-3,-23 13</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7-03T08:37:41.293"/>
    </inkml:context>
    <inkml:brush xml:id="br0">
      <inkml:brushProperty name="width" value="0.29986" units="cm"/>
      <inkml:brushProperty name="height" value="0.59972" units="cm"/>
      <inkml:brushProperty name="color" value="#BBB8B8"/>
      <inkml:brushProperty name="tip" value="rectangle"/>
      <inkml:brushProperty name="rasterOp" value="maskPen"/>
      <inkml:brushProperty name="ignorePressure" value="1"/>
    </inkml:brush>
  </inkml:definitions>
  <inkml:trace contextRef="#ctx0" brushRef="#br0">9632 2070,'0'0,"0"0,0 0,0 0,-5-12,-14-11,-21-15,-25-11,-36-19,-57-21,-59-21,-48-4,-59-14,-42-12,-20 2,-24-10,-17 3,-47-5,-40-9,-22 3,-57 17,-46 18,3 31,-6 43,11 41,23 48,46 41,6 25,98-5</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18"/>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303 1,'0'5,"0"3,-4-3,-4-2,-4-1,-4-2,-4 2,-2 4,-4 5,0 6,3 5,2 7,6 2,6 2,8-6,6-5,6-6,7-6,7-6,4-5,6-7,-2-4,-5-1,-6 0,-5 3,-7 3,-6 3,-8 2,-7 2,-3 0,1 0</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19"/>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109 0,'9'2,"12"1,7 3,4 1,0-2,-3 0,-7-2,-4-1,-4 1,-8 3,-10 5,-5 6,-7 6,-4 6,-3 4,0 0,6-2,4-1,5-3,4-5,4-6,5-3,7-5,6-5,6-5,3-4,0-1,-3-5,-5-4,-6 1,-5-2,-4 4</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20"/>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685 0,'0'9,"0"4,0-2,0 1,-4 1,0 0,-1 1,1-2,5 2,2-2,10-2,9-4,7-7,7-7,4-3,1-3,-2-1,-8 4,-8 4,-5 6,-5 3,0 5,0 8,-2 9,4 3,5 2,12-2,15-5,13-6,11-10,7-9,-1-7,-9 0,-10 0,-15 2,-12 3,-12 2,-8 2,-7 2,-3 4,-3 5,1 6,5 6,2-1,2 1,7-4,4-1,4 0,9-2,0-4,3-1,-4-3,-6 1,-4 0,-6-2,-2-1,-4 2,0 2,-1 1,4 1,2-1,6 2,9 3,9-1,1-3,2-2,-2-2,-4-2,-9-3,-6 0,-6-2</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21"/>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403 380,'2'6,"1"1,-1 1,4-3,6 3,13-1,14 0,9-7,15-4,6-6,7-9,-3-9,1-5,-4-4,-3-2,-5-1,-9 3,-7 6,-9 2,-8 4,-5 4,-8 7,-5 2,-4 1,-2 2,-2 3,-3 2,0 3,0 0,0 3,-1 5,-1 0,-1 2,1 1,-6 4,-5 2,-7 2,-8 1,-7 4,-6 2,-7 2,-7 1,-3 0,-2-1,0-5,1-7,2-3,4-5,6-4,3-3,8-3,2 1,5-3,7-2,5-1,4 1,3 0,1 1,2-1,1 2,0 1,3 1,0 1,2 2,1 0,0 0,0 0,3 0,-1 2,4 3,5 5,9 4,8 2,7 0,6-1,8-5,6-7,9-7,3-12,0-6,2-8,-1-4,-1-3,-3 0,-8 2,-10 3,-9 6,-10 7,-5 1,-6 3,-6 4,-5 2,-3 3,-2 3,-1 2,-5 1,-7 2,-7 6,-9 5,-6 1,-3 3,-2 2,-3-1,-2 2,-3-1,-3-1,-2-2,-1-1,-3-1,-1-5,-2-3,3-2,4-3,6-1,7-4,8-2,6-1,8-1,7-2,5-3,4 0,2-1,1 1,1 3,0 2,-1-1,0 2,-1 1,0 2,0 2,0 4,2 3,3 0,5 1,2 3,3 4,7 2,5 5,8 2,2 0,3 0,7-3,8-5,6-9,4-9,1-10,4-12,0-6,-4-5,-7 2,-11 1,-9 4,-10 6,-10 7,-7 6</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13"/>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1373 109,'2'-5,"1"-3,-1 1,0 1,-2 0,-6 0,-6-1,-10-3,-11-3,-10 0,-6 2,-13 2,-6 3,-5 5,-1 4,2 7,4 3,0 8,4 4,5 3,6 0,10 3,5 4,8 5,7 5,10 1,8 0,11-3,8-5,11-2,11-5,6-5,6-4,1-5,1-6,1-4,-3-8,-6-3,-6-1,-4-2,-6 1,-9 1,-5 2,-4-1,-2 0,-2 0,-2-1</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14"/>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245 17,'-4'0,"-1"0,0 0,1 0,2-2,0-2,-1-1,-1 1,-3 2,1 4,-5 7,-5 8,-2 6,0 7,1 0,3-3,4-1,5-4,7-7,5-5,8-4,7-4,6-2,1-1,-2-6,-1-1,-5-2,-6 1,-3 2,-4 3,-3 1,-3 1,-2 2,0 0,0 0,-1 1</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15"/>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156 0,'0'0,"0"0,-2 0,-1 4,-3 3,-5 7,-2 6,0 6,1 6,3 2,5 2,5-7,7-5,2-3,2-6,2-6,1-4,-2-5,1-5,4-9,-2-9,1-5,2-9,-1-5,-4-4,-5 6</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16"/>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1104 478,'2'0,"0"0,0 0,1 0,-4-1,-1-5,-1-2,-5-6,-5-7,-1-3,-5-3,-2-3,-1 0,-3 1,-1 1,2 1,2 3,1 0,1 2,3 4,3 3,3 3,3 1,4 2,3 0,3 0,10-2,9-3,22-1,14 1,16 5,16-2,8 7,-2 2,-3 4,-9 6,-10 5,-13 2,-12 6,-13 3,-8 7,-13 7,-10 7,-7 3,-3-3,-2-5,3-6,2-7,4-8,6-3,11-5,7-4,12-3,10-3,6-4,-3-3,-3-1,-9 0,-9 1,-7 2,-7 1,-3 2,-3 2,-3 1,-3 5,0 0,-1 3,4 2,4 2,0 1,5 1,6 3,8-3,6-2,1-1,0-2,-5-2,-5 1,-5-2,-3 3,-4 4,-5 5,-8 7,-5 5,-4 1,-2 4,-1 0,3 0,4-2,5-4,3-2,8-5,9-5,9-3,10-3,4-4,-1-4,-3-2,-6-2,-5 3,-7 0,-5 0,-5-1,-2 1,-1 1,-3 6,-2 3,-3 6,-4 2,-4 4,0 1,-2-2,-1 1,2-2,2 0,2-1,1-4,2-3,1 0,0-3,1-2,-1-1,0 0,0 2,-3 0,-2 1,0 0,2 1,0-2,5-1,2 0,1-1,0-1,0 1,2-1,-2 2,-1 3,-1 5,-1 4,-4 3,-1 6,-8 4,-3 0,0-3,1-3,3-4,3-4,3-5,2-5,2-4,0 0,1-3,-1 1,1 3,-4 3,-4 6,-4 2,-3 5,-3-1,1 0,4-1,0-4,4-4,2-4,3-2,1-3,2 0,0 2,1 0,-1-1,1-2,-1-2,0-1,0 0,0 0,0 2,0 0,0 2,0-2,0 1,0-5,0-4,2-12,5-16,4-11,2-10,1-6,0-3,-2 1,-6 3,-7 7,-7 5,-6 8,-10 5,-10 3,-7 7,0 5,3 0,5 3,7-7,12-16,17-16,15-13,16-12,10-4,4 2,-3 10,-7 12,-10 12,-10 9,-11 8,-17 5,-17 5,-21 6,-15 6,-4-1,3 1,8-1,15-1,10-6,8-11,10-11,11-17,10-14,9-7,1 2,-2 6,-9 10,-10 5,-12 7,-22 7,-25 6,-21 8,-19 13,-11 9,-8 10,-7 7,6 3,15 0,19-2,20-4,19-5,15-5,11-4,10-1</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00"/>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1650 2573,'0'0,"0"0,-2 3,-3 1,0-1,-5 0,1-1,-4 0,-3-2,-4 0,-4 0,-1 0,-2 0,-5-3,-2-1,-3-5,-2-1,1-5,0-5,0-8,-3-6,-5-13,1-9,-1-6,-2-3,-1-5,-4-5,6-5,4-7,1-5,8-8,4-8,8-5,7-4,5-7,6 0,8 1,5 8,7 6,8 6,13 3,9 8,5 8,7 7,8 8,13 6,11 4,8 7,1 10,-5 11,-4 12,-5 11,-7 13,-7 11,-7 11,-5 10,-8 11,-4 16,-4 12,-5 6,-5 4,-2 2,-6 1,1 3,0-5,-4 3,-5-1,-4 2,-3 4,-6 5,-5-3,-1-8,0-6,-7-9,0-12,-2-13,1-10,-1-11,2-8,2-4,2-6,3 0,1-3,0-3,2-1,-1-2,0 0,1-1,-4-1,0 0,-1 1,1 0</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01"/>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174 176,'0'0,"0"0,0 0,0 0,0-3,3-3,0-1,6-8,10-6,9-1,12 0,7-1,4 1,-2 5,-2 5,-7 7,-8 7,-9 4,-9 6,-6 1,-5 1,-8 9,-12 10,-14 9,-15 12,-15 8,-13 4,7-8</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7-03T08:37:41.294"/>
    </inkml:context>
    <inkml:brush xml:id="br0">
      <inkml:brushProperty name="width" value="0.29986" units="cm"/>
      <inkml:brushProperty name="height" value="0.59972" units="cm"/>
      <inkml:brushProperty name="color" value="#BBB8B8"/>
      <inkml:brushProperty name="tip" value="rectangle"/>
      <inkml:brushProperty name="rasterOp" value="maskPen"/>
      <inkml:brushProperty name="ignorePressure" value="1"/>
    </inkml:brush>
  </inkml:definitions>
  <inkml:trace contextRef="#ctx0" brushRef="#br0">8065 1087,'0'0,"0"0,0 0,0 0,0 0,0 0,0 0,-5-12,-9-17,-23-10,-45-30,-89-34,-77-19,-52-2,-60-3,-82 12,-69 13,-41 19,-7 23,-16 14,-24 16,11 14,34 8,36 7,49 8,43 11,32 20,26 30,76 2</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02"/>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473 1,'-6'3,"-1"0,0 4,1 2,-6 6,-7 9,-9 18,-4 18,-6 17,-2 13,1 9,4 4,7-9,9-12,8-8,6-17,3-16,3-11,3-3,1-6</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03"/>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125 1,'0'3,"-3"9,-6 22,-7 27,-5 21,3 15,4 11,7 15,7 0,7-12,7-14,1-21,0-23</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04"/>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30 13,'0'-3,"0"-1,0 1,0 0,0 4,0 13,0 23,0 33,3 38,3 29,4 18,5 3,4-17,-2-33</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05"/>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112 0,'8'11,"3"4,0 2,-5 9,-4 23,-7 35,-12 33,-7 26,-6 14,2-20</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06"/>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199 0,'0'9,"0"4,-5 10,-11 17,-16 35,-2 44,3 43,11 31,20 15,14-5,8-37</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07"/>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97 1,'0'0,"0"0,0 0,-3 0,-1 8,1 17,-5 24,-1 22,0 17,3 12,2 3,1-2,2-4,1-4,0-11,-2-13,-2-12,-2-15,0-12</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08"/>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30 1,'0'0,"0"5,-3 16,0 19,-1 24,1 21,4 18,4 11,1 0,3-5,0-19,-3-24</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09"/>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39 0,'0'3,"3"14,9 30,5 38,11 28,1-4</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10"/>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263 0,'0'0,"0"0,0 0,0 3,0 3,0 10,0 10,0 11,-2 14,-4 15,-7 10,-3 6,-6 3,-4 1,1 5,0 1,2 0,5-9,9 2,11 2,10 7,7 6,3 15,5 3,-1-17</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11"/>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51 1,'0'5,"0"3,0 4,0 12,0 16,0 18,6 15,1 9,0 6,1 5,5 6,7 10,1 5,-2 12,-5-15</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7-03T08:37:41.295"/>
    </inkml:context>
    <inkml:brush xml:id="br0">
      <inkml:brushProperty name="width" value="0.29986" units="cm"/>
      <inkml:brushProperty name="height" value="0.59972" units="cm"/>
      <inkml:brushProperty name="color" value="#BBB8B8"/>
      <inkml:brushProperty name="tip" value="rectangle"/>
      <inkml:brushProperty name="rasterOp" value="maskPen"/>
      <inkml:brushProperty name="ignorePressure" value="1"/>
    </inkml:brush>
  </inkml:definitions>
  <inkml:trace contextRef="#ctx0" brushRef="#br0">8565 219,'0'0,"0"0,0 0,0 0,0 0,-33-9,-60-3,-67-20,-68-4,-89-6,-66 5,-43 8,-29 10,-26 17,-33 9,-24 4,-15 17,12 7,23-4,6 2,-21 6,-20 35,-44 62,-15 39,94-12</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12"/>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3875 4287,'0'0,"0"0,-3 0,0 0,-10-2,-6-2,-7-3,-6 1,-7-5,-8-6,-9-3,-10-9,-2-3,-2-6,1-6,2-3,-2-9,-3-15,3-13,1-7,2-4,6-5,4-6,11 0,8-6,12-8,4-11,5-7,12-7,6-6,5-6,5 2,8 1,10 6,10 5,10 11,10 10,9 7,9 7,14 1,19 0,13 2,24-2,15 5,16-1,13 4,14 10,15 6,7 4,18 0,3 7,9 9,-1 16,13 15,15 16,-13 17,-8 19,-10 20,-11 25,-12 16,-20 14,-15 11,-16 10,-19 5,-9 12,-8 4,-9 4,-11 6,-15 8,-19 7,-21 8,-19 3,-21 6,-25 3,-20 4,-22 4,-29-1,-26 3,-17-3,-5-4,-12-9,-4-16,-1-11,-12-19,-4-16,-10-23,-14-18,-14-7,-21-10,26-14</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32"/>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480 319,'2'-4,"1"-5,1-2,8-8,11-5,14-8,15-7,16-1,11 0,5 7,9 5,5 6,1 8,-3 10,-4 8,-9 11,-10 4,-15 3,-11 5,-13 9,-15 12,-16 7,-18 8,-17 8,-15 0,-18 1,-14-4,-9-6,-5-12,-3-14,4-14,8-10,9-9,8-9,16-3</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33"/>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359 0,'0'0,"0"0,-2 0,0 0,-1 0,-3 2,-4 1,-2 1,-3 4,-3 4,-3 8,-5 11,-1 12,5 11,5 7,10-4,7-6,8-8,9-6,14-9,15-10,7-6,4-15,-8-7,-5-12,-7-11,-5-8,-9-4,-11 2,-14 1,-18 0,-23 4,-5 8</inkml:trace>
</inkml:ink>
</file>

<file path=ppt/ink/ink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34"/>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258 17,'2'-4,"0"0,-1-1,-2 1,-2 5,-2 4,-11 9,-7 15,-3 13,-2 13,3 8,7 3,10 0,7-5,7-8,8-13,4-7,6-11,4-12,4-14,4-13,-1-15,-5-12,-7-7,-10-4,-10 3,-9 6,-18 6,-3 11</inkml:trace>
</inkml:ink>
</file>

<file path=ppt/ink/ink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35"/>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84 574,'0'-4,"0"-1,-2 1,0-4,-3-3,1-6,1-5,1-9,7-8,5-12,7-11,5-4,4 0,1 6,-5 9,-6 13,-8 13,-7 12</inkml:trace>
</inkml:ink>
</file>

<file path=ppt/ink/ink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36"/>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186 425,'5'-9,"3"-4,-1-6,-7-10,-3-8,-3-9,-3-4,1-3,-5 5,-1 11,0 7,-4 6,-11 6,-2 7</inkml:trace>
</inkml:ink>
</file>

<file path=ppt/ink/ink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37"/>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1476 244,'11'-3,"4"-4,0-4,-4-6,-5-7,-3-5,-7-2,-7-1,-12 2,-11 3,-18 7,-19 8,-16 14,-18 16,-11 14,5 5,14 3,11 2,16 1,23 6,20-2,16-3,17-6,18-2,15-8,14-5,13-7,5-6,-3-5,-8-1,-14-2,-9 3,-13 1,-13 1,-14 2,-17 6,-20 11,-21 6,-13 9,-9 7,-2 4,7-2,13-5,11-9,16-9,13-8,12-6,13-2,16-2,10-2,-1-4</inkml:trace>
</inkml:ink>
</file>

<file path=ppt/ink/ink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38"/>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127 0,'0'6,"0"1,-2 4,-3 4,-6 4,-4-2,3 2,3-1,2 0,3-4</inkml:trace>
</inkml:ink>
</file>

<file path=ppt/ink/ink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39"/>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117 20,'3'0,"3"0,-2 0,0 0,-1 0,-2 0,2 2,7 0,8 0,10 0,13-3,12-4,4-5,-6-1</inkml:trace>
</inkml:ink>
</file>

<file path=ppt/ink/ink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25T22:36:02.522"/>
    </inkml:context>
    <inkml:brush xml:id="br0">
      <inkml:brushProperty name="width" value="0.05292" units="cm"/>
      <inkml:brushProperty name="height" value="0.10583" units="cm"/>
      <inkml:brushProperty name="color" value="#E7E6E6"/>
      <inkml:brushProperty name="tip" value="rectangle"/>
      <inkml:brushProperty name="rasterOp" value="maskPen"/>
      <inkml:brushProperty name="ignorePressure" value="1"/>
    </inkml:brush>
  </inkml:definitions>
  <inkml:trace contextRef="#ctx0" brushRef="#br0">4 17,'0'0,"0"4,0-1,0-3,0 0,0-3,0-1,2-6,0 3</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84871" cy="502676"/>
          </a:xfrm>
          <a:prstGeom prst="rect">
            <a:avLst/>
          </a:prstGeom>
        </p:spPr>
        <p:txBody>
          <a:bodyPr vert="horz" lIns="96606" tIns="48303" rIns="96606" bIns="48303" rtlCol="0"/>
          <a:lstStyle>
            <a:lvl1pPr algn="l">
              <a:defRPr sz="1300"/>
            </a:lvl1pPr>
          </a:lstStyle>
          <a:p>
            <a:endParaRPr lang="de-DE"/>
          </a:p>
        </p:txBody>
      </p:sp>
      <p:sp>
        <p:nvSpPr>
          <p:cNvPr id="3" name="Datumsplatzhalter 2"/>
          <p:cNvSpPr>
            <a:spLocks noGrp="1"/>
          </p:cNvSpPr>
          <p:nvPr>
            <p:ph type="dt" idx="1"/>
          </p:nvPr>
        </p:nvSpPr>
        <p:spPr>
          <a:xfrm>
            <a:off x="3901698" y="0"/>
            <a:ext cx="2984871" cy="502676"/>
          </a:xfrm>
          <a:prstGeom prst="rect">
            <a:avLst/>
          </a:prstGeom>
        </p:spPr>
        <p:txBody>
          <a:bodyPr vert="horz" lIns="96606" tIns="48303" rIns="96606" bIns="48303" rtlCol="0"/>
          <a:lstStyle>
            <a:lvl1pPr algn="r">
              <a:defRPr sz="1300"/>
            </a:lvl1pPr>
          </a:lstStyle>
          <a:p>
            <a:fld id="{5F434630-C855-4BA6-BEC4-05AAF848EFDD}" type="datetimeFigureOut">
              <a:rPr lang="de-DE" smtClean="0"/>
              <a:pPr/>
              <a:t>08.10.2017</a:t>
            </a:fld>
            <a:endParaRPr lang="de-DE"/>
          </a:p>
        </p:txBody>
      </p:sp>
      <p:sp>
        <p:nvSpPr>
          <p:cNvPr id="4" name="Folienbildplatzhalter 3"/>
          <p:cNvSpPr>
            <a:spLocks noGrp="1" noRot="1" noChangeAspect="1"/>
          </p:cNvSpPr>
          <p:nvPr>
            <p:ph type="sldImg" idx="2"/>
          </p:nvPr>
        </p:nvSpPr>
        <p:spPr>
          <a:xfrm>
            <a:off x="1190625" y="1252538"/>
            <a:ext cx="4506913" cy="3381375"/>
          </a:xfrm>
          <a:prstGeom prst="rect">
            <a:avLst/>
          </a:prstGeom>
          <a:noFill/>
          <a:ln w="12700">
            <a:solidFill>
              <a:prstClr val="black"/>
            </a:solidFill>
          </a:ln>
        </p:spPr>
        <p:txBody>
          <a:bodyPr vert="horz" lIns="96606" tIns="48303" rIns="96606" bIns="48303" rtlCol="0" anchor="ctr"/>
          <a:lstStyle/>
          <a:p>
            <a:endParaRPr lang="de-DE"/>
          </a:p>
        </p:txBody>
      </p:sp>
      <p:sp>
        <p:nvSpPr>
          <p:cNvPr id="5" name="Notizenplatzhalter 4"/>
          <p:cNvSpPr>
            <a:spLocks noGrp="1"/>
          </p:cNvSpPr>
          <p:nvPr>
            <p:ph type="body" sz="quarter" idx="3"/>
          </p:nvPr>
        </p:nvSpPr>
        <p:spPr>
          <a:xfrm>
            <a:off x="688817" y="4821506"/>
            <a:ext cx="5510530" cy="3944868"/>
          </a:xfrm>
          <a:prstGeom prst="rect">
            <a:avLst/>
          </a:prstGeom>
        </p:spPr>
        <p:txBody>
          <a:bodyPr vert="horz" lIns="96606" tIns="48303" rIns="96606" bIns="48303"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516039"/>
            <a:ext cx="2984871" cy="502674"/>
          </a:xfrm>
          <a:prstGeom prst="rect">
            <a:avLst/>
          </a:prstGeom>
        </p:spPr>
        <p:txBody>
          <a:bodyPr vert="horz" lIns="96606" tIns="48303" rIns="96606" bIns="48303" rtlCol="0" anchor="b"/>
          <a:lstStyle>
            <a:lvl1pPr algn="l">
              <a:defRPr sz="1300"/>
            </a:lvl1pPr>
          </a:lstStyle>
          <a:p>
            <a:endParaRPr lang="de-DE"/>
          </a:p>
        </p:txBody>
      </p:sp>
      <p:sp>
        <p:nvSpPr>
          <p:cNvPr id="7" name="Foliennummernplatzhalter 6"/>
          <p:cNvSpPr>
            <a:spLocks noGrp="1"/>
          </p:cNvSpPr>
          <p:nvPr>
            <p:ph type="sldNum" sz="quarter" idx="5"/>
          </p:nvPr>
        </p:nvSpPr>
        <p:spPr>
          <a:xfrm>
            <a:off x="3901698" y="9516039"/>
            <a:ext cx="2984871" cy="502674"/>
          </a:xfrm>
          <a:prstGeom prst="rect">
            <a:avLst/>
          </a:prstGeom>
        </p:spPr>
        <p:txBody>
          <a:bodyPr vert="horz" lIns="96606" tIns="48303" rIns="96606" bIns="48303" rtlCol="0" anchor="b"/>
          <a:lstStyle>
            <a:lvl1pPr algn="r">
              <a:defRPr sz="1300"/>
            </a:lvl1pPr>
          </a:lstStyle>
          <a:p>
            <a:fld id="{E61CCD58-C3AD-477F-8255-2784B5755959}" type="slidenum">
              <a:rPr lang="de-DE" smtClean="0"/>
              <a:pPr/>
              <a:t>‹Nr.›</a:t>
            </a:fld>
            <a:endParaRPr lang="de-DE"/>
          </a:p>
        </p:txBody>
      </p:sp>
    </p:spTree>
    <p:extLst>
      <p:ext uri="{BB962C8B-B14F-4D97-AF65-F5344CB8AC3E}">
        <p14:creationId xmlns:p14="http://schemas.microsoft.com/office/powerpoint/2010/main" val="10453772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300" dirty="0"/>
              <a:t>Herzlich Willkommen zur unserer zweiten ZPG-Runde im Fach NwT, die verwirrenderweise den Titel ZPG1 trägt, weil wir letztens Jahr mit einer ZPG0 begonnen haben.</a:t>
            </a:r>
          </a:p>
          <a:p>
            <a:endParaRPr lang="de-DE" sz="1300" dirty="0"/>
          </a:p>
          <a:p>
            <a:r>
              <a:rPr lang="de-DE" sz="1300" dirty="0"/>
              <a:t>Wie versprochen ist der eine Schwerpunkt der diesjährigen ZPG das Thema inhaltsbezogene Kompetenzen, der zweite Schwerpunkt ist die Klasse 8.</a:t>
            </a:r>
          </a:p>
          <a:p>
            <a:r>
              <a:rPr lang="de-DE" baseline="0" dirty="0"/>
              <a:t>.</a:t>
            </a:r>
            <a:endParaRPr lang="de-DE" dirty="0"/>
          </a:p>
        </p:txBody>
      </p:sp>
      <p:sp>
        <p:nvSpPr>
          <p:cNvPr id="4" name="Foliennummernplatzhalter 3"/>
          <p:cNvSpPr>
            <a:spLocks noGrp="1"/>
          </p:cNvSpPr>
          <p:nvPr>
            <p:ph type="sldNum" sz="quarter" idx="10"/>
          </p:nvPr>
        </p:nvSpPr>
        <p:spPr/>
        <p:txBody>
          <a:bodyPr/>
          <a:lstStyle/>
          <a:p>
            <a:fld id="{E61CCD58-C3AD-477F-8255-2784B5755959}" type="slidenum">
              <a:rPr lang="de-DE" smtClean="0"/>
              <a:pPr/>
              <a:t>1</a:t>
            </a:fld>
            <a:endParaRPr lang="de-DE"/>
          </a:p>
        </p:txBody>
      </p:sp>
    </p:spTree>
    <p:extLst>
      <p:ext uri="{BB962C8B-B14F-4D97-AF65-F5344CB8AC3E}">
        <p14:creationId xmlns:p14="http://schemas.microsoft.com/office/powerpoint/2010/main" val="10608206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p>
        </p:txBody>
      </p:sp>
      <p:sp>
        <p:nvSpPr>
          <p:cNvPr id="4" name="Foliennummernplatzhalter 3"/>
          <p:cNvSpPr>
            <a:spLocks noGrp="1"/>
          </p:cNvSpPr>
          <p:nvPr>
            <p:ph type="sldNum" sz="quarter" idx="10"/>
          </p:nvPr>
        </p:nvSpPr>
        <p:spPr/>
        <p:txBody>
          <a:bodyPr/>
          <a:lstStyle/>
          <a:p>
            <a:fld id="{E61CCD58-C3AD-477F-8255-2784B5755959}" type="slidenum">
              <a:rPr lang="de-DE" smtClean="0"/>
              <a:pPr/>
              <a:t>10</a:t>
            </a:fld>
            <a:endParaRPr lang="de-DE"/>
          </a:p>
        </p:txBody>
      </p:sp>
    </p:spTree>
    <p:extLst>
      <p:ext uri="{BB962C8B-B14F-4D97-AF65-F5344CB8AC3E}">
        <p14:creationId xmlns:p14="http://schemas.microsoft.com/office/powerpoint/2010/main" val="344783028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61CCD58-C3AD-477F-8255-2784B5755959}" type="slidenum">
              <a:rPr lang="de-DE" smtClean="0"/>
              <a:pPr/>
              <a:t>125</a:t>
            </a:fld>
            <a:endParaRPr lang="de-DE"/>
          </a:p>
        </p:txBody>
      </p:sp>
    </p:spTree>
    <p:extLst>
      <p:ext uri="{BB962C8B-B14F-4D97-AF65-F5344CB8AC3E}">
        <p14:creationId xmlns:p14="http://schemas.microsoft.com/office/powerpoint/2010/main" val="201249894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61CCD58-C3AD-477F-8255-2784B5755959}" type="slidenum">
              <a:rPr lang="de-DE" smtClean="0"/>
              <a:pPr/>
              <a:t>126</a:t>
            </a:fld>
            <a:endParaRPr lang="de-DE"/>
          </a:p>
        </p:txBody>
      </p:sp>
    </p:spTree>
    <p:extLst>
      <p:ext uri="{BB962C8B-B14F-4D97-AF65-F5344CB8AC3E}">
        <p14:creationId xmlns:p14="http://schemas.microsoft.com/office/powerpoint/2010/main" val="42311038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300" dirty="0"/>
              <a:t>Gibt es nun Fragen, bevor Sie die ibKs lesen können?</a:t>
            </a:r>
          </a:p>
        </p:txBody>
      </p:sp>
      <p:sp>
        <p:nvSpPr>
          <p:cNvPr id="4" name="Foliennummernplatzhalter 3"/>
          <p:cNvSpPr>
            <a:spLocks noGrp="1"/>
          </p:cNvSpPr>
          <p:nvPr>
            <p:ph type="sldNum" sz="quarter" idx="10"/>
          </p:nvPr>
        </p:nvSpPr>
        <p:spPr/>
        <p:txBody>
          <a:bodyPr/>
          <a:lstStyle/>
          <a:p>
            <a:fld id="{E61CCD58-C3AD-477F-8255-2784B5755959}" type="slidenum">
              <a:rPr lang="de-DE" smtClean="0"/>
              <a:pPr/>
              <a:t>127</a:t>
            </a:fld>
            <a:endParaRPr lang="de-DE"/>
          </a:p>
        </p:txBody>
      </p:sp>
    </p:spTree>
    <p:extLst>
      <p:ext uri="{BB962C8B-B14F-4D97-AF65-F5344CB8AC3E}">
        <p14:creationId xmlns:p14="http://schemas.microsoft.com/office/powerpoint/2010/main" val="182067785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66064">
              <a:defRPr/>
            </a:pPr>
            <a:r>
              <a:rPr lang="de-DE" sz="1300" dirty="0"/>
              <a:t>Bei der ZPG0 standen die prozessbezogenen Kompetenzen des NwT-Bildungsplans im Vordergrund…beantwortet wurde also die Frage: Was lernt man durchgängig, themenübergreifend und fortlaufend, wenn man NwT lernt?“ </a:t>
            </a:r>
          </a:p>
          <a:p>
            <a:pPr defTabSz="966064">
              <a:defRPr/>
            </a:pPr>
            <a:endParaRPr lang="de-DE" sz="1300" dirty="0"/>
          </a:p>
          <a:p>
            <a:pPr defTabSz="966064">
              <a:defRPr/>
            </a:pPr>
            <a:r>
              <a:rPr lang="de-DE" sz="1300" dirty="0"/>
              <a:t>Ausgespart haben wir die ibKs, also die Inhalte, an denen die Kompetenzen entwickelt werden sollen.</a:t>
            </a:r>
          </a:p>
          <a:p>
            <a:pPr defTabSz="966064">
              <a:defRPr/>
            </a:pPr>
            <a:endParaRPr lang="de-DE" sz="1300" dirty="0"/>
          </a:p>
          <a:p>
            <a:endParaRPr lang="de-DE" dirty="0"/>
          </a:p>
        </p:txBody>
      </p:sp>
      <p:sp>
        <p:nvSpPr>
          <p:cNvPr id="4" name="Foliennummernplatzhalter 3"/>
          <p:cNvSpPr>
            <a:spLocks noGrp="1"/>
          </p:cNvSpPr>
          <p:nvPr>
            <p:ph type="sldNum" sz="quarter" idx="10"/>
          </p:nvPr>
        </p:nvSpPr>
        <p:spPr/>
        <p:txBody>
          <a:bodyPr/>
          <a:lstStyle/>
          <a:p>
            <a:fld id="{E61CCD58-C3AD-477F-8255-2784B5755959}" type="slidenum">
              <a:rPr lang="de-DE" smtClean="0"/>
              <a:pPr/>
              <a:t>128</a:t>
            </a:fld>
            <a:endParaRPr lang="de-DE"/>
          </a:p>
        </p:txBody>
      </p:sp>
    </p:spTree>
    <p:extLst>
      <p:ext uri="{BB962C8B-B14F-4D97-AF65-F5344CB8AC3E}">
        <p14:creationId xmlns:p14="http://schemas.microsoft.com/office/powerpoint/2010/main" val="425598983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300" dirty="0"/>
              <a:t>Gibt es nun Fragen, bevor Sie die ibKs lesen können?</a:t>
            </a:r>
          </a:p>
        </p:txBody>
      </p:sp>
      <p:sp>
        <p:nvSpPr>
          <p:cNvPr id="4" name="Foliennummernplatzhalter 3"/>
          <p:cNvSpPr>
            <a:spLocks noGrp="1"/>
          </p:cNvSpPr>
          <p:nvPr>
            <p:ph type="sldNum" sz="quarter" idx="10"/>
          </p:nvPr>
        </p:nvSpPr>
        <p:spPr/>
        <p:txBody>
          <a:bodyPr/>
          <a:lstStyle/>
          <a:p>
            <a:fld id="{E61CCD58-C3AD-477F-8255-2784B5755959}" type="slidenum">
              <a:rPr lang="de-DE" smtClean="0"/>
              <a:pPr/>
              <a:t>129</a:t>
            </a:fld>
            <a:endParaRPr lang="de-DE"/>
          </a:p>
        </p:txBody>
      </p:sp>
    </p:spTree>
    <p:extLst>
      <p:ext uri="{BB962C8B-B14F-4D97-AF65-F5344CB8AC3E}">
        <p14:creationId xmlns:p14="http://schemas.microsoft.com/office/powerpoint/2010/main" val="297512703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300" dirty="0"/>
              <a:t>Gibt es nun Fragen, bevor Sie die ibKs lesen können?</a:t>
            </a:r>
          </a:p>
        </p:txBody>
      </p:sp>
      <p:sp>
        <p:nvSpPr>
          <p:cNvPr id="4" name="Foliennummernplatzhalter 3"/>
          <p:cNvSpPr>
            <a:spLocks noGrp="1"/>
          </p:cNvSpPr>
          <p:nvPr>
            <p:ph type="sldNum" sz="quarter" idx="10"/>
          </p:nvPr>
        </p:nvSpPr>
        <p:spPr/>
        <p:txBody>
          <a:bodyPr/>
          <a:lstStyle/>
          <a:p>
            <a:fld id="{E61CCD58-C3AD-477F-8255-2784B5755959}" type="slidenum">
              <a:rPr lang="de-DE" smtClean="0"/>
              <a:pPr/>
              <a:t>130</a:t>
            </a:fld>
            <a:endParaRPr lang="de-DE"/>
          </a:p>
        </p:txBody>
      </p:sp>
    </p:spTree>
    <p:extLst>
      <p:ext uri="{BB962C8B-B14F-4D97-AF65-F5344CB8AC3E}">
        <p14:creationId xmlns:p14="http://schemas.microsoft.com/office/powerpoint/2010/main" val="301740158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61CCD58-C3AD-477F-8255-2784B5755959}" type="slidenum">
              <a:rPr lang="de-DE" smtClean="0"/>
              <a:pPr/>
              <a:t>133</a:t>
            </a:fld>
            <a:endParaRPr lang="de-DE"/>
          </a:p>
        </p:txBody>
      </p:sp>
    </p:spTree>
    <p:extLst>
      <p:ext uri="{BB962C8B-B14F-4D97-AF65-F5344CB8AC3E}">
        <p14:creationId xmlns:p14="http://schemas.microsoft.com/office/powerpoint/2010/main" val="213677373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61CCD58-C3AD-477F-8255-2784B5755959}" type="slidenum">
              <a:rPr lang="de-DE" smtClean="0"/>
              <a:pPr/>
              <a:t>134</a:t>
            </a:fld>
            <a:endParaRPr lang="de-DE"/>
          </a:p>
        </p:txBody>
      </p:sp>
    </p:spTree>
    <p:extLst>
      <p:ext uri="{BB962C8B-B14F-4D97-AF65-F5344CB8AC3E}">
        <p14:creationId xmlns:p14="http://schemas.microsoft.com/office/powerpoint/2010/main" val="291630125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61CCD58-C3AD-477F-8255-2784B5755959}" type="slidenum">
              <a:rPr lang="de-DE" smtClean="0"/>
              <a:pPr/>
              <a:t>135</a:t>
            </a:fld>
            <a:endParaRPr lang="de-DE"/>
          </a:p>
        </p:txBody>
      </p:sp>
    </p:spTree>
    <p:extLst>
      <p:ext uri="{BB962C8B-B14F-4D97-AF65-F5344CB8AC3E}">
        <p14:creationId xmlns:p14="http://schemas.microsoft.com/office/powerpoint/2010/main" val="266987473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61CCD58-C3AD-477F-8255-2784B5755959}" type="slidenum">
              <a:rPr lang="de-DE" smtClean="0"/>
              <a:pPr/>
              <a:t>136</a:t>
            </a:fld>
            <a:endParaRPr lang="de-DE"/>
          </a:p>
        </p:txBody>
      </p:sp>
    </p:spTree>
    <p:extLst>
      <p:ext uri="{BB962C8B-B14F-4D97-AF65-F5344CB8AC3E}">
        <p14:creationId xmlns:p14="http://schemas.microsoft.com/office/powerpoint/2010/main" val="23081474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p>
        </p:txBody>
      </p:sp>
      <p:sp>
        <p:nvSpPr>
          <p:cNvPr id="4" name="Foliennummernplatzhalter 3"/>
          <p:cNvSpPr>
            <a:spLocks noGrp="1"/>
          </p:cNvSpPr>
          <p:nvPr>
            <p:ph type="sldNum" sz="quarter" idx="10"/>
          </p:nvPr>
        </p:nvSpPr>
        <p:spPr/>
        <p:txBody>
          <a:bodyPr/>
          <a:lstStyle/>
          <a:p>
            <a:fld id="{E61CCD58-C3AD-477F-8255-2784B5755959}" type="slidenum">
              <a:rPr lang="de-DE" smtClean="0"/>
              <a:pPr/>
              <a:t>11</a:t>
            </a:fld>
            <a:endParaRPr lang="de-DE"/>
          </a:p>
        </p:txBody>
      </p:sp>
    </p:spTree>
    <p:extLst>
      <p:ext uri="{BB962C8B-B14F-4D97-AF65-F5344CB8AC3E}">
        <p14:creationId xmlns:p14="http://schemas.microsoft.com/office/powerpoint/2010/main" val="37003412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61CCD58-C3AD-477F-8255-2784B5755959}" type="slidenum">
              <a:rPr lang="de-DE" smtClean="0"/>
              <a:pPr/>
              <a:t>137</a:t>
            </a:fld>
            <a:endParaRPr lang="de-DE"/>
          </a:p>
        </p:txBody>
      </p:sp>
    </p:spTree>
    <p:extLst>
      <p:ext uri="{BB962C8B-B14F-4D97-AF65-F5344CB8AC3E}">
        <p14:creationId xmlns:p14="http://schemas.microsoft.com/office/powerpoint/2010/main" val="351359802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a:t>Beginnen wir mit dem Entwickeln, wo ja in NwT die vielfältigeren Grundlagen gelegt werden müssen, da es kein begleitendes Fach Technik gibt.</a:t>
            </a:r>
          </a:p>
          <a:p>
            <a:endParaRPr lang="de-DE" baseline="0" dirty="0"/>
          </a:p>
          <a:p>
            <a:r>
              <a:rPr lang="de-DE" baseline="0" dirty="0"/>
              <a:t>Wir benötigen also jeweils die ersten Bausteine der Stränge Werkstoffe, Mechanik, Elektrik und Informatik. Da sich die Energetik auf Mechanik oder Elektrik stützt, benötigen wir sie zu beginn noch nicht….</a:t>
            </a:r>
          </a:p>
          <a:p>
            <a:endParaRPr lang="de-DE" baseline="0" dirty="0"/>
          </a:p>
          <a:p>
            <a:endParaRPr lang="de-DE" baseline="0" dirty="0"/>
          </a:p>
          <a:p>
            <a:endParaRPr lang="de-DE" baseline="0" dirty="0"/>
          </a:p>
          <a:p>
            <a:endParaRPr lang="de-DE" baseline="0" dirty="0"/>
          </a:p>
          <a:p>
            <a:r>
              <a:rPr lang="de-DE" baseline="0" dirty="0"/>
              <a:t>Dann haben wir uns überlegt, welche Grundlagen in Klasse 8 gelegt werden müssen. Prozessbezogen werden wir ohne Bauerfahrung weder Planen noch optimieren können, deshalb steht die Bauerfahrung zunächst im Vordergrund.</a:t>
            </a:r>
          </a:p>
        </p:txBody>
      </p:sp>
      <p:sp>
        <p:nvSpPr>
          <p:cNvPr id="4" name="Foliennummernplatzhalter 3"/>
          <p:cNvSpPr>
            <a:spLocks noGrp="1"/>
          </p:cNvSpPr>
          <p:nvPr>
            <p:ph type="sldNum" sz="quarter" idx="10"/>
          </p:nvPr>
        </p:nvSpPr>
        <p:spPr/>
        <p:txBody>
          <a:bodyPr/>
          <a:lstStyle/>
          <a:p>
            <a:fld id="{E61CCD58-C3AD-477F-8255-2784B5755959}" type="slidenum">
              <a:rPr lang="de-DE" smtClean="0"/>
              <a:pPr/>
              <a:t>139</a:t>
            </a:fld>
            <a:endParaRPr lang="de-DE"/>
          </a:p>
        </p:txBody>
      </p:sp>
    </p:spTree>
    <p:extLst>
      <p:ext uri="{BB962C8B-B14F-4D97-AF65-F5344CB8AC3E}">
        <p14:creationId xmlns:p14="http://schemas.microsoft.com/office/powerpoint/2010/main" val="158789946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a:t>Beginnen wir mit dem Entwickeln, wo ja in NwT die vielfältigeren Grundlagen gelegt werden müssen, da es kein begleitendes Fach Technik gibt.</a:t>
            </a:r>
          </a:p>
          <a:p>
            <a:endParaRPr lang="de-DE" baseline="0" dirty="0"/>
          </a:p>
          <a:p>
            <a:r>
              <a:rPr lang="de-DE" baseline="0" dirty="0"/>
              <a:t>Wir benötigen also jeweils die ersten Bausteine der Stränge Werkstoffe, Mechanik, Elektrik und Informatik. Da sich die Energetik auf Mechanik oder Elektrik stützt, benötigen wir sie zu beginn noch nicht….</a:t>
            </a:r>
          </a:p>
          <a:p>
            <a:endParaRPr lang="de-DE" baseline="0" dirty="0"/>
          </a:p>
          <a:p>
            <a:endParaRPr lang="de-DE" baseline="0" dirty="0"/>
          </a:p>
          <a:p>
            <a:endParaRPr lang="de-DE" baseline="0" dirty="0"/>
          </a:p>
          <a:p>
            <a:endParaRPr lang="de-DE" baseline="0" dirty="0"/>
          </a:p>
          <a:p>
            <a:r>
              <a:rPr lang="de-DE" baseline="0" dirty="0"/>
              <a:t>Dann haben wir uns überlegt, welche Grundlagen in Klasse 8 gelegt werden müssen. Prozessbezogen werden wir ohne Bauerfahrung weder Planen noch optimieren können, deshalb steht die Bauerfahrung zunächst im Vordergrund.</a:t>
            </a:r>
          </a:p>
        </p:txBody>
      </p:sp>
      <p:sp>
        <p:nvSpPr>
          <p:cNvPr id="4" name="Foliennummernplatzhalter 3"/>
          <p:cNvSpPr>
            <a:spLocks noGrp="1"/>
          </p:cNvSpPr>
          <p:nvPr>
            <p:ph type="sldNum" sz="quarter" idx="10"/>
          </p:nvPr>
        </p:nvSpPr>
        <p:spPr/>
        <p:txBody>
          <a:bodyPr/>
          <a:lstStyle/>
          <a:p>
            <a:fld id="{E61CCD58-C3AD-477F-8255-2784B5755959}" type="slidenum">
              <a:rPr lang="de-DE" smtClean="0"/>
              <a:pPr/>
              <a:t>140</a:t>
            </a:fld>
            <a:endParaRPr lang="de-DE"/>
          </a:p>
        </p:txBody>
      </p:sp>
    </p:spTree>
    <p:extLst>
      <p:ext uri="{BB962C8B-B14F-4D97-AF65-F5344CB8AC3E}">
        <p14:creationId xmlns:p14="http://schemas.microsoft.com/office/powerpoint/2010/main" val="221742226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a:t>Beginnen wir mit dem Entwickeln, wo ja in NwT die vielfältigeren Grundlagen gelegt werden müssen, da es kein begleitendes Fach Technik gibt.</a:t>
            </a:r>
          </a:p>
          <a:p>
            <a:endParaRPr lang="de-DE" baseline="0" dirty="0"/>
          </a:p>
          <a:p>
            <a:r>
              <a:rPr lang="de-DE" baseline="0" dirty="0"/>
              <a:t>Wir benötigen also jeweils die ersten Bausteine der Stränge Werkstoffe, Mechanik, Elektrik und Informatik. Da sich die Energetik auf Mechanik oder Elektrik stützt, benötigen wir sie zu beginn noch nicht….</a:t>
            </a:r>
          </a:p>
          <a:p>
            <a:endParaRPr lang="de-DE" baseline="0" dirty="0"/>
          </a:p>
          <a:p>
            <a:endParaRPr lang="de-DE" baseline="0" dirty="0"/>
          </a:p>
          <a:p>
            <a:endParaRPr lang="de-DE" baseline="0" dirty="0"/>
          </a:p>
          <a:p>
            <a:endParaRPr lang="de-DE" baseline="0" dirty="0"/>
          </a:p>
          <a:p>
            <a:r>
              <a:rPr lang="de-DE" baseline="0" dirty="0"/>
              <a:t>Dann haben wir uns überlegt, welche Grundlagen in Klasse 8 gelegt werden müssen. Prozessbezogen werden wir ohne Bauerfahrung weder Planen noch optimieren können, deshalb steht die Bauerfahrung zunächst im Vordergrund.</a:t>
            </a:r>
          </a:p>
        </p:txBody>
      </p:sp>
      <p:sp>
        <p:nvSpPr>
          <p:cNvPr id="4" name="Foliennummernplatzhalter 3"/>
          <p:cNvSpPr>
            <a:spLocks noGrp="1"/>
          </p:cNvSpPr>
          <p:nvPr>
            <p:ph type="sldNum" sz="quarter" idx="10"/>
          </p:nvPr>
        </p:nvSpPr>
        <p:spPr/>
        <p:txBody>
          <a:bodyPr/>
          <a:lstStyle/>
          <a:p>
            <a:fld id="{E61CCD58-C3AD-477F-8255-2784B5755959}" type="slidenum">
              <a:rPr lang="de-DE" smtClean="0"/>
              <a:pPr/>
              <a:t>141</a:t>
            </a:fld>
            <a:endParaRPr lang="de-DE"/>
          </a:p>
        </p:txBody>
      </p:sp>
    </p:spTree>
    <p:extLst>
      <p:ext uri="{BB962C8B-B14F-4D97-AF65-F5344CB8AC3E}">
        <p14:creationId xmlns:p14="http://schemas.microsoft.com/office/powerpoint/2010/main" val="3554288820"/>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a:t>Beginnen wir mit dem Entwickeln, wo ja in NwT die vielfältigeren Grundlagen gelegt werden müssen, da es kein begleitendes Fach Technik gibt.</a:t>
            </a:r>
          </a:p>
          <a:p>
            <a:endParaRPr lang="de-DE" baseline="0" dirty="0"/>
          </a:p>
          <a:p>
            <a:r>
              <a:rPr lang="de-DE" baseline="0" dirty="0"/>
              <a:t>Wir benötigen also jeweils die ersten Bausteine der Stränge Werkstoffe, Mechanik, Elektrik und Informatik. Da sich die Energetik auf Mechanik oder Elektrik stützt, benötigen wir sie zu beginn noch nicht….</a:t>
            </a:r>
          </a:p>
          <a:p>
            <a:endParaRPr lang="de-DE" baseline="0" dirty="0"/>
          </a:p>
          <a:p>
            <a:endParaRPr lang="de-DE" baseline="0" dirty="0"/>
          </a:p>
          <a:p>
            <a:endParaRPr lang="de-DE" baseline="0" dirty="0"/>
          </a:p>
          <a:p>
            <a:endParaRPr lang="de-DE" baseline="0" dirty="0"/>
          </a:p>
          <a:p>
            <a:r>
              <a:rPr lang="de-DE" baseline="0" dirty="0"/>
              <a:t>Dann haben wir uns überlegt, welche Grundlagen in Klasse 8 gelegt werden müssen. Prozessbezogen werden wir ohne Bauerfahrung weder Planen noch optimieren können, deshalb steht die Bauerfahrung zunächst im Vordergrund.</a:t>
            </a:r>
          </a:p>
        </p:txBody>
      </p:sp>
      <p:sp>
        <p:nvSpPr>
          <p:cNvPr id="4" name="Foliennummernplatzhalter 3"/>
          <p:cNvSpPr>
            <a:spLocks noGrp="1"/>
          </p:cNvSpPr>
          <p:nvPr>
            <p:ph type="sldNum" sz="quarter" idx="10"/>
          </p:nvPr>
        </p:nvSpPr>
        <p:spPr/>
        <p:txBody>
          <a:bodyPr/>
          <a:lstStyle/>
          <a:p>
            <a:fld id="{E61CCD58-C3AD-477F-8255-2784B5755959}" type="slidenum">
              <a:rPr lang="de-DE" smtClean="0"/>
              <a:pPr/>
              <a:t>142</a:t>
            </a:fld>
            <a:endParaRPr lang="de-DE"/>
          </a:p>
        </p:txBody>
      </p:sp>
    </p:spTree>
    <p:extLst>
      <p:ext uri="{BB962C8B-B14F-4D97-AF65-F5344CB8AC3E}">
        <p14:creationId xmlns:p14="http://schemas.microsoft.com/office/powerpoint/2010/main" val="2116481799"/>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a:t>Beginnen wir mit dem Entwickeln, wo ja in NwT die vielfältigeren Grundlagen gelegt werden müssen, da es kein begleitendes Fach Technik gibt.</a:t>
            </a:r>
          </a:p>
          <a:p>
            <a:endParaRPr lang="de-DE" baseline="0" dirty="0"/>
          </a:p>
          <a:p>
            <a:r>
              <a:rPr lang="de-DE" baseline="0" dirty="0"/>
              <a:t>Wir benötigen also jeweils die ersten Bausteine der Stränge Werkstoffe, Mechanik, Elektrik und Informatik. Da sich die Energetik auf Mechanik oder Elektrik stützt, benötigen wir sie zu beginn noch nicht….</a:t>
            </a:r>
          </a:p>
          <a:p>
            <a:endParaRPr lang="de-DE" baseline="0" dirty="0"/>
          </a:p>
          <a:p>
            <a:endParaRPr lang="de-DE" baseline="0" dirty="0"/>
          </a:p>
          <a:p>
            <a:endParaRPr lang="de-DE" baseline="0" dirty="0"/>
          </a:p>
          <a:p>
            <a:endParaRPr lang="de-DE" baseline="0" dirty="0"/>
          </a:p>
          <a:p>
            <a:r>
              <a:rPr lang="de-DE" baseline="0" dirty="0"/>
              <a:t>Dann haben wir uns überlegt, welche Grundlagen in Klasse 8 gelegt werden müssen. Prozessbezogen werden wir ohne Bauerfahrung weder Planen noch optimieren können, deshalb steht die Bauerfahrung zunächst im Vordergrund.</a:t>
            </a:r>
          </a:p>
        </p:txBody>
      </p:sp>
      <p:sp>
        <p:nvSpPr>
          <p:cNvPr id="4" name="Foliennummernplatzhalter 3"/>
          <p:cNvSpPr>
            <a:spLocks noGrp="1"/>
          </p:cNvSpPr>
          <p:nvPr>
            <p:ph type="sldNum" sz="quarter" idx="10"/>
          </p:nvPr>
        </p:nvSpPr>
        <p:spPr/>
        <p:txBody>
          <a:bodyPr/>
          <a:lstStyle/>
          <a:p>
            <a:fld id="{E61CCD58-C3AD-477F-8255-2784B5755959}" type="slidenum">
              <a:rPr lang="de-DE" smtClean="0"/>
              <a:pPr/>
              <a:t>143</a:t>
            </a:fld>
            <a:endParaRPr lang="de-DE"/>
          </a:p>
        </p:txBody>
      </p:sp>
    </p:spTree>
    <p:extLst>
      <p:ext uri="{BB962C8B-B14F-4D97-AF65-F5344CB8AC3E}">
        <p14:creationId xmlns:p14="http://schemas.microsoft.com/office/powerpoint/2010/main" val="303828502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a:t>Beginnen wir mit dem Entwickeln, wo ja in NwT die vielfältigeren Grundlagen gelegt werden müssen, da es kein begleitendes Fach Technik gibt.</a:t>
            </a:r>
          </a:p>
          <a:p>
            <a:endParaRPr lang="de-DE" baseline="0" dirty="0"/>
          </a:p>
          <a:p>
            <a:r>
              <a:rPr lang="de-DE" baseline="0" dirty="0"/>
              <a:t>Wir benötigen also jeweils die ersten Bausteine der Stränge Werkstoffe, Mechanik, Elektrik und Informatik. Da sich die Energetik auf Mechanik oder Elektrik stützt, benötigen wir sie zu beginn noch nicht….</a:t>
            </a:r>
          </a:p>
          <a:p>
            <a:endParaRPr lang="de-DE" baseline="0" dirty="0"/>
          </a:p>
          <a:p>
            <a:endParaRPr lang="de-DE" baseline="0" dirty="0"/>
          </a:p>
          <a:p>
            <a:endParaRPr lang="de-DE" baseline="0" dirty="0"/>
          </a:p>
          <a:p>
            <a:endParaRPr lang="de-DE" baseline="0" dirty="0"/>
          </a:p>
          <a:p>
            <a:r>
              <a:rPr lang="de-DE" baseline="0" dirty="0"/>
              <a:t>Dann haben wir uns überlegt, welche Grundlagen in Klasse 8 gelegt werden müssen. Prozessbezogen werden wir ohne Bauerfahrung weder Planen noch optimieren können, deshalb steht die Bauerfahrung zunächst im Vordergrund.</a:t>
            </a:r>
          </a:p>
        </p:txBody>
      </p:sp>
      <p:sp>
        <p:nvSpPr>
          <p:cNvPr id="4" name="Foliennummernplatzhalter 3"/>
          <p:cNvSpPr>
            <a:spLocks noGrp="1"/>
          </p:cNvSpPr>
          <p:nvPr>
            <p:ph type="sldNum" sz="quarter" idx="10"/>
          </p:nvPr>
        </p:nvSpPr>
        <p:spPr/>
        <p:txBody>
          <a:bodyPr/>
          <a:lstStyle/>
          <a:p>
            <a:fld id="{E61CCD58-C3AD-477F-8255-2784B5755959}" type="slidenum">
              <a:rPr lang="de-DE" smtClean="0"/>
              <a:pPr/>
              <a:t>145</a:t>
            </a:fld>
            <a:endParaRPr lang="de-DE"/>
          </a:p>
        </p:txBody>
      </p:sp>
    </p:spTree>
    <p:extLst>
      <p:ext uri="{BB962C8B-B14F-4D97-AF65-F5344CB8AC3E}">
        <p14:creationId xmlns:p14="http://schemas.microsoft.com/office/powerpoint/2010/main" val="182989896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61CCD58-C3AD-477F-8255-2784B5755959}" type="slidenum">
              <a:rPr lang="de-DE" smtClean="0"/>
              <a:pPr/>
              <a:t>146</a:t>
            </a:fld>
            <a:endParaRPr lang="de-DE"/>
          </a:p>
        </p:txBody>
      </p:sp>
    </p:spTree>
    <p:extLst>
      <p:ext uri="{BB962C8B-B14F-4D97-AF65-F5344CB8AC3E}">
        <p14:creationId xmlns:p14="http://schemas.microsoft.com/office/powerpoint/2010/main" val="1530828878"/>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61CCD58-C3AD-477F-8255-2784B5755959}" type="slidenum">
              <a:rPr lang="de-DE" smtClean="0"/>
              <a:pPr/>
              <a:t>147</a:t>
            </a:fld>
            <a:endParaRPr lang="de-DE"/>
          </a:p>
        </p:txBody>
      </p:sp>
    </p:spTree>
    <p:extLst>
      <p:ext uri="{BB962C8B-B14F-4D97-AF65-F5344CB8AC3E}">
        <p14:creationId xmlns:p14="http://schemas.microsoft.com/office/powerpoint/2010/main" val="165649844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61CCD58-C3AD-477F-8255-2784B5755959}" type="slidenum">
              <a:rPr lang="de-DE" smtClean="0"/>
              <a:pPr/>
              <a:t>148</a:t>
            </a:fld>
            <a:endParaRPr lang="de-DE"/>
          </a:p>
        </p:txBody>
      </p:sp>
    </p:spTree>
    <p:extLst>
      <p:ext uri="{BB962C8B-B14F-4D97-AF65-F5344CB8AC3E}">
        <p14:creationId xmlns:p14="http://schemas.microsoft.com/office/powerpoint/2010/main" val="13788724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p>
        </p:txBody>
      </p:sp>
      <p:sp>
        <p:nvSpPr>
          <p:cNvPr id="4" name="Foliennummernplatzhalter 3"/>
          <p:cNvSpPr>
            <a:spLocks noGrp="1"/>
          </p:cNvSpPr>
          <p:nvPr>
            <p:ph type="sldNum" sz="quarter" idx="10"/>
          </p:nvPr>
        </p:nvSpPr>
        <p:spPr/>
        <p:txBody>
          <a:bodyPr/>
          <a:lstStyle/>
          <a:p>
            <a:fld id="{E61CCD58-C3AD-477F-8255-2784B5755959}" type="slidenum">
              <a:rPr lang="de-DE" smtClean="0"/>
              <a:pPr/>
              <a:t>12</a:t>
            </a:fld>
            <a:endParaRPr lang="de-DE"/>
          </a:p>
        </p:txBody>
      </p:sp>
    </p:spTree>
    <p:extLst>
      <p:ext uri="{BB962C8B-B14F-4D97-AF65-F5344CB8AC3E}">
        <p14:creationId xmlns:p14="http://schemas.microsoft.com/office/powerpoint/2010/main" val="1128448392"/>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61CCD58-C3AD-477F-8255-2784B5755959}" type="slidenum">
              <a:rPr lang="de-DE" smtClean="0"/>
              <a:pPr/>
              <a:t>149</a:t>
            </a:fld>
            <a:endParaRPr lang="de-DE"/>
          </a:p>
        </p:txBody>
      </p:sp>
    </p:spTree>
    <p:extLst>
      <p:ext uri="{BB962C8B-B14F-4D97-AF65-F5344CB8AC3E}">
        <p14:creationId xmlns:p14="http://schemas.microsoft.com/office/powerpoint/2010/main" val="2947177358"/>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61CCD58-C3AD-477F-8255-2784B5755959}" type="slidenum">
              <a:rPr lang="de-DE" smtClean="0"/>
              <a:pPr/>
              <a:t>150</a:t>
            </a:fld>
            <a:endParaRPr lang="de-DE"/>
          </a:p>
        </p:txBody>
      </p:sp>
    </p:spTree>
    <p:extLst>
      <p:ext uri="{BB962C8B-B14F-4D97-AF65-F5344CB8AC3E}">
        <p14:creationId xmlns:p14="http://schemas.microsoft.com/office/powerpoint/2010/main" val="2370416360"/>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61CCD58-C3AD-477F-8255-2784B5755959}" type="slidenum">
              <a:rPr lang="de-DE" smtClean="0"/>
              <a:pPr/>
              <a:t>151</a:t>
            </a:fld>
            <a:endParaRPr lang="de-DE"/>
          </a:p>
        </p:txBody>
      </p:sp>
    </p:spTree>
    <p:extLst>
      <p:ext uri="{BB962C8B-B14F-4D97-AF65-F5344CB8AC3E}">
        <p14:creationId xmlns:p14="http://schemas.microsoft.com/office/powerpoint/2010/main" val="3860816814"/>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61CCD58-C3AD-477F-8255-2784B5755959}" type="slidenum">
              <a:rPr lang="de-DE" smtClean="0"/>
              <a:pPr/>
              <a:t>152</a:t>
            </a:fld>
            <a:endParaRPr lang="de-DE"/>
          </a:p>
        </p:txBody>
      </p:sp>
    </p:spTree>
    <p:extLst>
      <p:ext uri="{BB962C8B-B14F-4D97-AF65-F5344CB8AC3E}">
        <p14:creationId xmlns:p14="http://schemas.microsoft.com/office/powerpoint/2010/main" val="2739158020"/>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61CCD58-C3AD-477F-8255-2784B5755959}" type="slidenum">
              <a:rPr lang="de-DE" smtClean="0"/>
              <a:pPr/>
              <a:t>153</a:t>
            </a:fld>
            <a:endParaRPr lang="de-DE"/>
          </a:p>
        </p:txBody>
      </p:sp>
    </p:spTree>
    <p:extLst>
      <p:ext uri="{BB962C8B-B14F-4D97-AF65-F5344CB8AC3E}">
        <p14:creationId xmlns:p14="http://schemas.microsoft.com/office/powerpoint/2010/main" val="2708655226"/>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61CCD58-C3AD-477F-8255-2784B5755959}" type="slidenum">
              <a:rPr lang="de-DE" smtClean="0"/>
              <a:pPr/>
              <a:t>154</a:t>
            </a:fld>
            <a:endParaRPr lang="de-DE"/>
          </a:p>
        </p:txBody>
      </p:sp>
    </p:spTree>
    <p:extLst>
      <p:ext uri="{BB962C8B-B14F-4D97-AF65-F5344CB8AC3E}">
        <p14:creationId xmlns:p14="http://schemas.microsoft.com/office/powerpoint/2010/main" val="3799739389"/>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61CCD58-C3AD-477F-8255-2784B5755959}" type="slidenum">
              <a:rPr lang="de-DE" smtClean="0"/>
              <a:pPr/>
              <a:t>155</a:t>
            </a:fld>
            <a:endParaRPr lang="de-DE"/>
          </a:p>
        </p:txBody>
      </p:sp>
    </p:spTree>
    <p:extLst>
      <p:ext uri="{BB962C8B-B14F-4D97-AF65-F5344CB8AC3E}">
        <p14:creationId xmlns:p14="http://schemas.microsoft.com/office/powerpoint/2010/main" val="342699516"/>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61CCD58-C3AD-477F-8255-2784B5755959}" type="slidenum">
              <a:rPr lang="de-DE" smtClean="0"/>
              <a:pPr/>
              <a:t>156</a:t>
            </a:fld>
            <a:endParaRPr lang="de-DE"/>
          </a:p>
        </p:txBody>
      </p:sp>
    </p:spTree>
    <p:extLst>
      <p:ext uri="{BB962C8B-B14F-4D97-AF65-F5344CB8AC3E}">
        <p14:creationId xmlns:p14="http://schemas.microsoft.com/office/powerpoint/2010/main" val="4294756354"/>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61CCD58-C3AD-477F-8255-2784B5755959}" type="slidenum">
              <a:rPr lang="de-DE" smtClean="0"/>
              <a:pPr/>
              <a:t>157</a:t>
            </a:fld>
            <a:endParaRPr lang="de-DE"/>
          </a:p>
        </p:txBody>
      </p:sp>
    </p:spTree>
    <p:extLst>
      <p:ext uri="{BB962C8B-B14F-4D97-AF65-F5344CB8AC3E}">
        <p14:creationId xmlns:p14="http://schemas.microsoft.com/office/powerpoint/2010/main" val="1784401804"/>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61CCD58-C3AD-477F-8255-2784B5755959}" type="slidenum">
              <a:rPr lang="de-DE" smtClean="0"/>
              <a:pPr/>
              <a:t>158</a:t>
            </a:fld>
            <a:endParaRPr lang="de-DE"/>
          </a:p>
        </p:txBody>
      </p:sp>
    </p:spTree>
    <p:extLst>
      <p:ext uri="{BB962C8B-B14F-4D97-AF65-F5344CB8AC3E}">
        <p14:creationId xmlns:p14="http://schemas.microsoft.com/office/powerpoint/2010/main" val="3134089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p>
        </p:txBody>
      </p:sp>
      <p:sp>
        <p:nvSpPr>
          <p:cNvPr id="4" name="Foliennummernplatzhalter 3"/>
          <p:cNvSpPr>
            <a:spLocks noGrp="1"/>
          </p:cNvSpPr>
          <p:nvPr>
            <p:ph type="sldNum" sz="quarter" idx="10"/>
          </p:nvPr>
        </p:nvSpPr>
        <p:spPr/>
        <p:txBody>
          <a:bodyPr/>
          <a:lstStyle/>
          <a:p>
            <a:fld id="{E61CCD58-C3AD-477F-8255-2784B5755959}" type="slidenum">
              <a:rPr lang="de-DE" smtClean="0"/>
              <a:pPr/>
              <a:t>13</a:t>
            </a:fld>
            <a:endParaRPr lang="de-DE"/>
          </a:p>
        </p:txBody>
      </p:sp>
    </p:spTree>
    <p:extLst>
      <p:ext uri="{BB962C8B-B14F-4D97-AF65-F5344CB8AC3E}">
        <p14:creationId xmlns:p14="http://schemas.microsoft.com/office/powerpoint/2010/main" val="437382310"/>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300" dirty="0"/>
              <a:t>Gibt es nun Fragen, bevor Sie die ibKs lesen können?</a:t>
            </a:r>
          </a:p>
        </p:txBody>
      </p:sp>
      <p:sp>
        <p:nvSpPr>
          <p:cNvPr id="4" name="Foliennummernplatzhalter 3"/>
          <p:cNvSpPr>
            <a:spLocks noGrp="1"/>
          </p:cNvSpPr>
          <p:nvPr>
            <p:ph type="sldNum" sz="quarter" idx="10"/>
          </p:nvPr>
        </p:nvSpPr>
        <p:spPr/>
        <p:txBody>
          <a:bodyPr/>
          <a:lstStyle/>
          <a:p>
            <a:fld id="{E61CCD58-C3AD-477F-8255-2784B5755959}" type="slidenum">
              <a:rPr lang="de-DE" smtClean="0"/>
              <a:pPr/>
              <a:t>160</a:t>
            </a:fld>
            <a:endParaRPr lang="de-DE"/>
          </a:p>
        </p:txBody>
      </p:sp>
    </p:spTree>
    <p:extLst>
      <p:ext uri="{BB962C8B-B14F-4D97-AF65-F5344CB8AC3E}">
        <p14:creationId xmlns:p14="http://schemas.microsoft.com/office/powerpoint/2010/main" val="647841006"/>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300" dirty="0"/>
              <a:t>Gibt es nun Fragen, bevor Sie die ibKs lesen können?</a:t>
            </a:r>
          </a:p>
        </p:txBody>
      </p:sp>
      <p:sp>
        <p:nvSpPr>
          <p:cNvPr id="4" name="Foliennummernplatzhalter 3"/>
          <p:cNvSpPr>
            <a:spLocks noGrp="1"/>
          </p:cNvSpPr>
          <p:nvPr>
            <p:ph type="sldNum" sz="quarter" idx="10"/>
          </p:nvPr>
        </p:nvSpPr>
        <p:spPr/>
        <p:txBody>
          <a:bodyPr/>
          <a:lstStyle/>
          <a:p>
            <a:fld id="{E61CCD58-C3AD-477F-8255-2784B5755959}" type="slidenum">
              <a:rPr lang="de-DE" smtClean="0"/>
              <a:pPr/>
              <a:t>161</a:t>
            </a:fld>
            <a:endParaRPr lang="de-DE"/>
          </a:p>
        </p:txBody>
      </p:sp>
    </p:spTree>
    <p:extLst>
      <p:ext uri="{BB962C8B-B14F-4D97-AF65-F5344CB8AC3E}">
        <p14:creationId xmlns:p14="http://schemas.microsoft.com/office/powerpoint/2010/main" val="4198864985"/>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61CCD58-C3AD-477F-8255-2784B5755959}" type="slidenum">
              <a:rPr lang="de-DE" smtClean="0"/>
              <a:pPr/>
              <a:t>162</a:t>
            </a:fld>
            <a:endParaRPr lang="de-DE"/>
          </a:p>
        </p:txBody>
      </p:sp>
    </p:spTree>
    <p:extLst>
      <p:ext uri="{BB962C8B-B14F-4D97-AF65-F5344CB8AC3E}">
        <p14:creationId xmlns:p14="http://schemas.microsoft.com/office/powerpoint/2010/main" val="2476935985"/>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61CCD58-C3AD-477F-8255-2784B5755959}" type="slidenum">
              <a:rPr lang="de-DE" smtClean="0"/>
              <a:pPr/>
              <a:t>163</a:t>
            </a:fld>
            <a:endParaRPr lang="de-DE"/>
          </a:p>
        </p:txBody>
      </p:sp>
    </p:spTree>
    <p:extLst>
      <p:ext uri="{BB962C8B-B14F-4D97-AF65-F5344CB8AC3E}">
        <p14:creationId xmlns:p14="http://schemas.microsoft.com/office/powerpoint/2010/main" val="73333237"/>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61CCD58-C3AD-477F-8255-2784B5755959}" type="slidenum">
              <a:rPr lang="de-DE" smtClean="0"/>
              <a:pPr/>
              <a:t>166</a:t>
            </a:fld>
            <a:endParaRPr lang="de-DE"/>
          </a:p>
        </p:txBody>
      </p:sp>
    </p:spTree>
    <p:extLst>
      <p:ext uri="{BB962C8B-B14F-4D97-AF65-F5344CB8AC3E}">
        <p14:creationId xmlns:p14="http://schemas.microsoft.com/office/powerpoint/2010/main" val="2816949310"/>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61CCD58-C3AD-477F-8255-2784B5755959}" type="slidenum">
              <a:rPr lang="de-DE" smtClean="0"/>
              <a:pPr/>
              <a:t>167</a:t>
            </a:fld>
            <a:endParaRPr lang="de-DE"/>
          </a:p>
        </p:txBody>
      </p:sp>
    </p:spTree>
    <p:extLst>
      <p:ext uri="{BB962C8B-B14F-4D97-AF65-F5344CB8AC3E}">
        <p14:creationId xmlns:p14="http://schemas.microsoft.com/office/powerpoint/2010/main" val="24656994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p>
        </p:txBody>
      </p:sp>
      <p:sp>
        <p:nvSpPr>
          <p:cNvPr id="4" name="Foliennummernplatzhalter 3"/>
          <p:cNvSpPr>
            <a:spLocks noGrp="1"/>
          </p:cNvSpPr>
          <p:nvPr>
            <p:ph type="sldNum" sz="quarter" idx="10"/>
          </p:nvPr>
        </p:nvSpPr>
        <p:spPr/>
        <p:txBody>
          <a:bodyPr/>
          <a:lstStyle/>
          <a:p>
            <a:fld id="{E61CCD58-C3AD-477F-8255-2784B5755959}" type="slidenum">
              <a:rPr lang="de-DE" smtClean="0"/>
              <a:pPr/>
              <a:t>14</a:t>
            </a:fld>
            <a:endParaRPr lang="de-DE"/>
          </a:p>
        </p:txBody>
      </p:sp>
    </p:spTree>
    <p:extLst>
      <p:ext uri="{BB962C8B-B14F-4D97-AF65-F5344CB8AC3E}">
        <p14:creationId xmlns:p14="http://schemas.microsoft.com/office/powerpoint/2010/main" val="6531108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66064">
              <a:defRPr/>
            </a:pPr>
            <a:r>
              <a:rPr lang="de-DE" sz="1300" dirty="0"/>
              <a:t>Eine der wesentlichen Forderungen an NwT mit dem neuen Bildungsplan ist, an den Schulen einen spiralcurricularen Aufbaue zentraler Inhalte anzustreben. Eigentlich selbstverständlich…aber:</a:t>
            </a:r>
          </a:p>
          <a:p>
            <a:pPr defTabSz="966064">
              <a:defRPr/>
            </a:pPr>
            <a:endParaRPr lang="de-DE" sz="1300" dirty="0"/>
          </a:p>
          <a:p>
            <a:pPr defTabSz="966064">
              <a:defRPr/>
            </a:pPr>
            <a:r>
              <a:rPr lang="de-DE" sz="1300" dirty="0"/>
              <a:t>Karikierend könnte man sagen, dass an manchen Schulen NwT nicht ein Fach ist, sondern jedes Halbjahr ein neues. Neuer Lehrer, neues Thema, neue – liebevoll und gut ausgebaute Unterrichtseinheit – in der nichts von dem gebraucht, was man im Halbjahr oder Schuljahr davor gemacht hat.</a:t>
            </a:r>
          </a:p>
          <a:p>
            <a:pPr defTabSz="966064">
              <a:defRPr/>
            </a:pPr>
            <a:endParaRPr lang="de-DE" sz="1300" dirty="0"/>
          </a:p>
          <a:p>
            <a:r>
              <a:rPr lang="de-DE" sz="1300" dirty="0"/>
              <a:t>Als Lerninseln haben wird das in der ZPG0 bezeichnet…jede für sich sehr gut ausgebaut und über viele Durchgänge optimiert und oft bemüht, jeweils aus jeder Naturwissenschaft einen Aspekt einzubauen. Aber eben nicht vernetzt, nicht aufbauend.</a:t>
            </a:r>
          </a:p>
          <a:p>
            <a:endParaRPr lang="de-DE" sz="1300" dirty="0"/>
          </a:p>
          <a:p>
            <a:r>
              <a:rPr lang="de-DE" sz="1300" dirty="0"/>
              <a:t>Das vergibt die Chance, Schülerinnen und Schüler immer tiefer in das Forschen oder das Entwickeln einzuführen und in der Tiefe auch adäquat geistig zu fordern und so zu fördern.</a:t>
            </a:r>
          </a:p>
          <a:p>
            <a:endParaRPr lang="de-DE" sz="1300" dirty="0"/>
          </a:p>
          <a:p>
            <a:pPr defTabSz="966064">
              <a:defRPr/>
            </a:pPr>
            <a:endParaRPr lang="de-DE" sz="1300" dirty="0"/>
          </a:p>
          <a:p>
            <a:endParaRPr lang="de-DE" baseline="0" dirty="0"/>
          </a:p>
        </p:txBody>
      </p:sp>
      <p:sp>
        <p:nvSpPr>
          <p:cNvPr id="4" name="Foliennummernplatzhalter 3"/>
          <p:cNvSpPr>
            <a:spLocks noGrp="1"/>
          </p:cNvSpPr>
          <p:nvPr>
            <p:ph type="sldNum" sz="quarter" idx="10"/>
          </p:nvPr>
        </p:nvSpPr>
        <p:spPr/>
        <p:txBody>
          <a:bodyPr/>
          <a:lstStyle/>
          <a:p>
            <a:fld id="{E61CCD58-C3AD-477F-8255-2784B5755959}" type="slidenum">
              <a:rPr lang="de-DE" smtClean="0"/>
              <a:pPr/>
              <a:t>15</a:t>
            </a:fld>
            <a:endParaRPr lang="de-DE"/>
          </a:p>
        </p:txBody>
      </p:sp>
    </p:spTree>
    <p:extLst>
      <p:ext uri="{BB962C8B-B14F-4D97-AF65-F5344CB8AC3E}">
        <p14:creationId xmlns:p14="http://schemas.microsoft.com/office/powerpoint/2010/main" val="4388830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66064">
              <a:defRPr/>
            </a:pPr>
            <a:r>
              <a:rPr lang="de-DE" sz="1300" dirty="0"/>
              <a:t>Mit der </a:t>
            </a:r>
            <a:r>
              <a:rPr lang="de-DE" sz="1300" dirty="0" err="1"/>
              <a:t>zwieten</a:t>
            </a:r>
            <a:r>
              <a:rPr lang="de-DE" sz="1300" dirty="0"/>
              <a:t> Konsequenz, dass Und der anderen Konsequenz, dass es kein klares Niveau gibt, auf das man eine Kursstufe NwT aufbauen </a:t>
            </a:r>
            <a:r>
              <a:rPr lang="de-DE" sz="1300" dirty="0" err="1"/>
              <a:t>kann.n</a:t>
            </a:r>
            <a:r>
              <a:rPr lang="de-DE" sz="1300" dirty="0"/>
              <a:t>…auch weil NWT an jeder achten Schule bereits heute in die Kursstufe geht und man in die Kursstufe nict ohne eine gute </a:t>
            </a:r>
            <a:r>
              <a:rPr lang="de-DE" sz="1300" dirty="0" err="1"/>
              <a:t>Basias</a:t>
            </a:r>
            <a:r>
              <a:rPr lang="de-DE" sz="1300" dirty="0"/>
              <a:t> starten kann. Und weil wir hoffen, dass die ersten wenigen Schulen sich am Ende des </a:t>
            </a:r>
            <a:r>
              <a:rPr lang="de-DE" sz="1300" dirty="0" err="1"/>
              <a:t>Schulajhres</a:t>
            </a:r>
            <a:r>
              <a:rPr lang="de-DE" sz="1300" dirty="0"/>
              <a:t> probehalber auch einmal in einem </a:t>
            </a:r>
            <a:r>
              <a:rPr lang="de-DE" sz="1300" dirty="0" err="1"/>
              <a:t>vierstndigen</a:t>
            </a:r>
            <a:r>
              <a:rPr lang="de-DE" sz="1300" dirty="0"/>
              <a:t> Kurs auf ein </a:t>
            </a:r>
            <a:r>
              <a:rPr lang="de-DE" sz="1300" dirty="0" err="1"/>
              <a:t>Abutir</a:t>
            </a:r>
            <a:r>
              <a:rPr lang="de-DE" sz="1300" dirty="0"/>
              <a:t> </a:t>
            </a:r>
            <a:r>
              <a:rPr lang="de-DE" sz="1300" dirty="0" err="1"/>
              <a:t>zubewgeenm</a:t>
            </a:r>
            <a:r>
              <a:rPr lang="de-DE" sz="1300" dirty="0"/>
              <a:t>.</a:t>
            </a:r>
          </a:p>
          <a:p>
            <a:endParaRPr lang="de-DE" baseline="0" dirty="0"/>
          </a:p>
        </p:txBody>
      </p:sp>
      <p:sp>
        <p:nvSpPr>
          <p:cNvPr id="4" name="Foliennummernplatzhalter 3"/>
          <p:cNvSpPr>
            <a:spLocks noGrp="1"/>
          </p:cNvSpPr>
          <p:nvPr>
            <p:ph type="sldNum" sz="quarter" idx="10"/>
          </p:nvPr>
        </p:nvSpPr>
        <p:spPr/>
        <p:txBody>
          <a:bodyPr/>
          <a:lstStyle/>
          <a:p>
            <a:fld id="{E61CCD58-C3AD-477F-8255-2784B5755959}" type="slidenum">
              <a:rPr lang="de-DE" smtClean="0"/>
              <a:pPr/>
              <a:t>16</a:t>
            </a:fld>
            <a:endParaRPr lang="de-DE"/>
          </a:p>
        </p:txBody>
      </p:sp>
    </p:spTree>
    <p:extLst>
      <p:ext uri="{BB962C8B-B14F-4D97-AF65-F5344CB8AC3E}">
        <p14:creationId xmlns:p14="http://schemas.microsoft.com/office/powerpoint/2010/main" val="8779470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p>
        </p:txBody>
      </p:sp>
      <p:sp>
        <p:nvSpPr>
          <p:cNvPr id="4" name="Foliennummernplatzhalter 3"/>
          <p:cNvSpPr>
            <a:spLocks noGrp="1"/>
          </p:cNvSpPr>
          <p:nvPr>
            <p:ph type="sldNum" sz="quarter" idx="10"/>
          </p:nvPr>
        </p:nvSpPr>
        <p:spPr/>
        <p:txBody>
          <a:bodyPr/>
          <a:lstStyle/>
          <a:p>
            <a:fld id="{E61CCD58-C3AD-477F-8255-2784B5755959}" type="slidenum">
              <a:rPr lang="de-DE" smtClean="0"/>
              <a:pPr/>
              <a:t>17</a:t>
            </a:fld>
            <a:endParaRPr lang="de-DE"/>
          </a:p>
        </p:txBody>
      </p:sp>
    </p:spTree>
    <p:extLst>
      <p:ext uri="{BB962C8B-B14F-4D97-AF65-F5344CB8AC3E}">
        <p14:creationId xmlns:p14="http://schemas.microsoft.com/office/powerpoint/2010/main" val="15187729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300" dirty="0"/>
              <a:t>So einsichtig die Forderung des Bildungsplan nach einem </a:t>
            </a:r>
            <a:r>
              <a:rPr lang="de-DE" sz="1300" dirty="0" err="1"/>
              <a:t>spiralcurrciularen</a:t>
            </a:r>
            <a:r>
              <a:rPr lang="de-DE" sz="1300" dirty="0"/>
              <a:t> Aufbaue und dem Verbinden dieser Lerninseln für jeden Pädagogen erst einmal darstellt, so uneinsichtig kam Fachverantwortlichen an manchen Schulen dann aber plötzlich die eigene Fachschaft vor.</a:t>
            </a:r>
          </a:p>
          <a:p>
            <a:endParaRPr lang="de-DE" sz="1300" dirty="0"/>
          </a:p>
          <a:p>
            <a:r>
              <a:rPr lang="de-DE" sz="1300" dirty="0"/>
              <a:t>Denn: Die </a:t>
            </a:r>
            <a:r>
              <a:rPr lang="de-DE" sz="1300" dirty="0" err="1"/>
              <a:t>Lerninselei</a:t>
            </a:r>
            <a:r>
              <a:rPr lang="de-DE" sz="1300" dirty="0"/>
              <a:t> zu verlassen bedeutet für die Schüler mehr Vernetzung…aber erfordert, das Selbe auch von den Lehrkräften. Wir benötigen in den nächsten Jahren Lehrkräfte in Klasse 9, die auch das können, was die Schülerinnen und Schüler in Klasse 8 lernen….Zumindest die zentralen aufzubauenden Inhalte. Und wir benötigen in klasse 10 Lehrkräfte, die klasse 8 und 9 drauf haben. Wieder nicht in allen Details, aber in zentralen aufzubauenden Inhalten.</a:t>
            </a:r>
          </a:p>
          <a:p>
            <a:endParaRPr lang="de-DE" sz="1300" dirty="0"/>
          </a:p>
          <a:p>
            <a:pPr defTabSz="966064">
              <a:defRPr/>
            </a:pPr>
            <a:r>
              <a:rPr lang="de-DE" sz="1300" dirty="0"/>
              <a:t>Das ist eine riesige Herausforderung für uns alle, weil wir mit 25 Wochenstunden eigentlich voll sind und man sich nicht einfach nebenbei ein zusätzliches Fach draufschaffen kann. Deshalb war wichtige Botschaft: </a:t>
            </a:r>
            <a:r>
              <a:rPr lang="de-DE" sz="1300" dirty="0" err="1"/>
              <a:t>Lehrerfortbidlungen</a:t>
            </a:r>
            <a:r>
              <a:rPr lang="de-DE" sz="1300" dirty="0"/>
              <a:t> besuchen…je früher, desto besser. Und die kam an: einzelne Fortbildungen waren ums dreifache überbucht…und wurden dann aber eben auch wieder neu aufgelegt.</a:t>
            </a:r>
          </a:p>
          <a:p>
            <a:endParaRPr lang="de-DE" sz="1300" dirty="0"/>
          </a:p>
        </p:txBody>
      </p:sp>
      <p:sp>
        <p:nvSpPr>
          <p:cNvPr id="4" name="Foliennummernplatzhalter 3"/>
          <p:cNvSpPr>
            <a:spLocks noGrp="1"/>
          </p:cNvSpPr>
          <p:nvPr>
            <p:ph type="sldNum" sz="quarter" idx="10"/>
          </p:nvPr>
        </p:nvSpPr>
        <p:spPr/>
        <p:txBody>
          <a:bodyPr/>
          <a:lstStyle/>
          <a:p>
            <a:fld id="{E61CCD58-C3AD-477F-8255-2784B5755959}" type="slidenum">
              <a:rPr lang="de-DE" smtClean="0"/>
              <a:pPr/>
              <a:t>18</a:t>
            </a:fld>
            <a:endParaRPr lang="de-DE"/>
          </a:p>
        </p:txBody>
      </p:sp>
    </p:spTree>
    <p:extLst>
      <p:ext uri="{BB962C8B-B14F-4D97-AF65-F5344CB8AC3E}">
        <p14:creationId xmlns:p14="http://schemas.microsoft.com/office/powerpoint/2010/main" val="41018975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300" dirty="0"/>
              <a:t>Im Rahmen der ZPG0 hatten wir auch schon eine Lesepause gemacht und Sie haben damals die prozessbezogenen Kompetenzen in kompakter Form durchgelesen…die vier Bereiche, die wir jetzt verkürzt Forschen, Entwickeln, Organisation und Mündigkeit nennen. Dabei kann man drei Schlüsse ziehen:</a:t>
            </a:r>
          </a:p>
          <a:p>
            <a:endParaRPr lang="de-DE" sz="1300" dirty="0"/>
          </a:p>
          <a:p>
            <a:r>
              <a:rPr lang="de-DE" sz="1300" dirty="0"/>
              <a:t>Der erste ist: Forschen hat die meisten prozessbezogenen Kompetenzen. Das ist nicht weiter wichtig, aber ganz gut herauszuheben, weil Sie später sehen werden, dass es – rein numerisch - nur sehr wenige inhaltsbezogene Kompetenzen dazu gibt.</a:t>
            </a:r>
          </a:p>
        </p:txBody>
      </p:sp>
      <p:sp>
        <p:nvSpPr>
          <p:cNvPr id="4" name="Foliennummernplatzhalter 3"/>
          <p:cNvSpPr>
            <a:spLocks noGrp="1"/>
          </p:cNvSpPr>
          <p:nvPr>
            <p:ph type="sldNum" sz="quarter" idx="10"/>
          </p:nvPr>
        </p:nvSpPr>
        <p:spPr/>
        <p:txBody>
          <a:bodyPr/>
          <a:lstStyle/>
          <a:p>
            <a:fld id="{BF0C1464-8FDE-4B1B-8544-E4C5BBD81717}" type="slidenum">
              <a:rPr lang="de-DE" smtClean="0"/>
              <a:pPr/>
              <a:t>19</a:t>
            </a:fld>
            <a:endParaRPr lang="de-DE"/>
          </a:p>
        </p:txBody>
      </p:sp>
    </p:spTree>
    <p:extLst>
      <p:ext uri="{BB962C8B-B14F-4D97-AF65-F5344CB8AC3E}">
        <p14:creationId xmlns:p14="http://schemas.microsoft.com/office/powerpoint/2010/main" val="13383092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300" dirty="0"/>
              <a:t>Im Zeitplan des heutigen Tages sieht das dann so aus…Am Vormittag eine kleine Wiederholung und Auffrischung dessen, was wir aus der ZPG0-Runde noch einmal in besonders präsente Erinnerung rufen wollen, dann die ibKs und die Chance, sie einmal zu lesen.</a:t>
            </a:r>
          </a:p>
          <a:p>
            <a:endParaRPr lang="de-DE" sz="1300" dirty="0"/>
          </a:p>
          <a:p>
            <a:r>
              <a:rPr lang="de-DE" sz="1300" dirty="0"/>
              <a:t>Dann würden wir unsere Empfehlungen und unsere Sicht auf Klasse 8 an drei Beispielen darstellen, wie eine Klasse 8 unterrichtet werden könnte….</a:t>
            </a:r>
          </a:p>
          <a:p>
            <a:r>
              <a:rPr lang="de-DE" sz="1300" dirty="0"/>
              <a:t>Am Nachmittag dann eine Praxisphase mit Lernbausteinen aus Klasse 8 und schließlich ein Abschluss mit dem Ziel, um 17 Uhr trotz Rückfragen pünktlich fertig zu werden.</a:t>
            </a:r>
          </a:p>
          <a:p>
            <a:endParaRPr lang="de-DE" sz="1300" dirty="0"/>
          </a:p>
          <a:p>
            <a:r>
              <a:rPr lang="de-DE" sz="1300" dirty="0"/>
              <a:t>INTERAKTION:</a:t>
            </a:r>
          </a:p>
          <a:p>
            <a:endParaRPr lang="de-DE" sz="1300" dirty="0"/>
          </a:p>
          <a:p>
            <a:r>
              <a:rPr lang="de-DE" sz="1300" dirty="0"/>
              <a:t>Dürfen wir einmal fragen, wer von Ihnen schon bei der ZPG0 anwesend war?</a:t>
            </a:r>
          </a:p>
          <a:p>
            <a:endParaRPr lang="de-DE" sz="1300" dirty="0"/>
          </a:p>
          <a:p>
            <a:r>
              <a:rPr lang="de-DE" sz="1300" dirty="0"/>
              <a:t>Wer ist heute als </a:t>
            </a:r>
            <a:r>
              <a:rPr lang="de-DE" sz="1300" dirty="0" err="1"/>
              <a:t>KollegIn</a:t>
            </a:r>
            <a:r>
              <a:rPr lang="de-DE" sz="1300" dirty="0"/>
              <a:t> da, der Klasse 8 unterrichtet oder unterrichten soll?</a:t>
            </a:r>
          </a:p>
          <a:p>
            <a:endParaRPr lang="de-DE" sz="1300" dirty="0"/>
          </a:p>
          <a:p>
            <a:r>
              <a:rPr lang="de-DE" sz="1300" dirty="0"/>
              <a:t>Wer ist am weitesten angereist? Herzlichen Dank für den Aufwand den Sie für Ihre Fortbildung betreiben.</a:t>
            </a:r>
          </a:p>
          <a:p>
            <a:endParaRPr lang="de-DE" sz="1300" dirty="0"/>
          </a:p>
          <a:p>
            <a:r>
              <a:rPr lang="de-DE" sz="1300" dirty="0"/>
              <a:t>Was ist die größte heute anwesende Gruppe einer Schule?</a:t>
            </a:r>
          </a:p>
          <a:p>
            <a:endParaRPr lang="de-DE" sz="1300" dirty="0"/>
          </a:p>
          <a:p>
            <a:r>
              <a:rPr lang="de-DE" sz="1300" dirty="0"/>
              <a:t>Und für wen sollen wir heute einen Platz für das Mittagessen beim … um die Ecke reservieren?</a:t>
            </a:r>
          </a:p>
          <a:p>
            <a:endParaRPr lang="de-DE" sz="1300" dirty="0"/>
          </a:p>
          <a:p>
            <a:r>
              <a:rPr lang="de-DE" sz="1300" dirty="0"/>
              <a:t>---</a:t>
            </a:r>
          </a:p>
          <a:p>
            <a:endParaRPr lang="de-DE" sz="1300" dirty="0"/>
          </a:p>
          <a:p>
            <a:r>
              <a:rPr lang="de-DE" sz="1300" dirty="0"/>
              <a:t>Gut, dann </a:t>
            </a:r>
            <a:r>
              <a:rPr lang="de-DE" sz="1300" dirty="0" err="1"/>
              <a:t>würdne</a:t>
            </a:r>
            <a:r>
              <a:rPr lang="de-DE" sz="1300" dirty="0"/>
              <a:t> wir jetzt mit der Wiederholung starten</a:t>
            </a:r>
          </a:p>
          <a:p>
            <a:endParaRPr lang="de-DE" sz="1300" dirty="0"/>
          </a:p>
        </p:txBody>
      </p:sp>
      <p:sp>
        <p:nvSpPr>
          <p:cNvPr id="4" name="Foliennummernplatzhalter 3"/>
          <p:cNvSpPr>
            <a:spLocks noGrp="1"/>
          </p:cNvSpPr>
          <p:nvPr>
            <p:ph type="sldNum" sz="quarter" idx="10"/>
          </p:nvPr>
        </p:nvSpPr>
        <p:spPr/>
        <p:txBody>
          <a:bodyPr/>
          <a:lstStyle/>
          <a:p>
            <a:fld id="{E61CCD58-C3AD-477F-8255-2784B5755959}" type="slidenum">
              <a:rPr lang="de-DE" smtClean="0"/>
              <a:pPr/>
              <a:t>2</a:t>
            </a:fld>
            <a:endParaRPr lang="de-DE"/>
          </a:p>
        </p:txBody>
      </p:sp>
    </p:spTree>
    <p:extLst>
      <p:ext uri="{BB962C8B-B14F-4D97-AF65-F5344CB8AC3E}">
        <p14:creationId xmlns:p14="http://schemas.microsoft.com/office/powerpoint/2010/main" val="36372684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66064">
              <a:defRPr/>
            </a:pPr>
            <a:r>
              <a:rPr lang="de-DE" sz="1300" dirty="0"/>
              <a:t>In ein Curriculum wird man also viel an auf einander aufbauender Forschungs- und Entwicklungserfahrung und viel an organisatorischen Reflexionen… und viele politische Reflexionen.</a:t>
            </a:r>
          </a:p>
          <a:p>
            <a:pPr defTabSz="966064">
              <a:defRPr/>
            </a:pPr>
            <a:endParaRPr lang="de-DE" sz="1300" dirty="0"/>
          </a:p>
          <a:p>
            <a:pPr defTabSz="966064">
              <a:defRPr/>
            </a:pPr>
            <a:r>
              <a:rPr lang="de-DE" sz="1300" dirty="0"/>
              <a:t>Mündigkeit zu erreichen birgt also noch eine zweite Hürde: Die Schülerin soll sich im Laufe des Curriculums mit verschiedenen Themen beschäftigt haben, nicht, weil man zum Beispiel die Schule neben einem Autobauer ist, immer nur am Auto geforscht, entwickelt und politisch reflektiert haben.</a:t>
            </a:r>
          </a:p>
          <a:p>
            <a:pPr defTabSz="966064">
              <a:defRPr/>
            </a:pPr>
            <a:endParaRPr lang="de-DE" sz="1300" dirty="0"/>
          </a:p>
          <a:p>
            <a:r>
              <a:rPr lang="de-DE" sz="1300" dirty="0"/>
              <a:t>Wenn Sie Unterricht und Curriculum so angehen und Sorge dafür tragen, dass die Schüler häufig an Forschungsfragen arbeiten, häufig an Entwicklungsaufträgen arbeiten, wenn das organisatorisch gut reflektiert wird und ganzheitlich reflektiert wird, dann werden Sie die </a:t>
            </a:r>
            <a:r>
              <a:rPr lang="de-DE" sz="1300" dirty="0" err="1"/>
              <a:t>pbKs</a:t>
            </a:r>
            <a:r>
              <a:rPr lang="de-DE" sz="1300" dirty="0"/>
              <a:t> gut erfüllen.</a:t>
            </a:r>
          </a:p>
          <a:p>
            <a:endParaRPr lang="de-DE" sz="1300" dirty="0"/>
          </a:p>
          <a:p>
            <a:r>
              <a:rPr lang="de-DE" sz="1300" dirty="0"/>
              <a:t>(Das ist das wichtigste Fazit. Die </a:t>
            </a:r>
            <a:r>
              <a:rPr lang="de-DE" sz="1300" dirty="0" err="1"/>
              <a:t>pbKs</a:t>
            </a:r>
            <a:r>
              <a:rPr lang="de-DE" sz="1300" dirty="0"/>
              <a:t> werden dann zu EDA-Kompetenzen, wie sie ein Stuttgarter Kollege nennt. Kompetenzen die eh da sind….für etwaige Gäste aus dem hohen Norden: ohnehin erreichte Kompetenzen.)</a:t>
            </a:r>
          </a:p>
          <a:p>
            <a:endParaRPr lang="de-DE" sz="1300" dirty="0"/>
          </a:p>
          <a:p>
            <a:r>
              <a:rPr lang="de-DE" sz="1300" dirty="0"/>
              <a:t>Es stellt sich nun die Frage, woran die Forschung und Entwicklung erfolgen soll, welche Themen politisch…im großen Sinne…reflektiert werden sollen, damit sich die prozessbezogenen </a:t>
            </a:r>
            <a:r>
              <a:rPr lang="de-DE" sz="1300" dirty="0" err="1"/>
              <a:t>Kompetezen</a:t>
            </a:r>
            <a:r>
              <a:rPr lang="de-DE" sz="1300" dirty="0"/>
              <a:t> sauber aufbauen. Womit sich Schülerinnen und Schüler mündig auskennen sollen. Das ist nun die Stelle, an der wir auf die ibKs schauen würden.</a:t>
            </a:r>
          </a:p>
          <a:p>
            <a:endParaRPr lang="de-DE" sz="1300" dirty="0"/>
          </a:p>
          <a:p>
            <a:r>
              <a:rPr lang="de-DE" sz="1300" dirty="0"/>
              <a:t>Es sei denn, es gebe jetzt Fragen.</a:t>
            </a:r>
          </a:p>
          <a:p>
            <a:pPr defTabSz="966064">
              <a:defRPr/>
            </a:pPr>
            <a:endParaRPr lang="de-DE" sz="1300" dirty="0"/>
          </a:p>
          <a:p>
            <a:pPr defTabSz="966064">
              <a:defRPr/>
            </a:pPr>
            <a:endParaRPr lang="de-DE" sz="1300" dirty="0"/>
          </a:p>
          <a:p>
            <a:pPr defTabSz="966064">
              <a:defRPr/>
            </a:pPr>
            <a:endParaRPr lang="de-DE" sz="1300" dirty="0"/>
          </a:p>
          <a:p>
            <a:endParaRPr lang="de-DE" sz="1300" dirty="0"/>
          </a:p>
        </p:txBody>
      </p:sp>
      <p:sp>
        <p:nvSpPr>
          <p:cNvPr id="4" name="Foliennummernplatzhalter 3"/>
          <p:cNvSpPr>
            <a:spLocks noGrp="1"/>
          </p:cNvSpPr>
          <p:nvPr>
            <p:ph type="sldNum" sz="quarter" idx="10"/>
          </p:nvPr>
        </p:nvSpPr>
        <p:spPr/>
        <p:txBody>
          <a:bodyPr/>
          <a:lstStyle/>
          <a:p>
            <a:fld id="{BF0C1464-8FDE-4B1B-8544-E4C5BBD81717}" type="slidenum">
              <a:rPr lang="de-DE" smtClean="0"/>
              <a:pPr/>
              <a:t>20</a:t>
            </a:fld>
            <a:endParaRPr lang="de-DE"/>
          </a:p>
        </p:txBody>
      </p:sp>
    </p:spTree>
    <p:extLst>
      <p:ext uri="{BB962C8B-B14F-4D97-AF65-F5344CB8AC3E}">
        <p14:creationId xmlns:p14="http://schemas.microsoft.com/office/powerpoint/2010/main" val="34768770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66064">
              <a:defRPr/>
            </a:pPr>
            <a:r>
              <a:rPr lang="de-DE" sz="1300" dirty="0"/>
              <a:t>In ein Curriculum wird man also viel an auf einander aufbauender Forschungs- und Entwicklungserfahrung und viel an organisatorischen Reflexionen… und viele politische Reflexionen.</a:t>
            </a:r>
          </a:p>
          <a:p>
            <a:pPr defTabSz="966064">
              <a:defRPr/>
            </a:pPr>
            <a:endParaRPr lang="de-DE" sz="1300" dirty="0"/>
          </a:p>
          <a:p>
            <a:pPr defTabSz="966064">
              <a:defRPr/>
            </a:pPr>
            <a:r>
              <a:rPr lang="de-DE" sz="1300" dirty="0"/>
              <a:t>Mündigkeit zu erreichen birgt also noch eine zweite Hürde: Die Schülerin soll sich im Laufe des Curriculums mit verschiedenen Themen beschäftigt haben, nicht, weil man zum Beispiel die Schule neben einem Autobauer ist, immer nur am Auto geforscht, entwickelt und politisch reflektiert haben.</a:t>
            </a:r>
          </a:p>
          <a:p>
            <a:pPr defTabSz="966064">
              <a:defRPr/>
            </a:pPr>
            <a:endParaRPr lang="de-DE" sz="1300" dirty="0"/>
          </a:p>
          <a:p>
            <a:r>
              <a:rPr lang="de-DE" sz="1300" dirty="0"/>
              <a:t>Wenn Sie Unterricht und Curriculum so angehen und Sorge dafür tragen, dass die Schüler häufig an Forschungsfragen arbeiten, häufig an Entwicklungsaufträgen arbeiten, wenn das organisatorisch gut reflektiert wird und ganzheitlich reflektiert wird, dann werden Sie die </a:t>
            </a:r>
            <a:r>
              <a:rPr lang="de-DE" sz="1300" dirty="0" err="1"/>
              <a:t>pbKs</a:t>
            </a:r>
            <a:r>
              <a:rPr lang="de-DE" sz="1300" dirty="0"/>
              <a:t> gut erfüllen.</a:t>
            </a:r>
          </a:p>
          <a:p>
            <a:endParaRPr lang="de-DE" sz="1300" dirty="0"/>
          </a:p>
          <a:p>
            <a:r>
              <a:rPr lang="de-DE" sz="1300" dirty="0"/>
              <a:t>(Das ist das wichtigste Fazit. Die </a:t>
            </a:r>
            <a:r>
              <a:rPr lang="de-DE" sz="1300" dirty="0" err="1"/>
              <a:t>pbKs</a:t>
            </a:r>
            <a:r>
              <a:rPr lang="de-DE" sz="1300" dirty="0"/>
              <a:t> werden dann zu EDA-Kompetenzen, wie sie ein Stuttgarter Kollege nennt. Kompetenzen die eh da sind….für etwaige Gäste aus dem hohen Norden: ohnehin erreichte Kompetenzen.)</a:t>
            </a:r>
          </a:p>
          <a:p>
            <a:endParaRPr lang="de-DE" sz="1300" dirty="0"/>
          </a:p>
          <a:p>
            <a:r>
              <a:rPr lang="de-DE" sz="1300" dirty="0"/>
              <a:t>Es stellt sich nun die Frage, woran die Forschung und Entwicklung erfolgen soll, welche Themen politisch…im großen Sinne…reflektiert werden sollen, damit sich die prozessbezogenen </a:t>
            </a:r>
            <a:r>
              <a:rPr lang="de-DE" sz="1300" dirty="0" err="1"/>
              <a:t>Kompetezen</a:t>
            </a:r>
            <a:r>
              <a:rPr lang="de-DE" sz="1300" dirty="0"/>
              <a:t> sauber aufbauen. Womit sich Schülerinnen und Schüler mündig auskennen sollen. Das ist nun die Stelle, an der wir auf die ibKs schauen würden.</a:t>
            </a:r>
          </a:p>
          <a:p>
            <a:endParaRPr lang="de-DE" sz="1300" dirty="0"/>
          </a:p>
          <a:p>
            <a:r>
              <a:rPr lang="de-DE" sz="1300" dirty="0"/>
              <a:t>Es sei denn, es gebe jetzt Fragen.</a:t>
            </a:r>
          </a:p>
          <a:p>
            <a:pPr defTabSz="966064">
              <a:defRPr/>
            </a:pPr>
            <a:endParaRPr lang="de-DE" sz="1300" dirty="0"/>
          </a:p>
          <a:p>
            <a:pPr defTabSz="966064">
              <a:defRPr/>
            </a:pPr>
            <a:endParaRPr lang="de-DE" sz="1300" dirty="0"/>
          </a:p>
          <a:p>
            <a:pPr defTabSz="966064">
              <a:defRPr/>
            </a:pPr>
            <a:endParaRPr lang="de-DE" sz="1300" dirty="0"/>
          </a:p>
          <a:p>
            <a:endParaRPr lang="de-DE" sz="1300" dirty="0"/>
          </a:p>
        </p:txBody>
      </p:sp>
      <p:sp>
        <p:nvSpPr>
          <p:cNvPr id="4" name="Foliennummernplatzhalter 3"/>
          <p:cNvSpPr>
            <a:spLocks noGrp="1"/>
          </p:cNvSpPr>
          <p:nvPr>
            <p:ph type="sldNum" sz="quarter" idx="10"/>
          </p:nvPr>
        </p:nvSpPr>
        <p:spPr/>
        <p:txBody>
          <a:bodyPr/>
          <a:lstStyle/>
          <a:p>
            <a:fld id="{BF0C1464-8FDE-4B1B-8544-E4C5BBD81717}" type="slidenum">
              <a:rPr lang="de-DE" smtClean="0"/>
              <a:pPr/>
              <a:t>21</a:t>
            </a:fld>
            <a:endParaRPr lang="de-DE"/>
          </a:p>
        </p:txBody>
      </p:sp>
    </p:spTree>
    <p:extLst>
      <p:ext uri="{BB962C8B-B14F-4D97-AF65-F5344CB8AC3E}">
        <p14:creationId xmlns:p14="http://schemas.microsoft.com/office/powerpoint/2010/main" val="42794415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…in einer neunten Klasse. Der Projektauftrag könnte beispielsweise lauten *. </a:t>
            </a:r>
          </a:p>
          <a:p>
            <a:endParaRPr lang="de-DE" dirty="0"/>
          </a:p>
          <a:p>
            <a:r>
              <a:rPr lang="de-DE" dirty="0"/>
              <a:t>Das wäre würde</a:t>
            </a:r>
            <a:r>
              <a:rPr lang="de-DE" baseline="0" dirty="0"/>
              <a:t> wenig Forschung und Entwicklung fordern, ein wenig Organisation in den Gruppen und vielleicht ein wenig Diskussion über den Einsatz von Wasserkraft.</a:t>
            </a:r>
          </a:p>
          <a:p>
            <a:endParaRPr lang="de-DE" baseline="0" dirty="0"/>
          </a:p>
          <a:p>
            <a:r>
              <a:rPr lang="de-DE" baseline="0" dirty="0"/>
              <a:t>Der Auftrag könnte aber auch wie folgt lauten: *</a:t>
            </a:r>
            <a:endParaRPr lang="de-DE" dirty="0"/>
          </a:p>
        </p:txBody>
      </p:sp>
      <p:sp>
        <p:nvSpPr>
          <p:cNvPr id="4" name="Foliennummernplatzhalter 3"/>
          <p:cNvSpPr>
            <a:spLocks noGrp="1"/>
          </p:cNvSpPr>
          <p:nvPr>
            <p:ph type="sldNum" sz="quarter" idx="10"/>
          </p:nvPr>
        </p:nvSpPr>
        <p:spPr/>
        <p:txBody>
          <a:bodyPr/>
          <a:lstStyle/>
          <a:p>
            <a:fld id="{A1924AC4-54F7-49B9-81D3-809B09D285BE}" type="slidenum">
              <a:rPr lang="de-DE" smtClean="0"/>
              <a:t>22</a:t>
            </a:fld>
            <a:endParaRPr lang="de-DE"/>
          </a:p>
        </p:txBody>
      </p:sp>
    </p:spTree>
    <p:extLst>
      <p:ext uri="{BB962C8B-B14F-4D97-AF65-F5344CB8AC3E}">
        <p14:creationId xmlns:p14="http://schemas.microsoft.com/office/powerpoint/2010/main" val="9649061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Das wäre kaum mehr an Forschen, aber deutlich mehr an</a:t>
            </a:r>
            <a:r>
              <a:rPr lang="de-DE" baseline="0" dirty="0"/>
              <a:t> Konstruktion und Entwicklung, dadurch automatisch mehr an Organisation. Die Frage der Technik damals und heute böte möglicherweise auch Anlasse, die gesellschaftliche Bedeutung von Energie intensiver zu reflektieren.</a:t>
            </a:r>
          </a:p>
          <a:p>
            <a:endParaRPr lang="de-DE" baseline="0" dirty="0"/>
          </a:p>
          <a:p>
            <a:r>
              <a:rPr lang="de-DE" baseline="0" dirty="0"/>
              <a:t>Mit einer kleinen Änderung *</a:t>
            </a:r>
            <a:endParaRPr lang="de-DE" dirty="0"/>
          </a:p>
        </p:txBody>
      </p:sp>
      <p:sp>
        <p:nvSpPr>
          <p:cNvPr id="4" name="Foliennummernplatzhalter 3"/>
          <p:cNvSpPr>
            <a:spLocks noGrp="1"/>
          </p:cNvSpPr>
          <p:nvPr>
            <p:ph type="sldNum" sz="quarter" idx="10"/>
          </p:nvPr>
        </p:nvSpPr>
        <p:spPr/>
        <p:txBody>
          <a:bodyPr/>
          <a:lstStyle/>
          <a:p>
            <a:fld id="{A1924AC4-54F7-49B9-81D3-809B09D285BE}" type="slidenum">
              <a:rPr lang="de-DE" smtClean="0"/>
              <a:t>23</a:t>
            </a:fld>
            <a:endParaRPr lang="de-DE"/>
          </a:p>
        </p:txBody>
      </p:sp>
    </p:spTree>
    <p:extLst>
      <p:ext uri="{BB962C8B-B14F-4D97-AF65-F5344CB8AC3E}">
        <p14:creationId xmlns:p14="http://schemas.microsoft.com/office/powerpoint/2010/main" val="16659351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…wird der Projektauftrag nun forschend. Unterschlächtig,</a:t>
            </a:r>
            <a:r>
              <a:rPr lang="de-DE" baseline="0" dirty="0"/>
              <a:t> also im Wasser mitlaufend, oder oberschlächtig, die Fallhöhe nutzend….wieder bauen die Schülerinnen und Schüler Wasserräder, aber der Fokus ist ein ganz anderer. Man benötigt definierte Rahmenbedingungen, eine Messanordnung…vieles, was zu Forschung dazu gehört.</a:t>
            </a:r>
          </a:p>
          <a:p>
            <a:endParaRPr lang="de-DE" baseline="0" dirty="0"/>
          </a:p>
          <a:p>
            <a:r>
              <a:rPr lang="de-DE" baseline="0" dirty="0"/>
              <a:t>Auch die Entwicklung ist komplexer geworden, der Bedarf und die Komplexität von Kommunikation und Organisation höher.</a:t>
            </a:r>
          </a:p>
          <a:p>
            <a:endParaRPr lang="de-DE" baseline="0" dirty="0"/>
          </a:p>
          <a:p>
            <a:r>
              <a:rPr lang="de-DE" baseline="0" dirty="0"/>
              <a:t>Und alleine die Diskussion über die Frage, welche Definition man der Effizienz bei der Wasserkraftnutzung zugrunde legen sollte bringt einen weiteren Mehrwert für das Erlernen von Mündigkeit.</a:t>
            </a:r>
            <a:endParaRPr lang="de-DE" dirty="0"/>
          </a:p>
        </p:txBody>
      </p:sp>
      <p:sp>
        <p:nvSpPr>
          <p:cNvPr id="4" name="Foliennummernplatzhalter 3"/>
          <p:cNvSpPr>
            <a:spLocks noGrp="1"/>
          </p:cNvSpPr>
          <p:nvPr>
            <p:ph type="sldNum" sz="quarter" idx="10"/>
          </p:nvPr>
        </p:nvSpPr>
        <p:spPr/>
        <p:txBody>
          <a:bodyPr/>
          <a:lstStyle/>
          <a:p>
            <a:fld id="{A1924AC4-54F7-49B9-81D3-809B09D285BE}" type="slidenum">
              <a:rPr lang="de-DE" smtClean="0"/>
              <a:t>24</a:t>
            </a:fld>
            <a:endParaRPr lang="de-DE"/>
          </a:p>
        </p:txBody>
      </p:sp>
    </p:spTree>
    <p:extLst>
      <p:ext uri="{BB962C8B-B14F-4D97-AF65-F5344CB8AC3E}">
        <p14:creationId xmlns:p14="http://schemas.microsoft.com/office/powerpoint/2010/main" val="12226554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Richtig</a:t>
            </a:r>
            <a:r>
              <a:rPr lang="de-DE" baseline="0" dirty="0"/>
              <a:t> komplex kann man das Projekt gestalten, wenn man zum Beispiel einen eigenen Schulbach hat. Jetzt wird * Forschung zur Grundlage des Entwickelns, denn das Gewässer muss erst einmal vermessen werden *.</a:t>
            </a:r>
          </a:p>
          <a:p>
            <a:endParaRPr lang="de-DE" baseline="0" dirty="0"/>
          </a:p>
          <a:p>
            <a:r>
              <a:rPr lang="de-DE" baseline="0" dirty="0"/>
              <a:t>Auch die Entwicklung ist nun, in der Realität, sicherlich deutlich komplexer…vielleicht sogar zu komplex.</a:t>
            </a:r>
          </a:p>
          <a:p>
            <a:endParaRPr lang="de-DE" baseline="0" dirty="0"/>
          </a:p>
          <a:p>
            <a:endParaRPr lang="de-DE" dirty="0"/>
          </a:p>
        </p:txBody>
      </p:sp>
      <p:sp>
        <p:nvSpPr>
          <p:cNvPr id="4" name="Foliennummernplatzhalter 3"/>
          <p:cNvSpPr>
            <a:spLocks noGrp="1"/>
          </p:cNvSpPr>
          <p:nvPr>
            <p:ph type="sldNum" sz="quarter" idx="10"/>
          </p:nvPr>
        </p:nvSpPr>
        <p:spPr/>
        <p:txBody>
          <a:bodyPr/>
          <a:lstStyle/>
          <a:p>
            <a:fld id="{A1924AC4-54F7-49B9-81D3-809B09D285BE}" type="slidenum">
              <a:rPr lang="de-DE" smtClean="0"/>
              <a:t>25</a:t>
            </a:fld>
            <a:endParaRPr lang="de-DE"/>
          </a:p>
        </p:txBody>
      </p:sp>
    </p:spTree>
    <p:extLst>
      <p:ext uri="{BB962C8B-B14F-4D97-AF65-F5344CB8AC3E}">
        <p14:creationId xmlns:p14="http://schemas.microsoft.com/office/powerpoint/2010/main" val="23580452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a:t>Wenn man AQuAPRe und die Leitlinien zusammen nimmt und es vor den sogenannten 21st Century Skills, also die drei Fähigkeiten, von denen Bildungsforscher sagen, dass es auf diese im 21. Jahrhundert in Bezug auf Bildung ganz besonders ankommt….muss man feststellen: NwT hat definitiv das Potential, hier sehr gut zu passen.</a:t>
            </a:r>
          </a:p>
        </p:txBody>
      </p:sp>
      <p:sp>
        <p:nvSpPr>
          <p:cNvPr id="4" name="Foliennummernplatzhalter 3"/>
          <p:cNvSpPr>
            <a:spLocks noGrp="1"/>
          </p:cNvSpPr>
          <p:nvPr>
            <p:ph type="sldNum" sz="quarter" idx="10"/>
          </p:nvPr>
        </p:nvSpPr>
        <p:spPr/>
        <p:txBody>
          <a:bodyPr/>
          <a:lstStyle/>
          <a:p>
            <a:fld id="{E61CCD58-C3AD-477F-8255-2784B5755959}" type="slidenum">
              <a:rPr lang="de-DE" smtClean="0"/>
              <a:pPr/>
              <a:t>26</a:t>
            </a:fld>
            <a:endParaRPr lang="de-DE"/>
          </a:p>
        </p:txBody>
      </p:sp>
    </p:spTree>
    <p:extLst>
      <p:ext uri="{BB962C8B-B14F-4D97-AF65-F5344CB8AC3E}">
        <p14:creationId xmlns:p14="http://schemas.microsoft.com/office/powerpoint/2010/main" val="16843838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300" dirty="0"/>
              <a:t>Kommen wir zu den ibKs….die wir Ihnen heute nicht in der Anordnung des Bildungsplans sondern zugeordnet zu den prozessbezogenen Kompetenzen zeigen werden.</a:t>
            </a:r>
          </a:p>
        </p:txBody>
      </p:sp>
      <p:sp>
        <p:nvSpPr>
          <p:cNvPr id="4" name="Foliennummernplatzhalter 3"/>
          <p:cNvSpPr>
            <a:spLocks noGrp="1"/>
          </p:cNvSpPr>
          <p:nvPr>
            <p:ph type="sldNum" sz="quarter" idx="10"/>
          </p:nvPr>
        </p:nvSpPr>
        <p:spPr/>
        <p:txBody>
          <a:bodyPr/>
          <a:lstStyle/>
          <a:p>
            <a:fld id="{E61CCD58-C3AD-477F-8255-2784B5755959}" type="slidenum">
              <a:rPr lang="de-DE" smtClean="0"/>
              <a:pPr/>
              <a:t>27</a:t>
            </a:fld>
            <a:endParaRPr lang="de-DE"/>
          </a:p>
        </p:txBody>
      </p:sp>
    </p:spTree>
    <p:extLst>
      <p:ext uri="{BB962C8B-B14F-4D97-AF65-F5344CB8AC3E}">
        <p14:creationId xmlns:p14="http://schemas.microsoft.com/office/powerpoint/2010/main" val="38772356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a:t>Warum wir das tun?</a:t>
            </a:r>
          </a:p>
          <a:p>
            <a:endParaRPr lang="de-DE" baseline="0" dirty="0"/>
          </a:p>
          <a:p>
            <a:r>
              <a:rPr lang="de-DE" baseline="0" dirty="0"/>
              <a:t>Die ibKs sind im Bildungsplan in elf Bereiche gegliedert, die jeweils einem von drei Kapiteln zugeordnet sind.</a:t>
            </a:r>
          </a:p>
          <a:p>
            <a:pPr defTabSz="966064">
              <a:defRPr/>
            </a:pPr>
            <a:endParaRPr lang="de-DE" sz="1300" dirty="0"/>
          </a:p>
          <a:p>
            <a:endParaRPr lang="de-DE" baseline="0" dirty="0"/>
          </a:p>
        </p:txBody>
      </p:sp>
      <p:sp>
        <p:nvSpPr>
          <p:cNvPr id="4" name="Foliennummernplatzhalter 3"/>
          <p:cNvSpPr>
            <a:spLocks noGrp="1"/>
          </p:cNvSpPr>
          <p:nvPr>
            <p:ph type="sldNum" sz="quarter" idx="10"/>
          </p:nvPr>
        </p:nvSpPr>
        <p:spPr/>
        <p:txBody>
          <a:bodyPr/>
          <a:lstStyle/>
          <a:p>
            <a:fld id="{E61CCD58-C3AD-477F-8255-2784B5755959}" type="slidenum">
              <a:rPr lang="de-DE" smtClean="0"/>
              <a:pPr/>
              <a:t>28</a:t>
            </a:fld>
            <a:endParaRPr lang="de-DE"/>
          </a:p>
        </p:txBody>
      </p:sp>
    </p:spTree>
    <p:extLst>
      <p:ext uri="{BB962C8B-B14F-4D97-AF65-F5344CB8AC3E}">
        <p14:creationId xmlns:p14="http://schemas.microsoft.com/office/powerpoint/2010/main" val="38976212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300" dirty="0"/>
              <a:t>Diese 3 Kapitel entspringen einer Theorie techn. Systeme mit der man Systeme und Prozesse gut analysieren und verstehen kann. Die darin stattfindenden Energieströme, die Stoffströme und die Informationsströme werden dabei separat angeschaut.</a:t>
            </a:r>
          </a:p>
          <a:p>
            <a:endParaRPr lang="de-DE" sz="1300" dirty="0"/>
          </a:p>
          <a:p>
            <a:r>
              <a:rPr lang="de-DE" sz="1300" dirty="0"/>
              <a:t>Das gelingt bei einem Kaninchen, bei einer Waschmaschine und auch bei einem bewohnten Planeten.</a:t>
            </a:r>
          </a:p>
          <a:p>
            <a:endParaRPr lang="de-DE" baseline="0" dirty="0"/>
          </a:p>
        </p:txBody>
      </p:sp>
      <p:sp>
        <p:nvSpPr>
          <p:cNvPr id="4" name="Foliennummernplatzhalter 3"/>
          <p:cNvSpPr>
            <a:spLocks noGrp="1"/>
          </p:cNvSpPr>
          <p:nvPr>
            <p:ph type="sldNum" sz="quarter" idx="10"/>
          </p:nvPr>
        </p:nvSpPr>
        <p:spPr/>
        <p:txBody>
          <a:bodyPr/>
          <a:lstStyle/>
          <a:p>
            <a:fld id="{E61CCD58-C3AD-477F-8255-2784B5755959}" type="slidenum">
              <a:rPr lang="de-DE" smtClean="0"/>
              <a:pPr/>
              <a:t>29</a:t>
            </a:fld>
            <a:endParaRPr lang="de-DE"/>
          </a:p>
        </p:txBody>
      </p:sp>
    </p:spTree>
    <p:extLst>
      <p:ext uri="{BB962C8B-B14F-4D97-AF65-F5344CB8AC3E}">
        <p14:creationId xmlns:p14="http://schemas.microsoft.com/office/powerpoint/2010/main" val="5278221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66064">
              <a:defRPr/>
            </a:pPr>
            <a:r>
              <a:rPr lang="de-DE" sz="1300" dirty="0"/>
              <a:t>Die ZPG0 begann damals mit der Aussage, dass der Start in den neuen Bildungsplan ein 5-Jahres-Plan ist. 2018/19 wird zum ersten Mal eine 8te Klasse in das NwT des neuen Bildungsplans starten, 2021 werden diese Schüler als Zehntklässler (G8) dann zum ersten Mal all die Kompetenzen haben, die im neuen Bildungsplan als prozessbezogene Kompetenzen und inhaltsbezogene Kompetenzen aufgelistet sind. Mit allen Unwägbarkeiten, die 5-Jahres-Pläne schon immer mit sich gebracht haben.</a:t>
            </a:r>
          </a:p>
          <a:p>
            <a:pPr defTabSz="966064">
              <a:defRPr/>
            </a:pPr>
            <a:r>
              <a:rPr lang="de-DE" sz="1300" dirty="0"/>
              <a:t>Eine kurze Rechnung ergibt: Es sind jetzt noch vier Jahre.</a:t>
            </a:r>
          </a:p>
          <a:p>
            <a:endParaRPr lang="de-DE" dirty="0"/>
          </a:p>
        </p:txBody>
      </p:sp>
      <p:sp>
        <p:nvSpPr>
          <p:cNvPr id="4" name="Foliennummernplatzhalter 3"/>
          <p:cNvSpPr>
            <a:spLocks noGrp="1"/>
          </p:cNvSpPr>
          <p:nvPr>
            <p:ph type="sldNum" sz="quarter" idx="10"/>
          </p:nvPr>
        </p:nvSpPr>
        <p:spPr/>
        <p:txBody>
          <a:bodyPr/>
          <a:lstStyle/>
          <a:p>
            <a:fld id="{E61CCD58-C3AD-477F-8255-2784B5755959}" type="slidenum">
              <a:rPr lang="de-DE" smtClean="0"/>
              <a:pPr/>
              <a:t>3</a:t>
            </a:fld>
            <a:endParaRPr lang="de-DE"/>
          </a:p>
        </p:txBody>
      </p:sp>
    </p:spTree>
    <p:extLst>
      <p:ext uri="{BB962C8B-B14F-4D97-AF65-F5344CB8AC3E}">
        <p14:creationId xmlns:p14="http://schemas.microsoft.com/office/powerpoint/2010/main" val="26722489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300" dirty="0"/>
              <a:t>Und in diese 3 Kapitel sind die ibKs nun sortiert. </a:t>
            </a:r>
          </a:p>
          <a:p>
            <a:r>
              <a:rPr lang="de-DE" sz="1300" dirty="0"/>
              <a:t>Unter Energieströmen, das Kapitel heißt dann Energie und Mobilität, folgen…</a:t>
            </a:r>
          </a:p>
          <a:p>
            <a:r>
              <a:rPr lang="de-DE" sz="1300" dirty="0"/>
              <a:t>Unter Stoffen…</a:t>
            </a:r>
          </a:p>
          <a:p>
            <a:r>
              <a:rPr lang="de-DE" sz="1300" dirty="0"/>
              <a:t>Unter Information folgen….</a:t>
            </a:r>
          </a:p>
          <a:p>
            <a:endParaRPr lang="de-DE" baseline="0" dirty="0"/>
          </a:p>
        </p:txBody>
      </p:sp>
      <p:sp>
        <p:nvSpPr>
          <p:cNvPr id="4" name="Foliennummernplatzhalter 3"/>
          <p:cNvSpPr>
            <a:spLocks noGrp="1"/>
          </p:cNvSpPr>
          <p:nvPr>
            <p:ph type="sldNum" sz="quarter" idx="10"/>
          </p:nvPr>
        </p:nvSpPr>
        <p:spPr/>
        <p:txBody>
          <a:bodyPr/>
          <a:lstStyle/>
          <a:p>
            <a:fld id="{E61CCD58-C3AD-477F-8255-2784B5755959}" type="slidenum">
              <a:rPr lang="de-DE" smtClean="0"/>
              <a:pPr/>
              <a:t>30</a:t>
            </a:fld>
            <a:endParaRPr lang="de-DE"/>
          </a:p>
        </p:txBody>
      </p:sp>
    </p:spTree>
    <p:extLst>
      <p:ext uri="{BB962C8B-B14F-4D97-AF65-F5344CB8AC3E}">
        <p14:creationId xmlns:p14="http://schemas.microsoft.com/office/powerpoint/2010/main" val="1632329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300" dirty="0"/>
              <a:t>Ein allen drei Bereichen vorangestellter Bereich sind dann die Systeme und Prozesse.</a:t>
            </a:r>
          </a:p>
          <a:p>
            <a:endParaRPr lang="de-DE" baseline="0" dirty="0"/>
          </a:p>
        </p:txBody>
      </p:sp>
      <p:sp>
        <p:nvSpPr>
          <p:cNvPr id="4" name="Foliennummernplatzhalter 3"/>
          <p:cNvSpPr>
            <a:spLocks noGrp="1"/>
          </p:cNvSpPr>
          <p:nvPr>
            <p:ph type="sldNum" sz="quarter" idx="10"/>
          </p:nvPr>
        </p:nvSpPr>
        <p:spPr/>
        <p:txBody>
          <a:bodyPr/>
          <a:lstStyle/>
          <a:p>
            <a:fld id="{E61CCD58-C3AD-477F-8255-2784B5755959}" type="slidenum">
              <a:rPr lang="de-DE" smtClean="0"/>
              <a:pPr/>
              <a:t>31</a:t>
            </a:fld>
            <a:endParaRPr lang="de-DE"/>
          </a:p>
        </p:txBody>
      </p:sp>
    </p:spTree>
    <p:extLst>
      <p:ext uri="{BB962C8B-B14F-4D97-AF65-F5344CB8AC3E}">
        <p14:creationId xmlns:p14="http://schemas.microsoft.com/office/powerpoint/2010/main" val="28981204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300" dirty="0"/>
              <a:t>Wir wollen ihnen die ibKs heute in einer anderen Sortierung zum Lesen geben…von der wir denken, dass sie insbesondere beim Aufbau eines Curriculums hilfreich ist. </a:t>
            </a:r>
          </a:p>
          <a:p>
            <a:endParaRPr lang="de-DE" sz="1300" dirty="0"/>
          </a:p>
          <a:p>
            <a:r>
              <a:rPr lang="de-DE" sz="1300" dirty="0"/>
              <a:t>Wenn wir wissen, dass wir in einem Curriculum viele Unterrichtseinheiten mit Forschungsschwerpunkt und viele mit Entwicklungsschwerpunkt benötigen, ist es hilfreich zu wissen, was hier inhaltlich in einem Curriculum aufgebaut werden soll.</a:t>
            </a:r>
          </a:p>
          <a:p>
            <a:endParaRPr lang="de-DE" sz="1300" dirty="0"/>
          </a:p>
          <a:p>
            <a:r>
              <a:rPr lang="de-DE" sz="1300" dirty="0"/>
              <a:t>Deshalb haben wir die Standards heraus sortiert, die sich genau darauf beziehen.</a:t>
            </a:r>
          </a:p>
          <a:p>
            <a:endParaRPr lang="de-DE" sz="1300" dirty="0"/>
          </a:p>
          <a:p>
            <a:r>
              <a:rPr lang="de-DE" sz="1300" dirty="0"/>
              <a:t>Wir haben vorhin gesagt, dass es für die Mündigkeit wichtig ist, in einem Curriculum über die Jahre hinweg sehr verschiedene Themenbereiche zum Anlass für Forschung oder Entwicklung genommen zu haben. Deshalb haben wir die Standards herausgesucht, die beschreiben, welche verschiedenen Bereiche, welche Vielfalt in einem NwT Curriculum abgebildet werden soll.</a:t>
            </a:r>
          </a:p>
          <a:p>
            <a:endParaRPr lang="de-DE" sz="1300" dirty="0"/>
          </a:p>
          <a:p>
            <a:pPr defTabSz="966064">
              <a:defRPr/>
            </a:pPr>
            <a:r>
              <a:rPr lang="de-DE" sz="1300" dirty="0"/>
              <a:t>Wenn man sich anschaut, wie viele Standards nun übrig sind, merkt man: keine. Es fällt also auf, dass es keine inhaltlichen Standards zum Thema Organisation gibt. Es gibt keine vorgeschriebenen zu behandelnden Projektmanagementmethode und keine vorgeschriebenen Teammodelle. Der Bereich Organisation ist, obwohl die Erfahrung für die Schülerinnen und Schüler sehr gewinnbringend ist, in NwT sozusagen eine eingebaute Hilfswissenschaft.</a:t>
            </a:r>
          </a:p>
          <a:p>
            <a:endParaRPr lang="de-DE" baseline="0" dirty="0"/>
          </a:p>
        </p:txBody>
      </p:sp>
      <p:sp>
        <p:nvSpPr>
          <p:cNvPr id="4" name="Foliennummernplatzhalter 3"/>
          <p:cNvSpPr>
            <a:spLocks noGrp="1"/>
          </p:cNvSpPr>
          <p:nvPr>
            <p:ph type="sldNum" sz="quarter" idx="10"/>
          </p:nvPr>
        </p:nvSpPr>
        <p:spPr/>
        <p:txBody>
          <a:bodyPr/>
          <a:lstStyle/>
          <a:p>
            <a:fld id="{E61CCD58-C3AD-477F-8255-2784B5755959}" type="slidenum">
              <a:rPr lang="de-DE" smtClean="0"/>
              <a:pPr/>
              <a:t>32</a:t>
            </a:fld>
            <a:endParaRPr lang="de-DE"/>
          </a:p>
        </p:txBody>
      </p:sp>
    </p:spTree>
    <p:extLst>
      <p:ext uri="{BB962C8B-B14F-4D97-AF65-F5344CB8AC3E}">
        <p14:creationId xmlns:p14="http://schemas.microsoft.com/office/powerpoint/2010/main" val="12901586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300" dirty="0"/>
              <a:t>Letztendlich ist aber der Bereich Organisation auch in den </a:t>
            </a:r>
            <a:r>
              <a:rPr lang="de-DE" sz="1300" dirty="0" err="1"/>
              <a:t>pbKs</a:t>
            </a:r>
            <a:r>
              <a:rPr lang="de-DE" sz="1300" dirty="0"/>
              <a:t> schon gut beschrieben. </a:t>
            </a:r>
          </a:p>
          <a:p>
            <a:r>
              <a:rPr lang="de-DE" sz="1300" dirty="0"/>
              <a:t>Sehr reduziert bedeutet ein Projekt durchzuführen, sich zunächst einen Überblick zu verschaffen, das Vorhaben dann zu strukturieren und aufzuteilen, dann die Teilaufgaben zu bearbeiten und schließlich wieder alles zusammen zu führen. Es erinnert an eine Abwandlung von Cäsars „</a:t>
            </a:r>
            <a:r>
              <a:rPr lang="de-DE" sz="1300" dirty="0" err="1"/>
              <a:t>divide</a:t>
            </a:r>
            <a:r>
              <a:rPr lang="de-DE" sz="1300" dirty="0"/>
              <a:t> et </a:t>
            </a:r>
            <a:r>
              <a:rPr lang="de-DE" sz="1300" dirty="0" err="1"/>
              <a:t>impera</a:t>
            </a:r>
            <a:r>
              <a:rPr lang="de-DE" sz="1300" dirty="0"/>
              <a:t>… Teile und herrsche!“</a:t>
            </a:r>
          </a:p>
        </p:txBody>
      </p:sp>
      <p:sp>
        <p:nvSpPr>
          <p:cNvPr id="4" name="Foliennummernplatzhalter 3"/>
          <p:cNvSpPr>
            <a:spLocks noGrp="1"/>
          </p:cNvSpPr>
          <p:nvPr>
            <p:ph type="sldNum" sz="quarter" idx="10"/>
          </p:nvPr>
        </p:nvSpPr>
        <p:spPr/>
        <p:txBody>
          <a:bodyPr/>
          <a:lstStyle/>
          <a:p>
            <a:fld id="{E61CCD58-C3AD-477F-8255-2784B5755959}" type="slidenum">
              <a:rPr lang="de-DE" smtClean="0"/>
              <a:pPr/>
              <a:t>33</a:t>
            </a:fld>
            <a:endParaRPr lang="de-DE"/>
          </a:p>
        </p:txBody>
      </p:sp>
    </p:spTree>
    <p:extLst>
      <p:ext uri="{BB962C8B-B14F-4D97-AF65-F5344CB8AC3E}">
        <p14:creationId xmlns:p14="http://schemas.microsoft.com/office/powerpoint/2010/main" val="39374323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300" dirty="0"/>
              <a:t>Das Durchlaufen die Schülerinnen in ihrer NwT-Karriere immer wieder. </a:t>
            </a:r>
          </a:p>
          <a:p>
            <a:r>
              <a:rPr lang="de-DE" sz="1300" dirty="0"/>
              <a:t>Am Anfang der NwT-Karriere werden Ihnen die meisten Teile noch durch Vorüberlegungen der Lehrkraft abgenommen, </a:t>
            </a:r>
          </a:p>
          <a:p>
            <a:r>
              <a:rPr lang="de-DE" sz="1300" dirty="0"/>
              <a:t>am Ende können sie diesen ganzen Zyklus recht eigenständig verantworten.</a:t>
            </a:r>
          </a:p>
        </p:txBody>
      </p:sp>
      <p:sp>
        <p:nvSpPr>
          <p:cNvPr id="4" name="Foliennummernplatzhalter 3"/>
          <p:cNvSpPr>
            <a:spLocks noGrp="1"/>
          </p:cNvSpPr>
          <p:nvPr>
            <p:ph type="sldNum" sz="quarter" idx="10"/>
          </p:nvPr>
        </p:nvSpPr>
        <p:spPr/>
        <p:txBody>
          <a:bodyPr/>
          <a:lstStyle/>
          <a:p>
            <a:fld id="{E61CCD58-C3AD-477F-8255-2784B5755959}" type="slidenum">
              <a:rPr lang="de-DE" smtClean="0"/>
              <a:pPr/>
              <a:t>34</a:t>
            </a:fld>
            <a:endParaRPr lang="de-DE"/>
          </a:p>
        </p:txBody>
      </p:sp>
    </p:spTree>
    <p:extLst>
      <p:ext uri="{BB962C8B-B14F-4D97-AF65-F5344CB8AC3E}">
        <p14:creationId xmlns:p14="http://schemas.microsoft.com/office/powerpoint/2010/main" val="11561728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300" dirty="0"/>
              <a:t>Damit man die Texte noch lesen kann, mache ich das wieder groß und stelle dieses mehrfache Durchlaufen dieses Prozesses in der NwT-Karriere so dar.</a:t>
            </a:r>
          </a:p>
          <a:p>
            <a:endParaRPr lang="de-DE" sz="1300" dirty="0"/>
          </a:p>
          <a:p>
            <a:pPr defTabSz="966064">
              <a:defRPr/>
            </a:pPr>
            <a:r>
              <a:rPr lang="de-DE" sz="1300" dirty="0"/>
              <a:t>Die vier Kästen ergeben nämlich letztendlich auch Fragen zur Reflexion eines Projekts am Ende einer Unterrichtseinheit: Ist es gelungen, einen guten Überblick über das Projekt zu bekommen? Ist es gelungen, es gut zu strukturieren und aufzuteilen? Ließen sich die Teilaufgaben in den Teams gut bearbeiten und gelang es dann, alles erfolgreich zusammen fügen?</a:t>
            </a:r>
          </a:p>
          <a:p>
            <a:pPr defTabSz="966064">
              <a:defRPr/>
            </a:pPr>
            <a:endParaRPr lang="de-DE" sz="1300" dirty="0"/>
          </a:p>
          <a:p>
            <a:pPr defTabSz="966064">
              <a:defRPr/>
            </a:pPr>
            <a:r>
              <a:rPr lang="de-DE" sz="1300" dirty="0"/>
              <a:t>Für Klasse 8 empfehlen wir, solche Reflexionen von den SchülerInnen schriftlich nieder legen zu lassen. Wenn man dann  ein paar solcher Reflexionen z.B. Anfang Klasse 9 beisammen hat und dort vor der ersten organisatorischen Herausforderung steht, bietet es sich an, die Erfahrungen noch einmal zu überfliegen und daraus Lehren zu ziehen.</a:t>
            </a:r>
          </a:p>
          <a:p>
            <a:pPr defTabSz="966064">
              <a:defRPr/>
            </a:pPr>
            <a:endParaRPr lang="de-DE" sz="1300" dirty="0"/>
          </a:p>
          <a:p>
            <a:pPr defTabSz="966064">
              <a:defRPr/>
            </a:pPr>
            <a:endParaRPr lang="de-DE" baseline="0" dirty="0"/>
          </a:p>
          <a:p>
            <a:endParaRPr lang="de-DE" baseline="0" dirty="0"/>
          </a:p>
        </p:txBody>
      </p:sp>
      <p:sp>
        <p:nvSpPr>
          <p:cNvPr id="4" name="Foliennummernplatzhalter 3"/>
          <p:cNvSpPr>
            <a:spLocks noGrp="1"/>
          </p:cNvSpPr>
          <p:nvPr>
            <p:ph type="sldNum" sz="quarter" idx="10"/>
          </p:nvPr>
        </p:nvSpPr>
        <p:spPr/>
        <p:txBody>
          <a:bodyPr/>
          <a:lstStyle/>
          <a:p>
            <a:fld id="{E61CCD58-C3AD-477F-8255-2784B5755959}" type="slidenum">
              <a:rPr lang="de-DE" smtClean="0"/>
              <a:pPr/>
              <a:t>35</a:t>
            </a:fld>
            <a:endParaRPr lang="de-DE"/>
          </a:p>
        </p:txBody>
      </p:sp>
    </p:spTree>
    <p:extLst>
      <p:ext uri="{BB962C8B-B14F-4D97-AF65-F5344CB8AC3E}">
        <p14:creationId xmlns:p14="http://schemas.microsoft.com/office/powerpoint/2010/main" val="28283042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300" dirty="0"/>
              <a:t>Um ein Produkt, sei es eine eigene Maschine, eine Apparatur oder ein Messgerät, zu entwickeln, wird man zunächst die Anforderungen klären, bevor man sich an Planung ggf. von Teilsystemen, den Bau eines Prototypen und schließlich die Optimierung setzt.</a:t>
            </a:r>
          </a:p>
          <a:p>
            <a:endParaRPr lang="de-DE" sz="1300" dirty="0"/>
          </a:p>
          <a:p>
            <a:r>
              <a:rPr lang="de-DE" sz="1300" dirty="0"/>
              <a:t>Damit wir daran denken, dass sich das im Laufe der NwT-Zeit immer wieder wiederholt, mache ich wieder diesen Pfeil daran. Sehr stark heruntergebrochen sind diese vier Schritte die NwT-Abbildung dessen, was in der Industrie als DIN-genormter Produktentstehungsprozess definiert ist.</a:t>
            </a:r>
          </a:p>
          <a:p>
            <a:endParaRPr lang="de-DE" sz="1300" dirty="0"/>
          </a:p>
          <a:p>
            <a:r>
              <a:rPr lang="de-DE" sz="1300" dirty="0"/>
              <a:t>Da Kenntnisse im technischen Bereich vollständig in NwT aufgebaut werden müssen, sind die ibKs in diesem Bereich zahlreich und auch recht detailliert.</a:t>
            </a:r>
          </a:p>
          <a:p>
            <a:endParaRPr lang="de-DE" sz="1300" dirty="0"/>
          </a:p>
          <a:p>
            <a:r>
              <a:rPr lang="de-DE" sz="1300" dirty="0"/>
              <a:t>Die Standards sind im Bereich Entwickeln auf fünf Bereiche zugeschnitten, die auch die Ingenieursdisziplinen darstellen: Wenig überraschend geht es also um </a:t>
            </a:r>
          </a:p>
          <a:p>
            <a:pPr marL="181137" indent="-181137">
              <a:buFontTx/>
              <a:buChar char="-"/>
            </a:pPr>
            <a:r>
              <a:rPr lang="de-DE" sz="1300" dirty="0"/>
              <a:t>Auswahl und Bearbeitung von Werkstoffen, um die </a:t>
            </a:r>
          </a:p>
          <a:p>
            <a:pPr marL="181137" indent="-181137">
              <a:buFontTx/>
              <a:buChar char="-"/>
            </a:pPr>
            <a:r>
              <a:rPr lang="de-DE" sz="1300" dirty="0"/>
              <a:t>Grundlagen der Mechanik, also Kräfte in statischen Anordnungen oder Getrieben</a:t>
            </a:r>
          </a:p>
          <a:p>
            <a:pPr marL="181137" indent="-181137">
              <a:buFontTx/>
              <a:buChar char="-"/>
            </a:pPr>
            <a:r>
              <a:rPr lang="de-DE" sz="1300" dirty="0"/>
              <a:t>Hinter denen steckt die goldene Regel der Mechanik, also Energieerhaltung, der Bildungsplan verlangt aber auch die Auseinandersetzung mit Wirkungsgraden, was gut zur Optimierung von Produkten passt</a:t>
            </a:r>
          </a:p>
          <a:p>
            <a:pPr marL="181137" indent="-181137">
              <a:buFontTx/>
              <a:buChar char="-"/>
            </a:pPr>
            <a:r>
              <a:rPr lang="de-DE" sz="1300" dirty="0"/>
              <a:t>Es gibt einen Bereich der Elektrik und Elektronik, hier geht es bis Klasse 10 nur bis zum Polwender, Transistor und Spannungsteiler</a:t>
            </a:r>
          </a:p>
          <a:p>
            <a:pPr marL="181137" indent="-181137">
              <a:buFontTx/>
              <a:buChar char="-"/>
            </a:pPr>
            <a:r>
              <a:rPr lang="de-DE" sz="1300" dirty="0"/>
              <a:t>Und natürlich lernen die Schülerinnen und Schüler Steueraufgaben und Regelungsaufgaben durch Programmierung zu lösen</a:t>
            </a:r>
          </a:p>
          <a:p>
            <a:pPr marL="181137" indent="-181137">
              <a:buFontTx/>
              <a:buChar char="-"/>
            </a:pPr>
            <a:endParaRPr lang="de-DE" sz="1300" dirty="0"/>
          </a:p>
          <a:p>
            <a:r>
              <a:rPr lang="de-DE" sz="1300" dirty="0"/>
              <a:t>Auf ganz </a:t>
            </a:r>
            <a:r>
              <a:rPr lang="de-DE" sz="1300" dirty="0" err="1"/>
              <a:t>ganz</a:t>
            </a:r>
            <a:r>
              <a:rPr lang="de-DE" sz="1300" dirty="0"/>
              <a:t> klitzeklein niedrigem Niveau werden hier im NwT-Unterricht – und das muss auch so sein – auch schon die fünf Aspekte angetastet, die sich auch in einem Ingenieurs-Grundstudium finden.</a:t>
            </a:r>
          </a:p>
          <a:p>
            <a:endParaRPr lang="de-DE" baseline="0" dirty="0"/>
          </a:p>
        </p:txBody>
      </p:sp>
      <p:sp>
        <p:nvSpPr>
          <p:cNvPr id="4" name="Foliennummernplatzhalter 3"/>
          <p:cNvSpPr>
            <a:spLocks noGrp="1"/>
          </p:cNvSpPr>
          <p:nvPr>
            <p:ph type="sldNum" sz="quarter" idx="10"/>
          </p:nvPr>
        </p:nvSpPr>
        <p:spPr/>
        <p:txBody>
          <a:bodyPr/>
          <a:lstStyle/>
          <a:p>
            <a:fld id="{E61CCD58-C3AD-477F-8255-2784B5755959}" type="slidenum">
              <a:rPr lang="de-DE" smtClean="0"/>
              <a:pPr/>
              <a:t>36</a:t>
            </a:fld>
            <a:endParaRPr lang="de-DE"/>
          </a:p>
        </p:txBody>
      </p:sp>
    </p:spTree>
    <p:extLst>
      <p:ext uri="{BB962C8B-B14F-4D97-AF65-F5344CB8AC3E}">
        <p14:creationId xmlns:p14="http://schemas.microsoft.com/office/powerpoint/2010/main" val="17357812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300" dirty="0"/>
              <a:t>Wenn man an ein Curriculum denkt, kommen sie uns wie fünf Pfade vor, die jeweils einzeln didaktisch bedacht von unten nach oben geplant werden, sich durch den gesamten Unterricht ziehen und sich in etwas komplexeren Projekten z.B. der zehnten Klasse oder der Kursstufe alle gemeinsam wiederfinden.</a:t>
            </a:r>
          </a:p>
          <a:p>
            <a:endParaRPr lang="de-DE" sz="1300" dirty="0"/>
          </a:p>
          <a:p>
            <a:r>
              <a:rPr lang="de-DE" sz="1300" dirty="0"/>
              <a:t>Schritt für Schritt zum Beispiel ein neuer Werkstoff oder ein neues Herstellungsverfahren wie zum Beispiel CAD und CNC-Fräse oder 3D-Drucker – je nach Ausstattung der Schule.</a:t>
            </a:r>
          </a:p>
          <a:p>
            <a:endParaRPr lang="de-DE" sz="1300" dirty="0"/>
          </a:p>
          <a:p>
            <a:r>
              <a:rPr lang="de-DE" sz="1300" dirty="0"/>
              <a:t>In der Mechanik beginnen Sie vielleicht mit dem Hebelgesetz und dann zu Getrieben, Statik und Drehmoment.</a:t>
            </a:r>
          </a:p>
          <a:p>
            <a:endParaRPr lang="de-DE" sz="1300" dirty="0"/>
          </a:p>
          <a:p>
            <a:r>
              <a:rPr lang="de-DE" sz="1300" dirty="0"/>
              <a:t>An deren Ende steht der vorhin schon einmal angesprochene „kleine Ingenieur“, der sich in diesen fünf Disziplinen zunehmend immer besser auskennt, so dass er die technischen Anteile der zunehmend komplexeren Projektaufträge des NwT-Unterrichts damit lösen kann.</a:t>
            </a:r>
          </a:p>
          <a:p>
            <a:endParaRPr lang="de-DE" sz="1300" dirty="0"/>
          </a:p>
          <a:p>
            <a:r>
              <a:rPr lang="de-DE" sz="1300" dirty="0"/>
              <a:t>Im Unterricht stellt es sich dann oft so dar, dass die Schülerinnen und Schüler den Eindruck haben, sie lernen neben einer Programmiersprache drei zeichnerische Sprachen: das technische Zeichnen zur Planung von Werkstücken und der Mechanik, Schaltpläne sowie Flussdiagramme.</a:t>
            </a:r>
          </a:p>
          <a:p>
            <a:endParaRPr lang="de-DE" sz="1300" dirty="0"/>
          </a:p>
          <a:p>
            <a:r>
              <a:rPr lang="de-DE" sz="1300" dirty="0"/>
              <a:t>Wenn Sie nachher die ibKs lesen, werden Sie sehen, dass diese zeichnerischen Sprachen als „normorientierte Darstellungen“ bezeichnet werden, weil es in NwT nicht darum geht, alle DIN-Normen zu erfüllen, sondern sich in diesen Sprachen schnell und unkompliziert ausdrücken zu lernen.</a:t>
            </a:r>
          </a:p>
          <a:p>
            <a:endParaRPr lang="de-DE" sz="1300" dirty="0"/>
          </a:p>
          <a:p>
            <a:r>
              <a:rPr lang="de-DE" sz="1300" dirty="0"/>
              <a:t>Als ZPG und Fachberaterschaft haben wir versucht, diese einzelnen Vierecke, Fünfecke und Kreise möglichst konkret zu beschreiben und Ihnen als im Unterricht flexibel einsetzbare Lernbausteine zur Verfügung zu stellen.</a:t>
            </a:r>
          </a:p>
          <a:p>
            <a:endParaRPr lang="de-DE" baseline="0" dirty="0"/>
          </a:p>
        </p:txBody>
      </p:sp>
      <p:sp>
        <p:nvSpPr>
          <p:cNvPr id="4" name="Foliennummernplatzhalter 3"/>
          <p:cNvSpPr>
            <a:spLocks noGrp="1"/>
          </p:cNvSpPr>
          <p:nvPr>
            <p:ph type="sldNum" sz="quarter" idx="10"/>
          </p:nvPr>
        </p:nvSpPr>
        <p:spPr/>
        <p:txBody>
          <a:bodyPr/>
          <a:lstStyle/>
          <a:p>
            <a:fld id="{E61CCD58-C3AD-477F-8255-2784B5755959}" type="slidenum">
              <a:rPr lang="de-DE" smtClean="0"/>
              <a:pPr/>
              <a:t>37</a:t>
            </a:fld>
            <a:endParaRPr lang="de-DE"/>
          </a:p>
        </p:txBody>
      </p:sp>
    </p:spTree>
    <p:extLst>
      <p:ext uri="{BB962C8B-B14F-4D97-AF65-F5344CB8AC3E}">
        <p14:creationId xmlns:p14="http://schemas.microsoft.com/office/powerpoint/2010/main" val="34266017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a:t>Für Klasse 8, die heute im Zentrum steht, sind das 11 </a:t>
            </a:r>
            <a:r>
              <a:rPr lang="de-DE" baseline="0" dirty="0" err="1"/>
              <a:t>LernBausteine</a:t>
            </a:r>
            <a:r>
              <a:rPr lang="de-DE" baseline="0" dirty="0"/>
              <a:t>….</a:t>
            </a:r>
          </a:p>
        </p:txBody>
      </p:sp>
      <p:sp>
        <p:nvSpPr>
          <p:cNvPr id="4" name="Foliennummernplatzhalter 3"/>
          <p:cNvSpPr>
            <a:spLocks noGrp="1"/>
          </p:cNvSpPr>
          <p:nvPr>
            <p:ph type="sldNum" sz="quarter" idx="10"/>
          </p:nvPr>
        </p:nvSpPr>
        <p:spPr/>
        <p:txBody>
          <a:bodyPr/>
          <a:lstStyle/>
          <a:p>
            <a:fld id="{E61CCD58-C3AD-477F-8255-2784B5755959}" type="slidenum">
              <a:rPr lang="de-DE" smtClean="0"/>
              <a:pPr/>
              <a:t>38</a:t>
            </a:fld>
            <a:endParaRPr lang="de-DE"/>
          </a:p>
        </p:txBody>
      </p:sp>
    </p:spTree>
    <p:extLst>
      <p:ext uri="{BB962C8B-B14F-4D97-AF65-F5344CB8AC3E}">
        <p14:creationId xmlns:p14="http://schemas.microsoft.com/office/powerpoint/2010/main" val="4930835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a:t>Schauen wir uns einen solchen LernBaustein einmal genauer an. </a:t>
            </a:r>
          </a:p>
          <a:p>
            <a:r>
              <a:rPr lang="de-DE" baseline="0" dirty="0"/>
              <a:t>LernBausteine im Querformat DIN A4 mit einer Spalte für Lehrerinformationen und Aufgaben-Lösungen</a:t>
            </a:r>
          </a:p>
        </p:txBody>
      </p:sp>
      <p:sp>
        <p:nvSpPr>
          <p:cNvPr id="4" name="Foliennummernplatzhalter 3"/>
          <p:cNvSpPr>
            <a:spLocks noGrp="1"/>
          </p:cNvSpPr>
          <p:nvPr>
            <p:ph type="sldNum" sz="quarter" idx="10"/>
          </p:nvPr>
        </p:nvSpPr>
        <p:spPr/>
        <p:txBody>
          <a:bodyPr/>
          <a:lstStyle/>
          <a:p>
            <a:fld id="{E61CCD58-C3AD-477F-8255-2784B5755959}" type="slidenum">
              <a:rPr lang="de-DE" smtClean="0"/>
              <a:pPr/>
              <a:t>39</a:t>
            </a:fld>
            <a:endParaRPr lang="de-DE"/>
          </a:p>
        </p:txBody>
      </p:sp>
    </p:spTree>
    <p:extLst>
      <p:ext uri="{BB962C8B-B14F-4D97-AF65-F5344CB8AC3E}">
        <p14:creationId xmlns:p14="http://schemas.microsoft.com/office/powerpoint/2010/main" val="7678249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66064">
              <a:defRPr/>
            </a:pPr>
            <a:r>
              <a:rPr lang="de-DE" sz="1300" dirty="0"/>
              <a:t>Bei der ZPG0 standen die prozessbezogenen Kompetenzen des NwT-Bildungsplans im Vordergrund…beantwortet wurde also die Frage: Was lernt man durchgängig, themenübergreifend und fortlaufend, wenn man NwT lernt?“ </a:t>
            </a:r>
          </a:p>
          <a:p>
            <a:pPr defTabSz="966064">
              <a:defRPr/>
            </a:pPr>
            <a:endParaRPr lang="de-DE" sz="1300" dirty="0"/>
          </a:p>
          <a:p>
            <a:pPr defTabSz="966064">
              <a:defRPr/>
            </a:pPr>
            <a:r>
              <a:rPr lang="de-DE" sz="1300" dirty="0"/>
              <a:t>Ausgespart haben wir die ibKs, also die Inhalte, an denen die Kompetenzen entwickelt werden sollen.</a:t>
            </a:r>
          </a:p>
          <a:p>
            <a:pPr defTabSz="966064">
              <a:defRPr/>
            </a:pPr>
            <a:endParaRPr lang="de-DE" sz="1300" dirty="0"/>
          </a:p>
          <a:p>
            <a:endParaRPr lang="de-DE" dirty="0"/>
          </a:p>
        </p:txBody>
      </p:sp>
      <p:sp>
        <p:nvSpPr>
          <p:cNvPr id="4" name="Foliennummernplatzhalter 3"/>
          <p:cNvSpPr>
            <a:spLocks noGrp="1"/>
          </p:cNvSpPr>
          <p:nvPr>
            <p:ph type="sldNum" sz="quarter" idx="10"/>
          </p:nvPr>
        </p:nvSpPr>
        <p:spPr/>
        <p:txBody>
          <a:bodyPr/>
          <a:lstStyle/>
          <a:p>
            <a:fld id="{E61CCD58-C3AD-477F-8255-2784B5755959}" type="slidenum">
              <a:rPr lang="de-DE" smtClean="0"/>
              <a:pPr/>
              <a:t>4</a:t>
            </a:fld>
            <a:endParaRPr lang="de-DE"/>
          </a:p>
        </p:txBody>
      </p:sp>
    </p:spTree>
    <p:extLst>
      <p:ext uri="{BB962C8B-B14F-4D97-AF65-F5344CB8AC3E}">
        <p14:creationId xmlns:p14="http://schemas.microsoft.com/office/powerpoint/2010/main" val="166715722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a:t>...abgeschnitten als Schülerheft</a:t>
            </a:r>
          </a:p>
        </p:txBody>
      </p:sp>
      <p:sp>
        <p:nvSpPr>
          <p:cNvPr id="4" name="Foliennummernplatzhalter 3"/>
          <p:cNvSpPr>
            <a:spLocks noGrp="1"/>
          </p:cNvSpPr>
          <p:nvPr>
            <p:ph type="sldNum" sz="quarter" idx="10"/>
          </p:nvPr>
        </p:nvSpPr>
        <p:spPr/>
        <p:txBody>
          <a:bodyPr/>
          <a:lstStyle/>
          <a:p>
            <a:fld id="{E61CCD58-C3AD-477F-8255-2784B5755959}" type="slidenum">
              <a:rPr lang="de-DE" smtClean="0"/>
              <a:pPr/>
              <a:t>40</a:t>
            </a:fld>
            <a:endParaRPr lang="de-DE"/>
          </a:p>
        </p:txBody>
      </p:sp>
    </p:spTree>
    <p:extLst>
      <p:ext uri="{BB962C8B-B14F-4D97-AF65-F5344CB8AC3E}">
        <p14:creationId xmlns:p14="http://schemas.microsoft.com/office/powerpoint/2010/main" val="23693276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a:t>(*) Zum Konstruieren gehört natürlich die Berechnung und die zeichnerische Darstellung eines Getriebes hinzu.</a:t>
            </a:r>
          </a:p>
        </p:txBody>
      </p:sp>
      <p:sp>
        <p:nvSpPr>
          <p:cNvPr id="4" name="Foliennummernplatzhalter 3"/>
          <p:cNvSpPr>
            <a:spLocks noGrp="1"/>
          </p:cNvSpPr>
          <p:nvPr>
            <p:ph type="sldNum" sz="quarter" idx="10"/>
          </p:nvPr>
        </p:nvSpPr>
        <p:spPr/>
        <p:txBody>
          <a:bodyPr/>
          <a:lstStyle/>
          <a:p>
            <a:fld id="{E61CCD58-C3AD-477F-8255-2784B5755959}" type="slidenum">
              <a:rPr lang="de-DE" smtClean="0"/>
              <a:pPr/>
              <a:t>41</a:t>
            </a:fld>
            <a:endParaRPr lang="de-DE"/>
          </a:p>
        </p:txBody>
      </p:sp>
    </p:spTree>
    <p:extLst>
      <p:ext uri="{BB962C8B-B14F-4D97-AF65-F5344CB8AC3E}">
        <p14:creationId xmlns:p14="http://schemas.microsoft.com/office/powerpoint/2010/main" val="20287701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a:t>Weiter geht es dann in </a:t>
            </a:r>
            <a:r>
              <a:rPr lang="de-DE" baseline="0" dirty="0" err="1"/>
              <a:t>Geriebe</a:t>
            </a:r>
            <a:r>
              <a:rPr lang="de-DE" baseline="0" dirty="0"/>
              <a:t> 2, wo mit einem Motor experimentiert wird, der in ein Getriebe eingesetzt werden kann. So lernen die SchülerInnen die Größe Drehmoment kennen, damit rechnen und einfache Getriebeauslegungen abzuschätzen, wie zum Beispiel hier bei dieser „Ich ziehe meinen Teebeutel automatisch rechtzeitig aus dem Tee“-Maschine</a:t>
            </a:r>
          </a:p>
        </p:txBody>
      </p:sp>
      <p:sp>
        <p:nvSpPr>
          <p:cNvPr id="4" name="Foliennummernplatzhalter 3"/>
          <p:cNvSpPr>
            <a:spLocks noGrp="1"/>
          </p:cNvSpPr>
          <p:nvPr>
            <p:ph type="sldNum" sz="quarter" idx="10"/>
          </p:nvPr>
        </p:nvSpPr>
        <p:spPr/>
        <p:txBody>
          <a:bodyPr/>
          <a:lstStyle/>
          <a:p>
            <a:fld id="{E61CCD58-C3AD-477F-8255-2784B5755959}" type="slidenum">
              <a:rPr lang="de-DE" smtClean="0"/>
              <a:pPr/>
              <a:t>42</a:t>
            </a:fld>
            <a:endParaRPr lang="de-DE"/>
          </a:p>
        </p:txBody>
      </p:sp>
    </p:spTree>
    <p:extLst>
      <p:ext uri="{BB962C8B-B14F-4D97-AF65-F5344CB8AC3E}">
        <p14:creationId xmlns:p14="http://schemas.microsoft.com/office/powerpoint/2010/main" val="427797316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a:t>Beim Technischen Zeichnen werden die Linienarten eingeführt. </a:t>
            </a:r>
          </a:p>
          <a:p>
            <a:r>
              <a:rPr lang="de-DE" baseline="0" dirty="0"/>
              <a:t>(*) Mit einfachen Übungen wird das schnelle und sichere Skizzieren geschult.</a:t>
            </a:r>
          </a:p>
        </p:txBody>
      </p:sp>
      <p:sp>
        <p:nvSpPr>
          <p:cNvPr id="4" name="Foliennummernplatzhalter 3"/>
          <p:cNvSpPr>
            <a:spLocks noGrp="1"/>
          </p:cNvSpPr>
          <p:nvPr>
            <p:ph type="sldNum" sz="quarter" idx="10"/>
          </p:nvPr>
        </p:nvSpPr>
        <p:spPr/>
        <p:txBody>
          <a:bodyPr/>
          <a:lstStyle/>
          <a:p>
            <a:fld id="{E61CCD58-C3AD-477F-8255-2784B5755959}" type="slidenum">
              <a:rPr lang="de-DE" smtClean="0"/>
              <a:pPr/>
              <a:t>43</a:t>
            </a:fld>
            <a:endParaRPr lang="de-DE"/>
          </a:p>
        </p:txBody>
      </p:sp>
    </p:spTree>
    <p:extLst>
      <p:ext uri="{BB962C8B-B14F-4D97-AF65-F5344CB8AC3E}">
        <p14:creationId xmlns:p14="http://schemas.microsoft.com/office/powerpoint/2010/main" val="272540656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300" dirty="0"/>
              <a:t>Wenn Sie die </a:t>
            </a:r>
            <a:r>
              <a:rPr lang="de-DE" sz="1300" dirty="0" err="1"/>
              <a:t>LernBausteine</a:t>
            </a:r>
            <a:r>
              <a:rPr lang="de-DE" sz="1300" dirty="0"/>
              <a:t> gleich ansehen, gehört dazu noch eine wichtige Erläuterung.</a:t>
            </a:r>
          </a:p>
          <a:p>
            <a:endParaRPr lang="de-DE" sz="1300" dirty="0"/>
          </a:p>
          <a:p>
            <a:r>
              <a:rPr lang="de-DE" sz="1300" dirty="0"/>
              <a:t>So ein LernBaustein, hier z.B. Schaltungen 1, ist nicht so umfassend, wie man das aus einem herkömmlichen Unterricht gewohnt ist. Er beinhaltet eine Einführung und eine Erklärung sowie erste eigene Übungen. So kann man ihn zum Beispiel in der Qualifizierungsphase für alle einsetzen. Deshalb liegen die Aufgaben und de Abbildungen auch noch als PowerPoint-Folien zur nachträglichen Besprechung online bereit.</a:t>
            </a:r>
          </a:p>
          <a:p>
            <a:endParaRPr lang="de-DE" sz="1300" dirty="0"/>
          </a:p>
          <a:p>
            <a:r>
              <a:rPr lang="de-DE" sz="1300" dirty="0"/>
              <a:t>Genauso kann ein </a:t>
            </a:r>
            <a:r>
              <a:rPr lang="de-DE" sz="1300" dirty="0" err="1"/>
              <a:t>LernBaustein</a:t>
            </a:r>
            <a:r>
              <a:rPr lang="de-DE" sz="1300" dirty="0"/>
              <a:t> auch differenzierend eingesetzt werden, wenn eine Gruppe etwas, was sie längst wissen müssten, noch einmal aufarbeiten oder nachschlagen möchte, z.B. in der Planungsphase eines Projekts. Oder wenn eine Gruppe etwas benötigt, was die Klasse eigentlich noch nicht kennengelernt hat.</a:t>
            </a:r>
          </a:p>
          <a:p>
            <a:endParaRPr lang="de-DE" sz="1300" dirty="0"/>
          </a:p>
          <a:p>
            <a:r>
              <a:rPr lang="de-DE" sz="1300" dirty="0"/>
              <a:t>Der </a:t>
            </a:r>
            <a:r>
              <a:rPr lang="de-DE" sz="1300" dirty="0" err="1"/>
              <a:t>LernBaustein</a:t>
            </a:r>
            <a:r>
              <a:rPr lang="de-DE" sz="1300" dirty="0"/>
              <a:t>  führt die Schülerinnen und Schülern jeweils nur grundsätzlich in das jeweilige Thema ein. Beim </a:t>
            </a:r>
            <a:r>
              <a:rPr lang="de-DE" sz="1300" dirty="0" err="1"/>
              <a:t>LernBaustein</a:t>
            </a:r>
            <a:r>
              <a:rPr lang="de-DE" sz="1300" dirty="0"/>
              <a:t> Schaltungen sogar ganz, ohne dass sie eine eigene Schaltung aufbauen. Die </a:t>
            </a:r>
            <a:r>
              <a:rPr lang="de-DE" sz="1300" dirty="0" err="1"/>
              <a:t>LernBausteine</a:t>
            </a:r>
            <a:r>
              <a:rPr lang="de-DE" sz="1300" dirty="0"/>
              <a:t> sind jeweils so konzipiert, dass ihnen noch eine zweite Phase folgen muss: nämlich, dass das Thema auch zu einem echten Problem in der Projektphase wird. Hier transferieren die Schülerinnen und Schüler die Grundkenntnisse aus der LernSeite dann in eigenes Kompetenzerleben und eigene Kompetenz.</a:t>
            </a:r>
          </a:p>
          <a:p>
            <a:endParaRPr lang="de-DE" sz="1300" dirty="0"/>
          </a:p>
          <a:p>
            <a:r>
              <a:rPr lang="de-DE" sz="1300" dirty="0"/>
              <a:t>Wenn Sie sich also gleich die </a:t>
            </a:r>
            <a:r>
              <a:rPr lang="de-DE" sz="1300" dirty="0" err="1"/>
              <a:t>LernBausteine</a:t>
            </a:r>
            <a:r>
              <a:rPr lang="de-DE" sz="1300" dirty="0"/>
              <a:t> ansehen, wird denen immer dieser Teil fehlen… Den finden Sie dann in den Unterrichtseinheiten.</a:t>
            </a:r>
          </a:p>
          <a:p>
            <a:endParaRPr lang="de-DE" sz="1300" dirty="0"/>
          </a:p>
          <a:p>
            <a:r>
              <a:rPr lang="de-DE" sz="1300" dirty="0"/>
              <a:t>Wenn man eine Unterrichtseinheit plant, kann man sich also überlegen, welche LernBausteine hier neu eingeführt werden sollen….und den Projektauftrag dann so gestalten, dass diese LernBausteine hier zu relevanten Problemen werden.</a:t>
            </a:r>
          </a:p>
          <a:p>
            <a:endParaRPr lang="de-DE" sz="1300" dirty="0"/>
          </a:p>
        </p:txBody>
      </p:sp>
      <p:sp>
        <p:nvSpPr>
          <p:cNvPr id="4" name="Foliennummernplatzhalter 3"/>
          <p:cNvSpPr>
            <a:spLocks noGrp="1"/>
          </p:cNvSpPr>
          <p:nvPr>
            <p:ph type="sldNum" sz="quarter" idx="10"/>
          </p:nvPr>
        </p:nvSpPr>
        <p:spPr/>
        <p:txBody>
          <a:bodyPr/>
          <a:lstStyle/>
          <a:p>
            <a:fld id="{E61CCD58-C3AD-477F-8255-2784B5755959}" type="slidenum">
              <a:rPr lang="de-DE" smtClean="0"/>
              <a:pPr/>
              <a:t>44</a:t>
            </a:fld>
            <a:endParaRPr lang="de-DE"/>
          </a:p>
        </p:txBody>
      </p:sp>
    </p:spTree>
    <p:extLst>
      <p:ext uri="{BB962C8B-B14F-4D97-AF65-F5344CB8AC3E}">
        <p14:creationId xmlns:p14="http://schemas.microsoft.com/office/powerpoint/2010/main" val="23038896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300" dirty="0"/>
              <a:t>Zum „kompetent sein im Forschen“ gehört dazu, sich in ein Thema einarbeiten zu können, eine Fragestellung wissenschaftlich greifbar zu machen und zum Beispiel Hypothesen zu formulieren, dann Experimente zum untersuchen der Hypothesen zu entwickeln, sie auszuwerten und die Ergebnisse vorsichtig zu deuten.</a:t>
            </a:r>
          </a:p>
          <a:p>
            <a:endParaRPr lang="de-DE" sz="1300" dirty="0"/>
          </a:p>
          <a:p>
            <a:r>
              <a:rPr lang="de-DE" sz="1300" dirty="0"/>
              <a:t>Das sollen die Jugendlichen wie im Bereich Organisation in NwT mehrfach erleben…deshalb wieder dieser Pfeil.</a:t>
            </a:r>
          </a:p>
          <a:p>
            <a:endParaRPr lang="de-DE" sz="1300" dirty="0"/>
          </a:p>
          <a:p>
            <a:r>
              <a:rPr lang="de-DE" sz="1300" dirty="0"/>
              <a:t>Im Bildungsplan ist nun nicht festgelegt, in welchen Bereichen die Schülerinnen und Schüler was erforschen sollen. Das wäre auch sehr schade, denn schließlich sind wir alle naturwissenschaftlich ausgebildet und kennen uns damit ja aus. </a:t>
            </a:r>
          </a:p>
          <a:p>
            <a:endParaRPr lang="de-DE" sz="1300" dirty="0"/>
          </a:p>
          <a:p>
            <a:r>
              <a:rPr lang="de-DE" sz="1300" dirty="0"/>
              <a:t>Die ibKs sind hier recht schmal, da den naturwissenschaftlichen Grundlagen ja eigene Fächer Bio, Chemie, </a:t>
            </a:r>
            <a:r>
              <a:rPr lang="de-DE" sz="1300" dirty="0" err="1"/>
              <a:t>Geo</a:t>
            </a:r>
            <a:r>
              <a:rPr lang="de-DE" sz="1300" dirty="0"/>
              <a:t> und Physik gewidmet sind…</a:t>
            </a:r>
          </a:p>
          <a:p>
            <a:endParaRPr lang="de-DE" sz="1300" dirty="0"/>
          </a:p>
          <a:p>
            <a:r>
              <a:rPr lang="de-DE" sz="1300" dirty="0"/>
              <a:t>Die ibKs benennen hier nur zwei Bereiche explizit, und diese auch nur kurz: Auswertung und Messverfahren. Aber beide bedürfen dennoch eines spiralcurricularen Aufbaus und können nicht einfach mit einer einzigen Unterrichtseinheit vermittelt werden. </a:t>
            </a:r>
          </a:p>
          <a:p>
            <a:endParaRPr lang="de-DE" sz="1300" dirty="0"/>
          </a:p>
          <a:p>
            <a:endParaRPr lang="de-DE" sz="1300" dirty="0"/>
          </a:p>
        </p:txBody>
      </p:sp>
      <p:sp>
        <p:nvSpPr>
          <p:cNvPr id="4" name="Foliennummernplatzhalter 3"/>
          <p:cNvSpPr>
            <a:spLocks noGrp="1"/>
          </p:cNvSpPr>
          <p:nvPr>
            <p:ph type="sldNum" sz="quarter" idx="10"/>
          </p:nvPr>
        </p:nvSpPr>
        <p:spPr/>
        <p:txBody>
          <a:bodyPr/>
          <a:lstStyle/>
          <a:p>
            <a:fld id="{E61CCD58-C3AD-477F-8255-2784B5755959}" type="slidenum">
              <a:rPr lang="de-DE" smtClean="0"/>
              <a:pPr/>
              <a:t>45</a:t>
            </a:fld>
            <a:endParaRPr lang="de-DE"/>
          </a:p>
        </p:txBody>
      </p:sp>
    </p:spTree>
    <p:extLst>
      <p:ext uri="{BB962C8B-B14F-4D97-AF65-F5344CB8AC3E}">
        <p14:creationId xmlns:p14="http://schemas.microsoft.com/office/powerpoint/2010/main" val="130858398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300" dirty="0"/>
              <a:t>Am Beispiel: wir wollen herausfinden, welches die besten Klebezettel sind</a:t>
            </a:r>
          </a:p>
          <a:p>
            <a:endParaRPr lang="de-DE" sz="1300" dirty="0"/>
          </a:p>
          <a:p>
            <a:r>
              <a:rPr lang="de-DE" sz="1300" dirty="0"/>
              <a:t>Lernen Laborbuch kennen (und auch, wie man eines führt)</a:t>
            </a:r>
          </a:p>
          <a:p>
            <a:endParaRPr lang="de-DE" sz="1300" dirty="0"/>
          </a:p>
          <a:p>
            <a:r>
              <a:rPr lang="de-DE" sz="1300" dirty="0"/>
              <a:t>Sehen, wie die Frage „Welche Klebezettel halten am stärksten“ nach und nach präziser bearbeitet wird.</a:t>
            </a:r>
          </a:p>
          <a:p>
            <a:endParaRPr lang="de-DE" sz="1300" dirty="0"/>
          </a:p>
          <a:p>
            <a:r>
              <a:rPr lang="de-DE" sz="1300" dirty="0"/>
              <a:t>Begegnen Problemen der Reliabilität und der Validität von Untersuchungen.</a:t>
            </a:r>
          </a:p>
          <a:p>
            <a:endParaRPr lang="de-DE" sz="1300" dirty="0"/>
          </a:p>
          <a:p>
            <a:r>
              <a:rPr lang="de-DE" sz="1300" dirty="0"/>
              <a:t>Lernen Varianten einer Blindstudie kennen.</a:t>
            </a:r>
            <a:endParaRPr lang="de-DE" dirty="0"/>
          </a:p>
        </p:txBody>
      </p:sp>
      <p:sp>
        <p:nvSpPr>
          <p:cNvPr id="4" name="Foliennummernplatzhalter 3"/>
          <p:cNvSpPr>
            <a:spLocks noGrp="1"/>
          </p:cNvSpPr>
          <p:nvPr>
            <p:ph type="sldNum" sz="quarter" idx="10"/>
          </p:nvPr>
        </p:nvSpPr>
        <p:spPr/>
        <p:txBody>
          <a:bodyPr/>
          <a:lstStyle/>
          <a:p>
            <a:fld id="{E61CCD58-C3AD-477F-8255-2784B5755959}" type="slidenum">
              <a:rPr lang="de-DE" smtClean="0"/>
              <a:pPr/>
              <a:t>46</a:t>
            </a:fld>
            <a:endParaRPr lang="de-DE"/>
          </a:p>
        </p:txBody>
      </p:sp>
    </p:spTree>
    <p:extLst>
      <p:ext uri="{BB962C8B-B14F-4D97-AF65-F5344CB8AC3E}">
        <p14:creationId xmlns:p14="http://schemas.microsoft.com/office/powerpoint/2010/main" val="160646343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300" dirty="0"/>
              <a:t>Am Beispiel: wir wollen herausfinden, welches die besten Klebezettel sind</a:t>
            </a:r>
          </a:p>
          <a:p>
            <a:endParaRPr lang="de-DE" sz="1300" dirty="0"/>
          </a:p>
          <a:p>
            <a:r>
              <a:rPr lang="de-DE" sz="1300" dirty="0"/>
              <a:t>Lernen Laborbuch kennen (und auch, wie man eines führt)</a:t>
            </a:r>
          </a:p>
          <a:p>
            <a:endParaRPr lang="de-DE" sz="1300" dirty="0"/>
          </a:p>
          <a:p>
            <a:r>
              <a:rPr lang="de-DE" sz="1300" dirty="0"/>
              <a:t>Sehen, wie die Frage „Welche Klebezettel halten am stärksten“ nach und nach präziser bearbeitet wird.</a:t>
            </a:r>
          </a:p>
          <a:p>
            <a:endParaRPr lang="de-DE" sz="1300" dirty="0"/>
          </a:p>
          <a:p>
            <a:r>
              <a:rPr lang="de-DE" sz="1300" dirty="0"/>
              <a:t>Begegnen Problemen der Reliabilität und der Validität von Untersuchungen.</a:t>
            </a:r>
          </a:p>
          <a:p>
            <a:endParaRPr lang="de-DE" sz="1300" dirty="0"/>
          </a:p>
          <a:p>
            <a:r>
              <a:rPr lang="de-DE" sz="1300" dirty="0"/>
              <a:t>Lernen Varianten einer Blindstudie kennen.</a:t>
            </a:r>
            <a:endParaRPr lang="de-DE" dirty="0"/>
          </a:p>
        </p:txBody>
      </p:sp>
      <p:sp>
        <p:nvSpPr>
          <p:cNvPr id="4" name="Foliennummernplatzhalter 3"/>
          <p:cNvSpPr>
            <a:spLocks noGrp="1"/>
          </p:cNvSpPr>
          <p:nvPr>
            <p:ph type="sldNum" sz="quarter" idx="10"/>
          </p:nvPr>
        </p:nvSpPr>
        <p:spPr/>
        <p:txBody>
          <a:bodyPr/>
          <a:lstStyle/>
          <a:p>
            <a:fld id="{E61CCD58-C3AD-477F-8255-2784B5755959}" type="slidenum">
              <a:rPr lang="de-DE" smtClean="0"/>
              <a:pPr/>
              <a:t>47</a:t>
            </a:fld>
            <a:endParaRPr lang="de-DE"/>
          </a:p>
        </p:txBody>
      </p:sp>
    </p:spTree>
    <p:extLst>
      <p:ext uri="{BB962C8B-B14F-4D97-AF65-F5344CB8AC3E}">
        <p14:creationId xmlns:p14="http://schemas.microsoft.com/office/powerpoint/2010/main" val="398386493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300" dirty="0" err="1"/>
              <a:t>BoxPlots</a:t>
            </a:r>
            <a:r>
              <a:rPr lang="de-DE" sz="1300" dirty="0"/>
              <a:t> können in verschiedenen forschenden </a:t>
            </a:r>
            <a:r>
              <a:rPr lang="de-DE" sz="1300" dirty="0" err="1"/>
              <a:t>UE</a:t>
            </a:r>
            <a:r>
              <a:rPr lang="de-DE" sz="1300" dirty="0"/>
              <a:t>, die sie nachher begutachten können, Anwendung finden.</a:t>
            </a:r>
            <a:endParaRPr lang="de-DE" dirty="0"/>
          </a:p>
        </p:txBody>
      </p:sp>
      <p:sp>
        <p:nvSpPr>
          <p:cNvPr id="4" name="Foliennummernplatzhalter 3"/>
          <p:cNvSpPr>
            <a:spLocks noGrp="1"/>
          </p:cNvSpPr>
          <p:nvPr>
            <p:ph type="sldNum" sz="quarter" idx="10"/>
          </p:nvPr>
        </p:nvSpPr>
        <p:spPr/>
        <p:txBody>
          <a:bodyPr/>
          <a:lstStyle/>
          <a:p>
            <a:fld id="{E61CCD58-C3AD-477F-8255-2784B5755959}" type="slidenum">
              <a:rPr lang="de-DE" smtClean="0"/>
              <a:pPr/>
              <a:t>67</a:t>
            </a:fld>
            <a:endParaRPr lang="de-DE"/>
          </a:p>
        </p:txBody>
      </p:sp>
    </p:spTree>
    <p:extLst>
      <p:ext uri="{BB962C8B-B14F-4D97-AF65-F5344CB8AC3E}">
        <p14:creationId xmlns:p14="http://schemas.microsoft.com/office/powerpoint/2010/main" val="398125552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…und sie werden nachher sehen, wie wir als Fachberater und ZGP diese bei der Planung unserer drei Versionen von Klasse 8 eingesetzt haben.</a:t>
            </a:r>
          </a:p>
        </p:txBody>
      </p:sp>
      <p:sp>
        <p:nvSpPr>
          <p:cNvPr id="4" name="Foliennummernplatzhalter 3"/>
          <p:cNvSpPr>
            <a:spLocks noGrp="1"/>
          </p:cNvSpPr>
          <p:nvPr>
            <p:ph type="sldNum" sz="quarter" idx="10"/>
          </p:nvPr>
        </p:nvSpPr>
        <p:spPr/>
        <p:txBody>
          <a:bodyPr/>
          <a:lstStyle/>
          <a:p>
            <a:fld id="{E61CCD58-C3AD-477F-8255-2784B5755959}" type="slidenum">
              <a:rPr lang="de-DE" smtClean="0"/>
              <a:pPr/>
              <a:t>68</a:t>
            </a:fld>
            <a:endParaRPr lang="de-DE"/>
          </a:p>
        </p:txBody>
      </p:sp>
    </p:spTree>
    <p:extLst>
      <p:ext uri="{BB962C8B-B14F-4D97-AF65-F5344CB8AC3E}">
        <p14:creationId xmlns:p14="http://schemas.microsoft.com/office/powerpoint/2010/main" val="18773262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300" dirty="0"/>
              <a:t>Im Rahmen der ZPG0 hatten wir auch schon eine Lesepause gemacht und Sie haben damals die prozessbezogenen Kompetenzen in kompakter Form durchgelesen…die vier Bereiche, die wir jetzt verkürzt Forschen, Entwickeln, Organisation und Mündigkeit nennen. Dabei kann man drei Schlüsse ziehen:</a:t>
            </a:r>
          </a:p>
          <a:p>
            <a:endParaRPr lang="de-DE" sz="1300" dirty="0"/>
          </a:p>
          <a:p>
            <a:r>
              <a:rPr lang="de-DE" sz="1300" dirty="0"/>
              <a:t>Der erste ist: Forschen hat die meisten prozessbezogenen Kompetenzen. Das ist nicht weiter wichtig, aber ganz gut herauszuheben, weil Sie später sehen werden, dass es – rein numerisch - nur sehr wenige inhaltsbezogene Kompetenzen dazu gibt.</a:t>
            </a:r>
          </a:p>
        </p:txBody>
      </p:sp>
      <p:sp>
        <p:nvSpPr>
          <p:cNvPr id="4" name="Foliennummernplatzhalter 3"/>
          <p:cNvSpPr>
            <a:spLocks noGrp="1"/>
          </p:cNvSpPr>
          <p:nvPr>
            <p:ph type="sldNum" sz="quarter" idx="10"/>
          </p:nvPr>
        </p:nvSpPr>
        <p:spPr/>
        <p:txBody>
          <a:bodyPr/>
          <a:lstStyle/>
          <a:p>
            <a:fld id="{BF0C1464-8FDE-4B1B-8544-E4C5BBD81717}" type="slidenum">
              <a:rPr lang="de-DE" smtClean="0"/>
              <a:pPr/>
              <a:t>5</a:t>
            </a:fld>
            <a:endParaRPr lang="de-DE"/>
          </a:p>
        </p:txBody>
      </p:sp>
    </p:spTree>
    <p:extLst>
      <p:ext uri="{BB962C8B-B14F-4D97-AF65-F5344CB8AC3E}">
        <p14:creationId xmlns:p14="http://schemas.microsoft.com/office/powerpoint/2010/main" val="109872056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300" dirty="0"/>
              <a:t>Wir schlagen vor, dass Sie diese ibKs nun einmal in voller Länge durchlesen, sich aber auch einen Kaffee und die benötigte Stärkung holen und sich gerne darüber austauschen. Eine kurze Legende würden wir noch mit angeben: …</a:t>
            </a:r>
          </a:p>
          <a:p>
            <a:endParaRPr lang="de-DE" sz="1300" dirty="0"/>
          </a:p>
        </p:txBody>
      </p:sp>
      <p:sp>
        <p:nvSpPr>
          <p:cNvPr id="4" name="Foliennummernplatzhalter 3"/>
          <p:cNvSpPr>
            <a:spLocks noGrp="1"/>
          </p:cNvSpPr>
          <p:nvPr>
            <p:ph type="sldNum" sz="quarter" idx="10"/>
          </p:nvPr>
        </p:nvSpPr>
        <p:spPr/>
        <p:txBody>
          <a:bodyPr/>
          <a:lstStyle/>
          <a:p>
            <a:fld id="{E61CCD58-C3AD-477F-8255-2784B5755959}" type="slidenum">
              <a:rPr lang="de-DE" smtClean="0"/>
              <a:pPr/>
              <a:t>69</a:t>
            </a:fld>
            <a:endParaRPr lang="de-DE"/>
          </a:p>
        </p:txBody>
      </p:sp>
    </p:spTree>
    <p:extLst>
      <p:ext uri="{BB962C8B-B14F-4D97-AF65-F5344CB8AC3E}">
        <p14:creationId xmlns:p14="http://schemas.microsoft.com/office/powerpoint/2010/main" val="97026001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300" dirty="0"/>
              <a:t>Wir schlagen vor, dass Sie diese ibKs nun einmal in voller Länge durchlesen, sich aber auch einen Kaffee und die benötigte Stärkung holen und sich gerne darüber austauschen. Eine kurze Legende würden wir noch mit angeben: …</a:t>
            </a:r>
          </a:p>
          <a:p>
            <a:endParaRPr lang="de-DE" sz="1300" dirty="0"/>
          </a:p>
        </p:txBody>
      </p:sp>
      <p:sp>
        <p:nvSpPr>
          <p:cNvPr id="4" name="Foliennummernplatzhalter 3"/>
          <p:cNvSpPr>
            <a:spLocks noGrp="1"/>
          </p:cNvSpPr>
          <p:nvPr>
            <p:ph type="sldNum" sz="quarter" idx="10"/>
          </p:nvPr>
        </p:nvSpPr>
        <p:spPr/>
        <p:txBody>
          <a:bodyPr/>
          <a:lstStyle/>
          <a:p>
            <a:fld id="{E61CCD58-C3AD-477F-8255-2784B5755959}" type="slidenum">
              <a:rPr lang="de-DE" smtClean="0"/>
              <a:pPr/>
              <a:t>70</a:t>
            </a:fld>
            <a:endParaRPr lang="de-DE"/>
          </a:p>
        </p:txBody>
      </p:sp>
    </p:spTree>
    <p:extLst>
      <p:ext uri="{BB962C8B-B14F-4D97-AF65-F5344CB8AC3E}">
        <p14:creationId xmlns:p14="http://schemas.microsoft.com/office/powerpoint/2010/main" val="194094645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300" dirty="0"/>
              <a:t>Wenn Sie nun gleich die </a:t>
            </a:r>
            <a:r>
              <a:rPr lang="de-DE" sz="1300" dirty="0" err="1"/>
              <a:t>ibKs</a:t>
            </a:r>
            <a:r>
              <a:rPr lang="de-DE" sz="1300" dirty="0"/>
              <a:t> zu Lesen bekommen, werden sie also nach den </a:t>
            </a:r>
            <a:r>
              <a:rPr lang="de-DE" sz="1300" dirty="0" err="1"/>
              <a:t>pbKs</a:t>
            </a:r>
            <a:r>
              <a:rPr lang="de-DE" sz="1300" dirty="0"/>
              <a:t> Forschen, Entwickeln und Mündigkeit geordnet sein. Entwickeln und Mündigkeit werden die meisten </a:t>
            </a:r>
            <a:r>
              <a:rPr lang="de-DE" sz="1300" dirty="0" err="1"/>
              <a:t>ibKs</a:t>
            </a:r>
            <a:r>
              <a:rPr lang="de-DE" sz="1300" dirty="0"/>
              <a:t> haben, das Forschen nur sehr wenige, die Organisation überhaupt keine.</a:t>
            </a:r>
            <a:endParaRPr lang="de-DE" baseline="0" dirty="0"/>
          </a:p>
        </p:txBody>
      </p:sp>
      <p:sp>
        <p:nvSpPr>
          <p:cNvPr id="4" name="Foliennummernplatzhalter 3"/>
          <p:cNvSpPr>
            <a:spLocks noGrp="1"/>
          </p:cNvSpPr>
          <p:nvPr>
            <p:ph type="sldNum" sz="quarter" idx="10"/>
          </p:nvPr>
        </p:nvSpPr>
        <p:spPr/>
        <p:txBody>
          <a:bodyPr/>
          <a:lstStyle/>
          <a:p>
            <a:fld id="{E61CCD58-C3AD-477F-8255-2784B5755959}" type="slidenum">
              <a:rPr lang="de-DE" smtClean="0"/>
              <a:pPr/>
              <a:t>71</a:t>
            </a:fld>
            <a:endParaRPr lang="de-DE"/>
          </a:p>
        </p:txBody>
      </p:sp>
    </p:spTree>
    <p:extLst>
      <p:ext uri="{BB962C8B-B14F-4D97-AF65-F5344CB8AC3E}">
        <p14:creationId xmlns:p14="http://schemas.microsoft.com/office/powerpoint/2010/main" val="129015864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300" dirty="0"/>
              <a:t>Gibt es nun Fragen, bevor Sie die ibKs lesen können?</a:t>
            </a:r>
          </a:p>
        </p:txBody>
      </p:sp>
      <p:sp>
        <p:nvSpPr>
          <p:cNvPr id="4" name="Foliennummernplatzhalter 3"/>
          <p:cNvSpPr>
            <a:spLocks noGrp="1"/>
          </p:cNvSpPr>
          <p:nvPr>
            <p:ph type="sldNum" sz="quarter" idx="10"/>
          </p:nvPr>
        </p:nvSpPr>
        <p:spPr/>
        <p:txBody>
          <a:bodyPr/>
          <a:lstStyle/>
          <a:p>
            <a:fld id="{E61CCD58-C3AD-477F-8255-2784B5755959}" type="slidenum">
              <a:rPr lang="de-DE" smtClean="0"/>
              <a:pPr/>
              <a:t>72</a:t>
            </a:fld>
            <a:endParaRPr lang="de-DE"/>
          </a:p>
        </p:txBody>
      </p:sp>
    </p:spTree>
    <p:extLst>
      <p:ext uri="{BB962C8B-B14F-4D97-AF65-F5344CB8AC3E}">
        <p14:creationId xmlns:p14="http://schemas.microsoft.com/office/powerpoint/2010/main" val="308161694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300" dirty="0"/>
              <a:t>Erst einmal fehlt uns ja noch eines: </a:t>
            </a:r>
          </a:p>
          <a:p>
            <a:endParaRPr lang="de-DE" sz="1300" dirty="0"/>
          </a:p>
          <a:p>
            <a:r>
              <a:rPr lang="de-DE" sz="1300" dirty="0"/>
              <a:t>Mündig zu sein, dazu gehört sich auszukennen, Zusammenhänge zu erkennen, die Bedeutung reflektieren zu können um schließlich eine Bewertung vornehmen zu können.</a:t>
            </a:r>
          </a:p>
          <a:p>
            <a:endParaRPr lang="de-DE" sz="1300" dirty="0"/>
          </a:p>
          <a:p>
            <a:r>
              <a:rPr lang="de-DE" sz="1300" dirty="0"/>
              <a:t>In je mehr Themen ich Kenntnis oder Erfahrung habe, desto eher kann ich Zusammenhänge wie z.B. Analogien erkennen und deren Bedeutung reflektieren. Desto eher kann ich auch auf Basis häufig erkannter Analogien auch auf unbekannte Themen schließen…oder vielleicht auf der Meta-Ebene auf das Große und Ganze. </a:t>
            </a:r>
          </a:p>
          <a:p>
            <a:endParaRPr lang="de-DE" sz="1300" dirty="0"/>
          </a:p>
          <a:p>
            <a:r>
              <a:rPr lang="de-DE" sz="1300" dirty="0"/>
              <a:t>Um zu gewährleisten, dass Schülerinnen und Schüler in NwT eine gewisse Breite an Kenntnissen erwerben, setzen die ibKs hier klare Schwerpunkte. Schwerpunkte natürlich, die eine gewisse Bedeutung haben und zugleich sehr unterschiedlich sind.</a:t>
            </a:r>
          </a:p>
          <a:p>
            <a:endParaRPr lang="de-DE" sz="1300" dirty="0"/>
          </a:p>
          <a:p>
            <a:r>
              <a:rPr lang="de-DE" sz="1300" dirty="0"/>
              <a:t>Diese kann man als 5 Bereiche zusammenfassen: Ein wichtiger Bereich ist die Energieversorgung, ein zweiter die Mobilität und ein dritter die Erzeugung und das Vergehen von Materialien. Alle drei sind klassische große Problem- und Handlungsfelder, zu denen in den letzten Jahren noch der Bereich „Digitalisierung der Gesellschaft“ hinzu gekommen ist. Der letzte Bereich zielt, wie Sie nachher beim Lesen sehen werden, sehr auf das Bilden von Analogien ab: Sinne und Sensoren.</a:t>
            </a:r>
          </a:p>
          <a:p>
            <a:endParaRPr lang="de-DE" sz="1300" dirty="0"/>
          </a:p>
          <a:p>
            <a:r>
              <a:rPr lang="de-DE" sz="1300" dirty="0"/>
              <a:t>Im Gegensatz zu den Bereichen Forschen und Entwickeln müssen die inhaltsbezogenen Kompetenzen aus dem Bereich Mündigkeit nicht über mehrere Jahre langsam aufgebaut werden. Im Vordergrund steht die Breite, der es allerdings durchaus nutzt, wenn man naheliegende Bezüge immer mal wieder nutzt.</a:t>
            </a:r>
          </a:p>
          <a:p>
            <a:endParaRPr lang="de-DE" sz="1300" dirty="0"/>
          </a:p>
          <a:p>
            <a:endParaRPr lang="de-DE" baseline="0" dirty="0"/>
          </a:p>
        </p:txBody>
      </p:sp>
      <p:sp>
        <p:nvSpPr>
          <p:cNvPr id="4" name="Foliennummernplatzhalter 3"/>
          <p:cNvSpPr>
            <a:spLocks noGrp="1"/>
          </p:cNvSpPr>
          <p:nvPr>
            <p:ph type="sldNum" sz="quarter" idx="10"/>
          </p:nvPr>
        </p:nvSpPr>
        <p:spPr/>
        <p:txBody>
          <a:bodyPr/>
          <a:lstStyle/>
          <a:p>
            <a:fld id="{E61CCD58-C3AD-477F-8255-2784B5755959}" type="slidenum">
              <a:rPr lang="de-DE" smtClean="0"/>
              <a:pPr/>
              <a:t>73</a:t>
            </a:fld>
            <a:endParaRPr lang="de-DE"/>
          </a:p>
        </p:txBody>
      </p:sp>
    </p:spTree>
    <p:extLst>
      <p:ext uri="{BB962C8B-B14F-4D97-AF65-F5344CB8AC3E}">
        <p14:creationId xmlns:p14="http://schemas.microsoft.com/office/powerpoint/2010/main" val="283980901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300" dirty="0"/>
              <a:t>Diese Zugangsthemen können im Curriculum je nach gewählter Unterrichtseinheit gesetzt werden.</a:t>
            </a:r>
          </a:p>
        </p:txBody>
      </p:sp>
      <p:sp>
        <p:nvSpPr>
          <p:cNvPr id="4" name="Foliennummernplatzhalter 3"/>
          <p:cNvSpPr>
            <a:spLocks noGrp="1"/>
          </p:cNvSpPr>
          <p:nvPr>
            <p:ph type="sldNum" sz="quarter" idx="10"/>
          </p:nvPr>
        </p:nvSpPr>
        <p:spPr/>
        <p:txBody>
          <a:bodyPr/>
          <a:lstStyle/>
          <a:p>
            <a:fld id="{E61CCD58-C3AD-477F-8255-2784B5755959}" type="slidenum">
              <a:rPr lang="de-DE" smtClean="0"/>
              <a:pPr/>
              <a:t>74</a:t>
            </a:fld>
            <a:endParaRPr lang="de-DE"/>
          </a:p>
        </p:txBody>
      </p:sp>
    </p:spTree>
    <p:extLst>
      <p:ext uri="{BB962C8B-B14F-4D97-AF65-F5344CB8AC3E}">
        <p14:creationId xmlns:p14="http://schemas.microsoft.com/office/powerpoint/2010/main" val="190543676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300" dirty="0"/>
              <a:t>Das könnte so aussehen,…</a:t>
            </a:r>
          </a:p>
          <a:p>
            <a:endParaRPr lang="de-DE" sz="1300" dirty="0"/>
          </a:p>
        </p:txBody>
      </p:sp>
      <p:sp>
        <p:nvSpPr>
          <p:cNvPr id="4" name="Foliennummernplatzhalter 3"/>
          <p:cNvSpPr>
            <a:spLocks noGrp="1"/>
          </p:cNvSpPr>
          <p:nvPr>
            <p:ph type="sldNum" sz="quarter" idx="10"/>
          </p:nvPr>
        </p:nvSpPr>
        <p:spPr/>
        <p:txBody>
          <a:bodyPr/>
          <a:lstStyle/>
          <a:p>
            <a:fld id="{E61CCD58-C3AD-477F-8255-2784B5755959}" type="slidenum">
              <a:rPr lang="de-DE" smtClean="0"/>
              <a:pPr/>
              <a:t>75</a:t>
            </a:fld>
            <a:endParaRPr lang="de-DE"/>
          </a:p>
        </p:txBody>
      </p:sp>
    </p:spTree>
    <p:extLst>
      <p:ext uri="{BB962C8B-B14F-4D97-AF65-F5344CB8AC3E}">
        <p14:creationId xmlns:p14="http://schemas.microsoft.com/office/powerpoint/2010/main" val="261577988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300" dirty="0"/>
              <a:t>oder so.</a:t>
            </a:r>
          </a:p>
          <a:p>
            <a:endParaRPr lang="de-DE" sz="1300" dirty="0"/>
          </a:p>
        </p:txBody>
      </p:sp>
      <p:sp>
        <p:nvSpPr>
          <p:cNvPr id="4" name="Foliennummernplatzhalter 3"/>
          <p:cNvSpPr>
            <a:spLocks noGrp="1"/>
          </p:cNvSpPr>
          <p:nvPr>
            <p:ph type="sldNum" sz="quarter" idx="10"/>
          </p:nvPr>
        </p:nvSpPr>
        <p:spPr/>
        <p:txBody>
          <a:bodyPr/>
          <a:lstStyle/>
          <a:p>
            <a:fld id="{E61CCD58-C3AD-477F-8255-2784B5755959}" type="slidenum">
              <a:rPr lang="de-DE" smtClean="0"/>
              <a:pPr/>
              <a:t>76</a:t>
            </a:fld>
            <a:endParaRPr lang="de-DE"/>
          </a:p>
        </p:txBody>
      </p:sp>
    </p:spTree>
    <p:extLst>
      <p:ext uri="{BB962C8B-B14F-4D97-AF65-F5344CB8AC3E}">
        <p14:creationId xmlns:p14="http://schemas.microsoft.com/office/powerpoint/2010/main" val="290548075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300" dirty="0"/>
              <a:t>Oder Sie haben an der Schule eine UE, bei der </a:t>
            </a:r>
            <a:r>
              <a:rPr lang="de-DE" sz="1300" dirty="0" err="1"/>
              <a:t>Digitalsiierung</a:t>
            </a:r>
            <a:r>
              <a:rPr lang="de-DE" sz="1300" dirty="0"/>
              <a:t> und das Thema Sinne/Sensoren zusammen kommen…..</a:t>
            </a:r>
          </a:p>
          <a:p>
            <a:endParaRPr lang="de-DE" sz="1300" dirty="0"/>
          </a:p>
        </p:txBody>
      </p:sp>
      <p:sp>
        <p:nvSpPr>
          <p:cNvPr id="4" name="Foliennummernplatzhalter 3"/>
          <p:cNvSpPr>
            <a:spLocks noGrp="1"/>
          </p:cNvSpPr>
          <p:nvPr>
            <p:ph type="sldNum" sz="quarter" idx="10"/>
          </p:nvPr>
        </p:nvSpPr>
        <p:spPr/>
        <p:txBody>
          <a:bodyPr/>
          <a:lstStyle/>
          <a:p>
            <a:fld id="{E61CCD58-C3AD-477F-8255-2784B5755959}" type="slidenum">
              <a:rPr lang="de-DE" smtClean="0"/>
              <a:pPr/>
              <a:t>77</a:t>
            </a:fld>
            <a:endParaRPr lang="de-DE"/>
          </a:p>
        </p:txBody>
      </p:sp>
    </p:spTree>
    <p:extLst>
      <p:ext uri="{BB962C8B-B14F-4D97-AF65-F5344CB8AC3E}">
        <p14:creationId xmlns:p14="http://schemas.microsoft.com/office/powerpoint/2010/main" val="302210737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300" dirty="0"/>
              <a:t>Oder Sie verbinden Energieversorgung und das Thema Kreisläufe und Verfahren….</a:t>
            </a:r>
          </a:p>
          <a:p>
            <a:endParaRPr lang="de-DE" sz="1300" dirty="0"/>
          </a:p>
        </p:txBody>
      </p:sp>
      <p:sp>
        <p:nvSpPr>
          <p:cNvPr id="4" name="Foliennummernplatzhalter 3"/>
          <p:cNvSpPr>
            <a:spLocks noGrp="1"/>
          </p:cNvSpPr>
          <p:nvPr>
            <p:ph type="sldNum" sz="quarter" idx="10"/>
          </p:nvPr>
        </p:nvSpPr>
        <p:spPr/>
        <p:txBody>
          <a:bodyPr/>
          <a:lstStyle/>
          <a:p>
            <a:fld id="{E61CCD58-C3AD-477F-8255-2784B5755959}" type="slidenum">
              <a:rPr lang="de-DE" smtClean="0"/>
              <a:pPr/>
              <a:t>78</a:t>
            </a:fld>
            <a:endParaRPr lang="de-DE"/>
          </a:p>
        </p:txBody>
      </p:sp>
    </p:spTree>
    <p:extLst>
      <p:ext uri="{BB962C8B-B14F-4D97-AF65-F5344CB8AC3E}">
        <p14:creationId xmlns:p14="http://schemas.microsoft.com/office/powerpoint/2010/main" val="24895072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66064">
              <a:defRPr/>
            </a:pPr>
            <a:r>
              <a:rPr lang="de-DE" sz="1300" dirty="0"/>
              <a:t>Die </a:t>
            </a:r>
            <a:r>
              <a:rPr lang="de-DE" sz="1300" dirty="0" err="1"/>
              <a:t>pbKs</a:t>
            </a:r>
            <a:r>
              <a:rPr lang="de-DE" sz="1300" dirty="0"/>
              <a:t> lauten präzise formuliert </a:t>
            </a:r>
          </a:p>
          <a:p>
            <a:pPr defTabSz="966064">
              <a:defRPr/>
            </a:pPr>
            <a:endParaRPr lang="de-DE" sz="1300" dirty="0"/>
          </a:p>
          <a:p>
            <a:pPr defTabSz="966064">
              <a:defRPr/>
            </a:pPr>
            <a:r>
              <a:rPr lang="de-DE" sz="1300" dirty="0"/>
              <a:t>„Erkenntnisgewinnung (wie in jeder Naturwissenschaft) und Forschen (als besondere Herausforderung in NwT)“ sowie </a:t>
            </a:r>
          </a:p>
          <a:p>
            <a:pPr defTabSz="966064">
              <a:defRPr/>
            </a:pPr>
            <a:endParaRPr lang="de-DE" sz="1300" dirty="0"/>
          </a:p>
          <a:p>
            <a:pPr defTabSz="966064">
              <a:defRPr/>
            </a:pPr>
            <a:r>
              <a:rPr lang="de-DE" sz="1300" dirty="0"/>
              <a:t>„Entwicklung und Konstruktion“ (die es bisher im allgemeinbildenden Schulsystem so  nicht gab), drittens </a:t>
            </a:r>
          </a:p>
          <a:p>
            <a:pPr defTabSz="966064">
              <a:defRPr/>
            </a:pPr>
            <a:endParaRPr lang="de-DE" sz="1300" dirty="0"/>
          </a:p>
          <a:p>
            <a:pPr defTabSz="966064">
              <a:defRPr/>
            </a:pPr>
            <a:r>
              <a:rPr lang="de-DE" sz="1300" dirty="0"/>
              <a:t>„Kommunikation und Organisation“ und viertens </a:t>
            </a:r>
          </a:p>
          <a:p>
            <a:pPr defTabSz="966064">
              <a:defRPr/>
            </a:pPr>
            <a:endParaRPr lang="de-DE" sz="1300" dirty="0"/>
          </a:p>
          <a:p>
            <a:pPr defTabSz="966064">
              <a:defRPr/>
            </a:pPr>
            <a:r>
              <a:rPr lang="de-DE" sz="1300" dirty="0"/>
              <a:t>„Bedeutung und Bewertung“.</a:t>
            </a:r>
          </a:p>
          <a:p>
            <a:endParaRPr lang="de-DE" baseline="0" dirty="0"/>
          </a:p>
          <a:p>
            <a:r>
              <a:rPr lang="de-DE" baseline="0" dirty="0"/>
              <a:t>---</a:t>
            </a:r>
          </a:p>
          <a:p>
            <a:endParaRPr lang="de-DE" baseline="0" dirty="0"/>
          </a:p>
          <a:p>
            <a:r>
              <a:rPr lang="de-DE" sz="1300" dirty="0"/>
              <a:t>Vielleicht haben Sie aus der ZPG0 noch die folgende besser </a:t>
            </a:r>
            <a:r>
              <a:rPr lang="de-DE" sz="1300" dirty="0" err="1"/>
              <a:t>memroierbare</a:t>
            </a:r>
            <a:r>
              <a:rPr lang="de-DE" sz="1300" dirty="0"/>
              <a:t> Vereinfachung in Erinnerung oder sogar selbst für die Präsentation des Faches bei den </a:t>
            </a:r>
            <a:r>
              <a:rPr lang="de-DE" sz="1300" dirty="0" err="1"/>
              <a:t>wähelnden</a:t>
            </a:r>
            <a:r>
              <a:rPr lang="de-DE" sz="1300" dirty="0"/>
              <a:t> Siebtklässlern verwendet:</a:t>
            </a:r>
          </a:p>
          <a:p>
            <a:endParaRPr lang="de-DE" sz="1300" dirty="0"/>
          </a:p>
          <a:p>
            <a:pPr defTabSz="966064">
              <a:defRPr/>
            </a:pPr>
            <a:r>
              <a:rPr lang="de-DE" sz="1300" dirty="0"/>
              <a:t>Wer NwT wählt, wählt eigentlich 4 Ziele: Sie oder er möchte Forschen lernen, vom </a:t>
            </a:r>
            <a:r>
              <a:rPr lang="de-DE" sz="1300" dirty="0" err="1"/>
              <a:t>Experimentierer</a:t>
            </a:r>
            <a:r>
              <a:rPr lang="de-DE" sz="1300" dirty="0"/>
              <a:t> zum kleinen Wissenschaftler werden, sie oder er möchte Entwickeln lernen und so vom Bastler zum kleinen Ingenieur werden, sie oder er möchte im Selbst- und Projektorganisationsvermögen vom Durchwurstler zum kleinen Teamleiter werden und all das erlernen, um eine erweiterte Mündigkeit im naturwissenschaftlich-technischen Bereich zu erwerben, die sie oder ihn vom Konsument von Produkten oder Studienergebnissen </a:t>
            </a:r>
            <a:r>
              <a:rPr lang="de-DE" sz="1300" dirty="0" err="1"/>
              <a:t>abehebt</a:t>
            </a:r>
            <a:r>
              <a:rPr lang="de-DE" sz="1300" dirty="0"/>
              <a:t>. Eine Mündigkeit die sie oder er auch gut brauchen kann, wenn man später kein Forscher, </a:t>
            </a:r>
            <a:r>
              <a:rPr lang="de-DE" sz="1300" dirty="0" err="1"/>
              <a:t>Ingenier</a:t>
            </a:r>
            <a:r>
              <a:rPr lang="de-DE" sz="1300" dirty="0"/>
              <a:t> oder </a:t>
            </a:r>
            <a:r>
              <a:rPr lang="de-DE" sz="1300" dirty="0" err="1"/>
              <a:t>Projektmaneger</a:t>
            </a:r>
            <a:r>
              <a:rPr lang="de-DE" sz="1300" dirty="0"/>
              <a:t> sondern vielleicht eher Jurist, Politiker oder eben auch wählender Bürger wird.</a:t>
            </a:r>
          </a:p>
          <a:p>
            <a:endParaRPr lang="de-DE" sz="1300" dirty="0"/>
          </a:p>
        </p:txBody>
      </p:sp>
      <p:sp>
        <p:nvSpPr>
          <p:cNvPr id="4" name="Foliennummernplatzhalter 3"/>
          <p:cNvSpPr>
            <a:spLocks noGrp="1"/>
          </p:cNvSpPr>
          <p:nvPr>
            <p:ph type="sldNum" sz="quarter" idx="10"/>
          </p:nvPr>
        </p:nvSpPr>
        <p:spPr/>
        <p:txBody>
          <a:bodyPr/>
          <a:lstStyle/>
          <a:p>
            <a:fld id="{BF0C1464-8FDE-4B1B-8544-E4C5BBD81717}" type="slidenum">
              <a:rPr lang="de-DE" smtClean="0"/>
              <a:pPr/>
              <a:t>6</a:t>
            </a:fld>
            <a:endParaRPr lang="de-DE"/>
          </a:p>
        </p:txBody>
      </p:sp>
    </p:spTree>
    <p:extLst>
      <p:ext uri="{BB962C8B-B14F-4D97-AF65-F5344CB8AC3E}">
        <p14:creationId xmlns:p14="http://schemas.microsoft.com/office/powerpoint/2010/main" val="99716649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300" dirty="0"/>
              <a:t>Etwas genauer betrachtet wird die Planung einer Unterrichtseinheit dann wohl so aussehen:</a:t>
            </a:r>
          </a:p>
          <a:p>
            <a:endParaRPr lang="de-DE" sz="1300" dirty="0"/>
          </a:p>
          <a:p>
            <a:r>
              <a:rPr lang="de-DE" sz="1300" dirty="0"/>
              <a:t>Angenommen das Zugangsthema sei Mobilität. Dann fängt man mit einer Idee für einen forschenden oder entwickelnden Projektauftrag an, der in diesem Themenrahmen motivierend ist, zum Beispiel entwickelnd: der Bau einer Seilbahn.</a:t>
            </a:r>
          </a:p>
          <a:p>
            <a:endParaRPr lang="de-DE" sz="1300" dirty="0"/>
          </a:p>
          <a:p>
            <a:r>
              <a:rPr lang="de-DE" sz="1300" dirty="0"/>
              <a:t>„Entwickelt für einen entlegenen Hof eine Seilbahn, die ihn an das öffentliche Straßennetz anschließt“</a:t>
            </a:r>
          </a:p>
          <a:p>
            <a:endParaRPr lang="de-DE" sz="1300" dirty="0"/>
          </a:p>
          <a:p>
            <a:r>
              <a:rPr lang="de-DE" sz="1300" dirty="0"/>
              <a:t>In diesem Fall also ein technischer Auftrag. Dann ist zu prüfen, ob das ein hohes Anforderungsniveau für die Schülerinnen und Schüler hat und welche Qualifizierungen in der Qualifizierungsphase erforderlich sind. Zum Beispiel Getriebe und Statik. Ferner noch sehr spezifisch Grundlagen zum Aufbau einer Seilbahn.</a:t>
            </a:r>
          </a:p>
          <a:p>
            <a:r>
              <a:rPr lang="de-DE" sz="1300" dirty="0"/>
              <a:t>Gegebenenfalls passt man den Auftrag an, z.B. mit elektronischer Steuerung, mit einem Geländeprofil mit Knick….</a:t>
            </a:r>
          </a:p>
          <a:p>
            <a:endParaRPr lang="de-DE" sz="1300" dirty="0"/>
          </a:p>
          <a:p>
            <a:r>
              <a:rPr lang="de-DE" sz="1300" dirty="0"/>
              <a:t>Der nächste Schritt ist, zu überlegen, was eine spannende Frage für eine mündigkeitsfördernde Reflexion am Ende der Unterrichtseinheit sein könnte. </a:t>
            </a:r>
            <a:r>
              <a:rPr lang="de-DE" sz="1300" dirty="0" err="1"/>
              <a:t>Betrahtet</a:t>
            </a:r>
            <a:r>
              <a:rPr lang="de-DE" sz="1300" dirty="0"/>
              <a:t> man Verkehrssysteme, kommt die Frage nach der Kapazität einer Seilbahne ins Spiel … La Paz, Bolivien</a:t>
            </a:r>
          </a:p>
          <a:p>
            <a:endParaRPr lang="de-DE" sz="1300" dirty="0"/>
          </a:p>
          <a:p>
            <a:r>
              <a:rPr lang="de-DE" sz="1300" dirty="0"/>
              <a:t>Bei einer Seilbahn eignet sich die nur scheinbar simple Frage, wer die Seilbahn denn nun bezahlen muss.</a:t>
            </a:r>
          </a:p>
          <a:p>
            <a:r>
              <a:rPr lang="de-DE" sz="1300" dirty="0"/>
              <a:t>Falls Sie es nicht sofort bemerkt haben: Das führt zur viel größeren Frage des „last </a:t>
            </a:r>
            <a:r>
              <a:rPr lang="de-DE" sz="1300" dirty="0" err="1"/>
              <a:t>mile</a:t>
            </a:r>
            <a:r>
              <a:rPr lang="de-DE" sz="1300" dirty="0"/>
              <a:t>“-Problems: Leute in der Stadt bekommen doch ihre Straße auch bis vor die Nase gebaut. Und Straßenbahn…und Bus…und U-Bahn. Warum hat der Mensch auf dem Berg weniger Service verdient?</a:t>
            </a:r>
          </a:p>
          <a:p>
            <a:endParaRPr lang="de-DE" sz="1300" dirty="0"/>
          </a:p>
          <a:p>
            <a:r>
              <a:rPr lang="de-DE" sz="1300" dirty="0"/>
              <a:t>Wie wäre es bei einer Stromleitung? Bei Abwasser? Bei Internet (und ab hier ist es ein sehr prinzipielles und aktuelles Problem)? Muss jemand, der schlechten Handyempfang hat, auch für den neuen Sendemast zahlen? Wo liegen die Unterschiede? Was würde es für die Verstädterung bedeuten?</a:t>
            </a:r>
          </a:p>
          <a:p>
            <a:endParaRPr lang="de-DE" sz="1300" dirty="0"/>
          </a:p>
          <a:p>
            <a:r>
              <a:rPr lang="de-DE" sz="1300" dirty="0"/>
              <a:t>Wenn man diese Diskussion führen möchte: Was sollte man dafür ebenfalls qualifizieren? Die Rolle der Landwirtschaft? Stadt-Land-Unterschiede vielleicht?</a:t>
            </a:r>
          </a:p>
          <a:p>
            <a:endParaRPr lang="de-DE" sz="1300" dirty="0"/>
          </a:p>
          <a:p>
            <a:endParaRPr lang="de-DE" sz="1300" dirty="0"/>
          </a:p>
          <a:p>
            <a:endParaRPr lang="de-DE" sz="1300" dirty="0"/>
          </a:p>
        </p:txBody>
      </p:sp>
      <p:sp>
        <p:nvSpPr>
          <p:cNvPr id="4" name="Foliennummernplatzhalter 3"/>
          <p:cNvSpPr>
            <a:spLocks noGrp="1"/>
          </p:cNvSpPr>
          <p:nvPr>
            <p:ph type="sldNum" sz="quarter" idx="10"/>
          </p:nvPr>
        </p:nvSpPr>
        <p:spPr/>
        <p:txBody>
          <a:bodyPr/>
          <a:lstStyle/>
          <a:p>
            <a:fld id="{E61CCD58-C3AD-477F-8255-2784B5755959}" type="slidenum">
              <a:rPr lang="de-DE" smtClean="0"/>
              <a:pPr/>
              <a:t>79</a:t>
            </a:fld>
            <a:endParaRPr lang="de-DE"/>
          </a:p>
        </p:txBody>
      </p:sp>
    </p:spTree>
    <p:extLst>
      <p:ext uri="{BB962C8B-B14F-4D97-AF65-F5344CB8AC3E}">
        <p14:creationId xmlns:p14="http://schemas.microsoft.com/office/powerpoint/2010/main" val="234267784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300" dirty="0"/>
              <a:t>Etwas genauer betrachtet wird die Planung einer Unterrichtseinheit dann wohl so aussehen:</a:t>
            </a:r>
          </a:p>
          <a:p>
            <a:endParaRPr lang="de-DE" sz="1300" dirty="0"/>
          </a:p>
          <a:p>
            <a:r>
              <a:rPr lang="de-DE" sz="1300" dirty="0"/>
              <a:t>Angenommen das Zugangsthema sei Mobilität. Dann fängt man mit einer Idee für einen forschenden oder entwickelnden Projektauftrag an, der in diesem Themenrahmen motivierend ist, zum Beispiel entwickelnd: der Bau einer Seilbahn.</a:t>
            </a:r>
          </a:p>
          <a:p>
            <a:endParaRPr lang="de-DE" sz="1300" dirty="0"/>
          </a:p>
          <a:p>
            <a:r>
              <a:rPr lang="de-DE" sz="1300" dirty="0"/>
              <a:t>„Entwickelt für einen entlegenen Hof eine Seilbahn, die ihn an das öffentliche Straßennetz anschließt“</a:t>
            </a:r>
          </a:p>
          <a:p>
            <a:endParaRPr lang="de-DE" sz="1300" dirty="0"/>
          </a:p>
          <a:p>
            <a:r>
              <a:rPr lang="de-DE" sz="1300" dirty="0"/>
              <a:t>In diesem Fall also ein technischer Auftrag. Dann ist zu prüfen, ob das ein hohes Anforderungsniveau für die Schülerinnen und Schüler hat und welche Qualifizierungen in der Qualifizierungsphase erforderlich sind. Zum Beispiel Getriebe und Statik. Ferner noch sehr spezifisch Grundlagen zum Aufbau einer Seilbahn.</a:t>
            </a:r>
          </a:p>
          <a:p>
            <a:r>
              <a:rPr lang="de-DE" sz="1300" dirty="0"/>
              <a:t>Gegebenenfalls passt man den Auftrag an, z.B. mit elektronischer Steuerung, mit einem Geländeprofil mit Knick….</a:t>
            </a:r>
          </a:p>
          <a:p>
            <a:endParaRPr lang="de-DE" sz="1300" dirty="0"/>
          </a:p>
          <a:p>
            <a:r>
              <a:rPr lang="de-DE" sz="1300" dirty="0"/>
              <a:t>Der nächste Schritt ist, zu überlegen, was eine spannende Frage für eine mündigkeitsfördernde Reflexion am Ende der Unterrichtseinheit sein könnte. </a:t>
            </a:r>
          </a:p>
          <a:p>
            <a:endParaRPr lang="de-DE" sz="1300" dirty="0"/>
          </a:p>
          <a:p>
            <a:r>
              <a:rPr lang="de-DE" sz="1300" dirty="0"/>
              <a:t>Bei einer Seilbahn eignet sich die nur scheinbar simple Frage, wer die Seilbahn denn nun bezahlen muss.</a:t>
            </a:r>
          </a:p>
          <a:p>
            <a:r>
              <a:rPr lang="de-DE" sz="1300" dirty="0"/>
              <a:t>Falls Sie es nicht sofort bemerkt haben: Das führt zur viel größeren Frage des „last </a:t>
            </a:r>
            <a:r>
              <a:rPr lang="de-DE" sz="1300" dirty="0" err="1"/>
              <a:t>mile</a:t>
            </a:r>
            <a:r>
              <a:rPr lang="de-DE" sz="1300" dirty="0"/>
              <a:t>“-Problems: Leute in der Stadt bekommen doch ihre Straße auch bis vor die Nase gebaut. Und Straßenbahn…und Bus…und U-Bahn. Warum hat der Mensch auf dem Berg weniger Service verdient?</a:t>
            </a:r>
          </a:p>
          <a:p>
            <a:endParaRPr lang="de-DE" sz="1300" dirty="0"/>
          </a:p>
          <a:p>
            <a:r>
              <a:rPr lang="de-DE" sz="1300" dirty="0"/>
              <a:t>Wie wäre es bei einer Stromleitung? Bei Abwasser? Bei Internet (und ab hier ist es ein sehr prinzipielles und aktuelles Problem)? Muss jemand, der schlechten Handyempfang hat, auch für den neuen Sendemast zahlen? Wo liegen die Unterschiede? Was würde es für die Verstädterung bedeuten?</a:t>
            </a:r>
          </a:p>
          <a:p>
            <a:endParaRPr lang="de-DE" sz="1300" dirty="0"/>
          </a:p>
          <a:p>
            <a:r>
              <a:rPr lang="de-DE" sz="1300" dirty="0"/>
              <a:t>Wenn man diese Diskussion führen möchte: Was sollte man dafür ebenfalls qualifizieren? Die Rolle der Landwirtschaft? Stadt-Land-Unterschiede vielleicht?</a:t>
            </a:r>
          </a:p>
          <a:p>
            <a:endParaRPr lang="de-DE" sz="1300" dirty="0"/>
          </a:p>
          <a:p>
            <a:endParaRPr lang="de-DE" sz="1300" dirty="0"/>
          </a:p>
          <a:p>
            <a:endParaRPr lang="de-DE" sz="1300" dirty="0"/>
          </a:p>
        </p:txBody>
      </p:sp>
      <p:sp>
        <p:nvSpPr>
          <p:cNvPr id="4" name="Foliennummernplatzhalter 3"/>
          <p:cNvSpPr>
            <a:spLocks noGrp="1"/>
          </p:cNvSpPr>
          <p:nvPr>
            <p:ph type="sldNum" sz="quarter" idx="10"/>
          </p:nvPr>
        </p:nvSpPr>
        <p:spPr/>
        <p:txBody>
          <a:bodyPr/>
          <a:lstStyle/>
          <a:p>
            <a:fld id="{E61CCD58-C3AD-477F-8255-2784B5755959}" type="slidenum">
              <a:rPr lang="de-DE" smtClean="0"/>
              <a:pPr/>
              <a:t>80</a:t>
            </a:fld>
            <a:endParaRPr lang="de-DE"/>
          </a:p>
        </p:txBody>
      </p:sp>
    </p:spTree>
    <p:extLst>
      <p:ext uri="{BB962C8B-B14F-4D97-AF65-F5344CB8AC3E}">
        <p14:creationId xmlns:p14="http://schemas.microsoft.com/office/powerpoint/2010/main" val="225108527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300" dirty="0"/>
              <a:t>Etwas genauer betrachtet wird die Planung einer Unterrichtseinheit dann wohl so aussehen:</a:t>
            </a:r>
          </a:p>
          <a:p>
            <a:endParaRPr lang="de-DE" sz="1300" dirty="0"/>
          </a:p>
          <a:p>
            <a:r>
              <a:rPr lang="de-DE" sz="1300" dirty="0"/>
              <a:t>Angenommen das Zugangsthema sei Mobilität. Dann fängt man mit einer Idee für einen forschenden oder entwickelnden Projektauftrag an, der in diesem Themenrahmen motivierend ist, zum Beispiel entwickelnd: der Bau einer Seilbahn.</a:t>
            </a:r>
          </a:p>
          <a:p>
            <a:endParaRPr lang="de-DE" sz="1300" dirty="0"/>
          </a:p>
          <a:p>
            <a:r>
              <a:rPr lang="de-DE" sz="1300" dirty="0"/>
              <a:t>„Entwickelt für einen entlegenen Hof eine Seilbahn, die ihn an das öffentliche Straßennetz anschließt“</a:t>
            </a:r>
          </a:p>
          <a:p>
            <a:endParaRPr lang="de-DE" sz="1300" dirty="0"/>
          </a:p>
          <a:p>
            <a:r>
              <a:rPr lang="de-DE" sz="1300" dirty="0"/>
              <a:t>In diesem Fall also ein technischer Auftrag. Dann ist zu prüfen, ob das ein hohes Anforderungsniveau für die Schülerinnen und Schüler hat und welche Qualifizierungen in der Qualifizierungsphase erforderlich sind. Zum Beispiel Getriebe und Statik. Ferner noch sehr spezifisch Grundlagen zum Aufbau einer Seilbahn.</a:t>
            </a:r>
          </a:p>
          <a:p>
            <a:r>
              <a:rPr lang="de-DE" sz="1300" dirty="0"/>
              <a:t>Gegebenenfalls passt man den Auftrag an, z.B. mit elektronischer Steuerung, mit einem Geländeprofil mit Knick….</a:t>
            </a:r>
          </a:p>
          <a:p>
            <a:endParaRPr lang="de-DE" sz="1300" dirty="0"/>
          </a:p>
          <a:p>
            <a:r>
              <a:rPr lang="de-DE" sz="1300" dirty="0"/>
              <a:t>Der nächste Schritt ist, zu überlegen, was eine spannende Frage für eine mündigkeitsfördernde Reflexion am Ende der Unterrichtseinheit sein könnte. </a:t>
            </a:r>
          </a:p>
          <a:p>
            <a:endParaRPr lang="de-DE" sz="1300" dirty="0"/>
          </a:p>
          <a:p>
            <a:r>
              <a:rPr lang="de-DE" sz="1300" dirty="0"/>
              <a:t>Bei einer Seilbahn eignet sich die nur scheinbar simple Frage, wer die Seilbahn denn nun bezahlen muss.</a:t>
            </a:r>
          </a:p>
          <a:p>
            <a:r>
              <a:rPr lang="de-DE" sz="1300" dirty="0"/>
              <a:t>Falls Sie es nicht sofort bemerkt haben: Das führt zur viel größeren Frage des „last </a:t>
            </a:r>
            <a:r>
              <a:rPr lang="de-DE" sz="1300" dirty="0" err="1"/>
              <a:t>mile</a:t>
            </a:r>
            <a:r>
              <a:rPr lang="de-DE" sz="1300" dirty="0"/>
              <a:t>“-Problems: Leute in der Stadt bekommen doch ihre Straße auch bis vor die Nase gebaut. Und Straßenbahn…und Bus…und U-Bahn. Warum hat der Mensch auf dem Berg weniger Service verdient?</a:t>
            </a:r>
          </a:p>
          <a:p>
            <a:endParaRPr lang="de-DE" sz="1300" dirty="0"/>
          </a:p>
          <a:p>
            <a:r>
              <a:rPr lang="de-DE" sz="1300" dirty="0"/>
              <a:t>Wie wäre es bei einer Stromleitung? Bei Abwasser? Bei Internet (und ab hier ist es ein sehr prinzipielles und aktuelles Problem)? Muss jemand, der schlechten Handyempfang hat, auch für den neuen Sendemast zahlen? Wo liegen die Unterschiede? Was würde es für die Verstädterung bedeuten?</a:t>
            </a:r>
          </a:p>
          <a:p>
            <a:endParaRPr lang="de-DE" sz="1300" dirty="0"/>
          </a:p>
          <a:p>
            <a:r>
              <a:rPr lang="de-DE" sz="1300" dirty="0"/>
              <a:t>Wenn man diese Diskussion führen möchte: Was sollte man dafür ebenfalls qualifizieren? Die Rolle der Landwirtschaft? Stadt-Land-Unterschiede vielleicht?</a:t>
            </a:r>
          </a:p>
          <a:p>
            <a:endParaRPr lang="de-DE" sz="1300" dirty="0"/>
          </a:p>
          <a:p>
            <a:endParaRPr lang="de-DE" sz="1300" dirty="0"/>
          </a:p>
          <a:p>
            <a:endParaRPr lang="de-DE" sz="1300" dirty="0"/>
          </a:p>
        </p:txBody>
      </p:sp>
      <p:sp>
        <p:nvSpPr>
          <p:cNvPr id="4" name="Foliennummernplatzhalter 3"/>
          <p:cNvSpPr>
            <a:spLocks noGrp="1"/>
          </p:cNvSpPr>
          <p:nvPr>
            <p:ph type="sldNum" sz="quarter" idx="10"/>
          </p:nvPr>
        </p:nvSpPr>
        <p:spPr/>
        <p:txBody>
          <a:bodyPr/>
          <a:lstStyle/>
          <a:p>
            <a:fld id="{E61CCD58-C3AD-477F-8255-2784B5755959}" type="slidenum">
              <a:rPr lang="de-DE" smtClean="0"/>
              <a:pPr/>
              <a:t>81</a:t>
            </a:fld>
            <a:endParaRPr lang="de-DE"/>
          </a:p>
        </p:txBody>
      </p:sp>
    </p:spTree>
    <p:extLst>
      <p:ext uri="{BB962C8B-B14F-4D97-AF65-F5344CB8AC3E}">
        <p14:creationId xmlns:p14="http://schemas.microsoft.com/office/powerpoint/2010/main" val="84643410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300" dirty="0"/>
              <a:t>---</a:t>
            </a:r>
          </a:p>
          <a:p>
            <a:endParaRPr lang="de-DE" sz="1300" dirty="0"/>
          </a:p>
          <a:p>
            <a:r>
              <a:rPr lang="de-DE" sz="1300" dirty="0"/>
              <a:t>Automatisch sind uns nun Standards aus anderen Bereichen mit in die Unterrichtseinheit gekommen. Die Frage der Energieversorgung, die Frage der Digitalisierung auf dem Land, die Frage der Warenkreisläufe. Das ist nicht untypisch…und auch, dass von den Standards aus dem Bereich Mobilität am Ende zwei nicht abgedeckt sind.</a:t>
            </a:r>
          </a:p>
          <a:p>
            <a:endParaRPr lang="de-DE" sz="1300" dirty="0"/>
          </a:p>
          <a:p>
            <a:r>
              <a:rPr lang="de-DE" sz="1300" dirty="0"/>
              <a:t>Schlimm ist das nicht, die werden dann von einem anderen Zugangsthema mit abgedeckt. </a:t>
            </a:r>
          </a:p>
        </p:txBody>
      </p:sp>
      <p:sp>
        <p:nvSpPr>
          <p:cNvPr id="4" name="Foliennummernplatzhalter 3"/>
          <p:cNvSpPr>
            <a:spLocks noGrp="1"/>
          </p:cNvSpPr>
          <p:nvPr>
            <p:ph type="sldNum" sz="quarter" idx="10"/>
          </p:nvPr>
        </p:nvSpPr>
        <p:spPr/>
        <p:txBody>
          <a:bodyPr/>
          <a:lstStyle/>
          <a:p>
            <a:fld id="{E61CCD58-C3AD-477F-8255-2784B5755959}" type="slidenum">
              <a:rPr lang="de-DE" smtClean="0"/>
              <a:pPr/>
              <a:t>82</a:t>
            </a:fld>
            <a:endParaRPr lang="de-DE"/>
          </a:p>
        </p:txBody>
      </p:sp>
    </p:spTree>
    <p:extLst>
      <p:ext uri="{BB962C8B-B14F-4D97-AF65-F5344CB8AC3E}">
        <p14:creationId xmlns:p14="http://schemas.microsoft.com/office/powerpoint/2010/main" val="134906838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300" dirty="0"/>
              <a:t>Am Ende sollte es aufgehen. </a:t>
            </a:r>
          </a:p>
          <a:p>
            <a:endParaRPr lang="de-DE" sz="1300" dirty="0"/>
          </a:p>
          <a:p>
            <a:r>
              <a:rPr lang="de-DE" sz="1300" dirty="0"/>
              <a:t>Und: Mündigkeit entwickelt sich aus dem Erkennen von Zusammenhängen über normal gedachte Grenzen hinaus. Sie braucht ja die Vernetzung von Themen, möglichst über Grenzen hinweg. Gut möglich also, dass in Klasse 10 ziemlich viele Aspekte zusammen kommen.</a:t>
            </a:r>
          </a:p>
          <a:p>
            <a:endParaRPr lang="de-DE" sz="1300" dirty="0"/>
          </a:p>
          <a:p>
            <a:endParaRPr lang="de-DE" sz="1300" dirty="0"/>
          </a:p>
        </p:txBody>
      </p:sp>
      <p:sp>
        <p:nvSpPr>
          <p:cNvPr id="4" name="Foliennummernplatzhalter 3"/>
          <p:cNvSpPr>
            <a:spLocks noGrp="1"/>
          </p:cNvSpPr>
          <p:nvPr>
            <p:ph type="sldNum" sz="quarter" idx="10"/>
          </p:nvPr>
        </p:nvSpPr>
        <p:spPr/>
        <p:txBody>
          <a:bodyPr/>
          <a:lstStyle/>
          <a:p>
            <a:fld id="{E61CCD58-C3AD-477F-8255-2784B5755959}" type="slidenum">
              <a:rPr lang="de-DE" smtClean="0"/>
              <a:pPr/>
              <a:t>83</a:t>
            </a:fld>
            <a:endParaRPr lang="de-DE"/>
          </a:p>
        </p:txBody>
      </p:sp>
    </p:spTree>
    <p:extLst>
      <p:ext uri="{BB962C8B-B14F-4D97-AF65-F5344CB8AC3E}">
        <p14:creationId xmlns:p14="http://schemas.microsoft.com/office/powerpoint/2010/main" val="280172688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300" dirty="0"/>
              <a:t>Für Sie im Raum aufgebaut: Einerseits die Lernbausteine, erkennbar an den blauen bzw. grünen Beschriftungen, andererseits die Unterrichtseinheiten der Stränge 8x, 8y und 8z, in denen dann ja immer wieder auf die </a:t>
            </a:r>
            <a:r>
              <a:rPr lang="de-DE" sz="1300" dirty="0" err="1"/>
              <a:t>LernBausteine</a:t>
            </a:r>
            <a:r>
              <a:rPr lang="de-DE" sz="1300" dirty="0"/>
              <a:t> verwiesen wird.</a:t>
            </a:r>
          </a:p>
        </p:txBody>
      </p:sp>
      <p:sp>
        <p:nvSpPr>
          <p:cNvPr id="4" name="Foliennummernplatzhalter 3"/>
          <p:cNvSpPr>
            <a:spLocks noGrp="1"/>
          </p:cNvSpPr>
          <p:nvPr>
            <p:ph type="sldNum" sz="quarter" idx="10"/>
          </p:nvPr>
        </p:nvSpPr>
        <p:spPr/>
        <p:txBody>
          <a:bodyPr/>
          <a:lstStyle/>
          <a:p>
            <a:fld id="{E61CCD58-C3AD-477F-8255-2784B5755959}" type="slidenum">
              <a:rPr lang="de-DE" smtClean="0"/>
              <a:pPr/>
              <a:t>84</a:t>
            </a:fld>
            <a:endParaRPr lang="de-DE"/>
          </a:p>
        </p:txBody>
      </p:sp>
    </p:spTree>
    <p:extLst>
      <p:ext uri="{BB962C8B-B14F-4D97-AF65-F5344CB8AC3E}">
        <p14:creationId xmlns:p14="http://schemas.microsoft.com/office/powerpoint/2010/main" val="12667174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300" dirty="0"/>
              <a:t>Gibt es nun Fragen, bevor Sie die ibKs lesen können?</a:t>
            </a:r>
          </a:p>
        </p:txBody>
      </p:sp>
      <p:sp>
        <p:nvSpPr>
          <p:cNvPr id="4" name="Foliennummernplatzhalter 3"/>
          <p:cNvSpPr>
            <a:spLocks noGrp="1"/>
          </p:cNvSpPr>
          <p:nvPr>
            <p:ph type="sldNum" sz="quarter" idx="10"/>
          </p:nvPr>
        </p:nvSpPr>
        <p:spPr/>
        <p:txBody>
          <a:bodyPr/>
          <a:lstStyle/>
          <a:p>
            <a:fld id="{E61CCD58-C3AD-477F-8255-2784B5755959}" type="slidenum">
              <a:rPr lang="de-DE" smtClean="0"/>
              <a:pPr/>
              <a:t>85</a:t>
            </a:fld>
            <a:endParaRPr lang="de-DE"/>
          </a:p>
        </p:txBody>
      </p:sp>
    </p:spTree>
    <p:extLst>
      <p:ext uri="{BB962C8B-B14F-4D97-AF65-F5344CB8AC3E}">
        <p14:creationId xmlns:p14="http://schemas.microsoft.com/office/powerpoint/2010/main" val="35440374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300" dirty="0"/>
              <a:t>Gibt es nun Fragen, bevor Sie die ibKs lesen können?</a:t>
            </a:r>
          </a:p>
        </p:txBody>
      </p:sp>
      <p:sp>
        <p:nvSpPr>
          <p:cNvPr id="4" name="Foliennummernplatzhalter 3"/>
          <p:cNvSpPr>
            <a:spLocks noGrp="1"/>
          </p:cNvSpPr>
          <p:nvPr>
            <p:ph type="sldNum" sz="quarter" idx="10"/>
          </p:nvPr>
        </p:nvSpPr>
        <p:spPr/>
        <p:txBody>
          <a:bodyPr/>
          <a:lstStyle/>
          <a:p>
            <a:fld id="{E61CCD58-C3AD-477F-8255-2784B5755959}" type="slidenum">
              <a:rPr lang="de-DE" smtClean="0"/>
              <a:pPr/>
              <a:t>86</a:t>
            </a:fld>
            <a:endParaRPr lang="de-DE"/>
          </a:p>
        </p:txBody>
      </p:sp>
    </p:spTree>
    <p:extLst>
      <p:ext uri="{BB962C8B-B14F-4D97-AF65-F5344CB8AC3E}">
        <p14:creationId xmlns:p14="http://schemas.microsoft.com/office/powerpoint/2010/main" val="244747890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66064">
              <a:defRPr/>
            </a:pPr>
            <a:r>
              <a:rPr lang="de-DE" sz="1300" dirty="0"/>
              <a:t>Wenn es um das Planen von Curricula geht, ist die ZPG in die Rolle ihrer Fachschaft geschlüpft und hat sich zunächst überlegt, das auch für die Kursstufe zentrale Forschen und Entwickeln in den Mittelpunkt der Überlegungen zu stellen. Beides soll ab Klasse 8 möglichst gut aufgebaut werden, wozu in Klasse 8 beste Grundlagen zu legen sind.</a:t>
            </a:r>
            <a:endParaRPr lang="de-DE" dirty="0"/>
          </a:p>
        </p:txBody>
      </p:sp>
      <p:sp>
        <p:nvSpPr>
          <p:cNvPr id="4" name="Foliennummernplatzhalter 3"/>
          <p:cNvSpPr>
            <a:spLocks noGrp="1"/>
          </p:cNvSpPr>
          <p:nvPr>
            <p:ph type="sldNum" sz="quarter" idx="10"/>
          </p:nvPr>
        </p:nvSpPr>
        <p:spPr/>
        <p:txBody>
          <a:bodyPr/>
          <a:lstStyle/>
          <a:p>
            <a:fld id="{E61CCD58-C3AD-477F-8255-2784B5755959}" type="slidenum">
              <a:rPr lang="de-DE" smtClean="0"/>
              <a:pPr/>
              <a:t>87</a:t>
            </a:fld>
            <a:endParaRPr lang="de-DE"/>
          </a:p>
        </p:txBody>
      </p:sp>
    </p:spTree>
    <p:extLst>
      <p:ext uri="{BB962C8B-B14F-4D97-AF65-F5344CB8AC3E}">
        <p14:creationId xmlns:p14="http://schemas.microsoft.com/office/powerpoint/2010/main" val="365903723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Im Gegensatz zu einer Fachschaft hat die ZPG drei verschiedene Klassen 8 geplant – diese 8x, 8y und 8z sind keine drei Parallelklassen einer Schule, sondern zeigen drei unterschiedliche Wege auf, wie Klasse 8 angegangen werden könnte.</a:t>
            </a:r>
          </a:p>
          <a:p>
            <a:endParaRPr lang="de-DE" dirty="0"/>
          </a:p>
          <a:p>
            <a:r>
              <a:rPr lang="de-DE" dirty="0"/>
              <a:t>Für jede dieser Beispielklassen gibt es dabei ein Motto…das sich z.B. aus dem Schulgebäude, aus dem Leitbild der Schule oder aus dem besonderen Personalbestand ergeben könnte.</a:t>
            </a:r>
          </a:p>
          <a:p>
            <a:endParaRPr lang="de-DE" dirty="0"/>
          </a:p>
          <a:p>
            <a:r>
              <a:rPr lang="de-DE" dirty="0"/>
              <a:t>Die Schule der Klasse 8x hat bisher nur einen Raum, in dem gewerkt werden kann. Sie hat aber zwei NwT-Gruppen und muss daher alternieren.</a:t>
            </a:r>
          </a:p>
          <a:p>
            <a:r>
              <a:rPr lang="de-DE" dirty="0"/>
              <a:t>Die Schule y möchte im Leitbild das kreative Arbeiten besonders befördern.</a:t>
            </a:r>
          </a:p>
          <a:p>
            <a:r>
              <a:rPr lang="de-DE" dirty="0"/>
              <a:t>Die Schule z hat es trotz der zahlreichen Angebote noch immer nicht geschafft, mehr als zwei Kollegen auf die Mikrocontroller-Fortbildungen zu bringen. Da sie diese Kollegen weiter oben noch braucht, möchte sie derzeit noch ohne Mikrocontroller durch Klasse 8 kommen.</a:t>
            </a:r>
          </a:p>
          <a:p>
            <a:endParaRPr lang="de-DE" dirty="0"/>
          </a:p>
          <a:p>
            <a:endParaRPr lang="de-DE" dirty="0"/>
          </a:p>
        </p:txBody>
      </p:sp>
      <p:sp>
        <p:nvSpPr>
          <p:cNvPr id="4" name="Foliennummernplatzhalter 3"/>
          <p:cNvSpPr>
            <a:spLocks noGrp="1"/>
          </p:cNvSpPr>
          <p:nvPr>
            <p:ph type="sldNum" sz="quarter" idx="10"/>
          </p:nvPr>
        </p:nvSpPr>
        <p:spPr/>
        <p:txBody>
          <a:bodyPr/>
          <a:lstStyle/>
          <a:p>
            <a:fld id="{E61CCD58-C3AD-477F-8255-2784B5755959}" type="slidenum">
              <a:rPr lang="de-DE" smtClean="0"/>
              <a:pPr/>
              <a:t>88</a:t>
            </a:fld>
            <a:endParaRPr lang="de-DE"/>
          </a:p>
        </p:txBody>
      </p:sp>
    </p:spTree>
    <p:extLst>
      <p:ext uri="{BB962C8B-B14F-4D97-AF65-F5344CB8AC3E}">
        <p14:creationId xmlns:p14="http://schemas.microsoft.com/office/powerpoint/2010/main" val="8033892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300" dirty="0"/>
              <a:t>Klar ist: die ersten beiden dieser …wir nennen sie „Leitlinien“ …dominieren hier fachlich. Die dritte ergibt sich als logische Konsequenz, denn um Forschen zu können oder Entwickeln zu können, muss man das im Unterricht auch tun. Und das bedeutet aber auch, jeder Schülerin und jedem Schüler die Freiräume zu geben, die Forschen benötigt…und die Freiräume zu geben, die Entwickeln benötigt. </a:t>
            </a:r>
          </a:p>
        </p:txBody>
      </p:sp>
      <p:sp>
        <p:nvSpPr>
          <p:cNvPr id="4" name="Foliennummernplatzhalter 3"/>
          <p:cNvSpPr>
            <a:spLocks noGrp="1"/>
          </p:cNvSpPr>
          <p:nvPr>
            <p:ph type="sldNum" sz="quarter" idx="10"/>
          </p:nvPr>
        </p:nvSpPr>
        <p:spPr/>
        <p:txBody>
          <a:bodyPr/>
          <a:lstStyle/>
          <a:p>
            <a:fld id="{BF0C1464-8FDE-4B1B-8544-E4C5BBD81717}" type="slidenum">
              <a:rPr lang="de-DE" smtClean="0"/>
              <a:pPr/>
              <a:t>7</a:t>
            </a:fld>
            <a:endParaRPr lang="de-DE"/>
          </a:p>
        </p:txBody>
      </p:sp>
    </p:spTree>
    <p:extLst>
      <p:ext uri="{BB962C8B-B14F-4D97-AF65-F5344CB8AC3E}">
        <p14:creationId xmlns:p14="http://schemas.microsoft.com/office/powerpoint/2010/main" val="74134904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Und jetzt sehen Sie, wie diese drei achten Klassen aufgebaut sind.</a:t>
            </a:r>
          </a:p>
          <a:p>
            <a:endParaRPr lang="de-DE" dirty="0"/>
          </a:p>
          <a:p>
            <a:r>
              <a:rPr lang="de-DE" dirty="0"/>
              <a:t>Verweis auf</a:t>
            </a:r>
            <a:r>
              <a:rPr lang="de-DE" baseline="0" dirty="0"/>
              <a:t> die</a:t>
            </a:r>
            <a:r>
              <a:rPr lang="de-DE" dirty="0"/>
              <a:t> EXPONATE</a:t>
            </a:r>
          </a:p>
          <a:p>
            <a:endParaRPr lang="de-DE" dirty="0"/>
          </a:p>
          <a:p>
            <a:r>
              <a:rPr lang="de-DE" dirty="0"/>
              <a:t>In der 8x benötigt man zwei Unterrichtseinheiten, die keine feste Reihenfolge haben und von denen nur eine den Werkraum benötigt. Das ist in diesem Fall die Unterrichtseinheit Kran, allerdings nicht so wie sie viele schon kennen, sondern in einer Neuauflage, bei der es neben dem </a:t>
            </a:r>
            <a:r>
              <a:rPr lang="de-DE" dirty="0" err="1"/>
              <a:t>Untendreher</a:t>
            </a:r>
            <a:r>
              <a:rPr lang="de-DE" dirty="0"/>
              <a:t> auch einen </a:t>
            </a:r>
            <a:r>
              <a:rPr lang="de-DE" dirty="0" err="1"/>
              <a:t>Obendreher</a:t>
            </a:r>
            <a:r>
              <a:rPr lang="de-DE" dirty="0"/>
              <a:t> gibt und alle Kräne von Vornherein elektrisch gebaut werden.</a:t>
            </a:r>
          </a:p>
          <a:p>
            <a:endParaRPr lang="de-DE" dirty="0"/>
          </a:p>
          <a:p>
            <a:r>
              <a:rPr lang="de-DE" dirty="0"/>
              <a:t>Die zweite UE trägt den Namen Reaktionstest, auch wenn man diesen den Schülerinnen und Schülern nicht verraten sollte. Die ganze Klasse nimmt sich ein Forschungsvorhaben vor, wie z.B. die Fragestellung, ob man Montags oder Freitags geistig fitter ist…oder ob man mit Musik im Ohr geistig fitter ist als ohne.  Diese Fragestellung wird wissenschaftlich aufgefasst – man benötigt also Nachweise für geistige Fitness. Das können Reaktionstest oder Merktests sein, die die Schülerinnen als kleine elektronische Geräte realisieren, nachdem sie sich in den Mikrocontroller eingebarbeitet haben. Mit diesen Geräten gehen Sie dann auf die Pirsch, testen Personen aus dem schulischen Umfeld. Sie lernen, wie man Daten auswertet und analysieren am Ende mit Hilfe von </a:t>
            </a:r>
            <a:r>
              <a:rPr lang="de-DE" dirty="0" err="1"/>
              <a:t>BoxPlots</a:t>
            </a:r>
            <a:r>
              <a:rPr lang="de-DE" dirty="0"/>
              <a:t>, ob es Unterschiede gibt.</a:t>
            </a:r>
          </a:p>
          <a:p>
            <a:endParaRPr lang="de-DE" dirty="0"/>
          </a:p>
          <a:p>
            <a:r>
              <a:rPr lang="de-DE" dirty="0"/>
              <a:t>Die SchülerInnen erleben also bereits in Klasse 8 einen recht respektablen Forschungsgang und damit einen Einstieg in das Forschen, weshalb diese UE hier halb grün markiert ist.</a:t>
            </a:r>
          </a:p>
          <a:p>
            <a:endParaRPr lang="de-DE" dirty="0"/>
          </a:p>
          <a:p>
            <a:r>
              <a:rPr lang="de-DE" dirty="0"/>
              <a:t>Die 8y startet wenig Kreativ mit dem Bau kleiner Wetterstationen, die mit billigen Thermometern und Hygrometern ausgestattet sind. …..</a:t>
            </a:r>
          </a:p>
          <a:p>
            <a:endParaRPr lang="de-DE" dirty="0"/>
          </a:p>
        </p:txBody>
      </p:sp>
      <p:sp>
        <p:nvSpPr>
          <p:cNvPr id="4" name="Foliennummernplatzhalter 3"/>
          <p:cNvSpPr>
            <a:spLocks noGrp="1"/>
          </p:cNvSpPr>
          <p:nvPr>
            <p:ph type="sldNum" sz="quarter" idx="10"/>
          </p:nvPr>
        </p:nvSpPr>
        <p:spPr/>
        <p:txBody>
          <a:bodyPr/>
          <a:lstStyle/>
          <a:p>
            <a:fld id="{E61CCD58-C3AD-477F-8255-2784B5755959}" type="slidenum">
              <a:rPr lang="de-DE" smtClean="0"/>
              <a:pPr/>
              <a:t>89</a:t>
            </a:fld>
            <a:endParaRPr lang="de-DE"/>
          </a:p>
        </p:txBody>
      </p:sp>
    </p:spTree>
    <p:extLst>
      <p:ext uri="{BB962C8B-B14F-4D97-AF65-F5344CB8AC3E}">
        <p14:creationId xmlns:p14="http://schemas.microsoft.com/office/powerpoint/2010/main" val="202182891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In diesen Unterrichtseinheiten haben wir nicht immer wieder jede Erklärung neu erfunden, sondern verwenden in der Qualifizierung die LernBausteine.</a:t>
            </a:r>
          </a:p>
        </p:txBody>
      </p:sp>
      <p:sp>
        <p:nvSpPr>
          <p:cNvPr id="4" name="Foliennummernplatzhalter 3"/>
          <p:cNvSpPr>
            <a:spLocks noGrp="1"/>
          </p:cNvSpPr>
          <p:nvPr>
            <p:ph type="sldNum" sz="quarter" idx="10"/>
          </p:nvPr>
        </p:nvSpPr>
        <p:spPr/>
        <p:txBody>
          <a:bodyPr/>
          <a:lstStyle/>
          <a:p>
            <a:fld id="{E61CCD58-C3AD-477F-8255-2784B5755959}" type="slidenum">
              <a:rPr lang="de-DE" smtClean="0"/>
              <a:pPr/>
              <a:t>90</a:t>
            </a:fld>
            <a:endParaRPr lang="de-DE"/>
          </a:p>
        </p:txBody>
      </p:sp>
    </p:spTree>
    <p:extLst>
      <p:ext uri="{BB962C8B-B14F-4D97-AF65-F5344CB8AC3E}">
        <p14:creationId xmlns:p14="http://schemas.microsoft.com/office/powerpoint/2010/main" val="14545976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61CCD58-C3AD-477F-8255-2784B5755959}" type="slidenum">
              <a:rPr lang="de-DE" smtClean="0"/>
              <a:pPr/>
              <a:t>91</a:t>
            </a:fld>
            <a:endParaRPr lang="de-DE"/>
          </a:p>
        </p:txBody>
      </p:sp>
    </p:spTree>
    <p:extLst>
      <p:ext uri="{BB962C8B-B14F-4D97-AF65-F5344CB8AC3E}">
        <p14:creationId xmlns:p14="http://schemas.microsoft.com/office/powerpoint/2010/main" val="84086890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61CCD58-C3AD-477F-8255-2784B5755959}" type="slidenum">
              <a:rPr lang="de-DE" smtClean="0"/>
              <a:pPr/>
              <a:t>92</a:t>
            </a:fld>
            <a:endParaRPr lang="de-DE"/>
          </a:p>
        </p:txBody>
      </p:sp>
    </p:spTree>
    <p:extLst>
      <p:ext uri="{BB962C8B-B14F-4D97-AF65-F5344CB8AC3E}">
        <p14:creationId xmlns:p14="http://schemas.microsoft.com/office/powerpoint/2010/main" val="353815219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61CCD58-C3AD-477F-8255-2784B5755959}" type="slidenum">
              <a:rPr lang="de-DE" smtClean="0"/>
              <a:pPr/>
              <a:t>93</a:t>
            </a:fld>
            <a:endParaRPr lang="de-DE"/>
          </a:p>
        </p:txBody>
      </p:sp>
    </p:spTree>
    <p:extLst>
      <p:ext uri="{BB962C8B-B14F-4D97-AF65-F5344CB8AC3E}">
        <p14:creationId xmlns:p14="http://schemas.microsoft.com/office/powerpoint/2010/main" val="227046041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Alle diese Unterrichtseinheiten sind nach dem AQuAPRe-Modell aufgebaut, haben also Projektphasen in denen die SchülerInnen Organisationserfahrung sammeln.</a:t>
            </a:r>
          </a:p>
          <a:p>
            <a:endParaRPr lang="de-DE" dirty="0"/>
          </a:p>
          <a:p>
            <a:r>
              <a:rPr lang="de-DE" dirty="0"/>
              <a:t>Damit die Erfahrung aus den ersten zwei oder drei Projekten Basis für eine immer qualifiziertere Betrachtung der eigenen Kompetenzen im Bereich Reflexion ist, empfehlen wir, die Fragen zum Gelingen der vier grundsätzlichen Phasen tatsächlich schriftlich beantworten zu lassen und so für eine größere Reflexion zu sichern.</a:t>
            </a:r>
          </a:p>
        </p:txBody>
      </p:sp>
      <p:sp>
        <p:nvSpPr>
          <p:cNvPr id="4" name="Foliennummernplatzhalter 3"/>
          <p:cNvSpPr>
            <a:spLocks noGrp="1"/>
          </p:cNvSpPr>
          <p:nvPr>
            <p:ph type="sldNum" sz="quarter" idx="10"/>
          </p:nvPr>
        </p:nvSpPr>
        <p:spPr/>
        <p:txBody>
          <a:bodyPr/>
          <a:lstStyle/>
          <a:p>
            <a:fld id="{E61CCD58-C3AD-477F-8255-2784B5755959}" type="slidenum">
              <a:rPr lang="de-DE" smtClean="0"/>
              <a:pPr/>
              <a:t>94</a:t>
            </a:fld>
            <a:endParaRPr lang="de-DE"/>
          </a:p>
        </p:txBody>
      </p:sp>
    </p:spTree>
    <p:extLst>
      <p:ext uri="{BB962C8B-B14F-4D97-AF65-F5344CB8AC3E}">
        <p14:creationId xmlns:p14="http://schemas.microsoft.com/office/powerpoint/2010/main" val="44732004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In jeder Unterrichtseinheit ebenfalls enthalten sind Reflexionsphasen, die nicht nur eine halbe Stunde eines abschließenden Gesprächs am Ende eines Projekts sein sollten. Gerade auf Basis eigener Erfahrungen der Schülerinnen und Schüler lässt sich der Bogen in das Gesellschaftliche oder in das Große und Ganze unterrichtlich sehr befriedigend schlagen. </a:t>
            </a:r>
          </a:p>
          <a:p>
            <a:endParaRPr lang="de-DE" dirty="0"/>
          </a:p>
          <a:p>
            <a:r>
              <a:rPr lang="de-DE" dirty="0"/>
              <a:t>Grundsätzliche Leitfragen ergeben sich entweder wieder aus den vier prinzipiellen Schritten: Was haben wir gelernt? In welchem Zusammenhang steht das zu….? Welche Bedeutung hat das für die Gesellschaft, die Menschheit, einen persönlich? Und dann kann man das Bewerten an einem konkreten Beispiel üben oder sich fragen: wie haben wir das gemacht….wie machen das die Profis in diesem Bereich?</a:t>
            </a:r>
          </a:p>
          <a:p>
            <a:endParaRPr lang="de-DE" dirty="0"/>
          </a:p>
          <a:p>
            <a:r>
              <a:rPr lang="de-DE" dirty="0"/>
              <a:t>Um die Reflexion anzustoßen genügt oftmals ein einzelner Artikel über eine aktuelle Studie, den SchülerInnen – beim Beispiel der UE Reaktionstest, also nach dem Anfertigen einer eigenen Studie - ganz anders betrachten und obendrein daran lernen können, dass in der medizinischen Forschung vor Studien Vorstudien an mitunter sehr geringen Probandenzahlen durchgeführt werden, die eigentlich nicht so publiziert werden sollten sondern nur dazu da sind, zu prüfen, ob sich eine aufwendigere Studie lohnt.</a:t>
            </a:r>
          </a:p>
          <a:p>
            <a:endParaRPr lang="de-DE" dirty="0"/>
          </a:p>
          <a:p>
            <a:endParaRPr lang="de-DE" dirty="0"/>
          </a:p>
        </p:txBody>
      </p:sp>
      <p:sp>
        <p:nvSpPr>
          <p:cNvPr id="4" name="Foliennummernplatzhalter 3"/>
          <p:cNvSpPr>
            <a:spLocks noGrp="1"/>
          </p:cNvSpPr>
          <p:nvPr>
            <p:ph type="sldNum" sz="quarter" idx="10"/>
          </p:nvPr>
        </p:nvSpPr>
        <p:spPr/>
        <p:txBody>
          <a:bodyPr/>
          <a:lstStyle/>
          <a:p>
            <a:fld id="{E61CCD58-C3AD-477F-8255-2784B5755959}" type="slidenum">
              <a:rPr lang="de-DE" smtClean="0"/>
              <a:pPr/>
              <a:t>95</a:t>
            </a:fld>
            <a:endParaRPr lang="de-DE"/>
          </a:p>
        </p:txBody>
      </p:sp>
    </p:spTree>
    <p:extLst>
      <p:ext uri="{BB962C8B-B14F-4D97-AF65-F5344CB8AC3E}">
        <p14:creationId xmlns:p14="http://schemas.microsoft.com/office/powerpoint/2010/main" val="220382269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Eine der Fragen, mit denen wir an dieser Stelle fest gerechnet haben, ist die der Fortsetzung. Ja, natürlich sind diese Curricula weiter gedacht, wenngleich das hier auch noch „</a:t>
            </a:r>
            <a:r>
              <a:rPr lang="de-DE" dirty="0" err="1"/>
              <a:t>work</a:t>
            </a:r>
            <a:r>
              <a:rPr lang="de-DE" dirty="0"/>
              <a:t> in </a:t>
            </a:r>
            <a:r>
              <a:rPr lang="de-DE" dirty="0" err="1"/>
              <a:t>progress</a:t>
            </a:r>
            <a:r>
              <a:rPr lang="de-DE" dirty="0"/>
              <a:t>“ ist.</a:t>
            </a:r>
          </a:p>
          <a:p>
            <a:endParaRPr lang="de-DE" dirty="0"/>
          </a:p>
          <a:p>
            <a:r>
              <a:rPr lang="de-DE" dirty="0"/>
              <a:t>Wenn Sie diese jetzt überfliegen und feststellen, dass Sie unbedingt z.B. das Thema Mikroklima im Unterricht beackern wollen, bedeutet das dennoch nicht, dass Sie jetzt in der achten Klasse genau dem Schema der 8z folgen müssen.</a:t>
            </a:r>
          </a:p>
        </p:txBody>
      </p:sp>
      <p:sp>
        <p:nvSpPr>
          <p:cNvPr id="4" name="Foliennummernplatzhalter 3"/>
          <p:cNvSpPr>
            <a:spLocks noGrp="1"/>
          </p:cNvSpPr>
          <p:nvPr>
            <p:ph type="sldNum" sz="quarter" idx="10"/>
          </p:nvPr>
        </p:nvSpPr>
        <p:spPr/>
        <p:txBody>
          <a:bodyPr/>
          <a:lstStyle/>
          <a:p>
            <a:fld id="{E61CCD58-C3AD-477F-8255-2784B5755959}" type="slidenum">
              <a:rPr lang="de-DE" smtClean="0"/>
              <a:pPr/>
              <a:t>96</a:t>
            </a:fld>
            <a:endParaRPr lang="de-DE"/>
          </a:p>
        </p:txBody>
      </p:sp>
    </p:spTree>
    <p:extLst>
      <p:ext uri="{BB962C8B-B14F-4D97-AF65-F5344CB8AC3E}">
        <p14:creationId xmlns:p14="http://schemas.microsoft.com/office/powerpoint/2010/main" val="72840794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Hier ist vieles – manchmal mit kleinen Veränderungen – austauschbar. Und ohnehin sollen diese Unterrichtseinheiten ja nur zeigen, wie und woran man unterrichten kann….an vielen Schulen gibt es ja wunderschöne einzelne Unterrichtseinheiten, die das ein oder andere deutlich besser machen und vielleicht obendrein noch Bezug zur Region oder lokalen Partnern haben.</a:t>
            </a:r>
          </a:p>
        </p:txBody>
      </p:sp>
      <p:sp>
        <p:nvSpPr>
          <p:cNvPr id="4" name="Foliennummernplatzhalter 3"/>
          <p:cNvSpPr>
            <a:spLocks noGrp="1"/>
          </p:cNvSpPr>
          <p:nvPr>
            <p:ph type="sldNum" sz="quarter" idx="10"/>
          </p:nvPr>
        </p:nvSpPr>
        <p:spPr/>
        <p:txBody>
          <a:bodyPr/>
          <a:lstStyle/>
          <a:p>
            <a:fld id="{E61CCD58-C3AD-477F-8255-2784B5755959}" type="slidenum">
              <a:rPr lang="de-DE" smtClean="0"/>
              <a:pPr/>
              <a:t>97</a:t>
            </a:fld>
            <a:endParaRPr lang="de-DE"/>
          </a:p>
        </p:txBody>
      </p:sp>
    </p:spTree>
    <p:extLst>
      <p:ext uri="{BB962C8B-B14F-4D97-AF65-F5344CB8AC3E}">
        <p14:creationId xmlns:p14="http://schemas.microsoft.com/office/powerpoint/2010/main" val="402112178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Eine der Fragen, mit denen wir an dieser Stelle fest gerechnet haben, ist die der Fortsetzung. Ja, natürlich sind diese Curricula weiter gedacht, wenngleich das hier auch noch „</a:t>
            </a:r>
            <a:r>
              <a:rPr lang="de-DE" dirty="0" err="1"/>
              <a:t>work</a:t>
            </a:r>
            <a:r>
              <a:rPr lang="de-DE" dirty="0"/>
              <a:t> in </a:t>
            </a:r>
            <a:r>
              <a:rPr lang="de-DE" dirty="0" err="1"/>
              <a:t>progress</a:t>
            </a:r>
            <a:r>
              <a:rPr lang="de-DE" dirty="0"/>
              <a:t>“ ist.</a:t>
            </a:r>
          </a:p>
          <a:p>
            <a:endParaRPr lang="de-DE" dirty="0"/>
          </a:p>
          <a:p>
            <a:r>
              <a:rPr lang="de-DE" dirty="0"/>
              <a:t>Wenn Sie diese jetzt überfliegen und feststellen, dass Sie unbedingt z.B. das Thema Mikroklima im Unterricht beackern wollen, bedeutet das dennoch nicht, dass Sie jetzt in der achten Klasse genau dem Schema der 8z folgen müssen.</a:t>
            </a:r>
          </a:p>
        </p:txBody>
      </p:sp>
      <p:sp>
        <p:nvSpPr>
          <p:cNvPr id="4" name="Foliennummernplatzhalter 3"/>
          <p:cNvSpPr>
            <a:spLocks noGrp="1"/>
          </p:cNvSpPr>
          <p:nvPr>
            <p:ph type="sldNum" sz="quarter" idx="10"/>
          </p:nvPr>
        </p:nvSpPr>
        <p:spPr/>
        <p:txBody>
          <a:bodyPr/>
          <a:lstStyle/>
          <a:p>
            <a:fld id="{E61CCD58-C3AD-477F-8255-2784B5755959}" type="slidenum">
              <a:rPr lang="de-DE" smtClean="0"/>
              <a:pPr/>
              <a:t>98</a:t>
            </a:fld>
            <a:endParaRPr lang="de-DE"/>
          </a:p>
        </p:txBody>
      </p:sp>
    </p:spTree>
    <p:extLst>
      <p:ext uri="{BB962C8B-B14F-4D97-AF65-F5344CB8AC3E}">
        <p14:creationId xmlns:p14="http://schemas.microsoft.com/office/powerpoint/2010/main" val="12600363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300" dirty="0"/>
              <a:t>Und Mündigkeit hervorzubringen ist vielleicht nicht die </a:t>
            </a:r>
            <a:r>
              <a:rPr lang="de-DE" sz="1300" dirty="0" err="1"/>
              <a:t>vordergründigste</a:t>
            </a:r>
            <a:r>
              <a:rPr lang="de-DE" sz="1300" dirty="0"/>
              <a:t> aber dennoch die größte Aufgabe von allen, Mündigkeit als das Gegenteil der Unmündigkeit, die Kant ja so packend definiert als </a:t>
            </a:r>
          </a:p>
          <a:p>
            <a:r>
              <a:rPr lang="de-DE" sz="1300" dirty="0"/>
              <a:t>Unmündigkeit ist das Unvermögen, sich seines Verstandes ohne Leitung eines anderen zu bedienen….und wenn wir diesen Satz seiner Zeit entreißen und ihn heute in den Kontext der allgegenwärtigen </a:t>
            </a:r>
            <a:r>
              <a:rPr lang="de-DE" sz="1300" dirty="0" err="1"/>
              <a:t>naturiwssenschaftlichen</a:t>
            </a:r>
            <a:r>
              <a:rPr lang="de-DE" sz="1300" dirty="0"/>
              <a:t> </a:t>
            </a:r>
            <a:r>
              <a:rPr lang="de-DE" sz="1300" dirty="0" err="1"/>
              <a:t>Prublikationen</a:t>
            </a:r>
            <a:r>
              <a:rPr lang="de-DE" sz="1300" dirty="0"/>
              <a:t> und der technischen Entwicklung stellen, fühlt man sich schnell ertappt. Wie oft fühlt man sich Unverständig, hat keine Ahnung, wie man sich seines Verstand für das Benutzen eines </a:t>
            </a:r>
            <a:r>
              <a:rPr lang="de-DE" sz="1300" dirty="0" err="1"/>
              <a:t>Beamers</a:t>
            </a:r>
            <a:r>
              <a:rPr lang="de-DE" sz="1300" dirty="0"/>
              <a:t>, das Lösen einen Computerproblems, das Verstehen einer Fehlermeldung der Waschmaschine….oder das Einordnen einer Meldung über ein neues Krebsmedikament bedienen soll.</a:t>
            </a:r>
          </a:p>
          <a:p>
            <a:endParaRPr lang="de-DE" sz="1300" dirty="0"/>
          </a:p>
          <a:p>
            <a:r>
              <a:rPr lang="de-DE" sz="1300" dirty="0"/>
              <a:t>Und Sie alle kennen den Satz, der danach kommt:</a:t>
            </a:r>
          </a:p>
          <a:p>
            <a:r>
              <a:rPr lang="de-DE" sz="1300" dirty="0"/>
              <a:t>Selbstverschuldet ist diese Unmündigkeit, wenn die Ursache derselben nicht am Mangel des Verstandes, sondern der Entschließung und des Mutes liegt, sich seiner ohne Leitung eines anderen zu bedienen.</a:t>
            </a:r>
          </a:p>
          <a:p>
            <a:endParaRPr lang="de-DE" sz="1300" dirty="0"/>
          </a:p>
          <a:p>
            <a:r>
              <a:rPr lang="de-DE" sz="1300" dirty="0"/>
              <a:t>und den, der davor steht:</a:t>
            </a:r>
          </a:p>
          <a:p>
            <a:r>
              <a:rPr lang="de-DE" sz="1300" dirty="0"/>
              <a:t>Aufklärung ist der Ausgang des Menschen aus seiner selbst verschuldeten Unmündigkeit.</a:t>
            </a:r>
          </a:p>
          <a:p>
            <a:endParaRPr lang="de-DE" sz="1300" dirty="0"/>
          </a:p>
          <a:p>
            <a:r>
              <a:rPr lang="de-DE" sz="1300" dirty="0"/>
              <a:t>Und dann:</a:t>
            </a:r>
          </a:p>
          <a:p>
            <a:r>
              <a:rPr lang="de-DE" sz="1300" u="sng" dirty="0" err="1"/>
              <a:t>Sapere</a:t>
            </a:r>
            <a:r>
              <a:rPr lang="de-DE" sz="1300" u="sng" dirty="0"/>
              <a:t> </a:t>
            </a:r>
            <a:r>
              <a:rPr lang="de-DE" sz="1300" u="sng" dirty="0" err="1"/>
              <a:t>aude</a:t>
            </a:r>
            <a:r>
              <a:rPr lang="de-DE" sz="1300" u="sng" dirty="0"/>
              <a:t>! </a:t>
            </a:r>
            <a:r>
              <a:rPr lang="de-DE" sz="1300" dirty="0"/>
              <a:t>Habe Mut, dich deines eigenen Verstandes zu bedienen!</a:t>
            </a:r>
          </a:p>
          <a:p>
            <a:endParaRPr lang="de-DE" sz="1300" dirty="0"/>
          </a:p>
          <a:p>
            <a:r>
              <a:rPr lang="de-DE" sz="1300" dirty="0"/>
              <a:t>Aber das ist eben oftmals </a:t>
            </a:r>
            <a:r>
              <a:rPr lang="de-DE" sz="1300" dirty="0" err="1"/>
              <a:t>garnicht</a:t>
            </a:r>
            <a:r>
              <a:rPr lang="de-DE" sz="1300" dirty="0"/>
              <a:t> so einfach.</a:t>
            </a:r>
          </a:p>
          <a:p>
            <a:endParaRPr lang="de-DE" sz="1300" dirty="0"/>
          </a:p>
          <a:p>
            <a:pPr defTabSz="966064">
              <a:defRPr/>
            </a:pPr>
            <a:r>
              <a:rPr lang="de-DE" sz="1300" dirty="0"/>
              <a:t>Die Auseinandersetzung mit Forschung und Technik ist als solches bereits ein wertvoller Beitrag zu einer besonderen Mündigkeit in diesem Bereich. Mündigkeit zielt aber immer auch auf den mündigen Bürger, den, der nicht ohne Verstand und Sachkenntnis den Mund aufmacht, sondern der sich klug und gezielt in das Gemeinwohl mit einbringt.</a:t>
            </a:r>
          </a:p>
          <a:p>
            <a:pPr defTabSz="966064">
              <a:defRPr/>
            </a:pPr>
            <a:endParaRPr lang="de-DE" sz="1300" dirty="0"/>
          </a:p>
          <a:p>
            <a:pPr defTabSz="966064">
              <a:defRPr/>
            </a:pPr>
            <a:r>
              <a:rPr lang="de-DE" sz="1300" dirty="0"/>
              <a:t>Damit das gelingt muss im NwT-Unterricht diskutiert und reflektiert werden, damit besondere Mündigkeit im naturwissenschaftlich-technischen Bereich erzielt wird, müssen die Schülerinnen und Schüler ihren Verstand und ihren Mut an vielen verschiedenen Problemstellungen, Phänomenen und Zusammenhängen aus den Bereichen trainieren, in denen Naturwissenschaft (die ja eigene Fächer hat) und Technik (die in NwT komplett aufgebaut werden muss) kennen lernen.</a:t>
            </a:r>
          </a:p>
          <a:p>
            <a:pPr defTabSz="966064">
              <a:defRPr/>
            </a:pPr>
            <a:endParaRPr lang="de-DE" sz="1300" dirty="0"/>
          </a:p>
          <a:p>
            <a:pPr defTabSz="966064">
              <a:defRPr/>
            </a:pPr>
            <a:r>
              <a:rPr lang="de-DE" sz="1300" dirty="0"/>
              <a:t>Wir kommen darauf gleich zurück, wir sind aber noch im Bereich des Wiederholens:</a:t>
            </a:r>
          </a:p>
          <a:p>
            <a:pPr defTabSz="966064">
              <a:defRPr/>
            </a:pPr>
            <a:endParaRPr lang="de-DE" sz="1300" dirty="0"/>
          </a:p>
          <a:p>
            <a:endParaRPr lang="de-DE" sz="1300" dirty="0"/>
          </a:p>
        </p:txBody>
      </p:sp>
      <p:sp>
        <p:nvSpPr>
          <p:cNvPr id="4" name="Foliennummernplatzhalter 3"/>
          <p:cNvSpPr>
            <a:spLocks noGrp="1"/>
          </p:cNvSpPr>
          <p:nvPr>
            <p:ph type="sldNum" sz="quarter" idx="10"/>
          </p:nvPr>
        </p:nvSpPr>
        <p:spPr/>
        <p:txBody>
          <a:bodyPr/>
          <a:lstStyle/>
          <a:p>
            <a:fld id="{BF0C1464-8FDE-4B1B-8544-E4C5BBD81717}" type="slidenum">
              <a:rPr lang="de-DE" smtClean="0"/>
              <a:pPr/>
              <a:t>8</a:t>
            </a:fld>
            <a:endParaRPr lang="de-DE"/>
          </a:p>
        </p:txBody>
      </p:sp>
    </p:spTree>
    <p:extLst>
      <p:ext uri="{BB962C8B-B14F-4D97-AF65-F5344CB8AC3E}">
        <p14:creationId xmlns:p14="http://schemas.microsoft.com/office/powerpoint/2010/main" val="23253955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Eine der Fragen, mit denen wir an dieser Stelle fest gerechnet haben, ist die der Fortsetzung. Ja, natürlich sind diese Curricula weiter gedacht, wenngleich das hier auch noch „</a:t>
            </a:r>
            <a:r>
              <a:rPr lang="de-DE" dirty="0" err="1"/>
              <a:t>work</a:t>
            </a:r>
            <a:r>
              <a:rPr lang="de-DE" dirty="0"/>
              <a:t> in </a:t>
            </a:r>
            <a:r>
              <a:rPr lang="de-DE" dirty="0" err="1"/>
              <a:t>progress</a:t>
            </a:r>
            <a:r>
              <a:rPr lang="de-DE" dirty="0"/>
              <a:t>“ ist.</a:t>
            </a:r>
          </a:p>
          <a:p>
            <a:endParaRPr lang="de-DE" dirty="0"/>
          </a:p>
          <a:p>
            <a:r>
              <a:rPr lang="de-DE" dirty="0"/>
              <a:t>Wenn Sie diese jetzt überfliegen und feststellen, dass Sie unbedingt z.B. das Thema Mikroklima im Unterricht beackern wollen, bedeutet das dennoch nicht, dass Sie jetzt in der achten Klasse genau dem Schema der 8z folgen müssen.</a:t>
            </a:r>
          </a:p>
        </p:txBody>
      </p:sp>
      <p:sp>
        <p:nvSpPr>
          <p:cNvPr id="4" name="Foliennummernplatzhalter 3"/>
          <p:cNvSpPr>
            <a:spLocks noGrp="1"/>
          </p:cNvSpPr>
          <p:nvPr>
            <p:ph type="sldNum" sz="quarter" idx="10"/>
          </p:nvPr>
        </p:nvSpPr>
        <p:spPr/>
        <p:txBody>
          <a:bodyPr/>
          <a:lstStyle/>
          <a:p>
            <a:fld id="{E61CCD58-C3AD-477F-8255-2784B5755959}" type="slidenum">
              <a:rPr lang="de-DE" smtClean="0"/>
              <a:pPr/>
              <a:t>99</a:t>
            </a:fld>
            <a:endParaRPr lang="de-DE"/>
          </a:p>
        </p:txBody>
      </p:sp>
    </p:spTree>
    <p:extLst>
      <p:ext uri="{BB962C8B-B14F-4D97-AF65-F5344CB8AC3E}">
        <p14:creationId xmlns:p14="http://schemas.microsoft.com/office/powerpoint/2010/main" val="238353951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Eine der Fragen, mit denen wir an dieser Stelle fest gerechnet haben, ist die der Fortsetzung. Ja, natürlich sind diese Curricula weiter gedacht, wenngleich das hier auch noch „</a:t>
            </a:r>
            <a:r>
              <a:rPr lang="de-DE" dirty="0" err="1"/>
              <a:t>work</a:t>
            </a:r>
            <a:r>
              <a:rPr lang="de-DE" dirty="0"/>
              <a:t> in </a:t>
            </a:r>
            <a:r>
              <a:rPr lang="de-DE" dirty="0" err="1"/>
              <a:t>progress</a:t>
            </a:r>
            <a:r>
              <a:rPr lang="de-DE" dirty="0"/>
              <a:t>“ ist.</a:t>
            </a:r>
          </a:p>
          <a:p>
            <a:endParaRPr lang="de-DE" dirty="0"/>
          </a:p>
          <a:p>
            <a:r>
              <a:rPr lang="de-DE" dirty="0"/>
              <a:t>Wenn Sie diese jetzt überfliegen und feststellen, dass Sie unbedingt z.B. das Thema Mikroklima im Unterricht beackern wollen, bedeutet das dennoch nicht, dass Sie jetzt in der achten Klasse genau dem Schema der 8z folgen müssen.</a:t>
            </a:r>
          </a:p>
        </p:txBody>
      </p:sp>
      <p:sp>
        <p:nvSpPr>
          <p:cNvPr id="4" name="Foliennummernplatzhalter 3"/>
          <p:cNvSpPr>
            <a:spLocks noGrp="1"/>
          </p:cNvSpPr>
          <p:nvPr>
            <p:ph type="sldNum" sz="quarter" idx="10"/>
          </p:nvPr>
        </p:nvSpPr>
        <p:spPr/>
        <p:txBody>
          <a:bodyPr/>
          <a:lstStyle/>
          <a:p>
            <a:fld id="{E61CCD58-C3AD-477F-8255-2784B5755959}" type="slidenum">
              <a:rPr lang="de-DE" smtClean="0"/>
              <a:pPr/>
              <a:t>100</a:t>
            </a:fld>
            <a:endParaRPr lang="de-DE"/>
          </a:p>
        </p:txBody>
      </p:sp>
    </p:spTree>
    <p:extLst>
      <p:ext uri="{BB962C8B-B14F-4D97-AF65-F5344CB8AC3E}">
        <p14:creationId xmlns:p14="http://schemas.microsoft.com/office/powerpoint/2010/main" val="337096338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Noch etwas ist der ZPG NwT bei ihrer Arbeit aufgefallen und wir würden es Ihnen auch gerne so weiter empfehlen: Es funktioniert sehr gut, ein Curriculum Jahrgang für Jahrgang aufbauend zu planen. Insbesondere, wenn man noch keine Fachschaft hat, in der alle </a:t>
            </a:r>
            <a:r>
              <a:rPr lang="de-DE" dirty="0" err="1"/>
              <a:t>KollegInnen</a:t>
            </a:r>
            <a:r>
              <a:rPr lang="de-DE" dirty="0"/>
              <a:t> alles zentralen Inhalte überblicken – und das dürfte die Regel sein – erscheint dieses vorantastende Vorgehen sehr sinnvoll.  Sinnvoller, als jetzt Festlegungen zu machen, deren Konsequenz man eigentlich noch nicht überblicken kann.</a:t>
            </a:r>
          </a:p>
        </p:txBody>
      </p:sp>
      <p:sp>
        <p:nvSpPr>
          <p:cNvPr id="4" name="Foliennummernplatzhalter 3"/>
          <p:cNvSpPr>
            <a:spLocks noGrp="1"/>
          </p:cNvSpPr>
          <p:nvPr>
            <p:ph type="sldNum" sz="quarter" idx="10"/>
          </p:nvPr>
        </p:nvSpPr>
        <p:spPr/>
        <p:txBody>
          <a:bodyPr/>
          <a:lstStyle/>
          <a:p>
            <a:fld id="{E61CCD58-C3AD-477F-8255-2784B5755959}" type="slidenum">
              <a:rPr lang="de-DE" smtClean="0"/>
              <a:pPr/>
              <a:t>101</a:t>
            </a:fld>
            <a:endParaRPr lang="de-DE"/>
          </a:p>
        </p:txBody>
      </p:sp>
    </p:spTree>
    <p:extLst>
      <p:ext uri="{BB962C8B-B14F-4D97-AF65-F5344CB8AC3E}">
        <p14:creationId xmlns:p14="http://schemas.microsoft.com/office/powerpoint/2010/main" val="106419173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300" dirty="0"/>
              <a:t>Für Sie im Raum aufgebaut: Einerseits die Lernbausteine, erkennbar an den </a:t>
            </a:r>
          </a:p>
        </p:txBody>
      </p:sp>
      <p:sp>
        <p:nvSpPr>
          <p:cNvPr id="4" name="Foliennummernplatzhalter 3"/>
          <p:cNvSpPr>
            <a:spLocks noGrp="1"/>
          </p:cNvSpPr>
          <p:nvPr>
            <p:ph type="sldNum" sz="quarter" idx="10"/>
          </p:nvPr>
        </p:nvSpPr>
        <p:spPr/>
        <p:txBody>
          <a:bodyPr/>
          <a:lstStyle/>
          <a:p>
            <a:fld id="{E61CCD58-C3AD-477F-8255-2784B5755959}" type="slidenum">
              <a:rPr lang="de-DE" smtClean="0"/>
              <a:pPr/>
              <a:t>102</a:t>
            </a:fld>
            <a:endParaRPr lang="de-DE"/>
          </a:p>
        </p:txBody>
      </p:sp>
    </p:spTree>
    <p:extLst>
      <p:ext uri="{BB962C8B-B14F-4D97-AF65-F5344CB8AC3E}">
        <p14:creationId xmlns:p14="http://schemas.microsoft.com/office/powerpoint/2010/main" val="261567057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300" dirty="0"/>
          </a:p>
        </p:txBody>
      </p:sp>
      <p:sp>
        <p:nvSpPr>
          <p:cNvPr id="4" name="Foliennummernplatzhalter 3"/>
          <p:cNvSpPr>
            <a:spLocks noGrp="1"/>
          </p:cNvSpPr>
          <p:nvPr>
            <p:ph type="sldNum" sz="quarter" idx="10"/>
          </p:nvPr>
        </p:nvSpPr>
        <p:spPr/>
        <p:txBody>
          <a:bodyPr/>
          <a:lstStyle/>
          <a:p>
            <a:fld id="{E61CCD58-C3AD-477F-8255-2784B5755959}" type="slidenum">
              <a:rPr lang="de-DE" smtClean="0"/>
              <a:pPr/>
              <a:t>103</a:t>
            </a:fld>
            <a:endParaRPr lang="de-DE"/>
          </a:p>
        </p:txBody>
      </p:sp>
    </p:spTree>
    <p:extLst>
      <p:ext uri="{BB962C8B-B14F-4D97-AF65-F5344CB8AC3E}">
        <p14:creationId xmlns:p14="http://schemas.microsoft.com/office/powerpoint/2010/main" val="250033762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300" dirty="0"/>
              <a:t>Für Sie im Raum aufgebaut: Einerseits die Lernbausteine, erkennbar an den </a:t>
            </a:r>
          </a:p>
        </p:txBody>
      </p:sp>
      <p:sp>
        <p:nvSpPr>
          <p:cNvPr id="4" name="Foliennummernplatzhalter 3"/>
          <p:cNvSpPr>
            <a:spLocks noGrp="1"/>
          </p:cNvSpPr>
          <p:nvPr>
            <p:ph type="sldNum" sz="quarter" idx="10"/>
          </p:nvPr>
        </p:nvSpPr>
        <p:spPr/>
        <p:txBody>
          <a:bodyPr/>
          <a:lstStyle/>
          <a:p>
            <a:fld id="{E61CCD58-C3AD-477F-8255-2784B5755959}" type="slidenum">
              <a:rPr lang="de-DE" smtClean="0"/>
              <a:pPr/>
              <a:t>104</a:t>
            </a:fld>
            <a:endParaRPr lang="de-DE"/>
          </a:p>
        </p:txBody>
      </p:sp>
    </p:spTree>
    <p:extLst>
      <p:ext uri="{BB962C8B-B14F-4D97-AF65-F5344CB8AC3E}">
        <p14:creationId xmlns:p14="http://schemas.microsoft.com/office/powerpoint/2010/main" val="141939962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300" dirty="0"/>
              <a:t>Für Sie im Raum aufgebaut: Einerseits die Lernbausteine, erkennbar an den </a:t>
            </a:r>
          </a:p>
        </p:txBody>
      </p:sp>
      <p:sp>
        <p:nvSpPr>
          <p:cNvPr id="4" name="Foliennummernplatzhalter 3"/>
          <p:cNvSpPr>
            <a:spLocks noGrp="1"/>
          </p:cNvSpPr>
          <p:nvPr>
            <p:ph type="sldNum" sz="quarter" idx="10"/>
          </p:nvPr>
        </p:nvSpPr>
        <p:spPr/>
        <p:txBody>
          <a:bodyPr/>
          <a:lstStyle/>
          <a:p>
            <a:fld id="{E61CCD58-C3AD-477F-8255-2784B5755959}" type="slidenum">
              <a:rPr lang="de-DE" smtClean="0"/>
              <a:pPr/>
              <a:t>105</a:t>
            </a:fld>
            <a:endParaRPr lang="de-DE"/>
          </a:p>
        </p:txBody>
      </p:sp>
    </p:spTree>
    <p:extLst>
      <p:ext uri="{BB962C8B-B14F-4D97-AF65-F5344CB8AC3E}">
        <p14:creationId xmlns:p14="http://schemas.microsoft.com/office/powerpoint/2010/main" val="68884479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300" dirty="0"/>
              <a:t>Diesmal haben wir eine Frage: wie ist es Ihnen ergangen?</a:t>
            </a:r>
          </a:p>
          <a:p>
            <a:pPr marL="241516" indent="-241516">
              <a:buAutoNum type="arabicPeriod"/>
            </a:pPr>
            <a:r>
              <a:rPr lang="de-DE" sz="1300" dirty="0"/>
              <a:t>Bei wem passt alles? … Das wäre auch überraschend…war bei uns auch nicht so.</a:t>
            </a:r>
          </a:p>
          <a:p>
            <a:pPr marL="241516" indent="-241516">
              <a:buAutoNum type="arabicPeriod"/>
            </a:pPr>
            <a:r>
              <a:rPr lang="de-DE" sz="1300" dirty="0"/>
              <a:t>Wer überlegt, die eine oder andere der hier vorgestellten UE bei sich einzubauen?</a:t>
            </a:r>
          </a:p>
          <a:p>
            <a:pPr marL="241516" indent="-241516">
              <a:buAutoNum type="arabicPeriod"/>
            </a:pPr>
            <a:endParaRPr lang="de-DE" sz="1300" dirty="0"/>
          </a:p>
        </p:txBody>
      </p:sp>
      <p:sp>
        <p:nvSpPr>
          <p:cNvPr id="4" name="Foliennummernplatzhalter 3"/>
          <p:cNvSpPr>
            <a:spLocks noGrp="1"/>
          </p:cNvSpPr>
          <p:nvPr>
            <p:ph type="sldNum" sz="quarter" idx="10"/>
          </p:nvPr>
        </p:nvSpPr>
        <p:spPr/>
        <p:txBody>
          <a:bodyPr/>
          <a:lstStyle/>
          <a:p>
            <a:fld id="{E61CCD58-C3AD-477F-8255-2784B5755959}" type="slidenum">
              <a:rPr lang="de-DE" smtClean="0"/>
              <a:pPr/>
              <a:t>106</a:t>
            </a:fld>
            <a:endParaRPr lang="de-DE"/>
          </a:p>
        </p:txBody>
      </p:sp>
    </p:spTree>
    <p:extLst>
      <p:ext uri="{BB962C8B-B14F-4D97-AF65-F5344CB8AC3E}">
        <p14:creationId xmlns:p14="http://schemas.microsoft.com/office/powerpoint/2010/main" val="104285541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300" dirty="0"/>
              <a:t>Für Sie im Raum aufgebaut: Einerseits die Lernbausteine, erkennbar an den </a:t>
            </a:r>
          </a:p>
        </p:txBody>
      </p:sp>
      <p:sp>
        <p:nvSpPr>
          <p:cNvPr id="4" name="Foliennummernplatzhalter 3"/>
          <p:cNvSpPr>
            <a:spLocks noGrp="1"/>
          </p:cNvSpPr>
          <p:nvPr>
            <p:ph type="sldNum" sz="quarter" idx="10"/>
          </p:nvPr>
        </p:nvSpPr>
        <p:spPr/>
        <p:txBody>
          <a:bodyPr/>
          <a:lstStyle/>
          <a:p>
            <a:fld id="{E61CCD58-C3AD-477F-8255-2784B5755959}" type="slidenum">
              <a:rPr lang="de-DE" smtClean="0"/>
              <a:pPr/>
              <a:t>107</a:t>
            </a:fld>
            <a:endParaRPr lang="de-DE"/>
          </a:p>
        </p:txBody>
      </p:sp>
    </p:spTree>
    <p:extLst>
      <p:ext uri="{BB962C8B-B14F-4D97-AF65-F5344CB8AC3E}">
        <p14:creationId xmlns:p14="http://schemas.microsoft.com/office/powerpoint/2010/main" val="229174926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300" dirty="0"/>
              <a:t>Für Sie im Raum aufgebaut: Einerseits die Lernbausteine, erkennbar an den </a:t>
            </a:r>
          </a:p>
        </p:txBody>
      </p:sp>
      <p:sp>
        <p:nvSpPr>
          <p:cNvPr id="4" name="Foliennummernplatzhalter 3"/>
          <p:cNvSpPr>
            <a:spLocks noGrp="1"/>
          </p:cNvSpPr>
          <p:nvPr>
            <p:ph type="sldNum" sz="quarter" idx="10"/>
          </p:nvPr>
        </p:nvSpPr>
        <p:spPr/>
        <p:txBody>
          <a:bodyPr/>
          <a:lstStyle/>
          <a:p>
            <a:fld id="{E61CCD58-C3AD-477F-8255-2784B5755959}" type="slidenum">
              <a:rPr lang="de-DE" smtClean="0"/>
              <a:pPr/>
              <a:t>108</a:t>
            </a:fld>
            <a:endParaRPr lang="de-DE"/>
          </a:p>
        </p:txBody>
      </p:sp>
    </p:spTree>
    <p:extLst>
      <p:ext uri="{BB962C8B-B14F-4D97-AF65-F5344CB8AC3E}">
        <p14:creationId xmlns:p14="http://schemas.microsoft.com/office/powerpoint/2010/main" val="33348970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300" dirty="0"/>
              <a:t>In der ZPG0 haben wir ein Unterrichtsmodell, manche würden sagen eine Großmethode des Unterrichtsmethode…wir sagen einfach einmal eine „Leitmethodik für eine Unterrichtseinheit“ vorgestellt, das sogenannte AQuAPRe-Modell. Es verspricht, die vier großen Anforderungen des NwT-Unterrichts in Unterrichtseinheiten auch unterzubringen. Wir nennen es auch das Modell einer „projektorientierten Unterrichtseinheit“.</a:t>
            </a:r>
          </a:p>
          <a:p>
            <a:endParaRPr lang="de-DE" sz="1300" dirty="0"/>
          </a:p>
          <a:p>
            <a:r>
              <a:rPr lang="de-DE" sz="1300" dirty="0"/>
              <a:t>Letztes Mal haben Sie damit auf Papierbogen eigene Unterrichtseinheiten analysiert.</a:t>
            </a:r>
          </a:p>
          <a:p>
            <a:endParaRPr lang="de-DE" sz="1300" dirty="0"/>
          </a:p>
          <a:p>
            <a:r>
              <a:rPr lang="de-DE" sz="1300" dirty="0"/>
              <a:t>„Projektorientiert“, weil im Zentrum der Unterrichtseinheit ein Projekt steht…ein Forschungsprojekt wie die Frage nach der Schädlichkeit des Streusalzeinsatzes, ein technisches Entwicklungsprojekt wie die Herausforderung, eine eigene Maschine zu bauen, die dies oder jenes kann, vielleicht aber auch eine Kombination aus beidem…z.B. etwas, wo man zunächst etwas erforschen muss, damit man technisch weiterkommt…oder etwas, wo man sich erst technisch das Instrumentarium verschaffen muss, um damit etwas naturwissenschaftlich zu untersuchen. Wir nennen diese beiden Mischformen wie Sie sehen kurz „Forschung für Technik“ oder „Technik für Forschung.“...auch wenn es eigentlich Forschung für Entwicklung bzw. Entwicklung für Forschung heißen müsste. </a:t>
            </a:r>
          </a:p>
          <a:p>
            <a:endParaRPr lang="de-DE" sz="1300" dirty="0"/>
          </a:p>
          <a:p>
            <a:r>
              <a:rPr lang="de-DE" sz="1300" dirty="0"/>
              <a:t>Und letztendlich wissen wir, dass heute in den Entwicklungsabteilungen der Industrie genau wie in den Labors von Universitäten Forschung und Technik Hand in Hand gehen. Das in NwT Hand in Hand gehen lassen zu dürfen, ist vielleicht eine besondere Stärke des BW-Faches NwT.</a:t>
            </a:r>
          </a:p>
          <a:p>
            <a:endParaRPr lang="de-DE" sz="1300" dirty="0"/>
          </a:p>
          <a:p>
            <a:r>
              <a:rPr lang="de-DE" sz="1300" dirty="0"/>
              <a:t>Dem Projekt voran geht eine </a:t>
            </a:r>
            <a:r>
              <a:rPr lang="de-DE" sz="1300" dirty="0" err="1"/>
              <a:t>Qualifizierungphase</a:t>
            </a:r>
            <a:r>
              <a:rPr lang="de-DE" sz="1300" dirty="0"/>
              <a:t>. Die Schülerinnen und Schüler sollten ihr Projekt kognitiv durchdringend angehen</a:t>
            </a:r>
            <a:endParaRPr lang="de-DE" baseline="0" dirty="0"/>
          </a:p>
        </p:txBody>
      </p:sp>
      <p:sp>
        <p:nvSpPr>
          <p:cNvPr id="4" name="Foliennummernplatzhalter 3"/>
          <p:cNvSpPr>
            <a:spLocks noGrp="1"/>
          </p:cNvSpPr>
          <p:nvPr>
            <p:ph type="sldNum" sz="quarter" idx="10"/>
          </p:nvPr>
        </p:nvSpPr>
        <p:spPr/>
        <p:txBody>
          <a:bodyPr/>
          <a:lstStyle/>
          <a:p>
            <a:fld id="{E61CCD58-C3AD-477F-8255-2784B5755959}" type="slidenum">
              <a:rPr lang="de-DE" smtClean="0"/>
              <a:pPr/>
              <a:t>9</a:t>
            </a:fld>
            <a:endParaRPr lang="de-DE"/>
          </a:p>
        </p:txBody>
      </p:sp>
    </p:spTree>
    <p:extLst>
      <p:ext uri="{BB962C8B-B14F-4D97-AF65-F5344CB8AC3E}">
        <p14:creationId xmlns:p14="http://schemas.microsoft.com/office/powerpoint/2010/main" val="402809714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61CCD58-C3AD-477F-8255-2784B5755959}" type="slidenum">
              <a:rPr lang="de-DE" smtClean="0"/>
              <a:pPr/>
              <a:t>113</a:t>
            </a:fld>
            <a:endParaRPr lang="de-DE"/>
          </a:p>
        </p:txBody>
      </p:sp>
    </p:spTree>
    <p:extLst>
      <p:ext uri="{BB962C8B-B14F-4D97-AF65-F5344CB8AC3E}">
        <p14:creationId xmlns:p14="http://schemas.microsoft.com/office/powerpoint/2010/main" val="56498658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a:t>Beginnen wir mit dem Entwickeln, wo ja in NwT die vielfältigeren Grundlagen gelegt werden müssen, da es kein begleitendes Fach Technik gibt.</a:t>
            </a:r>
          </a:p>
          <a:p>
            <a:endParaRPr lang="de-DE" baseline="0" dirty="0"/>
          </a:p>
          <a:p>
            <a:r>
              <a:rPr lang="de-DE" baseline="0" dirty="0"/>
              <a:t>Wir benötigen also jeweils die ersten Bausteine der Stränge Werkstoffe, Mechanik, Elektrik und Informatik. Da sich die Energetik auf Mechanik oder Elektrik stützt, benötigen wir sie zu beginn noch nicht.</a:t>
            </a:r>
          </a:p>
          <a:p>
            <a:endParaRPr lang="de-DE" baseline="0" dirty="0"/>
          </a:p>
          <a:p>
            <a:endParaRPr lang="de-DE" baseline="0" dirty="0"/>
          </a:p>
          <a:p>
            <a:endParaRPr lang="de-DE" baseline="0" dirty="0"/>
          </a:p>
          <a:p>
            <a:endParaRPr lang="de-DE" baseline="0" dirty="0"/>
          </a:p>
          <a:p>
            <a:r>
              <a:rPr lang="de-DE" baseline="0" dirty="0"/>
              <a:t>Dann haben wir uns überlegt, welche Grundlagen in Klasse 8 gelegt werden müssen. Prozessbezogen werden wir ohne Bauerfahrung weder Planen noch optimieren können, deshalb steht die Bauerfahrung zunächst im Vordergrund.</a:t>
            </a:r>
          </a:p>
        </p:txBody>
      </p:sp>
      <p:sp>
        <p:nvSpPr>
          <p:cNvPr id="4" name="Foliennummernplatzhalter 3"/>
          <p:cNvSpPr>
            <a:spLocks noGrp="1"/>
          </p:cNvSpPr>
          <p:nvPr>
            <p:ph type="sldNum" sz="quarter" idx="10"/>
          </p:nvPr>
        </p:nvSpPr>
        <p:spPr/>
        <p:txBody>
          <a:bodyPr/>
          <a:lstStyle/>
          <a:p>
            <a:fld id="{E61CCD58-C3AD-477F-8255-2784B5755959}" type="slidenum">
              <a:rPr lang="de-DE" smtClean="0"/>
              <a:pPr/>
              <a:t>114</a:t>
            </a:fld>
            <a:endParaRPr lang="de-DE"/>
          </a:p>
        </p:txBody>
      </p:sp>
    </p:spTree>
    <p:extLst>
      <p:ext uri="{BB962C8B-B14F-4D97-AF65-F5344CB8AC3E}">
        <p14:creationId xmlns:p14="http://schemas.microsoft.com/office/powerpoint/2010/main" val="85293963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a:t>Beginnen wir mit dem Entwickeln, wo ja in NwT die vielfältigeren Grundlagen gelegt werden müssen, da es kein begleitendes Fach Technik gibt.</a:t>
            </a:r>
          </a:p>
          <a:p>
            <a:endParaRPr lang="de-DE" baseline="0" dirty="0"/>
          </a:p>
          <a:p>
            <a:r>
              <a:rPr lang="de-DE" baseline="0" dirty="0"/>
              <a:t>Wir benötigen also jeweils die ersten Bausteine der Stränge Werkstoffe, Mechanik, Elektrik und Informatik. Da sich die Energetik auf Mechanik oder Elektrik stützt, benötigen wir sie zu beginn noch nicht….</a:t>
            </a:r>
          </a:p>
          <a:p>
            <a:endParaRPr lang="de-DE" baseline="0" dirty="0"/>
          </a:p>
          <a:p>
            <a:endParaRPr lang="de-DE" baseline="0" dirty="0"/>
          </a:p>
          <a:p>
            <a:endParaRPr lang="de-DE" baseline="0" dirty="0"/>
          </a:p>
          <a:p>
            <a:endParaRPr lang="de-DE" baseline="0" dirty="0"/>
          </a:p>
          <a:p>
            <a:r>
              <a:rPr lang="de-DE" baseline="0" dirty="0"/>
              <a:t>Dann haben wir uns überlegt, welche Grundlagen in Klasse 8 gelegt werden müssen. Prozessbezogen werden wir ohne Bauerfahrung weder Planen noch optimieren können, deshalb steht die Bauerfahrung zunächst im Vordergrund.</a:t>
            </a:r>
          </a:p>
        </p:txBody>
      </p:sp>
      <p:sp>
        <p:nvSpPr>
          <p:cNvPr id="4" name="Foliennummernplatzhalter 3"/>
          <p:cNvSpPr>
            <a:spLocks noGrp="1"/>
          </p:cNvSpPr>
          <p:nvPr>
            <p:ph type="sldNum" sz="quarter" idx="10"/>
          </p:nvPr>
        </p:nvSpPr>
        <p:spPr/>
        <p:txBody>
          <a:bodyPr/>
          <a:lstStyle/>
          <a:p>
            <a:fld id="{E61CCD58-C3AD-477F-8255-2784B5755959}" type="slidenum">
              <a:rPr lang="de-DE" smtClean="0"/>
              <a:pPr/>
              <a:t>115</a:t>
            </a:fld>
            <a:endParaRPr lang="de-DE"/>
          </a:p>
        </p:txBody>
      </p:sp>
    </p:spTree>
    <p:extLst>
      <p:ext uri="{BB962C8B-B14F-4D97-AF65-F5344CB8AC3E}">
        <p14:creationId xmlns:p14="http://schemas.microsoft.com/office/powerpoint/2010/main" val="231707545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a:t>Bei den Lernbausteinen haben wir jeweils an den typischen Einsatz in NwT</a:t>
            </a:r>
          </a:p>
          <a:p>
            <a:endParaRPr lang="de-DE" baseline="0" dirty="0"/>
          </a:p>
          <a:p>
            <a:endParaRPr lang="de-DE" baseline="0" dirty="0"/>
          </a:p>
          <a:p>
            <a:endParaRPr lang="de-DE" baseline="0" dirty="0"/>
          </a:p>
          <a:p>
            <a:endParaRPr lang="de-DE" baseline="0" dirty="0"/>
          </a:p>
          <a:p>
            <a:r>
              <a:rPr lang="de-DE" baseline="0" dirty="0"/>
              <a:t>Dann haben wir uns überlegt, welche Grundlagen in Klasse 8 gelegt werden müssen. Prozessbezogen werden wir ohne Bauerfahrung weder Planen noch optimieren können, deshalb steht die Bauerfahrung zunächst im Vordergrund.</a:t>
            </a:r>
          </a:p>
        </p:txBody>
      </p:sp>
      <p:sp>
        <p:nvSpPr>
          <p:cNvPr id="4" name="Foliennummernplatzhalter 3"/>
          <p:cNvSpPr>
            <a:spLocks noGrp="1"/>
          </p:cNvSpPr>
          <p:nvPr>
            <p:ph type="sldNum" sz="quarter" idx="10"/>
          </p:nvPr>
        </p:nvSpPr>
        <p:spPr/>
        <p:txBody>
          <a:bodyPr/>
          <a:lstStyle/>
          <a:p>
            <a:fld id="{E61CCD58-C3AD-477F-8255-2784B5755959}" type="slidenum">
              <a:rPr lang="de-DE" smtClean="0"/>
              <a:pPr/>
              <a:t>116</a:t>
            </a:fld>
            <a:endParaRPr lang="de-DE"/>
          </a:p>
        </p:txBody>
      </p:sp>
    </p:spTree>
    <p:extLst>
      <p:ext uri="{BB962C8B-B14F-4D97-AF65-F5344CB8AC3E}">
        <p14:creationId xmlns:p14="http://schemas.microsoft.com/office/powerpoint/2010/main" val="117116626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61CCD58-C3AD-477F-8255-2784B5755959}" type="slidenum">
              <a:rPr lang="de-DE" smtClean="0"/>
              <a:pPr/>
              <a:t>117</a:t>
            </a:fld>
            <a:endParaRPr lang="de-DE"/>
          </a:p>
        </p:txBody>
      </p:sp>
    </p:spTree>
    <p:extLst>
      <p:ext uri="{BB962C8B-B14F-4D97-AF65-F5344CB8AC3E}">
        <p14:creationId xmlns:p14="http://schemas.microsoft.com/office/powerpoint/2010/main" val="72509678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61CCD58-C3AD-477F-8255-2784B5755959}" type="slidenum">
              <a:rPr lang="de-DE" smtClean="0"/>
              <a:pPr/>
              <a:t>118</a:t>
            </a:fld>
            <a:endParaRPr lang="de-DE"/>
          </a:p>
        </p:txBody>
      </p:sp>
    </p:spTree>
    <p:extLst>
      <p:ext uri="{BB962C8B-B14F-4D97-AF65-F5344CB8AC3E}">
        <p14:creationId xmlns:p14="http://schemas.microsoft.com/office/powerpoint/2010/main" val="325987113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61CCD58-C3AD-477F-8255-2784B5755959}" type="slidenum">
              <a:rPr lang="de-DE" smtClean="0"/>
              <a:pPr/>
              <a:t>119</a:t>
            </a:fld>
            <a:endParaRPr lang="de-DE"/>
          </a:p>
        </p:txBody>
      </p:sp>
    </p:spTree>
    <p:extLst>
      <p:ext uri="{BB962C8B-B14F-4D97-AF65-F5344CB8AC3E}">
        <p14:creationId xmlns:p14="http://schemas.microsoft.com/office/powerpoint/2010/main" val="305059149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61CCD58-C3AD-477F-8255-2784B5755959}" type="slidenum">
              <a:rPr lang="de-DE" smtClean="0"/>
              <a:pPr/>
              <a:t>120</a:t>
            </a:fld>
            <a:endParaRPr lang="de-DE"/>
          </a:p>
        </p:txBody>
      </p:sp>
    </p:spTree>
    <p:extLst>
      <p:ext uri="{BB962C8B-B14F-4D97-AF65-F5344CB8AC3E}">
        <p14:creationId xmlns:p14="http://schemas.microsoft.com/office/powerpoint/2010/main" val="43707667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61CCD58-C3AD-477F-8255-2784B5755959}" type="slidenum">
              <a:rPr lang="de-DE" smtClean="0"/>
              <a:pPr/>
              <a:t>121</a:t>
            </a:fld>
            <a:endParaRPr lang="de-DE"/>
          </a:p>
        </p:txBody>
      </p:sp>
    </p:spTree>
    <p:extLst>
      <p:ext uri="{BB962C8B-B14F-4D97-AF65-F5344CB8AC3E}">
        <p14:creationId xmlns:p14="http://schemas.microsoft.com/office/powerpoint/2010/main" val="262691587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300" dirty="0"/>
              <a:t>Gibt es nun Fragen, bevor Sie die ibKs lesen können?</a:t>
            </a:r>
          </a:p>
        </p:txBody>
      </p:sp>
      <p:sp>
        <p:nvSpPr>
          <p:cNvPr id="4" name="Foliennummernplatzhalter 3"/>
          <p:cNvSpPr>
            <a:spLocks noGrp="1"/>
          </p:cNvSpPr>
          <p:nvPr>
            <p:ph type="sldNum" sz="quarter" idx="10"/>
          </p:nvPr>
        </p:nvSpPr>
        <p:spPr/>
        <p:txBody>
          <a:bodyPr/>
          <a:lstStyle/>
          <a:p>
            <a:fld id="{E61CCD58-C3AD-477F-8255-2784B5755959}" type="slidenum">
              <a:rPr lang="de-DE" smtClean="0"/>
              <a:pPr/>
              <a:t>123</a:t>
            </a:fld>
            <a:endParaRPr lang="de-DE"/>
          </a:p>
        </p:txBody>
      </p:sp>
    </p:spTree>
    <p:extLst>
      <p:ext uri="{BB962C8B-B14F-4D97-AF65-F5344CB8AC3E}">
        <p14:creationId xmlns:p14="http://schemas.microsoft.com/office/powerpoint/2010/main" val="19007511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28658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2_Leer">
    <p:spTree>
      <p:nvGrpSpPr>
        <p:cNvPr id="1" name=""/>
        <p:cNvGrpSpPr/>
        <p:nvPr/>
      </p:nvGrpSpPr>
      <p:grpSpPr>
        <a:xfrm>
          <a:off x="0" y="0"/>
          <a:ext cx="0" cy="0"/>
          <a:chOff x="0" y="0"/>
          <a:chExt cx="0" cy="0"/>
        </a:xfrm>
      </p:grpSpPr>
      <p:sp>
        <p:nvSpPr>
          <p:cNvPr id="8" name="Freihandform 7"/>
          <p:cNvSpPr/>
          <p:nvPr userDrawn="1"/>
        </p:nvSpPr>
        <p:spPr>
          <a:xfrm>
            <a:off x="304410" y="231111"/>
            <a:ext cx="948266" cy="939080"/>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601462"/>
              <a:gd name="connsiteX1" fmla="*/ 38190 w 973666"/>
              <a:gd name="connsiteY1" fmla="*/ 939080 h 1601462"/>
              <a:gd name="connsiteX2" fmla="*/ 943583 w 973666"/>
              <a:gd name="connsiteY2" fmla="*/ 1601462 h 1601462"/>
              <a:gd name="connsiteX3" fmla="*/ 973666 w 973666"/>
              <a:gd name="connsiteY3" fmla="*/ 1397000 h 1601462"/>
              <a:gd name="connsiteX4" fmla="*/ 235444 w 973666"/>
              <a:gd name="connsiteY4" fmla="*/ 874229 h 1601462"/>
              <a:gd name="connsiteX5" fmla="*/ 194733 w 973666"/>
              <a:gd name="connsiteY5" fmla="*/ 279400 h 1601462"/>
              <a:gd name="connsiteX6" fmla="*/ 889000 w 973666"/>
              <a:gd name="connsiteY6" fmla="*/ 160867 h 1601462"/>
              <a:gd name="connsiteX7" fmla="*/ 948266 w 973666"/>
              <a:gd name="connsiteY7" fmla="*/ 0 h 1601462"/>
              <a:gd name="connsiteX8" fmla="*/ 0 w 973666"/>
              <a:gd name="connsiteY8" fmla="*/ 101600 h 1601462"/>
              <a:gd name="connsiteX0" fmla="*/ 0 w 973666"/>
              <a:gd name="connsiteY0" fmla="*/ 101600 h 1397000"/>
              <a:gd name="connsiteX1" fmla="*/ 38190 w 973666"/>
              <a:gd name="connsiteY1" fmla="*/ 939080 h 1397000"/>
              <a:gd name="connsiteX2" fmla="*/ 973666 w 973666"/>
              <a:gd name="connsiteY2" fmla="*/ 1397000 h 1397000"/>
              <a:gd name="connsiteX3" fmla="*/ 235444 w 973666"/>
              <a:gd name="connsiteY3" fmla="*/ 874229 h 1397000"/>
              <a:gd name="connsiteX4" fmla="*/ 194733 w 973666"/>
              <a:gd name="connsiteY4" fmla="*/ 279400 h 1397000"/>
              <a:gd name="connsiteX5" fmla="*/ 889000 w 973666"/>
              <a:gd name="connsiteY5" fmla="*/ 160867 h 1397000"/>
              <a:gd name="connsiteX6" fmla="*/ 948266 w 973666"/>
              <a:gd name="connsiteY6" fmla="*/ 0 h 1397000"/>
              <a:gd name="connsiteX7" fmla="*/ 0 w 973666"/>
              <a:gd name="connsiteY7" fmla="*/ 101600 h 1397000"/>
              <a:gd name="connsiteX0" fmla="*/ 0 w 948266"/>
              <a:gd name="connsiteY0" fmla="*/ 101600 h 939080"/>
              <a:gd name="connsiteX1" fmla="*/ 38190 w 948266"/>
              <a:gd name="connsiteY1" fmla="*/ 939080 h 939080"/>
              <a:gd name="connsiteX2" fmla="*/ 235444 w 948266"/>
              <a:gd name="connsiteY2" fmla="*/ 874229 h 939080"/>
              <a:gd name="connsiteX3" fmla="*/ 194733 w 948266"/>
              <a:gd name="connsiteY3" fmla="*/ 279400 h 939080"/>
              <a:gd name="connsiteX4" fmla="*/ 889000 w 948266"/>
              <a:gd name="connsiteY4" fmla="*/ 160867 h 939080"/>
              <a:gd name="connsiteX5" fmla="*/ 948266 w 948266"/>
              <a:gd name="connsiteY5" fmla="*/ 0 h 939080"/>
              <a:gd name="connsiteX6" fmla="*/ 0 w 948266"/>
              <a:gd name="connsiteY6" fmla="*/ 101600 h 93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8266" h="939080">
                <a:moveTo>
                  <a:pt x="0" y="101600"/>
                </a:moveTo>
                <a:lnTo>
                  <a:pt x="38190" y="939080"/>
                </a:lnTo>
                <a:lnTo>
                  <a:pt x="235444" y="874229"/>
                </a:lnTo>
                <a:lnTo>
                  <a:pt x="194733" y="279400"/>
                </a:lnTo>
                <a:lnTo>
                  <a:pt x="889000" y="160867"/>
                </a:lnTo>
                <a:lnTo>
                  <a:pt x="948266" y="0"/>
                </a:lnTo>
                <a:lnTo>
                  <a:pt x="0" y="1016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sp>
        <p:nvSpPr>
          <p:cNvPr id="9" name="Freihandform 8"/>
          <p:cNvSpPr/>
          <p:nvPr userDrawn="1"/>
        </p:nvSpPr>
        <p:spPr>
          <a:xfrm rot="11202798">
            <a:off x="8121315" y="5858281"/>
            <a:ext cx="799381" cy="841060"/>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48266"/>
              <a:gd name="connsiteY0" fmla="*/ 101600 h 1591734"/>
              <a:gd name="connsiteX1" fmla="*/ 135466 w 948266"/>
              <a:gd name="connsiteY1" fmla="*/ 1532467 h 1591734"/>
              <a:gd name="connsiteX2" fmla="*/ 914400 w 948266"/>
              <a:gd name="connsiteY2" fmla="*/ 1591734 h 1591734"/>
              <a:gd name="connsiteX3" fmla="*/ 918266 w 948266"/>
              <a:gd name="connsiteY3" fmla="*/ 1360896 h 1591734"/>
              <a:gd name="connsiteX4" fmla="*/ 313266 w 948266"/>
              <a:gd name="connsiteY4" fmla="*/ 1380067 h 1591734"/>
              <a:gd name="connsiteX5" fmla="*/ 194733 w 948266"/>
              <a:gd name="connsiteY5" fmla="*/ 279400 h 1591734"/>
              <a:gd name="connsiteX6" fmla="*/ 889000 w 948266"/>
              <a:gd name="connsiteY6" fmla="*/ 160867 h 1591734"/>
              <a:gd name="connsiteX7" fmla="*/ 948266 w 948266"/>
              <a:gd name="connsiteY7" fmla="*/ 0 h 1591734"/>
              <a:gd name="connsiteX8" fmla="*/ 0 w 948266"/>
              <a:gd name="connsiteY8" fmla="*/ 101600 h 1591734"/>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889000 w 1052905"/>
              <a:gd name="connsiteY6" fmla="*/ 160867 h 1609532"/>
              <a:gd name="connsiteX7" fmla="*/ 948266 w 1052905"/>
              <a:gd name="connsiteY7" fmla="*/ 0 h 1609532"/>
              <a:gd name="connsiteX8" fmla="*/ 0 w 1052905"/>
              <a:gd name="connsiteY8" fmla="*/ 101600 h 1609532"/>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764850 w 1052905"/>
              <a:gd name="connsiteY6" fmla="*/ 192532 h 1609532"/>
              <a:gd name="connsiteX7" fmla="*/ 948266 w 1052905"/>
              <a:gd name="connsiteY7" fmla="*/ 0 h 1609532"/>
              <a:gd name="connsiteX8" fmla="*/ 0 w 1052905"/>
              <a:gd name="connsiteY8" fmla="*/ 101600 h 1609532"/>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94733 w 1052905"/>
              <a:gd name="connsiteY5" fmla="*/ 313026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0945 w 1052905"/>
              <a:gd name="connsiteY1" fmla="*/ 841060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30172"/>
              <a:gd name="connsiteY0" fmla="*/ 135226 h 1616449"/>
              <a:gd name="connsiteX1" fmla="*/ 10945 w 1030172"/>
              <a:gd name="connsiteY1" fmla="*/ 841060 h 1616449"/>
              <a:gd name="connsiteX2" fmla="*/ 1030162 w 1030172"/>
              <a:gd name="connsiteY2" fmla="*/ 1616449 h 1616449"/>
              <a:gd name="connsiteX3" fmla="*/ 918266 w 1030172"/>
              <a:gd name="connsiteY3" fmla="*/ 1394522 h 1616449"/>
              <a:gd name="connsiteX4" fmla="*/ 195593 w 1030172"/>
              <a:gd name="connsiteY4" fmla="*/ 830060 h 1616449"/>
              <a:gd name="connsiteX5" fmla="*/ 144281 w 1030172"/>
              <a:gd name="connsiteY5" fmla="*/ 318964 h 1616449"/>
              <a:gd name="connsiteX6" fmla="*/ 764850 w 1030172"/>
              <a:gd name="connsiteY6" fmla="*/ 226158 h 1616449"/>
              <a:gd name="connsiteX7" fmla="*/ 799381 w 1030172"/>
              <a:gd name="connsiteY7" fmla="*/ 0 h 1616449"/>
              <a:gd name="connsiteX8" fmla="*/ 0 w 1030172"/>
              <a:gd name="connsiteY8" fmla="*/ 135226 h 1616449"/>
              <a:gd name="connsiteX0" fmla="*/ 0 w 918266"/>
              <a:gd name="connsiteY0" fmla="*/ 135226 h 1394522"/>
              <a:gd name="connsiteX1" fmla="*/ 10945 w 918266"/>
              <a:gd name="connsiteY1" fmla="*/ 841060 h 1394522"/>
              <a:gd name="connsiteX2" fmla="*/ 918266 w 918266"/>
              <a:gd name="connsiteY2" fmla="*/ 1394522 h 1394522"/>
              <a:gd name="connsiteX3" fmla="*/ 195593 w 918266"/>
              <a:gd name="connsiteY3" fmla="*/ 830060 h 1394522"/>
              <a:gd name="connsiteX4" fmla="*/ 144281 w 918266"/>
              <a:gd name="connsiteY4" fmla="*/ 318964 h 1394522"/>
              <a:gd name="connsiteX5" fmla="*/ 764850 w 918266"/>
              <a:gd name="connsiteY5" fmla="*/ 226158 h 1394522"/>
              <a:gd name="connsiteX6" fmla="*/ 799381 w 918266"/>
              <a:gd name="connsiteY6" fmla="*/ 0 h 1394522"/>
              <a:gd name="connsiteX7" fmla="*/ 0 w 918266"/>
              <a:gd name="connsiteY7" fmla="*/ 135226 h 1394522"/>
              <a:gd name="connsiteX0" fmla="*/ 0 w 799381"/>
              <a:gd name="connsiteY0" fmla="*/ 135226 h 841060"/>
              <a:gd name="connsiteX1" fmla="*/ 10945 w 799381"/>
              <a:gd name="connsiteY1" fmla="*/ 841060 h 841060"/>
              <a:gd name="connsiteX2" fmla="*/ 195593 w 799381"/>
              <a:gd name="connsiteY2" fmla="*/ 830060 h 841060"/>
              <a:gd name="connsiteX3" fmla="*/ 144281 w 799381"/>
              <a:gd name="connsiteY3" fmla="*/ 318964 h 841060"/>
              <a:gd name="connsiteX4" fmla="*/ 764850 w 799381"/>
              <a:gd name="connsiteY4" fmla="*/ 226158 h 841060"/>
              <a:gd name="connsiteX5" fmla="*/ 799381 w 799381"/>
              <a:gd name="connsiteY5" fmla="*/ 0 h 841060"/>
              <a:gd name="connsiteX6" fmla="*/ 0 w 799381"/>
              <a:gd name="connsiteY6" fmla="*/ 135226 h 84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9381" h="841060">
                <a:moveTo>
                  <a:pt x="0" y="135226"/>
                </a:moveTo>
                <a:lnTo>
                  <a:pt x="10945" y="841060"/>
                </a:lnTo>
                <a:lnTo>
                  <a:pt x="195593" y="830060"/>
                </a:lnTo>
                <a:lnTo>
                  <a:pt x="144281" y="318964"/>
                </a:lnTo>
                <a:lnTo>
                  <a:pt x="764850" y="226158"/>
                </a:lnTo>
                <a:lnTo>
                  <a:pt x="799381" y="0"/>
                </a:lnTo>
                <a:lnTo>
                  <a:pt x="0" y="13522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sp>
        <p:nvSpPr>
          <p:cNvPr id="11" name="Textfeld 10"/>
          <p:cNvSpPr txBox="1"/>
          <p:nvPr userDrawn="1"/>
        </p:nvSpPr>
        <p:spPr>
          <a:xfrm>
            <a:off x="938775" y="496187"/>
            <a:ext cx="3004477" cy="461665"/>
          </a:xfrm>
          <a:prstGeom prst="rect">
            <a:avLst/>
          </a:prstGeom>
          <a:noFill/>
        </p:spPr>
        <p:txBody>
          <a:bodyPr wrap="none" rtlCol="0">
            <a:spAutoFit/>
          </a:bodyPr>
          <a:lstStyle/>
          <a:p>
            <a:r>
              <a:rPr lang="de-DE" sz="2400" dirty="0">
                <a:solidFill>
                  <a:schemeClr val="accent1"/>
                </a:solidFill>
              </a:rPr>
              <a:t>UNTERRICHTSMODELL</a:t>
            </a:r>
          </a:p>
        </p:txBody>
      </p:sp>
      <p:grpSp>
        <p:nvGrpSpPr>
          <p:cNvPr id="12" name="Gruppieren 11"/>
          <p:cNvGrpSpPr/>
          <p:nvPr userDrawn="1"/>
        </p:nvGrpSpPr>
        <p:grpSpPr>
          <a:xfrm rot="21430864">
            <a:off x="611593" y="599953"/>
            <a:ext cx="512011" cy="538761"/>
            <a:chOff x="6049375" y="3022788"/>
            <a:chExt cx="471743" cy="496389"/>
          </a:xfrm>
        </p:grpSpPr>
        <p:sp>
          <p:nvSpPr>
            <p:cNvPr id="13" name="Ellipse 12"/>
            <p:cNvSpPr/>
            <p:nvPr/>
          </p:nvSpPr>
          <p:spPr>
            <a:xfrm>
              <a:off x="6432291" y="3414478"/>
              <a:ext cx="88827" cy="940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Freihandform 13"/>
            <p:cNvSpPr/>
            <p:nvPr/>
          </p:nvSpPr>
          <p:spPr>
            <a:xfrm>
              <a:off x="6049375" y="3022788"/>
              <a:ext cx="329185" cy="496389"/>
            </a:xfrm>
            <a:custGeom>
              <a:avLst/>
              <a:gdLst>
                <a:gd name="connsiteX0" fmla="*/ 73152 w 308283"/>
                <a:gd name="connsiteY0" fmla="*/ 151530 h 496389"/>
                <a:gd name="connsiteX1" fmla="*/ 5225 w 308283"/>
                <a:gd name="connsiteY1" fmla="*/ 161980 h 496389"/>
                <a:gd name="connsiteX2" fmla="*/ 0 w 308283"/>
                <a:gd name="connsiteY2" fmla="*/ 36576 h 496389"/>
                <a:gd name="connsiteX3" fmla="*/ 219456 w 308283"/>
                <a:gd name="connsiteY3" fmla="*/ 0 h 496389"/>
                <a:gd name="connsiteX4" fmla="*/ 308283 w 308283"/>
                <a:gd name="connsiteY4" fmla="*/ 188106 h 496389"/>
                <a:gd name="connsiteX5" fmla="*/ 120178 w 308283"/>
                <a:gd name="connsiteY5" fmla="*/ 428462 h 496389"/>
                <a:gd name="connsiteX6" fmla="*/ 292608 w 308283"/>
                <a:gd name="connsiteY6" fmla="*/ 402336 h 496389"/>
                <a:gd name="connsiteX7" fmla="*/ 282157 w 308283"/>
                <a:gd name="connsiteY7" fmla="*/ 496389 h 496389"/>
                <a:gd name="connsiteX8" fmla="*/ 20900 w 308283"/>
                <a:gd name="connsiteY8" fmla="*/ 475488 h 496389"/>
                <a:gd name="connsiteX9" fmla="*/ 214231 w 308283"/>
                <a:gd name="connsiteY9" fmla="*/ 172430 h 496389"/>
                <a:gd name="connsiteX10" fmla="*/ 161979 w 308283"/>
                <a:gd name="connsiteY10" fmla="*/ 73152 h 496389"/>
                <a:gd name="connsiteX11" fmla="*/ 94052 w 308283"/>
                <a:gd name="connsiteY11" fmla="*/ 88828 h 496389"/>
                <a:gd name="connsiteX12" fmla="*/ 73152 w 308283"/>
                <a:gd name="connsiteY12" fmla="*/ 151530 h 496389"/>
                <a:gd name="connsiteX0" fmla="*/ 73152 w 308283"/>
                <a:gd name="connsiteY0" fmla="*/ 151530 h 496389"/>
                <a:gd name="connsiteX1" fmla="*/ 5225 w 308283"/>
                <a:gd name="connsiteY1" fmla="*/ 109728 h 496389"/>
                <a:gd name="connsiteX2" fmla="*/ 0 w 308283"/>
                <a:gd name="connsiteY2" fmla="*/ 36576 h 496389"/>
                <a:gd name="connsiteX3" fmla="*/ 219456 w 308283"/>
                <a:gd name="connsiteY3" fmla="*/ 0 h 496389"/>
                <a:gd name="connsiteX4" fmla="*/ 308283 w 308283"/>
                <a:gd name="connsiteY4" fmla="*/ 188106 h 496389"/>
                <a:gd name="connsiteX5" fmla="*/ 120178 w 308283"/>
                <a:gd name="connsiteY5" fmla="*/ 428462 h 496389"/>
                <a:gd name="connsiteX6" fmla="*/ 292608 w 308283"/>
                <a:gd name="connsiteY6" fmla="*/ 402336 h 496389"/>
                <a:gd name="connsiteX7" fmla="*/ 282157 w 308283"/>
                <a:gd name="connsiteY7" fmla="*/ 496389 h 496389"/>
                <a:gd name="connsiteX8" fmla="*/ 20900 w 308283"/>
                <a:gd name="connsiteY8" fmla="*/ 475488 h 496389"/>
                <a:gd name="connsiteX9" fmla="*/ 214231 w 308283"/>
                <a:gd name="connsiteY9" fmla="*/ 172430 h 496389"/>
                <a:gd name="connsiteX10" fmla="*/ 161979 w 308283"/>
                <a:gd name="connsiteY10" fmla="*/ 73152 h 496389"/>
                <a:gd name="connsiteX11" fmla="*/ 94052 w 308283"/>
                <a:gd name="connsiteY11" fmla="*/ 88828 h 496389"/>
                <a:gd name="connsiteX12" fmla="*/ 73152 w 308283"/>
                <a:gd name="connsiteY12" fmla="*/ 151530 h 496389"/>
                <a:gd name="connsiteX0" fmla="*/ 67927 w 303058"/>
                <a:gd name="connsiteY0" fmla="*/ 151530 h 496389"/>
                <a:gd name="connsiteX1" fmla="*/ 0 w 303058"/>
                <a:gd name="connsiteY1" fmla="*/ 109728 h 496389"/>
                <a:gd name="connsiteX2" fmla="*/ 62701 w 303058"/>
                <a:gd name="connsiteY2" fmla="*/ 15676 h 496389"/>
                <a:gd name="connsiteX3" fmla="*/ 214231 w 303058"/>
                <a:gd name="connsiteY3" fmla="*/ 0 h 496389"/>
                <a:gd name="connsiteX4" fmla="*/ 303058 w 303058"/>
                <a:gd name="connsiteY4" fmla="*/ 188106 h 496389"/>
                <a:gd name="connsiteX5" fmla="*/ 114953 w 303058"/>
                <a:gd name="connsiteY5" fmla="*/ 428462 h 496389"/>
                <a:gd name="connsiteX6" fmla="*/ 287383 w 303058"/>
                <a:gd name="connsiteY6" fmla="*/ 402336 h 496389"/>
                <a:gd name="connsiteX7" fmla="*/ 276932 w 303058"/>
                <a:gd name="connsiteY7" fmla="*/ 496389 h 496389"/>
                <a:gd name="connsiteX8" fmla="*/ 15675 w 303058"/>
                <a:gd name="connsiteY8" fmla="*/ 475488 h 496389"/>
                <a:gd name="connsiteX9" fmla="*/ 209006 w 303058"/>
                <a:gd name="connsiteY9" fmla="*/ 172430 h 496389"/>
                <a:gd name="connsiteX10" fmla="*/ 156754 w 303058"/>
                <a:gd name="connsiteY10" fmla="*/ 73152 h 496389"/>
                <a:gd name="connsiteX11" fmla="*/ 88827 w 303058"/>
                <a:gd name="connsiteY11" fmla="*/ 88828 h 496389"/>
                <a:gd name="connsiteX12" fmla="*/ 67927 w 303058"/>
                <a:gd name="connsiteY12" fmla="*/ 151530 h 496389"/>
                <a:gd name="connsiteX0" fmla="*/ 94054 w 329185"/>
                <a:gd name="connsiteY0" fmla="*/ 151530 h 496389"/>
                <a:gd name="connsiteX1" fmla="*/ 26127 w 329185"/>
                <a:gd name="connsiteY1" fmla="*/ 109728 h 496389"/>
                <a:gd name="connsiteX2" fmla="*/ 88828 w 329185"/>
                <a:gd name="connsiteY2" fmla="*/ 15676 h 496389"/>
                <a:gd name="connsiteX3" fmla="*/ 240358 w 329185"/>
                <a:gd name="connsiteY3" fmla="*/ 0 h 496389"/>
                <a:gd name="connsiteX4" fmla="*/ 329185 w 329185"/>
                <a:gd name="connsiteY4" fmla="*/ 188106 h 496389"/>
                <a:gd name="connsiteX5" fmla="*/ 141080 w 329185"/>
                <a:gd name="connsiteY5" fmla="*/ 428462 h 496389"/>
                <a:gd name="connsiteX6" fmla="*/ 313510 w 329185"/>
                <a:gd name="connsiteY6" fmla="*/ 402336 h 496389"/>
                <a:gd name="connsiteX7" fmla="*/ 303059 w 329185"/>
                <a:gd name="connsiteY7" fmla="*/ 496389 h 496389"/>
                <a:gd name="connsiteX8" fmla="*/ 0 w 329185"/>
                <a:gd name="connsiteY8" fmla="*/ 465038 h 496389"/>
                <a:gd name="connsiteX9" fmla="*/ 235133 w 329185"/>
                <a:gd name="connsiteY9" fmla="*/ 172430 h 496389"/>
                <a:gd name="connsiteX10" fmla="*/ 182881 w 329185"/>
                <a:gd name="connsiteY10" fmla="*/ 73152 h 496389"/>
                <a:gd name="connsiteX11" fmla="*/ 114954 w 329185"/>
                <a:gd name="connsiteY11" fmla="*/ 88828 h 496389"/>
                <a:gd name="connsiteX12" fmla="*/ 94054 w 329185"/>
                <a:gd name="connsiteY12" fmla="*/ 151530 h 496389"/>
                <a:gd name="connsiteX0" fmla="*/ 94054 w 329185"/>
                <a:gd name="connsiteY0" fmla="*/ 151530 h 496389"/>
                <a:gd name="connsiteX1" fmla="*/ 26127 w 329185"/>
                <a:gd name="connsiteY1" fmla="*/ 109728 h 496389"/>
                <a:gd name="connsiteX2" fmla="*/ 88828 w 329185"/>
                <a:gd name="connsiteY2" fmla="*/ 15676 h 496389"/>
                <a:gd name="connsiteX3" fmla="*/ 240358 w 329185"/>
                <a:gd name="connsiteY3" fmla="*/ 0 h 496389"/>
                <a:gd name="connsiteX4" fmla="*/ 329185 w 329185"/>
                <a:gd name="connsiteY4" fmla="*/ 188106 h 496389"/>
                <a:gd name="connsiteX5" fmla="*/ 141080 w 329185"/>
                <a:gd name="connsiteY5" fmla="*/ 397112 h 496389"/>
                <a:gd name="connsiteX6" fmla="*/ 313510 w 329185"/>
                <a:gd name="connsiteY6" fmla="*/ 402336 h 496389"/>
                <a:gd name="connsiteX7" fmla="*/ 303059 w 329185"/>
                <a:gd name="connsiteY7" fmla="*/ 496389 h 496389"/>
                <a:gd name="connsiteX8" fmla="*/ 0 w 329185"/>
                <a:gd name="connsiteY8" fmla="*/ 465038 h 496389"/>
                <a:gd name="connsiteX9" fmla="*/ 235133 w 329185"/>
                <a:gd name="connsiteY9" fmla="*/ 172430 h 496389"/>
                <a:gd name="connsiteX10" fmla="*/ 182881 w 329185"/>
                <a:gd name="connsiteY10" fmla="*/ 73152 h 496389"/>
                <a:gd name="connsiteX11" fmla="*/ 114954 w 329185"/>
                <a:gd name="connsiteY11" fmla="*/ 88828 h 496389"/>
                <a:gd name="connsiteX12" fmla="*/ 94054 w 329185"/>
                <a:gd name="connsiteY12" fmla="*/ 151530 h 496389"/>
                <a:gd name="connsiteX0" fmla="*/ 224681 w 459812"/>
                <a:gd name="connsiteY0" fmla="*/ 266483 h 611342"/>
                <a:gd name="connsiteX1" fmla="*/ 156754 w 459812"/>
                <a:gd name="connsiteY1" fmla="*/ 224681 h 611342"/>
                <a:gd name="connsiteX2" fmla="*/ 219455 w 459812"/>
                <a:gd name="connsiteY2" fmla="*/ 130629 h 611342"/>
                <a:gd name="connsiteX3" fmla="*/ 370985 w 459812"/>
                <a:gd name="connsiteY3" fmla="*/ 114953 h 611342"/>
                <a:gd name="connsiteX4" fmla="*/ 459812 w 459812"/>
                <a:gd name="connsiteY4" fmla="*/ 303059 h 611342"/>
                <a:gd name="connsiteX5" fmla="*/ 271707 w 459812"/>
                <a:gd name="connsiteY5" fmla="*/ 512065 h 611342"/>
                <a:gd name="connsiteX6" fmla="*/ 444137 w 459812"/>
                <a:gd name="connsiteY6" fmla="*/ 517289 h 611342"/>
                <a:gd name="connsiteX7" fmla="*/ 433686 w 459812"/>
                <a:gd name="connsiteY7" fmla="*/ 611342 h 611342"/>
                <a:gd name="connsiteX8" fmla="*/ 130627 w 459812"/>
                <a:gd name="connsiteY8" fmla="*/ 579991 h 611342"/>
                <a:gd name="connsiteX9" fmla="*/ 365760 w 459812"/>
                <a:gd name="connsiteY9" fmla="*/ 287383 h 611342"/>
                <a:gd name="connsiteX10" fmla="*/ 313508 w 459812"/>
                <a:gd name="connsiteY10" fmla="*/ 188105 h 611342"/>
                <a:gd name="connsiteX11" fmla="*/ 0 w 459812"/>
                <a:gd name="connsiteY11" fmla="*/ 0 h 611342"/>
                <a:gd name="connsiteX12" fmla="*/ 224681 w 459812"/>
                <a:gd name="connsiteY12" fmla="*/ 266483 h 611342"/>
                <a:gd name="connsiteX0" fmla="*/ 94054 w 329185"/>
                <a:gd name="connsiteY0" fmla="*/ 151530 h 496389"/>
                <a:gd name="connsiteX1" fmla="*/ 26127 w 329185"/>
                <a:gd name="connsiteY1" fmla="*/ 109728 h 496389"/>
                <a:gd name="connsiteX2" fmla="*/ 88828 w 329185"/>
                <a:gd name="connsiteY2" fmla="*/ 15676 h 496389"/>
                <a:gd name="connsiteX3" fmla="*/ 240358 w 329185"/>
                <a:gd name="connsiteY3" fmla="*/ 0 h 496389"/>
                <a:gd name="connsiteX4" fmla="*/ 329185 w 329185"/>
                <a:gd name="connsiteY4" fmla="*/ 188106 h 496389"/>
                <a:gd name="connsiteX5" fmla="*/ 141080 w 329185"/>
                <a:gd name="connsiteY5" fmla="*/ 397112 h 496389"/>
                <a:gd name="connsiteX6" fmla="*/ 313510 w 329185"/>
                <a:gd name="connsiteY6" fmla="*/ 402336 h 496389"/>
                <a:gd name="connsiteX7" fmla="*/ 303059 w 329185"/>
                <a:gd name="connsiteY7" fmla="*/ 496389 h 496389"/>
                <a:gd name="connsiteX8" fmla="*/ 0 w 329185"/>
                <a:gd name="connsiteY8" fmla="*/ 465038 h 496389"/>
                <a:gd name="connsiteX9" fmla="*/ 235133 w 329185"/>
                <a:gd name="connsiteY9" fmla="*/ 172430 h 496389"/>
                <a:gd name="connsiteX10" fmla="*/ 182881 w 329185"/>
                <a:gd name="connsiteY10" fmla="*/ 73152 h 496389"/>
                <a:gd name="connsiteX11" fmla="*/ 94054 w 329185"/>
                <a:gd name="connsiteY11" fmla="*/ 151530 h 496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9185" h="496389">
                  <a:moveTo>
                    <a:pt x="94054" y="151530"/>
                  </a:moveTo>
                  <a:lnTo>
                    <a:pt x="26127" y="109728"/>
                  </a:lnTo>
                  <a:lnTo>
                    <a:pt x="88828" y="15676"/>
                  </a:lnTo>
                  <a:lnTo>
                    <a:pt x="240358" y="0"/>
                  </a:lnTo>
                  <a:lnTo>
                    <a:pt x="329185" y="188106"/>
                  </a:lnTo>
                  <a:lnTo>
                    <a:pt x="141080" y="397112"/>
                  </a:lnTo>
                  <a:lnTo>
                    <a:pt x="313510" y="402336"/>
                  </a:lnTo>
                  <a:lnTo>
                    <a:pt x="303059" y="496389"/>
                  </a:lnTo>
                  <a:lnTo>
                    <a:pt x="0" y="465038"/>
                  </a:lnTo>
                  <a:lnTo>
                    <a:pt x="235133" y="172430"/>
                  </a:lnTo>
                  <a:lnTo>
                    <a:pt x="182881" y="73152"/>
                  </a:lnTo>
                  <a:lnTo>
                    <a:pt x="94054" y="15153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Tree>
    <p:extLst>
      <p:ext uri="{BB962C8B-B14F-4D97-AF65-F5344CB8AC3E}">
        <p14:creationId xmlns:p14="http://schemas.microsoft.com/office/powerpoint/2010/main" val="10047235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el und Inhalt">
    <p:spTree>
      <p:nvGrpSpPr>
        <p:cNvPr id="1" name=""/>
        <p:cNvGrpSpPr/>
        <p:nvPr/>
      </p:nvGrpSpPr>
      <p:grpSpPr>
        <a:xfrm>
          <a:off x="0" y="0"/>
          <a:ext cx="0" cy="0"/>
          <a:chOff x="0" y="0"/>
          <a:chExt cx="0" cy="0"/>
        </a:xfrm>
      </p:grpSpPr>
      <p:sp>
        <p:nvSpPr>
          <p:cNvPr id="7" name="Freihandform 6"/>
          <p:cNvSpPr/>
          <p:nvPr userDrawn="1"/>
        </p:nvSpPr>
        <p:spPr>
          <a:xfrm>
            <a:off x="304410" y="231111"/>
            <a:ext cx="948266" cy="939080"/>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601462"/>
              <a:gd name="connsiteX1" fmla="*/ 38190 w 973666"/>
              <a:gd name="connsiteY1" fmla="*/ 939080 h 1601462"/>
              <a:gd name="connsiteX2" fmla="*/ 943583 w 973666"/>
              <a:gd name="connsiteY2" fmla="*/ 1601462 h 1601462"/>
              <a:gd name="connsiteX3" fmla="*/ 973666 w 973666"/>
              <a:gd name="connsiteY3" fmla="*/ 1397000 h 1601462"/>
              <a:gd name="connsiteX4" fmla="*/ 235444 w 973666"/>
              <a:gd name="connsiteY4" fmla="*/ 874229 h 1601462"/>
              <a:gd name="connsiteX5" fmla="*/ 194733 w 973666"/>
              <a:gd name="connsiteY5" fmla="*/ 279400 h 1601462"/>
              <a:gd name="connsiteX6" fmla="*/ 889000 w 973666"/>
              <a:gd name="connsiteY6" fmla="*/ 160867 h 1601462"/>
              <a:gd name="connsiteX7" fmla="*/ 948266 w 973666"/>
              <a:gd name="connsiteY7" fmla="*/ 0 h 1601462"/>
              <a:gd name="connsiteX8" fmla="*/ 0 w 973666"/>
              <a:gd name="connsiteY8" fmla="*/ 101600 h 1601462"/>
              <a:gd name="connsiteX0" fmla="*/ 0 w 973666"/>
              <a:gd name="connsiteY0" fmla="*/ 101600 h 1397000"/>
              <a:gd name="connsiteX1" fmla="*/ 38190 w 973666"/>
              <a:gd name="connsiteY1" fmla="*/ 939080 h 1397000"/>
              <a:gd name="connsiteX2" fmla="*/ 973666 w 973666"/>
              <a:gd name="connsiteY2" fmla="*/ 1397000 h 1397000"/>
              <a:gd name="connsiteX3" fmla="*/ 235444 w 973666"/>
              <a:gd name="connsiteY3" fmla="*/ 874229 h 1397000"/>
              <a:gd name="connsiteX4" fmla="*/ 194733 w 973666"/>
              <a:gd name="connsiteY4" fmla="*/ 279400 h 1397000"/>
              <a:gd name="connsiteX5" fmla="*/ 889000 w 973666"/>
              <a:gd name="connsiteY5" fmla="*/ 160867 h 1397000"/>
              <a:gd name="connsiteX6" fmla="*/ 948266 w 973666"/>
              <a:gd name="connsiteY6" fmla="*/ 0 h 1397000"/>
              <a:gd name="connsiteX7" fmla="*/ 0 w 973666"/>
              <a:gd name="connsiteY7" fmla="*/ 101600 h 1397000"/>
              <a:gd name="connsiteX0" fmla="*/ 0 w 948266"/>
              <a:gd name="connsiteY0" fmla="*/ 101600 h 939080"/>
              <a:gd name="connsiteX1" fmla="*/ 38190 w 948266"/>
              <a:gd name="connsiteY1" fmla="*/ 939080 h 939080"/>
              <a:gd name="connsiteX2" fmla="*/ 235444 w 948266"/>
              <a:gd name="connsiteY2" fmla="*/ 874229 h 939080"/>
              <a:gd name="connsiteX3" fmla="*/ 194733 w 948266"/>
              <a:gd name="connsiteY3" fmla="*/ 279400 h 939080"/>
              <a:gd name="connsiteX4" fmla="*/ 889000 w 948266"/>
              <a:gd name="connsiteY4" fmla="*/ 160867 h 939080"/>
              <a:gd name="connsiteX5" fmla="*/ 948266 w 948266"/>
              <a:gd name="connsiteY5" fmla="*/ 0 h 939080"/>
              <a:gd name="connsiteX6" fmla="*/ 0 w 948266"/>
              <a:gd name="connsiteY6" fmla="*/ 101600 h 93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8266" h="939080">
                <a:moveTo>
                  <a:pt x="0" y="101600"/>
                </a:moveTo>
                <a:lnTo>
                  <a:pt x="38190" y="939080"/>
                </a:lnTo>
                <a:lnTo>
                  <a:pt x="235444" y="874229"/>
                </a:lnTo>
                <a:lnTo>
                  <a:pt x="194733" y="279400"/>
                </a:lnTo>
                <a:lnTo>
                  <a:pt x="889000" y="160867"/>
                </a:lnTo>
                <a:lnTo>
                  <a:pt x="948266" y="0"/>
                </a:lnTo>
                <a:lnTo>
                  <a:pt x="0" y="1016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sp>
        <p:nvSpPr>
          <p:cNvPr id="8" name="Freihandform 7"/>
          <p:cNvSpPr/>
          <p:nvPr userDrawn="1"/>
        </p:nvSpPr>
        <p:spPr>
          <a:xfrm rot="11202798">
            <a:off x="8121315" y="5858281"/>
            <a:ext cx="799381" cy="841060"/>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48266"/>
              <a:gd name="connsiteY0" fmla="*/ 101600 h 1591734"/>
              <a:gd name="connsiteX1" fmla="*/ 135466 w 948266"/>
              <a:gd name="connsiteY1" fmla="*/ 1532467 h 1591734"/>
              <a:gd name="connsiteX2" fmla="*/ 914400 w 948266"/>
              <a:gd name="connsiteY2" fmla="*/ 1591734 h 1591734"/>
              <a:gd name="connsiteX3" fmla="*/ 918266 w 948266"/>
              <a:gd name="connsiteY3" fmla="*/ 1360896 h 1591734"/>
              <a:gd name="connsiteX4" fmla="*/ 313266 w 948266"/>
              <a:gd name="connsiteY4" fmla="*/ 1380067 h 1591734"/>
              <a:gd name="connsiteX5" fmla="*/ 194733 w 948266"/>
              <a:gd name="connsiteY5" fmla="*/ 279400 h 1591734"/>
              <a:gd name="connsiteX6" fmla="*/ 889000 w 948266"/>
              <a:gd name="connsiteY6" fmla="*/ 160867 h 1591734"/>
              <a:gd name="connsiteX7" fmla="*/ 948266 w 948266"/>
              <a:gd name="connsiteY7" fmla="*/ 0 h 1591734"/>
              <a:gd name="connsiteX8" fmla="*/ 0 w 948266"/>
              <a:gd name="connsiteY8" fmla="*/ 101600 h 1591734"/>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889000 w 1052905"/>
              <a:gd name="connsiteY6" fmla="*/ 160867 h 1609532"/>
              <a:gd name="connsiteX7" fmla="*/ 948266 w 1052905"/>
              <a:gd name="connsiteY7" fmla="*/ 0 h 1609532"/>
              <a:gd name="connsiteX8" fmla="*/ 0 w 1052905"/>
              <a:gd name="connsiteY8" fmla="*/ 101600 h 1609532"/>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764850 w 1052905"/>
              <a:gd name="connsiteY6" fmla="*/ 192532 h 1609532"/>
              <a:gd name="connsiteX7" fmla="*/ 948266 w 1052905"/>
              <a:gd name="connsiteY7" fmla="*/ 0 h 1609532"/>
              <a:gd name="connsiteX8" fmla="*/ 0 w 1052905"/>
              <a:gd name="connsiteY8" fmla="*/ 101600 h 1609532"/>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94733 w 1052905"/>
              <a:gd name="connsiteY5" fmla="*/ 313026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0945 w 1052905"/>
              <a:gd name="connsiteY1" fmla="*/ 841060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30172"/>
              <a:gd name="connsiteY0" fmla="*/ 135226 h 1616449"/>
              <a:gd name="connsiteX1" fmla="*/ 10945 w 1030172"/>
              <a:gd name="connsiteY1" fmla="*/ 841060 h 1616449"/>
              <a:gd name="connsiteX2" fmla="*/ 1030162 w 1030172"/>
              <a:gd name="connsiteY2" fmla="*/ 1616449 h 1616449"/>
              <a:gd name="connsiteX3" fmla="*/ 918266 w 1030172"/>
              <a:gd name="connsiteY3" fmla="*/ 1394522 h 1616449"/>
              <a:gd name="connsiteX4" fmla="*/ 195593 w 1030172"/>
              <a:gd name="connsiteY4" fmla="*/ 830060 h 1616449"/>
              <a:gd name="connsiteX5" fmla="*/ 144281 w 1030172"/>
              <a:gd name="connsiteY5" fmla="*/ 318964 h 1616449"/>
              <a:gd name="connsiteX6" fmla="*/ 764850 w 1030172"/>
              <a:gd name="connsiteY6" fmla="*/ 226158 h 1616449"/>
              <a:gd name="connsiteX7" fmla="*/ 799381 w 1030172"/>
              <a:gd name="connsiteY7" fmla="*/ 0 h 1616449"/>
              <a:gd name="connsiteX8" fmla="*/ 0 w 1030172"/>
              <a:gd name="connsiteY8" fmla="*/ 135226 h 1616449"/>
              <a:gd name="connsiteX0" fmla="*/ 0 w 918266"/>
              <a:gd name="connsiteY0" fmla="*/ 135226 h 1394522"/>
              <a:gd name="connsiteX1" fmla="*/ 10945 w 918266"/>
              <a:gd name="connsiteY1" fmla="*/ 841060 h 1394522"/>
              <a:gd name="connsiteX2" fmla="*/ 918266 w 918266"/>
              <a:gd name="connsiteY2" fmla="*/ 1394522 h 1394522"/>
              <a:gd name="connsiteX3" fmla="*/ 195593 w 918266"/>
              <a:gd name="connsiteY3" fmla="*/ 830060 h 1394522"/>
              <a:gd name="connsiteX4" fmla="*/ 144281 w 918266"/>
              <a:gd name="connsiteY4" fmla="*/ 318964 h 1394522"/>
              <a:gd name="connsiteX5" fmla="*/ 764850 w 918266"/>
              <a:gd name="connsiteY5" fmla="*/ 226158 h 1394522"/>
              <a:gd name="connsiteX6" fmla="*/ 799381 w 918266"/>
              <a:gd name="connsiteY6" fmla="*/ 0 h 1394522"/>
              <a:gd name="connsiteX7" fmla="*/ 0 w 918266"/>
              <a:gd name="connsiteY7" fmla="*/ 135226 h 1394522"/>
              <a:gd name="connsiteX0" fmla="*/ 0 w 799381"/>
              <a:gd name="connsiteY0" fmla="*/ 135226 h 841060"/>
              <a:gd name="connsiteX1" fmla="*/ 10945 w 799381"/>
              <a:gd name="connsiteY1" fmla="*/ 841060 h 841060"/>
              <a:gd name="connsiteX2" fmla="*/ 195593 w 799381"/>
              <a:gd name="connsiteY2" fmla="*/ 830060 h 841060"/>
              <a:gd name="connsiteX3" fmla="*/ 144281 w 799381"/>
              <a:gd name="connsiteY3" fmla="*/ 318964 h 841060"/>
              <a:gd name="connsiteX4" fmla="*/ 764850 w 799381"/>
              <a:gd name="connsiteY4" fmla="*/ 226158 h 841060"/>
              <a:gd name="connsiteX5" fmla="*/ 799381 w 799381"/>
              <a:gd name="connsiteY5" fmla="*/ 0 h 841060"/>
              <a:gd name="connsiteX6" fmla="*/ 0 w 799381"/>
              <a:gd name="connsiteY6" fmla="*/ 135226 h 84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9381" h="841060">
                <a:moveTo>
                  <a:pt x="0" y="135226"/>
                </a:moveTo>
                <a:lnTo>
                  <a:pt x="10945" y="841060"/>
                </a:lnTo>
                <a:lnTo>
                  <a:pt x="195593" y="830060"/>
                </a:lnTo>
                <a:lnTo>
                  <a:pt x="144281" y="318964"/>
                </a:lnTo>
                <a:lnTo>
                  <a:pt x="764850" y="226158"/>
                </a:lnTo>
                <a:lnTo>
                  <a:pt x="799381" y="0"/>
                </a:lnTo>
                <a:lnTo>
                  <a:pt x="0" y="13522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grpSp>
        <p:nvGrpSpPr>
          <p:cNvPr id="4" name="Gruppieren 3"/>
          <p:cNvGrpSpPr/>
          <p:nvPr userDrawn="1"/>
        </p:nvGrpSpPr>
        <p:grpSpPr>
          <a:xfrm>
            <a:off x="658522" y="594360"/>
            <a:ext cx="443136" cy="545153"/>
            <a:chOff x="1127207" y="3392317"/>
            <a:chExt cx="389003" cy="478557"/>
          </a:xfrm>
        </p:grpSpPr>
        <p:sp>
          <p:nvSpPr>
            <p:cNvPr id="5" name="Ellipse 4"/>
            <p:cNvSpPr/>
            <p:nvPr/>
          </p:nvSpPr>
          <p:spPr>
            <a:xfrm rot="332705">
              <a:off x="1427383" y="3776822"/>
              <a:ext cx="88827" cy="940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Freihandform 5"/>
            <p:cNvSpPr/>
            <p:nvPr/>
          </p:nvSpPr>
          <p:spPr>
            <a:xfrm rot="332705">
              <a:off x="1127207" y="3392317"/>
              <a:ext cx="319086" cy="453758"/>
            </a:xfrm>
            <a:custGeom>
              <a:avLst/>
              <a:gdLst>
                <a:gd name="connsiteX0" fmla="*/ 0 w 282157"/>
                <a:gd name="connsiteY0" fmla="*/ 67927 h 397111"/>
                <a:gd name="connsiteX1" fmla="*/ 31350 w 282157"/>
                <a:gd name="connsiteY1" fmla="*/ 130629 h 397111"/>
                <a:gd name="connsiteX2" fmla="*/ 114953 w 282157"/>
                <a:gd name="connsiteY2" fmla="*/ 62702 h 397111"/>
                <a:gd name="connsiteX3" fmla="*/ 198555 w 282157"/>
                <a:gd name="connsiteY3" fmla="*/ 83603 h 397111"/>
                <a:gd name="connsiteX4" fmla="*/ 177654 w 282157"/>
                <a:gd name="connsiteY4" fmla="*/ 172430 h 397111"/>
                <a:gd name="connsiteX5" fmla="*/ 120178 w 282157"/>
                <a:gd name="connsiteY5" fmla="*/ 161980 h 397111"/>
                <a:gd name="connsiteX6" fmla="*/ 114953 w 282157"/>
                <a:gd name="connsiteY6" fmla="*/ 235132 h 397111"/>
                <a:gd name="connsiteX7" fmla="*/ 182880 w 282157"/>
                <a:gd name="connsiteY7" fmla="*/ 219456 h 397111"/>
                <a:gd name="connsiteX8" fmla="*/ 198555 w 282157"/>
                <a:gd name="connsiteY8" fmla="*/ 303059 h 397111"/>
                <a:gd name="connsiteX9" fmla="*/ 109728 w 282157"/>
                <a:gd name="connsiteY9" fmla="*/ 334410 h 397111"/>
                <a:gd name="connsiteX10" fmla="*/ 52251 w 282157"/>
                <a:gd name="connsiteY10" fmla="*/ 292608 h 397111"/>
                <a:gd name="connsiteX11" fmla="*/ 0 w 282157"/>
                <a:gd name="connsiteY11" fmla="*/ 323959 h 397111"/>
                <a:gd name="connsiteX12" fmla="*/ 88827 w 282157"/>
                <a:gd name="connsiteY12" fmla="*/ 397111 h 397111"/>
                <a:gd name="connsiteX13" fmla="*/ 256032 w 282157"/>
                <a:gd name="connsiteY13" fmla="*/ 350085 h 397111"/>
                <a:gd name="connsiteX14" fmla="*/ 240356 w 282157"/>
                <a:gd name="connsiteY14" fmla="*/ 193331 h 397111"/>
                <a:gd name="connsiteX15" fmla="*/ 282157 w 282157"/>
                <a:gd name="connsiteY15" fmla="*/ 31351 h 397111"/>
                <a:gd name="connsiteX16" fmla="*/ 130628 w 282157"/>
                <a:gd name="connsiteY16" fmla="*/ 0 h 397111"/>
                <a:gd name="connsiteX17" fmla="*/ 0 w 282157"/>
                <a:gd name="connsiteY17" fmla="*/ 67927 h 397111"/>
                <a:gd name="connsiteX0" fmla="*/ 0 w 282157"/>
                <a:gd name="connsiteY0" fmla="*/ 74649 h 403833"/>
                <a:gd name="connsiteX1" fmla="*/ 31350 w 282157"/>
                <a:gd name="connsiteY1" fmla="*/ 137351 h 403833"/>
                <a:gd name="connsiteX2" fmla="*/ 114953 w 282157"/>
                <a:gd name="connsiteY2" fmla="*/ 69424 h 403833"/>
                <a:gd name="connsiteX3" fmla="*/ 198555 w 282157"/>
                <a:gd name="connsiteY3" fmla="*/ 90325 h 403833"/>
                <a:gd name="connsiteX4" fmla="*/ 177654 w 282157"/>
                <a:gd name="connsiteY4" fmla="*/ 179152 h 403833"/>
                <a:gd name="connsiteX5" fmla="*/ 120178 w 282157"/>
                <a:gd name="connsiteY5" fmla="*/ 168702 h 403833"/>
                <a:gd name="connsiteX6" fmla="*/ 114953 w 282157"/>
                <a:gd name="connsiteY6" fmla="*/ 241854 h 403833"/>
                <a:gd name="connsiteX7" fmla="*/ 182880 w 282157"/>
                <a:gd name="connsiteY7" fmla="*/ 226178 h 403833"/>
                <a:gd name="connsiteX8" fmla="*/ 198555 w 282157"/>
                <a:gd name="connsiteY8" fmla="*/ 309781 h 403833"/>
                <a:gd name="connsiteX9" fmla="*/ 109728 w 282157"/>
                <a:gd name="connsiteY9" fmla="*/ 341132 h 403833"/>
                <a:gd name="connsiteX10" fmla="*/ 52251 w 282157"/>
                <a:gd name="connsiteY10" fmla="*/ 299330 h 403833"/>
                <a:gd name="connsiteX11" fmla="*/ 0 w 282157"/>
                <a:gd name="connsiteY11" fmla="*/ 330681 h 403833"/>
                <a:gd name="connsiteX12" fmla="*/ 88827 w 282157"/>
                <a:gd name="connsiteY12" fmla="*/ 403833 h 403833"/>
                <a:gd name="connsiteX13" fmla="*/ 256032 w 282157"/>
                <a:gd name="connsiteY13" fmla="*/ 356807 h 403833"/>
                <a:gd name="connsiteX14" fmla="*/ 240356 w 282157"/>
                <a:gd name="connsiteY14" fmla="*/ 200053 h 403833"/>
                <a:gd name="connsiteX15" fmla="*/ 282157 w 282157"/>
                <a:gd name="connsiteY15" fmla="*/ 38073 h 403833"/>
                <a:gd name="connsiteX16" fmla="*/ 110532 w 282157"/>
                <a:gd name="connsiteY16" fmla="*/ 0 h 403833"/>
                <a:gd name="connsiteX17" fmla="*/ 0 w 282157"/>
                <a:gd name="connsiteY17" fmla="*/ 74649 h 403833"/>
                <a:gd name="connsiteX0" fmla="*/ 0 w 282157"/>
                <a:gd name="connsiteY0" fmla="*/ 74649 h 403833"/>
                <a:gd name="connsiteX1" fmla="*/ 51447 w 282157"/>
                <a:gd name="connsiteY1" fmla="*/ 114945 h 403833"/>
                <a:gd name="connsiteX2" fmla="*/ 114953 w 282157"/>
                <a:gd name="connsiteY2" fmla="*/ 69424 h 403833"/>
                <a:gd name="connsiteX3" fmla="*/ 198555 w 282157"/>
                <a:gd name="connsiteY3" fmla="*/ 90325 h 403833"/>
                <a:gd name="connsiteX4" fmla="*/ 177654 w 282157"/>
                <a:gd name="connsiteY4" fmla="*/ 179152 h 403833"/>
                <a:gd name="connsiteX5" fmla="*/ 120178 w 282157"/>
                <a:gd name="connsiteY5" fmla="*/ 168702 h 403833"/>
                <a:gd name="connsiteX6" fmla="*/ 114953 w 282157"/>
                <a:gd name="connsiteY6" fmla="*/ 241854 h 403833"/>
                <a:gd name="connsiteX7" fmla="*/ 182880 w 282157"/>
                <a:gd name="connsiteY7" fmla="*/ 226178 h 403833"/>
                <a:gd name="connsiteX8" fmla="*/ 198555 w 282157"/>
                <a:gd name="connsiteY8" fmla="*/ 309781 h 403833"/>
                <a:gd name="connsiteX9" fmla="*/ 109728 w 282157"/>
                <a:gd name="connsiteY9" fmla="*/ 341132 h 403833"/>
                <a:gd name="connsiteX10" fmla="*/ 52251 w 282157"/>
                <a:gd name="connsiteY10" fmla="*/ 299330 h 403833"/>
                <a:gd name="connsiteX11" fmla="*/ 0 w 282157"/>
                <a:gd name="connsiteY11" fmla="*/ 330681 h 403833"/>
                <a:gd name="connsiteX12" fmla="*/ 88827 w 282157"/>
                <a:gd name="connsiteY12" fmla="*/ 403833 h 403833"/>
                <a:gd name="connsiteX13" fmla="*/ 256032 w 282157"/>
                <a:gd name="connsiteY13" fmla="*/ 356807 h 403833"/>
                <a:gd name="connsiteX14" fmla="*/ 240356 w 282157"/>
                <a:gd name="connsiteY14" fmla="*/ 200053 h 403833"/>
                <a:gd name="connsiteX15" fmla="*/ 282157 w 282157"/>
                <a:gd name="connsiteY15" fmla="*/ 38073 h 403833"/>
                <a:gd name="connsiteX16" fmla="*/ 110532 w 282157"/>
                <a:gd name="connsiteY16" fmla="*/ 0 h 403833"/>
                <a:gd name="connsiteX17" fmla="*/ 0 w 282157"/>
                <a:gd name="connsiteY17" fmla="*/ 74649 h 403833"/>
                <a:gd name="connsiteX0" fmla="*/ 5024 w 282157"/>
                <a:gd name="connsiteY0" fmla="*/ 45522 h 403833"/>
                <a:gd name="connsiteX1" fmla="*/ 51447 w 282157"/>
                <a:gd name="connsiteY1" fmla="*/ 114945 h 403833"/>
                <a:gd name="connsiteX2" fmla="*/ 114953 w 282157"/>
                <a:gd name="connsiteY2" fmla="*/ 69424 h 403833"/>
                <a:gd name="connsiteX3" fmla="*/ 198555 w 282157"/>
                <a:gd name="connsiteY3" fmla="*/ 90325 h 403833"/>
                <a:gd name="connsiteX4" fmla="*/ 177654 w 282157"/>
                <a:gd name="connsiteY4" fmla="*/ 179152 h 403833"/>
                <a:gd name="connsiteX5" fmla="*/ 120178 w 282157"/>
                <a:gd name="connsiteY5" fmla="*/ 168702 h 403833"/>
                <a:gd name="connsiteX6" fmla="*/ 114953 w 282157"/>
                <a:gd name="connsiteY6" fmla="*/ 241854 h 403833"/>
                <a:gd name="connsiteX7" fmla="*/ 182880 w 282157"/>
                <a:gd name="connsiteY7" fmla="*/ 226178 h 403833"/>
                <a:gd name="connsiteX8" fmla="*/ 198555 w 282157"/>
                <a:gd name="connsiteY8" fmla="*/ 309781 h 403833"/>
                <a:gd name="connsiteX9" fmla="*/ 109728 w 282157"/>
                <a:gd name="connsiteY9" fmla="*/ 341132 h 403833"/>
                <a:gd name="connsiteX10" fmla="*/ 52251 w 282157"/>
                <a:gd name="connsiteY10" fmla="*/ 299330 h 403833"/>
                <a:gd name="connsiteX11" fmla="*/ 0 w 282157"/>
                <a:gd name="connsiteY11" fmla="*/ 330681 h 403833"/>
                <a:gd name="connsiteX12" fmla="*/ 88827 w 282157"/>
                <a:gd name="connsiteY12" fmla="*/ 403833 h 403833"/>
                <a:gd name="connsiteX13" fmla="*/ 256032 w 282157"/>
                <a:gd name="connsiteY13" fmla="*/ 356807 h 403833"/>
                <a:gd name="connsiteX14" fmla="*/ 240356 w 282157"/>
                <a:gd name="connsiteY14" fmla="*/ 200053 h 403833"/>
                <a:gd name="connsiteX15" fmla="*/ 282157 w 282157"/>
                <a:gd name="connsiteY15" fmla="*/ 38073 h 403833"/>
                <a:gd name="connsiteX16" fmla="*/ 110532 w 282157"/>
                <a:gd name="connsiteY16" fmla="*/ 0 h 403833"/>
                <a:gd name="connsiteX17" fmla="*/ 5024 w 282157"/>
                <a:gd name="connsiteY17" fmla="*/ 45522 h 403833"/>
                <a:gd name="connsiteX0" fmla="*/ 5024 w 282157"/>
                <a:gd name="connsiteY0" fmla="*/ 45522 h 403833"/>
                <a:gd name="connsiteX1" fmla="*/ 43911 w 282157"/>
                <a:gd name="connsiteY1" fmla="*/ 103741 h 403833"/>
                <a:gd name="connsiteX2" fmla="*/ 114953 w 282157"/>
                <a:gd name="connsiteY2" fmla="*/ 69424 h 403833"/>
                <a:gd name="connsiteX3" fmla="*/ 198555 w 282157"/>
                <a:gd name="connsiteY3" fmla="*/ 90325 h 403833"/>
                <a:gd name="connsiteX4" fmla="*/ 177654 w 282157"/>
                <a:gd name="connsiteY4" fmla="*/ 179152 h 403833"/>
                <a:gd name="connsiteX5" fmla="*/ 120178 w 282157"/>
                <a:gd name="connsiteY5" fmla="*/ 168702 h 403833"/>
                <a:gd name="connsiteX6" fmla="*/ 114953 w 282157"/>
                <a:gd name="connsiteY6" fmla="*/ 241854 h 403833"/>
                <a:gd name="connsiteX7" fmla="*/ 182880 w 282157"/>
                <a:gd name="connsiteY7" fmla="*/ 226178 h 403833"/>
                <a:gd name="connsiteX8" fmla="*/ 198555 w 282157"/>
                <a:gd name="connsiteY8" fmla="*/ 309781 h 403833"/>
                <a:gd name="connsiteX9" fmla="*/ 109728 w 282157"/>
                <a:gd name="connsiteY9" fmla="*/ 341132 h 403833"/>
                <a:gd name="connsiteX10" fmla="*/ 52251 w 282157"/>
                <a:gd name="connsiteY10" fmla="*/ 299330 h 403833"/>
                <a:gd name="connsiteX11" fmla="*/ 0 w 282157"/>
                <a:gd name="connsiteY11" fmla="*/ 330681 h 403833"/>
                <a:gd name="connsiteX12" fmla="*/ 88827 w 282157"/>
                <a:gd name="connsiteY12" fmla="*/ 403833 h 403833"/>
                <a:gd name="connsiteX13" fmla="*/ 256032 w 282157"/>
                <a:gd name="connsiteY13" fmla="*/ 356807 h 403833"/>
                <a:gd name="connsiteX14" fmla="*/ 240356 w 282157"/>
                <a:gd name="connsiteY14" fmla="*/ 200053 h 403833"/>
                <a:gd name="connsiteX15" fmla="*/ 282157 w 282157"/>
                <a:gd name="connsiteY15" fmla="*/ 38073 h 403833"/>
                <a:gd name="connsiteX16" fmla="*/ 110532 w 282157"/>
                <a:gd name="connsiteY16" fmla="*/ 0 h 403833"/>
                <a:gd name="connsiteX17" fmla="*/ 5024 w 282157"/>
                <a:gd name="connsiteY17" fmla="*/ 45522 h 403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2157" h="403833">
                  <a:moveTo>
                    <a:pt x="5024" y="45522"/>
                  </a:moveTo>
                  <a:lnTo>
                    <a:pt x="43911" y="103741"/>
                  </a:lnTo>
                  <a:lnTo>
                    <a:pt x="114953" y="69424"/>
                  </a:lnTo>
                  <a:lnTo>
                    <a:pt x="198555" y="90325"/>
                  </a:lnTo>
                  <a:lnTo>
                    <a:pt x="177654" y="179152"/>
                  </a:lnTo>
                  <a:lnTo>
                    <a:pt x="120178" y="168702"/>
                  </a:lnTo>
                  <a:lnTo>
                    <a:pt x="114953" y="241854"/>
                  </a:lnTo>
                  <a:lnTo>
                    <a:pt x="182880" y="226178"/>
                  </a:lnTo>
                  <a:lnTo>
                    <a:pt x="198555" y="309781"/>
                  </a:lnTo>
                  <a:lnTo>
                    <a:pt x="109728" y="341132"/>
                  </a:lnTo>
                  <a:lnTo>
                    <a:pt x="52251" y="299330"/>
                  </a:lnTo>
                  <a:lnTo>
                    <a:pt x="0" y="330681"/>
                  </a:lnTo>
                  <a:lnTo>
                    <a:pt x="88827" y="403833"/>
                  </a:lnTo>
                  <a:lnTo>
                    <a:pt x="256032" y="356807"/>
                  </a:lnTo>
                  <a:lnTo>
                    <a:pt x="240356" y="200053"/>
                  </a:lnTo>
                  <a:lnTo>
                    <a:pt x="282157" y="38073"/>
                  </a:lnTo>
                  <a:lnTo>
                    <a:pt x="110532" y="0"/>
                  </a:lnTo>
                  <a:lnTo>
                    <a:pt x="5024" y="4552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9" name="Textfeld 8"/>
          <p:cNvSpPr txBox="1"/>
          <p:nvPr userDrawn="1"/>
        </p:nvSpPr>
        <p:spPr>
          <a:xfrm>
            <a:off x="1030215" y="496187"/>
            <a:ext cx="1239314" cy="461665"/>
          </a:xfrm>
          <a:prstGeom prst="rect">
            <a:avLst/>
          </a:prstGeom>
          <a:noFill/>
        </p:spPr>
        <p:txBody>
          <a:bodyPr wrap="none" rtlCol="0">
            <a:spAutoFit/>
          </a:bodyPr>
          <a:lstStyle/>
          <a:p>
            <a:r>
              <a:rPr lang="de-DE" sz="2400" dirty="0">
                <a:solidFill>
                  <a:schemeClr val="accent1"/>
                </a:solidFill>
              </a:rPr>
              <a:t>INHALTE</a:t>
            </a:r>
          </a:p>
        </p:txBody>
      </p:sp>
    </p:spTree>
    <p:extLst>
      <p:ext uri="{BB962C8B-B14F-4D97-AF65-F5344CB8AC3E}">
        <p14:creationId xmlns:p14="http://schemas.microsoft.com/office/powerpoint/2010/main" val="30064382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el und Inhalt">
    <p:spTree>
      <p:nvGrpSpPr>
        <p:cNvPr id="1" name=""/>
        <p:cNvGrpSpPr/>
        <p:nvPr/>
      </p:nvGrpSpPr>
      <p:grpSpPr>
        <a:xfrm>
          <a:off x="0" y="0"/>
          <a:ext cx="0" cy="0"/>
          <a:chOff x="0" y="0"/>
          <a:chExt cx="0" cy="0"/>
        </a:xfrm>
      </p:grpSpPr>
      <p:sp>
        <p:nvSpPr>
          <p:cNvPr id="7" name="Freihandform 6"/>
          <p:cNvSpPr/>
          <p:nvPr userDrawn="1"/>
        </p:nvSpPr>
        <p:spPr>
          <a:xfrm>
            <a:off x="304410" y="231111"/>
            <a:ext cx="948266" cy="939080"/>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601462"/>
              <a:gd name="connsiteX1" fmla="*/ 38190 w 973666"/>
              <a:gd name="connsiteY1" fmla="*/ 939080 h 1601462"/>
              <a:gd name="connsiteX2" fmla="*/ 943583 w 973666"/>
              <a:gd name="connsiteY2" fmla="*/ 1601462 h 1601462"/>
              <a:gd name="connsiteX3" fmla="*/ 973666 w 973666"/>
              <a:gd name="connsiteY3" fmla="*/ 1397000 h 1601462"/>
              <a:gd name="connsiteX4" fmla="*/ 235444 w 973666"/>
              <a:gd name="connsiteY4" fmla="*/ 874229 h 1601462"/>
              <a:gd name="connsiteX5" fmla="*/ 194733 w 973666"/>
              <a:gd name="connsiteY5" fmla="*/ 279400 h 1601462"/>
              <a:gd name="connsiteX6" fmla="*/ 889000 w 973666"/>
              <a:gd name="connsiteY6" fmla="*/ 160867 h 1601462"/>
              <a:gd name="connsiteX7" fmla="*/ 948266 w 973666"/>
              <a:gd name="connsiteY7" fmla="*/ 0 h 1601462"/>
              <a:gd name="connsiteX8" fmla="*/ 0 w 973666"/>
              <a:gd name="connsiteY8" fmla="*/ 101600 h 1601462"/>
              <a:gd name="connsiteX0" fmla="*/ 0 w 973666"/>
              <a:gd name="connsiteY0" fmla="*/ 101600 h 1397000"/>
              <a:gd name="connsiteX1" fmla="*/ 38190 w 973666"/>
              <a:gd name="connsiteY1" fmla="*/ 939080 h 1397000"/>
              <a:gd name="connsiteX2" fmla="*/ 973666 w 973666"/>
              <a:gd name="connsiteY2" fmla="*/ 1397000 h 1397000"/>
              <a:gd name="connsiteX3" fmla="*/ 235444 w 973666"/>
              <a:gd name="connsiteY3" fmla="*/ 874229 h 1397000"/>
              <a:gd name="connsiteX4" fmla="*/ 194733 w 973666"/>
              <a:gd name="connsiteY4" fmla="*/ 279400 h 1397000"/>
              <a:gd name="connsiteX5" fmla="*/ 889000 w 973666"/>
              <a:gd name="connsiteY5" fmla="*/ 160867 h 1397000"/>
              <a:gd name="connsiteX6" fmla="*/ 948266 w 973666"/>
              <a:gd name="connsiteY6" fmla="*/ 0 h 1397000"/>
              <a:gd name="connsiteX7" fmla="*/ 0 w 973666"/>
              <a:gd name="connsiteY7" fmla="*/ 101600 h 1397000"/>
              <a:gd name="connsiteX0" fmla="*/ 0 w 948266"/>
              <a:gd name="connsiteY0" fmla="*/ 101600 h 939080"/>
              <a:gd name="connsiteX1" fmla="*/ 38190 w 948266"/>
              <a:gd name="connsiteY1" fmla="*/ 939080 h 939080"/>
              <a:gd name="connsiteX2" fmla="*/ 235444 w 948266"/>
              <a:gd name="connsiteY2" fmla="*/ 874229 h 939080"/>
              <a:gd name="connsiteX3" fmla="*/ 194733 w 948266"/>
              <a:gd name="connsiteY3" fmla="*/ 279400 h 939080"/>
              <a:gd name="connsiteX4" fmla="*/ 889000 w 948266"/>
              <a:gd name="connsiteY4" fmla="*/ 160867 h 939080"/>
              <a:gd name="connsiteX5" fmla="*/ 948266 w 948266"/>
              <a:gd name="connsiteY5" fmla="*/ 0 h 939080"/>
              <a:gd name="connsiteX6" fmla="*/ 0 w 948266"/>
              <a:gd name="connsiteY6" fmla="*/ 101600 h 93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8266" h="939080">
                <a:moveTo>
                  <a:pt x="0" y="101600"/>
                </a:moveTo>
                <a:lnTo>
                  <a:pt x="38190" y="939080"/>
                </a:lnTo>
                <a:lnTo>
                  <a:pt x="235444" y="874229"/>
                </a:lnTo>
                <a:lnTo>
                  <a:pt x="194733" y="279400"/>
                </a:lnTo>
                <a:lnTo>
                  <a:pt x="889000" y="160867"/>
                </a:lnTo>
                <a:lnTo>
                  <a:pt x="948266" y="0"/>
                </a:lnTo>
                <a:lnTo>
                  <a:pt x="0" y="1016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sp>
        <p:nvSpPr>
          <p:cNvPr id="8" name="Freihandform 7"/>
          <p:cNvSpPr/>
          <p:nvPr userDrawn="1"/>
        </p:nvSpPr>
        <p:spPr>
          <a:xfrm rot="11202798">
            <a:off x="8121315" y="5858281"/>
            <a:ext cx="799381" cy="841060"/>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48266"/>
              <a:gd name="connsiteY0" fmla="*/ 101600 h 1591734"/>
              <a:gd name="connsiteX1" fmla="*/ 135466 w 948266"/>
              <a:gd name="connsiteY1" fmla="*/ 1532467 h 1591734"/>
              <a:gd name="connsiteX2" fmla="*/ 914400 w 948266"/>
              <a:gd name="connsiteY2" fmla="*/ 1591734 h 1591734"/>
              <a:gd name="connsiteX3" fmla="*/ 918266 w 948266"/>
              <a:gd name="connsiteY3" fmla="*/ 1360896 h 1591734"/>
              <a:gd name="connsiteX4" fmla="*/ 313266 w 948266"/>
              <a:gd name="connsiteY4" fmla="*/ 1380067 h 1591734"/>
              <a:gd name="connsiteX5" fmla="*/ 194733 w 948266"/>
              <a:gd name="connsiteY5" fmla="*/ 279400 h 1591734"/>
              <a:gd name="connsiteX6" fmla="*/ 889000 w 948266"/>
              <a:gd name="connsiteY6" fmla="*/ 160867 h 1591734"/>
              <a:gd name="connsiteX7" fmla="*/ 948266 w 948266"/>
              <a:gd name="connsiteY7" fmla="*/ 0 h 1591734"/>
              <a:gd name="connsiteX8" fmla="*/ 0 w 948266"/>
              <a:gd name="connsiteY8" fmla="*/ 101600 h 1591734"/>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889000 w 1052905"/>
              <a:gd name="connsiteY6" fmla="*/ 160867 h 1609532"/>
              <a:gd name="connsiteX7" fmla="*/ 948266 w 1052905"/>
              <a:gd name="connsiteY7" fmla="*/ 0 h 1609532"/>
              <a:gd name="connsiteX8" fmla="*/ 0 w 1052905"/>
              <a:gd name="connsiteY8" fmla="*/ 101600 h 1609532"/>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764850 w 1052905"/>
              <a:gd name="connsiteY6" fmla="*/ 192532 h 1609532"/>
              <a:gd name="connsiteX7" fmla="*/ 948266 w 1052905"/>
              <a:gd name="connsiteY7" fmla="*/ 0 h 1609532"/>
              <a:gd name="connsiteX8" fmla="*/ 0 w 1052905"/>
              <a:gd name="connsiteY8" fmla="*/ 101600 h 1609532"/>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94733 w 1052905"/>
              <a:gd name="connsiteY5" fmla="*/ 313026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0945 w 1052905"/>
              <a:gd name="connsiteY1" fmla="*/ 841060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30172"/>
              <a:gd name="connsiteY0" fmla="*/ 135226 h 1616449"/>
              <a:gd name="connsiteX1" fmla="*/ 10945 w 1030172"/>
              <a:gd name="connsiteY1" fmla="*/ 841060 h 1616449"/>
              <a:gd name="connsiteX2" fmla="*/ 1030162 w 1030172"/>
              <a:gd name="connsiteY2" fmla="*/ 1616449 h 1616449"/>
              <a:gd name="connsiteX3" fmla="*/ 918266 w 1030172"/>
              <a:gd name="connsiteY3" fmla="*/ 1394522 h 1616449"/>
              <a:gd name="connsiteX4" fmla="*/ 195593 w 1030172"/>
              <a:gd name="connsiteY4" fmla="*/ 830060 h 1616449"/>
              <a:gd name="connsiteX5" fmla="*/ 144281 w 1030172"/>
              <a:gd name="connsiteY5" fmla="*/ 318964 h 1616449"/>
              <a:gd name="connsiteX6" fmla="*/ 764850 w 1030172"/>
              <a:gd name="connsiteY6" fmla="*/ 226158 h 1616449"/>
              <a:gd name="connsiteX7" fmla="*/ 799381 w 1030172"/>
              <a:gd name="connsiteY7" fmla="*/ 0 h 1616449"/>
              <a:gd name="connsiteX8" fmla="*/ 0 w 1030172"/>
              <a:gd name="connsiteY8" fmla="*/ 135226 h 1616449"/>
              <a:gd name="connsiteX0" fmla="*/ 0 w 918266"/>
              <a:gd name="connsiteY0" fmla="*/ 135226 h 1394522"/>
              <a:gd name="connsiteX1" fmla="*/ 10945 w 918266"/>
              <a:gd name="connsiteY1" fmla="*/ 841060 h 1394522"/>
              <a:gd name="connsiteX2" fmla="*/ 918266 w 918266"/>
              <a:gd name="connsiteY2" fmla="*/ 1394522 h 1394522"/>
              <a:gd name="connsiteX3" fmla="*/ 195593 w 918266"/>
              <a:gd name="connsiteY3" fmla="*/ 830060 h 1394522"/>
              <a:gd name="connsiteX4" fmla="*/ 144281 w 918266"/>
              <a:gd name="connsiteY4" fmla="*/ 318964 h 1394522"/>
              <a:gd name="connsiteX5" fmla="*/ 764850 w 918266"/>
              <a:gd name="connsiteY5" fmla="*/ 226158 h 1394522"/>
              <a:gd name="connsiteX6" fmla="*/ 799381 w 918266"/>
              <a:gd name="connsiteY6" fmla="*/ 0 h 1394522"/>
              <a:gd name="connsiteX7" fmla="*/ 0 w 918266"/>
              <a:gd name="connsiteY7" fmla="*/ 135226 h 1394522"/>
              <a:gd name="connsiteX0" fmla="*/ 0 w 799381"/>
              <a:gd name="connsiteY0" fmla="*/ 135226 h 841060"/>
              <a:gd name="connsiteX1" fmla="*/ 10945 w 799381"/>
              <a:gd name="connsiteY1" fmla="*/ 841060 h 841060"/>
              <a:gd name="connsiteX2" fmla="*/ 195593 w 799381"/>
              <a:gd name="connsiteY2" fmla="*/ 830060 h 841060"/>
              <a:gd name="connsiteX3" fmla="*/ 144281 w 799381"/>
              <a:gd name="connsiteY3" fmla="*/ 318964 h 841060"/>
              <a:gd name="connsiteX4" fmla="*/ 764850 w 799381"/>
              <a:gd name="connsiteY4" fmla="*/ 226158 h 841060"/>
              <a:gd name="connsiteX5" fmla="*/ 799381 w 799381"/>
              <a:gd name="connsiteY5" fmla="*/ 0 h 841060"/>
              <a:gd name="connsiteX6" fmla="*/ 0 w 799381"/>
              <a:gd name="connsiteY6" fmla="*/ 135226 h 84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9381" h="841060">
                <a:moveTo>
                  <a:pt x="0" y="135226"/>
                </a:moveTo>
                <a:lnTo>
                  <a:pt x="10945" y="841060"/>
                </a:lnTo>
                <a:lnTo>
                  <a:pt x="195593" y="830060"/>
                </a:lnTo>
                <a:lnTo>
                  <a:pt x="144281" y="318964"/>
                </a:lnTo>
                <a:lnTo>
                  <a:pt x="764850" y="226158"/>
                </a:lnTo>
                <a:lnTo>
                  <a:pt x="799381" y="0"/>
                </a:lnTo>
                <a:lnTo>
                  <a:pt x="0" y="13522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sp>
        <p:nvSpPr>
          <p:cNvPr id="9" name="Textfeld 8"/>
          <p:cNvSpPr txBox="1"/>
          <p:nvPr userDrawn="1"/>
        </p:nvSpPr>
        <p:spPr>
          <a:xfrm>
            <a:off x="1030215" y="496187"/>
            <a:ext cx="1386918" cy="461665"/>
          </a:xfrm>
          <a:prstGeom prst="rect">
            <a:avLst/>
          </a:prstGeom>
          <a:noFill/>
        </p:spPr>
        <p:txBody>
          <a:bodyPr wrap="none" rtlCol="0">
            <a:spAutoFit/>
          </a:bodyPr>
          <a:lstStyle/>
          <a:p>
            <a:r>
              <a:rPr lang="de-DE" sz="2400" dirty="0">
                <a:solidFill>
                  <a:schemeClr val="accent1"/>
                </a:solidFill>
              </a:rPr>
              <a:t>BEISPIELE</a:t>
            </a:r>
          </a:p>
        </p:txBody>
      </p:sp>
      <p:grpSp>
        <p:nvGrpSpPr>
          <p:cNvPr id="10" name="Gruppieren 9"/>
          <p:cNvGrpSpPr/>
          <p:nvPr userDrawn="1"/>
        </p:nvGrpSpPr>
        <p:grpSpPr>
          <a:xfrm rot="924969">
            <a:off x="623776" y="547844"/>
            <a:ext cx="465060" cy="564561"/>
            <a:chOff x="6696598" y="1588050"/>
            <a:chExt cx="406138" cy="471452"/>
          </a:xfrm>
        </p:grpSpPr>
        <p:sp>
          <p:nvSpPr>
            <p:cNvPr id="11" name="Ellipse 10"/>
            <p:cNvSpPr/>
            <p:nvPr/>
          </p:nvSpPr>
          <p:spPr>
            <a:xfrm rot="20868745">
              <a:off x="7013909" y="1923007"/>
              <a:ext cx="88827" cy="940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Freihandform 42"/>
            <p:cNvSpPr/>
            <p:nvPr/>
          </p:nvSpPr>
          <p:spPr>
            <a:xfrm rot="20868745">
              <a:off x="6696598" y="1588050"/>
              <a:ext cx="305851" cy="471452"/>
            </a:xfrm>
            <a:custGeom>
              <a:avLst/>
              <a:gdLst>
                <a:gd name="connsiteX0" fmla="*/ 126124 w 305851"/>
                <a:gd name="connsiteY0" fmla="*/ 0 h 438281"/>
                <a:gd name="connsiteX1" fmla="*/ 0 w 305851"/>
                <a:gd name="connsiteY1" fmla="*/ 274320 h 438281"/>
                <a:gd name="connsiteX2" fmla="*/ 163961 w 305851"/>
                <a:gd name="connsiteY2" fmla="*/ 277473 h 438281"/>
                <a:gd name="connsiteX3" fmla="*/ 145042 w 305851"/>
                <a:gd name="connsiteY3" fmla="*/ 438281 h 438281"/>
                <a:gd name="connsiteX4" fmla="*/ 227023 w 305851"/>
                <a:gd name="connsiteY4" fmla="*/ 435128 h 438281"/>
                <a:gd name="connsiteX5" fmla="*/ 242789 w 305851"/>
                <a:gd name="connsiteY5" fmla="*/ 280626 h 438281"/>
                <a:gd name="connsiteX6" fmla="*/ 302698 w 305851"/>
                <a:gd name="connsiteY6" fmla="*/ 280626 h 438281"/>
                <a:gd name="connsiteX7" fmla="*/ 305851 w 305851"/>
                <a:gd name="connsiteY7" fmla="*/ 217564 h 438281"/>
                <a:gd name="connsiteX8" fmla="*/ 255401 w 305851"/>
                <a:gd name="connsiteY8" fmla="*/ 220717 h 438281"/>
                <a:gd name="connsiteX9" fmla="*/ 258554 w 305851"/>
                <a:gd name="connsiteY9" fmla="*/ 148196 h 438281"/>
                <a:gd name="connsiteX10" fmla="*/ 198645 w 305851"/>
                <a:gd name="connsiteY10" fmla="*/ 141890 h 438281"/>
                <a:gd name="connsiteX11" fmla="*/ 182880 w 305851"/>
                <a:gd name="connsiteY11" fmla="*/ 204952 h 438281"/>
                <a:gd name="connsiteX12" fmla="*/ 94593 w 305851"/>
                <a:gd name="connsiteY12" fmla="*/ 208105 h 438281"/>
                <a:gd name="connsiteX13" fmla="*/ 189186 w 305851"/>
                <a:gd name="connsiteY13" fmla="*/ 3153 h 438281"/>
                <a:gd name="connsiteX14" fmla="*/ 126124 w 305851"/>
                <a:gd name="connsiteY14" fmla="*/ 0 h 438281"/>
                <a:gd name="connsiteX0" fmla="*/ 126124 w 305851"/>
                <a:gd name="connsiteY0" fmla="*/ 0 h 438281"/>
                <a:gd name="connsiteX1" fmla="*/ 0 w 305851"/>
                <a:gd name="connsiteY1" fmla="*/ 274320 h 438281"/>
                <a:gd name="connsiteX2" fmla="*/ 163961 w 305851"/>
                <a:gd name="connsiteY2" fmla="*/ 277473 h 438281"/>
                <a:gd name="connsiteX3" fmla="*/ 145042 w 305851"/>
                <a:gd name="connsiteY3" fmla="*/ 438281 h 438281"/>
                <a:gd name="connsiteX4" fmla="*/ 227023 w 305851"/>
                <a:gd name="connsiteY4" fmla="*/ 435128 h 438281"/>
                <a:gd name="connsiteX5" fmla="*/ 242789 w 305851"/>
                <a:gd name="connsiteY5" fmla="*/ 280626 h 438281"/>
                <a:gd name="connsiteX6" fmla="*/ 302698 w 305851"/>
                <a:gd name="connsiteY6" fmla="*/ 280626 h 438281"/>
                <a:gd name="connsiteX7" fmla="*/ 305851 w 305851"/>
                <a:gd name="connsiteY7" fmla="*/ 217564 h 438281"/>
                <a:gd name="connsiteX8" fmla="*/ 255401 w 305851"/>
                <a:gd name="connsiteY8" fmla="*/ 208992 h 438281"/>
                <a:gd name="connsiteX9" fmla="*/ 258554 w 305851"/>
                <a:gd name="connsiteY9" fmla="*/ 148196 h 438281"/>
                <a:gd name="connsiteX10" fmla="*/ 198645 w 305851"/>
                <a:gd name="connsiteY10" fmla="*/ 141890 h 438281"/>
                <a:gd name="connsiteX11" fmla="*/ 182880 w 305851"/>
                <a:gd name="connsiteY11" fmla="*/ 204952 h 438281"/>
                <a:gd name="connsiteX12" fmla="*/ 94593 w 305851"/>
                <a:gd name="connsiteY12" fmla="*/ 208105 h 438281"/>
                <a:gd name="connsiteX13" fmla="*/ 189186 w 305851"/>
                <a:gd name="connsiteY13" fmla="*/ 3153 h 438281"/>
                <a:gd name="connsiteX14" fmla="*/ 126124 w 305851"/>
                <a:gd name="connsiteY14" fmla="*/ 0 h 438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851" h="438281">
                  <a:moveTo>
                    <a:pt x="126124" y="0"/>
                  </a:moveTo>
                  <a:lnTo>
                    <a:pt x="0" y="274320"/>
                  </a:lnTo>
                  <a:lnTo>
                    <a:pt x="163961" y="277473"/>
                  </a:lnTo>
                  <a:lnTo>
                    <a:pt x="145042" y="438281"/>
                  </a:lnTo>
                  <a:lnTo>
                    <a:pt x="227023" y="435128"/>
                  </a:lnTo>
                  <a:lnTo>
                    <a:pt x="242789" y="280626"/>
                  </a:lnTo>
                  <a:lnTo>
                    <a:pt x="302698" y="280626"/>
                  </a:lnTo>
                  <a:lnTo>
                    <a:pt x="305851" y="217564"/>
                  </a:lnTo>
                  <a:lnTo>
                    <a:pt x="255401" y="208992"/>
                  </a:lnTo>
                  <a:lnTo>
                    <a:pt x="258554" y="148196"/>
                  </a:lnTo>
                  <a:lnTo>
                    <a:pt x="198645" y="141890"/>
                  </a:lnTo>
                  <a:lnTo>
                    <a:pt x="182880" y="204952"/>
                  </a:lnTo>
                  <a:lnTo>
                    <a:pt x="94593" y="208105"/>
                  </a:lnTo>
                  <a:lnTo>
                    <a:pt x="189186" y="3153"/>
                  </a:lnTo>
                  <a:lnTo>
                    <a:pt x="12612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spTree>
    <p:extLst>
      <p:ext uri="{BB962C8B-B14F-4D97-AF65-F5344CB8AC3E}">
        <p14:creationId xmlns:p14="http://schemas.microsoft.com/office/powerpoint/2010/main" val="20094561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und vertikaler Text">
    <p:spTree>
      <p:nvGrpSpPr>
        <p:cNvPr id="1" name=""/>
        <p:cNvGrpSpPr/>
        <p:nvPr/>
      </p:nvGrpSpPr>
      <p:grpSpPr>
        <a:xfrm>
          <a:off x="0" y="0"/>
          <a:ext cx="0" cy="0"/>
          <a:chOff x="0" y="0"/>
          <a:chExt cx="0" cy="0"/>
        </a:xfrm>
      </p:grpSpPr>
      <p:sp>
        <p:nvSpPr>
          <p:cNvPr id="31" name="Freihandform 4"/>
          <p:cNvSpPr/>
          <p:nvPr userDrawn="1"/>
        </p:nvSpPr>
        <p:spPr>
          <a:xfrm>
            <a:off x="6531429" y="3396343"/>
            <a:ext cx="1629785" cy="522514"/>
          </a:xfrm>
          <a:custGeom>
            <a:avLst/>
            <a:gdLst>
              <a:gd name="connsiteX0" fmla="*/ 30145 w 2291024"/>
              <a:gd name="connsiteY0" fmla="*/ 321547 h 522514"/>
              <a:gd name="connsiteX1" fmla="*/ 2130250 w 2291024"/>
              <a:gd name="connsiteY1" fmla="*/ 80387 h 522514"/>
              <a:gd name="connsiteX2" fmla="*/ 1989573 w 2291024"/>
              <a:gd name="connsiteY2" fmla="*/ 0 h 522514"/>
              <a:gd name="connsiteX3" fmla="*/ 2291024 w 2291024"/>
              <a:gd name="connsiteY3" fmla="*/ 100483 h 522514"/>
              <a:gd name="connsiteX4" fmla="*/ 2160395 w 2291024"/>
              <a:gd name="connsiteY4" fmla="*/ 271305 h 522514"/>
              <a:gd name="connsiteX5" fmla="*/ 2170444 w 2291024"/>
              <a:gd name="connsiteY5" fmla="*/ 140677 h 522514"/>
              <a:gd name="connsiteX6" fmla="*/ 0 w 2291024"/>
              <a:gd name="connsiteY6" fmla="*/ 522514 h 522514"/>
              <a:gd name="connsiteX7" fmla="*/ 30145 w 2291024"/>
              <a:gd name="connsiteY7" fmla="*/ 321547 h 52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91024" h="522514">
                <a:moveTo>
                  <a:pt x="30145" y="321547"/>
                </a:moveTo>
                <a:lnTo>
                  <a:pt x="2130250" y="80387"/>
                </a:lnTo>
                <a:lnTo>
                  <a:pt x="1989573" y="0"/>
                </a:lnTo>
                <a:lnTo>
                  <a:pt x="2291024" y="100483"/>
                </a:lnTo>
                <a:lnTo>
                  <a:pt x="2160395" y="271305"/>
                </a:lnTo>
                <a:lnTo>
                  <a:pt x="2170444" y="140677"/>
                </a:lnTo>
                <a:lnTo>
                  <a:pt x="0" y="522514"/>
                </a:lnTo>
                <a:lnTo>
                  <a:pt x="30145" y="321547"/>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32" name="Gruppieren 31"/>
          <p:cNvGrpSpPr/>
          <p:nvPr userDrawn="1"/>
        </p:nvGrpSpPr>
        <p:grpSpPr>
          <a:xfrm rot="21422911">
            <a:off x="3021662" y="1787517"/>
            <a:ext cx="332556" cy="518613"/>
            <a:chOff x="894190" y="2767564"/>
            <a:chExt cx="332556" cy="518613"/>
          </a:xfrm>
        </p:grpSpPr>
        <p:sp>
          <p:nvSpPr>
            <p:cNvPr id="33" name="Freihandform 54"/>
            <p:cNvSpPr/>
            <p:nvPr/>
          </p:nvSpPr>
          <p:spPr>
            <a:xfrm>
              <a:off x="894190" y="2767564"/>
              <a:ext cx="206477" cy="511277"/>
            </a:xfrm>
            <a:custGeom>
              <a:avLst/>
              <a:gdLst>
                <a:gd name="connsiteX0" fmla="*/ 0 w 324464"/>
                <a:gd name="connsiteY0" fmla="*/ 167148 h 511277"/>
                <a:gd name="connsiteX1" fmla="*/ 68826 w 324464"/>
                <a:gd name="connsiteY1" fmla="*/ 245806 h 511277"/>
                <a:gd name="connsiteX2" fmla="*/ 235974 w 324464"/>
                <a:gd name="connsiteY2" fmla="*/ 127819 h 511277"/>
                <a:gd name="connsiteX3" fmla="*/ 216309 w 324464"/>
                <a:gd name="connsiteY3" fmla="*/ 511277 h 511277"/>
                <a:gd name="connsiteX4" fmla="*/ 324464 w 324464"/>
                <a:gd name="connsiteY4" fmla="*/ 511277 h 511277"/>
                <a:gd name="connsiteX5" fmla="*/ 324464 w 324464"/>
                <a:gd name="connsiteY5" fmla="*/ 0 h 511277"/>
                <a:gd name="connsiteX6" fmla="*/ 0 w 324464"/>
                <a:gd name="connsiteY6" fmla="*/ 167148 h 511277"/>
                <a:gd name="connsiteX0" fmla="*/ 0 w 324464"/>
                <a:gd name="connsiteY0" fmla="*/ 167148 h 511277"/>
                <a:gd name="connsiteX1" fmla="*/ 157317 w 324464"/>
                <a:gd name="connsiteY1" fmla="*/ 216309 h 511277"/>
                <a:gd name="connsiteX2" fmla="*/ 235974 w 324464"/>
                <a:gd name="connsiteY2" fmla="*/ 127819 h 511277"/>
                <a:gd name="connsiteX3" fmla="*/ 216309 w 324464"/>
                <a:gd name="connsiteY3" fmla="*/ 511277 h 511277"/>
                <a:gd name="connsiteX4" fmla="*/ 324464 w 324464"/>
                <a:gd name="connsiteY4" fmla="*/ 511277 h 511277"/>
                <a:gd name="connsiteX5" fmla="*/ 324464 w 324464"/>
                <a:gd name="connsiteY5" fmla="*/ 0 h 511277"/>
                <a:gd name="connsiteX6" fmla="*/ 0 w 324464"/>
                <a:gd name="connsiteY6" fmla="*/ 167148 h 511277"/>
                <a:gd name="connsiteX0" fmla="*/ 0 w 206477"/>
                <a:gd name="connsiteY0" fmla="*/ 78657 h 511277"/>
                <a:gd name="connsiteX1" fmla="*/ 39330 w 206477"/>
                <a:gd name="connsiteY1" fmla="*/ 216309 h 511277"/>
                <a:gd name="connsiteX2" fmla="*/ 117987 w 206477"/>
                <a:gd name="connsiteY2" fmla="*/ 127819 h 511277"/>
                <a:gd name="connsiteX3" fmla="*/ 98322 w 206477"/>
                <a:gd name="connsiteY3" fmla="*/ 511277 h 511277"/>
                <a:gd name="connsiteX4" fmla="*/ 206477 w 206477"/>
                <a:gd name="connsiteY4" fmla="*/ 511277 h 511277"/>
                <a:gd name="connsiteX5" fmla="*/ 206477 w 206477"/>
                <a:gd name="connsiteY5" fmla="*/ 0 h 511277"/>
                <a:gd name="connsiteX6" fmla="*/ 0 w 206477"/>
                <a:gd name="connsiteY6" fmla="*/ 78657 h 511277"/>
                <a:gd name="connsiteX0" fmla="*/ 0 w 206477"/>
                <a:gd name="connsiteY0" fmla="*/ 78657 h 511277"/>
                <a:gd name="connsiteX1" fmla="*/ 13204 w 206477"/>
                <a:gd name="connsiteY1" fmla="*/ 184958 h 511277"/>
                <a:gd name="connsiteX2" fmla="*/ 117987 w 206477"/>
                <a:gd name="connsiteY2" fmla="*/ 127819 h 511277"/>
                <a:gd name="connsiteX3" fmla="*/ 98322 w 206477"/>
                <a:gd name="connsiteY3" fmla="*/ 511277 h 511277"/>
                <a:gd name="connsiteX4" fmla="*/ 206477 w 206477"/>
                <a:gd name="connsiteY4" fmla="*/ 511277 h 511277"/>
                <a:gd name="connsiteX5" fmla="*/ 206477 w 206477"/>
                <a:gd name="connsiteY5" fmla="*/ 0 h 511277"/>
                <a:gd name="connsiteX6" fmla="*/ 0 w 206477"/>
                <a:gd name="connsiteY6" fmla="*/ 78657 h 51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477" h="511277">
                  <a:moveTo>
                    <a:pt x="0" y="78657"/>
                  </a:moveTo>
                  <a:lnTo>
                    <a:pt x="13204" y="184958"/>
                  </a:lnTo>
                  <a:lnTo>
                    <a:pt x="117987" y="127819"/>
                  </a:lnTo>
                  <a:lnTo>
                    <a:pt x="98322" y="511277"/>
                  </a:lnTo>
                  <a:lnTo>
                    <a:pt x="206477" y="511277"/>
                  </a:lnTo>
                  <a:lnTo>
                    <a:pt x="206477" y="0"/>
                  </a:lnTo>
                  <a:lnTo>
                    <a:pt x="0" y="7865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Ellipse 33"/>
            <p:cNvSpPr/>
            <p:nvPr/>
          </p:nvSpPr>
          <p:spPr>
            <a:xfrm>
              <a:off x="1137919" y="3192125"/>
              <a:ext cx="88827" cy="940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35" name="Gruppieren 34"/>
          <p:cNvGrpSpPr/>
          <p:nvPr userDrawn="1"/>
        </p:nvGrpSpPr>
        <p:grpSpPr>
          <a:xfrm>
            <a:off x="2994684" y="2536802"/>
            <a:ext cx="471743" cy="496389"/>
            <a:chOff x="6049375" y="3022788"/>
            <a:chExt cx="471743" cy="496389"/>
          </a:xfrm>
        </p:grpSpPr>
        <p:sp>
          <p:nvSpPr>
            <p:cNvPr id="36" name="Ellipse 35"/>
            <p:cNvSpPr/>
            <p:nvPr/>
          </p:nvSpPr>
          <p:spPr>
            <a:xfrm>
              <a:off x="6432291" y="3414478"/>
              <a:ext cx="88827" cy="940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 name="Freihandform 66"/>
            <p:cNvSpPr/>
            <p:nvPr/>
          </p:nvSpPr>
          <p:spPr>
            <a:xfrm>
              <a:off x="6049375" y="3022788"/>
              <a:ext cx="329185" cy="496389"/>
            </a:xfrm>
            <a:custGeom>
              <a:avLst/>
              <a:gdLst>
                <a:gd name="connsiteX0" fmla="*/ 73152 w 308283"/>
                <a:gd name="connsiteY0" fmla="*/ 151530 h 496389"/>
                <a:gd name="connsiteX1" fmla="*/ 5225 w 308283"/>
                <a:gd name="connsiteY1" fmla="*/ 161980 h 496389"/>
                <a:gd name="connsiteX2" fmla="*/ 0 w 308283"/>
                <a:gd name="connsiteY2" fmla="*/ 36576 h 496389"/>
                <a:gd name="connsiteX3" fmla="*/ 219456 w 308283"/>
                <a:gd name="connsiteY3" fmla="*/ 0 h 496389"/>
                <a:gd name="connsiteX4" fmla="*/ 308283 w 308283"/>
                <a:gd name="connsiteY4" fmla="*/ 188106 h 496389"/>
                <a:gd name="connsiteX5" fmla="*/ 120178 w 308283"/>
                <a:gd name="connsiteY5" fmla="*/ 428462 h 496389"/>
                <a:gd name="connsiteX6" fmla="*/ 292608 w 308283"/>
                <a:gd name="connsiteY6" fmla="*/ 402336 h 496389"/>
                <a:gd name="connsiteX7" fmla="*/ 282157 w 308283"/>
                <a:gd name="connsiteY7" fmla="*/ 496389 h 496389"/>
                <a:gd name="connsiteX8" fmla="*/ 20900 w 308283"/>
                <a:gd name="connsiteY8" fmla="*/ 475488 h 496389"/>
                <a:gd name="connsiteX9" fmla="*/ 214231 w 308283"/>
                <a:gd name="connsiteY9" fmla="*/ 172430 h 496389"/>
                <a:gd name="connsiteX10" fmla="*/ 161979 w 308283"/>
                <a:gd name="connsiteY10" fmla="*/ 73152 h 496389"/>
                <a:gd name="connsiteX11" fmla="*/ 94052 w 308283"/>
                <a:gd name="connsiteY11" fmla="*/ 88828 h 496389"/>
                <a:gd name="connsiteX12" fmla="*/ 73152 w 308283"/>
                <a:gd name="connsiteY12" fmla="*/ 151530 h 496389"/>
                <a:gd name="connsiteX0" fmla="*/ 73152 w 308283"/>
                <a:gd name="connsiteY0" fmla="*/ 151530 h 496389"/>
                <a:gd name="connsiteX1" fmla="*/ 5225 w 308283"/>
                <a:gd name="connsiteY1" fmla="*/ 109728 h 496389"/>
                <a:gd name="connsiteX2" fmla="*/ 0 w 308283"/>
                <a:gd name="connsiteY2" fmla="*/ 36576 h 496389"/>
                <a:gd name="connsiteX3" fmla="*/ 219456 w 308283"/>
                <a:gd name="connsiteY3" fmla="*/ 0 h 496389"/>
                <a:gd name="connsiteX4" fmla="*/ 308283 w 308283"/>
                <a:gd name="connsiteY4" fmla="*/ 188106 h 496389"/>
                <a:gd name="connsiteX5" fmla="*/ 120178 w 308283"/>
                <a:gd name="connsiteY5" fmla="*/ 428462 h 496389"/>
                <a:gd name="connsiteX6" fmla="*/ 292608 w 308283"/>
                <a:gd name="connsiteY6" fmla="*/ 402336 h 496389"/>
                <a:gd name="connsiteX7" fmla="*/ 282157 w 308283"/>
                <a:gd name="connsiteY7" fmla="*/ 496389 h 496389"/>
                <a:gd name="connsiteX8" fmla="*/ 20900 w 308283"/>
                <a:gd name="connsiteY8" fmla="*/ 475488 h 496389"/>
                <a:gd name="connsiteX9" fmla="*/ 214231 w 308283"/>
                <a:gd name="connsiteY9" fmla="*/ 172430 h 496389"/>
                <a:gd name="connsiteX10" fmla="*/ 161979 w 308283"/>
                <a:gd name="connsiteY10" fmla="*/ 73152 h 496389"/>
                <a:gd name="connsiteX11" fmla="*/ 94052 w 308283"/>
                <a:gd name="connsiteY11" fmla="*/ 88828 h 496389"/>
                <a:gd name="connsiteX12" fmla="*/ 73152 w 308283"/>
                <a:gd name="connsiteY12" fmla="*/ 151530 h 496389"/>
                <a:gd name="connsiteX0" fmla="*/ 67927 w 303058"/>
                <a:gd name="connsiteY0" fmla="*/ 151530 h 496389"/>
                <a:gd name="connsiteX1" fmla="*/ 0 w 303058"/>
                <a:gd name="connsiteY1" fmla="*/ 109728 h 496389"/>
                <a:gd name="connsiteX2" fmla="*/ 62701 w 303058"/>
                <a:gd name="connsiteY2" fmla="*/ 15676 h 496389"/>
                <a:gd name="connsiteX3" fmla="*/ 214231 w 303058"/>
                <a:gd name="connsiteY3" fmla="*/ 0 h 496389"/>
                <a:gd name="connsiteX4" fmla="*/ 303058 w 303058"/>
                <a:gd name="connsiteY4" fmla="*/ 188106 h 496389"/>
                <a:gd name="connsiteX5" fmla="*/ 114953 w 303058"/>
                <a:gd name="connsiteY5" fmla="*/ 428462 h 496389"/>
                <a:gd name="connsiteX6" fmla="*/ 287383 w 303058"/>
                <a:gd name="connsiteY6" fmla="*/ 402336 h 496389"/>
                <a:gd name="connsiteX7" fmla="*/ 276932 w 303058"/>
                <a:gd name="connsiteY7" fmla="*/ 496389 h 496389"/>
                <a:gd name="connsiteX8" fmla="*/ 15675 w 303058"/>
                <a:gd name="connsiteY8" fmla="*/ 475488 h 496389"/>
                <a:gd name="connsiteX9" fmla="*/ 209006 w 303058"/>
                <a:gd name="connsiteY9" fmla="*/ 172430 h 496389"/>
                <a:gd name="connsiteX10" fmla="*/ 156754 w 303058"/>
                <a:gd name="connsiteY10" fmla="*/ 73152 h 496389"/>
                <a:gd name="connsiteX11" fmla="*/ 88827 w 303058"/>
                <a:gd name="connsiteY11" fmla="*/ 88828 h 496389"/>
                <a:gd name="connsiteX12" fmla="*/ 67927 w 303058"/>
                <a:gd name="connsiteY12" fmla="*/ 151530 h 496389"/>
                <a:gd name="connsiteX0" fmla="*/ 94054 w 329185"/>
                <a:gd name="connsiteY0" fmla="*/ 151530 h 496389"/>
                <a:gd name="connsiteX1" fmla="*/ 26127 w 329185"/>
                <a:gd name="connsiteY1" fmla="*/ 109728 h 496389"/>
                <a:gd name="connsiteX2" fmla="*/ 88828 w 329185"/>
                <a:gd name="connsiteY2" fmla="*/ 15676 h 496389"/>
                <a:gd name="connsiteX3" fmla="*/ 240358 w 329185"/>
                <a:gd name="connsiteY3" fmla="*/ 0 h 496389"/>
                <a:gd name="connsiteX4" fmla="*/ 329185 w 329185"/>
                <a:gd name="connsiteY4" fmla="*/ 188106 h 496389"/>
                <a:gd name="connsiteX5" fmla="*/ 141080 w 329185"/>
                <a:gd name="connsiteY5" fmla="*/ 428462 h 496389"/>
                <a:gd name="connsiteX6" fmla="*/ 313510 w 329185"/>
                <a:gd name="connsiteY6" fmla="*/ 402336 h 496389"/>
                <a:gd name="connsiteX7" fmla="*/ 303059 w 329185"/>
                <a:gd name="connsiteY7" fmla="*/ 496389 h 496389"/>
                <a:gd name="connsiteX8" fmla="*/ 0 w 329185"/>
                <a:gd name="connsiteY8" fmla="*/ 465038 h 496389"/>
                <a:gd name="connsiteX9" fmla="*/ 235133 w 329185"/>
                <a:gd name="connsiteY9" fmla="*/ 172430 h 496389"/>
                <a:gd name="connsiteX10" fmla="*/ 182881 w 329185"/>
                <a:gd name="connsiteY10" fmla="*/ 73152 h 496389"/>
                <a:gd name="connsiteX11" fmla="*/ 114954 w 329185"/>
                <a:gd name="connsiteY11" fmla="*/ 88828 h 496389"/>
                <a:gd name="connsiteX12" fmla="*/ 94054 w 329185"/>
                <a:gd name="connsiteY12" fmla="*/ 151530 h 496389"/>
                <a:gd name="connsiteX0" fmla="*/ 94054 w 329185"/>
                <a:gd name="connsiteY0" fmla="*/ 151530 h 496389"/>
                <a:gd name="connsiteX1" fmla="*/ 26127 w 329185"/>
                <a:gd name="connsiteY1" fmla="*/ 109728 h 496389"/>
                <a:gd name="connsiteX2" fmla="*/ 88828 w 329185"/>
                <a:gd name="connsiteY2" fmla="*/ 15676 h 496389"/>
                <a:gd name="connsiteX3" fmla="*/ 240358 w 329185"/>
                <a:gd name="connsiteY3" fmla="*/ 0 h 496389"/>
                <a:gd name="connsiteX4" fmla="*/ 329185 w 329185"/>
                <a:gd name="connsiteY4" fmla="*/ 188106 h 496389"/>
                <a:gd name="connsiteX5" fmla="*/ 141080 w 329185"/>
                <a:gd name="connsiteY5" fmla="*/ 397112 h 496389"/>
                <a:gd name="connsiteX6" fmla="*/ 313510 w 329185"/>
                <a:gd name="connsiteY6" fmla="*/ 402336 h 496389"/>
                <a:gd name="connsiteX7" fmla="*/ 303059 w 329185"/>
                <a:gd name="connsiteY7" fmla="*/ 496389 h 496389"/>
                <a:gd name="connsiteX8" fmla="*/ 0 w 329185"/>
                <a:gd name="connsiteY8" fmla="*/ 465038 h 496389"/>
                <a:gd name="connsiteX9" fmla="*/ 235133 w 329185"/>
                <a:gd name="connsiteY9" fmla="*/ 172430 h 496389"/>
                <a:gd name="connsiteX10" fmla="*/ 182881 w 329185"/>
                <a:gd name="connsiteY10" fmla="*/ 73152 h 496389"/>
                <a:gd name="connsiteX11" fmla="*/ 114954 w 329185"/>
                <a:gd name="connsiteY11" fmla="*/ 88828 h 496389"/>
                <a:gd name="connsiteX12" fmla="*/ 94054 w 329185"/>
                <a:gd name="connsiteY12" fmla="*/ 151530 h 496389"/>
                <a:gd name="connsiteX0" fmla="*/ 224681 w 459812"/>
                <a:gd name="connsiteY0" fmla="*/ 266483 h 611342"/>
                <a:gd name="connsiteX1" fmla="*/ 156754 w 459812"/>
                <a:gd name="connsiteY1" fmla="*/ 224681 h 611342"/>
                <a:gd name="connsiteX2" fmla="*/ 219455 w 459812"/>
                <a:gd name="connsiteY2" fmla="*/ 130629 h 611342"/>
                <a:gd name="connsiteX3" fmla="*/ 370985 w 459812"/>
                <a:gd name="connsiteY3" fmla="*/ 114953 h 611342"/>
                <a:gd name="connsiteX4" fmla="*/ 459812 w 459812"/>
                <a:gd name="connsiteY4" fmla="*/ 303059 h 611342"/>
                <a:gd name="connsiteX5" fmla="*/ 271707 w 459812"/>
                <a:gd name="connsiteY5" fmla="*/ 512065 h 611342"/>
                <a:gd name="connsiteX6" fmla="*/ 444137 w 459812"/>
                <a:gd name="connsiteY6" fmla="*/ 517289 h 611342"/>
                <a:gd name="connsiteX7" fmla="*/ 433686 w 459812"/>
                <a:gd name="connsiteY7" fmla="*/ 611342 h 611342"/>
                <a:gd name="connsiteX8" fmla="*/ 130627 w 459812"/>
                <a:gd name="connsiteY8" fmla="*/ 579991 h 611342"/>
                <a:gd name="connsiteX9" fmla="*/ 365760 w 459812"/>
                <a:gd name="connsiteY9" fmla="*/ 287383 h 611342"/>
                <a:gd name="connsiteX10" fmla="*/ 313508 w 459812"/>
                <a:gd name="connsiteY10" fmla="*/ 188105 h 611342"/>
                <a:gd name="connsiteX11" fmla="*/ 0 w 459812"/>
                <a:gd name="connsiteY11" fmla="*/ 0 h 611342"/>
                <a:gd name="connsiteX12" fmla="*/ 224681 w 459812"/>
                <a:gd name="connsiteY12" fmla="*/ 266483 h 611342"/>
                <a:gd name="connsiteX0" fmla="*/ 94054 w 329185"/>
                <a:gd name="connsiteY0" fmla="*/ 151530 h 496389"/>
                <a:gd name="connsiteX1" fmla="*/ 26127 w 329185"/>
                <a:gd name="connsiteY1" fmla="*/ 109728 h 496389"/>
                <a:gd name="connsiteX2" fmla="*/ 88828 w 329185"/>
                <a:gd name="connsiteY2" fmla="*/ 15676 h 496389"/>
                <a:gd name="connsiteX3" fmla="*/ 240358 w 329185"/>
                <a:gd name="connsiteY3" fmla="*/ 0 h 496389"/>
                <a:gd name="connsiteX4" fmla="*/ 329185 w 329185"/>
                <a:gd name="connsiteY4" fmla="*/ 188106 h 496389"/>
                <a:gd name="connsiteX5" fmla="*/ 141080 w 329185"/>
                <a:gd name="connsiteY5" fmla="*/ 397112 h 496389"/>
                <a:gd name="connsiteX6" fmla="*/ 313510 w 329185"/>
                <a:gd name="connsiteY6" fmla="*/ 402336 h 496389"/>
                <a:gd name="connsiteX7" fmla="*/ 303059 w 329185"/>
                <a:gd name="connsiteY7" fmla="*/ 496389 h 496389"/>
                <a:gd name="connsiteX8" fmla="*/ 0 w 329185"/>
                <a:gd name="connsiteY8" fmla="*/ 465038 h 496389"/>
                <a:gd name="connsiteX9" fmla="*/ 235133 w 329185"/>
                <a:gd name="connsiteY9" fmla="*/ 172430 h 496389"/>
                <a:gd name="connsiteX10" fmla="*/ 182881 w 329185"/>
                <a:gd name="connsiteY10" fmla="*/ 73152 h 496389"/>
                <a:gd name="connsiteX11" fmla="*/ 94054 w 329185"/>
                <a:gd name="connsiteY11" fmla="*/ 151530 h 496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9185" h="496389">
                  <a:moveTo>
                    <a:pt x="94054" y="151530"/>
                  </a:moveTo>
                  <a:lnTo>
                    <a:pt x="26127" y="109728"/>
                  </a:lnTo>
                  <a:lnTo>
                    <a:pt x="88828" y="15676"/>
                  </a:lnTo>
                  <a:lnTo>
                    <a:pt x="240358" y="0"/>
                  </a:lnTo>
                  <a:lnTo>
                    <a:pt x="329185" y="188106"/>
                  </a:lnTo>
                  <a:lnTo>
                    <a:pt x="141080" y="397112"/>
                  </a:lnTo>
                  <a:lnTo>
                    <a:pt x="313510" y="402336"/>
                  </a:lnTo>
                  <a:lnTo>
                    <a:pt x="303059" y="496389"/>
                  </a:lnTo>
                  <a:lnTo>
                    <a:pt x="0" y="465038"/>
                  </a:lnTo>
                  <a:lnTo>
                    <a:pt x="235133" y="172430"/>
                  </a:lnTo>
                  <a:lnTo>
                    <a:pt x="182881" y="73152"/>
                  </a:lnTo>
                  <a:lnTo>
                    <a:pt x="94054" y="15153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38" name="Textfeld 37"/>
          <p:cNvSpPr txBox="1"/>
          <p:nvPr userDrawn="1"/>
        </p:nvSpPr>
        <p:spPr>
          <a:xfrm>
            <a:off x="3476931" y="1712642"/>
            <a:ext cx="1323054" cy="369332"/>
          </a:xfrm>
          <a:prstGeom prst="rect">
            <a:avLst/>
          </a:prstGeom>
          <a:noFill/>
        </p:spPr>
        <p:txBody>
          <a:bodyPr wrap="none" rtlCol="0">
            <a:spAutoFit/>
          </a:bodyPr>
          <a:lstStyle/>
          <a:p>
            <a:r>
              <a:rPr lang="de-DE" dirty="0"/>
              <a:t>Hintergrund</a:t>
            </a:r>
          </a:p>
        </p:txBody>
      </p:sp>
      <p:sp>
        <p:nvSpPr>
          <p:cNvPr id="39" name="Textfeld 38"/>
          <p:cNvSpPr txBox="1"/>
          <p:nvPr userDrawn="1"/>
        </p:nvSpPr>
        <p:spPr>
          <a:xfrm>
            <a:off x="3476931" y="2474193"/>
            <a:ext cx="1888337" cy="646331"/>
          </a:xfrm>
          <a:prstGeom prst="rect">
            <a:avLst/>
          </a:prstGeom>
          <a:noFill/>
        </p:spPr>
        <p:txBody>
          <a:bodyPr wrap="none" rtlCol="0">
            <a:spAutoFit/>
          </a:bodyPr>
          <a:lstStyle/>
          <a:p>
            <a:r>
              <a:rPr lang="de-DE" dirty="0"/>
              <a:t>Unterrichtsmodell</a:t>
            </a:r>
          </a:p>
          <a:p>
            <a:r>
              <a:rPr lang="de-DE" dirty="0"/>
              <a:t>Ausprobieren</a:t>
            </a:r>
          </a:p>
        </p:txBody>
      </p:sp>
      <p:sp>
        <p:nvSpPr>
          <p:cNvPr id="40" name="Textfeld 39"/>
          <p:cNvSpPr txBox="1"/>
          <p:nvPr userDrawn="1"/>
        </p:nvSpPr>
        <p:spPr>
          <a:xfrm>
            <a:off x="3454822" y="4610323"/>
            <a:ext cx="2168414" cy="369332"/>
          </a:xfrm>
          <a:prstGeom prst="rect">
            <a:avLst/>
          </a:prstGeom>
          <a:noFill/>
        </p:spPr>
        <p:txBody>
          <a:bodyPr wrap="none" rtlCol="0">
            <a:spAutoFit/>
          </a:bodyPr>
          <a:lstStyle/>
          <a:p>
            <a:r>
              <a:rPr lang="de-DE" dirty="0"/>
              <a:t>Umsetzungsbeispiele</a:t>
            </a:r>
          </a:p>
        </p:txBody>
      </p:sp>
      <p:sp>
        <p:nvSpPr>
          <p:cNvPr id="41" name="Textfeld 40"/>
          <p:cNvSpPr txBox="1"/>
          <p:nvPr userDrawn="1"/>
        </p:nvSpPr>
        <p:spPr>
          <a:xfrm>
            <a:off x="3454822" y="4917468"/>
            <a:ext cx="3153492" cy="369332"/>
          </a:xfrm>
          <a:prstGeom prst="rect">
            <a:avLst/>
          </a:prstGeom>
          <a:noFill/>
        </p:spPr>
        <p:txBody>
          <a:bodyPr wrap="none" rtlCol="0">
            <a:spAutoFit/>
          </a:bodyPr>
          <a:lstStyle/>
          <a:p>
            <a:r>
              <a:rPr lang="de-DE" dirty="0"/>
              <a:t>Beispiele für Unterrichtsstränge</a:t>
            </a:r>
          </a:p>
        </p:txBody>
      </p:sp>
      <p:grpSp>
        <p:nvGrpSpPr>
          <p:cNvPr id="42" name="Gruppieren 41"/>
          <p:cNvGrpSpPr/>
          <p:nvPr userDrawn="1"/>
        </p:nvGrpSpPr>
        <p:grpSpPr>
          <a:xfrm>
            <a:off x="3006637" y="3725574"/>
            <a:ext cx="407913" cy="459718"/>
            <a:chOff x="1063832" y="5085680"/>
            <a:chExt cx="407913" cy="459718"/>
          </a:xfrm>
        </p:grpSpPr>
        <p:sp>
          <p:nvSpPr>
            <p:cNvPr id="43" name="Ellipse 42"/>
            <p:cNvSpPr/>
            <p:nvPr/>
          </p:nvSpPr>
          <p:spPr>
            <a:xfrm>
              <a:off x="1382918" y="5451346"/>
              <a:ext cx="88827" cy="940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Freihandform 76"/>
            <p:cNvSpPr/>
            <p:nvPr/>
          </p:nvSpPr>
          <p:spPr>
            <a:xfrm>
              <a:off x="1063832" y="5085680"/>
              <a:ext cx="319086" cy="453758"/>
            </a:xfrm>
            <a:custGeom>
              <a:avLst/>
              <a:gdLst>
                <a:gd name="connsiteX0" fmla="*/ 0 w 282157"/>
                <a:gd name="connsiteY0" fmla="*/ 67927 h 397111"/>
                <a:gd name="connsiteX1" fmla="*/ 31350 w 282157"/>
                <a:gd name="connsiteY1" fmla="*/ 130629 h 397111"/>
                <a:gd name="connsiteX2" fmla="*/ 114953 w 282157"/>
                <a:gd name="connsiteY2" fmla="*/ 62702 h 397111"/>
                <a:gd name="connsiteX3" fmla="*/ 198555 w 282157"/>
                <a:gd name="connsiteY3" fmla="*/ 83603 h 397111"/>
                <a:gd name="connsiteX4" fmla="*/ 177654 w 282157"/>
                <a:gd name="connsiteY4" fmla="*/ 172430 h 397111"/>
                <a:gd name="connsiteX5" fmla="*/ 120178 w 282157"/>
                <a:gd name="connsiteY5" fmla="*/ 161980 h 397111"/>
                <a:gd name="connsiteX6" fmla="*/ 114953 w 282157"/>
                <a:gd name="connsiteY6" fmla="*/ 235132 h 397111"/>
                <a:gd name="connsiteX7" fmla="*/ 182880 w 282157"/>
                <a:gd name="connsiteY7" fmla="*/ 219456 h 397111"/>
                <a:gd name="connsiteX8" fmla="*/ 198555 w 282157"/>
                <a:gd name="connsiteY8" fmla="*/ 303059 h 397111"/>
                <a:gd name="connsiteX9" fmla="*/ 109728 w 282157"/>
                <a:gd name="connsiteY9" fmla="*/ 334410 h 397111"/>
                <a:gd name="connsiteX10" fmla="*/ 52251 w 282157"/>
                <a:gd name="connsiteY10" fmla="*/ 292608 h 397111"/>
                <a:gd name="connsiteX11" fmla="*/ 0 w 282157"/>
                <a:gd name="connsiteY11" fmla="*/ 323959 h 397111"/>
                <a:gd name="connsiteX12" fmla="*/ 88827 w 282157"/>
                <a:gd name="connsiteY12" fmla="*/ 397111 h 397111"/>
                <a:gd name="connsiteX13" fmla="*/ 256032 w 282157"/>
                <a:gd name="connsiteY13" fmla="*/ 350085 h 397111"/>
                <a:gd name="connsiteX14" fmla="*/ 240356 w 282157"/>
                <a:gd name="connsiteY14" fmla="*/ 193331 h 397111"/>
                <a:gd name="connsiteX15" fmla="*/ 282157 w 282157"/>
                <a:gd name="connsiteY15" fmla="*/ 31351 h 397111"/>
                <a:gd name="connsiteX16" fmla="*/ 130628 w 282157"/>
                <a:gd name="connsiteY16" fmla="*/ 0 h 397111"/>
                <a:gd name="connsiteX17" fmla="*/ 0 w 282157"/>
                <a:gd name="connsiteY17" fmla="*/ 67927 h 397111"/>
                <a:gd name="connsiteX0" fmla="*/ 0 w 282157"/>
                <a:gd name="connsiteY0" fmla="*/ 74649 h 403833"/>
                <a:gd name="connsiteX1" fmla="*/ 31350 w 282157"/>
                <a:gd name="connsiteY1" fmla="*/ 137351 h 403833"/>
                <a:gd name="connsiteX2" fmla="*/ 114953 w 282157"/>
                <a:gd name="connsiteY2" fmla="*/ 69424 h 403833"/>
                <a:gd name="connsiteX3" fmla="*/ 198555 w 282157"/>
                <a:gd name="connsiteY3" fmla="*/ 90325 h 403833"/>
                <a:gd name="connsiteX4" fmla="*/ 177654 w 282157"/>
                <a:gd name="connsiteY4" fmla="*/ 179152 h 403833"/>
                <a:gd name="connsiteX5" fmla="*/ 120178 w 282157"/>
                <a:gd name="connsiteY5" fmla="*/ 168702 h 403833"/>
                <a:gd name="connsiteX6" fmla="*/ 114953 w 282157"/>
                <a:gd name="connsiteY6" fmla="*/ 241854 h 403833"/>
                <a:gd name="connsiteX7" fmla="*/ 182880 w 282157"/>
                <a:gd name="connsiteY7" fmla="*/ 226178 h 403833"/>
                <a:gd name="connsiteX8" fmla="*/ 198555 w 282157"/>
                <a:gd name="connsiteY8" fmla="*/ 309781 h 403833"/>
                <a:gd name="connsiteX9" fmla="*/ 109728 w 282157"/>
                <a:gd name="connsiteY9" fmla="*/ 341132 h 403833"/>
                <a:gd name="connsiteX10" fmla="*/ 52251 w 282157"/>
                <a:gd name="connsiteY10" fmla="*/ 299330 h 403833"/>
                <a:gd name="connsiteX11" fmla="*/ 0 w 282157"/>
                <a:gd name="connsiteY11" fmla="*/ 330681 h 403833"/>
                <a:gd name="connsiteX12" fmla="*/ 88827 w 282157"/>
                <a:gd name="connsiteY12" fmla="*/ 403833 h 403833"/>
                <a:gd name="connsiteX13" fmla="*/ 256032 w 282157"/>
                <a:gd name="connsiteY13" fmla="*/ 356807 h 403833"/>
                <a:gd name="connsiteX14" fmla="*/ 240356 w 282157"/>
                <a:gd name="connsiteY14" fmla="*/ 200053 h 403833"/>
                <a:gd name="connsiteX15" fmla="*/ 282157 w 282157"/>
                <a:gd name="connsiteY15" fmla="*/ 38073 h 403833"/>
                <a:gd name="connsiteX16" fmla="*/ 110532 w 282157"/>
                <a:gd name="connsiteY16" fmla="*/ 0 h 403833"/>
                <a:gd name="connsiteX17" fmla="*/ 0 w 282157"/>
                <a:gd name="connsiteY17" fmla="*/ 74649 h 403833"/>
                <a:gd name="connsiteX0" fmla="*/ 0 w 282157"/>
                <a:gd name="connsiteY0" fmla="*/ 74649 h 403833"/>
                <a:gd name="connsiteX1" fmla="*/ 51447 w 282157"/>
                <a:gd name="connsiteY1" fmla="*/ 114945 h 403833"/>
                <a:gd name="connsiteX2" fmla="*/ 114953 w 282157"/>
                <a:gd name="connsiteY2" fmla="*/ 69424 h 403833"/>
                <a:gd name="connsiteX3" fmla="*/ 198555 w 282157"/>
                <a:gd name="connsiteY3" fmla="*/ 90325 h 403833"/>
                <a:gd name="connsiteX4" fmla="*/ 177654 w 282157"/>
                <a:gd name="connsiteY4" fmla="*/ 179152 h 403833"/>
                <a:gd name="connsiteX5" fmla="*/ 120178 w 282157"/>
                <a:gd name="connsiteY5" fmla="*/ 168702 h 403833"/>
                <a:gd name="connsiteX6" fmla="*/ 114953 w 282157"/>
                <a:gd name="connsiteY6" fmla="*/ 241854 h 403833"/>
                <a:gd name="connsiteX7" fmla="*/ 182880 w 282157"/>
                <a:gd name="connsiteY7" fmla="*/ 226178 h 403833"/>
                <a:gd name="connsiteX8" fmla="*/ 198555 w 282157"/>
                <a:gd name="connsiteY8" fmla="*/ 309781 h 403833"/>
                <a:gd name="connsiteX9" fmla="*/ 109728 w 282157"/>
                <a:gd name="connsiteY9" fmla="*/ 341132 h 403833"/>
                <a:gd name="connsiteX10" fmla="*/ 52251 w 282157"/>
                <a:gd name="connsiteY10" fmla="*/ 299330 h 403833"/>
                <a:gd name="connsiteX11" fmla="*/ 0 w 282157"/>
                <a:gd name="connsiteY11" fmla="*/ 330681 h 403833"/>
                <a:gd name="connsiteX12" fmla="*/ 88827 w 282157"/>
                <a:gd name="connsiteY12" fmla="*/ 403833 h 403833"/>
                <a:gd name="connsiteX13" fmla="*/ 256032 w 282157"/>
                <a:gd name="connsiteY13" fmla="*/ 356807 h 403833"/>
                <a:gd name="connsiteX14" fmla="*/ 240356 w 282157"/>
                <a:gd name="connsiteY14" fmla="*/ 200053 h 403833"/>
                <a:gd name="connsiteX15" fmla="*/ 282157 w 282157"/>
                <a:gd name="connsiteY15" fmla="*/ 38073 h 403833"/>
                <a:gd name="connsiteX16" fmla="*/ 110532 w 282157"/>
                <a:gd name="connsiteY16" fmla="*/ 0 h 403833"/>
                <a:gd name="connsiteX17" fmla="*/ 0 w 282157"/>
                <a:gd name="connsiteY17" fmla="*/ 74649 h 403833"/>
                <a:gd name="connsiteX0" fmla="*/ 5024 w 282157"/>
                <a:gd name="connsiteY0" fmla="*/ 45522 h 403833"/>
                <a:gd name="connsiteX1" fmla="*/ 51447 w 282157"/>
                <a:gd name="connsiteY1" fmla="*/ 114945 h 403833"/>
                <a:gd name="connsiteX2" fmla="*/ 114953 w 282157"/>
                <a:gd name="connsiteY2" fmla="*/ 69424 h 403833"/>
                <a:gd name="connsiteX3" fmla="*/ 198555 w 282157"/>
                <a:gd name="connsiteY3" fmla="*/ 90325 h 403833"/>
                <a:gd name="connsiteX4" fmla="*/ 177654 w 282157"/>
                <a:gd name="connsiteY4" fmla="*/ 179152 h 403833"/>
                <a:gd name="connsiteX5" fmla="*/ 120178 w 282157"/>
                <a:gd name="connsiteY5" fmla="*/ 168702 h 403833"/>
                <a:gd name="connsiteX6" fmla="*/ 114953 w 282157"/>
                <a:gd name="connsiteY6" fmla="*/ 241854 h 403833"/>
                <a:gd name="connsiteX7" fmla="*/ 182880 w 282157"/>
                <a:gd name="connsiteY7" fmla="*/ 226178 h 403833"/>
                <a:gd name="connsiteX8" fmla="*/ 198555 w 282157"/>
                <a:gd name="connsiteY8" fmla="*/ 309781 h 403833"/>
                <a:gd name="connsiteX9" fmla="*/ 109728 w 282157"/>
                <a:gd name="connsiteY9" fmla="*/ 341132 h 403833"/>
                <a:gd name="connsiteX10" fmla="*/ 52251 w 282157"/>
                <a:gd name="connsiteY10" fmla="*/ 299330 h 403833"/>
                <a:gd name="connsiteX11" fmla="*/ 0 w 282157"/>
                <a:gd name="connsiteY11" fmla="*/ 330681 h 403833"/>
                <a:gd name="connsiteX12" fmla="*/ 88827 w 282157"/>
                <a:gd name="connsiteY12" fmla="*/ 403833 h 403833"/>
                <a:gd name="connsiteX13" fmla="*/ 256032 w 282157"/>
                <a:gd name="connsiteY13" fmla="*/ 356807 h 403833"/>
                <a:gd name="connsiteX14" fmla="*/ 240356 w 282157"/>
                <a:gd name="connsiteY14" fmla="*/ 200053 h 403833"/>
                <a:gd name="connsiteX15" fmla="*/ 282157 w 282157"/>
                <a:gd name="connsiteY15" fmla="*/ 38073 h 403833"/>
                <a:gd name="connsiteX16" fmla="*/ 110532 w 282157"/>
                <a:gd name="connsiteY16" fmla="*/ 0 h 403833"/>
                <a:gd name="connsiteX17" fmla="*/ 5024 w 282157"/>
                <a:gd name="connsiteY17" fmla="*/ 45522 h 403833"/>
                <a:gd name="connsiteX0" fmla="*/ 5024 w 282157"/>
                <a:gd name="connsiteY0" fmla="*/ 45522 h 403833"/>
                <a:gd name="connsiteX1" fmla="*/ 43911 w 282157"/>
                <a:gd name="connsiteY1" fmla="*/ 103741 h 403833"/>
                <a:gd name="connsiteX2" fmla="*/ 114953 w 282157"/>
                <a:gd name="connsiteY2" fmla="*/ 69424 h 403833"/>
                <a:gd name="connsiteX3" fmla="*/ 198555 w 282157"/>
                <a:gd name="connsiteY3" fmla="*/ 90325 h 403833"/>
                <a:gd name="connsiteX4" fmla="*/ 177654 w 282157"/>
                <a:gd name="connsiteY4" fmla="*/ 179152 h 403833"/>
                <a:gd name="connsiteX5" fmla="*/ 120178 w 282157"/>
                <a:gd name="connsiteY5" fmla="*/ 168702 h 403833"/>
                <a:gd name="connsiteX6" fmla="*/ 114953 w 282157"/>
                <a:gd name="connsiteY6" fmla="*/ 241854 h 403833"/>
                <a:gd name="connsiteX7" fmla="*/ 182880 w 282157"/>
                <a:gd name="connsiteY7" fmla="*/ 226178 h 403833"/>
                <a:gd name="connsiteX8" fmla="*/ 198555 w 282157"/>
                <a:gd name="connsiteY8" fmla="*/ 309781 h 403833"/>
                <a:gd name="connsiteX9" fmla="*/ 109728 w 282157"/>
                <a:gd name="connsiteY9" fmla="*/ 341132 h 403833"/>
                <a:gd name="connsiteX10" fmla="*/ 52251 w 282157"/>
                <a:gd name="connsiteY10" fmla="*/ 299330 h 403833"/>
                <a:gd name="connsiteX11" fmla="*/ 0 w 282157"/>
                <a:gd name="connsiteY11" fmla="*/ 330681 h 403833"/>
                <a:gd name="connsiteX12" fmla="*/ 88827 w 282157"/>
                <a:gd name="connsiteY12" fmla="*/ 403833 h 403833"/>
                <a:gd name="connsiteX13" fmla="*/ 256032 w 282157"/>
                <a:gd name="connsiteY13" fmla="*/ 356807 h 403833"/>
                <a:gd name="connsiteX14" fmla="*/ 240356 w 282157"/>
                <a:gd name="connsiteY14" fmla="*/ 200053 h 403833"/>
                <a:gd name="connsiteX15" fmla="*/ 282157 w 282157"/>
                <a:gd name="connsiteY15" fmla="*/ 38073 h 403833"/>
                <a:gd name="connsiteX16" fmla="*/ 110532 w 282157"/>
                <a:gd name="connsiteY16" fmla="*/ 0 h 403833"/>
                <a:gd name="connsiteX17" fmla="*/ 5024 w 282157"/>
                <a:gd name="connsiteY17" fmla="*/ 45522 h 403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2157" h="403833">
                  <a:moveTo>
                    <a:pt x="5024" y="45522"/>
                  </a:moveTo>
                  <a:lnTo>
                    <a:pt x="43911" y="103741"/>
                  </a:lnTo>
                  <a:lnTo>
                    <a:pt x="114953" y="69424"/>
                  </a:lnTo>
                  <a:lnTo>
                    <a:pt x="198555" y="90325"/>
                  </a:lnTo>
                  <a:lnTo>
                    <a:pt x="177654" y="179152"/>
                  </a:lnTo>
                  <a:lnTo>
                    <a:pt x="120178" y="168702"/>
                  </a:lnTo>
                  <a:lnTo>
                    <a:pt x="114953" y="241854"/>
                  </a:lnTo>
                  <a:lnTo>
                    <a:pt x="182880" y="226178"/>
                  </a:lnTo>
                  <a:lnTo>
                    <a:pt x="198555" y="309781"/>
                  </a:lnTo>
                  <a:lnTo>
                    <a:pt x="109728" y="341132"/>
                  </a:lnTo>
                  <a:lnTo>
                    <a:pt x="52251" y="299330"/>
                  </a:lnTo>
                  <a:lnTo>
                    <a:pt x="0" y="330681"/>
                  </a:lnTo>
                  <a:lnTo>
                    <a:pt x="88827" y="403833"/>
                  </a:lnTo>
                  <a:lnTo>
                    <a:pt x="256032" y="356807"/>
                  </a:lnTo>
                  <a:lnTo>
                    <a:pt x="240356" y="200053"/>
                  </a:lnTo>
                  <a:lnTo>
                    <a:pt x="282157" y="38073"/>
                  </a:lnTo>
                  <a:lnTo>
                    <a:pt x="110532" y="0"/>
                  </a:lnTo>
                  <a:lnTo>
                    <a:pt x="5024" y="4552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45" name="Gruppieren 44"/>
          <p:cNvGrpSpPr/>
          <p:nvPr userDrawn="1"/>
        </p:nvGrpSpPr>
        <p:grpSpPr>
          <a:xfrm>
            <a:off x="3006637" y="4712931"/>
            <a:ext cx="384419" cy="471452"/>
            <a:chOff x="1153951" y="6174243"/>
            <a:chExt cx="384419" cy="471452"/>
          </a:xfrm>
        </p:grpSpPr>
        <p:sp>
          <p:nvSpPr>
            <p:cNvPr id="46" name="Ellipse 45"/>
            <p:cNvSpPr/>
            <p:nvPr/>
          </p:nvSpPr>
          <p:spPr>
            <a:xfrm rot="21335515">
              <a:off x="1449543" y="6536118"/>
              <a:ext cx="88827" cy="940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7" name="Freihandform 79"/>
            <p:cNvSpPr/>
            <p:nvPr/>
          </p:nvSpPr>
          <p:spPr>
            <a:xfrm rot="21335515">
              <a:off x="1153951" y="6174243"/>
              <a:ext cx="305851" cy="471452"/>
            </a:xfrm>
            <a:custGeom>
              <a:avLst/>
              <a:gdLst>
                <a:gd name="connsiteX0" fmla="*/ 126124 w 305851"/>
                <a:gd name="connsiteY0" fmla="*/ 0 h 438281"/>
                <a:gd name="connsiteX1" fmla="*/ 0 w 305851"/>
                <a:gd name="connsiteY1" fmla="*/ 274320 h 438281"/>
                <a:gd name="connsiteX2" fmla="*/ 163961 w 305851"/>
                <a:gd name="connsiteY2" fmla="*/ 277473 h 438281"/>
                <a:gd name="connsiteX3" fmla="*/ 145042 w 305851"/>
                <a:gd name="connsiteY3" fmla="*/ 438281 h 438281"/>
                <a:gd name="connsiteX4" fmla="*/ 227023 w 305851"/>
                <a:gd name="connsiteY4" fmla="*/ 435128 h 438281"/>
                <a:gd name="connsiteX5" fmla="*/ 242789 w 305851"/>
                <a:gd name="connsiteY5" fmla="*/ 280626 h 438281"/>
                <a:gd name="connsiteX6" fmla="*/ 302698 w 305851"/>
                <a:gd name="connsiteY6" fmla="*/ 280626 h 438281"/>
                <a:gd name="connsiteX7" fmla="*/ 305851 w 305851"/>
                <a:gd name="connsiteY7" fmla="*/ 217564 h 438281"/>
                <a:gd name="connsiteX8" fmla="*/ 255401 w 305851"/>
                <a:gd name="connsiteY8" fmla="*/ 220717 h 438281"/>
                <a:gd name="connsiteX9" fmla="*/ 258554 w 305851"/>
                <a:gd name="connsiteY9" fmla="*/ 148196 h 438281"/>
                <a:gd name="connsiteX10" fmla="*/ 198645 w 305851"/>
                <a:gd name="connsiteY10" fmla="*/ 141890 h 438281"/>
                <a:gd name="connsiteX11" fmla="*/ 182880 w 305851"/>
                <a:gd name="connsiteY11" fmla="*/ 204952 h 438281"/>
                <a:gd name="connsiteX12" fmla="*/ 94593 w 305851"/>
                <a:gd name="connsiteY12" fmla="*/ 208105 h 438281"/>
                <a:gd name="connsiteX13" fmla="*/ 189186 w 305851"/>
                <a:gd name="connsiteY13" fmla="*/ 3153 h 438281"/>
                <a:gd name="connsiteX14" fmla="*/ 126124 w 305851"/>
                <a:gd name="connsiteY14" fmla="*/ 0 h 438281"/>
                <a:gd name="connsiteX0" fmla="*/ 126124 w 305851"/>
                <a:gd name="connsiteY0" fmla="*/ 0 h 438281"/>
                <a:gd name="connsiteX1" fmla="*/ 0 w 305851"/>
                <a:gd name="connsiteY1" fmla="*/ 274320 h 438281"/>
                <a:gd name="connsiteX2" fmla="*/ 163961 w 305851"/>
                <a:gd name="connsiteY2" fmla="*/ 277473 h 438281"/>
                <a:gd name="connsiteX3" fmla="*/ 145042 w 305851"/>
                <a:gd name="connsiteY3" fmla="*/ 438281 h 438281"/>
                <a:gd name="connsiteX4" fmla="*/ 227023 w 305851"/>
                <a:gd name="connsiteY4" fmla="*/ 435128 h 438281"/>
                <a:gd name="connsiteX5" fmla="*/ 242789 w 305851"/>
                <a:gd name="connsiteY5" fmla="*/ 280626 h 438281"/>
                <a:gd name="connsiteX6" fmla="*/ 302698 w 305851"/>
                <a:gd name="connsiteY6" fmla="*/ 280626 h 438281"/>
                <a:gd name="connsiteX7" fmla="*/ 305851 w 305851"/>
                <a:gd name="connsiteY7" fmla="*/ 217564 h 438281"/>
                <a:gd name="connsiteX8" fmla="*/ 255401 w 305851"/>
                <a:gd name="connsiteY8" fmla="*/ 208992 h 438281"/>
                <a:gd name="connsiteX9" fmla="*/ 258554 w 305851"/>
                <a:gd name="connsiteY9" fmla="*/ 148196 h 438281"/>
                <a:gd name="connsiteX10" fmla="*/ 198645 w 305851"/>
                <a:gd name="connsiteY10" fmla="*/ 141890 h 438281"/>
                <a:gd name="connsiteX11" fmla="*/ 182880 w 305851"/>
                <a:gd name="connsiteY11" fmla="*/ 204952 h 438281"/>
                <a:gd name="connsiteX12" fmla="*/ 94593 w 305851"/>
                <a:gd name="connsiteY12" fmla="*/ 208105 h 438281"/>
                <a:gd name="connsiteX13" fmla="*/ 189186 w 305851"/>
                <a:gd name="connsiteY13" fmla="*/ 3153 h 438281"/>
                <a:gd name="connsiteX14" fmla="*/ 126124 w 305851"/>
                <a:gd name="connsiteY14" fmla="*/ 0 h 438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851" h="438281">
                  <a:moveTo>
                    <a:pt x="126124" y="0"/>
                  </a:moveTo>
                  <a:lnTo>
                    <a:pt x="0" y="274320"/>
                  </a:lnTo>
                  <a:lnTo>
                    <a:pt x="163961" y="277473"/>
                  </a:lnTo>
                  <a:lnTo>
                    <a:pt x="145042" y="438281"/>
                  </a:lnTo>
                  <a:lnTo>
                    <a:pt x="227023" y="435128"/>
                  </a:lnTo>
                  <a:lnTo>
                    <a:pt x="242789" y="280626"/>
                  </a:lnTo>
                  <a:lnTo>
                    <a:pt x="302698" y="280626"/>
                  </a:lnTo>
                  <a:lnTo>
                    <a:pt x="305851" y="217564"/>
                  </a:lnTo>
                  <a:lnTo>
                    <a:pt x="255401" y="208992"/>
                  </a:lnTo>
                  <a:lnTo>
                    <a:pt x="258554" y="148196"/>
                  </a:lnTo>
                  <a:lnTo>
                    <a:pt x="198645" y="141890"/>
                  </a:lnTo>
                  <a:lnTo>
                    <a:pt x="182880" y="204952"/>
                  </a:lnTo>
                  <a:lnTo>
                    <a:pt x="94593" y="208105"/>
                  </a:lnTo>
                  <a:lnTo>
                    <a:pt x="189186" y="3153"/>
                  </a:lnTo>
                  <a:lnTo>
                    <a:pt x="12612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sp>
        <p:nvSpPr>
          <p:cNvPr id="48" name="Textfeld 47"/>
          <p:cNvSpPr txBox="1"/>
          <p:nvPr userDrawn="1"/>
        </p:nvSpPr>
        <p:spPr>
          <a:xfrm rot="69033">
            <a:off x="5888718" y="1712435"/>
            <a:ext cx="587020" cy="400110"/>
          </a:xfrm>
          <a:custGeom>
            <a:avLst/>
            <a:gdLst>
              <a:gd name="connsiteX0" fmla="*/ 0 w 587020"/>
              <a:gd name="connsiteY0" fmla="*/ 0 h 400110"/>
              <a:gd name="connsiteX1" fmla="*/ 587020 w 587020"/>
              <a:gd name="connsiteY1" fmla="*/ 0 h 400110"/>
              <a:gd name="connsiteX2" fmla="*/ 587020 w 587020"/>
              <a:gd name="connsiteY2" fmla="*/ 400110 h 400110"/>
              <a:gd name="connsiteX3" fmla="*/ 0 w 587020"/>
              <a:gd name="connsiteY3" fmla="*/ 400110 h 400110"/>
              <a:gd name="connsiteX4" fmla="*/ 0 w 587020"/>
              <a:gd name="connsiteY4" fmla="*/ 0 h 400110"/>
              <a:gd name="connsiteX0" fmla="*/ 0 w 587020"/>
              <a:gd name="connsiteY0" fmla="*/ 0 h 470435"/>
              <a:gd name="connsiteX1" fmla="*/ 587020 w 587020"/>
              <a:gd name="connsiteY1" fmla="*/ 0 h 470435"/>
              <a:gd name="connsiteX2" fmla="*/ 587020 w 587020"/>
              <a:gd name="connsiteY2" fmla="*/ 400110 h 470435"/>
              <a:gd name="connsiteX3" fmla="*/ 1413 w 587020"/>
              <a:gd name="connsiteY3" fmla="*/ 470435 h 470435"/>
              <a:gd name="connsiteX4" fmla="*/ 0 w 587020"/>
              <a:gd name="connsiteY4" fmla="*/ 0 h 470435"/>
              <a:gd name="connsiteX0" fmla="*/ 0 w 609520"/>
              <a:gd name="connsiteY0" fmla="*/ 47353 h 517788"/>
              <a:gd name="connsiteX1" fmla="*/ 609520 w 609520"/>
              <a:gd name="connsiteY1" fmla="*/ 0 h 517788"/>
              <a:gd name="connsiteX2" fmla="*/ 587020 w 609520"/>
              <a:gd name="connsiteY2" fmla="*/ 447463 h 517788"/>
              <a:gd name="connsiteX3" fmla="*/ 1413 w 609520"/>
              <a:gd name="connsiteY3" fmla="*/ 517788 h 517788"/>
              <a:gd name="connsiteX4" fmla="*/ 0 w 609520"/>
              <a:gd name="connsiteY4" fmla="*/ 47353 h 517788"/>
              <a:gd name="connsiteX0" fmla="*/ 470 w 609990"/>
              <a:gd name="connsiteY0" fmla="*/ 47353 h 447463"/>
              <a:gd name="connsiteX1" fmla="*/ 609990 w 609990"/>
              <a:gd name="connsiteY1" fmla="*/ 0 h 447463"/>
              <a:gd name="connsiteX2" fmla="*/ 587490 w 609990"/>
              <a:gd name="connsiteY2" fmla="*/ 447463 h 447463"/>
              <a:gd name="connsiteX3" fmla="*/ 0 w 609990"/>
              <a:gd name="connsiteY3" fmla="*/ 424022 h 447463"/>
              <a:gd name="connsiteX4" fmla="*/ 470 w 609990"/>
              <a:gd name="connsiteY4" fmla="*/ 47353 h 447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990" h="447463">
                <a:moveTo>
                  <a:pt x="470" y="47353"/>
                </a:moveTo>
                <a:lnTo>
                  <a:pt x="609990" y="0"/>
                </a:lnTo>
                <a:lnTo>
                  <a:pt x="587490" y="447463"/>
                </a:lnTo>
                <a:lnTo>
                  <a:pt x="0" y="424022"/>
                </a:lnTo>
                <a:cubicBezTo>
                  <a:pt x="157" y="298466"/>
                  <a:pt x="313" y="172909"/>
                  <a:pt x="470" y="47353"/>
                </a:cubicBezTo>
                <a:close/>
              </a:path>
            </a:pathLst>
          </a:custGeom>
          <a:solidFill>
            <a:schemeClr val="accent2"/>
          </a:solidFill>
          <a:ln>
            <a:noFill/>
          </a:ln>
        </p:spPr>
        <p:txBody>
          <a:bodyPr wrap="none" rtlCol="0">
            <a:spAutoFit/>
          </a:bodyPr>
          <a:lstStyle/>
          <a:p>
            <a:r>
              <a:rPr lang="de-DE" sz="2000" dirty="0" err="1">
                <a:solidFill>
                  <a:schemeClr val="bg1"/>
                </a:solidFill>
              </a:rPr>
              <a:t>pbK</a:t>
            </a:r>
            <a:endParaRPr lang="de-DE" sz="2000" dirty="0">
              <a:solidFill>
                <a:schemeClr val="bg1"/>
              </a:solidFill>
            </a:endParaRPr>
          </a:p>
        </p:txBody>
      </p:sp>
      <p:sp>
        <p:nvSpPr>
          <p:cNvPr id="49" name="Textfeld 48"/>
          <p:cNvSpPr txBox="1"/>
          <p:nvPr userDrawn="1"/>
        </p:nvSpPr>
        <p:spPr>
          <a:xfrm rot="20912655">
            <a:off x="6123374" y="3673385"/>
            <a:ext cx="511679" cy="400110"/>
          </a:xfrm>
          <a:custGeom>
            <a:avLst/>
            <a:gdLst>
              <a:gd name="connsiteX0" fmla="*/ 0 w 587020"/>
              <a:gd name="connsiteY0" fmla="*/ 0 h 400110"/>
              <a:gd name="connsiteX1" fmla="*/ 587020 w 587020"/>
              <a:gd name="connsiteY1" fmla="*/ 0 h 400110"/>
              <a:gd name="connsiteX2" fmla="*/ 587020 w 587020"/>
              <a:gd name="connsiteY2" fmla="*/ 400110 h 400110"/>
              <a:gd name="connsiteX3" fmla="*/ 0 w 587020"/>
              <a:gd name="connsiteY3" fmla="*/ 400110 h 400110"/>
              <a:gd name="connsiteX4" fmla="*/ 0 w 587020"/>
              <a:gd name="connsiteY4" fmla="*/ 0 h 400110"/>
              <a:gd name="connsiteX0" fmla="*/ 0 w 587020"/>
              <a:gd name="connsiteY0" fmla="*/ 0 h 470435"/>
              <a:gd name="connsiteX1" fmla="*/ 587020 w 587020"/>
              <a:gd name="connsiteY1" fmla="*/ 0 h 470435"/>
              <a:gd name="connsiteX2" fmla="*/ 587020 w 587020"/>
              <a:gd name="connsiteY2" fmla="*/ 400110 h 470435"/>
              <a:gd name="connsiteX3" fmla="*/ 1413 w 587020"/>
              <a:gd name="connsiteY3" fmla="*/ 470435 h 470435"/>
              <a:gd name="connsiteX4" fmla="*/ 0 w 587020"/>
              <a:gd name="connsiteY4" fmla="*/ 0 h 470435"/>
              <a:gd name="connsiteX0" fmla="*/ 0 w 609520"/>
              <a:gd name="connsiteY0" fmla="*/ 47353 h 517788"/>
              <a:gd name="connsiteX1" fmla="*/ 609520 w 609520"/>
              <a:gd name="connsiteY1" fmla="*/ 0 h 517788"/>
              <a:gd name="connsiteX2" fmla="*/ 587020 w 609520"/>
              <a:gd name="connsiteY2" fmla="*/ 447463 h 517788"/>
              <a:gd name="connsiteX3" fmla="*/ 1413 w 609520"/>
              <a:gd name="connsiteY3" fmla="*/ 517788 h 517788"/>
              <a:gd name="connsiteX4" fmla="*/ 0 w 609520"/>
              <a:gd name="connsiteY4" fmla="*/ 47353 h 517788"/>
              <a:gd name="connsiteX0" fmla="*/ 470 w 609990"/>
              <a:gd name="connsiteY0" fmla="*/ 47353 h 447463"/>
              <a:gd name="connsiteX1" fmla="*/ 609990 w 609990"/>
              <a:gd name="connsiteY1" fmla="*/ 0 h 447463"/>
              <a:gd name="connsiteX2" fmla="*/ 587490 w 609990"/>
              <a:gd name="connsiteY2" fmla="*/ 447463 h 447463"/>
              <a:gd name="connsiteX3" fmla="*/ 0 w 609990"/>
              <a:gd name="connsiteY3" fmla="*/ 424022 h 447463"/>
              <a:gd name="connsiteX4" fmla="*/ 470 w 609990"/>
              <a:gd name="connsiteY4" fmla="*/ 47353 h 447463"/>
              <a:gd name="connsiteX0" fmla="*/ 4 w 613715"/>
              <a:gd name="connsiteY0" fmla="*/ 0 h 451823"/>
              <a:gd name="connsiteX1" fmla="*/ 613715 w 613715"/>
              <a:gd name="connsiteY1" fmla="*/ 4360 h 451823"/>
              <a:gd name="connsiteX2" fmla="*/ 591215 w 613715"/>
              <a:gd name="connsiteY2" fmla="*/ 451823 h 451823"/>
              <a:gd name="connsiteX3" fmla="*/ 3725 w 613715"/>
              <a:gd name="connsiteY3" fmla="*/ 428382 h 451823"/>
              <a:gd name="connsiteX4" fmla="*/ 4 w 613715"/>
              <a:gd name="connsiteY4" fmla="*/ 0 h 451823"/>
              <a:gd name="connsiteX0" fmla="*/ 4 w 592037"/>
              <a:gd name="connsiteY0" fmla="*/ 0 h 451823"/>
              <a:gd name="connsiteX1" fmla="*/ 592037 w 592037"/>
              <a:gd name="connsiteY1" fmla="*/ 42298 h 451823"/>
              <a:gd name="connsiteX2" fmla="*/ 591215 w 592037"/>
              <a:gd name="connsiteY2" fmla="*/ 451823 h 451823"/>
              <a:gd name="connsiteX3" fmla="*/ 3725 w 592037"/>
              <a:gd name="connsiteY3" fmla="*/ 428382 h 451823"/>
              <a:gd name="connsiteX4" fmla="*/ 4 w 592037"/>
              <a:gd name="connsiteY4" fmla="*/ 0 h 451823"/>
              <a:gd name="connsiteX0" fmla="*/ 4 w 592037"/>
              <a:gd name="connsiteY0" fmla="*/ 0 h 429894"/>
              <a:gd name="connsiteX1" fmla="*/ 592037 w 592037"/>
              <a:gd name="connsiteY1" fmla="*/ 42298 h 429894"/>
              <a:gd name="connsiteX2" fmla="*/ 583644 w 592037"/>
              <a:gd name="connsiteY2" fmla="*/ 429894 h 429894"/>
              <a:gd name="connsiteX3" fmla="*/ 3725 w 592037"/>
              <a:gd name="connsiteY3" fmla="*/ 428382 h 429894"/>
              <a:gd name="connsiteX4" fmla="*/ 4 w 592037"/>
              <a:gd name="connsiteY4" fmla="*/ 0 h 429894"/>
              <a:gd name="connsiteX0" fmla="*/ 10977 w 603010"/>
              <a:gd name="connsiteY0" fmla="*/ 0 h 429894"/>
              <a:gd name="connsiteX1" fmla="*/ 603010 w 603010"/>
              <a:gd name="connsiteY1" fmla="*/ 42298 h 429894"/>
              <a:gd name="connsiteX2" fmla="*/ 594617 w 603010"/>
              <a:gd name="connsiteY2" fmla="*/ 429894 h 429894"/>
              <a:gd name="connsiteX3" fmla="*/ 0 w 603010"/>
              <a:gd name="connsiteY3" fmla="*/ 428977 h 429894"/>
              <a:gd name="connsiteX4" fmla="*/ 10977 w 603010"/>
              <a:gd name="connsiteY4" fmla="*/ 0 h 429894"/>
              <a:gd name="connsiteX0" fmla="*/ 10977 w 601907"/>
              <a:gd name="connsiteY0" fmla="*/ 7779 h 437673"/>
              <a:gd name="connsiteX1" fmla="*/ 601907 w 601907"/>
              <a:gd name="connsiteY1" fmla="*/ 0 h 437673"/>
              <a:gd name="connsiteX2" fmla="*/ 594617 w 601907"/>
              <a:gd name="connsiteY2" fmla="*/ 437673 h 437673"/>
              <a:gd name="connsiteX3" fmla="*/ 0 w 601907"/>
              <a:gd name="connsiteY3" fmla="*/ 436756 h 437673"/>
              <a:gd name="connsiteX4" fmla="*/ 10977 w 601907"/>
              <a:gd name="connsiteY4" fmla="*/ 7779 h 437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907" h="437673">
                <a:moveTo>
                  <a:pt x="10977" y="7779"/>
                </a:moveTo>
                <a:lnTo>
                  <a:pt x="601907" y="0"/>
                </a:lnTo>
                <a:lnTo>
                  <a:pt x="594617" y="437673"/>
                </a:lnTo>
                <a:lnTo>
                  <a:pt x="0" y="436756"/>
                </a:lnTo>
                <a:cubicBezTo>
                  <a:pt x="157" y="311200"/>
                  <a:pt x="10820" y="133335"/>
                  <a:pt x="10977" y="7779"/>
                </a:cubicBezTo>
                <a:close/>
              </a:path>
            </a:pathLst>
          </a:custGeom>
          <a:solidFill>
            <a:schemeClr val="accent4"/>
          </a:solidFill>
          <a:ln>
            <a:noFill/>
          </a:ln>
        </p:spPr>
        <p:txBody>
          <a:bodyPr wrap="none" rtlCol="0">
            <a:spAutoFit/>
          </a:bodyPr>
          <a:lstStyle/>
          <a:p>
            <a:r>
              <a:rPr lang="de-DE" sz="2000" dirty="0" err="1">
                <a:solidFill>
                  <a:schemeClr val="bg1"/>
                </a:solidFill>
              </a:rPr>
              <a:t>ibK</a:t>
            </a:r>
            <a:endParaRPr lang="de-DE" sz="2000" dirty="0">
              <a:solidFill>
                <a:schemeClr val="bg1"/>
              </a:solidFill>
            </a:endParaRPr>
          </a:p>
        </p:txBody>
      </p:sp>
      <p:grpSp>
        <p:nvGrpSpPr>
          <p:cNvPr id="50" name="Gruppieren 49"/>
          <p:cNvGrpSpPr/>
          <p:nvPr userDrawn="1"/>
        </p:nvGrpSpPr>
        <p:grpSpPr>
          <a:xfrm>
            <a:off x="2987930" y="1090940"/>
            <a:ext cx="3411415" cy="480219"/>
            <a:chOff x="844062" y="3669323"/>
            <a:chExt cx="3411415" cy="586154"/>
          </a:xfrm>
        </p:grpSpPr>
        <p:sp>
          <p:nvSpPr>
            <p:cNvPr id="51" name="Freihandform 82"/>
            <p:cNvSpPr/>
            <p:nvPr/>
          </p:nvSpPr>
          <p:spPr>
            <a:xfrm>
              <a:off x="844062" y="3669323"/>
              <a:ext cx="3411415" cy="586154"/>
            </a:xfrm>
            <a:custGeom>
              <a:avLst/>
              <a:gdLst>
                <a:gd name="connsiteX0" fmla="*/ 0 w 3411415"/>
                <a:gd name="connsiteY0" fmla="*/ 0 h 586154"/>
                <a:gd name="connsiteX1" fmla="*/ 82061 w 3411415"/>
                <a:gd name="connsiteY1" fmla="*/ 586154 h 586154"/>
                <a:gd name="connsiteX2" fmla="*/ 3364523 w 3411415"/>
                <a:gd name="connsiteY2" fmla="*/ 492369 h 586154"/>
                <a:gd name="connsiteX3" fmla="*/ 3411415 w 3411415"/>
                <a:gd name="connsiteY3" fmla="*/ 128954 h 586154"/>
                <a:gd name="connsiteX4" fmla="*/ 0 w 3411415"/>
                <a:gd name="connsiteY4" fmla="*/ 0 h 586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1415" h="586154">
                  <a:moveTo>
                    <a:pt x="0" y="0"/>
                  </a:moveTo>
                  <a:lnTo>
                    <a:pt x="82061" y="586154"/>
                  </a:lnTo>
                  <a:lnTo>
                    <a:pt x="3364523" y="492369"/>
                  </a:lnTo>
                  <a:lnTo>
                    <a:pt x="3411415" y="128954"/>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2" name="Textfeld 51"/>
            <p:cNvSpPr txBox="1"/>
            <p:nvPr/>
          </p:nvSpPr>
          <p:spPr>
            <a:xfrm>
              <a:off x="983154" y="3704734"/>
              <a:ext cx="2648482" cy="488373"/>
            </a:xfrm>
            <a:prstGeom prst="rect">
              <a:avLst/>
            </a:prstGeom>
            <a:noFill/>
          </p:spPr>
          <p:txBody>
            <a:bodyPr wrap="none" rtlCol="0">
              <a:spAutoFit/>
            </a:bodyPr>
            <a:lstStyle/>
            <a:p>
              <a:r>
                <a:rPr lang="de-DE" sz="2000" dirty="0">
                  <a:solidFill>
                    <a:schemeClr val="bg1"/>
                  </a:solidFill>
                </a:rPr>
                <a:t>NwT-Bildungsplan 2016</a:t>
              </a:r>
            </a:p>
          </p:txBody>
        </p:sp>
      </p:grpSp>
      <p:sp>
        <p:nvSpPr>
          <p:cNvPr id="53" name="Rechteck 52"/>
          <p:cNvSpPr/>
          <p:nvPr userDrawn="1"/>
        </p:nvSpPr>
        <p:spPr>
          <a:xfrm>
            <a:off x="2793442" y="3193251"/>
            <a:ext cx="3815294" cy="3377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t>Mittagessen</a:t>
            </a:r>
          </a:p>
        </p:txBody>
      </p:sp>
      <p:sp>
        <p:nvSpPr>
          <p:cNvPr id="54" name="Freihandform 88"/>
          <p:cNvSpPr/>
          <p:nvPr userDrawn="1"/>
        </p:nvSpPr>
        <p:spPr>
          <a:xfrm>
            <a:off x="2637692" y="1090940"/>
            <a:ext cx="4267200" cy="5212324"/>
          </a:xfrm>
          <a:custGeom>
            <a:avLst/>
            <a:gdLst>
              <a:gd name="connsiteX0" fmla="*/ 269631 w 4267200"/>
              <a:gd name="connsiteY0" fmla="*/ 11723 h 5533292"/>
              <a:gd name="connsiteX1" fmla="*/ 0 w 4267200"/>
              <a:gd name="connsiteY1" fmla="*/ 0 h 5533292"/>
              <a:gd name="connsiteX2" fmla="*/ 105508 w 4267200"/>
              <a:gd name="connsiteY2" fmla="*/ 5533292 h 5533292"/>
              <a:gd name="connsiteX3" fmla="*/ 4056185 w 4267200"/>
              <a:gd name="connsiteY3" fmla="*/ 5498123 h 5533292"/>
              <a:gd name="connsiteX4" fmla="*/ 4267200 w 4267200"/>
              <a:gd name="connsiteY4" fmla="*/ 152400 h 5533292"/>
              <a:gd name="connsiteX5" fmla="*/ 3845170 w 4267200"/>
              <a:gd name="connsiteY5" fmla="*/ 140677 h 5533292"/>
              <a:gd name="connsiteX6" fmla="*/ 3798277 w 4267200"/>
              <a:gd name="connsiteY6" fmla="*/ 515815 h 5533292"/>
              <a:gd name="connsiteX7" fmla="*/ 3974123 w 4267200"/>
              <a:gd name="connsiteY7" fmla="*/ 515815 h 5533292"/>
              <a:gd name="connsiteX8" fmla="*/ 3927231 w 4267200"/>
              <a:gd name="connsiteY8" fmla="*/ 5111261 h 5533292"/>
              <a:gd name="connsiteX9" fmla="*/ 269631 w 4267200"/>
              <a:gd name="connsiteY9" fmla="*/ 5099538 h 5533292"/>
              <a:gd name="connsiteX10" fmla="*/ 199293 w 4267200"/>
              <a:gd name="connsiteY10" fmla="*/ 574430 h 5533292"/>
              <a:gd name="connsiteX11" fmla="*/ 351693 w 4267200"/>
              <a:gd name="connsiteY11" fmla="*/ 597877 h 5533292"/>
              <a:gd name="connsiteX12" fmla="*/ 269631 w 4267200"/>
              <a:gd name="connsiteY12" fmla="*/ 11723 h 5533292"/>
              <a:gd name="connsiteX0" fmla="*/ 269631 w 4267200"/>
              <a:gd name="connsiteY0" fmla="*/ 11723 h 5533292"/>
              <a:gd name="connsiteX1" fmla="*/ 0 w 4267200"/>
              <a:gd name="connsiteY1" fmla="*/ 0 h 5533292"/>
              <a:gd name="connsiteX2" fmla="*/ 105508 w 4267200"/>
              <a:gd name="connsiteY2" fmla="*/ 5533292 h 5533292"/>
              <a:gd name="connsiteX3" fmla="*/ 4056185 w 4267200"/>
              <a:gd name="connsiteY3" fmla="*/ 5498123 h 5533292"/>
              <a:gd name="connsiteX4" fmla="*/ 4267200 w 4267200"/>
              <a:gd name="connsiteY4" fmla="*/ 152400 h 5533292"/>
              <a:gd name="connsiteX5" fmla="*/ 3845170 w 4267200"/>
              <a:gd name="connsiteY5" fmla="*/ 140677 h 5533292"/>
              <a:gd name="connsiteX6" fmla="*/ 3798277 w 4267200"/>
              <a:gd name="connsiteY6" fmla="*/ 515815 h 5533292"/>
              <a:gd name="connsiteX7" fmla="*/ 3974123 w 4267200"/>
              <a:gd name="connsiteY7" fmla="*/ 515815 h 5533292"/>
              <a:gd name="connsiteX8" fmla="*/ 3927231 w 4267200"/>
              <a:gd name="connsiteY8" fmla="*/ 5111261 h 5533292"/>
              <a:gd name="connsiteX9" fmla="*/ 269631 w 4267200"/>
              <a:gd name="connsiteY9" fmla="*/ 5099538 h 5533292"/>
              <a:gd name="connsiteX10" fmla="*/ 199293 w 4267200"/>
              <a:gd name="connsiteY10" fmla="*/ 625667 h 5533292"/>
              <a:gd name="connsiteX11" fmla="*/ 351693 w 4267200"/>
              <a:gd name="connsiteY11" fmla="*/ 597877 h 5533292"/>
              <a:gd name="connsiteX12" fmla="*/ 269631 w 4267200"/>
              <a:gd name="connsiteY12" fmla="*/ 11723 h 5533292"/>
              <a:gd name="connsiteX0" fmla="*/ 269631 w 4267200"/>
              <a:gd name="connsiteY0" fmla="*/ 11723 h 5533292"/>
              <a:gd name="connsiteX1" fmla="*/ 0 w 4267200"/>
              <a:gd name="connsiteY1" fmla="*/ 0 h 5533292"/>
              <a:gd name="connsiteX2" fmla="*/ 105508 w 4267200"/>
              <a:gd name="connsiteY2" fmla="*/ 5533292 h 5533292"/>
              <a:gd name="connsiteX3" fmla="*/ 4056185 w 4267200"/>
              <a:gd name="connsiteY3" fmla="*/ 5498123 h 5533292"/>
              <a:gd name="connsiteX4" fmla="*/ 4267200 w 4267200"/>
              <a:gd name="connsiteY4" fmla="*/ 152400 h 5533292"/>
              <a:gd name="connsiteX5" fmla="*/ 3845170 w 4267200"/>
              <a:gd name="connsiteY5" fmla="*/ 140677 h 5533292"/>
              <a:gd name="connsiteX6" fmla="*/ 3798277 w 4267200"/>
              <a:gd name="connsiteY6" fmla="*/ 515815 h 5533292"/>
              <a:gd name="connsiteX7" fmla="*/ 3974123 w 4267200"/>
              <a:gd name="connsiteY7" fmla="*/ 515815 h 5533292"/>
              <a:gd name="connsiteX8" fmla="*/ 3927231 w 4267200"/>
              <a:gd name="connsiteY8" fmla="*/ 5111261 h 5533292"/>
              <a:gd name="connsiteX9" fmla="*/ 269631 w 4267200"/>
              <a:gd name="connsiteY9" fmla="*/ 5099538 h 5533292"/>
              <a:gd name="connsiteX10" fmla="*/ 199293 w 4267200"/>
              <a:gd name="connsiteY10" fmla="*/ 625667 h 5533292"/>
              <a:gd name="connsiteX11" fmla="*/ 355635 w 4267200"/>
              <a:gd name="connsiteY11" fmla="*/ 609701 h 5533292"/>
              <a:gd name="connsiteX12" fmla="*/ 269631 w 4267200"/>
              <a:gd name="connsiteY12" fmla="*/ 11723 h 5533292"/>
              <a:gd name="connsiteX0" fmla="*/ 269631 w 4267200"/>
              <a:gd name="connsiteY0" fmla="*/ 11723 h 5533292"/>
              <a:gd name="connsiteX1" fmla="*/ 0 w 4267200"/>
              <a:gd name="connsiteY1" fmla="*/ 0 h 5533292"/>
              <a:gd name="connsiteX2" fmla="*/ 105508 w 4267200"/>
              <a:gd name="connsiteY2" fmla="*/ 5533292 h 5533292"/>
              <a:gd name="connsiteX3" fmla="*/ 4056185 w 4267200"/>
              <a:gd name="connsiteY3" fmla="*/ 5498123 h 5533292"/>
              <a:gd name="connsiteX4" fmla="*/ 4267200 w 4267200"/>
              <a:gd name="connsiteY4" fmla="*/ 152400 h 5533292"/>
              <a:gd name="connsiteX5" fmla="*/ 3845170 w 4267200"/>
              <a:gd name="connsiteY5" fmla="*/ 140677 h 5533292"/>
              <a:gd name="connsiteX6" fmla="*/ 3798277 w 4267200"/>
              <a:gd name="connsiteY6" fmla="*/ 515815 h 5533292"/>
              <a:gd name="connsiteX7" fmla="*/ 3974123 w 4267200"/>
              <a:gd name="connsiteY7" fmla="*/ 515815 h 5533292"/>
              <a:gd name="connsiteX8" fmla="*/ 3927231 w 4267200"/>
              <a:gd name="connsiteY8" fmla="*/ 5111261 h 5533292"/>
              <a:gd name="connsiteX9" fmla="*/ 269631 w 4267200"/>
              <a:gd name="connsiteY9" fmla="*/ 5099538 h 5533292"/>
              <a:gd name="connsiteX10" fmla="*/ 199293 w 4267200"/>
              <a:gd name="connsiteY10" fmla="*/ 617784 h 5533292"/>
              <a:gd name="connsiteX11" fmla="*/ 355635 w 4267200"/>
              <a:gd name="connsiteY11" fmla="*/ 609701 h 5533292"/>
              <a:gd name="connsiteX12" fmla="*/ 269631 w 4267200"/>
              <a:gd name="connsiteY12" fmla="*/ 11723 h 5533292"/>
              <a:gd name="connsiteX0" fmla="*/ 269631 w 4267200"/>
              <a:gd name="connsiteY0" fmla="*/ 11723 h 5533292"/>
              <a:gd name="connsiteX1" fmla="*/ 0 w 4267200"/>
              <a:gd name="connsiteY1" fmla="*/ 0 h 5533292"/>
              <a:gd name="connsiteX2" fmla="*/ 105508 w 4267200"/>
              <a:gd name="connsiteY2" fmla="*/ 5533292 h 5533292"/>
              <a:gd name="connsiteX3" fmla="*/ 4056185 w 4267200"/>
              <a:gd name="connsiteY3" fmla="*/ 5498123 h 5533292"/>
              <a:gd name="connsiteX4" fmla="*/ 4267200 w 4267200"/>
              <a:gd name="connsiteY4" fmla="*/ 152400 h 5533292"/>
              <a:gd name="connsiteX5" fmla="*/ 3845170 w 4267200"/>
              <a:gd name="connsiteY5" fmla="*/ 140677 h 5533292"/>
              <a:gd name="connsiteX6" fmla="*/ 3794335 w 4267200"/>
              <a:gd name="connsiteY6" fmla="*/ 511874 h 5533292"/>
              <a:gd name="connsiteX7" fmla="*/ 3974123 w 4267200"/>
              <a:gd name="connsiteY7" fmla="*/ 515815 h 5533292"/>
              <a:gd name="connsiteX8" fmla="*/ 3927231 w 4267200"/>
              <a:gd name="connsiteY8" fmla="*/ 5111261 h 5533292"/>
              <a:gd name="connsiteX9" fmla="*/ 269631 w 4267200"/>
              <a:gd name="connsiteY9" fmla="*/ 5099538 h 5533292"/>
              <a:gd name="connsiteX10" fmla="*/ 199293 w 4267200"/>
              <a:gd name="connsiteY10" fmla="*/ 617784 h 5533292"/>
              <a:gd name="connsiteX11" fmla="*/ 355635 w 4267200"/>
              <a:gd name="connsiteY11" fmla="*/ 609701 h 5533292"/>
              <a:gd name="connsiteX12" fmla="*/ 269631 w 4267200"/>
              <a:gd name="connsiteY12" fmla="*/ 11723 h 5533292"/>
              <a:gd name="connsiteX0" fmla="*/ 269631 w 4267200"/>
              <a:gd name="connsiteY0" fmla="*/ 11723 h 5533292"/>
              <a:gd name="connsiteX1" fmla="*/ 0 w 4267200"/>
              <a:gd name="connsiteY1" fmla="*/ 0 h 5533292"/>
              <a:gd name="connsiteX2" fmla="*/ 105508 w 4267200"/>
              <a:gd name="connsiteY2" fmla="*/ 5533292 h 5533292"/>
              <a:gd name="connsiteX3" fmla="*/ 4056185 w 4267200"/>
              <a:gd name="connsiteY3" fmla="*/ 5498123 h 5533292"/>
              <a:gd name="connsiteX4" fmla="*/ 4267200 w 4267200"/>
              <a:gd name="connsiteY4" fmla="*/ 152400 h 5533292"/>
              <a:gd name="connsiteX5" fmla="*/ 3845170 w 4267200"/>
              <a:gd name="connsiteY5" fmla="*/ 140677 h 5533292"/>
              <a:gd name="connsiteX6" fmla="*/ 3794335 w 4267200"/>
              <a:gd name="connsiteY6" fmla="*/ 511874 h 5533292"/>
              <a:gd name="connsiteX7" fmla="*/ 3974123 w 4267200"/>
              <a:gd name="connsiteY7" fmla="*/ 503991 h 5533292"/>
              <a:gd name="connsiteX8" fmla="*/ 3927231 w 4267200"/>
              <a:gd name="connsiteY8" fmla="*/ 5111261 h 5533292"/>
              <a:gd name="connsiteX9" fmla="*/ 269631 w 4267200"/>
              <a:gd name="connsiteY9" fmla="*/ 5099538 h 5533292"/>
              <a:gd name="connsiteX10" fmla="*/ 199293 w 4267200"/>
              <a:gd name="connsiteY10" fmla="*/ 617784 h 5533292"/>
              <a:gd name="connsiteX11" fmla="*/ 355635 w 4267200"/>
              <a:gd name="connsiteY11" fmla="*/ 609701 h 5533292"/>
              <a:gd name="connsiteX12" fmla="*/ 269631 w 4267200"/>
              <a:gd name="connsiteY12" fmla="*/ 11723 h 5533292"/>
              <a:gd name="connsiteX0" fmla="*/ 269631 w 4267200"/>
              <a:gd name="connsiteY0" fmla="*/ 11723 h 5533292"/>
              <a:gd name="connsiteX1" fmla="*/ 0 w 4267200"/>
              <a:gd name="connsiteY1" fmla="*/ 0 h 5533292"/>
              <a:gd name="connsiteX2" fmla="*/ 105508 w 4267200"/>
              <a:gd name="connsiteY2" fmla="*/ 5533292 h 5533292"/>
              <a:gd name="connsiteX3" fmla="*/ 4056185 w 4267200"/>
              <a:gd name="connsiteY3" fmla="*/ 5498123 h 5533292"/>
              <a:gd name="connsiteX4" fmla="*/ 4267200 w 4267200"/>
              <a:gd name="connsiteY4" fmla="*/ 152400 h 5533292"/>
              <a:gd name="connsiteX5" fmla="*/ 3841228 w 4267200"/>
              <a:gd name="connsiteY5" fmla="*/ 168266 h 5533292"/>
              <a:gd name="connsiteX6" fmla="*/ 3794335 w 4267200"/>
              <a:gd name="connsiteY6" fmla="*/ 511874 h 5533292"/>
              <a:gd name="connsiteX7" fmla="*/ 3974123 w 4267200"/>
              <a:gd name="connsiteY7" fmla="*/ 503991 h 5533292"/>
              <a:gd name="connsiteX8" fmla="*/ 3927231 w 4267200"/>
              <a:gd name="connsiteY8" fmla="*/ 5111261 h 5533292"/>
              <a:gd name="connsiteX9" fmla="*/ 269631 w 4267200"/>
              <a:gd name="connsiteY9" fmla="*/ 5099538 h 5533292"/>
              <a:gd name="connsiteX10" fmla="*/ 199293 w 4267200"/>
              <a:gd name="connsiteY10" fmla="*/ 617784 h 5533292"/>
              <a:gd name="connsiteX11" fmla="*/ 355635 w 4267200"/>
              <a:gd name="connsiteY11" fmla="*/ 609701 h 5533292"/>
              <a:gd name="connsiteX12" fmla="*/ 269631 w 4267200"/>
              <a:gd name="connsiteY12" fmla="*/ 11723 h 5533292"/>
              <a:gd name="connsiteX0" fmla="*/ 269631 w 4267200"/>
              <a:gd name="connsiteY0" fmla="*/ 11723 h 5533292"/>
              <a:gd name="connsiteX1" fmla="*/ 0 w 4267200"/>
              <a:gd name="connsiteY1" fmla="*/ 0 h 5533292"/>
              <a:gd name="connsiteX2" fmla="*/ 105508 w 4267200"/>
              <a:gd name="connsiteY2" fmla="*/ 5533292 h 5533292"/>
              <a:gd name="connsiteX3" fmla="*/ 4056185 w 4267200"/>
              <a:gd name="connsiteY3" fmla="*/ 5498123 h 5533292"/>
              <a:gd name="connsiteX4" fmla="*/ 4267200 w 4267200"/>
              <a:gd name="connsiteY4" fmla="*/ 187872 h 5533292"/>
              <a:gd name="connsiteX5" fmla="*/ 3841228 w 4267200"/>
              <a:gd name="connsiteY5" fmla="*/ 168266 h 5533292"/>
              <a:gd name="connsiteX6" fmla="*/ 3794335 w 4267200"/>
              <a:gd name="connsiteY6" fmla="*/ 511874 h 5533292"/>
              <a:gd name="connsiteX7" fmla="*/ 3974123 w 4267200"/>
              <a:gd name="connsiteY7" fmla="*/ 503991 h 5533292"/>
              <a:gd name="connsiteX8" fmla="*/ 3927231 w 4267200"/>
              <a:gd name="connsiteY8" fmla="*/ 5111261 h 5533292"/>
              <a:gd name="connsiteX9" fmla="*/ 269631 w 4267200"/>
              <a:gd name="connsiteY9" fmla="*/ 5099538 h 5533292"/>
              <a:gd name="connsiteX10" fmla="*/ 199293 w 4267200"/>
              <a:gd name="connsiteY10" fmla="*/ 617784 h 5533292"/>
              <a:gd name="connsiteX11" fmla="*/ 355635 w 4267200"/>
              <a:gd name="connsiteY11" fmla="*/ 609701 h 5533292"/>
              <a:gd name="connsiteX12" fmla="*/ 269631 w 4267200"/>
              <a:gd name="connsiteY12" fmla="*/ 11723 h 5533292"/>
              <a:gd name="connsiteX0" fmla="*/ 269631 w 4267200"/>
              <a:gd name="connsiteY0" fmla="*/ 11723 h 5533292"/>
              <a:gd name="connsiteX1" fmla="*/ 0 w 4267200"/>
              <a:gd name="connsiteY1" fmla="*/ 0 h 5533292"/>
              <a:gd name="connsiteX2" fmla="*/ 105508 w 4267200"/>
              <a:gd name="connsiteY2" fmla="*/ 5533292 h 5533292"/>
              <a:gd name="connsiteX3" fmla="*/ 4056185 w 4267200"/>
              <a:gd name="connsiteY3" fmla="*/ 5498123 h 5533292"/>
              <a:gd name="connsiteX4" fmla="*/ 4267200 w 4267200"/>
              <a:gd name="connsiteY4" fmla="*/ 187872 h 5533292"/>
              <a:gd name="connsiteX5" fmla="*/ 3841228 w 4267200"/>
              <a:gd name="connsiteY5" fmla="*/ 156442 h 5533292"/>
              <a:gd name="connsiteX6" fmla="*/ 3794335 w 4267200"/>
              <a:gd name="connsiteY6" fmla="*/ 511874 h 5533292"/>
              <a:gd name="connsiteX7" fmla="*/ 3974123 w 4267200"/>
              <a:gd name="connsiteY7" fmla="*/ 503991 h 5533292"/>
              <a:gd name="connsiteX8" fmla="*/ 3927231 w 4267200"/>
              <a:gd name="connsiteY8" fmla="*/ 5111261 h 5533292"/>
              <a:gd name="connsiteX9" fmla="*/ 269631 w 4267200"/>
              <a:gd name="connsiteY9" fmla="*/ 5099538 h 5533292"/>
              <a:gd name="connsiteX10" fmla="*/ 199293 w 4267200"/>
              <a:gd name="connsiteY10" fmla="*/ 617784 h 5533292"/>
              <a:gd name="connsiteX11" fmla="*/ 355635 w 4267200"/>
              <a:gd name="connsiteY11" fmla="*/ 609701 h 5533292"/>
              <a:gd name="connsiteX12" fmla="*/ 269631 w 4267200"/>
              <a:gd name="connsiteY12" fmla="*/ 11723 h 5533292"/>
              <a:gd name="connsiteX0" fmla="*/ 269631 w 4267200"/>
              <a:gd name="connsiteY0" fmla="*/ 11723 h 5533292"/>
              <a:gd name="connsiteX1" fmla="*/ 0 w 4267200"/>
              <a:gd name="connsiteY1" fmla="*/ 0 h 5533292"/>
              <a:gd name="connsiteX2" fmla="*/ 105508 w 4267200"/>
              <a:gd name="connsiteY2" fmla="*/ 5533292 h 5533292"/>
              <a:gd name="connsiteX3" fmla="*/ 4056185 w 4267200"/>
              <a:gd name="connsiteY3" fmla="*/ 5498123 h 5533292"/>
              <a:gd name="connsiteX4" fmla="*/ 4267200 w 4267200"/>
              <a:gd name="connsiteY4" fmla="*/ 176048 h 5533292"/>
              <a:gd name="connsiteX5" fmla="*/ 3841228 w 4267200"/>
              <a:gd name="connsiteY5" fmla="*/ 156442 h 5533292"/>
              <a:gd name="connsiteX6" fmla="*/ 3794335 w 4267200"/>
              <a:gd name="connsiteY6" fmla="*/ 511874 h 5533292"/>
              <a:gd name="connsiteX7" fmla="*/ 3974123 w 4267200"/>
              <a:gd name="connsiteY7" fmla="*/ 503991 h 5533292"/>
              <a:gd name="connsiteX8" fmla="*/ 3927231 w 4267200"/>
              <a:gd name="connsiteY8" fmla="*/ 5111261 h 5533292"/>
              <a:gd name="connsiteX9" fmla="*/ 269631 w 4267200"/>
              <a:gd name="connsiteY9" fmla="*/ 5099538 h 5533292"/>
              <a:gd name="connsiteX10" fmla="*/ 199293 w 4267200"/>
              <a:gd name="connsiteY10" fmla="*/ 617784 h 5533292"/>
              <a:gd name="connsiteX11" fmla="*/ 355635 w 4267200"/>
              <a:gd name="connsiteY11" fmla="*/ 609701 h 5533292"/>
              <a:gd name="connsiteX12" fmla="*/ 269631 w 4267200"/>
              <a:gd name="connsiteY12" fmla="*/ 11723 h 5533292"/>
              <a:gd name="connsiteX0" fmla="*/ 269631 w 4267200"/>
              <a:gd name="connsiteY0" fmla="*/ 19605 h 5533292"/>
              <a:gd name="connsiteX1" fmla="*/ 0 w 4267200"/>
              <a:gd name="connsiteY1" fmla="*/ 0 h 5533292"/>
              <a:gd name="connsiteX2" fmla="*/ 105508 w 4267200"/>
              <a:gd name="connsiteY2" fmla="*/ 5533292 h 5533292"/>
              <a:gd name="connsiteX3" fmla="*/ 4056185 w 4267200"/>
              <a:gd name="connsiteY3" fmla="*/ 5498123 h 5533292"/>
              <a:gd name="connsiteX4" fmla="*/ 4267200 w 4267200"/>
              <a:gd name="connsiteY4" fmla="*/ 176048 h 5533292"/>
              <a:gd name="connsiteX5" fmla="*/ 3841228 w 4267200"/>
              <a:gd name="connsiteY5" fmla="*/ 156442 h 5533292"/>
              <a:gd name="connsiteX6" fmla="*/ 3794335 w 4267200"/>
              <a:gd name="connsiteY6" fmla="*/ 511874 h 5533292"/>
              <a:gd name="connsiteX7" fmla="*/ 3974123 w 4267200"/>
              <a:gd name="connsiteY7" fmla="*/ 503991 h 5533292"/>
              <a:gd name="connsiteX8" fmla="*/ 3927231 w 4267200"/>
              <a:gd name="connsiteY8" fmla="*/ 5111261 h 5533292"/>
              <a:gd name="connsiteX9" fmla="*/ 269631 w 4267200"/>
              <a:gd name="connsiteY9" fmla="*/ 5099538 h 5533292"/>
              <a:gd name="connsiteX10" fmla="*/ 199293 w 4267200"/>
              <a:gd name="connsiteY10" fmla="*/ 617784 h 5533292"/>
              <a:gd name="connsiteX11" fmla="*/ 355635 w 4267200"/>
              <a:gd name="connsiteY11" fmla="*/ 609701 h 5533292"/>
              <a:gd name="connsiteX12" fmla="*/ 269631 w 4267200"/>
              <a:gd name="connsiteY12" fmla="*/ 19605 h 5533292"/>
              <a:gd name="connsiteX0" fmla="*/ 269631 w 4267200"/>
              <a:gd name="connsiteY0" fmla="*/ 3840 h 5517527"/>
              <a:gd name="connsiteX1" fmla="*/ 0 w 4267200"/>
              <a:gd name="connsiteY1" fmla="*/ 0 h 5517527"/>
              <a:gd name="connsiteX2" fmla="*/ 105508 w 4267200"/>
              <a:gd name="connsiteY2" fmla="*/ 5517527 h 5517527"/>
              <a:gd name="connsiteX3" fmla="*/ 4056185 w 4267200"/>
              <a:gd name="connsiteY3" fmla="*/ 5482358 h 5517527"/>
              <a:gd name="connsiteX4" fmla="*/ 4267200 w 4267200"/>
              <a:gd name="connsiteY4" fmla="*/ 160283 h 5517527"/>
              <a:gd name="connsiteX5" fmla="*/ 3841228 w 4267200"/>
              <a:gd name="connsiteY5" fmla="*/ 140677 h 5517527"/>
              <a:gd name="connsiteX6" fmla="*/ 3794335 w 4267200"/>
              <a:gd name="connsiteY6" fmla="*/ 496109 h 5517527"/>
              <a:gd name="connsiteX7" fmla="*/ 3974123 w 4267200"/>
              <a:gd name="connsiteY7" fmla="*/ 488226 h 5517527"/>
              <a:gd name="connsiteX8" fmla="*/ 3927231 w 4267200"/>
              <a:gd name="connsiteY8" fmla="*/ 5095496 h 5517527"/>
              <a:gd name="connsiteX9" fmla="*/ 269631 w 4267200"/>
              <a:gd name="connsiteY9" fmla="*/ 5083773 h 5517527"/>
              <a:gd name="connsiteX10" fmla="*/ 199293 w 4267200"/>
              <a:gd name="connsiteY10" fmla="*/ 602019 h 5517527"/>
              <a:gd name="connsiteX11" fmla="*/ 355635 w 4267200"/>
              <a:gd name="connsiteY11" fmla="*/ 593936 h 5517527"/>
              <a:gd name="connsiteX12" fmla="*/ 269631 w 4267200"/>
              <a:gd name="connsiteY12" fmla="*/ 3840 h 5517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67200" h="5517527">
                <a:moveTo>
                  <a:pt x="269631" y="3840"/>
                </a:moveTo>
                <a:lnTo>
                  <a:pt x="0" y="0"/>
                </a:lnTo>
                <a:lnTo>
                  <a:pt x="105508" y="5517527"/>
                </a:lnTo>
                <a:lnTo>
                  <a:pt x="4056185" y="5482358"/>
                </a:lnTo>
                <a:lnTo>
                  <a:pt x="4267200" y="160283"/>
                </a:lnTo>
                <a:lnTo>
                  <a:pt x="3841228" y="140677"/>
                </a:lnTo>
                <a:lnTo>
                  <a:pt x="3794335" y="496109"/>
                </a:lnTo>
                <a:lnTo>
                  <a:pt x="3974123" y="488226"/>
                </a:lnTo>
                <a:lnTo>
                  <a:pt x="3927231" y="5095496"/>
                </a:lnTo>
                <a:lnTo>
                  <a:pt x="269631" y="5083773"/>
                </a:lnTo>
                <a:lnTo>
                  <a:pt x="199293" y="602019"/>
                </a:lnTo>
                <a:lnTo>
                  <a:pt x="355635" y="593936"/>
                </a:lnTo>
                <a:lnTo>
                  <a:pt x="269631" y="384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5" name="Textfeld 54"/>
          <p:cNvSpPr txBox="1"/>
          <p:nvPr userDrawn="1"/>
        </p:nvSpPr>
        <p:spPr>
          <a:xfrm>
            <a:off x="3485089" y="2030004"/>
            <a:ext cx="1162498" cy="369332"/>
          </a:xfrm>
          <a:prstGeom prst="rect">
            <a:avLst/>
          </a:prstGeom>
          <a:noFill/>
        </p:spPr>
        <p:txBody>
          <a:bodyPr wrap="none" rtlCol="0">
            <a:spAutoFit/>
          </a:bodyPr>
          <a:lstStyle/>
          <a:p>
            <a:r>
              <a:rPr lang="de-DE" dirty="0"/>
              <a:t>Lesepause</a:t>
            </a:r>
          </a:p>
        </p:txBody>
      </p:sp>
      <p:sp>
        <p:nvSpPr>
          <p:cNvPr id="56" name="Rechteck 55"/>
          <p:cNvSpPr/>
          <p:nvPr userDrawn="1"/>
        </p:nvSpPr>
        <p:spPr>
          <a:xfrm>
            <a:off x="2874936" y="5927387"/>
            <a:ext cx="3733800" cy="302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t>Ende um 17:00 Uhr</a:t>
            </a:r>
          </a:p>
        </p:txBody>
      </p:sp>
      <p:sp>
        <p:nvSpPr>
          <p:cNvPr id="57" name="Textfeld 56"/>
          <p:cNvSpPr txBox="1"/>
          <p:nvPr userDrawn="1"/>
        </p:nvSpPr>
        <p:spPr>
          <a:xfrm>
            <a:off x="3454822" y="3642512"/>
            <a:ext cx="1811330" cy="369332"/>
          </a:xfrm>
          <a:prstGeom prst="rect">
            <a:avLst/>
          </a:prstGeom>
          <a:noFill/>
        </p:spPr>
        <p:txBody>
          <a:bodyPr wrap="none" rtlCol="0">
            <a:spAutoFit/>
          </a:bodyPr>
          <a:lstStyle/>
          <a:p>
            <a:r>
              <a:rPr lang="de-DE" dirty="0"/>
              <a:t>Kurzüberblick </a:t>
            </a:r>
            <a:r>
              <a:rPr lang="de-DE" dirty="0" err="1"/>
              <a:t>ibK</a:t>
            </a:r>
            <a:endParaRPr lang="de-DE" dirty="0"/>
          </a:p>
        </p:txBody>
      </p:sp>
      <p:grpSp>
        <p:nvGrpSpPr>
          <p:cNvPr id="58" name="Gruppieren 57"/>
          <p:cNvGrpSpPr/>
          <p:nvPr userDrawn="1"/>
        </p:nvGrpSpPr>
        <p:grpSpPr>
          <a:xfrm rot="348359">
            <a:off x="8231349" y="3226868"/>
            <a:ext cx="912651" cy="691989"/>
            <a:chOff x="7332415" y="1540318"/>
            <a:chExt cx="1968417" cy="1492487"/>
          </a:xfrm>
        </p:grpSpPr>
        <p:grpSp>
          <p:nvGrpSpPr>
            <p:cNvPr id="59" name="Gruppieren 58"/>
            <p:cNvGrpSpPr/>
            <p:nvPr/>
          </p:nvGrpSpPr>
          <p:grpSpPr>
            <a:xfrm>
              <a:off x="7332415" y="1540318"/>
              <a:ext cx="1346303" cy="1191577"/>
              <a:chOff x="376783" y="4333568"/>
              <a:chExt cx="1534216" cy="1357894"/>
            </a:xfrm>
          </p:grpSpPr>
          <p:sp>
            <p:nvSpPr>
              <p:cNvPr id="61" name="Freihandform 95"/>
              <p:cNvSpPr/>
              <p:nvPr/>
            </p:nvSpPr>
            <p:spPr>
              <a:xfrm>
                <a:off x="440322" y="4377111"/>
                <a:ext cx="555171" cy="609600"/>
              </a:xfrm>
              <a:custGeom>
                <a:avLst/>
                <a:gdLst>
                  <a:gd name="connsiteX0" fmla="*/ 0 w 555171"/>
                  <a:gd name="connsiteY0" fmla="*/ 555171 h 609600"/>
                  <a:gd name="connsiteX1" fmla="*/ 21771 w 555171"/>
                  <a:gd name="connsiteY1" fmla="*/ 10886 h 609600"/>
                  <a:gd name="connsiteX2" fmla="*/ 185057 w 555171"/>
                  <a:gd name="connsiteY2" fmla="*/ 0 h 609600"/>
                  <a:gd name="connsiteX3" fmla="*/ 359228 w 555171"/>
                  <a:gd name="connsiteY3" fmla="*/ 381000 h 609600"/>
                  <a:gd name="connsiteX4" fmla="*/ 413657 w 555171"/>
                  <a:gd name="connsiteY4" fmla="*/ 0 h 609600"/>
                  <a:gd name="connsiteX5" fmla="*/ 555171 w 555171"/>
                  <a:gd name="connsiteY5" fmla="*/ 10886 h 609600"/>
                  <a:gd name="connsiteX6" fmla="*/ 446314 w 555171"/>
                  <a:gd name="connsiteY6" fmla="*/ 587829 h 609600"/>
                  <a:gd name="connsiteX7" fmla="*/ 293914 w 555171"/>
                  <a:gd name="connsiteY7" fmla="*/ 598714 h 609600"/>
                  <a:gd name="connsiteX8" fmla="*/ 130628 w 555171"/>
                  <a:gd name="connsiteY8" fmla="*/ 141514 h 609600"/>
                  <a:gd name="connsiteX9" fmla="*/ 152400 w 555171"/>
                  <a:gd name="connsiteY9" fmla="*/ 609600 h 609600"/>
                  <a:gd name="connsiteX10" fmla="*/ 0 w 555171"/>
                  <a:gd name="connsiteY10" fmla="*/ 555171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5171" h="609600">
                    <a:moveTo>
                      <a:pt x="0" y="555171"/>
                    </a:moveTo>
                    <a:lnTo>
                      <a:pt x="21771" y="10886"/>
                    </a:lnTo>
                    <a:lnTo>
                      <a:pt x="185057" y="0"/>
                    </a:lnTo>
                    <a:lnTo>
                      <a:pt x="359228" y="381000"/>
                    </a:lnTo>
                    <a:lnTo>
                      <a:pt x="413657" y="0"/>
                    </a:lnTo>
                    <a:lnTo>
                      <a:pt x="555171" y="10886"/>
                    </a:lnTo>
                    <a:lnTo>
                      <a:pt x="446314" y="587829"/>
                    </a:lnTo>
                    <a:lnTo>
                      <a:pt x="293914" y="598714"/>
                    </a:lnTo>
                    <a:lnTo>
                      <a:pt x="130628" y="141514"/>
                    </a:lnTo>
                    <a:lnTo>
                      <a:pt x="152400" y="609600"/>
                    </a:lnTo>
                    <a:lnTo>
                      <a:pt x="0" y="55517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800"/>
              </a:p>
            </p:txBody>
          </p:sp>
          <p:sp>
            <p:nvSpPr>
              <p:cNvPr id="62" name="Freihandform 96"/>
              <p:cNvSpPr/>
              <p:nvPr/>
            </p:nvSpPr>
            <p:spPr>
              <a:xfrm>
                <a:off x="951950" y="4507740"/>
                <a:ext cx="609600" cy="457200"/>
              </a:xfrm>
              <a:custGeom>
                <a:avLst/>
                <a:gdLst>
                  <a:gd name="connsiteX0" fmla="*/ 97972 w 609600"/>
                  <a:gd name="connsiteY0" fmla="*/ 21771 h 457200"/>
                  <a:gd name="connsiteX1" fmla="*/ 0 w 609600"/>
                  <a:gd name="connsiteY1" fmla="*/ 21771 h 457200"/>
                  <a:gd name="connsiteX2" fmla="*/ 108858 w 609600"/>
                  <a:gd name="connsiteY2" fmla="*/ 435428 h 457200"/>
                  <a:gd name="connsiteX3" fmla="*/ 206829 w 609600"/>
                  <a:gd name="connsiteY3" fmla="*/ 446314 h 457200"/>
                  <a:gd name="connsiteX4" fmla="*/ 283029 w 609600"/>
                  <a:gd name="connsiteY4" fmla="*/ 163285 h 457200"/>
                  <a:gd name="connsiteX5" fmla="*/ 359229 w 609600"/>
                  <a:gd name="connsiteY5" fmla="*/ 457200 h 457200"/>
                  <a:gd name="connsiteX6" fmla="*/ 478972 w 609600"/>
                  <a:gd name="connsiteY6" fmla="*/ 446314 h 457200"/>
                  <a:gd name="connsiteX7" fmla="*/ 609600 w 609600"/>
                  <a:gd name="connsiteY7" fmla="*/ 10885 h 457200"/>
                  <a:gd name="connsiteX8" fmla="*/ 468086 w 609600"/>
                  <a:gd name="connsiteY8" fmla="*/ 21771 h 457200"/>
                  <a:gd name="connsiteX9" fmla="*/ 402772 w 609600"/>
                  <a:gd name="connsiteY9" fmla="*/ 315685 h 457200"/>
                  <a:gd name="connsiteX10" fmla="*/ 315686 w 609600"/>
                  <a:gd name="connsiteY10" fmla="*/ 0 h 457200"/>
                  <a:gd name="connsiteX11" fmla="*/ 228600 w 609600"/>
                  <a:gd name="connsiteY11" fmla="*/ 10885 h 457200"/>
                  <a:gd name="connsiteX12" fmla="*/ 141515 w 609600"/>
                  <a:gd name="connsiteY12" fmla="*/ 304800 h 457200"/>
                  <a:gd name="connsiteX13" fmla="*/ 97972 w 609600"/>
                  <a:gd name="connsiteY13" fmla="*/ 21771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9600" h="457200">
                    <a:moveTo>
                      <a:pt x="97972" y="21771"/>
                    </a:moveTo>
                    <a:lnTo>
                      <a:pt x="0" y="21771"/>
                    </a:lnTo>
                    <a:lnTo>
                      <a:pt x="108858" y="435428"/>
                    </a:lnTo>
                    <a:lnTo>
                      <a:pt x="206829" y="446314"/>
                    </a:lnTo>
                    <a:lnTo>
                      <a:pt x="283029" y="163285"/>
                    </a:lnTo>
                    <a:lnTo>
                      <a:pt x="359229" y="457200"/>
                    </a:lnTo>
                    <a:lnTo>
                      <a:pt x="478972" y="446314"/>
                    </a:lnTo>
                    <a:lnTo>
                      <a:pt x="609600" y="10885"/>
                    </a:lnTo>
                    <a:lnTo>
                      <a:pt x="468086" y="21771"/>
                    </a:lnTo>
                    <a:lnTo>
                      <a:pt x="402772" y="315685"/>
                    </a:lnTo>
                    <a:lnTo>
                      <a:pt x="315686" y="0"/>
                    </a:lnTo>
                    <a:lnTo>
                      <a:pt x="228600" y="10885"/>
                    </a:lnTo>
                    <a:lnTo>
                      <a:pt x="141515" y="304800"/>
                    </a:lnTo>
                    <a:lnTo>
                      <a:pt x="97972" y="2177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800"/>
              </a:p>
            </p:txBody>
          </p:sp>
          <p:sp>
            <p:nvSpPr>
              <p:cNvPr id="63" name="Freihandform 97"/>
              <p:cNvSpPr/>
              <p:nvPr/>
            </p:nvSpPr>
            <p:spPr>
              <a:xfrm>
                <a:off x="1432028" y="4333568"/>
                <a:ext cx="478971" cy="653143"/>
              </a:xfrm>
              <a:custGeom>
                <a:avLst/>
                <a:gdLst>
                  <a:gd name="connsiteX0" fmla="*/ 152400 w 478971"/>
                  <a:gd name="connsiteY0" fmla="*/ 620486 h 653143"/>
                  <a:gd name="connsiteX1" fmla="*/ 141514 w 478971"/>
                  <a:gd name="connsiteY1" fmla="*/ 108857 h 653143"/>
                  <a:gd name="connsiteX2" fmla="*/ 0 w 478971"/>
                  <a:gd name="connsiteY2" fmla="*/ 130629 h 653143"/>
                  <a:gd name="connsiteX3" fmla="*/ 0 w 478971"/>
                  <a:gd name="connsiteY3" fmla="*/ 0 h 653143"/>
                  <a:gd name="connsiteX4" fmla="*/ 478971 w 478971"/>
                  <a:gd name="connsiteY4" fmla="*/ 32657 h 653143"/>
                  <a:gd name="connsiteX5" fmla="*/ 468086 w 478971"/>
                  <a:gd name="connsiteY5" fmla="*/ 141514 h 653143"/>
                  <a:gd name="connsiteX6" fmla="*/ 239486 w 478971"/>
                  <a:gd name="connsiteY6" fmla="*/ 141514 h 653143"/>
                  <a:gd name="connsiteX7" fmla="*/ 261257 w 478971"/>
                  <a:gd name="connsiteY7" fmla="*/ 653143 h 653143"/>
                  <a:gd name="connsiteX8" fmla="*/ 152400 w 478971"/>
                  <a:gd name="connsiteY8" fmla="*/ 620486 h 653143"/>
                  <a:gd name="connsiteX0" fmla="*/ 152400 w 478971"/>
                  <a:gd name="connsiteY0" fmla="*/ 620486 h 653143"/>
                  <a:gd name="connsiteX1" fmla="*/ 128357 w 478971"/>
                  <a:gd name="connsiteY1" fmla="*/ 141749 h 653143"/>
                  <a:gd name="connsiteX2" fmla="*/ 0 w 478971"/>
                  <a:gd name="connsiteY2" fmla="*/ 130629 h 653143"/>
                  <a:gd name="connsiteX3" fmla="*/ 0 w 478971"/>
                  <a:gd name="connsiteY3" fmla="*/ 0 h 653143"/>
                  <a:gd name="connsiteX4" fmla="*/ 478971 w 478971"/>
                  <a:gd name="connsiteY4" fmla="*/ 32657 h 653143"/>
                  <a:gd name="connsiteX5" fmla="*/ 468086 w 478971"/>
                  <a:gd name="connsiteY5" fmla="*/ 141514 h 653143"/>
                  <a:gd name="connsiteX6" fmla="*/ 239486 w 478971"/>
                  <a:gd name="connsiteY6" fmla="*/ 141514 h 653143"/>
                  <a:gd name="connsiteX7" fmla="*/ 261257 w 478971"/>
                  <a:gd name="connsiteY7" fmla="*/ 653143 h 653143"/>
                  <a:gd name="connsiteX8" fmla="*/ 152400 w 478971"/>
                  <a:gd name="connsiteY8" fmla="*/ 620486 h 653143"/>
                  <a:gd name="connsiteX0" fmla="*/ 119507 w 478971"/>
                  <a:gd name="connsiteY0" fmla="*/ 620486 h 653143"/>
                  <a:gd name="connsiteX1" fmla="*/ 128357 w 478971"/>
                  <a:gd name="connsiteY1" fmla="*/ 141749 h 653143"/>
                  <a:gd name="connsiteX2" fmla="*/ 0 w 478971"/>
                  <a:gd name="connsiteY2" fmla="*/ 130629 h 653143"/>
                  <a:gd name="connsiteX3" fmla="*/ 0 w 478971"/>
                  <a:gd name="connsiteY3" fmla="*/ 0 h 653143"/>
                  <a:gd name="connsiteX4" fmla="*/ 478971 w 478971"/>
                  <a:gd name="connsiteY4" fmla="*/ 32657 h 653143"/>
                  <a:gd name="connsiteX5" fmla="*/ 468086 w 478971"/>
                  <a:gd name="connsiteY5" fmla="*/ 141514 h 653143"/>
                  <a:gd name="connsiteX6" fmla="*/ 239486 w 478971"/>
                  <a:gd name="connsiteY6" fmla="*/ 141514 h 653143"/>
                  <a:gd name="connsiteX7" fmla="*/ 261257 w 478971"/>
                  <a:gd name="connsiteY7" fmla="*/ 653143 h 653143"/>
                  <a:gd name="connsiteX8" fmla="*/ 119507 w 478971"/>
                  <a:gd name="connsiteY8" fmla="*/ 620486 h 653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8971" h="653143">
                    <a:moveTo>
                      <a:pt x="119507" y="620486"/>
                    </a:moveTo>
                    <a:lnTo>
                      <a:pt x="128357" y="141749"/>
                    </a:lnTo>
                    <a:lnTo>
                      <a:pt x="0" y="130629"/>
                    </a:lnTo>
                    <a:lnTo>
                      <a:pt x="0" y="0"/>
                    </a:lnTo>
                    <a:lnTo>
                      <a:pt x="478971" y="32657"/>
                    </a:lnTo>
                    <a:lnTo>
                      <a:pt x="468086" y="141514"/>
                    </a:lnTo>
                    <a:lnTo>
                      <a:pt x="239486" y="141514"/>
                    </a:lnTo>
                    <a:lnTo>
                      <a:pt x="261257" y="653143"/>
                    </a:lnTo>
                    <a:lnTo>
                      <a:pt x="119507" y="62048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800"/>
              </a:p>
            </p:txBody>
          </p:sp>
          <p:grpSp>
            <p:nvGrpSpPr>
              <p:cNvPr id="64" name="Gruppieren 63"/>
              <p:cNvGrpSpPr/>
              <p:nvPr/>
            </p:nvGrpSpPr>
            <p:grpSpPr>
              <a:xfrm>
                <a:off x="376783" y="5004666"/>
                <a:ext cx="1499220" cy="686796"/>
                <a:chOff x="2494945" y="5226423"/>
                <a:chExt cx="1265648" cy="579796"/>
              </a:xfrm>
              <a:solidFill>
                <a:schemeClr val="accent1"/>
              </a:solidFill>
            </p:grpSpPr>
            <p:sp>
              <p:nvSpPr>
                <p:cNvPr id="65" name="Freihandform 99"/>
                <p:cNvSpPr/>
                <p:nvPr/>
              </p:nvSpPr>
              <p:spPr>
                <a:xfrm>
                  <a:off x="2494945" y="5227485"/>
                  <a:ext cx="443696" cy="547869"/>
                </a:xfrm>
                <a:custGeom>
                  <a:avLst/>
                  <a:gdLst>
                    <a:gd name="connsiteX0" fmla="*/ 46299 w 443696"/>
                    <a:gd name="connsiteY0" fmla="*/ 0 h 547869"/>
                    <a:gd name="connsiteX1" fmla="*/ 57874 w 443696"/>
                    <a:gd name="connsiteY1" fmla="*/ 104172 h 547869"/>
                    <a:gd name="connsiteX2" fmla="*/ 285509 w 443696"/>
                    <a:gd name="connsiteY2" fmla="*/ 92598 h 547869"/>
                    <a:gd name="connsiteX3" fmla="*/ 0 w 443696"/>
                    <a:gd name="connsiteY3" fmla="*/ 547869 h 547869"/>
                    <a:gd name="connsiteX4" fmla="*/ 424405 w 443696"/>
                    <a:gd name="connsiteY4" fmla="*/ 532436 h 547869"/>
                    <a:gd name="connsiteX5" fmla="*/ 408972 w 443696"/>
                    <a:gd name="connsiteY5" fmla="*/ 428263 h 547869"/>
                    <a:gd name="connsiteX6" fmla="*/ 173620 w 443696"/>
                    <a:gd name="connsiteY6" fmla="*/ 459129 h 547869"/>
                    <a:gd name="connsiteX7" fmla="*/ 443696 w 443696"/>
                    <a:gd name="connsiteY7" fmla="*/ 15433 h 547869"/>
                    <a:gd name="connsiteX8" fmla="*/ 46299 w 443696"/>
                    <a:gd name="connsiteY8" fmla="*/ 0 h 547869"/>
                    <a:gd name="connsiteX0" fmla="*/ 46299 w 443696"/>
                    <a:gd name="connsiteY0" fmla="*/ 0 h 547869"/>
                    <a:gd name="connsiteX1" fmla="*/ 60092 w 443696"/>
                    <a:gd name="connsiteY1" fmla="*/ 113046 h 547869"/>
                    <a:gd name="connsiteX2" fmla="*/ 285509 w 443696"/>
                    <a:gd name="connsiteY2" fmla="*/ 92598 h 547869"/>
                    <a:gd name="connsiteX3" fmla="*/ 0 w 443696"/>
                    <a:gd name="connsiteY3" fmla="*/ 547869 h 547869"/>
                    <a:gd name="connsiteX4" fmla="*/ 424405 w 443696"/>
                    <a:gd name="connsiteY4" fmla="*/ 532436 h 547869"/>
                    <a:gd name="connsiteX5" fmla="*/ 408972 w 443696"/>
                    <a:gd name="connsiteY5" fmla="*/ 428263 h 547869"/>
                    <a:gd name="connsiteX6" fmla="*/ 173620 w 443696"/>
                    <a:gd name="connsiteY6" fmla="*/ 459129 h 547869"/>
                    <a:gd name="connsiteX7" fmla="*/ 443696 w 443696"/>
                    <a:gd name="connsiteY7" fmla="*/ 15433 h 547869"/>
                    <a:gd name="connsiteX8" fmla="*/ 46299 w 443696"/>
                    <a:gd name="connsiteY8" fmla="*/ 0 h 547869"/>
                    <a:gd name="connsiteX0" fmla="*/ 46299 w 443696"/>
                    <a:gd name="connsiteY0" fmla="*/ 0 h 547869"/>
                    <a:gd name="connsiteX1" fmla="*/ 60092 w 443696"/>
                    <a:gd name="connsiteY1" fmla="*/ 113046 h 547869"/>
                    <a:gd name="connsiteX2" fmla="*/ 272199 w 443696"/>
                    <a:gd name="connsiteY2" fmla="*/ 99252 h 547869"/>
                    <a:gd name="connsiteX3" fmla="*/ 0 w 443696"/>
                    <a:gd name="connsiteY3" fmla="*/ 547869 h 547869"/>
                    <a:gd name="connsiteX4" fmla="*/ 424405 w 443696"/>
                    <a:gd name="connsiteY4" fmla="*/ 532436 h 547869"/>
                    <a:gd name="connsiteX5" fmla="*/ 408972 w 443696"/>
                    <a:gd name="connsiteY5" fmla="*/ 428263 h 547869"/>
                    <a:gd name="connsiteX6" fmla="*/ 173620 w 443696"/>
                    <a:gd name="connsiteY6" fmla="*/ 459129 h 547869"/>
                    <a:gd name="connsiteX7" fmla="*/ 443696 w 443696"/>
                    <a:gd name="connsiteY7" fmla="*/ 15433 h 547869"/>
                    <a:gd name="connsiteX8" fmla="*/ 46299 w 443696"/>
                    <a:gd name="connsiteY8" fmla="*/ 0 h 547869"/>
                    <a:gd name="connsiteX0" fmla="*/ 46299 w 443696"/>
                    <a:gd name="connsiteY0" fmla="*/ 0 h 547869"/>
                    <a:gd name="connsiteX1" fmla="*/ 60092 w 443696"/>
                    <a:gd name="connsiteY1" fmla="*/ 113046 h 547869"/>
                    <a:gd name="connsiteX2" fmla="*/ 272199 w 443696"/>
                    <a:gd name="connsiteY2" fmla="*/ 99252 h 547869"/>
                    <a:gd name="connsiteX3" fmla="*/ 0 w 443696"/>
                    <a:gd name="connsiteY3" fmla="*/ 547869 h 547869"/>
                    <a:gd name="connsiteX4" fmla="*/ 424405 w 443696"/>
                    <a:gd name="connsiteY4" fmla="*/ 532436 h 547869"/>
                    <a:gd name="connsiteX5" fmla="*/ 408972 w 443696"/>
                    <a:gd name="connsiteY5" fmla="*/ 428263 h 547869"/>
                    <a:gd name="connsiteX6" fmla="*/ 189147 w 443696"/>
                    <a:gd name="connsiteY6" fmla="*/ 448038 h 547869"/>
                    <a:gd name="connsiteX7" fmla="*/ 443696 w 443696"/>
                    <a:gd name="connsiteY7" fmla="*/ 15433 h 547869"/>
                    <a:gd name="connsiteX8" fmla="*/ 46299 w 443696"/>
                    <a:gd name="connsiteY8" fmla="*/ 0 h 547869"/>
                    <a:gd name="connsiteX0" fmla="*/ 46299 w 443696"/>
                    <a:gd name="connsiteY0" fmla="*/ 0 h 547869"/>
                    <a:gd name="connsiteX1" fmla="*/ 60092 w 443696"/>
                    <a:gd name="connsiteY1" fmla="*/ 113046 h 547869"/>
                    <a:gd name="connsiteX2" fmla="*/ 272199 w 443696"/>
                    <a:gd name="connsiteY2" fmla="*/ 99252 h 547869"/>
                    <a:gd name="connsiteX3" fmla="*/ 0 w 443696"/>
                    <a:gd name="connsiteY3" fmla="*/ 547869 h 547869"/>
                    <a:gd name="connsiteX4" fmla="*/ 424405 w 443696"/>
                    <a:gd name="connsiteY4" fmla="*/ 532436 h 547869"/>
                    <a:gd name="connsiteX5" fmla="*/ 420063 w 443696"/>
                    <a:gd name="connsiteY5" fmla="*/ 412736 h 547869"/>
                    <a:gd name="connsiteX6" fmla="*/ 189147 w 443696"/>
                    <a:gd name="connsiteY6" fmla="*/ 448038 h 547869"/>
                    <a:gd name="connsiteX7" fmla="*/ 443696 w 443696"/>
                    <a:gd name="connsiteY7" fmla="*/ 15433 h 547869"/>
                    <a:gd name="connsiteX8" fmla="*/ 46299 w 443696"/>
                    <a:gd name="connsiteY8" fmla="*/ 0 h 547869"/>
                    <a:gd name="connsiteX0" fmla="*/ 46299 w 443696"/>
                    <a:gd name="connsiteY0" fmla="*/ 0 h 547869"/>
                    <a:gd name="connsiteX1" fmla="*/ 31255 w 443696"/>
                    <a:gd name="connsiteY1" fmla="*/ 113046 h 547869"/>
                    <a:gd name="connsiteX2" fmla="*/ 272199 w 443696"/>
                    <a:gd name="connsiteY2" fmla="*/ 99252 h 547869"/>
                    <a:gd name="connsiteX3" fmla="*/ 0 w 443696"/>
                    <a:gd name="connsiteY3" fmla="*/ 547869 h 547869"/>
                    <a:gd name="connsiteX4" fmla="*/ 424405 w 443696"/>
                    <a:gd name="connsiteY4" fmla="*/ 532436 h 547869"/>
                    <a:gd name="connsiteX5" fmla="*/ 420063 w 443696"/>
                    <a:gd name="connsiteY5" fmla="*/ 412736 h 547869"/>
                    <a:gd name="connsiteX6" fmla="*/ 189147 w 443696"/>
                    <a:gd name="connsiteY6" fmla="*/ 448038 h 547869"/>
                    <a:gd name="connsiteX7" fmla="*/ 443696 w 443696"/>
                    <a:gd name="connsiteY7" fmla="*/ 15433 h 547869"/>
                    <a:gd name="connsiteX8" fmla="*/ 46299 w 443696"/>
                    <a:gd name="connsiteY8" fmla="*/ 0 h 547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3696" h="547869">
                      <a:moveTo>
                        <a:pt x="46299" y="0"/>
                      </a:moveTo>
                      <a:lnTo>
                        <a:pt x="31255" y="113046"/>
                      </a:lnTo>
                      <a:lnTo>
                        <a:pt x="272199" y="99252"/>
                      </a:lnTo>
                      <a:lnTo>
                        <a:pt x="0" y="547869"/>
                      </a:lnTo>
                      <a:lnTo>
                        <a:pt x="424405" y="532436"/>
                      </a:lnTo>
                      <a:lnTo>
                        <a:pt x="420063" y="412736"/>
                      </a:lnTo>
                      <a:lnTo>
                        <a:pt x="189147" y="448038"/>
                      </a:lnTo>
                      <a:lnTo>
                        <a:pt x="443696" y="15433"/>
                      </a:lnTo>
                      <a:lnTo>
                        <a:pt x="46299"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800"/>
                </a:p>
              </p:txBody>
            </p:sp>
            <p:sp>
              <p:nvSpPr>
                <p:cNvPr id="66" name="Freihandform 100"/>
                <p:cNvSpPr/>
                <p:nvPr/>
              </p:nvSpPr>
              <p:spPr>
                <a:xfrm>
                  <a:off x="3297606" y="5226423"/>
                  <a:ext cx="462987" cy="556647"/>
                </a:xfrm>
                <a:custGeom>
                  <a:avLst/>
                  <a:gdLst>
                    <a:gd name="connsiteX0" fmla="*/ 216061 w 462987"/>
                    <a:gd name="connsiteY0" fmla="*/ 246926 h 563301"/>
                    <a:gd name="connsiteX1" fmla="*/ 239210 w 462987"/>
                    <a:gd name="connsiteY1" fmla="*/ 324091 h 563301"/>
                    <a:gd name="connsiteX2" fmla="*/ 358815 w 462987"/>
                    <a:gd name="connsiteY2" fmla="*/ 324091 h 563301"/>
                    <a:gd name="connsiteX3" fmla="*/ 343382 w 462987"/>
                    <a:gd name="connsiteY3" fmla="*/ 482278 h 563301"/>
                    <a:gd name="connsiteX4" fmla="*/ 173620 w 462987"/>
                    <a:gd name="connsiteY4" fmla="*/ 493853 h 563301"/>
                    <a:gd name="connsiteX5" fmla="*/ 69448 w 462987"/>
                    <a:gd name="connsiteY5" fmla="*/ 316374 h 563301"/>
                    <a:gd name="connsiteX6" fmla="*/ 150471 w 462987"/>
                    <a:gd name="connsiteY6" fmla="*/ 108030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43382 w 462987"/>
                    <a:gd name="connsiteY3" fmla="*/ 482278 h 563301"/>
                    <a:gd name="connsiteX4" fmla="*/ 173620 w 462987"/>
                    <a:gd name="connsiteY4" fmla="*/ 493853 h 563301"/>
                    <a:gd name="connsiteX5" fmla="*/ 92597 w 462987"/>
                    <a:gd name="connsiteY5" fmla="*/ 316374 h 563301"/>
                    <a:gd name="connsiteX6" fmla="*/ 150471 w 462987"/>
                    <a:gd name="connsiteY6" fmla="*/ 108030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43382 w 462987"/>
                    <a:gd name="connsiteY3" fmla="*/ 482278 h 563301"/>
                    <a:gd name="connsiteX4" fmla="*/ 192911 w 462987"/>
                    <a:gd name="connsiteY4" fmla="*/ 482278 h 563301"/>
                    <a:gd name="connsiteX5" fmla="*/ 92597 w 462987"/>
                    <a:gd name="connsiteY5" fmla="*/ 316374 h 563301"/>
                    <a:gd name="connsiteX6" fmla="*/ 150471 w 462987"/>
                    <a:gd name="connsiteY6" fmla="*/ 108030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31808 w 462987"/>
                    <a:gd name="connsiteY3" fmla="*/ 459128 h 563301"/>
                    <a:gd name="connsiteX4" fmla="*/ 192911 w 462987"/>
                    <a:gd name="connsiteY4" fmla="*/ 482278 h 563301"/>
                    <a:gd name="connsiteX5" fmla="*/ 92597 w 462987"/>
                    <a:gd name="connsiteY5" fmla="*/ 316374 h 563301"/>
                    <a:gd name="connsiteX6" fmla="*/ 150471 w 462987"/>
                    <a:gd name="connsiteY6" fmla="*/ 108030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31808 w 462987"/>
                    <a:gd name="connsiteY3" fmla="*/ 459128 h 563301"/>
                    <a:gd name="connsiteX4" fmla="*/ 192911 w 462987"/>
                    <a:gd name="connsiteY4" fmla="*/ 482278 h 563301"/>
                    <a:gd name="connsiteX5" fmla="*/ 92597 w 462987"/>
                    <a:gd name="connsiteY5" fmla="*/ 316374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31808 w 462987"/>
                    <a:gd name="connsiteY3" fmla="*/ 459128 h 563301"/>
                    <a:gd name="connsiteX4" fmla="*/ 192911 w 462987"/>
                    <a:gd name="connsiteY4" fmla="*/ 482278 h 563301"/>
                    <a:gd name="connsiteX5" fmla="*/ 116998 w 462987"/>
                    <a:gd name="connsiteY5" fmla="*/ 311938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31808 w 462987"/>
                    <a:gd name="connsiteY3" fmla="*/ 459128 h 563301"/>
                    <a:gd name="connsiteX4" fmla="*/ 195129 w 462987"/>
                    <a:gd name="connsiteY4" fmla="*/ 466750 h 563301"/>
                    <a:gd name="connsiteX5" fmla="*/ 116998 w 462987"/>
                    <a:gd name="connsiteY5" fmla="*/ 311938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16280 w 462987"/>
                    <a:gd name="connsiteY3" fmla="*/ 448037 h 563301"/>
                    <a:gd name="connsiteX4" fmla="*/ 195129 w 462987"/>
                    <a:gd name="connsiteY4" fmla="*/ 466750 h 563301"/>
                    <a:gd name="connsiteX5" fmla="*/ 116998 w 462987"/>
                    <a:gd name="connsiteY5" fmla="*/ 311938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16280 w 462987"/>
                    <a:gd name="connsiteY3" fmla="*/ 448037 h 563301"/>
                    <a:gd name="connsiteX4" fmla="*/ 195129 w 462987"/>
                    <a:gd name="connsiteY4" fmla="*/ 466750 h 563301"/>
                    <a:gd name="connsiteX5" fmla="*/ 116998 w 462987"/>
                    <a:gd name="connsiteY5" fmla="*/ 311938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31304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16280 w 462987"/>
                    <a:gd name="connsiteY3" fmla="*/ 448037 h 563301"/>
                    <a:gd name="connsiteX4" fmla="*/ 195129 w 462987"/>
                    <a:gd name="connsiteY4" fmla="*/ 466750 h 563301"/>
                    <a:gd name="connsiteX5" fmla="*/ 116998 w 462987"/>
                    <a:gd name="connsiteY5" fmla="*/ 311938 h 563301"/>
                    <a:gd name="connsiteX6" fmla="*/ 150471 w 462987"/>
                    <a:gd name="connsiteY6" fmla="*/ 115747 h 563301"/>
                    <a:gd name="connsiteX7" fmla="*/ 332869 w 462987"/>
                    <a:gd name="connsiteY7" fmla="*/ 87676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31304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16280 w 462987"/>
                    <a:gd name="connsiteY3" fmla="*/ 448037 h 563301"/>
                    <a:gd name="connsiteX4" fmla="*/ 195129 w 462987"/>
                    <a:gd name="connsiteY4" fmla="*/ 466750 h 563301"/>
                    <a:gd name="connsiteX5" fmla="*/ 116998 w 462987"/>
                    <a:gd name="connsiteY5" fmla="*/ 311938 h 563301"/>
                    <a:gd name="connsiteX6" fmla="*/ 154907 w 462987"/>
                    <a:gd name="connsiteY6" fmla="*/ 131275 h 563301"/>
                    <a:gd name="connsiteX7" fmla="*/ 332869 w 462987"/>
                    <a:gd name="connsiteY7" fmla="*/ 87676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31304 h 563301"/>
                    <a:gd name="connsiteX16" fmla="*/ 216061 w 462987"/>
                    <a:gd name="connsiteY16" fmla="*/ 246926 h 563301"/>
                    <a:gd name="connsiteX0" fmla="*/ 216061 w 462987"/>
                    <a:gd name="connsiteY0" fmla="*/ 240272 h 556647"/>
                    <a:gd name="connsiteX1" fmla="*/ 239210 w 462987"/>
                    <a:gd name="connsiteY1" fmla="*/ 317437 h 556647"/>
                    <a:gd name="connsiteX2" fmla="*/ 358815 w 462987"/>
                    <a:gd name="connsiteY2" fmla="*/ 317437 h 556647"/>
                    <a:gd name="connsiteX3" fmla="*/ 316280 w 462987"/>
                    <a:gd name="connsiteY3" fmla="*/ 441383 h 556647"/>
                    <a:gd name="connsiteX4" fmla="*/ 195129 w 462987"/>
                    <a:gd name="connsiteY4" fmla="*/ 460096 h 556647"/>
                    <a:gd name="connsiteX5" fmla="*/ 116998 w 462987"/>
                    <a:gd name="connsiteY5" fmla="*/ 305284 h 556647"/>
                    <a:gd name="connsiteX6" fmla="*/ 154907 w 462987"/>
                    <a:gd name="connsiteY6" fmla="*/ 124621 h 556647"/>
                    <a:gd name="connsiteX7" fmla="*/ 332869 w 462987"/>
                    <a:gd name="connsiteY7" fmla="*/ 81022 h 556647"/>
                    <a:gd name="connsiteX8" fmla="*/ 435980 w 462987"/>
                    <a:gd name="connsiteY8" fmla="*/ 136100 h 556647"/>
                    <a:gd name="connsiteX9" fmla="*/ 462987 w 462987"/>
                    <a:gd name="connsiteY9" fmla="*/ 47361 h 556647"/>
                    <a:gd name="connsiteX10" fmla="*/ 304705 w 462987"/>
                    <a:gd name="connsiteY10" fmla="*/ 0 h 556647"/>
                    <a:gd name="connsiteX11" fmla="*/ 65590 w 462987"/>
                    <a:gd name="connsiteY11" fmla="*/ 58936 h 556647"/>
                    <a:gd name="connsiteX12" fmla="*/ 0 w 462987"/>
                    <a:gd name="connsiteY12" fmla="*/ 332870 h 556647"/>
                    <a:gd name="connsiteX13" fmla="*/ 158187 w 462987"/>
                    <a:gd name="connsiteY13" fmla="*/ 556647 h 556647"/>
                    <a:gd name="connsiteX14" fmla="*/ 424405 w 462987"/>
                    <a:gd name="connsiteY14" fmla="*/ 506490 h 556647"/>
                    <a:gd name="connsiteX15" fmla="*/ 435980 w 462987"/>
                    <a:gd name="connsiteY15" fmla="*/ 224650 h 556647"/>
                    <a:gd name="connsiteX16" fmla="*/ 216061 w 462987"/>
                    <a:gd name="connsiteY16" fmla="*/ 240272 h 556647"/>
                    <a:gd name="connsiteX0" fmla="*/ 216061 w 462987"/>
                    <a:gd name="connsiteY0" fmla="*/ 240272 h 556647"/>
                    <a:gd name="connsiteX1" fmla="*/ 239210 w 462987"/>
                    <a:gd name="connsiteY1" fmla="*/ 317437 h 556647"/>
                    <a:gd name="connsiteX2" fmla="*/ 358815 w 462987"/>
                    <a:gd name="connsiteY2" fmla="*/ 317437 h 556647"/>
                    <a:gd name="connsiteX3" fmla="*/ 316280 w 462987"/>
                    <a:gd name="connsiteY3" fmla="*/ 441383 h 556647"/>
                    <a:gd name="connsiteX4" fmla="*/ 195129 w 462987"/>
                    <a:gd name="connsiteY4" fmla="*/ 460096 h 556647"/>
                    <a:gd name="connsiteX5" fmla="*/ 116998 w 462987"/>
                    <a:gd name="connsiteY5" fmla="*/ 305284 h 556647"/>
                    <a:gd name="connsiteX6" fmla="*/ 154907 w 462987"/>
                    <a:gd name="connsiteY6" fmla="*/ 124621 h 556647"/>
                    <a:gd name="connsiteX7" fmla="*/ 310687 w 462987"/>
                    <a:gd name="connsiteY7" fmla="*/ 81022 h 556647"/>
                    <a:gd name="connsiteX8" fmla="*/ 435980 w 462987"/>
                    <a:gd name="connsiteY8" fmla="*/ 136100 h 556647"/>
                    <a:gd name="connsiteX9" fmla="*/ 462987 w 462987"/>
                    <a:gd name="connsiteY9" fmla="*/ 47361 h 556647"/>
                    <a:gd name="connsiteX10" fmla="*/ 304705 w 462987"/>
                    <a:gd name="connsiteY10" fmla="*/ 0 h 556647"/>
                    <a:gd name="connsiteX11" fmla="*/ 65590 w 462987"/>
                    <a:gd name="connsiteY11" fmla="*/ 58936 h 556647"/>
                    <a:gd name="connsiteX12" fmla="*/ 0 w 462987"/>
                    <a:gd name="connsiteY12" fmla="*/ 332870 h 556647"/>
                    <a:gd name="connsiteX13" fmla="*/ 158187 w 462987"/>
                    <a:gd name="connsiteY13" fmla="*/ 556647 h 556647"/>
                    <a:gd name="connsiteX14" fmla="*/ 424405 w 462987"/>
                    <a:gd name="connsiteY14" fmla="*/ 506490 h 556647"/>
                    <a:gd name="connsiteX15" fmla="*/ 435980 w 462987"/>
                    <a:gd name="connsiteY15" fmla="*/ 224650 h 556647"/>
                    <a:gd name="connsiteX16" fmla="*/ 216061 w 462987"/>
                    <a:gd name="connsiteY16" fmla="*/ 240272 h 556647"/>
                    <a:gd name="connsiteX0" fmla="*/ 216061 w 462987"/>
                    <a:gd name="connsiteY0" fmla="*/ 240272 h 556647"/>
                    <a:gd name="connsiteX1" fmla="*/ 239210 w 462987"/>
                    <a:gd name="connsiteY1" fmla="*/ 317437 h 556647"/>
                    <a:gd name="connsiteX2" fmla="*/ 358815 w 462987"/>
                    <a:gd name="connsiteY2" fmla="*/ 317437 h 556647"/>
                    <a:gd name="connsiteX3" fmla="*/ 316280 w 462987"/>
                    <a:gd name="connsiteY3" fmla="*/ 441383 h 556647"/>
                    <a:gd name="connsiteX4" fmla="*/ 195129 w 462987"/>
                    <a:gd name="connsiteY4" fmla="*/ 460096 h 556647"/>
                    <a:gd name="connsiteX5" fmla="*/ 116998 w 462987"/>
                    <a:gd name="connsiteY5" fmla="*/ 305284 h 556647"/>
                    <a:gd name="connsiteX6" fmla="*/ 154907 w 462987"/>
                    <a:gd name="connsiteY6" fmla="*/ 124621 h 556647"/>
                    <a:gd name="connsiteX7" fmla="*/ 310687 w 462987"/>
                    <a:gd name="connsiteY7" fmla="*/ 81022 h 556647"/>
                    <a:gd name="connsiteX8" fmla="*/ 435980 w 462987"/>
                    <a:gd name="connsiteY8" fmla="*/ 136100 h 556647"/>
                    <a:gd name="connsiteX9" fmla="*/ 462987 w 462987"/>
                    <a:gd name="connsiteY9" fmla="*/ 47361 h 556647"/>
                    <a:gd name="connsiteX10" fmla="*/ 309142 w 462987"/>
                    <a:gd name="connsiteY10" fmla="*/ 0 h 556647"/>
                    <a:gd name="connsiteX11" fmla="*/ 65590 w 462987"/>
                    <a:gd name="connsiteY11" fmla="*/ 58936 h 556647"/>
                    <a:gd name="connsiteX12" fmla="*/ 0 w 462987"/>
                    <a:gd name="connsiteY12" fmla="*/ 332870 h 556647"/>
                    <a:gd name="connsiteX13" fmla="*/ 158187 w 462987"/>
                    <a:gd name="connsiteY13" fmla="*/ 556647 h 556647"/>
                    <a:gd name="connsiteX14" fmla="*/ 424405 w 462987"/>
                    <a:gd name="connsiteY14" fmla="*/ 506490 h 556647"/>
                    <a:gd name="connsiteX15" fmla="*/ 435980 w 462987"/>
                    <a:gd name="connsiteY15" fmla="*/ 224650 h 556647"/>
                    <a:gd name="connsiteX16" fmla="*/ 216061 w 462987"/>
                    <a:gd name="connsiteY16" fmla="*/ 240272 h 556647"/>
                    <a:gd name="connsiteX0" fmla="*/ 216061 w 462987"/>
                    <a:gd name="connsiteY0" fmla="*/ 240272 h 556647"/>
                    <a:gd name="connsiteX1" fmla="*/ 239210 w 462987"/>
                    <a:gd name="connsiteY1" fmla="*/ 317437 h 556647"/>
                    <a:gd name="connsiteX2" fmla="*/ 358815 w 462987"/>
                    <a:gd name="connsiteY2" fmla="*/ 317437 h 556647"/>
                    <a:gd name="connsiteX3" fmla="*/ 316280 w 462987"/>
                    <a:gd name="connsiteY3" fmla="*/ 441383 h 556647"/>
                    <a:gd name="connsiteX4" fmla="*/ 195129 w 462987"/>
                    <a:gd name="connsiteY4" fmla="*/ 460096 h 556647"/>
                    <a:gd name="connsiteX5" fmla="*/ 116998 w 462987"/>
                    <a:gd name="connsiteY5" fmla="*/ 305284 h 556647"/>
                    <a:gd name="connsiteX6" fmla="*/ 154907 w 462987"/>
                    <a:gd name="connsiteY6" fmla="*/ 124621 h 556647"/>
                    <a:gd name="connsiteX7" fmla="*/ 312905 w 462987"/>
                    <a:gd name="connsiteY7" fmla="*/ 81022 h 556647"/>
                    <a:gd name="connsiteX8" fmla="*/ 435980 w 462987"/>
                    <a:gd name="connsiteY8" fmla="*/ 136100 h 556647"/>
                    <a:gd name="connsiteX9" fmla="*/ 462987 w 462987"/>
                    <a:gd name="connsiteY9" fmla="*/ 47361 h 556647"/>
                    <a:gd name="connsiteX10" fmla="*/ 309142 w 462987"/>
                    <a:gd name="connsiteY10" fmla="*/ 0 h 556647"/>
                    <a:gd name="connsiteX11" fmla="*/ 65590 w 462987"/>
                    <a:gd name="connsiteY11" fmla="*/ 58936 h 556647"/>
                    <a:gd name="connsiteX12" fmla="*/ 0 w 462987"/>
                    <a:gd name="connsiteY12" fmla="*/ 332870 h 556647"/>
                    <a:gd name="connsiteX13" fmla="*/ 158187 w 462987"/>
                    <a:gd name="connsiteY13" fmla="*/ 556647 h 556647"/>
                    <a:gd name="connsiteX14" fmla="*/ 424405 w 462987"/>
                    <a:gd name="connsiteY14" fmla="*/ 506490 h 556647"/>
                    <a:gd name="connsiteX15" fmla="*/ 435980 w 462987"/>
                    <a:gd name="connsiteY15" fmla="*/ 224650 h 556647"/>
                    <a:gd name="connsiteX16" fmla="*/ 216061 w 462987"/>
                    <a:gd name="connsiteY16" fmla="*/ 240272 h 55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2987" h="556647">
                      <a:moveTo>
                        <a:pt x="216061" y="240272"/>
                      </a:moveTo>
                      <a:lnTo>
                        <a:pt x="239210" y="317437"/>
                      </a:lnTo>
                      <a:lnTo>
                        <a:pt x="358815" y="317437"/>
                      </a:lnTo>
                      <a:lnTo>
                        <a:pt x="316280" y="441383"/>
                      </a:lnTo>
                      <a:lnTo>
                        <a:pt x="195129" y="460096"/>
                      </a:lnTo>
                      <a:lnTo>
                        <a:pt x="116998" y="305284"/>
                      </a:lnTo>
                      <a:lnTo>
                        <a:pt x="154907" y="124621"/>
                      </a:lnTo>
                      <a:lnTo>
                        <a:pt x="312905" y="81022"/>
                      </a:lnTo>
                      <a:lnTo>
                        <a:pt x="435980" y="136100"/>
                      </a:lnTo>
                      <a:lnTo>
                        <a:pt x="462987" y="47361"/>
                      </a:lnTo>
                      <a:lnTo>
                        <a:pt x="309142" y="0"/>
                      </a:lnTo>
                      <a:lnTo>
                        <a:pt x="65590" y="58936"/>
                      </a:lnTo>
                      <a:lnTo>
                        <a:pt x="0" y="332870"/>
                      </a:lnTo>
                      <a:lnTo>
                        <a:pt x="158187" y="556647"/>
                      </a:lnTo>
                      <a:lnTo>
                        <a:pt x="424405" y="506490"/>
                      </a:lnTo>
                      <a:lnTo>
                        <a:pt x="435980" y="224650"/>
                      </a:lnTo>
                      <a:lnTo>
                        <a:pt x="216061" y="24027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800"/>
                </a:p>
              </p:txBody>
            </p:sp>
            <p:sp>
              <p:nvSpPr>
                <p:cNvPr id="67" name="Freihandform 101"/>
                <p:cNvSpPr/>
                <p:nvPr/>
              </p:nvSpPr>
              <p:spPr>
                <a:xfrm>
                  <a:off x="2947915" y="5227485"/>
                  <a:ext cx="378106" cy="578734"/>
                </a:xfrm>
                <a:custGeom>
                  <a:avLst/>
                  <a:gdLst>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58501 w 378106"/>
                    <a:gd name="connsiteY11" fmla="*/ 277792 h 578734"/>
                    <a:gd name="connsiteX12" fmla="*/ 246927 w 378106"/>
                    <a:gd name="connsiteY12" fmla="*/ 320233 h 578734"/>
                    <a:gd name="connsiteX13" fmla="*/ 108030 w 378106"/>
                    <a:gd name="connsiteY13" fmla="*/ 366532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58501 w 378106"/>
                    <a:gd name="connsiteY11" fmla="*/ 277792 h 578734"/>
                    <a:gd name="connsiteX12" fmla="*/ 165904 w 378106"/>
                    <a:gd name="connsiteY12" fmla="*/ 300942 h 578734"/>
                    <a:gd name="connsiteX13" fmla="*/ 108030 w 378106"/>
                    <a:gd name="connsiteY13" fmla="*/ 366532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196544 w 378106"/>
                    <a:gd name="connsiteY11" fmla="*/ 271383 h 578734"/>
                    <a:gd name="connsiteX12" fmla="*/ 165904 w 378106"/>
                    <a:gd name="connsiteY12" fmla="*/ 300942 h 578734"/>
                    <a:gd name="connsiteX13" fmla="*/ 108030 w 378106"/>
                    <a:gd name="connsiteY13" fmla="*/ 366532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196544 w 378106"/>
                    <a:gd name="connsiteY11" fmla="*/ 271383 h 578734"/>
                    <a:gd name="connsiteX12" fmla="*/ 165904 w 378106"/>
                    <a:gd name="connsiteY12" fmla="*/ 300942 h 578734"/>
                    <a:gd name="connsiteX13" fmla="*/ 116576 w 378106"/>
                    <a:gd name="connsiteY13" fmla="*/ 370805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196544 w 378106"/>
                    <a:gd name="connsiteY11" fmla="*/ 271383 h 578734"/>
                    <a:gd name="connsiteX12" fmla="*/ 182996 w 378106"/>
                    <a:gd name="connsiteY12" fmla="*/ 305215 h 578734"/>
                    <a:gd name="connsiteX13" fmla="*/ 116576 w 378106"/>
                    <a:gd name="connsiteY13" fmla="*/ 370805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30727 w 378106"/>
                    <a:gd name="connsiteY11" fmla="*/ 269246 h 578734"/>
                    <a:gd name="connsiteX12" fmla="*/ 182996 w 378106"/>
                    <a:gd name="connsiteY12" fmla="*/ 305215 h 578734"/>
                    <a:gd name="connsiteX13" fmla="*/ 116576 w 378106"/>
                    <a:gd name="connsiteY13" fmla="*/ 370805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26291 w 378106"/>
                    <a:gd name="connsiteY11" fmla="*/ 269246 h 578734"/>
                    <a:gd name="connsiteX12" fmla="*/ 182996 w 378106"/>
                    <a:gd name="connsiteY12" fmla="*/ 305215 h 578734"/>
                    <a:gd name="connsiteX13" fmla="*/ 116576 w 378106"/>
                    <a:gd name="connsiteY13" fmla="*/ 370805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26291 w 378106"/>
                    <a:gd name="connsiteY11" fmla="*/ 269246 h 578734"/>
                    <a:gd name="connsiteX12" fmla="*/ 182996 w 378106"/>
                    <a:gd name="connsiteY12" fmla="*/ 305215 h 578734"/>
                    <a:gd name="connsiteX13" fmla="*/ 109921 w 378106"/>
                    <a:gd name="connsiteY13" fmla="*/ 368586 h 578734"/>
                    <a:gd name="connsiteX14" fmla="*/ 108030 w 378106"/>
                    <a:gd name="connsiteY14" fmla="*/ 574876 h 578734"/>
                    <a:gd name="connsiteX15" fmla="*/ 19291 w 378106"/>
                    <a:gd name="connsiteY15" fmla="*/ 578734 h 578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8106" h="578734">
                      <a:moveTo>
                        <a:pt x="19291" y="578734"/>
                      </a:moveTo>
                      <a:lnTo>
                        <a:pt x="0" y="7717"/>
                      </a:lnTo>
                      <a:lnTo>
                        <a:pt x="270076" y="0"/>
                      </a:lnTo>
                      <a:lnTo>
                        <a:pt x="378106" y="154329"/>
                      </a:lnTo>
                      <a:lnTo>
                        <a:pt x="308658" y="339524"/>
                      </a:lnTo>
                      <a:lnTo>
                        <a:pt x="111889" y="370390"/>
                      </a:lnTo>
                      <a:lnTo>
                        <a:pt x="223777" y="266218"/>
                      </a:lnTo>
                      <a:lnTo>
                        <a:pt x="262359" y="173620"/>
                      </a:lnTo>
                      <a:lnTo>
                        <a:pt x="219919" y="88739"/>
                      </a:lnTo>
                      <a:lnTo>
                        <a:pt x="123463" y="108030"/>
                      </a:lnTo>
                      <a:cubicBezTo>
                        <a:pt x="124749" y="160759"/>
                        <a:pt x="126036" y="213489"/>
                        <a:pt x="127322" y="266218"/>
                      </a:cubicBezTo>
                      <a:lnTo>
                        <a:pt x="226291" y="269246"/>
                      </a:lnTo>
                      <a:lnTo>
                        <a:pt x="182996" y="305215"/>
                      </a:lnTo>
                      <a:lnTo>
                        <a:pt x="109921" y="368586"/>
                      </a:lnTo>
                      <a:cubicBezTo>
                        <a:pt x="109291" y="437349"/>
                        <a:pt x="108660" y="506113"/>
                        <a:pt x="108030" y="574876"/>
                      </a:cubicBezTo>
                      <a:lnTo>
                        <a:pt x="19291" y="57873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800"/>
                </a:p>
              </p:txBody>
            </p:sp>
          </p:grpSp>
        </p:grpSp>
        <p:sp>
          <p:nvSpPr>
            <p:cNvPr id="60" name="Textfeld 59"/>
            <p:cNvSpPr txBox="1"/>
            <p:nvPr/>
          </p:nvSpPr>
          <p:spPr>
            <a:xfrm>
              <a:off x="8453084" y="1771558"/>
              <a:ext cx="847748" cy="1261247"/>
            </a:xfrm>
            <a:prstGeom prst="rect">
              <a:avLst/>
            </a:prstGeom>
            <a:noFill/>
          </p:spPr>
          <p:txBody>
            <a:bodyPr wrap="none" rtlCol="0">
              <a:spAutoFit/>
            </a:bodyPr>
            <a:lstStyle/>
            <a:p>
              <a:r>
                <a:rPr lang="de-DE" sz="3200" dirty="0">
                  <a:solidFill>
                    <a:schemeClr val="accent6"/>
                  </a:solidFill>
                </a:rPr>
                <a:t>1</a:t>
              </a:r>
            </a:p>
          </p:txBody>
        </p:sp>
      </p:grpSp>
      <p:sp>
        <p:nvSpPr>
          <p:cNvPr id="68" name="Textfeld 67"/>
          <p:cNvSpPr txBox="1"/>
          <p:nvPr userDrawn="1"/>
        </p:nvSpPr>
        <p:spPr>
          <a:xfrm>
            <a:off x="3454852" y="3901366"/>
            <a:ext cx="1927772" cy="646331"/>
          </a:xfrm>
          <a:prstGeom prst="rect">
            <a:avLst/>
          </a:prstGeom>
          <a:noFill/>
        </p:spPr>
        <p:txBody>
          <a:bodyPr wrap="none" rtlCol="0">
            <a:spAutoFit/>
          </a:bodyPr>
          <a:lstStyle/>
          <a:p>
            <a:r>
              <a:rPr lang="de-DE" dirty="0"/>
              <a:t>Kennenlernen der </a:t>
            </a:r>
            <a:br>
              <a:rPr lang="de-DE" dirty="0"/>
            </a:br>
            <a:r>
              <a:rPr lang="de-DE" dirty="0"/>
              <a:t>Lesehilfe</a:t>
            </a:r>
          </a:p>
        </p:txBody>
      </p:sp>
      <p:sp>
        <p:nvSpPr>
          <p:cNvPr id="69" name="Rechteck 68"/>
          <p:cNvSpPr/>
          <p:nvPr userDrawn="1"/>
        </p:nvSpPr>
        <p:spPr>
          <a:xfrm>
            <a:off x="3454852" y="5477956"/>
            <a:ext cx="1978490" cy="369332"/>
          </a:xfrm>
          <a:prstGeom prst="rect">
            <a:avLst/>
          </a:prstGeom>
        </p:spPr>
        <p:txBody>
          <a:bodyPr wrap="none">
            <a:spAutoFit/>
          </a:bodyPr>
          <a:lstStyle/>
          <a:p>
            <a:r>
              <a:rPr lang="de-DE" dirty="0"/>
              <a:t>Fortbildungsbedarf</a:t>
            </a:r>
          </a:p>
        </p:txBody>
      </p:sp>
    </p:spTree>
    <p:extLst>
      <p:ext uri="{BB962C8B-B14F-4D97-AF65-F5344CB8AC3E}">
        <p14:creationId xmlns:p14="http://schemas.microsoft.com/office/powerpoint/2010/main" val="36692750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de-DE"/>
              <a:t>Titelmasterformat durch Klicken bearbeiten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e Placeholder 4"/>
          <p:cNvSpPr>
            <a:spLocks noGrp="1"/>
          </p:cNvSpPr>
          <p:nvPr>
            <p:ph type="dt" sz="half" idx="10"/>
          </p:nvPr>
        </p:nvSpPr>
        <p:spPr/>
        <p:txBody>
          <a:bodyPr/>
          <a:lstStyle/>
          <a:p>
            <a:fld id="{181439CF-8E3B-456B-A8AF-10196A5ED6B8}" type="datetimeFigureOut">
              <a:rPr lang="de-DE" smtClean="0"/>
              <a:pPr/>
              <a:t>08.10.2017</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7D402952-A81D-4048-9BC6-38DF43FC48DB}" type="slidenum">
              <a:rPr lang="de-DE" smtClean="0"/>
              <a:pPr/>
              <a:t>‹Nr.›</a:t>
            </a:fld>
            <a:endParaRPr lang="de-DE"/>
          </a:p>
        </p:txBody>
      </p:sp>
      <p:sp>
        <p:nvSpPr>
          <p:cNvPr id="8" name="Rechteck 7"/>
          <p:cNvSpPr/>
          <p:nvPr userDrawn="1"/>
        </p:nvSpPr>
        <p:spPr>
          <a:xfrm>
            <a:off x="0" y="0"/>
            <a:ext cx="9144000" cy="68580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9" name="Rechteck 8"/>
          <p:cNvSpPr/>
          <p:nvPr userDrawn="1"/>
        </p:nvSpPr>
        <p:spPr>
          <a:xfrm>
            <a:off x="-310896" y="246888"/>
            <a:ext cx="10177272" cy="61264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8942775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ertikaler Titel und Text">
    <p:spTree>
      <p:nvGrpSpPr>
        <p:cNvPr id="1" name=""/>
        <p:cNvGrpSpPr/>
        <p:nvPr/>
      </p:nvGrpSpPr>
      <p:grpSpPr>
        <a:xfrm>
          <a:off x="0" y="0"/>
          <a:ext cx="0" cy="0"/>
          <a:chOff x="0" y="0"/>
          <a:chExt cx="0" cy="0"/>
        </a:xfrm>
      </p:grpSpPr>
      <p:pic>
        <p:nvPicPr>
          <p:cNvPr id="7" name="Grafik 6"/>
          <p:cNvPicPr>
            <a:picLocks noChangeAspect="1"/>
          </p:cNvPicPr>
          <p:nvPr userDrawn="1"/>
        </p:nvPicPr>
        <p:blipFill rotWithShape="1">
          <a:blip r:embed="rId2" cstate="screen">
            <a:duotone>
              <a:schemeClr val="accent6">
                <a:shade val="45000"/>
                <a:satMod val="135000"/>
              </a:schemeClr>
              <a:prstClr val="white"/>
            </a:duotone>
            <a:extLst>
              <a:ext uri="{28A0092B-C50C-407E-A947-70E740481C1C}">
                <a14:useLocalDpi xmlns:a14="http://schemas.microsoft.com/office/drawing/2010/main"/>
              </a:ext>
            </a:extLst>
          </a:blip>
          <a:srcRect/>
          <a:stretch/>
        </p:blipFill>
        <p:spPr>
          <a:xfrm>
            <a:off x="0" y="0"/>
            <a:ext cx="9144000" cy="6858000"/>
          </a:xfrm>
          <a:prstGeom prst="rect">
            <a:avLst/>
          </a:prstGeom>
        </p:spPr>
      </p:pic>
      <p:pic>
        <p:nvPicPr>
          <p:cNvPr id="8" name="Grafik 7"/>
          <p:cNvPicPr>
            <a:picLocks noChangeAspect="1"/>
          </p:cNvPicPr>
          <p:nvPr userDrawn="1"/>
        </p:nvPicPr>
        <p:blipFill rotWithShape="1">
          <a:blip r:embed="rId3" cstate="screen">
            <a:duotone>
              <a:schemeClr val="accent6">
                <a:shade val="45000"/>
                <a:satMod val="135000"/>
              </a:schemeClr>
              <a:prstClr val="white"/>
            </a:duotone>
            <a:extLst>
              <a:ext uri="{BEBA8EAE-BF5A-486C-A8C5-ECC9F3942E4B}">
                <a14:imgProps xmlns:a14="http://schemas.microsoft.com/office/drawing/2010/main">
                  <a14:imgLayer r:embed="rId4">
                    <a14:imgEffect>
                      <a14:artisticPencilGrayscale pencilSize="12"/>
                    </a14:imgEffect>
                  </a14:imgLayer>
                </a14:imgProps>
              </a:ext>
              <a:ext uri="{28A0092B-C50C-407E-A947-70E740481C1C}">
                <a14:useLocalDpi xmlns:a14="http://schemas.microsoft.com/office/drawing/2010/main"/>
              </a:ext>
            </a:extLst>
          </a:blip>
          <a:srcRect/>
          <a:stretch/>
        </p:blipFill>
        <p:spPr>
          <a:xfrm>
            <a:off x="-331304" y="-238539"/>
            <a:ext cx="4863547" cy="7460974"/>
          </a:xfrm>
          <a:prstGeom prst="rect">
            <a:avLst/>
          </a:prstGeom>
          <a:effectLst>
            <a:softEdge rad="317500"/>
          </a:effectLst>
        </p:spPr>
      </p:pic>
    </p:spTree>
    <p:extLst>
      <p:ext uri="{BB962C8B-B14F-4D97-AF65-F5344CB8AC3E}">
        <p14:creationId xmlns:p14="http://schemas.microsoft.com/office/powerpoint/2010/main" val="26519618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elfolie">
    <p:spTree>
      <p:nvGrpSpPr>
        <p:cNvPr id="1" name=""/>
        <p:cNvGrpSpPr/>
        <p:nvPr/>
      </p:nvGrpSpPr>
      <p:grpSpPr>
        <a:xfrm>
          <a:off x="0" y="0"/>
          <a:ext cx="0" cy="0"/>
          <a:chOff x="0" y="0"/>
          <a:chExt cx="0" cy="0"/>
        </a:xfrm>
      </p:grpSpPr>
      <p:grpSp>
        <p:nvGrpSpPr>
          <p:cNvPr id="2" name="Gruppieren 1"/>
          <p:cNvGrpSpPr/>
          <p:nvPr userDrawn="1"/>
        </p:nvGrpSpPr>
        <p:grpSpPr>
          <a:xfrm>
            <a:off x="271523" y="281392"/>
            <a:ext cx="1334068" cy="1236512"/>
            <a:chOff x="271523" y="281392"/>
            <a:chExt cx="1334068" cy="1236512"/>
          </a:xfrm>
        </p:grpSpPr>
        <p:grpSp>
          <p:nvGrpSpPr>
            <p:cNvPr id="3" name="Gruppieren 2"/>
            <p:cNvGrpSpPr/>
            <p:nvPr/>
          </p:nvGrpSpPr>
          <p:grpSpPr>
            <a:xfrm>
              <a:off x="402353" y="439121"/>
              <a:ext cx="1040893" cy="921267"/>
              <a:chOff x="376783" y="4333568"/>
              <a:chExt cx="1534216" cy="1357894"/>
            </a:xfrm>
          </p:grpSpPr>
          <p:sp>
            <p:nvSpPr>
              <p:cNvPr id="7" name="Freihandform 42"/>
              <p:cNvSpPr/>
              <p:nvPr/>
            </p:nvSpPr>
            <p:spPr>
              <a:xfrm>
                <a:off x="440322" y="4377111"/>
                <a:ext cx="555171" cy="609600"/>
              </a:xfrm>
              <a:custGeom>
                <a:avLst/>
                <a:gdLst>
                  <a:gd name="connsiteX0" fmla="*/ 0 w 555171"/>
                  <a:gd name="connsiteY0" fmla="*/ 555171 h 609600"/>
                  <a:gd name="connsiteX1" fmla="*/ 21771 w 555171"/>
                  <a:gd name="connsiteY1" fmla="*/ 10886 h 609600"/>
                  <a:gd name="connsiteX2" fmla="*/ 185057 w 555171"/>
                  <a:gd name="connsiteY2" fmla="*/ 0 h 609600"/>
                  <a:gd name="connsiteX3" fmla="*/ 359228 w 555171"/>
                  <a:gd name="connsiteY3" fmla="*/ 381000 h 609600"/>
                  <a:gd name="connsiteX4" fmla="*/ 413657 w 555171"/>
                  <a:gd name="connsiteY4" fmla="*/ 0 h 609600"/>
                  <a:gd name="connsiteX5" fmla="*/ 555171 w 555171"/>
                  <a:gd name="connsiteY5" fmla="*/ 10886 h 609600"/>
                  <a:gd name="connsiteX6" fmla="*/ 446314 w 555171"/>
                  <a:gd name="connsiteY6" fmla="*/ 587829 h 609600"/>
                  <a:gd name="connsiteX7" fmla="*/ 293914 w 555171"/>
                  <a:gd name="connsiteY7" fmla="*/ 598714 h 609600"/>
                  <a:gd name="connsiteX8" fmla="*/ 130628 w 555171"/>
                  <a:gd name="connsiteY8" fmla="*/ 141514 h 609600"/>
                  <a:gd name="connsiteX9" fmla="*/ 152400 w 555171"/>
                  <a:gd name="connsiteY9" fmla="*/ 609600 h 609600"/>
                  <a:gd name="connsiteX10" fmla="*/ 0 w 555171"/>
                  <a:gd name="connsiteY10" fmla="*/ 555171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5171" h="609600">
                    <a:moveTo>
                      <a:pt x="0" y="555171"/>
                    </a:moveTo>
                    <a:lnTo>
                      <a:pt x="21771" y="10886"/>
                    </a:lnTo>
                    <a:lnTo>
                      <a:pt x="185057" y="0"/>
                    </a:lnTo>
                    <a:lnTo>
                      <a:pt x="359228" y="381000"/>
                    </a:lnTo>
                    <a:lnTo>
                      <a:pt x="413657" y="0"/>
                    </a:lnTo>
                    <a:lnTo>
                      <a:pt x="555171" y="10886"/>
                    </a:lnTo>
                    <a:lnTo>
                      <a:pt x="446314" y="587829"/>
                    </a:lnTo>
                    <a:lnTo>
                      <a:pt x="293914" y="598714"/>
                    </a:lnTo>
                    <a:lnTo>
                      <a:pt x="130628" y="141514"/>
                    </a:lnTo>
                    <a:lnTo>
                      <a:pt x="152400" y="609600"/>
                    </a:lnTo>
                    <a:lnTo>
                      <a:pt x="0" y="55517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Freihandform 43"/>
              <p:cNvSpPr/>
              <p:nvPr/>
            </p:nvSpPr>
            <p:spPr>
              <a:xfrm>
                <a:off x="951950" y="4507740"/>
                <a:ext cx="609600" cy="457200"/>
              </a:xfrm>
              <a:custGeom>
                <a:avLst/>
                <a:gdLst>
                  <a:gd name="connsiteX0" fmla="*/ 97972 w 609600"/>
                  <a:gd name="connsiteY0" fmla="*/ 21771 h 457200"/>
                  <a:gd name="connsiteX1" fmla="*/ 0 w 609600"/>
                  <a:gd name="connsiteY1" fmla="*/ 21771 h 457200"/>
                  <a:gd name="connsiteX2" fmla="*/ 108858 w 609600"/>
                  <a:gd name="connsiteY2" fmla="*/ 435428 h 457200"/>
                  <a:gd name="connsiteX3" fmla="*/ 206829 w 609600"/>
                  <a:gd name="connsiteY3" fmla="*/ 446314 h 457200"/>
                  <a:gd name="connsiteX4" fmla="*/ 283029 w 609600"/>
                  <a:gd name="connsiteY4" fmla="*/ 163285 h 457200"/>
                  <a:gd name="connsiteX5" fmla="*/ 359229 w 609600"/>
                  <a:gd name="connsiteY5" fmla="*/ 457200 h 457200"/>
                  <a:gd name="connsiteX6" fmla="*/ 478972 w 609600"/>
                  <a:gd name="connsiteY6" fmla="*/ 446314 h 457200"/>
                  <a:gd name="connsiteX7" fmla="*/ 609600 w 609600"/>
                  <a:gd name="connsiteY7" fmla="*/ 10885 h 457200"/>
                  <a:gd name="connsiteX8" fmla="*/ 468086 w 609600"/>
                  <a:gd name="connsiteY8" fmla="*/ 21771 h 457200"/>
                  <a:gd name="connsiteX9" fmla="*/ 402772 w 609600"/>
                  <a:gd name="connsiteY9" fmla="*/ 315685 h 457200"/>
                  <a:gd name="connsiteX10" fmla="*/ 315686 w 609600"/>
                  <a:gd name="connsiteY10" fmla="*/ 0 h 457200"/>
                  <a:gd name="connsiteX11" fmla="*/ 228600 w 609600"/>
                  <a:gd name="connsiteY11" fmla="*/ 10885 h 457200"/>
                  <a:gd name="connsiteX12" fmla="*/ 141515 w 609600"/>
                  <a:gd name="connsiteY12" fmla="*/ 304800 h 457200"/>
                  <a:gd name="connsiteX13" fmla="*/ 97972 w 609600"/>
                  <a:gd name="connsiteY13" fmla="*/ 21771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9600" h="457200">
                    <a:moveTo>
                      <a:pt x="97972" y="21771"/>
                    </a:moveTo>
                    <a:lnTo>
                      <a:pt x="0" y="21771"/>
                    </a:lnTo>
                    <a:lnTo>
                      <a:pt x="108858" y="435428"/>
                    </a:lnTo>
                    <a:lnTo>
                      <a:pt x="206829" y="446314"/>
                    </a:lnTo>
                    <a:lnTo>
                      <a:pt x="283029" y="163285"/>
                    </a:lnTo>
                    <a:lnTo>
                      <a:pt x="359229" y="457200"/>
                    </a:lnTo>
                    <a:lnTo>
                      <a:pt x="478972" y="446314"/>
                    </a:lnTo>
                    <a:lnTo>
                      <a:pt x="609600" y="10885"/>
                    </a:lnTo>
                    <a:lnTo>
                      <a:pt x="468086" y="21771"/>
                    </a:lnTo>
                    <a:lnTo>
                      <a:pt x="402772" y="315685"/>
                    </a:lnTo>
                    <a:lnTo>
                      <a:pt x="315686" y="0"/>
                    </a:lnTo>
                    <a:lnTo>
                      <a:pt x="228600" y="10885"/>
                    </a:lnTo>
                    <a:lnTo>
                      <a:pt x="141515" y="304800"/>
                    </a:lnTo>
                    <a:lnTo>
                      <a:pt x="97972" y="2177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Freihandform 44"/>
              <p:cNvSpPr/>
              <p:nvPr/>
            </p:nvSpPr>
            <p:spPr>
              <a:xfrm>
                <a:off x="1432028" y="4333568"/>
                <a:ext cx="478971" cy="653143"/>
              </a:xfrm>
              <a:custGeom>
                <a:avLst/>
                <a:gdLst>
                  <a:gd name="connsiteX0" fmla="*/ 152400 w 478971"/>
                  <a:gd name="connsiteY0" fmla="*/ 620486 h 653143"/>
                  <a:gd name="connsiteX1" fmla="*/ 141514 w 478971"/>
                  <a:gd name="connsiteY1" fmla="*/ 108857 h 653143"/>
                  <a:gd name="connsiteX2" fmla="*/ 0 w 478971"/>
                  <a:gd name="connsiteY2" fmla="*/ 130629 h 653143"/>
                  <a:gd name="connsiteX3" fmla="*/ 0 w 478971"/>
                  <a:gd name="connsiteY3" fmla="*/ 0 h 653143"/>
                  <a:gd name="connsiteX4" fmla="*/ 478971 w 478971"/>
                  <a:gd name="connsiteY4" fmla="*/ 32657 h 653143"/>
                  <a:gd name="connsiteX5" fmla="*/ 468086 w 478971"/>
                  <a:gd name="connsiteY5" fmla="*/ 141514 h 653143"/>
                  <a:gd name="connsiteX6" fmla="*/ 239486 w 478971"/>
                  <a:gd name="connsiteY6" fmla="*/ 141514 h 653143"/>
                  <a:gd name="connsiteX7" fmla="*/ 261257 w 478971"/>
                  <a:gd name="connsiteY7" fmla="*/ 653143 h 653143"/>
                  <a:gd name="connsiteX8" fmla="*/ 152400 w 478971"/>
                  <a:gd name="connsiteY8" fmla="*/ 620486 h 653143"/>
                  <a:gd name="connsiteX0" fmla="*/ 152400 w 478971"/>
                  <a:gd name="connsiteY0" fmla="*/ 620486 h 653143"/>
                  <a:gd name="connsiteX1" fmla="*/ 128357 w 478971"/>
                  <a:gd name="connsiteY1" fmla="*/ 141749 h 653143"/>
                  <a:gd name="connsiteX2" fmla="*/ 0 w 478971"/>
                  <a:gd name="connsiteY2" fmla="*/ 130629 h 653143"/>
                  <a:gd name="connsiteX3" fmla="*/ 0 w 478971"/>
                  <a:gd name="connsiteY3" fmla="*/ 0 h 653143"/>
                  <a:gd name="connsiteX4" fmla="*/ 478971 w 478971"/>
                  <a:gd name="connsiteY4" fmla="*/ 32657 h 653143"/>
                  <a:gd name="connsiteX5" fmla="*/ 468086 w 478971"/>
                  <a:gd name="connsiteY5" fmla="*/ 141514 h 653143"/>
                  <a:gd name="connsiteX6" fmla="*/ 239486 w 478971"/>
                  <a:gd name="connsiteY6" fmla="*/ 141514 h 653143"/>
                  <a:gd name="connsiteX7" fmla="*/ 261257 w 478971"/>
                  <a:gd name="connsiteY7" fmla="*/ 653143 h 653143"/>
                  <a:gd name="connsiteX8" fmla="*/ 152400 w 478971"/>
                  <a:gd name="connsiteY8" fmla="*/ 620486 h 653143"/>
                  <a:gd name="connsiteX0" fmla="*/ 119507 w 478971"/>
                  <a:gd name="connsiteY0" fmla="*/ 620486 h 653143"/>
                  <a:gd name="connsiteX1" fmla="*/ 128357 w 478971"/>
                  <a:gd name="connsiteY1" fmla="*/ 141749 h 653143"/>
                  <a:gd name="connsiteX2" fmla="*/ 0 w 478971"/>
                  <a:gd name="connsiteY2" fmla="*/ 130629 h 653143"/>
                  <a:gd name="connsiteX3" fmla="*/ 0 w 478971"/>
                  <a:gd name="connsiteY3" fmla="*/ 0 h 653143"/>
                  <a:gd name="connsiteX4" fmla="*/ 478971 w 478971"/>
                  <a:gd name="connsiteY4" fmla="*/ 32657 h 653143"/>
                  <a:gd name="connsiteX5" fmla="*/ 468086 w 478971"/>
                  <a:gd name="connsiteY5" fmla="*/ 141514 h 653143"/>
                  <a:gd name="connsiteX6" fmla="*/ 239486 w 478971"/>
                  <a:gd name="connsiteY6" fmla="*/ 141514 h 653143"/>
                  <a:gd name="connsiteX7" fmla="*/ 261257 w 478971"/>
                  <a:gd name="connsiteY7" fmla="*/ 653143 h 653143"/>
                  <a:gd name="connsiteX8" fmla="*/ 119507 w 478971"/>
                  <a:gd name="connsiteY8" fmla="*/ 620486 h 653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8971" h="653143">
                    <a:moveTo>
                      <a:pt x="119507" y="620486"/>
                    </a:moveTo>
                    <a:lnTo>
                      <a:pt x="128357" y="141749"/>
                    </a:lnTo>
                    <a:lnTo>
                      <a:pt x="0" y="130629"/>
                    </a:lnTo>
                    <a:lnTo>
                      <a:pt x="0" y="0"/>
                    </a:lnTo>
                    <a:lnTo>
                      <a:pt x="478971" y="32657"/>
                    </a:lnTo>
                    <a:lnTo>
                      <a:pt x="468086" y="141514"/>
                    </a:lnTo>
                    <a:lnTo>
                      <a:pt x="239486" y="141514"/>
                    </a:lnTo>
                    <a:lnTo>
                      <a:pt x="261257" y="653143"/>
                    </a:lnTo>
                    <a:lnTo>
                      <a:pt x="119507" y="62048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0" name="Gruppieren 9"/>
              <p:cNvGrpSpPr/>
              <p:nvPr/>
            </p:nvGrpSpPr>
            <p:grpSpPr>
              <a:xfrm>
                <a:off x="376783" y="5004666"/>
                <a:ext cx="1499220" cy="686796"/>
                <a:chOff x="2494945" y="5226423"/>
                <a:chExt cx="1265648" cy="579796"/>
              </a:xfrm>
              <a:solidFill>
                <a:schemeClr val="accent1"/>
              </a:solidFill>
            </p:grpSpPr>
            <p:sp>
              <p:nvSpPr>
                <p:cNvPr id="11" name="Freihandform 46"/>
                <p:cNvSpPr/>
                <p:nvPr/>
              </p:nvSpPr>
              <p:spPr>
                <a:xfrm>
                  <a:off x="2494945" y="5227485"/>
                  <a:ext cx="443696" cy="547869"/>
                </a:xfrm>
                <a:custGeom>
                  <a:avLst/>
                  <a:gdLst>
                    <a:gd name="connsiteX0" fmla="*/ 46299 w 443696"/>
                    <a:gd name="connsiteY0" fmla="*/ 0 h 547869"/>
                    <a:gd name="connsiteX1" fmla="*/ 57874 w 443696"/>
                    <a:gd name="connsiteY1" fmla="*/ 104172 h 547869"/>
                    <a:gd name="connsiteX2" fmla="*/ 285509 w 443696"/>
                    <a:gd name="connsiteY2" fmla="*/ 92598 h 547869"/>
                    <a:gd name="connsiteX3" fmla="*/ 0 w 443696"/>
                    <a:gd name="connsiteY3" fmla="*/ 547869 h 547869"/>
                    <a:gd name="connsiteX4" fmla="*/ 424405 w 443696"/>
                    <a:gd name="connsiteY4" fmla="*/ 532436 h 547869"/>
                    <a:gd name="connsiteX5" fmla="*/ 408972 w 443696"/>
                    <a:gd name="connsiteY5" fmla="*/ 428263 h 547869"/>
                    <a:gd name="connsiteX6" fmla="*/ 173620 w 443696"/>
                    <a:gd name="connsiteY6" fmla="*/ 459129 h 547869"/>
                    <a:gd name="connsiteX7" fmla="*/ 443696 w 443696"/>
                    <a:gd name="connsiteY7" fmla="*/ 15433 h 547869"/>
                    <a:gd name="connsiteX8" fmla="*/ 46299 w 443696"/>
                    <a:gd name="connsiteY8" fmla="*/ 0 h 547869"/>
                    <a:gd name="connsiteX0" fmla="*/ 46299 w 443696"/>
                    <a:gd name="connsiteY0" fmla="*/ 0 h 547869"/>
                    <a:gd name="connsiteX1" fmla="*/ 60092 w 443696"/>
                    <a:gd name="connsiteY1" fmla="*/ 113046 h 547869"/>
                    <a:gd name="connsiteX2" fmla="*/ 285509 w 443696"/>
                    <a:gd name="connsiteY2" fmla="*/ 92598 h 547869"/>
                    <a:gd name="connsiteX3" fmla="*/ 0 w 443696"/>
                    <a:gd name="connsiteY3" fmla="*/ 547869 h 547869"/>
                    <a:gd name="connsiteX4" fmla="*/ 424405 w 443696"/>
                    <a:gd name="connsiteY4" fmla="*/ 532436 h 547869"/>
                    <a:gd name="connsiteX5" fmla="*/ 408972 w 443696"/>
                    <a:gd name="connsiteY5" fmla="*/ 428263 h 547869"/>
                    <a:gd name="connsiteX6" fmla="*/ 173620 w 443696"/>
                    <a:gd name="connsiteY6" fmla="*/ 459129 h 547869"/>
                    <a:gd name="connsiteX7" fmla="*/ 443696 w 443696"/>
                    <a:gd name="connsiteY7" fmla="*/ 15433 h 547869"/>
                    <a:gd name="connsiteX8" fmla="*/ 46299 w 443696"/>
                    <a:gd name="connsiteY8" fmla="*/ 0 h 547869"/>
                    <a:gd name="connsiteX0" fmla="*/ 46299 w 443696"/>
                    <a:gd name="connsiteY0" fmla="*/ 0 h 547869"/>
                    <a:gd name="connsiteX1" fmla="*/ 60092 w 443696"/>
                    <a:gd name="connsiteY1" fmla="*/ 113046 h 547869"/>
                    <a:gd name="connsiteX2" fmla="*/ 272199 w 443696"/>
                    <a:gd name="connsiteY2" fmla="*/ 99252 h 547869"/>
                    <a:gd name="connsiteX3" fmla="*/ 0 w 443696"/>
                    <a:gd name="connsiteY3" fmla="*/ 547869 h 547869"/>
                    <a:gd name="connsiteX4" fmla="*/ 424405 w 443696"/>
                    <a:gd name="connsiteY4" fmla="*/ 532436 h 547869"/>
                    <a:gd name="connsiteX5" fmla="*/ 408972 w 443696"/>
                    <a:gd name="connsiteY5" fmla="*/ 428263 h 547869"/>
                    <a:gd name="connsiteX6" fmla="*/ 173620 w 443696"/>
                    <a:gd name="connsiteY6" fmla="*/ 459129 h 547869"/>
                    <a:gd name="connsiteX7" fmla="*/ 443696 w 443696"/>
                    <a:gd name="connsiteY7" fmla="*/ 15433 h 547869"/>
                    <a:gd name="connsiteX8" fmla="*/ 46299 w 443696"/>
                    <a:gd name="connsiteY8" fmla="*/ 0 h 547869"/>
                    <a:gd name="connsiteX0" fmla="*/ 46299 w 443696"/>
                    <a:gd name="connsiteY0" fmla="*/ 0 h 547869"/>
                    <a:gd name="connsiteX1" fmla="*/ 60092 w 443696"/>
                    <a:gd name="connsiteY1" fmla="*/ 113046 h 547869"/>
                    <a:gd name="connsiteX2" fmla="*/ 272199 w 443696"/>
                    <a:gd name="connsiteY2" fmla="*/ 99252 h 547869"/>
                    <a:gd name="connsiteX3" fmla="*/ 0 w 443696"/>
                    <a:gd name="connsiteY3" fmla="*/ 547869 h 547869"/>
                    <a:gd name="connsiteX4" fmla="*/ 424405 w 443696"/>
                    <a:gd name="connsiteY4" fmla="*/ 532436 h 547869"/>
                    <a:gd name="connsiteX5" fmla="*/ 408972 w 443696"/>
                    <a:gd name="connsiteY5" fmla="*/ 428263 h 547869"/>
                    <a:gd name="connsiteX6" fmla="*/ 189147 w 443696"/>
                    <a:gd name="connsiteY6" fmla="*/ 448038 h 547869"/>
                    <a:gd name="connsiteX7" fmla="*/ 443696 w 443696"/>
                    <a:gd name="connsiteY7" fmla="*/ 15433 h 547869"/>
                    <a:gd name="connsiteX8" fmla="*/ 46299 w 443696"/>
                    <a:gd name="connsiteY8" fmla="*/ 0 h 547869"/>
                    <a:gd name="connsiteX0" fmla="*/ 46299 w 443696"/>
                    <a:gd name="connsiteY0" fmla="*/ 0 h 547869"/>
                    <a:gd name="connsiteX1" fmla="*/ 60092 w 443696"/>
                    <a:gd name="connsiteY1" fmla="*/ 113046 h 547869"/>
                    <a:gd name="connsiteX2" fmla="*/ 272199 w 443696"/>
                    <a:gd name="connsiteY2" fmla="*/ 99252 h 547869"/>
                    <a:gd name="connsiteX3" fmla="*/ 0 w 443696"/>
                    <a:gd name="connsiteY3" fmla="*/ 547869 h 547869"/>
                    <a:gd name="connsiteX4" fmla="*/ 424405 w 443696"/>
                    <a:gd name="connsiteY4" fmla="*/ 532436 h 547869"/>
                    <a:gd name="connsiteX5" fmla="*/ 420063 w 443696"/>
                    <a:gd name="connsiteY5" fmla="*/ 412736 h 547869"/>
                    <a:gd name="connsiteX6" fmla="*/ 189147 w 443696"/>
                    <a:gd name="connsiteY6" fmla="*/ 448038 h 547869"/>
                    <a:gd name="connsiteX7" fmla="*/ 443696 w 443696"/>
                    <a:gd name="connsiteY7" fmla="*/ 15433 h 547869"/>
                    <a:gd name="connsiteX8" fmla="*/ 46299 w 443696"/>
                    <a:gd name="connsiteY8" fmla="*/ 0 h 547869"/>
                    <a:gd name="connsiteX0" fmla="*/ 46299 w 443696"/>
                    <a:gd name="connsiteY0" fmla="*/ 0 h 547869"/>
                    <a:gd name="connsiteX1" fmla="*/ 31255 w 443696"/>
                    <a:gd name="connsiteY1" fmla="*/ 113046 h 547869"/>
                    <a:gd name="connsiteX2" fmla="*/ 272199 w 443696"/>
                    <a:gd name="connsiteY2" fmla="*/ 99252 h 547869"/>
                    <a:gd name="connsiteX3" fmla="*/ 0 w 443696"/>
                    <a:gd name="connsiteY3" fmla="*/ 547869 h 547869"/>
                    <a:gd name="connsiteX4" fmla="*/ 424405 w 443696"/>
                    <a:gd name="connsiteY4" fmla="*/ 532436 h 547869"/>
                    <a:gd name="connsiteX5" fmla="*/ 420063 w 443696"/>
                    <a:gd name="connsiteY5" fmla="*/ 412736 h 547869"/>
                    <a:gd name="connsiteX6" fmla="*/ 189147 w 443696"/>
                    <a:gd name="connsiteY6" fmla="*/ 448038 h 547869"/>
                    <a:gd name="connsiteX7" fmla="*/ 443696 w 443696"/>
                    <a:gd name="connsiteY7" fmla="*/ 15433 h 547869"/>
                    <a:gd name="connsiteX8" fmla="*/ 46299 w 443696"/>
                    <a:gd name="connsiteY8" fmla="*/ 0 h 547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3696" h="547869">
                      <a:moveTo>
                        <a:pt x="46299" y="0"/>
                      </a:moveTo>
                      <a:lnTo>
                        <a:pt x="31255" y="113046"/>
                      </a:lnTo>
                      <a:lnTo>
                        <a:pt x="272199" y="99252"/>
                      </a:lnTo>
                      <a:lnTo>
                        <a:pt x="0" y="547869"/>
                      </a:lnTo>
                      <a:lnTo>
                        <a:pt x="424405" y="532436"/>
                      </a:lnTo>
                      <a:lnTo>
                        <a:pt x="420063" y="412736"/>
                      </a:lnTo>
                      <a:lnTo>
                        <a:pt x="189147" y="448038"/>
                      </a:lnTo>
                      <a:lnTo>
                        <a:pt x="443696" y="15433"/>
                      </a:lnTo>
                      <a:lnTo>
                        <a:pt x="46299"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Freihandform 47"/>
                <p:cNvSpPr/>
                <p:nvPr/>
              </p:nvSpPr>
              <p:spPr>
                <a:xfrm>
                  <a:off x="3297606" y="5226423"/>
                  <a:ext cx="462987" cy="556647"/>
                </a:xfrm>
                <a:custGeom>
                  <a:avLst/>
                  <a:gdLst>
                    <a:gd name="connsiteX0" fmla="*/ 216061 w 462987"/>
                    <a:gd name="connsiteY0" fmla="*/ 246926 h 563301"/>
                    <a:gd name="connsiteX1" fmla="*/ 239210 w 462987"/>
                    <a:gd name="connsiteY1" fmla="*/ 324091 h 563301"/>
                    <a:gd name="connsiteX2" fmla="*/ 358815 w 462987"/>
                    <a:gd name="connsiteY2" fmla="*/ 324091 h 563301"/>
                    <a:gd name="connsiteX3" fmla="*/ 343382 w 462987"/>
                    <a:gd name="connsiteY3" fmla="*/ 482278 h 563301"/>
                    <a:gd name="connsiteX4" fmla="*/ 173620 w 462987"/>
                    <a:gd name="connsiteY4" fmla="*/ 493853 h 563301"/>
                    <a:gd name="connsiteX5" fmla="*/ 69448 w 462987"/>
                    <a:gd name="connsiteY5" fmla="*/ 316374 h 563301"/>
                    <a:gd name="connsiteX6" fmla="*/ 150471 w 462987"/>
                    <a:gd name="connsiteY6" fmla="*/ 108030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43382 w 462987"/>
                    <a:gd name="connsiteY3" fmla="*/ 482278 h 563301"/>
                    <a:gd name="connsiteX4" fmla="*/ 173620 w 462987"/>
                    <a:gd name="connsiteY4" fmla="*/ 493853 h 563301"/>
                    <a:gd name="connsiteX5" fmla="*/ 92597 w 462987"/>
                    <a:gd name="connsiteY5" fmla="*/ 316374 h 563301"/>
                    <a:gd name="connsiteX6" fmla="*/ 150471 w 462987"/>
                    <a:gd name="connsiteY6" fmla="*/ 108030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43382 w 462987"/>
                    <a:gd name="connsiteY3" fmla="*/ 482278 h 563301"/>
                    <a:gd name="connsiteX4" fmla="*/ 192911 w 462987"/>
                    <a:gd name="connsiteY4" fmla="*/ 482278 h 563301"/>
                    <a:gd name="connsiteX5" fmla="*/ 92597 w 462987"/>
                    <a:gd name="connsiteY5" fmla="*/ 316374 h 563301"/>
                    <a:gd name="connsiteX6" fmla="*/ 150471 w 462987"/>
                    <a:gd name="connsiteY6" fmla="*/ 108030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31808 w 462987"/>
                    <a:gd name="connsiteY3" fmla="*/ 459128 h 563301"/>
                    <a:gd name="connsiteX4" fmla="*/ 192911 w 462987"/>
                    <a:gd name="connsiteY4" fmla="*/ 482278 h 563301"/>
                    <a:gd name="connsiteX5" fmla="*/ 92597 w 462987"/>
                    <a:gd name="connsiteY5" fmla="*/ 316374 h 563301"/>
                    <a:gd name="connsiteX6" fmla="*/ 150471 w 462987"/>
                    <a:gd name="connsiteY6" fmla="*/ 108030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31808 w 462987"/>
                    <a:gd name="connsiteY3" fmla="*/ 459128 h 563301"/>
                    <a:gd name="connsiteX4" fmla="*/ 192911 w 462987"/>
                    <a:gd name="connsiteY4" fmla="*/ 482278 h 563301"/>
                    <a:gd name="connsiteX5" fmla="*/ 92597 w 462987"/>
                    <a:gd name="connsiteY5" fmla="*/ 316374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31808 w 462987"/>
                    <a:gd name="connsiteY3" fmla="*/ 459128 h 563301"/>
                    <a:gd name="connsiteX4" fmla="*/ 192911 w 462987"/>
                    <a:gd name="connsiteY4" fmla="*/ 482278 h 563301"/>
                    <a:gd name="connsiteX5" fmla="*/ 116998 w 462987"/>
                    <a:gd name="connsiteY5" fmla="*/ 311938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31808 w 462987"/>
                    <a:gd name="connsiteY3" fmla="*/ 459128 h 563301"/>
                    <a:gd name="connsiteX4" fmla="*/ 195129 w 462987"/>
                    <a:gd name="connsiteY4" fmla="*/ 466750 h 563301"/>
                    <a:gd name="connsiteX5" fmla="*/ 116998 w 462987"/>
                    <a:gd name="connsiteY5" fmla="*/ 311938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16280 w 462987"/>
                    <a:gd name="connsiteY3" fmla="*/ 448037 h 563301"/>
                    <a:gd name="connsiteX4" fmla="*/ 195129 w 462987"/>
                    <a:gd name="connsiteY4" fmla="*/ 466750 h 563301"/>
                    <a:gd name="connsiteX5" fmla="*/ 116998 w 462987"/>
                    <a:gd name="connsiteY5" fmla="*/ 311938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16280 w 462987"/>
                    <a:gd name="connsiteY3" fmla="*/ 448037 h 563301"/>
                    <a:gd name="connsiteX4" fmla="*/ 195129 w 462987"/>
                    <a:gd name="connsiteY4" fmla="*/ 466750 h 563301"/>
                    <a:gd name="connsiteX5" fmla="*/ 116998 w 462987"/>
                    <a:gd name="connsiteY5" fmla="*/ 311938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31304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16280 w 462987"/>
                    <a:gd name="connsiteY3" fmla="*/ 448037 h 563301"/>
                    <a:gd name="connsiteX4" fmla="*/ 195129 w 462987"/>
                    <a:gd name="connsiteY4" fmla="*/ 466750 h 563301"/>
                    <a:gd name="connsiteX5" fmla="*/ 116998 w 462987"/>
                    <a:gd name="connsiteY5" fmla="*/ 311938 h 563301"/>
                    <a:gd name="connsiteX6" fmla="*/ 150471 w 462987"/>
                    <a:gd name="connsiteY6" fmla="*/ 115747 h 563301"/>
                    <a:gd name="connsiteX7" fmla="*/ 332869 w 462987"/>
                    <a:gd name="connsiteY7" fmla="*/ 87676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31304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16280 w 462987"/>
                    <a:gd name="connsiteY3" fmla="*/ 448037 h 563301"/>
                    <a:gd name="connsiteX4" fmla="*/ 195129 w 462987"/>
                    <a:gd name="connsiteY4" fmla="*/ 466750 h 563301"/>
                    <a:gd name="connsiteX5" fmla="*/ 116998 w 462987"/>
                    <a:gd name="connsiteY5" fmla="*/ 311938 h 563301"/>
                    <a:gd name="connsiteX6" fmla="*/ 154907 w 462987"/>
                    <a:gd name="connsiteY6" fmla="*/ 131275 h 563301"/>
                    <a:gd name="connsiteX7" fmla="*/ 332869 w 462987"/>
                    <a:gd name="connsiteY7" fmla="*/ 87676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31304 h 563301"/>
                    <a:gd name="connsiteX16" fmla="*/ 216061 w 462987"/>
                    <a:gd name="connsiteY16" fmla="*/ 246926 h 563301"/>
                    <a:gd name="connsiteX0" fmla="*/ 216061 w 462987"/>
                    <a:gd name="connsiteY0" fmla="*/ 240272 h 556647"/>
                    <a:gd name="connsiteX1" fmla="*/ 239210 w 462987"/>
                    <a:gd name="connsiteY1" fmla="*/ 317437 h 556647"/>
                    <a:gd name="connsiteX2" fmla="*/ 358815 w 462987"/>
                    <a:gd name="connsiteY2" fmla="*/ 317437 h 556647"/>
                    <a:gd name="connsiteX3" fmla="*/ 316280 w 462987"/>
                    <a:gd name="connsiteY3" fmla="*/ 441383 h 556647"/>
                    <a:gd name="connsiteX4" fmla="*/ 195129 w 462987"/>
                    <a:gd name="connsiteY4" fmla="*/ 460096 h 556647"/>
                    <a:gd name="connsiteX5" fmla="*/ 116998 w 462987"/>
                    <a:gd name="connsiteY5" fmla="*/ 305284 h 556647"/>
                    <a:gd name="connsiteX6" fmla="*/ 154907 w 462987"/>
                    <a:gd name="connsiteY6" fmla="*/ 124621 h 556647"/>
                    <a:gd name="connsiteX7" fmla="*/ 332869 w 462987"/>
                    <a:gd name="connsiteY7" fmla="*/ 81022 h 556647"/>
                    <a:gd name="connsiteX8" fmla="*/ 435980 w 462987"/>
                    <a:gd name="connsiteY8" fmla="*/ 136100 h 556647"/>
                    <a:gd name="connsiteX9" fmla="*/ 462987 w 462987"/>
                    <a:gd name="connsiteY9" fmla="*/ 47361 h 556647"/>
                    <a:gd name="connsiteX10" fmla="*/ 304705 w 462987"/>
                    <a:gd name="connsiteY10" fmla="*/ 0 h 556647"/>
                    <a:gd name="connsiteX11" fmla="*/ 65590 w 462987"/>
                    <a:gd name="connsiteY11" fmla="*/ 58936 h 556647"/>
                    <a:gd name="connsiteX12" fmla="*/ 0 w 462987"/>
                    <a:gd name="connsiteY12" fmla="*/ 332870 h 556647"/>
                    <a:gd name="connsiteX13" fmla="*/ 158187 w 462987"/>
                    <a:gd name="connsiteY13" fmla="*/ 556647 h 556647"/>
                    <a:gd name="connsiteX14" fmla="*/ 424405 w 462987"/>
                    <a:gd name="connsiteY14" fmla="*/ 506490 h 556647"/>
                    <a:gd name="connsiteX15" fmla="*/ 435980 w 462987"/>
                    <a:gd name="connsiteY15" fmla="*/ 224650 h 556647"/>
                    <a:gd name="connsiteX16" fmla="*/ 216061 w 462987"/>
                    <a:gd name="connsiteY16" fmla="*/ 240272 h 556647"/>
                    <a:gd name="connsiteX0" fmla="*/ 216061 w 462987"/>
                    <a:gd name="connsiteY0" fmla="*/ 240272 h 556647"/>
                    <a:gd name="connsiteX1" fmla="*/ 239210 w 462987"/>
                    <a:gd name="connsiteY1" fmla="*/ 317437 h 556647"/>
                    <a:gd name="connsiteX2" fmla="*/ 358815 w 462987"/>
                    <a:gd name="connsiteY2" fmla="*/ 317437 h 556647"/>
                    <a:gd name="connsiteX3" fmla="*/ 316280 w 462987"/>
                    <a:gd name="connsiteY3" fmla="*/ 441383 h 556647"/>
                    <a:gd name="connsiteX4" fmla="*/ 195129 w 462987"/>
                    <a:gd name="connsiteY4" fmla="*/ 460096 h 556647"/>
                    <a:gd name="connsiteX5" fmla="*/ 116998 w 462987"/>
                    <a:gd name="connsiteY5" fmla="*/ 305284 h 556647"/>
                    <a:gd name="connsiteX6" fmla="*/ 154907 w 462987"/>
                    <a:gd name="connsiteY6" fmla="*/ 124621 h 556647"/>
                    <a:gd name="connsiteX7" fmla="*/ 310687 w 462987"/>
                    <a:gd name="connsiteY7" fmla="*/ 81022 h 556647"/>
                    <a:gd name="connsiteX8" fmla="*/ 435980 w 462987"/>
                    <a:gd name="connsiteY8" fmla="*/ 136100 h 556647"/>
                    <a:gd name="connsiteX9" fmla="*/ 462987 w 462987"/>
                    <a:gd name="connsiteY9" fmla="*/ 47361 h 556647"/>
                    <a:gd name="connsiteX10" fmla="*/ 304705 w 462987"/>
                    <a:gd name="connsiteY10" fmla="*/ 0 h 556647"/>
                    <a:gd name="connsiteX11" fmla="*/ 65590 w 462987"/>
                    <a:gd name="connsiteY11" fmla="*/ 58936 h 556647"/>
                    <a:gd name="connsiteX12" fmla="*/ 0 w 462987"/>
                    <a:gd name="connsiteY12" fmla="*/ 332870 h 556647"/>
                    <a:gd name="connsiteX13" fmla="*/ 158187 w 462987"/>
                    <a:gd name="connsiteY13" fmla="*/ 556647 h 556647"/>
                    <a:gd name="connsiteX14" fmla="*/ 424405 w 462987"/>
                    <a:gd name="connsiteY14" fmla="*/ 506490 h 556647"/>
                    <a:gd name="connsiteX15" fmla="*/ 435980 w 462987"/>
                    <a:gd name="connsiteY15" fmla="*/ 224650 h 556647"/>
                    <a:gd name="connsiteX16" fmla="*/ 216061 w 462987"/>
                    <a:gd name="connsiteY16" fmla="*/ 240272 h 556647"/>
                    <a:gd name="connsiteX0" fmla="*/ 216061 w 462987"/>
                    <a:gd name="connsiteY0" fmla="*/ 240272 h 556647"/>
                    <a:gd name="connsiteX1" fmla="*/ 239210 w 462987"/>
                    <a:gd name="connsiteY1" fmla="*/ 317437 h 556647"/>
                    <a:gd name="connsiteX2" fmla="*/ 358815 w 462987"/>
                    <a:gd name="connsiteY2" fmla="*/ 317437 h 556647"/>
                    <a:gd name="connsiteX3" fmla="*/ 316280 w 462987"/>
                    <a:gd name="connsiteY3" fmla="*/ 441383 h 556647"/>
                    <a:gd name="connsiteX4" fmla="*/ 195129 w 462987"/>
                    <a:gd name="connsiteY4" fmla="*/ 460096 h 556647"/>
                    <a:gd name="connsiteX5" fmla="*/ 116998 w 462987"/>
                    <a:gd name="connsiteY5" fmla="*/ 305284 h 556647"/>
                    <a:gd name="connsiteX6" fmla="*/ 154907 w 462987"/>
                    <a:gd name="connsiteY6" fmla="*/ 124621 h 556647"/>
                    <a:gd name="connsiteX7" fmla="*/ 310687 w 462987"/>
                    <a:gd name="connsiteY7" fmla="*/ 81022 h 556647"/>
                    <a:gd name="connsiteX8" fmla="*/ 435980 w 462987"/>
                    <a:gd name="connsiteY8" fmla="*/ 136100 h 556647"/>
                    <a:gd name="connsiteX9" fmla="*/ 462987 w 462987"/>
                    <a:gd name="connsiteY9" fmla="*/ 47361 h 556647"/>
                    <a:gd name="connsiteX10" fmla="*/ 309142 w 462987"/>
                    <a:gd name="connsiteY10" fmla="*/ 0 h 556647"/>
                    <a:gd name="connsiteX11" fmla="*/ 65590 w 462987"/>
                    <a:gd name="connsiteY11" fmla="*/ 58936 h 556647"/>
                    <a:gd name="connsiteX12" fmla="*/ 0 w 462987"/>
                    <a:gd name="connsiteY12" fmla="*/ 332870 h 556647"/>
                    <a:gd name="connsiteX13" fmla="*/ 158187 w 462987"/>
                    <a:gd name="connsiteY13" fmla="*/ 556647 h 556647"/>
                    <a:gd name="connsiteX14" fmla="*/ 424405 w 462987"/>
                    <a:gd name="connsiteY14" fmla="*/ 506490 h 556647"/>
                    <a:gd name="connsiteX15" fmla="*/ 435980 w 462987"/>
                    <a:gd name="connsiteY15" fmla="*/ 224650 h 556647"/>
                    <a:gd name="connsiteX16" fmla="*/ 216061 w 462987"/>
                    <a:gd name="connsiteY16" fmla="*/ 240272 h 556647"/>
                    <a:gd name="connsiteX0" fmla="*/ 216061 w 462987"/>
                    <a:gd name="connsiteY0" fmla="*/ 240272 h 556647"/>
                    <a:gd name="connsiteX1" fmla="*/ 239210 w 462987"/>
                    <a:gd name="connsiteY1" fmla="*/ 317437 h 556647"/>
                    <a:gd name="connsiteX2" fmla="*/ 358815 w 462987"/>
                    <a:gd name="connsiteY2" fmla="*/ 317437 h 556647"/>
                    <a:gd name="connsiteX3" fmla="*/ 316280 w 462987"/>
                    <a:gd name="connsiteY3" fmla="*/ 441383 h 556647"/>
                    <a:gd name="connsiteX4" fmla="*/ 195129 w 462987"/>
                    <a:gd name="connsiteY4" fmla="*/ 460096 h 556647"/>
                    <a:gd name="connsiteX5" fmla="*/ 116998 w 462987"/>
                    <a:gd name="connsiteY5" fmla="*/ 305284 h 556647"/>
                    <a:gd name="connsiteX6" fmla="*/ 154907 w 462987"/>
                    <a:gd name="connsiteY6" fmla="*/ 124621 h 556647"/>
                    <a:gd name="connsiteX7" fmla="*/ 312905 w 462987"/>
                    <a:gd name="connsiteY7" fmla="*/ 81022 h 556647"/>
                    <a:gd name="connsiteX8" fmla="*/ 435980 w 462987"/>
                    <a:gd name="connsiteY8" fmla="*/ 136100 h 556647"/>
                    <a:gd name="connsiteX9" fmla="*/ 462987 w 462987"/>
                    <a:gd name="connsiteY9" fmla="*/ 47361 h 556647"/>
                    <a:gd name="connsiteX10" fmla="*/ 309142 w 462987"/>
                    <a:gd name="connsiteY10" fmla="*/ 0 h 556647"/>
                    <a:gd name="connsiteX11" fmla="*/ 65590 w 462987"/>
                    <a:gd name="connsiteY11" fmla="*/ 58936 h 556647"/>
                    <a:gd name="connsiteX12" fmla="*/ 0 w 462987"/>
                    <a:gd name="connsiteY12" fmla="*/ 332870 h 556647"/>
                    <a:gd name="connsiteX13" fmla="*/ 158187 w 462987"/>
                    <a:gd name="connsiteY13" fmla="*/ 556647 h 556647"/>
                    <a:gd name="connsiteX14" fmla="*/ 424405 w 462987"/>
                    <a:gd name="connsiteY14" fmla="*/ 506490 h 556647"/>
                    <a:gd name="connsiteX15" fmla="*/ 435980 w 462987"/>
                    <a:gd name="connsiteY15" fmla="*/ 224650 h 556647"/>
                    <a:gd name="connsiteX16" fmla="*/ 216061 w 462987"/>
                    <a:gd name="connsiteY16" fmla="*/ 240272 h 55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2987" h="556647">
                      <a:moveTo>
                        <a:pt x="216061" y="240272"/>
                      </a:moveTo>
                      <a:lnTo>
                        <a:pt x="239210" y="317437"/>
                      </a:lnTo>
                      <a:lnTo>
                        <a:pt x="358815" y="317437"/>
                      </a:lnTo>
                      <a:lnTo>
                        <a:pt x="316280" y="441383"/>
                      </a:lnTo>
                      <a:lnTo>
                        <a:pt x="195129" y="460096"/>
                      </a:lnTo>
                      <a:lnTo>
                        <a:pt x="116998" y="305284"/>
                      </a:lnTo>
                      <a:lnTo>
                        <a:pt x="154907" y="124621"/>
                      </a:lnTo>
                      <a:lnTo>
                        <a:pt x="312905" y="81022"/>
                      </a:lnTo>
                      <a:lnTo>
                        <a:pt x="435980" y="136100"/>
                      </a:lnTo>
                      <a:lnTo>
                        <a:pt x="462987" y="47361"/>
                      </a:lnTo>
                      <a:lnTo>
                        <a:pt x="309142" y="0"/>
                      </a:lnTo>
                      <a:lnTo>
                        <a:pt x="65590" y="58936"/>
                      </a:lnTo>
                      <a:lnTo>
                        <a:pt x="0" y="332870"/>
                      </a:lnTo>
                      <a:lnTo>
                        <a:pt x="158187" y="556647"/>
                      </a:lnTo>
                      <a:lnTo>
                        <a:pt x="424405" y="506490"/>
                      </a:lnTo>
                      <a:lnTo>
                        <a:pt x="435980" y="224650"/>
                      </a:lnTo>
                      <a:lnTo>
                        <a:pt x="216061" y="24027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Freihandform 48"/>
                <p:cNvSpPr/>
                <p:nvPr/>
              </p:nvSpPr>
              <p:spPr>
                <a:xfrm>
                  <a:off x="2947915" y="5227485"/>
                  <a:ext cx="378106" cy="578734"/>
                </a:xfrm>
                <a:custGeom>
                  <a:avLst/>
                  <a:gdLst>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58501 w 378106"/>
                    <a:gd name="connsiteY11" fmla="*/ 277792 h 578734"/>
                    <a:gd name="connsiteX12" fmla="*/ 246927 w 378106"/>
                    <a:gd name="connsiteY12" fmla="*/ 320233 h 578734"/>
                    <a:gd name="connsiteX13" fmla="*/ 108030 w 378106"/>
                    <a:gd name="connsiteY13" fmla="*/ 366532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58501 w 378106"/>
                    <a:gd name="connsiteY11" fmla="*/ 277792 h 578734"/>
                    <a:gd name="connsiteX12" fmla="*/ 165904 w 378106"/>
                    <a:gd name="connsiteY12" fmla="*/ 300942 h 578734"/>
                    <a:gd name="connsiteX13" fmla="*/ 108030 w 378106"/>
                    <a:gd name="connsiteY13" fmla="*/ 366532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196544 w 378106"/>
                    <a:gd name="connsiteY11" fmla="*/ 271383 h 578734"/>
                    <a:gd name="connsiteX12" fmla="*/ 165904 w 378106"/>
                    <a:gd name="connsiteY12" fmla="*/ 300942 h 578734"/>
                    <a:gd name="connsiteX13" fmla="*/ 108030 w 378106"/>
                    <a:gd name="connsiteY13" fmla="*/ 366532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196544 w 378106"/>
                    <a:gd name="connsiteY11" fmla="*/ 271383 h 578734"/>
                    <a:gd name="connsiteX12" fmla="*/ 165904 w 378106"/>
                    <a:gd name="connsiteY12" fmla="*/ 300942 h 578734"/>
                    <a:gd name="connsiteX13" fmla="*/ 116576 w 378106"/>
                    <a:gd name="connsiteY13" fmla="*/ 370805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196544 w 378106"/>
                    <a:gd name="connsiteY11" fmla="*/ 271383 h 578734"/>
                    <a:gd name="connsiteX12" fmla="*/ 182996 w 378106"/>
                    <a:gd name="connsiteY12" fmla="*/ 305215 h 578734"/>
                    <a:gd name="connsiteX13" fmla="*/ 116576 w 378106"/>
                    <a:gd name="connsiteY13" fmla="*/ 370805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30727 w 378106"/>
                    <a:gd name="connsiteY11" fmla="*/ 269246 h 578734"/>
                    <a:gd name="connsiteX12" fmla="*/ 182996 w 378106"/>
                    <a:gd name="connsiteY12" fmla="*/ 305215 h 578734"/>
                    <a:gd name="connsiteX13" fmla="*/ 116576 w 378106"/>
                    <a:gd name="connsiteY13" fmla="*/ 370805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26291 w 378106"/>
                    <a:gd name="connsiteY11" fmla="*/ 269246 h 578734"/>
                    <a:gd name="connsiteX12" fmla="*/ 182996 w 378106"/>
                    <a:gd name="connsiteY12" fmla="*/ 305215 h 578734"/>
                    <a:gd name="connsiteX13" fmla="*/ 116576 w 378106"/>
                    <a:gd name="connsiteY13" fmla="*/ 370805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26291 w 378106"/>
                    <a:gd name="connsiteY11" fmla="*/ 269246 h 578734"/>
                    <a:gd name="connsiteX12" fmla="*/ 182996 w 378106"/>
                    <a:gd name="connsiteY12" fmla="*/ 305215 h 578734"/>
                    <a:gd name="connsiteX13" fmla="*/ 109921 w 378106"/>
                    <a:gd name="connsiteY13" fmla="*/ 368586 h 578734"/>
                    <a:gd name="connsiteX14" fmla="*/ 108030 w 378106"/>
                    <a:gd name="connsiteY14" fmla="*/ 574876 h 578734"/>
                    <a:gd name="connsiteX15" fmla="*/ 19291 w 378106"/>
                    <a:gd name="connsiteY15" fmla="*/ 578734 h 578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8106" h="578734">
                      <a:moveTo>
                        <a:pt x="19291" y="578734"/>
                      </a:moveTo>
                      <a:lnTo>
                        <a:pt x="0" y="7717"/>
                      </a:lnTo>
                      <a:lnTo>
                        <a:pt x="270076" y="0"/>
                      </a:lnTo>
                      <a:lnTo>
                        <a:pt x="378106" y="154329"/>
                      </a:lnTo>
                      <a:lnTo>
                        <a:pt x="308658" y="339524"/>
                      </a:lnTo>
                      <a:lnTo>
                        <a:pt x="111889" y="370390"/>
                      </a:lnTo>
                      <a:lnTo>
                        <a:pt x="223777" y="266218"/>
                      </a:lnTo>
                      <a:lnTo>
                        <a:pt x="262359" y="173620"/>
                      </a:lnTo>
                      <a:lnTo>
                        <a:pt x="219919" y="88739"/>
                      </a:lnTo>
                      <a:lnTo>
                        <a:pt x="123463" y="108030"/>
                      </a:lnTo>
                      <a:cubicBezTo>
                        <a:pt x="124749" y="160759"/>
                        <a:pt x="126036" y="213489"/>
                        <a:pt x="127322" y="266218"/>
                      </a:cubicBezTo>
                      <a:lnTo>
                        <a:pt x="226291" y="269246"/>
                      </a:lnTo>
                      <a:lnTo>
                        <a:pt x="182996" y="305215"/>
                      </a:lnTo>
                      <a:lnTo>
                        <a:pt x="109921" y="368586"/>
                      </a:lnTo>
                      <a:cubicBezTo>
                        <a:pt x="109291" y="437349"/>
                        <a:pt x="108660" y="506113"/>
                        <a:pt x="108030" y="574876"/>
                      </a:cubicBezTo>
                      <a:lnTo>
                        <a:pt x="19291" y="57873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sp>
          <p:nvSpPr>
            <p:cNvPr id="4" name="Freihandform 60"/>
            <p:cNvSpPr/>
            <p:nvPr/>
          </p:nvSpPr>
          <p:spPr>
            <a:xfrm>
              <a:off x="271523" y="281392"/>
              <a:ext cx="435206" cy="430990"/>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601462"/>
                <a:gd name="connsiteX1" fmla="*/ 38190 w 973666"/>
                <a:gd name="connsiteY1" fmla="*/ 939080 h 1601462"/>
                <a:gd name="connsiteX2" fmla="*/ 943583 w 973666"/>
                <a:gd name="connsiteY2" fmla="*/ 1601462 h 1601462"/>
                <a:gd name="connsiteX3" fmla="*/ 973666 w 973666"/>
                <a:gd name="connsiteY3" fmla="*/ 1397000 h 1601462"/>
                <a:gd name="connsiteX4" fmla="*/ 235444 w 973666"/>
                <a:gd name="connsiteY4" fmla="*/ 874229 h 1601462"/>
                <a:gd name="connsiteX5" fmla="*/ 194733 w 973666"/>
                <a:gd name="connsiteY5" fmla="*/ 279400 h 1601462"/>
                <a:gd name="connsiteX6" fmla="*/ 889000 w 973666"/>
                <a:gd name="connsiteY6" fmla="*/ 160867 h 1601462"/>
                <a:gd name="connsiteX7" fmla="*/ 948266 w 973666"/>
                <a:gd name="connsiteY7" fmla="*/ 0 h 1601462"/>
                <a:gd name="connsiteX8" fmla="*/ 0 w 973666"/>
                <a:gd name="connsiteY8" fmla="*/ 101600 h 1601462"/>
                <a:gd name="connsiteX0" fmla="*/ 0 w 973666"/>
                <a:gd name="connsiteY0" fmla="*/ 101600 h 1397000"/>
                <a:gd name="connsiteX1" fmla="*/ 38190 w 973666"/>
                <a:gd name="connsiteY1" fmla="*/ 939080 h 1397000"/>
                <a:gd name="connsiteX2" fmla="*/ 973666 w 973666"/>
                <a:gd name="connsiteY2" fmla="*/ 1397000 h 1397000"/>
                <a:gd name="connsiteX3" fmla="*/ 235444 w 973666"/>
                <a:gd name="connsiteY3" fmla="*/ 874229 h 1397000"/>
                <a:gd name="connsiteX4" fmla="*/ 194733 w 973666"/>
                <a:gd name="connsiteY4" fmla="*/ 279400 h 1397000"/>
                <a:gd name="connsiteX5" fmla="*/ 889000 w 973666"/>
                <a:gd name="connsiteY5" fmla="*/ 160867 h 1397000"/>
                <a:gd name="connsiteX6" fmla="*/ 948266 w 973666"/>
                <a:gd name="connsiteY6" fmla="*/ 0 h 1397000"/>
                <a:gd name="connsiteX7" fmla="*/ 0 w 973666"/>
                <a:gd name="connsiteY7" fmla="*/ 101600 h 1397000"/>
                <a:gd name="connsiteX0" fmla="*/ 0 w 948266"/>
                <a:gd name="connsiteY0" fmla="*/ 101600 h 939080"/>
                <a:gd name="connsiteX1" fmla="*/ 38190 w 948266"/>
                <a:gd name="connsiteY1" fmla="*/ 939080 h 939080"/>
                <a:gd name="connsiteX2" fmla="*/ 235444 w 948266"/>
                <a:gd name="connsiteY2" fmla="*/ 874229 h 939080"/>
                <a:gd name="connsiteX3" fmla="*/ 194733 w 948266"/>
                <a:gd name="connsiteY3" fmla="*/ 279400 h 939080"/>
                <a:gd name="connsiteX4" fmla="*/ 889000 w 948266"/>
                <a:gd name="connsiteY4" fmla="*/ 160867 h 939080"/>
                <a:gd name="connsiteX5" fmla="*/ 948266 w 948266"/>
                <a:gd name="connsiteY5" fmla="*/ 0 h 939080"/>
                <a:gd name="connsiteX6" fmla="*/ 0 w 948266"/>
                <a:gd name="connsiteY6" fmla="*/ 101600 h 93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8266" h="939080">
                  <a:moveTo>
                    <a:pt x="0" y="101600"/>
                  </a:moveTo>
                  <a:lnTo>
                    <a:pt x="38190" y="939080"/>
                  </a:lnTo>
                  <a:lnTo>
                    <a:pt x="235444" y="874229"/>
                  </a:lnTo>
                  <a:lnTo>
                    <a:pt x="194733" y="279400"/>
                  </a:lnTo>
                  <a:lnTo>
                    <a:pt x="889000" y="160867"/>
                  </a:lnTo>
                  <a:lnTo>
                    <a:pt x="948266" y="0"/>
                  </a:lnTo>
                  <a:lnTo>
                    <a:pt x="0" y="1016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sp>
          <p:nvSpPr>
            <p:cNvPr id="5" name="Freihandform 61"/>
            <p:cNvSpPr/>
            <p:nvPr/>
          </p:nvSpPr>
          <p:spPr>
            <a:xfrm rot="11202798">
              <a:off x="1182985" y="1131900"/>
              <a:ext cx="366876" cy="386004"/>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48266"/>
                <a:gd name="connsiteY0" fmla="*/ 101600 h 1591734"/>
                <a:gd name="connsiteX1" fmla="*/ 135466 w 948266"/>
                <a:gd name="connsiteY1" fmla="*/ 1532467 h 1591734"/>
                <a:gd name="connsiteX2" fmla="*/ 914400 w 948266"/>
                <a:gd name="connsiteY2" fmla="*/ 1591734 h 1591734"/>
                <a:gd name="connsiteX3" fmla="*/ 918266 w 948266"/>
                <a:gd name="connsiteY3" fmla="*/ 1360896 h 1591734"/>
                <a:gd name="connsiteX4" fmla="*/ 313266 w 948266"/>
                <a:gd name="connsiteY4" fmla="*/ 1380067 h 1591734"/>
                <a:gd name="connsiteX5" fmla="*/ 194733 w 948266"/>
                <a:gd name="connsiteY5" fmla="*/ 279400 h 1591734"/>
                <a:gd name="connsiteX6" fmla="*/ 889000 w 948266"/>
                <a:gd name="connsiteY6" fmla="*/ 160867 h 1591734"/>
                <a:gd name="connsiteX7" fmla="*/ 948266 w 948266"/>
                <a:gd name="connsiteY7" fmla="*/ 0 h 1591734"/>
                <a:gd name="connsiteX8" fmla="*/ 0 w 948266"/>
                <a:gd name="connsiteY8" fmla="*/ 101600 h 1591734"/>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889000 w 1052905"/>
                <a:gd name="connsiteY6" fmla="*/ 160867 h 1609532"/>
                <a:gd name="connsiteX7" fmla="*/ 948266 w 1052905"/>
                <a:gd name="connsiteY7" fmla="*/ 0 h 1609532"/>
                <a:gd name="connsiteX8" fmla="*/ 0 w 1052905"/>
                <a:gd name="connsiteY8" fmla="*/ 101600 h 1609532"/>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764850 w 1052905"/>
                <a:gd name="connsiteY6" fmla="*/ 192532 h 1609532"/>
                <a:gd name="connsiteX7" fmla="*/ 948266 w 1052905"/>
                <a:gd name="connsiteY7" fmla="*/ 0 h 1609532"/>
                <a:gd name="connsiteX8" fmla="*/ 0 w 1052905"/>
                <a:gd name="connsiteY8" fmla="*/ 101600 h 1609532"/>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94733 w 1052905"/>
                <a:gd name="connsiteY5" fmla="*/ 313026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0945 w 1052905"/>
                <a:gd name="connsiteY1" fmla="*/ 841060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30172"/>
                <a:gd name="connsiteY0" fmla="*/ 135226 h 1616449"/>
                <a:gd name="connsiteX1" fmla="*/ 10945 w 1030172"/>
                <a:gd name="connsiteY1" fmla="*/ 841060 h 1616449"/>
                <a:gd name="connsiteX2" fmla="*/ 1030162 w 1030172"/>
                <a:gd name="connsiteY2" fmla="*/ 1616449 h 1616449"/>
                <a:gd name="connsiteX3" fmla="*/ 918266 w 1030172"/>
                <a:gd name="connsiteY3" fmla="*/ 1394522 h 1616449"/>
                <a:gd name="connsiteX4" fmla="*/ 195593 w 1030172"/>
                <a:gd name="connsiteY4" fmla="*/ 830060 h 1616449"/>
                <a:gd name="connsiteX5" fmla="*/ 144281 w 1030172"/>
                <a:gd name="connsiteY5" fmla="*/ 318964 h 1616449"/>
                <a:gd name="connsiteX6" fmla="*/ 764850 w 1030172"/>
                <a:gd name="connsiteY6" fmla="*/ 226158 h 1616449"/>
                <a:gd name="connsiteX7" fmla="*/ 799381 w 1030172"/>
                <a:gd name="connsiteY7" fmla="*/ 0 h 1616449"/>
                <a:gd name="connsiteX8" fmla="*/ 0 w 1030172"/>
                <a:gd name="connsiteY8" fmla="*/ 135226 h 1616449"/>
                <a:gd name="connsiteX0" fmla="*/ 0 w 918266"/>
                <a:gd name="connsiteY0" fmla="*/ 135226 h 1394522"/>
                <a:gd name="connsiteX1" fmla="*/ 10945 w 918266"/>
                <a:gd name="connsiteY1" fmla="*/ 841060 h 1394522"/>
                <a:gd name="connsiteX2" fmla="*/ 918266 w 918266"/>
                <a:gd name="connsiteY2" fmla="*/ 1394522 h 1394522"/>
                <a:gd name="connsiteX3" fmla="*/ 195593 w 918266"/>
                <a:gd name="connsiteY3" fmla="*/ 830060 h 1394522"/>
                <a:gd name="connsiteX4" fmla="*/ 144281 w 918266"/>
                <a:gd name="connsiteY4" fmla="*/ 318964 h 1394522"/>
                <a:gd name="connsiteX5" fmla="*/ 764850 w 918266"/>
                <a:gd name="connsiteY5" fmla="*/ 226158 h 1394522"/>
                <a:gd name="connsiteX6" fmla="*/ 799381 w 918266"/>
                <a:gd name="connsiteY6" fmla="*/ 0 h 1394522"/>
                <a:gd name="connsiteX7" fmla="*/ 0 w 918266"/>
                <a:gd name="connsiteY7" fmla="*/ 135226 h 1394522"/>
                <a:gd name="connsiteX0" fmla="*/ 0 w 799381"/>
                <a:gd name="connsiteY0" fmla="*/ 135226 h 841060"/>
                <a:gd name="connsiteX1" fmla="*/ 10945 w 799381"/>
                <a:gd name="connsiteY1" fmla="*/ 841060 h 841060"/>
                <a:gd name="connsiteX2" fmla="*/ 195593 w 799381"/>
                <a:gd name="connsiteY2" fmla="*/ 830060 h 841060"/>
                <a:gd name="connsiteX3" fmla="*/ 144281 w 799381"/>
                <a:gd name="connsiteY3" fmla="*/ 318964 h 841060"/>
                <a:gd name="connsiteX4" fmla="*/ 764850 w 799381"/>
                <a:gd name="connsiteY4" fmla="*/ 226158 h 841060"/>
                <a:gd name="connsiteX5" fmla="*/ 799381 w 799381"/>
                <a:gd name="connsiteY5" fmla="*/ 0 h 841060"/>
                <a:gd name="connsiteX6" fmla="*/ 0 w 799381"/>
                <a:gd name="connsiteY6" fmla="*/ 135226 h 84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9381" h="841060">
                  <a:moveTo>
                    <a:pt x="0" y="135226"/>
                  </a:moveTo>
                  <a:lnTo>
                    <a:pt x="10945" y="841060"/>
                  </a:lnTo>
                  <a:lnTo>
                    <a:pt x="195593" y="830060"/>
                  </a:lnTo>
                  <a:lnTo>
                    <a:pt x="144281" y="318964"/>
                  </a:lnTo>
                  <a:lnTo>
                    <a:pt x="764850" y="226158"/>
                  </a:lnTo>
                  <a:lnTo>
                    <a:pt x="799381" y="0"/>
                  </a:lnTo>
                  <a:lnTo>
                    <a:pt x="0" y="13522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sp>
          <p:nvSpPr>
            <p:cNvPr id="6" name="Freihandform: Form 5"/>
            <p:cNvSpPr/>
            <p:nvPr/>
          </p:nvSpPr>
          <p:spPr>
            <a:xfrm>
              <a:off x="1388523" y="646742"/>
              <a:ext cx="217068" cy="458960"/>
            </a:xfrm>
            <a:custGeom>
              <a:avLst/>
              <a:gdLst>
                <a:gd name="connsiteX0" fmla="*/ 0 w 1005840"/>
                <a:gd name="connsiteY0" fmla="*/ 388620 h 2526030"/>
                <a:gd name="connsiteX1" fmla="*/ 102870 w 1005840"/>
                <a:gd name="connsiteY1" fmla="*/ 651510 h 2526030"/>
                <a:gd name="connsiteX2" fmla="*/ 537210 w 1005840"/>
                <a:gd name="connsiteY2" fmla="*/ 331470 h 2526030"/>
                <a:gd name="connsiteX3" fmla="*/ 422910 w 1005840"/>
                <a:gd name="connsiteY3" fmla="*/ 2366010 h 2526030"/>
                <a:gd name="connsiteX4" fmla="*/ 377190 w 1005840"/>
                <a:gd name="connsiteY4" fmla="*/ 2526030 h 2526030"/>
                <a:gd name="connsiteX5" fmla="*/ 1005840 w 1005840"/>
                <a:gd name="connsiteY5" fmla="*/ 2446020 h 2526030"/>
                <a:gd name="connsiteX6" fmla="*/ 822960 w 1005840"/>
                <a:gd name="connsiteY6" fmla="*/ 2377440 h 2526030"/>
                <a:gd name="connsiteX7" fmla="*/ 857250 w 1005840"/>
                <a:gd name="connsiteY7" fmla="*/ 45720 h 2526030"/>
                <a:gd name="connsiteX8" fmla="*/ 582930 w 1005840"/>
                <a:gd name="connsiteY8" fmla="*/ 0 h 2526030"/>
                <a:gd name="connsiteX9" fmla="*/ 0 w 1005840"/>
                <a:gd name="connsiteY9" fmla="*/ 388620 h 2526030"/>
                <a:gd name="connsiteX0" fmla="*/ 0 w 1005840"/>
                <a:gd name="connsiteY0" fmla="*/ 388620 h 2526030"/>
                <a:gd name="connsiteX1" fmla="*/ 102870 w 1005840"/>
                <a:gd name="connsiteY1" fmla="*/ 651510 h 2526030"/>
                <a:gd name="connsiteX2" fmla="*/ 537210 w 1005840"/>
                <a:gd name="connsiteY2" fmla="*/ 331470 h 2526030"/>
                <a:gd name="connsiteX3" fmla="*/ 422910 w 1005840"/>
                <a:gd name="connsiteY3" fmla="*/ 2366010 h 2526030"/>
                <a:gd name="connsiteX4" fmla="*/ 377190 w 1005840"/>
                <a:gd name="connsiteY4" fmla="*/ 2526030 h 2526030"/>
                <a:gd name="connsiteX5" fmla="*/ 1005840 w 1005840"/>
                <a:gd name="connsiteY5" fmla="*/ 2446020 h 2526030"/>
                <a:gd name="connsiteX6" fmla="*/ 822960 w 1005840"/>
                <a:gd name="connsiteY6" fmla="*/ 2077282 h 2526030"/>
                <a:gd name="connsiteX7" fmla="*/ 857250 w 1005840"/>
                <a:gd name="connsiteY7" fmla="*/ 45720 h 2526030"/>
                <a:gd name="connsiteX8" fmla="*/ 582930 w 1005840"/>
                <a:gd name="connsiteY8" fmla="*/ 0 h 2526030"/>
                <a:gd name="connsiteX9" fmla="*/ 0 w 1005840"/>
                <a:gd name="connsiteY9" fmla="*/ 388620 h 2526030"/>
                <a:gd name="connsiteX0" fmla="*/ 0 w 857250"/>
                <a:gd name="connsiteY0" fmla="*/ 388620 h 2626114"/>
                <a:gd name="connsiteX1" fmla="*/ 102870 w 857250"/>
                <a:gd name="connsiteY1" fmla="*/ 651510 h 2626114"/>
                <a:gd name="connsiteX2" fmla="*/ 537210 w 857250"/>
                <a:gd name="connsiteY2" fmla="*/ 331470 h 2626114"/>
                <a:gd name="connsiteX3" fmla="*/ 422910 w 857250"/>
                <a:gd name="connsiteY3" fmla="*/ 2366010 h 2626114"/>
                <a:gd name="connsiteX4" fmla="*/ 377190 w 857250"/>
                <a:gd name="connsiteY4" fmla="*/ 2526030 h 2626114"/>
                <a:gd name="connsiteX5" fmla="*/ 695088 w 857250"/>
                <a:gd name="connsiteY5" fmla="*/ 2626114 h 2626114"/>
                <a:gd name="connsiteX6" fmla="*/ 822960 w 857250"/>
                <a:gd name="connsiteY6" fmla="*/ 2077282 h 2626114"/>
                <a:gd name="connsiteX7" fmla="*/ 857250 w 857250"/>
                <a:gd name="connsiteY7" fmla="*/ 45720 h 2626114"/>
                <a:gd name="connsiteX8" fmla="*/ 582930 w 857250"/>
                <a:gd name="connsiteY8" fmla="*/ 0 h 2626114"/>
                <a:gd name="connsiteX9" fmla="*/ 0 w 857250"/>
                <a:gd name="connsiteY9" fmla="*/ 388620 h 2626114"/>
                <a:gd name="connsiteX0" fmla="*/ 0 w 857250"/>
                <a:gd name="connsiteY0" fmla="*/ 388620 h 2626114"/>
                <a:gd name="connsiteX1" fmla="*/ 102870 w 857250"/>
                <a:gd name="connsiteY1" fmla="*/ 651510 h 2626114"/>
                <a:gd name="connsiteX2" fmla="*/ 537210 w 857250"/>
                <a:gd name="connsiteY2" fmla="*/ 331470 h 2626114"/>
                <a:gd name="connsiteX3" fmla="*/ 422910 w 857250"/>
                <a:gd name="connsiteY3" fmla="*/ 2366010 h 2626114"/>
                <a:gd name="connsiteX4" fmla="*/ 377190 w 857250"/>
                <a:gd name="connsiteY4" fmla="*/ 2526030 h 2626114"/>
                <a:gd name="connsiteX5" fmla="*/ 695088 w 857250"/>
                <a:gd name="connsiteY5" fmla="*/ 2626114 h 2626114"/>
                <a:gd name="connsiteX6" fmla="*/ 681306 w 857250"/>
                <a:gd name="connsiteY6" fmla="*/ 2159375 h 2626114"/>
                <a:gd name="connsiteX7" fmla="*/ 857250 w 857250"/>
                <a:gd name="connsiteY7" fmla="*/ 45720 h 2626114"/>
                <a:gd name="connsiteX8" fmla="*/ 582930 w 857250"/>
                <a:gd name="connsiteY8" fmla="*/ 0 h 2626114"/>
                <a:gd name="connsiteX9" fmla="*/ 0 w 857250"/>
                <a:gd name="connsiteY9" fmla="*/ 388620 h 2626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7250" h="2626114">
                  <a:moveTo>
                    <a:pt x="0" y="388620"/>
                  </a:moveTo>
                  <a:lnTo>
                    <a:pt x="102870" y="651510"/>
                  </a:lnTo>
                  <a:lnTo>
                    <a:pt x="537210" y="331470"/>
                  </a:lnTo>
                  <a:lnTo>
                    <a:pt x="422910" y="2366010"/>
                  </a:lnTo>
                  <a:cubicBezTo>
                    <a:pt x="407670" y="2419350"/>
                    <a:pt x="331827" y="2482679"/>
                    <a:pt x="377190" y="2526030"/>
                  </a:cubicBezTo>
                  <a:cubicBezTo>
                    <a:pt x="422553" y="2569381"/>
                    <a:pt x="589122" y="2592753"/>
                    <a:pt x="695088" y="2626114"/>
                  </a:cubicBezTo>
                  <a:lnTo>
                    <a:pt x="681306" y="2159375"/>
                  </a:lnTo>
                  <a:lnTo>
                    <a:pt x="857250" y="45720"/>
                  </a:lnTo>
                  <a:lnTo>
                    <a:pt x="582930" y="0"/>
                  </a:lnTo>
                  <a:lnTo>
                    <a:pt x="0" y="38862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Tree>
    <p:extLst>
      <p:ext uri="{BB962C8B-B14F-4D97-AF65-F5344CB8AC3E}">
        <p14:creationId xmlns:p14="http://schemas.microsoft.com/office/powerpoint/2010/main" val="22987199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grpSp>
        <p:nvGrpSpPr>
          <p:cNvPr id="6" name="Gruppieren 5"/>
          <p:cNvGrpSpPr/>
          <p:nvPr userDrawn="1"/>
        </p:nvGrpSpPr>
        <p:grpSpPr>
          <a:xfrm rot="21422911">
            <a:off x="3021662" y="1787517"/>
            <a:ext cx="332556" cy="518613"/>
            <a:chOff x="894190" y="2767564"/>
            <a:chExt cx="332556" cy="518613"/>
          </a:xfrm>
        </p:grpSpPr>
        <p:sp>
          <p:nvSpPr>
            <p:cNvPr id="7" name="Freihandform 54"/>
            <p:cNvSpPr/>
            <p:nvPr/>
          </p:nvSpPr>
          <p:spPr>
            <a:xfrm>
              <a:off x="894190" y="2767564"/>
              <a:ext cx="206477" cy="511277"/>
            </a:xfrm>
            <a:custGeom>
              <a:avLst/>
              <a:gdLst>
                <a:gd name="connsiteX0" fmla="*/ 0 w 324464"/>
                <a:gd name="connsiteY0" fmla="*/ 167148 h 511277"/>
                <a:gd name="connsiteX1" fmla="*/ 68826 w 324464"/>
                <a:gd name="connsiteY1" fmla="*/ 245806 h 511277"/>
                <a:gd name="connsiteX2" fmla="*/ 235974 w 324464"/>
                <a:gd name="connsiteY2" fmla="*/ 127819 h 511277"/>
                <a:gd name="connsiteX3" fmla="*/ 216309 w 324464"/>
                <a:gd name="connsiteY3" fmla="*/ 511277 h 511277"/>
                <a:gd name="connsiteX4" fmla="*/ 324464 w 324464"/>
                <a:gd name="connsiteY4" fmla="*/ 511277 h 511277"/>
                <a:gd name="connsiteX5" fmla="*/ 324464 w 324464"/>
                <a:gd name="connsiteY5" fmla="*/ 0 h 511277"/>
                <a:gd name="connsiteX6" fmla="*/ 0 w 324464"/>
                <a:gd name="connsiteY6" fmla="*/ 167148 h 511277"/>
                <a:gd name="connsiteX0" fmla="*/ 0 w 324464"/>
                <a:gd name="connsiteY0" fmla="*/ 167148 h 511277"/>
                <a:gd name="connsiteX1" fmla="*/ 157317 w 324464"/>
                <a:gd name="connsiteY1" fmla="*/ 216309 h 511277"/>
                <a:gd name="connsiteX2" fmla="*/ 235974 w 324464"/>
                <a:gd name="connsiteY2" fmla="*/ 127819 h 511277"/>
                <a:gd name="connsiteX3" fmla="*/ 216309 w 324464"/>
                <a:gd name="connsiteY3" fmla="*/ 511277 h 511277"/>
                <a:gd name="connsiteX4" fmla="*/ 324464 w 324464"/>
                <a:gd name="connsiteY4" fmla="*/ 511277 h 511277"/>
                <a:gd name="connsiteX5" fmla="*/ 324464 w 324464"/>
                <a:gd name="connsiteY5" fmla="*/ 0 h 511277"/>
                <a:gd name="connsiteX6" fmla="*/ 0 w 324464"/>
                <a:gd name="connsiteY6" fmla="*/ 167148 h 511277"/>
                <a:gd name="connsiteX0" fmla="*/ 0 w 206477"/>
                <a:gd name="connsiteY0" fmla="*/ 78657 h 511277"/>
                <a:gd name="connsiteX1" fmla="*/ 39330 w 206477"/>
                <a:gd name="connsiteY1" fmla="*/ 216309 h 511277"/>
                <a:gd name="connsiteX2" fmla="*/ 117987 w 206477"/>
                <a:gd name="connsiteY2" fmla="*/ 127819 h 511277"/>
                <a:gd name="connsiteX3" fmla="*/ 98322 w 206477"/>
                <a:gd name="connsiteY3" fmla="*/ 511277 h 511277"/>
                <a:gd name="connsiteX4" fmla="*/ 206477 w 206477"/>
                <a:gd name="connsiteY4" fmla="*/ 511277 h 511277"/>
                <a:gd name="connsiteX5" fmla="*/ 206477 w 206477"/>
                <a:gd name="connsiteY5" fmla="*/ 0 h 511277"/>
                <a:gd name="connsiteX6" fmla="*/ 0 w 206477"/>
                <a:gd name="connsiteY6" fmla="*/ 78657 h 511277"/>
                <a:gd name="connsiteX0" fmla="*/ 0 w 206477"/>
                <a:gd name="connsiteY0" fmla="*/ 78657 h 511277"/>
                <a:gd name="connsiteX1" fmla="*/ 13204 w 206477"/>
                <a:gd name="connsiteY1" fmla="*/ 184958 h 511277"/>
                <a:gd name="connsiteX2" fmla="*/ 117987 w 206477"/>
                <a:gd name="connsiteY2" fmla="*/ 127819 h 511277"/>
                <a:gd name="connsiteX3" fmla="*/ 98322 w 206477"/>
                <a:gd name="connsiteY3" fmla="*/ 511277 h 511277"/>
                <a:gd name="connsiteX4" fmla="*/ 206477 w 206477"/>
                <a:gd name="connsiteY4" fmla="*/ 511277 h 511277"/>
                <a:gd name="connsiteX5" fmla="*/ 206477 w 206477"/>
                <a:gd name="connsiteY5" fmla="*/ 0 h 511277"/>
                <a:gd name="connsiteX6" fmla="*/ 0 w 206477"/>
                <a:gd name="connsiteY6" fmla="*/ 78657 h 51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477" h="511277">
                  <a:moveTo>
                    <a:pt x="0" y="78657"/>
                  </a:moveTo>
                  <a:lnTo>
                    <a:pt x="13204" y="184958"/>
                  </a:lnTo>
                  <a:lnTo>
                    <a:pt x="117987" y="127819"/>
                  </a:lnTo>
                  <a:lnTo>
                    <a:pt x="98322" y="511277"/>
                  </a:lnTo>
                  <a:lnTo>
                    <a:pt x="206477" y="511277"/>
                  </a:lnTo>
                  <a:lnTo>
                    <a:pt x="206477" y="0"/>
                  </a:lnTo>
                  <a:lnTo>
                    <a:pt x="0" y="7865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Ellipse 7"/>
            <p:cNvSpPr/>
            <p:nvPr/>
          </p:nvSpPr>
          <p:spPr>
            <a:xfrm>
              <a:off x="1137919" y="3192125"/>
              <a:ext cx="88827" cy="940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9" name="Gruppieren 8"/>
          <p:cNvGrpSpPr/>
          <p:nvPr userDrawn="1"/>
        </p:nvGrpSpPr>
        <p:grpSpPr>
          <a:xfrm>
            <a:off x="2994684" y="2529743"/>
            <a:ext cx="471743" cy="496389"/>
            <a:chOff x="6049375" y="3022788"/>
            <a:chExt cx="471743" cy="496389"/>
          </a:xfrm>
        </p:grpSpPr>
        <p:sp>
          <p:nvSpPr>
            <p:cNvPr id="10" name="Ellipse 9"/>
            <p:cNvSpPr/>
            <p:nvPr/>
          </p:nvSpPr>
          <p:spPr>
            <a:xfrm>
              <a:off x="6432291" y="3414478"/>
              <a:ext cx="88827" cy="940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Freihandform 66"/>
            <p:cNvSpPr/>
            <p:nvPr/>
          </p:nvSpPr>
          <p:spPr>
            <a:xfrm>
              <a:off x="6049375" y="3022788"/>
              <a:ext cx="329185" cy="496389"/>
            </a:xfrm>
            <a:custGeom>
              <a:avLst/>
              <a:gdLst>
                <a:gd name="connsiteX0" fmla="*/ 73152 w 308283"/>
                <a:gd name="connsiteY0" fmla="*/ 151530 h 496389"/>
                <a:gd name="connsiteX1" fmla="*/ 5225 w 308283"/>
                <a:gd name="connsiteY1" fmla="*/ 161980 h 496389"/>
                <a:gd name="connsiteX2" fmla="*/ 0 w 308283"/>
                <a:gd name="connsiteY2" fmla="*/ 36576 h 496389"/>
                <a:gd name="connsiteX3" fmla="*/ 219456 w 308283"/>
                <a:gd name="connsiteY3" fmla="*/ 0 h 496389"/>
                <a:gd name="connsiteX4" fmla="*/ 308283 w 308283"/>
                <a:gd name="connsiteY4" fmla="*/ 188106 h 496389"/>
                <a:gd name="connsiteX5" fmla="*/ 120178 w 308283"/>
                <a:gd name="connsiteY5" fmla="*/ 428462 h 496389"/>
                <a:gd name="connsiteX6" fmla="*/ 292608 w 308283"/>
                <a:gd name="connsiteY6" fmla="*/ 402336 h 496389"/>
                <a:gd name="connsiteX7" fmla="*/ 282157 w 308283"/>
                <a:gd name="connsiteY7" fmla="*/ 496389 h 496389"/>
                <a:gd name="connsiteX8" fmla="*/ 20900 w 308283"/>
                <a:gd name="connsiteY8" fmla="*/ 475488 h 496389"/>
                <a:gd name="connsiteX9" fmla="*/ 214231 w 308283"/>
                <a:gd name="connsiteY9" fmla="*/ 172430 h 496389"/>
                <a:gd name="connsiteX10" fmla="*/ 161979 w 308283"/>
                <a:gd name="connsiteY10" fmla="*/ 73152 h 496389"/>
                <a:gd name="connsiteX11" fmla="*/ 94052 w 308283"/>
                <a:gd name="connsiteY11" fmla="*/ 88828 h 496389"/>
                <a:gd name="connsiteX12" fmla="*/ 73152 w 308283"/>
                <a:gd name="connsiteY12" fmla="*/ 151530 h 496389"/>
                <a:gd name="connsiteX0" fmla="*/ 73152 w 308283"/>
                <a:gd name="connsiteY0" fmla="*/ 151530 h 496389"/>
                <a:gd name="connsiteX1" fmla="*/ 5225 w 308283"/>
                <a:gd name="connsiteY1" fmla="*/ 109728 h 496389"/>
                <a:gd name="connsiteX2" fmla="*/ 0 w 308283"/>
                <a:gd name="connsiteY2" fmla="*/ 36576 h 496389"/>
                <a:gd name="connsiteX3" fmla="*/ 219456 w 308283"/>
                <a:gd name="connsiteY3" fmla="*/ 0 h 496389"/>
                <a:gd name="connsiteX4" fmla="*/ 308283 w 308283"/>
                <a:gd name="connsiteY4" fmla="*/ 188106 h 496389"/>
                <a:gd name="connsiteX5" fmla="*/ 120178 w 308283"/>
                <a:gd name="connsiteY5" fmla="*/ 428462 h 496389"/>
                <a:gd name="connsiteX6" fmla="*/ 292608 w 308283"/>
                <a:gd name="connsiteY6" fmla="*/ 402336 h 496389"/>
                <a:gd name="connsiteX7" fmla="*/ 282157 w 308283"/>
                <a:gd name="connsiteY7" fmla="*/ 496389 h 496389"/>
                <a:gd name="connsiteX8" fmla="*/ 20900 w 308283"/>
                <a:gd name="connsiteY8" fmla="*/ 475488 h 496389"/>
                <a:gd name="connsiteX9" fmla="*/ 214231 w 308283"/>
                <a:gd name="connsiteY9" fmla="*/ 172430 h 496389"/>
                <a:gd name="connsiteX10" fmla="*/ 161979 w 308283"/>
                <a:gd name="connsiteY10" fmla="*/ 73152 h 496389"/>
                <a:gd name="connsiteX11" fmla="*/ 94052 w 308283"/>
                <a:gd name="connsiteY11" fmla="*/ 88828 h 496389"/>
                <a:gd name="connsiteX12" fmla="*/ 73152 w 308283"/>
                <a:gd name="connsiteY12" fmla="*/ 151530 h 496389"/>
                <a:gd name="connsiteX0" fmla="*/ 67927 w 303058"/>
                <a:gd name="connsiteY0" fmla="*/ 151530 h 496389"/>
                <a:gd name="connsiteX1" fmla="*/ 0 w 303058"/>
                <a:gd name="connsiteY1" fmla="*/ 109728 h 496389"/>
                <a:gd name="connsiteX2" fmla="*/ 62701 w 303058"/>
                <a:gd name="connsiteY2" fmla="*/ 15676 h 496389"/>
                <a:gd name="connsiteX3" fmla="*/ 214231 w 303058"/>
                <a:gd name="connsiteY3" fmla="*/ 0 h 496389"/>
                <a:gd name="connsiteX4" fmla="*/ 303058 w 303058"/>
                <a:gd name="connsiteY4" fmla="*/ 188106 h 496389"/>
                <a:gd name="connsiteX5" fmla="*/ 114953 w 303058"/>
                <a:gd name="connsiteY5" fmla="*/ 428462 h 496389"/>
                <a:gd name="connsiteX6" fmla="*/ 287383 w 303058"/>
                <a:gd name="connsiteY6" fmla="*/ 402336 h 496389"/>
                <a:gd name="connsiteX7" fmla="*/ 276932 w 303058"/>
                <a:gd name="connsiteY7" fmla="*/ 496389 h 496389"/>
                <a:gd name="connsiteX8" fmla="*/ 15675 w 303058"/>
                <a:gd name="connsiteY8" fmla="*/ 475488 h 496389"/>
                <a:gd name="connsiteX9" fmla="*/ 209006 w 303058"/>
                <a:gd name="connsiteY9" fmla="*/ 172430 h 496389"/>
                <a:gd name="connsiteX10" fmla="*/ 156754 w 303058"/>
                <a:gd name="connsiteY10" fmla="*/ 73152 h 496389"/>
                <a:gd name="connsiteX11" fmla="*/ 88827 w 303058"/>
                <a:gd name="connsiteY11" fmla="*/ 88828 h 496389"/>
                <a:gd name="connsiteX12" fmla="*/ 67927 w 303058"/>
                <a:gd name="connsiteY12" fmla="*/ 151530 h 496389"/>
                <a:gd name="connsiteX0" fmla="*/ 94054 w 329185"/>
                <a:gd name="connsiteY0" fmla="*/ 151530 h 496389"/>
                <a:gd name="connsiteX1" fmla="*/ 26127 w 329185"/>
                <a:gd name="connsiteY1" fmla="*/ 109728 h 496389"/>
                <a:gd name="connsiteX2" fmla="*/ 88828 w 329185"/>
                <a:gd name="connsiteY2" fmla="*/ 15676 h 496389"/>
                <a:gd name="connsiteX3" fmla="*/ 240358 w 329185"/>
                <a:gd name="connsiteY3" fmla="*/ 0 h 496389"/>
                <a:gd name="connsiteX4" fmla="*/ 329185 w 329185"/>
                <a:gd name="connsiteY4" fmla="*/ 188106 h 496389"/>
                <a:gd name="connsiteX5" fmla="*/ 141080 w 329185"/>
                <a:gd name="connsiteY5" fmla="*/ 428462 h 496389"/>
                <a:gd name="connsiteX6" fmla="*/ 313510 w 329185"/>
                <a:gd name="connsiteY6" fmla="*/ 402336 h 496389"/>
                <a:gd name="connsiteX7" fmla="*/ 303059 w 329185"/>
                <a:gd name="connsiteY7" fmla="*/ 496389 h 496389"/>
                <a:gd name="connsiteX8" fmla="*/ 0 w 329185"/>
                <a:gd name="connsiteY8" fmla="*/ 465038 h 496389"/>
                <a:gd name="connsiteX9" fmla="*/ 235133 w 329185"/>
                <a:gd name="connsiteY9" fmla="*/ 172430 h 496389"/>
                <a:gd name="connsiteX10" fmla="*/ 182881 w 329185"/>
                <a:gd name="connsiteY10" fmla="*/ 73152 h 496389"/>
                <a:gd name="connsiteX11" fmla="*/ 114954 w 329185"/>
                <a:gd name="connsiteY11" fmla="*/ 88828 h 496389"/>
                <a:gd name="connsiteX12" fmla="*/ 94054 w 329185"/>
                <a:gd name="connsiteY12" fmla="*/ 151530 h 496389"/>
                <a:gd name="connsiteX0" fmla="*/ 94054 w 329185"/>
                <a:gd name="connsiteY0" fmla="*/ 151530 h 496389"/>
                <a:gd name="connsiteX1" fmla="*/ 26127 w 329185"/>
                <a:gd name="connsiteY1" fmla="*/ 109728 h 496389"/>
                <a:gd name="connsiteX2" fmla="*/ 88828 w 329185"/>
                <a:gd name="connsiteY2" fmla="*/ 15676 h 496389"/>
                <a:gd name="connsiteX3" fmla="*/ 240358 w 329185"/>
                <a:gd name="connsiteY3" fmla="*/ 0 h 496389"/>
                <a:gd name="connsiteX4" fmla="*/ 329185 w 329185"/>
                <a:gd name="connsiteY4" fmla="*/ 188106 h 496389"/>
                <a:gd name="connsiteX5" fmla="*/ 141080 w 329185"/>
                <a:gd name="connsiteY5" fmla="*/ 397112 h 496389"/>
                <a:gd name="connsiteX6" fmla="*/ 313510 w 329185"/>
                <a:gd name="connsiteY6" fmla="*/ 402336 h 496389"/>
                <a:gd name="connsiteX7" fmla="*/ 303059 w 329185"/>
                <a:gd name="connsiteY7" fmla="*/ 496389 h 496389"/>
                <a:gd name="connsiteX8" fmla="*/ 0 w 329185"/>
                <a:gd name="connsiteY8" fmla="*/ 465038 h 496389"/>
                <a:gd name="connsiteX9" fmla="*/ 235133 w 329185"/>
                <a:gd name="connsiteY9" fmla="*/ 172430 h 496389"/>
                <a:gd name="connsiteX10" fmla="*/ 182881 w 329185"/>
                <a:gd name="connsiteY10" fmla="*/ 73152 h 496389"/>
                <a:gd name="connsiteX11" fmla="*/ 114954 w 329185"/>
                <a:gd name="connsiteY11" fmla="*/ 88828 h 496389"/>
                <a:gd name="connsiteX12" fmla="*/ 94054 w 329185"/>
                <a:gd name="connsiteY12" fmla="*/ 151530 h 496389"/>
                <a:gd name="connsiteX0" fmla="*/ 224681 w 459812"/>
                <a:gd name="connsiteY0" fmla="*/ 266483 h 611342"/>
                <a:gd name="connsiteX1" fmla="*/ 156754 w 459812"/>
                <a:gd name="connsiteY1" fmla="*/ 224681 h 611342"/>
                <a:gd name="connsiteX2" fmla="*/ 219455 w 459812"/>
                <a:gd name="connsiteY2" fmla="*/ 130629 h 611342"/>
                <a:gd name="connsiteX3" fmla="*/ 370985 w 459812"/>
                <a:gd name="connsiteY3" fmla="*/ 114953 h 611342"/>
                <a:gd name="connsiteX4" fmla="*/ 459812 w 459812"/>
                <a:gd name="connsiteY4" fmla="*/ 303059 h 611342"/>
                <a:gd name="connsiteX5" fmla="*/ 271707 w 459812"/>
                <a:gd name="connsiteY5" fmla="*/ 512065 h 611342"/>
                <a:gd name="connsiteX6" fmla="*/ 444137 w 459812"/>
                <a:gd name="connsiteY6" fmla="*/ 517289 h 611342"/>
                <a:gd name="connsiteX7" fmla="*/ 433686 w 459812"/>
                <a:gd name="connsiteY7" fmla="*/ 611342 h 611342"/>
                <a:gd name="connsiteX8" fmla="*/ 130627 w 459812"/>
                <a:gd name="connsiteY8" fmla="*/ 579991 h 611342"/>
                <a:gd name="connsiteX9" fmla="*/ 365760 w 459812"/>
                <a:gd name="connsiteY9" fmla="*/ 287383 h 611342"/>
                <a:gd name="connsiteX10" fmla="*/ 313508 w 459812"/>
                <a:gd name="connsiteY10" fmla="*/ 188105 h 611342"/>
                <a:gd name="connsiteX11" fmla="*/ 0 w 459812"/>
                <a:gd name="connsiteY11" fmla="*/ 0 h 611342"/>
                <a:gd name="connsiteX12" fmla="*/ 224681 w 459812"/>
                <a:gd name="connsiteY12" fmla="*/ 266483 h 611342"/>
                <a:gd name="connsiteX0" fmla="*/ 94054 w 329185"/>
                <a:gd name="connsiteY0" fmla="*/ 151530 h 496389"/>
                <a:gd name="connsiteX1" fmla="*/ 26127 w 329185"/>
                <a:gd name="connsiteY1" fmla="*/ 109728 h 496389"/>
                <a:gd name="connsiteX2" fmla="*/ 88828 w 329185"/>
                <a:gd name="connsiteY2" fmla="*/ 15676 h 496389"/>
                <a:gd name="connsiteX3" fmla="*/ 240358 w 329185"/>
                <a:gd name="connsiteY3" fmla="*/ 0 h 496389"/>
                <a:gd name="connsiteX4" fmla="*/ 329185 w 329185"/>
                <a:gd name="connsiteY4" fmla="*/ 188106 h 496389"/>
                <a:gd name="connsiteX5" fmla="*/ 141080 w 329185"/>
                <a:gd name="connsiteY5" fmla="*/ 397112 h 496389"/>
                <a:gd name="connsiteX6" fmla="*/ 313510 w 329185"/>
                <a:gd name="connsiteY6" fmla="*/ 402336 h 496389"/>
                <a:gd name="connsiteX7" fmla="*/ 303059 w 329185"/>
                <a:gd name="connsiteY7" fmla="*/ 496389 h 496389"/>
                <a:gd name="connsiteX8" fmla="*/ 0 w 329185"/>
                <a:gd name="connsiteY8" fmla="*/ 465038 h 496389"/>
                <a:gd name="connsiteX9" fmla="*/ 235133 w 329185"/>
                <a:gd name="connsiteY9" fmla="*/ 172430 h 496389"/>
                <a:gd name="connsiteX10" fmla="*/ 182881 w 329185"/>
                <a:gd name="connsiteY10" fmla="*/ 73152 h 496389"/>
                <a:gd name="connsiteX11" fmla="*/ 94054 w 329185"/>
                <a:gd name="connsiteY11" fmla="*/ 151530 h 496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9185" h="496389">
                  <a:moveTo>
                    <a:pt x="94054" y="151530"/>
                  </a:moveTo>
                  <a:lnTo>
                    <a:pt x="26127" y="109728"/>
                  </a:lnTo>
                  <a:lnTo>
                    <a:pt x="88828" y="15676"/>
                  </a:lnTo>
                  <a:lnTo>
                    <a:pt x="240358" y="0"/>
                  </a:lnTo>
                  <a:lnTo>
                    <a:pt x="329185" y="188106"/>
                  </a:lnTo>
                  <a:lnTo>
                    <a:pt x="141080" y="397112"/>
                  </a:lnTo>
                  <a:lnTo>
                    <a:pt x="313510" y="402336"/>
                  </a:lnTo>
                  <a:lnTo>
                    <a:pt x="303059" y="496389"/>
                  </a:lnTo>
                  <a:lnTo>
                    <a:pt x="0" y="465038"/>
                  </a:lnTo>
                  <a:lnTo>
                    <a:pt x="235133" y="172430"/>
                  </a:lnTo>
                  <a:lnTo>
                    <a:pt x="182881" y="73152"/>
                  </a:lnTo>
                  <a:lnTo>
                    <a:pt x="94054" y="15153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2" name="Textfeld 11"/>
          <p:cNvSpPr txBox="1"/>
          <p:nvPr userDrawn="1"/>
        </p:nvSpPr>
        <p:spPr>
          <a:xfrm>
            <a:off x="3476931" y="1857017"/>
            <a:ext cx="1960793" cy="369332"/>
          </a:xfrm>
          <a:prstGeom prst="rect">
            <a:avLst/>
          </a:prstGeom>
          <a:noFill/>
        </p:spPr>
        <p:txBody>
          <a:bodyPr wrap="none" rtlCol="0">
            <a:spAutoFit/>
          </a:bodyPr>
          <a:lstStyle/>
          <a:p>
            <a:r>
              <a:rPr lang="de-DE" dirty="0"/>
              <a:t>Rückblick auf ZPG0</a:t>
            </a:r>
          </a:p>
        </p:txBody>
      </p:sp>
      <p:sp>
        <p:nvSpPr>
          <p:cNvPr id="13" name="Textfeld 12"/>
          <p:cNvSpPr txBox="1"/>
          <p:nvPr userDrawn="1"/>
        </p:nvSpPr>
        <p:spPr>
          <a:xfrm>
            <a:off x="3561753" y="4265891"/>
            <a:ext cx="1064715" cy="369332"/>
          </a:xfrm>
          <a:prstGeom prst="rect">
            <a:avLst/>
          </a:prstGeom>
          <a:noFill/>
        </p:spPr>
        <p:txBody>
          <a:bodyPr wrap="none" rtlCol="0">
            <a:spAutoFit/>
          </a:bodyPr>
          <a:lstStyle/>
          <a:p>
            <a:r>
              <a:rPr lang="de-DE" dirty="0"/>
              <a:t>„3 mal 8“</a:t>
            </a:r>
          </a:p>
        </p:txBody>
      </p:sp>
      <p:grpSp>
        <p:nvGrpSpPr>
          <p:cNvPr id="14" name="Gruppieren 13"/>
          <p:cNvGrpSpPr/>
          <p:nvPr userDrawn="1"/>
        </p:nvGrpSpPr>
        <p:grpSpPr>
          <a:xfrm>
            <a:off x="3014100" y="3632069"/>
            <a:ext cx="407913" cy="459718"/>
            <a:chOff x="1063832" y="5085680"/>
            <a:chExt cx="407913" cy="459718"/>
          </a:xfrm>
        </p:grpSpPr>
        <p:sp>
          <p:nvSpPr>
            <p:cNvPr id="15" name="Ellipse 14"/>
            <p:cNvSpPr/>
            <p:nvPr/>
          </p:nvSpPr>
          <p:spPr>
            <a:xfrm>
              <a:off x="1382918" y="5451346"/>
              <a:ext cx="88827" cy="940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Freihandform 76"/>
            <p:cNvSpPr/>
            <p:nvPr/>
          </p:nvSpPr>
          <p:spPr>
            <a:xfrm>
              <a:off x="1063832" y="5085680"/>
              <a:ext cx="319086" cy="453758"/>
            </a:xfrm>
            <a:custGeom>
              <a:avLst/>
              <a:gdLst>
                <a:gd name="connsiteX0" fmla="*/ 0 w 282157"/>
                <a:gd name="connsiteY0" fmla="*/ 67927 h 397111"/>
                <a:gd name="connsiteX1" fmla="*/ 31350 w 282157"/>
                <a:gd name="connsiteY1" fmla="*/ 130629 h 397111"/>
                <a:gd name="connsiteX2" fmla="*/ 114953 w 282157"/>
                <a:gd name="connsiteY2" fmla="*/ 62702 h 397111"/>
                <a:gd name="connsiteX3" fmla="*/ 198555 w 282157"/>
                <a:gd name="connsiteY3" fmla="*/ 83603 h 397111"/>
                <a:gd name="connsiteX4" fmla="*/ 177654 w 282157"/>
                <a:gd name="connsiteY4" fmla="*/ 172430 h 397111"/>
                <a:gd name="connsiteX5" fmla="*/ 120178 w 282157"/>
                <a:gd name="connsiteY5" fmla="*/ 161980 h 397111"/>
                <a:gd name="connsiteX6" fmla="*/ 114953 w 282157"/>
                <a:gd name="connsiteY6" fmla="*/ 235132 h 397111"/>
                <a:gd name="connsiteX7" fmla="*/ 182880 w 282157"/>
                <a:gd name="connsiteY7" fmla="*/ 219456 h 397111"/>
                <a:gd name="connsiteX8" fmla="*/ 198555 w 282157"/>
                <a:gd name="connsiteY8" fmla="*/ 303059 h 397111"/>
                <a:gd name="connsiteX9" fmla="*/ 109728 w 282157"/>
                <a:gd name="connsiteY9" fmla="*/ 334410 h 397111"/>
                <a:gd name="connsiteX10" fmla="*/ 52251 w 282157"/>
                <a:gd name="connsiteY10" fmla="*/ 292608 h 397111"/>
                <a:gd name="connsiteX11" fmla="*/ 0 w 282157"/>
                <a:gd name="connsiteY11" fmla="*/ 323959 h 397111"/>
                <a:gd name="connsiteX12" fmla="*/ 88827 w 282157"/>
                <a:gd name="connsiteY12" fmla="*/ 397111 h 397111"/>
                <a:gd name="connsiteX13" fmla="*/ 256032 w 282157"/>
                <a:gd name="connsiteY13" fmla="*/ 350085 h 397111"/>
                <a:gd name="connsiteX14" fmla="*/ 240356 w 282157"/>
                <a:gd name="connsiteY14" fmla="*/ 193331 h 397111"/>
                <a:gd name="connsiteX15" fmla="*/ 282157 w 282157"/>
                <a:gd name="connsiteY15" fmla="*/ 31351 h 397111"/>
                <a:gd name="connsiteX16" fmla="*/ 130628 w 282157"/>
                <a:gd name="connsiteY16" fmla="*/ 0 h 397111"/>
                <a:gd name="connsiteX17" fmla="*/ 0 w 282157"/>
                <a:gd name="connsiteY17" fmla="*/ 67927 h 397111"/>
                <a:gd name="connsiteX0" fmla="*/ 0 w 282157"/>
                <a:gd name="connsiteY0" fmla="*/ 74649 h 403833"/>
                <a:gd name="connsiteX1" fmla="*/ 31350 w 282157"/>
                <a:gd name="connsiteY1" fmla="*/ 137351 h 403833"/>
                <a:gd name="connsiteX2" fmla="*/ 114953 w 282157"/>
                <a:gd name="connsiteY2" fmla="*/ 69424 h 403833"/>
                <a:gd name="connsiteX3" fmla="*/ 198555 w 282157"/>
                <a:gd name="connsiteY3" fmla="*/ 90325 h 403833"/>
                <a:gd name="connsiteX4" fmla="*/ 177654 w 282157"/>
                <a:gd name="connsiteY4" fmla="*/ 179152 h 403833"/>
                <a:gd name="connsiteX5" fmla="*/ 120178 w 282157"/>
                <a:gd name="connsiteY5" fmla="*/ 168702 h 403833"/>
                <a:gd name="connsiteX6" fmla="*/ 114953 w 282157"/>
                <a:gd name="connsiteY6" fmla="*/ 241854 h 403833"/>
                <a:gd name="connsiteX7" fmla="*/ 182880 w 282157"/>
                <a:gd name="connsiteY7" fmla="*/ 226178 h 403833"/>
                <a:gd name="connsiteX8" fmla="*/ 198555 w 282157"/>
                <a:gd name="connsiteY8" fmla="*/ 309781 h 403833"/>
                <a:gd name="connsiteX9" fmla="*/ 109728 w 282157"/>
                <a:gd name="connsiteY9" fmla="*/ 341132 h 403833"/>
                <a:gd name="connsiteX10" fmla="*/ 52251 w 282157"/>
                <a:gd name="connsiteY10" fmla="*/ 299330 h 403833"/>
                <a:gd name="connsiteX11" fmla="*/ 0 w 282157"/>
                <a:gd name="connsiteY11" fmla="*/ 330681 h 403833"/>
                <a:gd name="connsiteX12" fmla="*/ 88827 w 282157"/>
                <a:gd name="connsiteY12" fmla="*/ 403833 h 403833"/>
                <a:gd name="connsiteX13" fmla="*/ 256032 w 282157"/>
                <a:gd name="connsiteY13" fmla="*/ 356807 h 403833"/>
                <a:gd name="connsiteX14" fmla="*/ 240356 w 282157"/>
                <a:gd name="connsiteY14" fmla="*/ 200053 h 403833"/>
                <a:gd name="connsiteX15" fmla="*/ 282157 w 282157"/>
                <a:gd name="connsiteY15" fmla="*/ 38073 h 403833"/>
                <a:gd name="connsiteX16" fmla="*/ 110532 w 282157"/>
                <a:gd name="connsiteY16" fmla="*/ 0 h 403833"/>
                <a:gd name="connsiteX17" fmla="*/ 0 w 282157"/>
                <a:gd name="connsiteY17" fmla="*/ 74649 h 403833"/>
                <a:gd name="connsiteX0" fmla="*/ 0 w 282157"/>
                <a:gd name="connsiteY0" fmla="*/ 74649 h 403833"/>
                <a:gd name="connsiteX1" fmla="*/ 51447 w 282157"/>
                <a:gd name="connsiteY1" fmla="*/ 114945 h 403833"/>
                <a:gd name="connsiteX2" fmla="*/ 114953 w 282157"/>
                <a:gd name="connsiteY2" fmla="*/ 69424 h 403833"/>
                <a:gd name="connsiteX3" fmla="*/ 198555 w 282157"/>
                <a:gd name="connsiteY3" fmla="*/ 90325 h 403833"/>
                <a:gd name="connsiteX4" fmla="*/ 177654 w 282157"/>
                <a:gd name="connsiteY4" fmla="*/ 179152 h 403833"/>
                <a:gd name="connsiteX5" fmla="*/ 120178 w 282157"/>
                <a:gd name="connsiteY5" fmla="*/ 168702 h 403833"/>
                <a:gd name="connsiteX6" fmla="*/ 114953 w 282157"/>
                <a:gd name="connsiteY6" fmla="*/ 241854 h 403833"/>
                <a:gd name="connsiteX7" fmla="*/ 182880 w 282157"/>
                <a:gd name="connsiteY7" fmla="*/ 226178 h 403833"/>
                <a:gd name="connsiteX8" fmla="*/ 198555 w 282157"/>
                <a:gd name="connsiteY8" fmla="*/ 309781 h 403833"/>
                <a:gd name="connsiteX9" fmla="*/ 109728 w 282157"/>
                <a:gd name="connsiteY9" fmla="*/ 341132 h 403833"/>
                <a:gd name="connsiteX10" fmla="*/ 52251 w 282157"/>
                <a:gd name="connsiteY10" fmla="*/ 299330 h 403833"/>
                <a:gd name="connsiteX11" fmla="*/ 0 w 282157"/>
                <a:gd name="connsiteY11" fmla="*/ 330681 h 403833"/>
                <a:gd name="connsiteX12" fmla="*/ 88827 w 282157"/>
                <a:gd name="connsiteY12" fmla="*/ 403833 h 403833"/>
                <a:gd name="connsiteX13" fmla="*/ 256032 w 282157"/>
                <a:gd name="connsiteY13" fmla="*/ 356807 h 403833"/>
                <a:gd name="connsiteX14" fmla="*/ 240356 w 282157"/>
                <a:gd name="connsiteY14" fmla="*/ 200053 h 403833"/>
                <a:gd name="connsiteX15" fmla="*/ 282157 w 282157"/>
                <a:gd name="connsiteY15" fmla="*/ 38073 h 403833"/>
                <a:gd name="connsiteX16" fmla="*/ 110532 w 282157"/>
                <a:gd name="connsiteY16" fmla="*/ 0 h 403833"/>
                <a:gd name="connsiteX17" fmla="*/ 0 w 282157"/>
                <a:gd name="connsiteY17" fmla="*/ 74649 h 403833"/>
                <a:gd name="connsiteX0" fmla="*/ 5024 w 282157"/>
                <a:gd name="connsiteY0" fmla="*/ 45522 h 403833"/>
                <a:gd name="connsiteX1" fmla="*/ 51447 w 282157"/>
                <a:gd name="connsiteY1" fmla="*/ 114945 h 403833"/>
                <a:gd name="connsiteX2" fmla="*/ 114953 w 282157"/>
                <a:gd name="connsiteY2" fmla="*/ 69424 h 403833"/>
                <a:gd name="connsiteX3" fmla="*/ 198555 w 282157"/>
                <a:gd name="connsiteY3" fmla="*/ 90325 h 403833"/>
                <a:gd name="connsiteX4" fmla="*/ 177654 w 282157"/>
                <a:gd name="connsiteY4" fmla="*/ 179152 h 403833"/>
                <a:gd name="connsiteX5" fmla="*/ 120178 w 282157"/>
                <a:gd name="connsiteY5" fmla="*/ 168702 h 403833"/>
                <a:gd name="connsiteX6" fmla="*/ 114953 w 282157"/>
                <a:gd name="connsiteY6" fmla="*/ 241854 h 403833"/>
                <a:gd name="connsiteX7" fmla="*/ 182880 w 282157"/>
                <a:gd name="connsiteY7" fmla="*/ 226178 h 403833"/>
                <a:gd name="connsiteX8" fmla="*/ 198555 w 282157"/>
                <a:gd name="connsiteY8" fmla="*/ 309781 h 403833"/>
                <a:gd name="connsiteX9" fmla="*/ 109728 w 282157"/>
                <a:gd name="connsiteY9" fmla="*/ 341132 h 403833"/>
                <a:gd name="connsiteX10" fmla="*/ 52251 w 282157"/>
                <a:gd name="connsiteY10" fmla="*/ 299330 h 403833"/>
                <a:gd name="connsiteX11" fmla="*/ 0 w 282157"/>
                <a:gd name="connsiteY11" fmla="*/ 330681 h 403833"/>
                <a:gd name="connsiteX12" fmla="*/ 88827 w 282157"/>
                <a:gd name="connsiteY12" fmla="*/ 403833 h 403833"/>
                <a:gd name="connsiteX13" fmla="*/ 256032 w 282157"/>
                <a:gd name="connsiteY13" fmla="*/ 356807 h 403833"/>
                <a:gd name="connsiteX14" fmla="*/ 240356 w 282157"/>
                <a:gd name="connsiteY14" fmla="*/ 200053 h 403833"/>
                <a:gd name="connsiteX15" fmla="*/ 282157 w 282157"/>
                <a:gd name="connsiteY15" fmla="*/ 38073 h 403833"/>
                <a:gd name="connsiteX16" fmla="*/ 110532 w 282157"/>
                <a:gd name="connsiteY16" fmla="*/ 0 h 403833"/>
                <a:gd name="connsiteX17" fmla="*/ 5024 w 282157"/>
                <a:gd name="connsiteY17" fmla="*/ 45522 h 403833"/>
                <a:gd name="connsiteX0" fmla="*/ 5024 w 282157"/>
                <a:gd name="connsiteY0" fmla="*/ 45522 h 403833"/>
                <a:gd name="connsiteX1" fmla="*/ 43911 w 282157"/>
                <a:gd name="connsiteY1" fmla="*/ 103741 h 403833"/>
                <a:gd name="connsiteX2" fmla="*/ 114953 w 282157"/>
                <a:gd name="connsiteY2" fmla="*/ 69424 h 403833"/>
                <a:gd name="connsiteX3" fmla="*/ 198555 w 282157"/>
                <a:gd name="connsiteY3" fmla="*/ 90325 h 403833"/>
                <a:gd name="connsiteX4" fmla="*/ 177654 w 282157"/>
                <a:gd name="connsiteY4" fmla="*/ 179152 h 403833"/>
                <a:gd name="connsiteX5" fmla="*/ 120178 w 282157"/>
                <a:gd name="connsiteY5" fmla="*/ 168702 h 403833"/>
                <a:gd name="connsiteX6" fmla="*/ 114953 w 282157"/>
                <a:gd name="connsiteY6" fmla="*/ 241854 h 403833"/>
                <a:gd name="connsiteX7" fmla="*/ 182880 w 282157"/>
                <a:gd name="connsiteY7" fmla="*/ 226178 h 403833"/>
                <a:gd name="connsiteX8" fmla="*/ 198555 w 282157"/>
                <a:gd name="connsiteY8" fmla="*/ 309781 h 403833"/>
                <a:gd name="connsiteX9" fmla="*/ 109728 w 282157"/>
                <a:gd name="connsiteY9" fmla="*/ 341132 h 403833"/>
                <a:gd name="connsiteX10" fmla="*/ 52251 w 282157"/>
                <a:gd name="connsiteY10" fmla="*/ 299330 h 403833"/>
                <a:gd name="connsiteX11" fmla="*/ 0 w 282157"/>
                <a:gd name="connsiteY11" fmla="*/ 330681 h 403833"/>
                <a:gd name="connsiteX12" fmla="*/ 88827 w 282157"/>
                <a:gd name="connsiteY12" fmla="*/ 403833 h 403833"/>
                <a:gd name="connsiteX13" fmla="*/ 256032 w 282157"/>
                <a:gd name="connsiteY13" fmla="*/ 356807 h 403833"/>
                <a:gd name="connsiteX14" fmla="*/ 240356 w 282157"/>
                <a:gd name="connsiteY14" fmla="*/ 200053 h 403833"/>
                <a:gd name="connsiteX15" fmla="*/ 282157 w 282157"/>
                <a:gd name="connsiteY15" fmla="*/ 38073 h 403833"/>
                <a:gd name="connsiteX16" fmla="*/ 110532 w 282157"/>
                <a:gd name="connsiteY16" fmla="*/ 0 h 403833"/>
                <a:gd name="connsiteX17" fmla="*/ 5024 w 282157"/>
                <a:gd name="connsiteY17" fmla="*/ 45522 h 403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2157" h="403833">
                  <a:moveTo>
                    <a:pt x="5024" y="45522"/>
                  </a:moveTo>
                  <a:lnTo>
                    <a:pt x="43911" y="103741"/>
                  </a:lnTo>
                  <a:lnTo>
                    <a:pt x="114953" y="69424"/>
                  </a:lnTo>
                  <a:lnTo>
                    <a:pt x="198555" y="90325"/>
                  </a:lnTo>
                  <a:lnTo>
                    <a:pt x="177654" y="179152"/>
                  </a:lnTo>
                  <a:lnTo>
                    <a:pt x="120178" y="168702"/>
                  </a:lnTo>
                  <a:lnTo>
                    <a:pt x="114953" y="241854"/>
                  </a:lnTo>
                  <a:lnTo>
                    <a:pt x="182880" y="226178"/>
                  </a:lnTo>
                  <a:lnTo>
                    <a:pt x="198555" y="309781"/>
                  </a:lnTo>
                  <a:lnTo>
                    <a:pt x="109728" y="341132"/>
                  </a:lnTo>
                  <a:lnTo>
                    <a:pt x="52251" y="299330"/>
                  </a:lnTo>
                  <a:lnTo>
                    <a:pt x="0" y="330681"/>
                  </a:lnTo>
                  <a:lnTo>
                    <a:pt x="88827" y="403833"/>
                  </a:lnTo>
                  <a:lnTo>
                    <a:pt x="256032" y="356807"/>
                  </a:lnTo>
                  <a:lnTo>
                    <a:pt x="240356" y="200053"/>
                  </a:lnTo>
                  <a:lnTo>
                    <a:pt x="282157" y="38073"/>
                  </a:lnTo>
                  <a:lnTo>
                    <a:pt x="110532" y="0"/>
                  </a:lnTo>
                  <a:lnTo>
                    <a:pt x="5024" y="4552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8" name="Ellipse 17"/>
          <p:cNvSpPr/>
          <p:nvPr/>
        </p:nvSpPr>
        <p:spPr>
          <a:xfrm rot="21335515">
            <a:off x="3333449" y="5303774"/>
            <a:ext cx="88827" cy="940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20" name="Gruppieren 19"/>
          <p:cNvGrpSpPr/>
          <p:nvPr userDrawn="1"/>
        </p:nvGrpSpPr>
        <p:grpSpPr>
          <a:xfrm>
            <a:off x="2987930" y="1061788"/>
            <a:ext cx="3411415" cy="576659"/>
            <a:chOff x="844062" y="3669323"/>
            <a:chExt cx="3411415" cy="586154"/>
          </a:xfrm>
        </p:grpSpPr>
        <p:sp>
          <p:nvSpPr>
            <p:cNvPr id="21" name="Freihandform 82"/>
            <p:cNvSpPr/>
            <p:nvPr/>
          </p:nvSpPr>
          <p:spPr>
            <a:xfrm>
              <a:off x="844062" y="3669323"/>
              <a:ext cx="3411415" cy="586154"/>
            </a:xfrm>
            <a:custGeom>
              <a:avLst/>
              <a:gdLst>
                <a:gd name="connsiteX0" fmla="*/ 0 w 3411415"/>
                <a:gd name="connsiteY0" fmla="*/ 0 h 586154"/>
                <a:gd name="connsiteX1" fmla="*/ 82061 w 3411415"/>
                <a:gd name="connsiteY1" fmla="*/ 586154 h 586154"/>
                <a:gd name="connsiteX2" fmla="*/ 3364523 w 3411415"/>
                <a:gd name="connsiteY2" fmla="*/ 492369 h 586154"/>
                <a:gd name="connsiteX3" fmla="*/ 3411415 w 3411415"/>
                <a:gd name="connsiteY3" fmla="*/ 128954 h 586154"/>
                <a:gd name="connsiteX4" fmla="*/ 0 w 3411415"/>
                <a:gd name="connsiteY4" fmla="*/ 0 h 586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1415" h="586154">
                  <a:moveTo>
                    <a:pt x="0" y="0"/>
                  </a:moveTo>
                  <a:lnTo>
                    <a:pt x="82061" y="586154"/>
                  </a:lnTo>
                  <a:lnTo>
                    <a:pt x="3364523" y="492369"/>
                  </a:lnTo>
                  <a:lnTo>
                    <a:pt x="3411415" y="128954"/>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Textfeld 21"/>
            <p:cNvSpPr txBox="1"/>
            <p:nvPr/>
          </p:nvSpPr>
          <p:spPr>
            <a:xfrm>
              <a:off x="983154" y="3704734"/>
              <a:ext cx="2648482" cy="488373"/>
            </a:xfrm>
            <a:prstGeom prst="rect">
              <a:avLst/>
            </a:prstGeom>
            <a:noFill/>
          </p:spPr>
          <p:txBody>
            <a:bodyPr wrap="none" rtlCol="0">
              <a:spAutoFit/>
            </a:bodyPr>
            <a:lstStyle/>
            <a:p>
              <a:r>
                <a:rPr lang="de-DE" sz="2000" dirty="0">
                  <a:solidFill>
                    <a:schemeClr val="bg1"/>
                  </a:solidFill>
                </a:rPr>
                <a:t>NwT-Bildungsplan 2016</a:t>
              </a:r>
            </a:p>
          </p:txBody>
        </p:sp>
      </p:grpSp>
      <p:sp>
        <p:nvSpPr>
          <p:cNvPr id="23" name="Rechteck 22"/>
          <p:cNvSpPr/>
          <p:nvPr userDrawn="1"/>
        </p:nvSpPr>
        <p:spPr>
          <a:xfrm>
            <a:off x="2776664" y="3241562"/>
            <a:ext cx="3815294" cy="3377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t>Mittagessen</a:t>
            </a:r>
          </a:p>
        </p:txBody>
      </p:sp>
      <p:sp>
        <p:nvSpPr>
          <p:cNvPr id="24" name="Freihandform 88"/>
          <p:cNvSpPr/>
          <p:nvPr userDrawn="1"/>
        </p:nvSpPr>
        <p:spPr>
          <a:xfrm>
            <a:off x="2650631" y="1062265"/>
            <a:ext cx="4267200" cy="5473006"/>
          </a:xfrm>
          <a:custGeom>
            <a:avLst/>
            <a:gdLst>
              <a:gd name="connsiteX0" fmla="*/ 269631 w 4267200"/>
              <a:gd name="connsiteY0" fmla="*/ 11723 h 5533292"/>
              <a:gd name="connsiteX1" fmla="*/ 0 w 4267200"/>
              <a:gd name="connsiteY1" fmla="*/ 0 h 5533292"/>
              <a:gd name="connsiteX2" fmla="*/ 105508 w 4267200"/>
              <a:gd name="connsiteY2" fmla="*/ 5533292 h 5533292"/>
              <a:gd name="connsiteX3" fmla="*/ 4056185 w 4267200"/>
              <a:gd name="connsiteY3" fmla="*/ 5498123 h 5533292"/>
              <a:gd name="connsiteX4" fmla="*/ 4267200 w 4267200"/>
              <a:gd name="connsiteY4" fmla="*/ 152400 h 5533292"/>
              <a:gd name="connsiteX5" fmla="*/ 3845170 w 4267200"/>
              <a:gd name="connsiteY5" fmla="*/ 140677 h 5533292"/>
              <a:gd name="connsiteX6" fmla="*/ 3798277 w 4267200"/>
              <a:gd name="connsiteY6" fmla="*/ 515815 h 5533292"/>
              <a:gd name="connsiteX7" fmla="*/ 3974123 w 4267200"/>
              <a:gd name="connsiteY7" fmla="*/ 515815 h 5533292"/>
              <a:gd name="connsiteX8" fmla="*/ 3927231 w 4267200"/>
              <a:gd name="connsiteY8" fmla="*/ 5111261 h 5533292"/>
              <a:gd name="connsiteX9" fmla="*/ 269631 w 4267200"/>
              <a:gd name="connsiteY9" fmla="*/ 5099538 h 5533292"/>
              <a:gd name="connsiteX10" fmla="*/ 199293 w 4267200"/>
              <a:gd name="connsiteY10" fmla="*/ 574430 h 5533292"/>
              <a:gd name="connsiteX11" fmla="*/ 351693 w 4267200"/>
              <a:gd name="connsiteY11" fmla="*/ 597877 h 5533292"/>
              <a:gd name="connsiteX12" fmla="*/ 269631 w 4267200"/>
              <a:gd name="connsiteY12" fmla="*/ 11723 h 5533292"/>
              <a:gd name="connsiteX0" fmla="*/ 269631 w 4267200"/>
              <a:gd name="connsiteY0" fmla="*/ 11723 h 5533292"/>
              <a:gd name="connsiteX1" fmla="*/ 0 w 4267200"/>
              <a:gd name="connsiteY1" fmla="*/ 0 h 5533292"/>
              <a:gd name="connsiteX2" fmla="*/ 105508 w 4267200"/>
              <a:gd name="connsiteY2" fmla="*/ 5533292 h 5533292"/>
              <a:gd name="connsiteX3" fmla="*/ 4056185 w 4267200"/>
              <a:gd name="connsiteY3" fmla="*/ 5498123 h 5533292"/>
              <a:gd name="connsiteX4" fmla="*/ 4267200 w 4267200"/>
              <a:gd name="connsiteY4" fmla="*/ 152400 h 5533292"/>
              <a:gd name="connsiteX5" fmla="*/ 3845170 w 4267200"/>
              <a:gd name="connsiteY5" fmla="*/ 140677 h 5533292"/>
              <a:gd name="connsiteX6" fmla="*/ 3798277 w 4267200"/>
              <a:gd name="connsiteY6" fmla="*/ 515815 h 5533292"/>
              <a:gd name="connsiteX7" fmla="*/ 3974123 w 4267200"/>
              <a:gd name="connsiteY7" fmla="*/ 515815 h 5533292"/>
              <a:gd name="connsiteX8" fmla="*/ 3927231 w 4267200"/>
              <a:gd name="connsiteY8" fmla="*/ 5111261 h 5533292"/>
              <a:gd name="connsiteX9" fmla="*/ 269631 w 4267200"/>
              <a:gd name="connsiteY9" fmla="*/ 5099538 h 5533292"/>
              <a:gd name="connsiteX10" fmla="*/ 199293 w 4267200"/>
              <a:gd name="connsiteY10" fmla="*/ 625667 h 5533292"/>
              <a:gd name="connsiteX11" fmla="*/ 351693 w 4267200"/>
              <a:gd name="connsiteY11" fmla="*/ 597877 h 5533292"/>
              <a:gd name="connsiteX12" fmla="*/ 269631 w 4267200"/>
              <a:gd name="connsiteY12" fmla="*/ 11723 h 5533292"/>
              <a:gd name="connsiteX0" fmla="*/ 269631 w 4267200"/>
              <a:gd name="connsiteY0" fmla="*/ 11723 h 5533292"/>
              <a:gd name="connsiteX1" fmla="*/ 0 w 4267200"/>
              <a:gd name="connsiteY1" fmla="*/ 0 h 5533292"/>
              <a:gd name="connsiteX2" fmla="*/ 105508 w 4267200"/>
              <a:gd name="connsiteY2" fmla="*/ 5533292 h 5533292"/>
              <a:gd name="connsiteX3" fmla="*/ 4056185 w 4267200"/>
              <a:gd name="connsiteY3" fmla="*/ 5498123 h 5533292"/>
              <a:gd name="connsiteX4" fmla="*/ 4267200 w 4267200"/>
              <a:gd name="connsiteY4" fmla="*/ 152400 h 5533292"/>
              <a:gd name="connsiteX5" fmla="*/ 3845170 w 4267200"/>
              <a:gd name="connsiteY5" fmla="*/ 140677 h 5533292"/>
              <a:gd name="connsiteX6" fmla="*/ 3798277 w 4267200"/>
              <a:gd name="connsiteY6" fmla="*/ 515815 h 5533292"/>
              <a:gd name="connsiteX7" fmla="*/ 3974123 w 4267200"/>
              <a:gd name="connsiteY7" fmla="*/ 515815 h 5533292"/>
              <a:gd name="connsiteX8" fmla="*/ 3927231 w 4267200"/>
              <a:gd name="connsiteY8" fmla="*/ 5111261 h 5533292"/>
              <a:gd name="connsiteX9" fmla="*/ 269631 w 4267200"/>
              <a:gd name="connsiteY9" fmla="*/ 5099538 h 5533292"/>
              <a:gd name="connsiteX10" fmla="*/ 199293 w 4267200"/>
              <a:gd name="connsiteY10" fmla="*/ 625667 h 5533292"/>
              <a:gd name="connsiteX11" fmla="*/ 355635 w 4267200"/>
              <a:gd name="connsiteY11" fmla="*/ 609701 h 5533292"/>
              <a:gd name="connsiteX12" fmla="*/ 269631 w 4267200"/>
              <a:gd name="connsiteY12" fmla="*/ 11723 h 5533292"/>
              <a:gd name="connsiteX0" fmla="*/ 269631 w 4267200"/>
              <a:gd name="connsiteY0" fmla="*/ 11723 h 5533292"/>
              <a:gd name="connsiteX1" fmla="*/ 0 w 4267200"/>
              <a:gd name="connsiteY1" fmla="*/ 0 h 5533292"/>
              <a:gd name="connsiteX2" fmla="*/ 105508 w 4267200"/>
              <a:gd name="connsiteY2" fmla="*/ 5533292 h 5533292"/>
              <a:gd name="connsiteX3" fmla="*/ 4056185 w 4267200"/>
              <a:gd name="connsiteY3" fmla="*/ 5498123 h 5533292"/>
              <a:gd name="connsiteX4" fmla="*/ 4267200 w 4267200"/>
              <a:gd name="connsiteY4" fmla="*/ 152400 h 5533292"/>
              <a:gd name="connsiteX5" fmla="*/ 3845170 w 4267200"/>
              <a:gd name="connsiteY5" fmla="*/ 140677 h 5533292"/>
              <a:gd name="connsiteX6" fmla="*/ 3798277 w 4267200"/>
              <a:gd name="connsiteY6" fmla="*/ 515815 h 5533292"/>
              <a:gd name="connsiteX7" fmla="*/ 3974123 w 4267200"/>
              <a:gd name="connsiteY7" fmla="*/ 515815 h 5533292"/>
              <a:gd name="connsiteX8" fmla="*/ 3927231 w 4267200"/>
              <a:gd name="connsiteY8" fmla="*/ 5111261 h 5533292"/>
              <a:gd name="connsiteX9" fmla="*/ 269631 w 4267200"/>
              <a:gd name="connsiteY9" fmla="*/ 5099538 h 5533292"/>
              <a:gd name="connsiteX10" fmla="*/ 199293 w 4267200"/>
              <a:gd name="connsiteY10" fmla="*/ 617784 h 5533292"/>
              <a:gd name="connsiteX11" fmla="*/ 355635 w 4267200"/>
              <a:gd name="connsiteY11" fmla="*/ 609701 h 5533292"/>
              <a:gd name="connsiteX12" fmla="*/ 269631 w 4267200"/>
              <a:gd name="connsiteY12" fmla="*/ 11723 h 5533292"/>
              <a:gd name="connsiteX0" fmla="*/ 269631 w 4267200"/>
              <a:gd name="connsiteY0" fmla="*/ 11723 h 5533292"/>
              <a:gd name="connsiteX1" fmla="*/ 0 w 4267200"/>
              <a:gd name="connsiteY1" fmla="*/ 0 h 5533292"/>
              <a:gd name="connsiteX2" fmla="*/ 105508 w 4267200"/>
              <a:gd name="connsiteY2" fmla="*/ 5533292 h 5533292"/>
              <a:gd name="connsiteX3" fmla="*/ 4056185 w 4267200"/>
              <a:gd name="connsiteY3" fmla="*/ 5498123 h 5533292"/>
              <a:gd name="connsiteX4" fmla="*/ 4267200 w 4267200"/>
              <a:gd name="connsiteY4" fmla="*/ 152400 h 5533292"/>
              <a:gd name="connsiteX5" fmla="*/ 3845170 w 4267200"/>
              <a:gd name="connsiteY5" fmla="*/ 140677 h 5533292"/>
              <a:gd name="connsiteX6" fmla="*/ 3794335 w 4267200"/>
              <a:gd name="connsiteY6" fmla="*/ 511874 h 5533292"/>
              <a:gd name="connsiteX7" fmla="*/ 3974123 w 4267200"/>
              <a:gd name="connsiteY7" fmla="*/ 515815 h 5533292"/>
              <a:gd name="connsiteX8" fmla="*/ 3927231 w 4267200"/>
              <a:gd name="connsiteY8" fmla="*/ 5111261 h 5533292"/>
              <a:gd name="connsiteX9" fmla="*/ 269631 w 4267200"/>
              <a:gd name="connsiteY9" fmla="*/ 5099538 h 5533292"/>
              <a:gd name="connsiteX10" fmla="*/ 199293 w 4267200"/>
              <a:gd name="connsiteY10" fmla="*/ 617784 h 5533292"/>
              <a:gd name="connsiteX11" fmla="*/ 355635 w 4267200"/>
              <a:gd name="connsiteY11" fmla="*/ 609701 h 5533292"/>
              <a:gd name="connsiteX12" fmla="*/ 269631 w 4267200"/>
              <a:gd name="connsiteY12" fmla="*/ 11723 h 5533292"/>
              <a:gd name="connsiteX0" fmla="*/ 269631 w 4267200"/>
              <a:gd name="connsiteY0" fmla="*/ 11723 h 5533292"/>
              <a:gd name="connsiteX1" fmla="*/ 0 w 4267200"/>
              <a:gd name="connsiteY1" fmla="*/ 0 h 5533292"/>
              <a:gd name="connsiteX2" fmla="*/ 105508 w 4267200"/>
              <a:gd name="connsiteY2" fmla="*/ 5533292 h 5533292"/>
              <a:gd name="connsiteX3" fmla="*/ 4056185 w 4267200"/>
              <a:gd name="connsiteY3" fmla="*/ 5498123 h 5533292"/>
              <a:gd name="connsiteX4" fmla="*/ 4267200 w 4267200"/>
              <a:gd name="connsiteY4" fmla="*/ 152400 h 5533292"/>
              <a:gd name="connsiteX5" fmla="*/ 3845170 w 4267200"/>
              <a:gd name="connsiteY5" fmla="*/ 140677 h 5533292"/>
              <a:gd name="connsiteX6" fmla="*/ 3794335 w 4267200"/>
              <a:gd name="connsiteY6" fmla="*/ 511874 h 5533292"/>
              <a:gd name="connsiteX7" fmla="*/ 3974123 w 4267200"/>
              <a:gd name="connsiteY7" fmla="*/ 503991 h 5533292"/>
              <a:gd name="connsiteX8" fmla="*/ 3927231 w 4267200"/>
              <a:gd name="connsiteY8" fmla="*/ 5111261 h 5533292"/>
              <a:gd name="connsiteX9" fmla="*/ 269631 w 4267200"/>
              <a:gd name="connsiteY9" fmla="*/ 5099538 h 5533292"/>
              <a:gd name="connsiteX10" fmla="*/ 199293 w 4267200"/>
              <a:gd name="connsiteY10" fmla="*/ 617784 h 5533292"/>
              <a:gd name="connsiteX11" fmla="*/ 355635 w 4267200"/>
              <a:gd name="connsiteY11" fmla="*/ 609701 h 5533292"/>
              <a:gd name="connsiteX12" fmla="*/ 269631 w 4267200"/>
              <a:gd name="connsiteY12" fmla="*/ 11723 h 5533292"/>
              <a:gd name="connsiteX0" fmla="*/ 269631 w 4267200"/>
              <a:gd name="connsiteY0" fmla="*/ 11723 h 5533292"/>
              <a:gd name="connsiteX1" fmla="*/ 0 w 4267200"/>
              <a:gd name="connsiteY1" fmla="*/ 0 h 5533292"/>
              <a:gd name="connsiteX2" fmla="*/ 105508 w 4267200"/>
              <a:gd name="connsiteY2" fmla="*/ 5533292 h 5533292"/>
              <a:gd name="connsiteX3" fmla="*/ 4056185 w 4267200"/>
              <a:gd name="connsiteY3" fmla="*/ 5498123 h 5533292"/>
              <a:gd name="connsiteX4" fmla="*/ 4267200 w 4267200"/>
              <a:gd name="connsiteY4" fmla="*/ 152400 h 5533292"/>
              <a:gd name="connsiteX5" fmla="*/ 3841228 w 4267200"/>
              <a:gd name="connsiteY5" fmla="*/ 168266 h 5533292"/>
              <a:gd name="connsiteX6" fmla="*/ 3794335 w 4267200"/>
              <a:gd name="connsiteY6" fmla="*/ 511874 h 5533292"/>
              <a:gd name="connsiteX7" fmla="*/ 3974123 w 4267200"/>
              <a:gd name="connsiteY7" fmla="*/ 503991 h 5533292"/>
              <a:gd name="connsiteX8" fmla="*/ 3927231 w 4267200"/>
              <a:gd name="connsiteY8" fmla="*/ 5111261 h 5533292"/>
              <a:gd name="connsiteX9" fmla="*/ 269631 w 4267200"/>
              <a:gd name="connsiteY9" fmla="*/ 5099538 h 5533292"/>
              <a:gd name="connsiteX10" fmla="*/ 199293 w 4267200"/>
              <a:gd name="connsiteY10" fmla="*/ 617784 h 5533292"/>
              <a:gd name="connsiteX11" fmla="*/ 355635 w 4267200"/>
              <a:gd name="connsiteY11" fmla="*/ 609701 h 5533292"/>
              <a:gd name="connsiteX12" fmla="*/ 269631 w 4267200"/>
              <a:gd name="connsiteY12" fmla="*/ 11723 h 5533292"/>
              <a:gd name="connsiteX0" fmla="*/ 269631 w 4267200"/>
              <a:gd name="connsiteY0" fmla="*/ 11723 h 5533292"/>
              <a:gd name="connsiteX1" fmla="*/ 0 w 4267200"/>
              <a:gd name="connsiteY1" fmla="*/ 0 h 5533292"/>
              <a:gd name="connsiteX2" fmla="*/ 105508 w 4267200"/>
              <a:gd name="connsiteY2" fmla="*/ 5533292 h 5533292"/>
              <a:gd name="connsiteX3" fmla="*/ 4056185 w 4267200"/>
              <a:gd name="connsiteY3" fmla="*/ 5498123 h 5533292"/>
              <a:gd name="connsiteX4" fmla="*/ 4267200 w 4267200"/>
              <a:gd name="connsiteY4" fmla="*/ 187872 h 5533292"/>
              <a:gd name="connsiteX5" fmla="*/ 3841228 w 4267200"/>
              <a:gd name="connsiteY5" fmla="*/ 168266 h 5533292"/>
              <a:gd name="connsiteX6" fmla="*/ 3794335 w 4267200"/>
              <a:gd name="connsiteY6" fmla="*/ 511874 h 5533292"/>
              <a:gd name="connsiteX7" fmla="*/ 3974123 w 4267200"/>
              <a:gd name="connsiteY7" fmla="*/ 503991 h 5533292"/>
              <a:gd name="connsiteX8" fmla="*/ 3927231 w 4267200"/>
              <a:gd name="connsiteY8" fmla="*/ 5111261 h 5533292"/>
              <a:gd name="connsiteX9" fmla="*/ 269631 w 4267200"/>
              <a:gd name="connsiteY9" fmla="*/ 5099538 h 5533292"/>
              <a:gd name="connsiteX10" fmla="*/ 199293 w 4267200"/>
              <a:gd name="connsiteY10" fmla="*/ 617784 h 5533292"/>
              <a:gd name="connsiteX11" fmla="*/ 355635 w 4267200"/>
              <a:gd name="connsiteY11" fmla="*/ 609701 h 5533292"/>
              <a:gd name="connsiteX12" fmla="*/ 269631 w 4267200"/>
              <a:gd name="connsiteY12" fmla="*/ 11723 h 5533292"/>
              <a:gd name="connsiteX0" fmla="*/ 269631 w 4267200"/>
              <a:gd name="connsiteY0" fmla="*/ 11723 h 5533292"/>
              <a:gd name="connsiteX1" fmla="*/ 0 w 4267200"/>
              <a:gd name="connsiteY1" fmla="*/ 0 h 5533292"/>
              <a:gd name="connsiteX2" fmla="*/ 105508 w 4267200"/>
              <a:gd name="connsiteY2" fmla="*/ 5533292 h 5533292"/>
              <a:gd name="connsiteX3" fmla="*/ 4056185 w 4267200"/>
              <a:gd name="connsiteY3" fmla="*/ 5498123 h 5533292"/>
              <a:gd name="connsiteX4" fmla="*/ 4267200 w 4267200"/>
              <a:gd name="connsiteY4" fmla="*/ 187872 h 5533292"/>
              <a:gd name="connsiteX5" fmla="*/ 3841228 w 4267200"/>
              <a:gd name="connsiteY5" fmla="*/ 156442 h 5533292"/>
              <a:gd name="connsiteX6" fmla="*/ 3794335 w 4267200"/>
              <a:gd name="connsiteY6" fmla="*/ 511874 h 5533292"/>
              <a:gd name="connsiteX7" fmla="*/ 3974123 w 4267200"/>
              <a:gd name="connsiteY7" fmla="*/ 503991 h 5533292"/>
              <a:gd name="connsiteX8" fmla="*/ 3927231 w 4267200"/>
              <a:gd name="connsiteY8" fmla="*/ 5111261 h 5533292"/>
              <a:gd name="connsiteX9" fmla="*/ 269631 w 4267200"/>
              <a:gd name="connsiteY9" fmla="*/ 5099538 h 5533292"/>
              <a:gd name="connsiteX10" fmla="*/ 199293 w 4267200"/>
              <a:gd name="connsiteY10" fmla="*/ 617784 h 5533292"/>
              <a:gd name="connsiteX11" fmla="*/ 355635 w 4267200"/>
              <a:gd name="connsiteY11" fmla="*/ 609701 h 5533292"/>
              <a:gd name="connsiteX12" fmla="*/ 269631 w 4267200"/>
              <a:gd name="connsiteY12" fmla="*/ 11723 h 5533292"/>
              <a:gd name="connsiteX0" fmla="*/ 269631 w 4267200"/>
              <a:gd name="connsiteY0" fmla="*/ 11723 h 5533292"/>
              <a:gd name="connsiteX1" fmla="*/ 0 w 4267200"/>
              <a:gd name="connsiteY1" fmla="*/ 0 h 5533292"/>
              <a:gd name="connsiteX2" fmla="*/ 105508 w 4267200"/>
              <a:gd name="connsiteY2" fmla="*/ 5533292 h 5533292"/>
              <a:gd name="connsiteX3" fmla="*/ 4056185 w 4267200"/>
              <a:gd name="connsiteY3" fmla="*/ 5498123 h 5533292"/>
              <a:gd name="connsiteX4" fmla="*/ 4267200 w 4267200"/>
              <a:gd name="connsiteY4" fmla="*/ 176048 h 5533292"/>
              <a:gd name="connsiteX5" fmla="*/ 3841228 w 4267200"/>
              <a:gd name="connsiteY5" fmla="*/ 156442 h 5533292"/>
              <a:gd name="connsiteX6" fmla="*/ 3794335 w 4267200"/>
              <a:gd name="connsiteY6" fmla="*/ 511874 h 5533292"/>
              <a:gd name="connsiteX7" fmla="*/ 3974123 w 4267200"/>
              <a:gd name="connsiteY7" fmla="*/ 503991 h 5533292"/>
              <a:gd name="connsiteX8" fmla="*/ 3927231 w 4267200"/>
              <a:gd name="connsiteY8" fmla="*/ 5111261 h 5533292"/>
              <a:gd name="connsiteX9" fmla="*/ 269631 w 4267200"/>
              <a:gd name="connsiteY9" fmla="*/ 5099538 h 5533292"/>
              <a:gd name="connsiteX10" fmla="*/ 199293 w 4267200"/>
              <a:gd name="connsiteY10" fmla="*/ 617784 h 5533292"/>
              <a:gd name="connsiteX11" fmla="*/ 355635 w 4267200"/>
              <a:gd name="connsiteY11" fmla="*/ 609701 h 5533292"/>
              <a:gd name="connsiteX12" fmla="*/ 269631 w 4267200"/>
              <a:gd name="connsiteY12" fmla="*/ 11723 h 5533292"/>
              <a:gd name="connsiteX0" fmla="*/ 269631 w 4267200"/>
              <a:gd name="connsiteY0" fmla="*/ 19605 h 5533292"/>
              <a:gd name="connsiteX1" fmla="*/ 0 w 4267200"/>
              <a:gd name="connsiteY1" fmla="*/ 0 h 5533292"/>
              <a:gd name="connsiteX2" fmla="*/ 105508 w 4267200"/>
              <a:gd name="connsiteY2" fmla="*/ 5533292 h 5533292"/>
              <a:gd name="connsiteX3" fmla="*/ 4056185 w 4267200"/>
              <a:gd name="connsiteY3" fmla="*/ 5498123 h 5533292"/>
              <a:gd name="connsiteX4" fmla="*/ 4267200 w 4267200"/>
              <a:gd name="connsiteY4" fmla="*/ 176048 h 5533292"/>
              <a:gd name="connsiteX5" fmla="*/ 3841228 w 4267200"/>
              <a:gd name="connsiteY5" fmla="*/ 156442 h 5533292"/>
              <a:gd name="connsiteX6" fmla="*/ 3794335 w 4267200"/>
              <a:gd name="connsiteY6" fmla="*/ 511874 h 5533292"/>
              <a:gd name="connsiteX7" fmla="*/ 3974123 w 4267200"/>
              <a:gd name="connsiteY7" fmla="*/ 503991 h 5533292"/>
              <a:gd name="connsiteX8" fmla="*/ 3927231 w 4267200"/>
              <a:gd name="connsiteY8" fmla="*/ 5111261 h 5533292"/>
              <a:gd name="connsiteX9" fmla="*/ 269631 w 4267200"/>
              <a:gd name="connsiteY9" fmla="*/ 5099538 h 5533292"/>
              <a:gd name="connsiteX10" fmla="*/ 199293 w 4267200"/>
              <a:gd name="connsiteY10" fmla="*/ 617784 h 5533292"/>
              <a:gd name="connsiteX11" fmla="*/ 355635 w 4267200"/>
              <a:gd name="connsiteY11" fmla="*/ 609701 h 5533292"/>
              <a:gd name="connsiteX12" fmla="*/ 269631 w 4267200"/>
              <a:gd name="connsiteY12" fmla="*/ 19605 h 5533292"/>
              <a:gd name="connsiteX0" fmla="*/ 269631 w 4267200"/>
              <a:gd name="connsiteY0" fmla="*/ 3840 h 5517527"/>
              <a:gd name="connsiteX1" fmla="*/ 0 w 4267200"/>
              <a:gd name="connsiteY1" fmla="*/ 0 h 5517527"/>
              <a:gd name="connsiteX2" fmla="*/ 105508 w 4267200"/>
              <a:gd name="connsiteY2" fmla="*/ 5517527 h 5517527"/>
              <a:gd name="connsiteX3" fmla="*/ 4056185 w 4267200"/>
              <a:gd name="connsiteY3" fmla="*/ 5482358 h 5517527"/>
              <a:gd name="connsiteX4" fmla="*/ 4267200 w 4267200"/>
              <a:gd name="connsiteY4" fmla="*/ 160283 h 5517527"/>
              <a:gd name="connsiteX5" fmla="*/ 3841228 w 4267200"/>
              <a:gd name="connsiteY5" fmla="*/ 140677 h 5517527"/>
              <a:gd name="connsiteX6" fmla="*/ 3794335 w 4267200"/>
              <a:gd name="connsiteY6" fmla="*/ 496109 h 5517527"/>
              <a:gd name="connsiteX7" fmla="*/ 3974123 w 4267200"/>
              <a:gd name="connsiteY7" fmla="*/ 488226 h 5517527"/>
              <a:gd name="connsiteX8" fmla="*/ 3927231 w 4267200"/>
              <a:gd name="connsiteY8" fmla="*/ 5095496 h 5517527"/>
              <a:gd name="connsiteX9" fmla="*/ 269631 w 4267200"/>
              <a:gd name="connsiteY9" fmla="*/ 5083773 h 5517527"/>
              <a:gd name="connsiteX10" fmla="*/ 199293 w 4267200"/>
              <a:gd name="connsiteY10" fmla="*/ 602019 h 5517527"/>
              <a:gd name="connsiteX11" fmla="*/ 355635 w 4267200"/>
              <a:gd name="connsiteY11" fmla="*/ 593936 h 5517527"/>
              <a:gd name="connsiteX12" fmla="*/ 269631 w 4267200"/>
              <a:gd name="connsiteY12" fmla="*/ 3840 h 5517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67200" h="5517527">
                <a:moveTo>
                  <a:pt x="269631" y="3840"/>
                </a:moveTo>
                <a:lnTo>
                  <a:pt x="0" y="0"/>
                </a:lnTo>
                <a:lnTo>
                  <a:pt x="105508" y="5517527"/>
                </a:lnTo>
                <a:lnTo>
                  <a:pt x="4056185" y="5482358"/>
                </a:lnTo>
                <a:lnTo>
                  <a:pt x="4267200" y="160283"/>
                </a:lnTo>
                <a:lnTo>
                  <a:pt x="3841228" y="140677"/>
                </a:lnTo>
                <a:lnTo>
                  <a:pt x="3794335" y="496109"/>
                </a:lnTo>
                <a:lnTo>
                  <a:pt x="3974123" y="488226"/>
                </a:lnTo>
                <a:lnTo>
                  <a:pt x="3927231" y="5095496"/>
                </a:lnTo>
                <a:lnTo>
                  <a:pt x="269631" y="5083773"/>
                </a:lnTo>
                <a:lnTo>
                  <a:pt x="199293" y="602019"/>
                </a:lnTo>
                <a:lnTo>
                  <a:pt x="355635" y="593936"/>
                </a:lnTo>
                <a:lnTo>
                  <a:pt x="269631" y="384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Textfeld 24"/>
          <p:cNvSpPr txBox="1"/>
          <p:nvPr userDrawn="1"/>
        </p:nvSpPr>
        <p:spPr>
          <a:xfrm>
            <a:off x="3495021" y="2583151"/>
            <a:ext cx="3150667" cy="646331"/>
          </a:xfrm>
          <a:prstGeom prst="rect">
            <a:avLst/>
          </a:prstGeom>
          <a:noFill/>
        </p:spPr>
        <p:txBody>
          <a:bodyPr wrap="square" rtlCol="0">
            <a:spAutoFit/>
          </a:bodyPr>
          <a:lstStyle/>
          <a:p>
            <a:r>
              <a:rPr lang="de-DE" dirty="0" err="1"/>
              <a:t>ibK</a:t>
            </a:r>
            <a:r>
              <a:rPr lang="de-DE" dirty="0"/>
              <a:t> einordnen </a:t>
            </a:r>
          </a:p>
          <a:p>
            <a:r>
              <a:rPr lang="de-DE" dirty="0"/>
              <a:t>mit Praxisphase und Lesephase</a:t>
            </a:r>
          </a:p>
        </p:txBody>
      </p:sp>
      <p:sp>
        <p:nvSpPr>
          <p:cNvPr id="26" name="Rechteck 25"/>
          <p:cNvSpPr/>
          <p:nvPr userDrawn="1"/>
        </p:nvSpPr>
        <p:spPr>
          <a:xfrm>
            <a:off x="2874936" y="6196330"/>
            <a:ext cx="3733800" cy="2673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t>Ende um 16:30 Uhr</a:t>
            </a:r>
          </a:p>
        </p:txBody>
      </p:sp>
      <p:sp>
        <p:nvSpPr>
          <p:cNvPr id="27" name="Textfeld 26"/>
          <p:cNvSpPr txBox="1"/>
          <p:nvPr userDrawn="1"/>
        </p:nvSpPr>
        <p:spPr>
          <a:xfrm>
            <a:off x="3424492" y="3686371"/>
            <a:ext cx="3167466" cy="369332"/>
          </a:xfrm>
          <a:prstGeom prst="rect">
            <a:avLst/>
          </a:prstGeom>
          <a:noFill/>
        </p:spPr>
        <p:txBody>
          <a:bodyPr wrap="square" rtlCol="0">
            <a:spAutoFit/>
          </a:bodyPr>
          <a:lstStyle/>
          <a:p>
            <a:r>
              <a:rPr lang="de-DE" dirty="0"/>
              <a:t>Themen der UE mit Praxisphase</a:t>
            </a:r>
          </a:p>
        </p:txBody>
      </p:sp>
      <p:grpSp>
        <p:nvGrpSpPr>
          <p:cNvPr id="30" name="Gruppieren 29"/>
          <p:cNvGrpSpPr/>
          <p:nvPr userDrawn="1"/>
        </p:nvGrpSpPr>
        <p:grpSpPr>
          <a:xfrm>
            <a:off x="271523" y="281392"/>
            <a:ext cx="1334068" cy="1236512"/>
            <a:chOff x="271523" y="281392"/>
            <a:chExt cx="1334068" cy="1236512"/>
          </a:xfrm>
        </p:grpSpPr>
        <p:grpSp>
          <p:nvGrpSpPr>
            <p:cNvPr id="31" name="Gruppieren 30"/>
            <p:cNvGrpSpPr/>
            <p:nvPr/>
          </p:nvGrpSpPr>
          <p:grpSpPr>
            <a:xfrm>
              <a:off x="402353" y="439121"/>
              <a:ext cx="1040893" cy="921267"/>
              <a:chOff x="376783" y="4333568"/>
              <a:chExt cx="1534216" cy="1357894"/>
            </a:xfrm>
          </p:grpSpPr>
          <p:sp>
            <p:nvSpPr>
              <p:cNvPr id="35" name="Freihandform 42"/>
              <p:cNvSpPr/>
              <p:nvPr/>
            </p:nvSpPr>
            <p:spPr>
              <a:xfrm>
                <a:off x="440322" y="4377111"/>
                <a:ext cx="555171" cy="609600"/>
              </a:xfrm>
              <a:custGeom>
                <a:avLst/>
                <a:gdLst>
                  <a:gd name="connsiteX0" fmla="*/ 0 w 555171"/>
                  <a:gd name="connsiteY0" fmla="*/ 555171 h 609600"/>
                  <a:gd name="connsiteX1" fmla="*/ 21771 w 555171"/>
                  <a:gd name="connsiteY1" fmla="*/ 10886 h 609600"/>
                  <a:gd name="connsiteX2" fmla="*/ 185057 w 555171"/>
                  <a:gd name="connsiteY2" fmla="*/ 0 h 609600"/>
                  <a:gd name="connsiteX3" fmla="*/ 359228 w 555171"/>
                  <a:gd name="connsiteY3" fmla="*/ 381000 h 609600"/>
                  <a:gd name="connsiteX4" fmla="*/ 413657 w 555171"/>
                  <a:gd name="connsiteY4" fmla="*/ 0 h 609600"/>
                  <a:gd name="connsiteX5" fmla="*/ 555171 w 555171"/>
                  <a:gd name="connsiteY5" fmla="*/ 10886 h 609600"/>
                  <a:gd name="connsiteX6" fmla="*/ 446314 w 555171"/>
                  <a:gd name="connsiteY6" fmla="*/ 587829 h 609600"/>
                  <a:gd name="connsiteX7" fmla="*/ 293914 w 555171"/>
                  <a:gd name="connsiteY7" fmla="*/ 598714 h 609600"/>
                  <a:gd name="connsiteX8" fmla="*/ 130628 w 555171"/>
                  <a:gd name="connsiteY8" fmla="*/ 141514 h 609600"/>
                  <a:gd name="connsiteX9" fmla="*/ 152400 w 555171"/>
                  <a:gd name="connsiteY9" fmla="*/ 609600 h 609600"/>
                  <a:gd name="connsiteX10" fmla="*/ 0 w 555171"/>
                  <a:gd name="connsiteY10" fmla="*/ 555171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5171" h="609600">
                    <a:moveTo>
                      <a:pt x="0" y="555171"/>
                    </a:moveTo>
                    <a:lnTo>
                      <a:pt x="21771" y="10886"/>
                    </a:lnTo>
                    <a:lnTo>
                      <a:pt x="185057" y="0"/>
                    </a:lnTo>
                    <a:lnTo>
                      <a:pt x="359228" y="381000"/>
                    </a:lnTo>
                    <a:lnTo>
                      <a:pt x="413657" y="0"/>
                    </a:lnTo>
                    <a:lnTo>
                      <a:pt x="555171" y="10886"/>
                    </a:lnTo>
                    <a:lnTo>
                      <a:pt x="446314" y="587829"/>
                    </a:lnTo>
                    <a:lnTo>
                      <a:pt x="293914" y="598714"/>
                    </a:lnTo>
                    <a:lnTo>
                      <a:pt x="130628" y="141514"/>
                    </a:lnTo>
                    <a:lnTo>
                      <a:pt x="152400" y="609600"/>
                    </a:lnTo>
                    <a:lnTo>
                      <a:pt x="0" y="55517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6" name="Freihandform 43"/>
              <p:cNvSpPr/>
              <p:nvPr/>
            </p:nvSpPr>
            <p:spPr>
              <a:xfrm>
                <a:off x="951950" y="4507740"/>
                <a:ext cx="609600" cy="457200"/>
              </a:xfrm>
              <a:custGeom>
                <a:avLst/>
                <a:gdLst>
                  <a:gd name="connsiteX0" fmla="*/ 97972 w 609600"/>
                  <a:gd name="connsiteY0" fmla="*/ 21771 h 457200"/>
                  <a:gd name="connsiteX1" fmla="*/ 0 w 609600"/>
                  <a:gd name="connsiteY1" fmla="*/ 21771 h 457200"/>
                  <a:gd name="connsiteX2" fmla="*/ 108858 w 609600"/>
                  <a:gd name="connsiteY2" fmla="*/ 435428 h 457200"/>
                  <a:gd name="connsiteX3" fmla="*/ 206829 w 609600"/>
                  <a:gd name="connsiteY3" fmla="*/ 446314 h 457200"/>
                  <a:gd name="connsiteX4" fmla="*/ 283029 w 609600"/>
                  <a:gd name="connsiteY4" fmla="*/ 163285 h 457200"/>
                  <a:gd name="connsiteX5" fmla="*/ 359229 w 609600"/>
                  <a:gd name="connsiteY5" fmla="*/ 457200 h 457200"/>
                  <a:gd name="connsiteX6" fmla="*/ 478972 w 609600"/>
                  <a:gd name="connsiteY6" fmla="*/ 446314 h 457200"/>
                  <a:gd name="connsiteX7" fmla="*/ 609600 w 609600"/>
                  <a:gd name="connsiteY7" fmla="*/ 10885 h 457200"/>
                  <a:gd name="connsiteX8" fmla="*/ 468086 w 609600"/>
                  <a:gd name="connsiteY8" fmla="*/ 21771 h 457200"/>
                  <a:gd name="connsiteX9" fmla="*/ 402772 w 609600"/>
                  <a:gd name="connsiteY9" fmla="*/ 315685 h 457200"/>
                  <a:gd name="connsiteX10" fmla="*/ 315686 w 609600"/>
                  <a:gd name="connsiteY10" fmla="*/ 0 h 457200"/>
                  <a:gd name="connsiteX11" fmla="*/ 228600 w 609600"/>
                  <a:gd name="connsiteY11" fmla="*/ 10885 h 457200"/>
                  <a:gd name="connsiteX12" fmla="*/ 141515 w 609600"/>
                  <a:gd name="connsiteY12" fmla="*/ 304800 h 457200"/>
                  <a:gd name="connsiteX13" fmla="*/ 97972 w 609600"/>
                  <a:gd name="connsiteY13" fmla="*/ 21771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9600" h="457200">
                    <a:moveTo>
                      <a:pt x="97972" y="21771"/>
                    </a:moveTo>
                    <a:lnTo>
                      <a:pt x="0" y="21771"/>
                    </a:lnTo>
                    <a:lnTo>
                      <a:pt x="108858" y="435428"/>
                    </a:lnTo>
                    <a:lnTo>
                      <a:pt x="206829" y="446314"/>
                    </a:lnTo>
                    <a:lnTo>
                      <a:pt x="283029" y="163285"/>
                    </a:lnTo>
                    <a:lnTo>
                      <a:pt x="359229" y="457200"/>
                    </a:lnTo>
                    <a:lnTo>
                      <a:pt x="478972" y="446314"/>
                    </a:lnTo>
                    <a:lnTo>
                      <a:pt x="609600" y="10885"/>
                    </a:lnTo>
                    <a:lnTo>
                      <a:pt x="468086" y="21771"/>
                    </a:lnTo>
                    <a:lnTo>
                      <a:pt x="402772" y="315685"/>
                    </a:lnTo>
                    <a:lnTo>
                      <a:pt x="315686" y="0"/>
                    </a:lnTo>
                    <a:lnTo>
                      <a:pt x="228600" y="10885"/>
                    </a:lnTo>
                    <a:lnTo>
                      <a:pt x="141515" y="304800"/>
                    </a:lnTo>
                    <a:lnTo>
                      <a:pt x="97972" y="2177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 name="Freihandform 44"/>
              <p:cNvSpPr/>
              <p:nvPr/>
            </p:nvSpPr>
            <p:spPr>
              <a:xfrm>
                <a:off x="1432028" y="4333568"/>
                <a:ext cx="478971" cy="653143"/>
              </a:xfrm>
              <a:custGeom>
                <a:avLst/>
                <a:gdLst>
                  <a:gd name="connsiteX0" fmla="*/ 152400 w 478971"/>
                  <a:gd name="connsiteY0" fmla="*/ 620486 h 653143"/>
                  <a:gd name="connsiteX1" fmla="*/ 141514 w 478971"/>
                  <a:gd name="connsiteY1" fmla="*/ 108857 h 653143"/>
                  <a:gd name="connsiteX2" fmla="*/ 0 w 478971"/>
                  <a:gd name="connsiteY2" fmla="*/ 130629 h 653143"/>
                  <a:gd name="connsiteX3" fmla="*/ 0 w 478971"/>
                  <a:gd name="connsiteY3" fmla="*/ 0 h 653143"/>
                  <a:gd name="connsiteX4" fmla="*/ 478971 w 478971"/>
                  <a:gd name="connsiteY4" fmla="*/ 32657 h 653143"/>
                  <a:gd name="connsiteX5" fmla="*/ 468086 w 478971"/>
                  <a:gd name="connsiteY5" fmla="*/ 141514 h 653143"/>
                  <a:gd name="connsiteX6" fmla="*/ 239486 w 478971"/>
                  <a:gd name="connsiteY6" fmla="*/ 141514 h 653143"/>
                  <a:gd name="connsiteX7" fmla="*/ 261257 w 478971"/>
                  <a:gd name="connsiteY7" fmla="*/ 653143 h 653143"/>
                  <a:gd name="connsiteX8" fmla="*/ 152400 w 478971"/>
                  <a:gd name="connsiteY8" fmla="*/ 620486 h 653143"/>
                  <a:gd name="connsiteX0" fmla="*/ 152400 w 478971"/>
                  <a:gd name="connsiteY0" fmla="*/ 620486 h 653143"/>
                  <a:gd name="connsiteX1" fmla="*/ 128357 w 478971"/>
                  <a:gd name="connsiteY1" fmla="*/ 141749 h 653143"/>
                  <a:gd name="connsiteX2" fmla="*/ 0 w 478971"/>
                  <a:gd name="connsiteY2" fmla="*/ 130629 h 653143"/>
                  <a:gd name="connsiteX3" fmla="*/ 0 w 478971"/>
                  <a:gd name="connsiteY3" fmla="*/ 0 h 653143"/>
                  <a:gd name="connsiteX4" fmla="*/ 478971 w 478971"/>
                  <a:gd name="connsiteY4" fmla="*/ 32657 h 653143"/>
                  <a:gd name="connsiteX5" fmla="*/ 468086 w 478971"/>
                  <a:gd name="connsiteY5" fmla="*/ 141514 h 653143"/>
                  <a:gd name="connsiteX6" fmla="*/ 239486 w 478971"/>
                  <a:gd name="connsiteY6" fmla="*/ 141514 h 653143"/>
                  <a:gd name="connsiteX7" fmla="*/ 261257 w 478971"/>
                  <a:gd name="connsiteY7" fmla="*/ 653143 h 653143"/>
                  <a:gd name="connsiteX8" fmla="*/ 152400 w 478971"/>
                  <a:gd name="connsiteY8" fmla="*/ 620486 h 653143"/>
                  <a:gd name="connsiteX0" fmla="*/ 119507 w 478971"/>
                  <a:gd name="connsiteY0" fmla="*/ 620486 h 653143"/>
                  <a:gd name="connsiteX1" fmla="*/ 128357 w 478971"/>
                  <a:gd name="connsiteY1" fmla="*/ 141749 h 653143"/>
                  <a:gd name="connsiteX2" fmla="*/ 0 w 478971"/>
                  <a:gd name="connsiteY2" fmla="*/ 130629 h 653143"/>
                  <a:gd name="connsiteX3" fmla="*/ 0 w 478971"/>
                  <a:gd name="connsiteY3" fmla="*/ 0 h 653143"/>
                  <a:gd name="connsiteX4" fmla="*/ 478971 w 478971"/>
                  <a:gd name="connsiteY4" fmla="*/ 32657 h 653143"/>
                  <a:gd name="connsiteX5" fmla="*/ 468086 w 478971"/>
                  <a:gd name="connsiteY5" fmla="*/ 141514 h 653143"/>
                  <a:gd name="connsiteX6" fmla="*/ 239486 w 478971"/>
                  <a:gd name="connsiteY6" fmla="*/ 141514 h 653143"/>
                  <a:gd name="connsiteX7" fmla="*/ 261257 w 478971"/>
                  <a:gd name="connsiteY7" fmla="*/ 653143 h 653143"/>
                  <a:gd name="connsiteX8" fmla="*/ 119507 w 478971"/>
                  <a:gd name="connsiteY8" fmla="*/ 620486 h 653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8971" h="653143">
                    <a:moveTo>
                      <a:pt x="119507" y="620486"/>
                    </a:moveTo>
                    <a:lnTo>
                      <a:pt x="128357" y="141749"/>
                    </a:lnTo>
                    <a:lnTo>
                      <a:pt x="0" y="130629"/>
                    </a:lnTo>
                    <a:lnTo>
                      <a:pt x="0" y="0"/>
                    </a:lnTo>
                    <a:lnTo>
                      <a:pt x="478971" y="32657"/>
                    </a:lnTo>
                    <a:lnTo>
                      <a:pt x="468086" y="141514"/>
                    </a:lnTo>
                    <a:lnTo>
                      <a:pt x="239486" y="141514"/>
                    </a:lnTo>
                    <a:lnTo>
                      <a:pt x="261257" y="653143"/>
                    </a:lnTo>
                    <a:lnTo>
                      <a:pt x="119507" y="62048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38" name="Gruppieren 37"/>
              <p:cNvGrpSpPr/>
              <p:nvPr/>
            </p:nvGrpSpPr>
            <p:grpSpPr>
              <a:xfrm>
                <a:off x="376783" y="5004666"/>
                <a:ext cx="1499220" cy="686796"/>
                <a:chOff x="2494945" y="5226423"/>
                <a:chExt cx="1265648" cy="579796"/>
              </a:xfrm>
              <a:solidFill>
                <a:schemeClr val="accent1"/>
              </a:solidFill>
            </p:grpSpPr>
            <p:sp>
              <p:nvSpPr>
                <p:cNvPr id="39" name="Freihandform 46"/>
                <p:cNvSpPr/>
                <p:nvPr/>
              </p:nvSpPr>
              <p:spPr>
                <a:xfrm>
                  <a:off x="2494945" y="5227485"/>
                  <a:ext cx="443696" cy="547869"/>
                </a:xfrm>
                <a:custGeom>
                  <a:avLst/>
                  <a:gdLst>
                    <a:gd name="connsiteX0" fmla="*/ 46299 w 443696"/>
                    <a:gd name="connsiteY0" fmla="*/ 0 h 547869"/>
                    <a:gd name="connsiteX1" fmla="*/ 57874 w 443696"/>
                    <a:gd name="connsiteY1" fmla="*/ 104172 h 547869"/>
                    <a:gd name="connsiteX2" fmla="*/ 285509 w 443696"/>
                    <a:gd name="connsiteY2" fmla="*/ 92598 h 547869"/>
                    <a:gd name="connsiteX3" fmla="*/ 0 w 443696"/>
                    <a:gd name="connsiteY3" fmla="*/ 547869 h 547869"/>
                    <a:gd name="connsiteX4" fmla="*/ 424405 w 443696"/>
                    <a:gd name="connsiteY4" fmla="*/ 532436 h 547869"/>
                    <a:gd name="connsiteX5" fmla="*/ 408972 w 443696"/>
                    <a:gd name="connsiteY5" fmla="*/ 428263 h 547869"/>
                    <a:gd name="connsiteX6" fmla="*/ 173620 w 443696"/>
                    <a:gd name="connsiteY6" fmla="*/ 459129 h 547869"/>
                    <a:gd name="connsiteX7" fmla="*/ 443696 w 443696"/>
                    <a:gd name="connsiteY7" fmla="*/ 15433 h 547869"/>
                    <a:gd name="connsiteX8" fmla="*/ 46299 w 443696"/>
                    <a:gd name="connsiteY8" fmla="*/ 0 h 547869"/>
                    <a:gd name="connsiteX0" fmla="*/ 46299 w 443696"/>
                    <a:gd name="connsiteY0" fmla="*/ 0 h 547869"/>
                    <a:gd name="connsiteX1" fmla="*/ 60092 w 443696"/>
                    <a:gd name="connsiteY1" fmla="*/ 113046 h 547869"/>
                    <a:gd name="connsiteX2" fmla="*/ 285509 w 443696"/>
                    <a:gd name="connsiteY2" fmla="*/ 92598 h 547869"/>
                    <a:gd name="connsiteX3" fmla="*/ 0 w 443696"/>
                    <a:gd name="connsiteY3" fmla="*/ 547869 h 547869"/>
                    <a:gd name="connsiteX4" fmla="*/ 424405 w 443696"/>
                    <a:gd name="connsiteY4" fmla="*/ 532436 h 547869"/>
                    <a:gd name="connsiteX5" fmla="*/ 408972 w 443696"/>
                    <a:gd name="connsiteY5" fmla="*/ 428263 h 547869"/>
                    <a:gd name="connsiteX6" fmla="*/ 173620 w 443696"/>
                    <a:gd name="connsiteY6" fmla="*/ 459129 h 547869"/>
                    <a:gd name="connsiteX7" fmla="*/ 443696 w 443696"/>
                    <a:gd name="connsiteY7" fmla="*/ 15433 h 547869"/>
                    <a:gd name="connsiteX8" fmla="*/ 46299 w 443696"/>
                    <a:gd name="connsiteY8" fmla="*/ 0 h 547869"/>
                    <a:gd name="connsiteX0" fmla="*/ 46299 w 443696"/>
                    <a:gd name="connsiteY0" fmla="*/ 0 h 547869"/>
                    <a:gd name="connsiteX1" fmla="*/ 60092 w 443696"/>
                    <a:gd name="connsiteY1" fmla="*/ 113046 h 547869"/>
                    <a:gd name="connsiteX2" fmla="*/ 272199 w 443696"/>
                    <a:gd name="connsiteY2" fmla="*/ 99252 h 547869"/>
                    <a:gd name="connsiteX3" fmla="*/ 0 w 443696"/>
                    <a:gd name="connsiteY3" fmla="*/ 547869 h 547869"/>
                    <a:gd name="connsiteX4" fmla="*/ 424405 w 443696"/>
                    <a:gd name="connsiteY4" fmla="*/ 532436 h 547869"/>
                    <a:gd name="connsiteX5" fmla="*/ 408972 w 443696"/>
                    <a:gd name="connsiteY5" fmla="*/ 428263 h 547869"/>
                    <a:gd name="connsiteX6" fmla="*/ 173620 w 443696"/>
                    <a:gd name="connsiteY6" fmla="*/ 459129 h 547869"/>
                    <a:gd name="connsiteX7" fmla="*/ 443696 w 443696"/>
                    <a:gd name="connsiteY7" fmla="*/ 15433 h 547869"/>
                    <a:gd name="connsiteX8" fmla="*/ 46299 w 443696"/>
                    <a:gd name="connsiteY8" fmla="*/ 0 h 547869"/>
                    <a:gd name="connsiteX0" fmla="*/ 46299 w 443696"/>
                    <a:gd name="connsiteY0" fmla="*/ 0 h 547869"/>
                    <a:gd name="connsiteX1" fmla="*/ 60092 w 443696"/>
                    <a:gd name="connsiteY1" fmla="*/ 113046 h 547869"/>
                    <a:gd name="connsiteX2" fmla="*/ 272199 w 443696"/>
                    <a:gd name="connsiteY2" fmla="*/ 99252 h 547869"/>
                    <a:gd name="connsiteX3" fmla="*/ 0 w 443696"/>
                    <a:gd name="connsiteY3" fmla="*/ 547869 h 547869"/>
                    <a:gd name="connsiteX4" fmla="*/ 424405 w 443696"/>
                    <a:gd name="connsiteY4" fmla="*/ 532436 h 547869"/>
                    <a:gd name="connsiteX5" fmla="*/ 408972 w 443696"/>
                    <a:gd name="connsiteY5" fmla="*/ 428263 h 547869"/>
                    <a:gd name="connsiteX6" fmla="*/ 189147 w 443696"/>
                    <a:gd name="connsiteY6" fmla="*/ 448038 h 547869"/>
                    <a:gd name="connsiteX7" fmla="*/ 443696 w 443696"/>
                    <a:gd name="connsiteY7" fmla="*/ 15433 h 547869"/>
                    <a:gd name="connsiteX8" fmla="*/ 46299 w 443696"/>
                    <a:gd name="connsiteY8" fmla="*/ 0 h 547869"/>
                    <a:gd name="connsiteX0" fmla="*/ 46299 w 443696"/>
                    <a:gd name="connsiteY0" fmla="*/ 0 h 547869"/>
                    <a:gd name="connsiteX1" fmla="*/ 60092 w 443696"/>
                    <a:gd name="connsiteY1" fmla="*/ 113046 h 547869"/>
                    <a:gd name="connsiteX2" fmla="*/ 272199 w 443696"/>
                    <a:gd name="connsiteY2" fmla="*/ 99252 h 547869"/>
                    <a:gd name="connsiteX3" fmla="*/ 0 w 443696"/>
                    <a:gd name="connsiteY3" fmla="*/ 547869 h 547869"/>
                    <a:gd name="connsiteX4" fmla="*/ 424405 w 443696"/>
                    <a:gd name="connsiteY4" fmla="*/ 532436 h 547869"/>
                    <a:gd name="connsiteX5" fmla="*/ 420063 w 443696"/>
                    <a:gd name="connsiteY5" fmla="*/ 412736 h 547869"/>
                    <a:gd name="connsiteX6" fmla="*/ 189147 w 443696"/>
                    <a:gd name="connsiteY6" fmla="*/ 448038 h 547869"/>
                    <a:gd name="connsiteX7" fmla="*/ 443696 w 443696"/>
                    <a:gd name="connsiteY7" fmla="*/ 15433 h 547869"/>
                    <a:gd name="connsiteX8" fmla="*/ 46299 w 443696"/>
                    <a:gd name="connsiteY8" fmla="*/ 0 h 547869"/>
                    <a:gd name="connsiteX0" fmla="*/ 46299 w 443696"/>
                    <a:gd name="connsiteY0" fmla="*/ 0 h 547869"/>
                    <a:gd name="connsiteX1" fmla="*/ 31255 w 443696"/>
                    <a:gd name="connsiteY1" fmla="*/ 113046 h 547869"/>
                    <a:gd name="connsiteX2" fmla="*/ 272199 w 443696"/>
                    <a:gd name="connsiteY2" fmla="*/ 99252 h 547869"/>
                    <a:gd name="connsiteX3" fmla="*/ 0 w 443696"/>
                    <a:gd name="connsiteY3" fmla="*/ 547869 h 547869"/>
                    <a:gd name="connsiteX4" fmla="*/ 424405 w 443696"/>
                    <a:gd name="connsiteY4" fmla="*/ 532436 h 547869"/>
                    <a:gd name="connsiteX5" fmla="*/ 420063 w 443696"/>
                    <a:gd name="connsiteY5" fmla="*/ 412736 h 547869"/>
                    <a:gd name="connsiteX6" fmla="*/ 189147 w 443696"/>
                    <a:gd name="connsiteY6" fmla="*/ 448038 h 547869"/>
                    <a:gd name="connsiteX7" fmla="*/ 443696 w 443696"/>
                    <a:gd name="connsiteY7" fmla="*/ 15433 h 547869"/>
                    <a:gd name="connsiteX8" fmla="*/ 46299 w 443696"/>
                    <a:gd name="connsiteY8" fmla="*/ 0 h 547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3696" h="547869">
                      <a:moveTo>
                        <a:pt x="46299" y="0"/>
                      </a:moveTo>
                      <a:lnTo>
                        <a:pt x="31255" y="113046"/>
                      </a:lnTo>
                      <a:lnTo>
                        <a:pt x="272199" y="99252"/>
                      </a:lnTo>
                      <a:lnTo>
                        <a:pt x="0" y="547869"/>
                      </a:lnTo>
                      <a:lnTo>
                        <a:pt x="424405" y="532436"/>
                      </a:lnTo>
                      <a:lnTo>
                        <a:pt x="420063" y="412736"/>
                      </a:lnTo>
                      <a:lnTo>
                        <a:pt x="189147" y="448038"/>
                      </a:lnTo>
                      <a:lnTo>
                        <a:pt x="443696" y="15433"/>
                      </a:lnTo>
                      <a:lnTo>
                        <a:pt x="46299"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0" name="Freihandform 47"/>
                <p:cNvSpPr/>
                <p:nvPr/>
              </p:nvSpPr>
              <p:spPr>
                <a:xfrm>
                  <a:off x="3297606" y="5226423"/>
                  <a:ext cx="462987" cy="556647"/>
                </a:xfrm>
                <a:custGeom>
                  <a:avLst/>
                  <a:gdLst>
                    <a:gd name="connsiteX0" fmla="*/ 216061 w 462987"/>
                    <a:gd name="connsiteY0" fmla="*/ 246926 h 563301"/>
                    <a:gd name="connsiteX1" fmla="*/ 239210 w 462987"/>
                    <a:gd name="connsiteY1" fmla="*/ 324091 h 563301"/>
                    <a:gd name="connsiteX2" fmla="*/ 358815 w 462987"/>
                    <a:gd name="connsiteY2" fmla="*/ 324091 h 563301"/>
                    <a:gd name="connsiteX3" fmla="*/ 343382 w 462987"/>
                    <a:gd name="connsiteY3" fmla="*/ 482278 h 563301"/>
                    <a:gd name="connsiteX4" fmla="*/ 173620 w 462987"/>
                    <a:gd name="connsiteY4" fmla="*/ 493853 h 563301"/>
                    <a:gd name="connsiteX5" fmla="*/ 69448 w 462987"/>
                    <a:gd name="connsiteY5" fmla="*/ 316374 h 563301"/>
                    <a:gd name="connsiteX6" fmla="*/ 150471 w 462987"/>
                    <a:gd name="connsiteY6" fmla="*/ 108030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43382 w 462987"/>
                    <a:gd name="connsiteY3" fmla="*/ 482278 h 563301"/>
                    <a:gd name="connsiteX4" fmla="*/ 173620 w 462987"/>
                    <a:gd name="connsiteY4" fmla="*/ 493853 h 563301"/>
                    <a:gd name="connsiteX5" fmla="*/ 92597 w 462987"/>
                    <a:gd name="connsiteY5" fmla="*/ 316374 h 563301"/>
                    <a:gd name="connsiteX6" fmla="*/ 150471 w 462987"/>
                    <a:gd name="connsiteY6" fmla="*/ 108030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43382 w 462987"/>
                    <a:gd name="connsiteY3" fmla="*/ 482278 h 563301"/>
                    <a:gd name="connsiteX4" fmla="*/ 192911 w 462987"/>
                    <a:gd name="connsiteY4" fmla="*/ 482278 h 563301"/>
                    <a:gd name="connsiteX5" fmla="*/ 92597 w 462987"/>
                    <a:gd name="connsiteY5" fmla="*/ 316374 h 563301"/>
                    <a:gd name="connsiteX6" fmla="*/ 150471 w 462987"/>
                    <a:gd name="connsiteY6" fmla="*/ 108030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31808 w 462987"/>
                    <a:gd name="connsiteY3" fmla="*/ 459128 h 563301"/>
                    <a:gd name="connsiteX4" fmla="*/ 192911 w 462987"/>
                    <a:gd name="connsiteY4" fmla="*/ 482278 h 563301"/>
                    <a:gd name="connsiteX5" fmla="*/ 92597 w 462987"/>
                    <a:gd name="connsiteY5" fmla="*/ 316374 h 563301"/>
                    <a:gd name="connsiteX6" fmla="*/ 150471 w 462987"/>
                    <a:gd name="connsiteY6" fmla="*/ 108030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31808 w 462987"/>
                    <a:gd name="connsiteY3" fmla="*/ 459128 h 563301"/>
                    <a:gd name="connsiteX4" fmla="*/ 192911 w 462987"/>
                    <a:gd name="connsiteY4" fmla="*/ 482278 h 563301"/>
                    <a:gd name="connsiteX5" fmla="*/ 92597 w 462987"/>
                    <a:gd name="connsiteY5" fmla="*/ 316374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31808 w 462987"/>
                    <a:gd name="connsiteY3" fmla="*/ 459128 h 563301"/>
                    <a:gd name="connsiteX4" fmla="*/ 192911 w 462987"/>
                    <a:gd name="connsiteY4" fmla="*/ 482278 h 563301"/>
                    <a:gd name="connsiteX5" fmla="*/ 116998 w 462987"/>
                    <a:gd name="connsiteY5" fmla="*/ 311938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31808 w 462987"/>
                    <a:gd name="connsiteY3" fmla="*/ 459128 h 563301"/>
                    <a:gd name="connsiteX4" fmla="*/ 195129 w 462987"/>
                    <a:gd name="connsiteY4" fmla="*/ 466750 h 563301"/>
                    <a:gd name="connsiteX5" fmla="*/ 116998 w 462987"/>
                    <a:gd name="connsiteY5" fmla="*/ 311938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16280 w 462987"/>
                    <a:gd name="connsiteY3" fmla="*/ 448037 h 563301"/>
                    <a:gd name="connsiteX4" fmla="*/ 195129 w 462987"/>
                    <a:gd name="connsiteY4" fmla="*/ 466750 h 563301"/>
                    <a:gd name="connsiteX5" fmla="*/ 116998 w 462987"/>
                    <a:gd name="connsiteY5" fmla="*/ 311938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16280 w 462987"/>
                    <a:gd name="connsiteY3" fmla="*/ 448037 h 563301"/>
                    <a:gd name="connsiteX4" fmla="*/ 195129 w 462987"/>
                    <a:gd name="connsiteY4" fmla="*/ 466750 h 563301"/>
                    <a:gd name="connsiteX5" fmla="*/ 116998 w 462987"/>
                    <a:gd name="connsiteY5" fmla="*/ 311938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31304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16280 w 462987"/>
                    <a:gd name="connsiteY3" fmla="*/ 448037 h 563301"/>
                    <a:gd name="connsiteX4" fmla="*/ 195129 w 462987"/>
                    <a:gd name="connsiteY4" fmla="*/ 466750 h 563301"/>
                    <a:gd name="connsiteX5" fmla="*/ 116998 w 462987"/>
                    <a:gd name="connsiteY5" fmla="*/ 311938 h 563301"/>
                    <a:gd name="connsiteX6" fmla="*/ 150471 w 462987"/>
                    <a:gd name="connsiteY6" fmla="*/ 115747 h 563301"/>
                    <a:gd name="connsiteX7" fmla="*/ 332869 w 462987"/>
                    <a:gd name="connsiteY7" fmla="*/ 87676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31304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16280 w 462987"/>
                    <a:gd name="connsiteY3" fmla="*/ 448037 h 563301"/>
                    <a:gd name="connsiteX4" fmla="*/ 195129 w 462987"/>
                    <a:gd name="connsiteY4" fmla="*/ 466750 h 563301"/>
                    <a:gd name="connsiteX5" fmla="*/ 116998 w 462987"/>
                    <a:gd name="connsiteY5" fmla="*/ 311938 h 563301"/>
                    <a:gd name="connsiteX6" fmla="*/ 154907 w 462987"/>
                    <a:gd name="connsiteY6" fmla="*/ 131275 h 563301"/>
                    <a:gd name="connsiteX7" fmla="*/ 332869 w 462987"/>
                    <a:gd name="connsiteY7" fmla="*/ 87676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31304 h 563301"/>
                    <a:gd name="connsiteX16" fmla="*/ 216061 w 462987"/>
                    <a:gd name="connsiteY16" fmla="*/ 246926 h 563301"/>
                    <a:gd name="connsiteX0" fmla="*/ 216061 w 462987"/>
                    <a:gd name="connsiteY0" fmla="*/ 240272 h 556647"/>
                    <a:gd name="connsiteX1" fmla="*/ 239210 w 462987"/>
                    <a:gd name="connsiteY1" fmla="*/ 317437 h 556647"/>
                    <a:gd name="connsiteX2" fmla="*/ 358815 w 462987"/>
                    <a:gd name="connsiteY2" fmla="*/ 317437 h 556647"/>
                    <a:gd name="connsiteX3" fmla="*/ 316280 w 462987"/>
                    <a:gd name="connsiteY3" fmla="*/ 441383 h 556647"/>
                    <a:gd name="connsiteX4" fmla="*/ 195129 w 462987"/>
                    <a:gd name="connsiteY4" fmla="*/ 460096 h 556647"/>
                    <a:gd name="connsiteX5" fmla="*/ 116998 w 462987"/>
                    <a:gd name="connsiteY5" fmla="*/ 305284 h 556647"/>
                    <a:gd name="connsiteX6" fmla="*/ 154907 w 462987"/>
                    <a:gd name="connsiteY6" fmla="*/ 124621 h 556647"/>
                    <a:gd name="connsiteX7" fmla="*/ 332869 w 462987"/>
                    <a:gd name="connsiteY7" fmla="*/ 81022 h 556647"/>
                    <a:gd name="connsiteX8" fmla="*/ 435980 w 462987"/>
                    <a:gd name="connsiteY8" fmla="*/ 136100 h 556647"/>
                    <a:gd name="connsiteX9" fmla="*/ 462987 w 462987"/>
                    <a:gd name="connsiteY9" fmla="*/ 47361 h 556647"/>
                    <a:gd name="connsiteX10" fmla="*/ 304705 w 462987"/>
                    <a:gd name="connsiteY10" fmla="*/ 0 h 556647"/>
                    <a:gd name="connsiteX11" fmla="*/ 65590 w 462987"/>
                    <a:gd name="connsiteY11" fmla="*/ 58936 h 556647"/>
                    <a:gd name="connsiteX12" fmla="*/ 0 w 462987"/>
                    <a:gd name="connsiteY12" fmla="*/ 332870 h 556647"/>
                    <a:gd name="connsiteX13" fmla="*/ 158187 w 462987"/>
                    <a:gd name="connsiteY13" fmla="*/ 556647 h 556647"/>
                    <a:gd name="connsiteX14" fmla="*/ 424405 w 462987"/>
                    <a:gd name="connsiteY14" fmla="*/ 506490 h 556647"/>
                    <a:gd name="connsiteX15" fmla="*/ 435980 w 462987"/>
                    <a:gd name="connsiteY15" fmla="*/ 224650 h 556647"/>
                    <a:gd name="connsiteX16" fmla="*/ 216061 w 462987"/>
                    <a:gd name="connsiteY16" fmla="*/ 240272 h 556647"/>
                    <a:gd name="connsiteX0" fmla="*/ 216061 w 462987"/>
                    <a:gd name="connsiteY0" fmla="*/ 240272 h 556647"/>
                    <a:gd name="connsiteX1" fmla="*/ 239210 w 462987"/>
                    <a:gd name="connsiteY1" fmla="*/ 317437 h 556647"/>
                    <a:gd name="connsiteX2" fmla="*/ 358815 w 462987"/>
                    <a:gd name="connsiteY2" fmla="*/ 317437 h 556647"/>
                    <a:gd name="connsiteX3" fmla="*/ 316280 w 462987"/>
                    <a:gd name="connsiteY3" fmla="*/ 441383 h 556647"/>
                    <a:gd name="connsiteX4" fmla="*/ 195129 w 462987"/>
                    <a:gd name="connsiteY4" fmla="*/ 460096 h 556647"/>
                    <a:gd name="connsiteX5" fmla="*/ 116998 w 462987"/>
                    <a:gd name="connsiteY5" fmla="*/ 305284 h 556647"/>
                    <a:gd name="connsiteX6" fmla="*/ 154907 w 462987"/>
                    <a:gd name="connsiteY6" fmla="*/ 124621 h 556647"/>
                    <a:gd name="connsiteX7" fmla="*/ 310687 w 462987"/>
                    <a:gd name="connsiteY7" fmla="*/ 81022 h 556647"/>
                    <a:gd name="connsiteX8" fmla="*/ 435980 w 462987"/>
                    <a:gd name="connsiteY8" fmla="*/ 136100 h 556647"/>
                    <a:gd name="connsiteX9" fmla="*/ 462987 w 462987"/>
                    <a:gd name="connsiteY9" fmla="*/ 47361 h 556647"/>
                    <a:gd name="connsiteX10" fmla="*/ 304705 w 462987"/>
                    <a:gd name="connsiteY10" fmla="*/ 0 h 556647"/>
                    <a:gd name="connsiteX11" fmla="*/ 65590 w 462987"/>
                    <a:gd name="connsiteY11" fmla="*/ 58936 h 556647"/>
                    <a:gd name="connsiteX12" fmla="*/ 0 w 462987"/>
                    <a:gd name="connsiteY12" fmla="*/ 332870 h 556647"/>
                    <a:gd name="connsiteX13" fmla="*/ 158187 w 462987"/>
                    <a:gd name="connsiteY13" fmla="*/ 556647 h 556647"/>
                    <a:gd name="connsiteX14" fmla="*/ 424405 w 462987"/>
                    <a:gd name="connsiteY14" fmla="*/ 506490 h 556647"/>
                    <a:gd name="connsiteX15" fmla="*/ 435980 w 462987"/>
                    <a:gd name="connsiteY15" fmla="*/ 224650 h 556647"/>
                    <a:gd name="connsiteX16" fmla="*/ 216061 w 462987"/>
                    <a:gd name="connsiteY16" fmla="*/ 240272 h 556647"/>
                    <a:gd name="connsiteX0" fmla="*/ 216061 w 462987"/>
                    <a:gd name="connsiteY0" fmla="*/ 240272 h 556647"/>
                    <a:gd name="connsiteX1" fmla="*/ 239210 w 462987"/>
                    <a:gd name="connsiteY1" fmla="*/ 317437 h 556647"/>
                    <a:gd name="connsiteX2" fmla="*/ 358815 w 462987"/>
                    <a:gd name="connsiteY2" fmla="*/ 317437 h 556647"/>
                    <a:gd name="connsiteX3" fmla="*/ 316280 w 462987"/>
                    <a:gd name="connsiteY3" fmla="*/ 441383 h 556647"/>
                    <a:gd name="connsiteX4" fmla="*/ 195129 w 462987"/>
                    <a:gd name="connsiteY4" fmla="*/ 460096 h 556647"/>
                    <a:gd name="connsiteX5" fmla="*/ 116998 w 462987"/>
                    <a:gd name="connsiteY5" fmla="*/ 305284 h 556647"/>
                    <a:gd name="connsiteX6" fmla="*/ 154907 w 462987"/>
                    <a:gd name="connsiteY6" fmla="*/ 124621 h 556647"/>
                    <a:gd name="connsiteX7" fmla="*/ 310687 w 462987"/>
                    <a:gd name="connsiteY7" fmla="*/ 81022 h 556647"/>
                    <a:gd name="connsiteX8" fmla="*/ 435980 w 462987"/>
                    <a:gd name="connsiteY8" fmla="*/ 136100 h 556647"/>
                    <a:gd name="connsiteX9" fmla="*/ 462987 w 462987"/>
                    <a:gd name="connsiteY9" fmla="*/ 47361 h 556647"/>
                    <a:gd name="connsiteX10" fmla="*/ 309142 w 462987"/>
                    <a:gd name="connsiteY10" fmla="*/ 0 h 556647"/>
                    <a:gd name="connsiteX11" fmla="*/ 65590 w 462987"/>
                    <a:gd name="connsiteY11" fmla="*/ 58936 h 556647"/>
                    <a:gd name="connsiteX12" fmla="*/ 0 w 462987"/>
                    <a:gd name="connsiteY12" fmla="*/ 332870 h 556647"/>
                    <a:gd name="connsiteX13" fmla="*/ 158187 w 462987"/>
                    <a:gd name="connsiteY13" fmla="*/ 556647 h 556647"/>
                    <a:gd name="connsiteX14" fmla="*/ 424405 w 462987"/>
                    <a:gd name="connsiteY14" fmla="*/ 506490 h 556647"/>
                    <a:gd name="connsiteX15" fmla="*/ 435980 w 462987"/>
                    <a:gd name="connsiteY15" fmla="*/ 224650 h 556647"/>
                    <a:gd name="connsiteX16" fmla="*/ 216061 w 462987"/>
                    <a:gd name="connsiteY16" fmla="*/ 240272 h 556647"/>
                    <a:gd name="connsiteX0" fmla="*/ 216061 w 462987"/>
                    <a:gd name="connsiteY0" fmla="*/ 240272 h 556647"/>
                    <a:gd name="connsiteX1" fmla="*/ 239210 w 462987"/>
                    <a:gd name="connsiteY1" fmla="*/ 317437 h 556647"/>
                    <a:gd name="connsiteX2" fmla="*/ 358815 w 462987"/>
                    <a:gd name="connsiteY2" fmla="*/ 317437 h 556647"/>
                    <a:gd name="connsiteX3" fmla="*/ 316280 w 462987"/>
                    <a:gd name="connsiteY3" fmla="*/ 441383 h 556647"/>
                    <a:gd name="connsiteX4" fmla="*/ 195129 w 462987"/>
                    <a:gd name="connsiteY4" fmla="*/ 460096 h 556647"/>
                    <a:gd name="connsiteX5" fmla="*/ 116998 w 462987"/>
                    <a:gd name="connsiteY5" fmla="*/ 305284 h 556647"/>
                    <a:gd name="connsiteX6" fmla="*/ 154907 w 462987"/>
                    <a:gd name="connsiteY6" fmla="*/ 124621 h 556647"/>
                    <a:gd name="connsiteX7" fmla="*/ 312905 w 462987"/>
                    <a:gd name="connsiteY7" fmla="*/ 81022 h 556647"/>
                    <a:gd name="connsiteX8" fmla="*/ 435980 w 462987"/>
                    <a:gd name="connsiteY8" fmla="*/ 136100 h 556647"/>
                    <a:gd name="connsiteX9" fmla="*/ 462987 w 462987"/>
                    <a:gd name="connsiteY9" fmla="*/ 47361 h 556647"/>
                    <a:gd name="connsiteX10" fmla="*/ 309142 w 462987"/>
                    <a:gd name="connsiteY10" fmla="*/ 0 h 556647"/>
                    <a:gd name="connsiteX11" fmla="*/ 65590 w 462987"/>
                    <a:gd name="connsiteY11" fmla="*/ 58936 h 556647"/>
                    <a:gd name="connsiteX12" fmla="*/ 0 w 462987"/>
                    <a:gd name="connsiteY12" fmla="*/ 332870 h 556647"/>
                    <a:gd name="connsiteX13" fmla="*/ 158187 w 462987"/>
                    <a:gd name="connsiteY13" fmla="*/ 556647 h 556647"/>
                    <a:gd name="connsiteX14" fmla="*/ 424405 w 462987"/>
                    <a:gd name="connsiteY14" fmla="*/ 506490 h 556647"/>
                    <a:gd name="connsiteX15" fmla="*/ 435980 w 462987"/>
                    <a:gd name="connsiteY15" fmla="*/ 224650 h 556647"/>
                    <a:gd name="connsiteX16" fmla="*/ 216061 w 462987"/>
                    <a:gd name="connsiteY16" fmla="*/ 240272 h 55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2987" h="556647">
                      <a:moveTo>
                        <a:pt x="216061" y="240272"/>
                      </a:moveTo>
                      <a:lnTo>
                        <a:pt x="239210" y="317437"/>
                      </a:lnTo>
                      <a:lnTo>
                        <a:pt x="358815" y="317437"/>
                      </a:lnTo>
                      <a:lnTo>
                        <a:pt x="316280" y="441383"/>
                      </a:lnTo>
                      <a:lnTo>
                        <a:pt x="195129" y="460096"/>
                      </a:lnTo>
                      <a:lnTo>
                        <a:pt x="116998" y="305284"/>
                      </a:lnTo>
                      <a:lnTo>
                        <a:pt x="154907" y="124621"/>
                      </a:lnTo>
                      <a:lnTo>
                        <a:pt x="312905" y="81022"/>
                      </a:lnTo>
                      <a:lnTo>
                        <a:pt x="435980" y="136100"/>
                      </a:lnTo>
                      <a:lnTo>
                        <a:pt x="462987" y="47361"/>
                      </a:lnTo>
                      <a:lnTo>
                        <a:pt x="309142" y="0"/>
                      </a:lnTo>
                      <a:lnTo>
                        <a:pt x="65590" y="58936"/>
                      </a:lnTo>
                      <a:lnTo>
                        <a:pt x="0" y="332870"/>
                      </a:lnTo>
                      <a:lnTo>
                        <a:pt x="158187" y="556647"/>
                      </a:lnTo>
                      <a:lnTo>
                        <a:pt x="424405" y="506490"/>
                      </a:lnTo>
                      <a:lnTo>
                        <a:pt x="435980" y="224650"/>
                      </a:lnTo>
                      <a:lnTo>
                        <a:pt x="216061" y="24027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Freihandform 48"/>
                <p:cNvSpPr/>
                <p:nvPr/>
              </p:nvSpPr>
              <p:spPr>
                <a:xfrm>
                  <a:off x="2947915" y="5227485"/>
                  <a:ext cx="378106" cy="578734"/>
                </a:xfrm>
                <a:custGeom>
                  <a:avLst/>
                  <a:gdLst>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58501 w 378106"/>
                    <a:gd name="connsiteY11" fmla="*/ 277792 h 578734"/>
                    <a:gd name="connsiteX12" fmla="*/ 246927 w 378106"/>
                    <a:gd name="connsiteY12" fmla="*/ 320233 h 578734"/>
                    <a:gd name="connsiteX13" fmla="*/ 108030 w 378106"/>
                    <a:gd name="connsiteY13" fmla="*/ 366532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58501 w 378106"/>
                    <a:gd name="connsiteY11" fmla="*/ 277792 h 578734"/>
                    <a:gd name="connsiteX12" fmla="*/ 165904 w 378106"/>
                    <a:gd name="connsiteY12" fmla="*/ 300942 h 578734"/>
                    <a:gd name="connsiteX13" fmla="*/ 108030 w 378106"/>
                    <a:gd name="connsiteY13" fmla="*/ 366532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196544 w 378106"/>
                    <a:gd name="connsiteY11" fmla="*/ 271383 h 578734"/>
                    <a:gd name="connsiteX12" fmla="*/ 165904 w 378106"/>
                    <a:gd name="connsiteY12" fmla="*/ 300942 h 578734"/>
                    <a:gd name="connsiteX13" fmla="*/ 108030 w 378106"/>
                    <a:gd name="connsiteY13" fmla="*/ 366532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196544 w 378106"/>
                    <a:gd name="connsiteY11" fmla="*/ 271383 h 578734"/>
                    <a:gd name="connsiteX12" fmla="*/ 165904 w 378106"/>
                    <a:gd name="connsiteY12" fmla="*/ 300942 h 578734"/>
                    <a:gd name="connsiteX13" fmla="*/ 116576 w 378106"/>
                    <a:gd name="connsiteY13" fmla="*/ 370805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196544 w 378106"/>
                    <a:gd name="connsiteY11" fmla="*/ 271383 h 578734"/>
                    <a:gd name="connsiteX12" fmla="*/ 182996 w 378106"/>
                    <a:gd name="connsiteY12" fmla="*/ 305215 h 578734"/>
                    <a:gd name="connsiteX13" fmla="*/ 116576 w 378106"/>
                    <a:gd name="connsiteY13" fmla="*/ 370805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30727 w 378106"/>
                    <a:gd name="connsiteY11" fmla="*/ 269246 h 578734"/>
                    <a:gd name="connsiteX12" fmla="*/ 182996 w 378106"/>
                    <a:gd name="connsiteY12" fmla="*/ 305215 h 578734"/>
                    <a:gd name="connsiteX13" fmla="*/ 116576 w 378106"/>
                    <a:gd name="connsiteY13" fmla="*/ 370805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26291 w 378106"/>
                    <a:gd name="connsiteY11" fmla="*/ 269246 h 578734"/>
                    <a:gd name="connsiteX12" fmla="*/ 182996 w 378106"/>
                    <a:gd name="connsiteY12" fmla="*/ 305215 h 578734"/>
                    <a:gd name="connsiteX13" fmla="*/ 116576 w 378106"/>
                    <a:gd name="connsiteY13" fmla="*/ 370805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26291 w 378106"/>
                    <a:gd name="connsiteY11" fmla="*/ 269246 h 578734"/>
                    <a:gd name="connsiteX12" fmla="*/ 182996 w 378106"/>
                    <a:gd name="connsiteY12" fmla="*/ 305215 h 578734"/>
                    <a:gd name="connsiteX13" fmla="*/ 109921 w 378106"/>
                    <a:gd name="connsiteY13" fmla="*/ 368586 h 578734"/>
                    <a:gd name="connsiteX14" fmla="*/ 108030 w 378106"/>
                    <a:gd name="connsiteY14" fmla="*/ 574876 h 578734"/>
                    <a:gd name="connsiteX15" fmla="*/ 19291 w 378106"/>
                    <a:gd name="connsiteY15" fmla="*/ 578734 h 578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8106" h="578734">
                      <a:moveTo>
                        <a:pt x="19291" y="578734"/>
                      </a:moveTo>
                      <a:lnTo>
                        <a:pt x="0" y="7717"/>
                      </a:lnTo>
                      <a:lnTo>
                        <a:pt x="270076" y="0"/>
                      </a:lnTo>
                      <a:lnTo>
                        <a:pt x="378106" y="154329"/>
                      </a:lnTo>
                      <a:lnTo>
                        <a:pt x="308658" y="339524"/>
                      </a:lnTo>
                      <a:lnTo>
                        <a:pt x="111889" y="370390"/>
                      </a:lnTo>
                      <a:lnTo>
                        <a:pt x="223777" y="266218"/>
                      </a:lnTo>
                      <a:lnTo>
                        <a:pt x="262359" y="173620"/>
                      </a:lnTo>
                      <a:lnTo>
                        <a:pt x="219919" y="88739"/>
                      </a:lnTo>
                      <a:lnTo>
                        <a:pt x="123463" y="108030"/>
                      </a:lnTo>
                      <a:cubicBezTo>
                        <a:pt x="124749" y="160759"/>
                        <a:pt x="126036" y="213489"/>
                        <a:pt x="127322" y="266218"/>
                      </a:cubicBezTo>
                      <a:lnTo>
                        <a:pt x="226291" y="269246"/>
                      </a:lnTo>
                      <a:lnTo>
                        <a:pt x="182996" y="305215"/>
                      </a:lnTo>
                      <a:lnTo>
                        <a:pt x="109921" y="368586"/>
                      </a:lnTo>
                      <a:cubicBezTo>
                        <a:pt x="109291" y="437349"/>
                        <a:pt x="108660" y="506113"/>
                        <a:pt x="108030" y="574876"/>
                      </a:cubicBezTo>
                      <a:lnTo>
                        <a:pt x="19291" y="57873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sp>
          <p:nvSpPr>
            <p:cNvPr id="32" name="Freihandform 60"/>
            <p:cNvSpPr/>
            <p:nvPr/>
          </p:nvSpPr>
          <p:spPr>
            <a:xfrm>
              <a:off x="271523" y="281392"/>
              <a:ext cx="435206" cy="430990"/>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601462"/>
                <a:gd name="connsiteX1" fmla="*/ 38190 w 973666"/>
                <a:gd name="connsiteY1" fmla="*/ 939080 h 1601462"/>
                <a:gd name="connsiteX2" fmla="*/ 943583 w 973666"/>
                <a:gd name="connsiteY2" fmla="*/ 1601462 h 1601462"/>
                <a:gd name="connsiteX3" fmla="*/ 973666 w 973666"/>
                <a:gd name="connsiteY3" fmla="*/ 1397000 h 1601462"/>
                <a:gd name="connsiteX4" fmla="*/ 235444 w 973666"/>
                <a:gd name="connsiteY4" fmla="*/ 874229 h 1601462"/>
                <a:gd name="connsiteX5" fmla="*/ 194733 w 973666"/>
                <a:gd name="connsiteY5" fmla="*/ 279400 h 1601462"/>
                <a:gd name="connsiteX6" fmla="*/ 889000 w 973666"/>
                <a:gd name="connsiteY6" fmla="*/ 160867 h 1601462"/>
                <a:gd name="connsiteX7" fmla="*/ 948266 w 973666"/>
                <a:gd name="connsiteY7" fmla="*/ 0 h 1601462"/>
                <a:gd name="connsiteX8" fmla="*/ 0 w 973666"/>
                <a:gd name="connsiteY8" fmla="*/ 101600 h 1601462"/>
                <a:gd name="connsiteX0" fmla="*/ 0 w 973666"/>
                <a:gd name="connsiteY0" fmla="*/ 101600 h 1397000"/>
                <a:gd name="connsiteX1" fmla="*/ 38190 w 973666"/>
                <a:gd name="connsiteY1" fmla="*/ 939080 h 1397000"/>
                <a:gd name="connsiteX2" fmla="*/ 973666 w 973666"/>
                <a:gd name="connsiteY2" fmla="*/ 1397000 h 1397000"/>
                <a:gd name="connsiteX3" fmla="*/ 235444 w 973666"/>
                <a:gd name="connsiteY3" fmla="*/ 874229 h 1397000"/>
                <a:gd name="connsiteX4" fmla="*/ 194733 w 973666"/>
                <a:gd name="connsiteY4" fmla="*/ 279400 h 1397000"/>
                <a:gd name="connsiteX5" fmla="*/ 889000 w 973666"/>
                <a:gd name="connsiteY5" fmla="*/ 160867 h 1397000"/>
                <a:gd name="connsiteX6" fmla="*/ 948266 w 973666"/>
                <a:gd name="connsiteY6" fmla="*/ 0 h 1397000"/>
                <a:gd name="connsiteX7" fmla="*/ 0 w 973666"/>
                <a:gd name="connsiteY7" fmla="*/ 101600 h 1397000"/>
                <a:gd name="connsiteX0" fmla="*/ 0 w 948266"/>
                <a:gd name="connsiteY0" fmla="*/ 101600 h 939080"/>
                <a:gd name="connsiteX1" fmla="*/ 38190 w 948266"/>
                <a:gd name="connsiteY1" fmla="*/ 939080 h 939080"/>
                <a:gd name="connsiteX2" fmla="*/ 235444 w 948266"/>
                <a:gd name="connsiteY2" fmla="*/ 874229 h 939080"/>
                <a:gd name="connsiteX3" fmla="*/ 194733 w 948266"/>
                <a:gd name="connsiteY3" fmla="*/ 279400 h 939080"/>
                <a:gd name="connsiteX4" fmla="*/ 889000 w 948266"/>
                <a:gd name="connsiteY4" fmla="*/ 160867 h 939080"/>
                <a:gd name="connsiteX5" fmla="*/ 948266 w 948266"/>
                <a:gd name="connsiteY5" fmla="*/ 0 h 939080"/>
                <a:gd name="connsiteX6" fmla="*/ 0 w 948266"/>
                <a:gd name="connsiteY6" fmla="*/ 101600 h 93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8266" h="939080">
                  <a:moveTo>
                    <a:pt x="0" y="101600"/>
                  </a:moveTo>
                  <a:lnTo>
                    <a:pt x="38190" y="939080"/>
                  </a:lnTo>
                  <a:lnTo>
                    <a:pt x="235444" y="874229"/>
                  </a:lnTo>
                  <a:lnTo>
                    <a:pt x="194733" y="279400"/>
                  </a:lnTo>
                  <a:lnTo>
                    <a:pt x="889000" y="160867"/>
                  </a:lnTo>
                  <a:lnTo>
                    <a:pt x="948266" y="0"/>
                  </a:lnTo>
                  <a:lnTo>
                    <a:pt x="0" y="1016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sp>
          <p:nvSpPr>
            <p:cNvPr id="33" name="Freihandform 61"/>
            <p:cNvSpPr/>
            <p:nvPr/>
          </p:nvSpPr>
          <p:spPr>
            <a:xfrm rot="11202798">
              <a:off x="1182985" y="1131900"/>
              <a:ext cx="366876" cy="386004"/>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48266"/>
                <a:gd name="connsiteY0" fmla="*/ 101600 h 1591734"/>
                <a:gd name="connsiteX1" fmla="*/ 135466 w 948266"/>
                <a:gd name="connsiteY1" fmla="*/ 1532467 h 1591734"/>
                <a:gd name="connsiteX2" fmla="*/ 914400 w 948266"/>
                <a:gd name="connsiteY2" fmla="*/ 1591734 h 1591734"/>
                <a:gd name="connsiteX3" fmla="*/ 918266 w 948266"/>
                <a:gd name="connsiteY3" fmla="*/ 1360896 h 1591734"/>
                <a:gd name="connsiteX4" fmla="*/ 313266 w 948266"/>
                <a:gd name="connsiteY4" fmla="*/ 1380067 h 1591734"/>
                <a:gd name="connsiteX5" fmla="*/ 194733 w 948266"/>
                <a:gd name="connsiteY5" fmla="*/ 279400 h 1591734"/>
                <a:gd name="connsiteX6" fmla="*/ 889000 w 948266"/>
                <a:gd name="connsiteY6" fmla="*/ 160867 h 1591734"/>
                <a:gd name="connsiteX7" fmla="*/ 948266 w 948266"/>
                <a:gd name="connsiteY7" fmla="*/ 0 h 1591734"/>
                <a:gd name="connsiteX8" fmla="*/ 0 w 948266"/>
                <a:gd name="connsiteY8" fmla="*/ 101600 h 1591734"/>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889000 w 1052905"/>
                <a:gd name="connsiteY6" fmla="*/ 160867 h 1609532"/>
                <a:gd name="connsiteX7" fmla="*/ 948266 w 1052905"/>
                <a:gd name="connsiteY7" fmla="*/ 0 h 1609532"/>
                <a:gd name="connsiteX8" fmla="*/ 0 w 1052905"/>
                <a:gd name="connsiteY8" fmla="*/ 101600 h 1609532"/>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764850 w 1052905"/>
                <a:gd name="connsiteY6" fmla="*/ 192532 h 1609532"/>
                <a:gd name="connsiteX7" fmla="*/ 948266 w 1052905"/>
                <a:gd name="connsiteY7" fmla="*/ 0 h 1609532"/>
                <a:gd name="connsiteX8" fmla="*/ 0 w 1052905"/>
                <a:gd name="connsiteY8" fmla="*/ 101600 h 1609532"/>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94733 w 1052905"/>
                <a:gd name="connsiteY5" fmla="*/ 313026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0945 w 1052905"/>
                <a:gd name="connsiteY1" fmla="*/ 841060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30172"/>
                <a:gd name="connsiteY0" fmla="*/ 135226 h 1616449"/>
                <a:gd name="connsiteX1" fmla="*/ 10945 w 1030172"/>
                <a:gd name="connsiteY1" fmla="*/ 841060 h 1616449"/>
                <a:gd name="connsiteX2" fmla="*/ 1030162 w 1030172"/>
                <a:gd name="connsiteY2" fmla="*/ 1616449 h 1616449"/>
                <a:gd name="connsiteX3" fmla="*/ 918266 w 1030172"/>
                <a:gd name="connsiteY3" fmla="*/ 1394522 h 1616449"/>
                <a:gd name="connsiteX4" fmla="*/ 195593 w 1030172"/>
                <a:gd name="connsiteY4" fmla="*/ 830060 h 1616449"/>
                <a:gd name="connsiteX5" fmla="*/ 144281 w 1030172"/>
                <a:gd name="connsiteY5" fmla="*/ 318964 h 1616449"/>
                <a:gd name="connsiteX6" fmla="*/ 764850 w 1030172"/>
                <a:gd name="connsiteY6" fmla="*/ 226158 h 1616449"/>
                <a:gd name="connsiteX7" fmla="*/ 799381 w 1030172"/>
                <a:gd name="connsiteY7" fmla="*/ 0 h 1616449"/>
                <a:gd name="connsiteX8" fmla="*/ 0 w 1030172"/>
                <a:gd name="connsiteY8" fmla="*/ 135226 h 1616449"/>
                <a:gd name="connsiteX0" fmla="*/ 0 w 918266"/>
                <a:gd name="connsiteY0" fmla="*/ 135226 h 1394522"/>
                <a:gd name="connsiteX1" fmla="*/ 10945 w 918266"/>
                <a:gd name="connsiteY1" fmla="*/ 841060 h 1394522"/>
                <a:gd name="connsiteX2" fmla="*/ 918266 w 918266"/>
                <a:gd name="connsiteY2" fmla="*/ 1394522 h 1394522"/>
                <a:gd name="connsiteX3" fmla="*/ 195593 w 918266"/>
                <a:gd name="connsiteY3" fmla="*/ 830060 h 1394522"/>
                <a:gd name="connsiteX4" fmla="*/ 144281 w 918266"/>
                <a:gd name="connsiteY4" fmla="*/ 318964 h 1394522"/>
                <a:gd name="connsiteX5" fmla="*/ 764850 w 918266"/>
                <a:gd name="connsiteY5" fmla="*/ 226158 h 1394522"/>
                <a:gd name="connsiteX6" fmla="*/ 799381 w 918266"/>
                <a:gd name="connsiteY6" fmla="*/ 0 h 1394522"/>
                <a:gd name="connsiteX7" fmla="*/ 0 w 918266"/>
                <a:gd name="connsiteY7" fmla="*/ 135226 h 1394522"/>
                <a:gd name="connsiteX0" fmla="*/ 0 w 799381"/>
                <a:gd name="connsiteY0" fmla="*/ 135226 h 841060"/>
                <a:gd name="connsiteX1" fmla="*/ 10945 w 799381"/>
                <a:gd name="connsiteY1" fmla="*/ 841060 h 841060"/>
                <a:gd name="connsiteX2" fmla="*/ 195593 w 799381"/>
                <a:gd name="connsiteY2" fmla="*/ 830060 h 841060"/>
                <a:gd name="connsiteX3" fmla="*/ 144281 w 799381"/>
                <a:gd name="connsiteY3" fmla="*/ 318964 h 841060"/>
                <a:gd name="connsiteX4" fmla="*/ 764850 w 799381"/>
                <a:gd name="connsiteY4" fmla="*/ 226158 h 841060"/>
                <a:gd name="connsiteX5" fmla="*/ 799381 w 799381"/>
                <a:gd name="connsiteY5" fmla="*/ 0 h 841060"/>
                <a:gd name="connsiteX6" fmla="*/ 0 w 799381"/>
                <a:gd name="connsiteY6" fmla="*/ 135226 h 84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9381" h="841060">
                  <a:moveTo>
                    <a:pt x="0" y="135226"/>
                  </a:moveTo>
                  <a:lnTo>
                    <a:pt x="10945" y="841060"/>
                  </a:lnTo>
                  <a:lnTo>
                    <a:pt x="195593" y="830060"/>
                  </a:lnTo>
                  <a:lnTo>
                    <a:pt x="144281" y="318964"/>
                  </a:lnTo>
                  <a:lnTo>
                    <a:pt x="764850" y="226158"/>
                  </a:lnTo>
                  <a:lnTo>
                    <a:pt x="799381" y="0"/>
                  </a:lnTo>
                  <a:lnTo>
                    <a:pt x="0" y="13522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sp>
          <p:nvSpPr>
            <p:cNvPr id="34" name="Freihandform: Form 33"/>
            <p:cNvSpPr/>
            <p:nvPr/>
          </p:nvSpPr>
          <p:spPr>
            <a:xfrm>
              <a:off x="1388523" y="646742"/>
              <a:ext cx="217068" cy="458960"/>
            </a:xfrm>
            <a:custGeom>
              <a:avLst/>
              <a:gdLst>
                <a:gd name="connsiteX0" fmla="*/ 0 w 1005840"/>
                <a:gd name="connsiteY0" fmla="*/ 388620 h 2526030"/>
                <a:gd name="connsiteX1" fmla="*/ 102870 w 1005840"/>
                <a:gd name="connsiteY1" fmla="*/ 651510 h 2526030"/>
                <a:gd name="connsiteX2" fmla="*/ 537210 w 1005840"/>
                <a:gd name="connsiteY2" fmla="*/ 331470 h 2526030"/>
                <a:gd name="connsiteX3" fmla="*/ 422910 w 1005840"/>
                <a:gd name="connsiteY3" fmla="*/ 2366010 h 2526030"/>
                <a:gd name="connsiteX4" fmla="*/ 377190 w 1005840"/>
                <a:gd name="connsiteY4" fmla="*/ 2526030 h 2526030"/>
                <a:gd name="connsiteX5" fmla="*/ 1005840 w 1005840"/>
                <a:gd name="connsiteY5" fmla="*/ 2446020 h 2526030"/>
                <a:gd name="connsiteX6" fmla="*/ 822960 w 1005840"/>
                <a:gd name="connsiteY6" fmla="*/ 2377440 h 2526030"/>
                <a:gd name="connsiteX7" fmla="*/ 857250 w 1005840"/>
                <a:gd name="connsiteY7" fmla="*/ 45720 h 2526030"/>
                <a:gd name="connsiteX8" fmla="*/ 582930 w 1005840"/>
                <a:gd name="connsiteY8" fmla="*/ 0 h 2526030"/>
                <a:gd name="connsiteX9" fmla="*/ 0 w 1005840"/>
                <a:gd name="connsiteY9" fmla="*/ 388620 h 2526030"/>
                <a:gd name="connsiteX0" fmla="*/ 0 w 1005840"/>
                <a:gd name="connsiteY0" fmla="*/ 388620 h 2526030"/>
                <a:gd name="connsiteX1" fmla="*/ 102870 w 1005840"/>
                <a:gd name="connsiteY1" fmla="*/ 651510 h 2526030"/>
                <a:gd name="connsiteX2" fmla="*/ 537210 w 1005840"/>
                <a:gd name="connsiteY2" fmla="*/ 331470 h 2526030"/>
                <a:gd name="connsiteX3" fmla="*/ 422910 w 1005840"/>
                <a:gd name="connsiteY3" fmla="*/ 2366010 h 2526030"/>
                <a:gd name="connsiteX4" fmla="*/ 377190 w 1005840"/>
                <a:gd name="connsiteY4" fmla="*/ 2526030 h 2526030"/>
                <a:gd name="connsiteX5" fmla="*/ 1005840 w 1005840"/>
                <a:gd name="connsiteY5" fmla="*/ 2446020 h 2526030"/>
                <a:gd name="connsiteX6" fmla="*/ 822960 w 1005840"/>
                <a:gd name="connsiteY6" fmla="*/ 2077282 h 2526030"/>
                <a:gd name="connsiteX7" fmla="*/ 857250 w 1005840"/>
                <a:gd name="connsiteY7" fmla="*/ 45720 h 2526030"/>
                <a:gd name="connsiteX8" fmla="*/ 582930 w 1005840"/>
                <a:gd name="connsiteY8" fmla="*/ 0 h 2526030"/>
                <a:gd name="connsiteX9" fmla="*/ 0 w 1005840"/>
                <a:gd name="connsiteY9" fmla="*/ 388620 h 2526030"/>
                <a:gd name="connsiteX0" fmla="*/ 0 w 857250"/>
                <a:gd name="connsiteY0" fmla="*/ 388620 h 2626114"/>
                <a:gd name="connsiteX1" fmla="*/ 102870 w 857250"/>
                <a:gd name="connsiteY1" fmla="*/ 651510 h 2626114"/>
                <a:gd name="connsiteX2" fmla="*/ 537210 w 857250"/>
                <a:gd name="connsiteY2" fmla="*/ 331470 h 2626114"/>
                <a:gd name="connsiteX3" fmla="*/ 422910 w 857250"/>
                <a:gd name="connsiteY3" fmla="*/ 2366010 h 2626114"/>
                <a:gd name="connsiteX4" fmla="*/ 377190 w 857250"/>
                <a:gd name="connsiteY4" fmla="*/ 2526030 h 2626114"/>
                <a:gd name="connsiteX5" fmla="*/ 695088 w 857250"/>
                <a:gd name="connsiteY5" fmla="*/ 2626114 h 2626114"/>
                <a:gd name="connsiteX6" fmla="*/ 822960 w 857250"/>
                <a:gd name="connsiteY6" fmla="*/ 2077282 h 2626114"/>
                <a:gd name="connsiteX7" fmla="*/ 857250 w 857250"/>
                <a:gd name="connsiteY7" fmla="*/ 45720 h 2626114"/>
                <a:gd name="connsiteX8" fmla="*/ 582930 w 857250"/>
                <a:gd name="connsiteY8" fmla="*/ 0 h 2626114"/>
                <a:gd name="connsiteX9" fmla="*/ 0 w 857250"/>
                <a:gd name="connsiteY9" fmla="*/ 388620 h 2626114"/>
                <a:gd name="connsiteX0" fmla="*/ 0 w 857250"/>
                <a:gd name="connsiteY0" fmla="*/ 388620 h 2626114"/>
                <a:gd name="connsiteX1" fmla="*/ 102870 w 857250"/>
                <a:gd name="connsiteY1" fmla="*/ 651510 h 2626114"/>
                <a:gd name="connsiteX2" fmla="*/ 537210 w 857250"/>
                <a:gd name="connsiteY2" fmla="*/ 331470 h 2626114"/>
                <a:gd name="connsiteX3" fmla="*/ 422910 w 857250"/>
                <a:gd name="connsiteY3" fmla="*/ 2366010 h 2626114"/>
                <a:gd name="connsiteX4" fmla="*/ 377190 w 857250"/>
                <a:gd name="connsiteY4" fmla="*/ 2526030 h 2626114"/>
                <a:gd name="connsiteX5" fmla="*/ 695088 w 857250"/>
                <a:gd name="connsiteY5" fmla="*/ 2626114 h 2626114"/>
                <a:gd name="connsiteX6" fmla="*/ 681306 w 857250"/>
                <a:gd name="connsiteY6" fmla="*/ 2159375 h 2626114"/>
                <a:gd name="connsiteX7" fmla="*/ 857250 w 857250"/>
                <a:gd name="connsiteY7" fmla="*/ 45720 h 2626114"/>
                <a:gd name="connsiteX8" fmla="*/ 582930 w 857250"/>
                <a:gd name="connsiteY8" fmla="*/ 0 h 2626114"/>
                <a:gd name="connsiteX9" fmla="*/ 0 w 857250"/>
                <a:gd name="connsiteY9" fmla="*/ 388620 h 2626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7250" h="2626114">
                  <a:moveTo>
                    <a:pt x="0" y="388620"/>
                  </a:moveTo>
                  <a:lnTo>
                    <a:pt x="102870" y="651510"/>
                  </a:lnTo>
                  <a:lnTo>
                    <a:pt x="537210" y="331470"/>
                  </a:lnTo>
                  <a:lnTo>
                    <a:pt x="422910" y="2366010"/>
                  </a:lnTo>
                  <a:cubicBezTo>
                    <a:pt x="407670" y="2419350"/>
                    <a:pt x="331827" y="2482679"/>
                    <a:pt x="377190" y="2526030"/>
                  </a:cubicBezTo>
                  <a:cubicBezTo>
                    <a:pt x="422553" y="2569381"/>
                    <a:pt x="589122" y="2592753"/>
                    <a:pt x="695088" y="2626114"/>
                  </a:cubicBezTo>
                  <a:lnTo>
                    <a:pt x="681306" y="2159375"/>
                  </a:lnTo>
                  <a:lnTo>
                    <a:pt x="857250" y="45720"/>
                  </a:lnTo>
                  <a:lnTo>
                    <a:pt x="582930" y="0"/>
                  </a:lnTo>
                  <a:lnTo>
                    <a:pt x="0" y="38862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44" name="Gruppieren 43"/>
          <p:cNvGrpSpPr/>
          <p:nvPr userDrawn="1"/>
        </p:nvGrpSpPr>
        <p:grpSpPr>
          <a:xfrm>
            <a:off x="3024021" y="4195171"/>
            <a:ext cx="384419" cy="471452"/>
            <a:chOff x="1153951" y="6174243"/>
            <a:chExt cx="384419" cy="471452"/>
          </a:xfrm>
        </p:grpSpPr>
        <p:sp>
          <p:nvSpPr>
            <p:cNvPr id="45" name="Ellipse 44"/>
            <p:cNvSpPr/>
            <p:nvPr/>
          </p:nvSpPr>
          <p:spPr>
            <a:xfrm rot="21335515">
              <a:off x="1449543" y="6536118"/>
              <a:ext cx="88827" cy="940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6" name="Freihandform 79"/>
            <p:cNvSpPr/>
            <p:nvPr/>
          </p:nvSpPr>
          <p:spPr>
            <a:xfrm rot="21335515">
              <a:off x="1153951" y="6174243"/>
              <a:ext cx="305851" cy="471452"/>
            </a:xfrm>
            <a:custGeom>
              <a:avLst/>
              <a:gdLst>
                <a:gd name="connsiteX0" fmla="*/ 126124 w 305851"/>
                <a:gd name="connsiteY0" fmla="*/ 0 h 438281"/>
                <a:gd name="connsiteX1" fmla="*/ 0 w 305851"/>
                <a:gd name="connsiteY1" fmla="*/ 274320 h 438281"/>
                <a:gd name="connsiteX2" fmla="*/ 163961 w 305851"/>
                <a:gd name="connsiteY2" fmla="*/ 277473 h 438281"/>
                <a:gd name="connsiteX3" fmla="*/ 145042 w 305851"/>
                <a:gd name="connsiteY3" fmla="*/ 438281 h 438281"/>
                <a:gd name="connsiteX4" fmla="*/ 227023 w 305851"/>
                <a:gd name="connsiteY4" fmla="*/ 435128 h 438281"/>
                <a:gd name="connsiteX5" fmla="*/ 242789 w 305851"/>
                <a:gd name="connsiteY5" fmla="*/ 280626 h 438281"/>
                <a:gd name="connsiteX6" fmla="*/ 302698 w 305851"/>
                <a:gd name="connsiteY6" fmla="*/ 280626 h 438281"/>
                <a:gd name="connsiteX7" fmla="*/ 305851 w 305851"/>
                <a:gd name="connsiteY7" fmla="*/ 217564 h 438281"/>
                <a:gd name="connsiteX8" fmla="*/ 255401 w 305851"/>
                <a:gd name="connsiteY8" fmla="*/ 220717 h 438281"/>
                <a:gd name="connsiteX9" fmla="*/ 258554 w 305851"/>
                <a:gd name="connsiteY9" fmla="*/ 148196 h 438281"/>
                <a:gd name="connsiteX10" fmla="*/ 198645 w 305851"/>
                <a:gd name="connsiteY10" fmla="*/ 141890 h 438281"/>
                <a:gd name="connsiteX11" fmla="*/ 182880 w 305851"/>
                <a:gd name="connsiteY11" fmla="*/ 204952 h 438281"/>
                <a:gd name="connsiteX12" fmla="*/ 94593 w 305851"/>
                <a:gd name="connsiteY12" fmla="*/ 208105 h 438281"/>
                <a:gd name="connsiteX13" fmla="*/ 189186 w 305851"/>
                <a:gd name="connsiteY13" fmla="*/ 3153 h 438281"/>
                <a:gd name="connsiteX14" fmla="*/ 126124 w 305851"/>
                <a:gd name="connsiteY14" fmla="*/ 0 h 438281"/>
                <a:gd name="connsiteX0" fmla="*/ 126124 w 305851"/>
                <a:gd name="connsiteY0" fmla="*/ 0 h 438281"/>
                <a:gd name="connsiteX1" fmla="*/ 0 w 305851"/>
                <a:gd name="connsiteY1" fmla="*/ 274320 h 438281"/>
                <a:gd name="connsiteX2" fmla="*/ 163961 w 305851"/>
                <a:gd name="connsiteY2" fmla="*/ 277473 h 438281"/>
                <a:gd name="connsiteX3" fmla="*/ 145042 w 305851"/>
                <a:gd name="connsiteY3" fmla="*/ 438281 h 438281"/>
                <a:gd name="connsiteX4" fmla="*/ 227023 w 305851"/>
                <a:gd name="connsiteY4" fmla="*/ 435128 h 438281"/>
                <a:gd name="connsiteX5" fmla="*/ 242789 w 305851"/>
                <a:gd name="connsiteY5" fmla="*/ 280626 h 438281"/>
                <a:gd name="connsiteX6" fmla="*/ 302698 w 305851"/>
                <a:gd name="connsiteY6" fmla="*/ 280626 h 438281"/>
                <a:gd name="connsiteX7" fmla="*/ 305851 w 305851"/>
                <a:gd name="connsiteY7" fmla="*/ 217564 h 438281"/>
                <a:gd name="connsiteX8" fmla="*/ 255401 w 305851"/>
                <a:gd name="connsiteY8" fmla="*/ 208992 h 438281"/>
                <a:gd name="connsiteX9" fmla="*/ 258554 w 305851"/>
                <a:gd name="connsiteY9" fmla="*/ 148196 h 438281"/>
                <a:gd name="connsiteX10" fmla="*/ 198645 w 305851"/>
                <a:gd name="connsiteY10" fmla="*/ 141890 h 438281"/>
                <a:gd name="connsiteX11" fmla="*/ 182880 w 305851"/>
                <a:gd name="connsiteY11" fmla="*/ 204952 h 438281"/>
                <a:gd name="connsiteX12" fmla="*/ 94593 w 305851"/>
                <a:gd name="connsiteY12" fmla="*/ 208105 h 438281"/>
                <a:gd name="connsiteX13" fmla="*/ 189186 w 305851"/>
                <a:gd name="connsiteY13" fmla="*/ 3153 h 438281"/>
                <a:gd name="connsiteX14" fmla="*/ 126124 w 305851"/>
                <a:gd name="connsiteY14" fmla="*/ 0 h 438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851" h="438281">
                  <a:moveTo>
                    <a:pt x="126124" y="0"/>
                  </a:moveTo>
                  <a:lnTo>
                    <a:pt x="0" y="274320"/>
                  </a:lnTo>
                  <a:lnTo>
                    <a:pt x="163961" y="277473"/>
                  </a:lnTo>
                  <a:lnTo>
                    <a:pt x="145042" y="438281"/>
                  </a:lnTo>
                  <a:lnTo>
                    <a:pt x="227023" y="435128"/>
                  </a:lnTo>
                  <a:lnTo>
                    <a:pt x="242789" y="280626"/>
                  </a:lnTo>
                  <a:lnTo>
                    <a:pt x="302698" y="280626"/>
                  </a:lnTo>
                  <a:lnTo>
                    <a:pt x="305851" y="217564"/>
                  </a:lnTo>
                  <a:lnTo>
                    <a:pt x="255401" y="208992"/>
                  </a:lnTo>
                  <a:lnTo>
                    <a:pt x="258554" y="148196"/>
                  </a:lnTo>
                  <a:lnTo>
                    <a:pt x="198645" y="141890"/>
                  </a:lnTo>
                  <a:lnTo>
                    <a:pt x="182880" y="204952"/>
                  </a:lnTo>
                  <a:lnTo>
                    <a:pt x="94593" y="208105"/>
                  </a:lnTo>
                  <a:lnTo>
                    <a:pt x="189186" y="3153"/>
                  </a:lnTo>
                  <a:lnTo>
                    <a:pt x="12612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sp>
        <p:nvSpPr>
          <p:cNvPr id="47" name="Freihandform: Form 46"/>
          <p:cNvSpPr/>
          <p:nvPr userDrawn="1"/>
        </p:nvSpPr>
        <p:spPr>
          <a:xfrm>
            <a:off x="3052940" y="4837508"/>
            <a:ext cx="298853" cy="475534"/>
          </a:xfrm>
          <a:custGeom>
            <a:avLst/>
            <a:gdLst>
              <a:gd name="connsiteX0" fmla="*/ 272090 w 298853"/>
              <a:gd name="connsiteY0" fmla="*/ 84749 h 548640"/>
              <a:gd name="connsiteX1" fmla="*/ 298853 w 298853"/>
              <a:gd name="connsiteY1" fmla="*/ 8921 h 548640"/>
              <a:gd name="connsiteX2" fmla="*/ 0 w 298853"/>
              <a:gd name="connsiteY2" fmla="*/ 0 h 548640"/>
              <a:gd name="connsiteX3" fmla="*/ 31224 w 298853"/>
              <a:gd name="connsiteY3" fmla="*/ 303313 h 548640"/>
              <a:gd name="connsiteX4" fmla="*/ 133815 w 298853"/>
              <a:gd name="connsiteY4" fmla="*/ 285471 h 548640"/>
              <a:gd name="connsiteX5" fmla="*/ 209643 w 298853"/>
              <a:gd name="connsiteY5" fmla="*/ 352379 h 548640"/>
              <a:gd name="connsiteX6" fmla="*/ 187341 w 298853"/>
              <a:gd name="connsiteY6" fmla="*/ 463891 h 548640"/>
              <a:gd name="connsiteX7" fmla="*/ 93670 w 298853"/>
              <a:gd name="connsiteY7" fmla="*/ 477272 h 548640"/>
              <a:gd name="connsiteX8" fmla="*/ 26763 w 298853"/>
              <a:gd name="connsiteY8" fmla="*/ 450509 h 548640"/>
              <a:gd name="connsiteX9" fmla="*/ 17842 w 298853"/>
              <a:gd name="connsiteY9" fmla="*/ 535259 h 548640"/>
              <a:gd name="connsiteX10" fmla="*/ 147196 w 298853"/>
              <a:gd name="connsiteY10" fmla="*/ 548640 h 548640"/>
              <a:gd name="connsiteX11" fmla="*/ 263169 w 298853"/>
              <a:gd name="connsiteY11" fmla="*/ 477272 h 548640"/>
              <a:gd name="connsiteX12" fmla="*/ 254248 w 298853"/>
              <a:gd name="connsiteY12" fmla="*/ 298853 h 548640"/>
              <a:gd name="connsiteX13" fmla="*/ 151657 w 298853"/>
              <a:gd name="connsiteY13" fmla="*/ 223024 h 548640"/>
              <a:gd name="connsiteX14" fmla="*/ 93670 w 298853"/>
              <a:gd name="connsiteY14" fmla="*/ 231945 h 548640"/>
              <a:gd name="connsiteX15" fmla="*/ 66907 w 298853"/>
              <a:gd name="connsiteY15" fmla="*/ 53526 h 548640"/>
              <a:gd name="connsiteX16" fmla="*/ 272090 w 298853"/>
              <a:gd name="connsiteY16" fmla="*/ 84749 h 548640"/>
              <a:gd name="connsiteX0" fmla="*/ 272090 w 298853"/>
              <a:gd name="connsiteY0" fmla="*/ 84749 h 548640"/>
              <a:gd name="connsiteX1" fmla="*/ 298853 w 298853"/>
              <a:gd name="connsiteY1" fmla="*/ 8921 h 548640"/>
              <a:gd name="connsiteX2" fmla="*/ 0 w 298853"/>
              <a:gd name="connsiteY2" fmla="*/ 0 h 548640"/>
              <a:gd name="connsiteX3" fmla="*/ 31224 w 298853"/>
              <a:gd name="connsiteY3" fmla="*/ 303313 h 548640"/>
              <a:gd name="connsiteX4" fmla="*/ 133815 w 298853"/>
              <a:gd name="connsiteY4" fmla="*/ 285471 h 548640"/>
              <a:gd name="connsiteX5" fmla="*/ 209643 w 298853"/>
              <a:gd name="connsiteY5" fmla="*/ 352379 h 548640"/>
              <a:gd name="connsiteX6" fmla="*/ 187341 w 298853"/>
              <a:gd name="connsiteY6" fmla="*/ 463891 h 548640"/>
              <a:gd name="connsiteX7" fmla="*/ 93670 w 298853"/>
              <a:gd name="connsiteY7" fmla="*/ 477272 h 548640"/>
              <a:gd name="connsiteX8" fmla="*/ 26763 w 298853"/>
              <a:gd name="connsiteY8" fmla="*/ 450509 h 548640"/>
              <a:gd name="connsiteX9" fmla="*/ 17842 w 298853"/>
              <a:gd name="connsiteY9" fmla="*/ 535259 h 548640"/>
              <a:gd name="connsiteX10" fmla="*/ 147196 w 298853"/>
              <a:gd name="connsiteY10" fmla="*/ 548640 h 548640"/>
              <a:gd name="connsiteX11" fmla="*/ 263169 w 298853"/>
              <a:gd name="connsiteY11" fmla="*/ 477272 h 548640"/>
              <a:gd name="connsiteX12" fmla="*/ 276551 w 298853"/>
              <a:gd name="connsiteY12" fmla="*/ 257683 h 548640"/>
              <a:gd name="connsiteX13" fmla="*/ 151657 w 298853"/>
              <a:gd name="connsiteY13" fmla="*/ 223024 h 548640"/>
              <a:gd name="connsiteX14" fmla="*/ 93670 w 298853"/>
              <a:gd name="connsiteY14" fmla="*/ 231945 h 548640"/>
              <a:gd name="connsiteX15" fmla="*/ 66907 w 298853"/>
              <a:gd name="connsiteY15" fmla="*/ 53526 h 548640"/>
              <a:gd name="connsiteX16" fmla="*/ 272090 w 298853"/>
              <a:gd name="connsiteY16" fmla="*/ 84749 h 548640"/>
              <a:gd name="connsiteX0" fmla="*/ 272090 w 298853"/>
              <a:gd name="connsiteY0" fmla="*/ 84749 h 548640"/>
              <a:gd name="connsiteX1" fmla="*/ 298853 w 298853"/>
              <a:gd name="connsiteY1" fmla="*/ 8921 h 548640"/>
              <a:gd name="connsiteX2" fmla="*/ 0 w 298853"/>
              <a:gd name="connsiteY2" fmla="*/ 0 h 548640"/>
              <a:gd name="connsiteX3" fmla="*/ 31224 w 298853"/>
              <a:gd name="connsiteY3" fmla="*/ 303313 h 548640"/>
              <a:gd name="connsiteX4" fmla="*/ 133815 w 298853"/>
              <a:gd name="connsiteY4" fmla="*/ 285471 h 548640"/>
              <a:gd name="connsiteX5" fmla="*/ 209643 w 298853"/>
              <a:gd name="connsiteY5" fmla="*/ 352379 h 548640"/>
              <a:gd name="connsiteX6" fmla="*/ 187341 w 298853"/>
              <a:gd name="connsiteY6" fmla="*/ 463891 h 548640"/>
              <a:gd name="connsiteX7" fmla="*/ 93670 w 298853"/>
              <a:gd name="connsiteY7" fmla="*/ 477272 h 548640"/>
              <a:gd name="connsiteX8" fmla="*/ 26763 w 298853"/>
              <a:gd name="connsiteY8" fmla="*/ 450509 h 548640"/>
              <a:gd name="connsiteX9" fmla="*/ 17842 w 298853"/>
              <a:gd name="connsiteY9" fmla="*/ 535259 h 548640"/>
              <a:gd name="connsiteX10" fmla="*/ 147196 w 298853"/>
              <a:gd name="connsiteY10" fmla="*/ 548640 h 548640"/>
              <a:gd name="connsiteX11" fmla="*/ 263169 w 298853"/>
              <a:gd name="connsiteY11" fmla="*/ 477272 h 548640"/>
              <a:gd name="connsiteX12" fmla="*/ 276551 w 298853"/>
              <a:gd name="connsiteY12" fmla="*/ 257683 h 548640"/>
              <a:gd name="connsiteX13" fmla="*/ 191802 w 298853"/>
              <a:gd name="connsiteY13" fmla="*/ 181854 h 548640"/>
              <a:gd name="connsiteX14" fmla="*/ 93670 w 298853"/>
              <a:gd name="connsiteY14" fmla="*/ 231945 h 548640"/>
              <a:gd name="connsiteX15" fmla="*/ 66907 w 298853"/>
              <a:gd name="connsiteY15" fmla="*/ 53526 h 548640"/>
              <a:gd name="connsiteX16" fmla="*/ 272090 w 298853"/>
              <a:gd name="connsiteY16" fmla="*/ 84749 h 548640"/>
              <a:gd name="connsiteX0" fmla="*/ 272090 w 298853"/>
              <a:gd name="connsiteY0" fmla="*/ 84749 h 548640"/>
              <a:gd name="connsiteX1" fmla="*/ 298853 w 298853"/>
              <a:gd name="connsiteY1" fmla="*/ 8921 h 548640"/>
              <a:gd name="connsiteX2" fmla="*/ 0 w 298853"/>
              <a:gd name="connsiteY2" fmla="*/ 0 h 548640"/>
              <a:gd name="connsiteX3" fmla="*/ 31224 w 298853"/>
              <a:gd name="connsiteY3" fmla="*/ 303313 h 548640"/>
              <a:gd name="connsiteX4" fmla="*/ 133815 w 298853"/>
              <a:gd name="connsiteY4" fmla="*/ 285471 h 548640"/>
              <a:gd name="connsiteX5" fmla="*/ 209643 w 298853"/>
              <a:gd name="connsiteY5" fmla="*/ 352379 h 548640"/>
              <a:gd name="connsiteX6" fmla="*/ 187341 w 298853"/>
              <a:gd name="connsiteY6" fmla="*/ 463891 h 548640"/>
              <a:gd name="connsiteX7" fmla="*/ 93670 w 298853"/>
              <a:gd name="connsiteY7" fmla="*/ 477272 h 548640"/>
              <a:gd name="connsiteX8" fmla="*/ 26763 w 298853"/>
              <a:gd name="connsiteY8" fmla="*/ 450509 h 548640"/>
              <a:gd name="connsiteX9" fmla="*/ 17842 w 298853"/>
              <a:gd name="connsiteY9" fmla="*/ 535259 h 548640"/>
              <a:gd name="connsiteX10" fmla="*/ 147196 w 298853"/>
              <a:gd name="connsiteY10" fmla="*/ 548640 h 548640"/>
              <a:gd name="connsiteX11" fmla="*/ 263169 w 298853"/>
              <a:gd name="connsiteY11" fmla="*/ 518442 h 548640"/>
              <a:gd name="connsiteX12" fmla="*/ 276551 w 298853"/>
              <a:gd name="connsiteY12" fmla="*/ 257683 h 548640"/>
              <a:gd name="connsiteX13" fmla="*/ 191802 w 298853"/>
              <a:gd name="connsiteY13" fmla="*/ 181854 h 548640"/>
              <a:gd name="connsiteX14" fmla="*/ 93670 w 298853"/>
              <a:gd name="connsiteY14" fmla="*/ 231945 h 548640"/>
              <a:gd name="connsiteX15" fmla="*/ 66907 w 298853"/>
              <a:gd name="connsiteY15" fmla="*/ 53526 h 548640"/>
              <a:gd name="connsiteX16" fmla="*/ 272090 w 298853"/>
              <a:gd name="connsiteY16" fmla="*/ 84749 h 548640"/>
              <a:gd name="connsiteX0" fmla="*/ 272090 w 298853"/>
              <a:gd name="connsiteY0" fmla="*/ 84749 h 548640"/>
              <a:gd name="connsiteX1" fmla="*/ 298853 w 298853"/>
              <a:gd name="connsiteY1" fmla="*/ 8921 h 548640"/>
              <a:gd name="connsiteX2" fmla="*/ 0 w 298853"/>
              <a:gd name="connsiteY2" fmla="*/ 0 h 548640"/>
              <a:gd name="connsiteX3" fmla="*/ 31224 w 298853"/>
              <a:gd name="connsiteY3" fmla="*/ 303313 h 548640"/>
              <a:gd name="connsiteX4" fmla="*/ 133815 w 298853"/>
              <a:gd name="connsiteY4" fmla="*/ 285471 h 548640"/>
              <a:gd name="connsiteX5" fmla="*/ 209643 w 298853"/>
              <a:gd name="connsiteY5" fmla="*/ 352379 h 548640"/>
              <a:gd name="connsiteX6" fmla="*/ 187341 w 298853"/>
              <a:gd name="connsiteY6" fmla="*/ 463891 h 548640"/>
              <a:gd name="connsiteX7" fmla="*/ 93670 w 298853"/>
              <a:gd name="connsiteY7" fmla="*/ 477272 h 548640"/>
              <a:gd name="connsiteX8" fmla="*/ 26763 w 298853"/>
              <a:gd name="connsiteY8" fmla="*/ 429924 h 548640"/>
              <a:gd name="connsiteX9" fmla="*/ 17842 w 298853"/>
              <a:gd name="connsiteY9" fmla="*/ 535259 h 548640"/>
              <a:gd name="connsiteX10" fmla="*/ 147196 w 298853"/>
              <a:gd name="connsiteY10" fmla="*/ 548640 h 548640"/>
              <a:gd name="connsiteX11" fmla="*/ 263169 w 298853"/>
              <a:gd name="connsiteY11" fmla="*/ 518442 h 548640"/>
              <a:gd name="connsiteX12" fmla="*/ 276551 w 298853"/>
              <a:gd name="connsiteY12" fmla="*/ 257683 h 548640"/>
              <a:gd name="connsiteX13" fmla="*/ 191802 w 298853"/>
              <a:gd name="connsiteY13" fmla="*/ 181854 h 548640"/>
              <a:gd name="connsiteX14" fmla="*/ 93670 w 298853"/>
              <a:gd name="connsiteY14" fmla="*/ 231945 h 548640"/>
              <a:gd name="connsiteX15" fmla="*/ 66907 w 298853"/>
              <a:gd name="connsiteY15" fmla="*/ 53526 h 548640"/>
              <a:gd name="connsiteX16" fmla="*/ 272090 w 298853"/>
              <a:gd name="connsiteY16" fmla="*/ 84749 h 548640"/>
              <a:gd name="connsiteX0" fmla="*/ 272090 w 298853"/>
              <a:gd name="connsiteY0" fmla="*/ 84749 h 548640"/>
              <a:gd name="connsiteX1" fmla="*/ 298853 w 298853"/>
              <a:gd name="connsiteY1" fmla="*/ 8921 h 548640"/>
              <a:gd name="connsiteX2" fmla="*/ 0 w 298853"/>
              <a:gd name="connsiteY2" fmla="*/ 0 h 548640"/>
              <a:gd name="connsiteX3" fmla="*/ 31224 w 298853"/>
              <a:gd name="connsiteY3" fmla="*/ 303313 h 548640"/>
              <a:gd name="connsiteX4" fmla="*/ 133815 w 298853"/>
              <a:gd name="connsiteY4" fmla="*/ 285471 h 548640"/>
              <a:gd name="connsiteX5" fmla="*/ 209643 w 298853"/>
              <a:gd name="connsiteY5" fmla="*/ 352379 h 548640"/>
              <a:gd name="connsiteX6" fmla="*/ 187341 w 298853"/>
              <a:gd name="connsiteY6" fmla="*/ 463891 h 548640"/>
              <a:gd name="connsiteX7" fmla="*/ 93670 w 298853"/>
              <a:gd name="connsiteY7" fmla="*/ 477272 h 548640"/>
              <a:gd name="connsiteX8" fmla="*/ 26763 w 298853"/>
              <a:gd name="connsiteY8" fmla="*/ 429924 h 548640"/>
              <a:gd name="connsiteX9" fmla="*/ 17842 w 298853"/>
              <a:gd name="connsiteY9" fmla="*/ 535259 h 548640"/>
              <a:gd name="connsiteX10" fmla="*/ 147196 w 298853"/>
              <a:gd name="connsiteY10" fmla="*/ 548640 h 548640"/>
              <a:gd name="connsiteX11" fmla="*/ 263169 w 298853"/>
              <a:gd name="connsiteY11" fmla="*/ 518442 h 548640"/>
              <a:gd name="connsiteX12" fmla="*/ 276551 w 298853"/>
              <a:gd name="connsiteY12" fmla="*/ 257683 h 548640"/>
              <a:gd name="connsiteX13" fmla="*/ 191802 w 298853"/>
              <a:gd name="connsiteY13" fmla="*/ 181854 h 548640"/>
              <a:gd name="connsiteX14" fmla="*/ 93670 w 298853"/>
              <a:gd name="connsiteY14" fmla="*/ 231945 h 548640"/>
              <a:gd name="connsiteX15" fmla="*/ 66907 w 298853"/>
              <a:gd name="connsiteY15" fmla="*/ 68964 h 548640"/>
              <a:gd name="connsiteX16" fmla="*/ 272090 w 298853"/>
              <a:gd name="connsiteY16" fmla="*/ 84749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8853" h="548640">
                <a:moveTo>
                  <a:pt x="272090" y="84749"/>
                </a:moveTo>
                <a:lnTo>
                  <a:pt x="298853" y="8921"/>
                </a:lnTo>
                <a:lnTo>
                  <a:pt x="0" y="0"/>
                </a:lnTo>
                <a:lnTo>
                  <a:pt x="31224" y="303313"/>
                </a:lnTo>
                <a:lnTo>
                  <a:pt x="133815" y="285471"/>
                </a:lnTo>
                <a:lnTo>
                  <a:pt x="209643" y="352379"/>
                </a:lnTo>
                <a:lnTo>
                  <a:pt x="187341" y="463891"/>
                </a:lnTo>
                <a:lnTo>
                  <a:pt x="93670" y="477272"/>
                </a:lnTo>
                <a:lnTo>
                  <a:pt x="26763" y="429924"/>
                </a:lnTo>
                <a:lnTo>
                  <a:pt x="17842" y="535259"/>
                </a:lnTo>
                <a:lnTo>
                  <a:pt x="147196" y="548640"/>
                </a:lnTo>
                <a:lnTo>
                  <a:pt x="263169" y="518442"/>
                </a:lnTo>
                <a:lnTo>
                  <a:pt x="276551" y="257683"/>
                </a:lnTo>
                <a:lnTo>
                  <a:pt x="191802" y="181854"/>
                </a:lnTo>
                <a:lnTo>
                  <a:pt x="93670" y="231945"/>
                </a:lnTo>
                <a:lnTo>
                  <a:pt x="66907" y="68964"/>
                </a:lnTo>
                <a:lnTo>
                  <a:pt x="272090" y="847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8" name="Textfeld 47"/>
          <p:cNvSpPr txBox="1"/>
          <p:nvPr userDrawn="1"/>
        </p:nvSpPr>
        <p:spPr>
          <a:xfrm>
            <a:off x="3466427" y="4916473"/>
            <a:ext cx="1829796" cy="369332"/>
          </a:xfrm>
          <a:prstGeom prst="rect">
            <a:avLst/>
          </a:prstGeom>
          <a:noFill/>
        </p:spPr>
        <p:txBody>
          <a:bodyPr wrap="none" rtlCol="0">
            <a:spAutoFit/>
          </a:bodyPr>
          <a:lstStyle/>
          <a:p>
            <a:r>
              <a:rPr lang="de-DE" dirty="0" err="1"/>
              <a:t>Fachschaftsphase</a:t>
            </a:r>
            <a:endParaRPr lang="de-DE" dirty="0"/>
          </a:p>
        </p:txBody>
      </p:sp>
      <p:sp>
        <p:nvSpPr>
          <p:cNvPr id="49" name="Ellipse 48"/>
          <p:cNvSpPr/>
          <p:nvPr userDrawn="1"/>
        </p:nvSpPr>
        <p:spPr>
          <a:xfrm rot="21335515">
            <a:off x="3349642" y="5869630"/>
            <a:ext cx="88827" cy="940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1" name="Textfeld 50"/>
          <p:cNvSpPr txBox="1"/>
          <p:nvPr userDrawn="1"/>
        </p:nvSpPr>
        <p:spPr>
          <a:xfrm>
            <a:off x="3466427" y="5520870"/>
            <a:ext cx="1962460" cy="369332"/>
          </a:xfrm>
          <a:prstGeom prst="rect">
            <a:avLst/>
          </a:prstGeom>
          <a:noFill/>
        </p:spPr>
        <p:txBody>
          <a:bodyPr wrap="none" rtlCol="0">
            <a:spAutoFit/>
          </a:bodyPr>
          <a:lstStyle/>
          <a:p>
            <a:r>
              <a:rPr lang="de-DE" dirty="0"/>
              <a:t>Sonstiges &amp; Fragen</a:t>
            </a:r>
          </a:p>
        </p:txBody>
      </p:sp>
      <p:sp>
        <p:nvSpPr>
          <p:cNvPr id="53" name="Freihandform: Form 52"/>
          <p:cNvSpPr/>
          <p:nvPr userDrawn="1"/>
        </p:nvSpPr>
        <p:spPr>
          <a:xfrm>
            <a:off x="3052941" y="5527799"/>
            <a:ext cx="289796" cy="411915"/>
          </a:xfrm>
          <a:custGeom>
            <a:avLst/>
            <a:gdLst>
              <a:gd name="connsiteX0" fmla="*/ 94891 w 258793"/>
              <a:gd name="connsiteY0" fmla="*/ 43132 h 357996"/>
              <a:gd name="connsiteX1" fmla="*/ 254480 w 258793"/>
              <a:gd name="connsiteY1" fmla="*/ 81950 h 357996"/>
              <a:gd name="connsiteX2" fmla="*/ 258793 w 258793"/>
              <a:gd name="connsiteY2" fmla="*/ 17252 h 357996"/>
              <a:gd name="connsiteX3" fmla="*/ 43132 w 258793"/>
              <a:gd name="connsiteY3" fmla="*/ 0 h 357996"/>
              <a:gd name="connsiteX4" fmla="*/ 0 w 258793"/>
              <a:gd name="connsiteY4" fmla="*/ 155275 h 357996"/>
              <a:gd name="connsiteX5" fmla="*/ 30193 w 258793"/>
              <a:gd name="connsiteY5" fmla="*/ 353683 h 357996"/>
              <a:gd name="connsiteX6" fmla="*/ 211348 w 258793"/>
              <a:gd name="connsiteY6" fmla="*/ 357996 h 357996"/>
              <a:gd name="connsiteX7" fmla="*/ 237227 w 258793"/>
              <a:gd name="connsiteY7" fmla="*/ 224286 h 357996"/>
              <a:gd name="connsiteX8" fmla="*/ 138023 w 258793"/>
              <a:gd name="connsiteY8" fmla="*/ 155275 h 357996"/>
              <a:gd name="connsiteX9" fmla="*/ 56072 w 258793"/>
              <a:gd name="connsiteY9" fmla="*/ 159588 h 357996"/>
              <a:gd name="connsiteX10" fmla="*/ 94891 w 258793"/>
              <a:gd name="connsiteY10" fmla="*/ 43132 h 357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8793" h="357996">
                <a:moveTo>
                  <a:pt x="94891" y="43132"/>
                </a:moveTo>
                <a:lnTo>
                  <a:pt x="254480" y="81950"/>
                </a:lnTo>
                <a:lnTo>
                  <a:pt x="258793" y="17252"/>
                </a:lnTo>
                <a:lnTo>
                  <a:pt x="43132" y="0"/>
                </a:lnTo>
                <a:lnTo>
                  <a:pt x="0" y="155275"/>
                </a:lnTo>
                <a:lnTo>
                  <a:pt x="30193" y="353683"/>
                </a:lnTo>
                <a:lnTo>
                  <a:pt x="211348" y="357996"/>
                </a:lnTo>
                <a:lnTo>
                  <a:pt x="237227" y="224286"/>
                </a:lnTo>
                <a:lnTo>
                  <a:pt x="138023" y="155275"/>
                </a:lnTo>
                <a:lnTo>
                  <a:pt x="56072" y="159588"/>
                </a:lnTo>
                <a:lnTo>
                  <a:pt x="94891" y="43132"/>
                </a:lnTo>
                <a:close/>
              </a:path>
            </a:pathLst>
          </a:custGeom>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4" name="Freihandform: Form 53"/>
          <p:cNvSpPr/>
          <p:nvPr userDrawn="1"/>
        </p:nvSpPr>
        <p:spPr>
          <a:xfrm>
            <a:off x="3127023" y="5758560"/>
            <a:ext cx="138076" cy="142336"/>
          </a:xfrm>
          <a:custGeom>
            <a:avLst/>
            <a:gdLst>
              <a:gd name="connsiteX0" fmla="*/ 0 w 103517"/>
              <a:gd name="connsiteY0" fmla="*/ 0 h 116457"/>
              <a:gd name="connsiteX1" fmla="*/ 4313 w 103517"/>
              <a:gd name="connsiteY1" fmla="*/ 112144 h 116457"/>
              <a:gd name="connsiteX2" fmla="*/ 94891 w 103517"/>
              <a:gd name="connsiteY2" fmla="*/ 116457 h 116457"/>
              <a:gd name="connsiteX3" fmla="*/ 103517 w 103517"/>
              <a:gd name="connsiteY3" fmla="*/ 38819 h 116457"/>
              <a:gd name="connsiteX4" fmla="*/ 0 w 103517"/>
              <a:gd name="connsiteY4" fmla="*/ 0 h 116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17" h="116457">
                <a:moveTo>
                  <a:pt x="0" y="0"/>
                </a:moveTo>
                <a:lnTo>
                  <a:pt x="4313" y="112144"/>
                </a:lnTo>
                <a:lnTo>
                  <a:pt x="94891" y="116457"/>
                </a:lnTo>
                <a:lnTo>
                  <a:pt x="103517" y="38819"/>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5684114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3_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Content Placehold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DBC746DA-66D6-4273-B23E-69C80DAF1094}" type="datetimeFigureOut">
              <a:rPr lang="de-DE" smtClean="0"/>
              <a:pPr/>
              <a:t>08.10.2017</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32E9EEBF-5B54-47E6-BBBA-D237EF2C4178}" type="slidenum">
              <a:rPr lang="de-DE" smtClean="0"/>
              <a:pPr/>
              <a:t>‹Nr.›</a:t>
            </a:fld>
            <a:endParaRPr lang="de-DE"/>
          </a:p>
        </p:txBody>
      </p:sp>
    </p:spTree>
    <p:extLst>
      <p:ext uri="{BB962C8B-B14F-4D97-AF65-F5344CB8AC3E}">
        <p14:creationId xmlns:p14="http://schemas.microsoft.com/office/powerpoint/2010/main" val="29108050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7" name="Freihandform 6"/>
          <p:cNvSpPr/>
          <p:nvPr userDrawn="1"/>
        </p:nvSpPr>
        <p:spPr>
          <a:xfrm>
            <a:off x="304410" y="231111"/>
            <a:ext cx="948266" cy="939080"/>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601462"/>
              <a:gd name="connsiteX1" fmla="*/ 38190 w 973666"/>
              <a:gd name="connsiteY1" fmla="*/ 939080 h 1601462"/>
              <a:gd name="connsiteX2" fmla="*/ 943583 w 973666"/>
              <a:gd name="connsiteY2" fmla="*/ 1601462 h 1601462"/>
              <a:gd name="connsiteX3" fmla="*/ 973666 w 973666"/>
              <a:gd name="connsiteY3" fmla="*/ 1397000 h 1601462"/>
              <a:gd name="connsiteX4" fmla="*/ 235444 w 973666"/>
              <a:gd name="connsiteY4" fmla="*/ 874229 h 1601462"/>
              <a:gd name="connsiteX5" fmla="*/ 194733 w 973666"/>
              <a:gd name="connsiteY5" fmla="*/ 279400 h 1601462"/>
              <a:gd name="connsiteX6" fmla="*/ 889000 w 973666"/>
              <a:gd name="connsiteY6" fmla="*/ 160867 h 1601462"/>
              <a:gd name="connsiteX7" fmla="*/ 948266 w 973666"/>
              <a:gd name="connsiteY7" fmla="*/ 0 h 1601462"/>
              <a:gd name="connsiteX8" fmla="*/ 0 w 973666"/>
              <a:gd name="connsiteY8" fmla="*/ 101600 h 1601462"/>
              <a:gd name="connsiteX0" fmla="*/ 0 w 973666"/>
              <a:gd name="connsiteY0" fmla="*/ 101600 h 1397000"/>
              <a:gd name="connsiteX1" fmla="*/ 38190 w 973666"/>
              <a:gd name="connsiteY1" fmla="*/ 939080 h 1397000"/>
              <a:gd name="connsiteX2" fmla="*/ 973666 w 973666"/>
              <a:gd name="connsiteY2" fmla="*/ 1397000 h 1397000"/>
              <a:gd name="connsiteX3" fmla="*/ 235444 w 973666"/>
              <a:gd name="connsiteY3" fmla="*/ 874229 h 1397000"/>
              <a:gd name="connsiteX4" fmla="*/ 194733 w 973666"/>
              <a:gd name="connsiteY4" fmla="*/ 279400 h 1397000"/>
              <a:gd name="connsiteX5" fmla="*/ 889000 w 973666"/>
              <a:gd name="connsiteY5" fmla="*/ 160867 h 1397000"/>
              <a:gd name="connsiteX6" fmla="*/ 948266 w 973666"/>
              <a:gd name="connsiteY6" fmla="*/ 0 h 1397000"/>
              <a:gd name="connsiteX7" fmla="*/ 0 w 973666"/>
              <a:gd name="connsiteY7" fmla="*/ 101600 h 1397000"/>
              <a:gd name="connsiteX0" fmla="*/ 0 w 948266"/>
              <a:gd name="connsiteY0" fmla="*/ 101600 h 939080"/>
              <a:gd name="connsiteX1" fmla="*/ 38190 w 948266"/>
              <a:gd name="connsiteY1" fmla="*/ 939080 h 939080"/>
              <a:gd name="connsiteX2" fmla="*/ 235444 w 948266"/>
              <a:gd name="connsiteY2" fmla="*/ 874229 h 939080"/>
              <a:gd name="connsiteX3" fmla="*/ 194733 w 948266"/>
              <a:gd name="connsiteY3" fmla="*/ 279400 h 939080"/>
              <a:gd name="connsiteX4" fmla="*/ 889000 w 948266"/>
              <a:gd name="connsiteY4" fmla="*/ 160867 h 939080"/>
              <a:gd name="connsiteX5" fmla="*/ 948266 w 948266"/>
              <a:gd name="connsiteY5" fmla="*/ 0 h 939080"/>
              <a:gd name="connsiteX6" fmla="*/ 0 w 948266"/>
              <a:gd name="connsiteY6" fmla="*/ 101600 h 93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8266" h="939080">
                <a:moveTo>
                  <a:pt x="0" y="101600"/>
                </a:moveTo>
                <a:lnTo>
                  <a:pt x="38190" y="939080"/>
                </a:lnTo>
                <a:lnTo>
                  <a:pt x="235444" y="874229"/>
                </a:lnTo>
                <a:lnTo>
                  <a:pt x="194733" y="279400"/>
                </a:lnTo>
                <a:lnTo>
                  <a:pt x="889000" y="160867"/>
                </a:lnTo>
                <a:lnTo>
                  <a:pt x="948266" y="0"/>
                </a:lnTo>
                <a:lnTo>
                  <a:pt x="0" y="1016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sp>
        <p:nvSpPr>
          <p:cNvPr id="8" name="Freihandform 7"/>
          <p:cNvSpPr/>
          <p:nvPr userDrawn="1"/>
        </p:nvSpPr>
        <p:spPr>
          <a:xfrm rot="11202798">
            <a:off x="8121315" y="5858281"/>
            <a:ext cx="799381" cy="841060"/>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48266"/>
              <a:gd name="connsiteY0" fmla="*/ 101600 h 1591734"/>
              <a:gd name="connsiteX1" fmla="*/ 135466 w 948266"/>
              <a:gd name="connsiteY1" fmla="*/ 1532467 h 1591734"/>
              <a:gd name="connsiteX2" fmla="*/ 914400 w 948266"/>
              <a:gd name="connsiteY2" fmla="*/ 1591734 h 1591734"/>
              <a:gd name="connsiteX3" fmla="*/ 918266 w 948266"/>
              <a:gd name="connsiteY3" fmla="*/ 1360896 h 1591734"/>
              <a:gd name="connsiteX4" fmla="*/ 313266 w 948266"/>
              <a:gd name="connsiteY4" fmla="*/ 1380067 h 1591734"/>
              <a:gd name="connsiteX5" fmla="*/ 194733 w 948266"/>
              <a:gd name="connsiteY5" fmla="*/ 279400 h 1591734"/>
              <a:gd name="connsiteX6" fmla="*/ 889000 w 948266"/>
              <a:gd name="connsiteY6" fmla="*/ 160867 h 1591734"/>
              <a:gd name="connsiteX7" fmla="*/ 948266 w 948266"/>
              <a:gd name="connsiteY7" fmla="*/ 0 h 1591734"/>
              <a:gd name="connsiteX8" fmla="*/ 0 w 948266"/>
              <a:gd name="connsiteY8" fmla="*/ 101600 h 1591734"/>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889000 w 1052905"/>
              <a:gd name="connsiteY6" fmla="*/ 160867 h 1609532"/>
              <a:gd name="connsiteX7" fmla="*/ 948266 w 1052905"/>
              <a:gd name="connsiteY7" fmla="*/ 0 h 1609532"/>
              <a:gd name="connsiteX8" fmla="*/ 0 w 1052905"/>
              <a:gd name="connsiteY8" fmla="*/ 101600 h 1609532"/>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764850 w 1052905"/>
              <a:gd name="connsiteY6" fmla="*/ 192532 h 1609532"/>
              <a:gd name="connsiteX7" fmla="*/ 948266 w 1052905"/>
              <a:gd name="connsiteY7" fmla="*/ 0 h 1609532"/>
              <a:gd name="connsiteX8" fmla="*/ 0 w 1052905"/>
              <a:gd name="connsiteY8" fmla="*/ 101600 h 1609532"/>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94733 w 1052905"/>
              <a:gd name="connsiteY5" fmla="*/ 313026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0945 w 1052905"/>
              <a:gd name="connsiteY1" fmla="*/ 841060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30172"/>
              <a:gd name="connsiteY0" fmla="*/ 135226 h 1616449"/>
              <a:gd name="connsiteX1" fmla="*/ 10945 w 1030172"/>
              <a:gd name="connsiteY1" fmla="*/ 841060 h 1616449"/>
              <a:gd name="connsiteX2" fmla="*/ 1030162 w 1030172"/>
              <a:gd name="connsiteY2" fmla="*/ 1616449 h 1616449"/>
              <a:gd name="connsiteX3" fmla="*/ 918266 w 1030172"/>
              <a:gd name="connsiteY3" fmla="*/ 1394522 h 1616449"/>
              <a:gd name="connsiteX4" fmla="*/ 195593 w 1030172"/>
              <a:gd name="connsiteY4" fmla="*/ 830060 h 1616449"/>
              <a:gd name="connsiteX5" fmla="*/ 144281 w 1030172"/>
              <a:gd name="connsiteY5" fmla="*/ 318964 h 1616449"/>
              <a:gd name="connsiteX6" fmla="*/ 764850 w 1030172"/>
              <a:gd name="connsiteY6" fmla="*/ 226158 h 1616449"/>
              <a:gd name="connsiteX7" fmla="*/ 799381 w 1030172"/>
              <a:gd name="connsiteY7" fmla="*/ 0 h 1616449"/>
              <a:gd name="connsiteX8" fmla="*/ 0 w 1030172"/>
              <a:gd name="connsiteY8" fmla="*/ 135226 h 1616449"/>
              <a:gd name="connsiteX0" fmla="*/ 0 w 918266"/>
              <a:gd name="connsiteY0" fmla="*/ 135226 h 1394522"/>
              <a:gd name="connsiteX1" fmla="*/ 10945 w 918266"/>
              <a:gd name="connsiteY1" fmla="*/ 841060 h 1394522"/>
              <a:gd name="connsiteX2" fmla="*/ 918266 w 918266"/>
              <a:gd name="connsiteY2" fmla="*/ 1394522 h 1394522"/>
              <a:gd name="connsiteX3" fmla="*/ 195593 w 918266"/>
              <a:gd name="connsiteY3" fmla="*/ 830060 h 1394522"/>
              <a:gd name="connsiteX4" fmla="*/ 144281 w 918266"/>
              <a:gd name="connsiteY4" fmla="*/ 318964 h 1394522"/>
              <a:gd name="connsiteX5" fmla="*/ 764850 w 918266"/>
              <a:gd name="connsiteY5" fmla="*/ 226158 h 1394522"/>
              <a:gd name="connsiteX6" fmla="*/ 799381 w 918266"/>
              <a:gd name="connsiteY6" fmla="*/ 0 h 1394522"/>
              <a:gd name="connsiteX7" fmla="*/ 0 w 918266"/>
              <a:gd name="connsiteY7" fmla="*/ 135226 h 1394522"/>
              <a:gd name="connsiteX0" fmla="*/ 0 w 799381"/>
              <a:gd name="connsiteY0" fmla="*/ 135226 h 841060"/>
              <a:gd name="connsiteX1" fmla="*/ 10945 w 799381"/>
              <a:gd name="connsiteY1" fmla="*/ 841060 h 841060"/>
              <a:gd name="connsiteX2" fmla="*/ 195593 w 799381"/>
              <a:gd name="connsiteY2" fmla="*/ 830060 h 841060"/>
              <a:gd name="connsiteX3" fmla="*/ 144281 w 799381"/>
              <a:gd name="connsiteY3" fmla="*/ 318964 h 841060"/>
              <a:gd name="connsiteX4" fmla="*/ 764850 w 799381"/>
              <a:gd name="connsiteY4" fmla="*/ 226158 h 841060"/>
              <a:gd name="connsiteX5" fmla="*/ 799381 w 799381"/>
              <a:gd name="connsiteY5" fmla="*/ 0 h 841060"/>
              <a:gd name="connsiteX6" fmla="*/ 0 w 799381"/>
              <a:gd name="connsiteY6" fmla="*/ 135226 h 84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9381" h="841060">
                <a:moveTo>
                  <a:pt x="0" y="135226"/>
                </a:moveTo>
                <a:lnTo>
                  <a:pt x="10945" y="841060"/>
                </a:lnTo>
                <a:lnTo>
                  <a:pt x="195593" y="830060"/>
                </a:lnTo>
                <a:lnTo>
                  <a:pt x="144281" y="318964"/>
                </a:lnTo>
                <a:lnTo>
                  <a:pt x="764850" y="226158"/>
                </a:lnTo>
                <a:lnTo>
                  <a:pt x="799381" y="0"/>
                </a:lnTo>
                <a:lnTo>
                  <a:pt x="0" y="13522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spTree>
    <p:extLst>
      <p:ext uri="{BB962C8B-B14F-4D97-AF65-F5344CB8AC3E}">
        <p14:creationId xmlns:p14="http://schemas.microsoft.com/office/powerpoint/2010/main" val="31845272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bschnitts-&#10;überschrift">
    <p:spTree>
      <p:nvGrpSpPr>
        <p:cNvPr id="1" name=""/>
        <p:cNvGrpSpPr/>
        <p:nvPr/>
      </p:nvGrpSpPr>
      <p:grpSpPr>
        <a:xfrm>
          <a:off x="0" y="0"/>
          <a:ext cx="0" cy="0"/>
          <a:chOff x="0" y="0"/>
          <a:chExt cx="0" cy="0"/>
        </a:xfrm>
      </p:grpSpPr>
      <p:sp>
        <p:nvSpPr>
          <p:cNvPr id="7" name="Freihandform 6"/>
          <p:cNvSpPr/>
          <p:nvPr userDrawn="1"/>
        </p:nvSpPr>
        <p:spPr>
          <a:xfrm rot="21387232">
            <a:off x="1097710" y="465941"/>
            <a:ext cx="3898433" cy="1002478"/>
          </a:xfrm>
          <a:custGeom>
            <a:avLst/>
            <a:gdLst>
              <a:gd name="connsiteX0" fmla="*/ 0 w 4038600"/>
              <a:gd name="connsiteY0" fmla="*/ 522514 h 1589314"/>
              <a:gd name="connsiteX1" fmla="*/ 174171 w 4038600"/>
              <a:gd name="connsiteY1" fmla="*/ 1589314 h 1589314"/>
              <a:gd name="connsiteX2" fmla="*/ 4038600 w 4038600"/>
              <a:gd name="connsiteY2" fmla="*/ 1240972 h 1589314"/>
              <a:gd name="connsiteX3" fmla="*/ 3995057 w 4038600"/>
              <a:gd name="connsiteY3" fmla="*/ 0 h 1589314"/>
              <a:gd name="connsiteX4" fmla="*/ 0 w 4038600"/>
              <a:gd name="connsiteY4" fmla="*/ 522514 h 1589314"/>
              <a:gd name="connsiteX0" fmla="*/ 0 w 3962400"/>
              <a:gd name="connsiteY0" fmla="*/ 228600 h 1589314"/>
              <a:gd name="connsiteX1" fmla="*/ 97971 w 3962400"/>
              <a:gd name="connsiteY1" fmla="*/ 1589314 h 1589314"/>
              <a:gd name="connsiteX2" fmla="*/ 3962400 w 3962400"/>
              <a:gd name="connsiteY2" fmla="*/ 1240972 h 1589314"/>
              <a:gd name="connsiteX3" fmla="*/ 3918857 w 3962400"/>
              <a:gd name="connsiteY3" fmla="*/ 0 h 1589314"/>
              <a:gd name="connsiteX4" fmla="*/ 0 w 3962400"/>
              <a:gd name="connsiteY4" fmla="*/ 228600 h 1589314"/>
              <a:gd name="connsiteX0" fmla="*/ 0 w 3962400"/>
              <a:gd name="connsiteY0" fmla="*/ 228600 h 1273628"/>
              <a:gd name="connsiteX1" fmla="*/ 76200 w 3962400"/>
              <a:gd name="connsiteY1" fmla="*/ 1273628 h 1273628"/>
              <a:gd name="connsiteX2" fmla="*/ 3962400 w 3962400"/>
              <a:gd name="connsiteY2" fmla="*/ 1240972 h 1273628"/>
              <a:gd name="connsiteX3" fmla="*/ 3918857 w 3962400"/>
              <a:gd name="connsiteY3" fmla="*/ 0 h 1273628"/>
              <a:gd name="connsiteX4" fmla="*/ 0 w 3962400"/>
              <a:gd name="connsiteY4" fmla="*/ 228600 h 1273628"/>
              <a:gd name="connsiteX0" fmla="*/ 0 w 3962400"/>
              <a:gd name="connsiteY0" fmla="*/ 119743 h 1164771"/>
              <a:gd name="connsiteX1" fmla="*/ 76200 w 3962400"/>
              <a:gd name="connsiteY1" fmla="*/ 1164771 h 1164771"/>
              <a:gd name="connsiteX2" fmla="*/ 3962400 w 3962400"/>
              <a:gd name="connsiteY2" fmla="*/ 1132115 h 1164771"/>
              <a:gd name="connsiteX3" fmla="*/ 3918857 w 3962400"/>
              <a:gd name="connsiteY3" fmla="*/ 0 h 1164771"/>
              <a:gd name="connsiteX4" fmla="*/ 0 w 3962400"/>
              <a:gd name="connsiteY4" fmla="*/ 119743 h 1164771"/>
              <a:gd name="connsiteX0" fmla="*/ 0 w 3962400"/>
              <a:gd name="connsiteY0" fmla="*/ 0 h 1045028"/>
              <a:gd name="connsiteX1" fmla="*/ 76200 w 3962400"/>
              <a:gd name="connsiteY1" fmla="*/ 1045028 h 1045028"/>
              <a:gd name="connsiteX2" fmla="*/ 3962400 w 3962400"/>
              <a:gd name="connsiteY2" fmla="*/ 1012372 h 1045028"/>
              <a:gd name="connsiteX3" fmla="*/ 3929743 w 3962400"/>
              <a:gd name="connsiteY3" fmla="*/ 24988 h 1045028"/>
              <a:gd name="connsiteX4" fmla="*/ 0 w 3962400"/>
              <a:gd name="connsiteY4" fmla="*/ 0 h 1045028"/>
              <a:gd name="connsiteX0" fmla="*/ 21772 w 3886200"/>
              <a:gd name="connsiteY0" fmla="*/ 0 h 1045028"/>
              <a:gd name="connsiteX1" fmla="*/ 0 w 3886200"/>
              <a:gd name="connsiteY1" fmla="*/ 1045028 h 1045028"/>
              <a:gd name="connsiteX2" fmla="*/ 3886200 w 3886200"/>
              <a:gd name="connsiteY2" fmla="*/ 1012372 h 1045028"/>
              <a:gd name="connsiteX3" fmla="*/ 3853543 w 3886200"/>
              <a:gd name="connsiteY3" fmla="*/ 24988 h 1045028"/>
              <a:gd name="connsiteX4" fmla="*/ 21772 w 3886200"/>
              <a:gd name="connsiteY4" fmla="*/ 0 h 1045028"/>
              <a:gd name="connsiteX0" fmla="*/ 21772 w 3865880"/>
              <a:gd name="connsiteY0" fmla="*/ 0 h 1106968"/>
              <a:gd name="connsiteX1" fmla="*/ 0 w 3865880"/>
              <a:gd name="connsiteY1" fmla="*/ 1045028 h 1106968"/>
              <a:gd name="connsiteX2" fmla="*/ 3865880 w 3865880"/>
              <a:gd name="connsiteY2" fmla="*/ 1106968 h 1106968"/>
              <a:gd name="connsiteX3" fmla="*/ 3853543 w 3865880"/>
              <a:gd name="connsiteY3" fmla="*/ 24988 h 1106968"/>
              <a:gd name="connsiteX4" fmla="*/ 21772 w 3865880"/>
              <a:gd name="connsiteY4" fmla="*/ 0 h 1106968"/>
              <a:gd name="connsiteX0" fmla="*/ 0 w 3898433"/>
              <a:gd name="connsiteY0" fmla="*/ -1 h 1110698"/>
              <a:gd name="connsiteX1" fmla="*/ 32553 w 3898433"/>
              <a:gd name="connsiteY1" fmla="*/ 1048758 h 1110698"/>
              <a:gd name="connsiteX2" fmla="*/ 3898433 w 3898433"/>
              <a:gd name="connsiteY2" fmla="*/ 1110698 h 1110698"/>
              <a:gd name="connsiteX3" fmla="*/ 3886096 w 3898433"/>
              <a:gd name="connsiteY3" fmla="*/ 28718 h 1110698"/>
              <a:gd name="connsiteX4" fmla="*/ 0 w 3898433"/>
              <a:gd name="connsiteY4" fmla="*/ -1 h 1110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8433" h="1110698">
                <a:moveTo>
                  <a:pt x="0" y="-1"/>
                </a:moveTo>
                <a:lnTo>
                  <a:pt x="32553" y="1048758"/>
                </a:lnTo>
                <a:lnTo>
                  <a:pt x="3898433" y="1110698"/>
                </a:lnTo>
                <a:lnTo>
                  <a:pt x="3886096" y="28718"/>
                </a:lnTo>
                <a:lnTo>
                  <a:pt x="0" y="-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Bildungsplan kennenlernen</a:t>
            </a:r>
          </a:p>
        </p:txBody>
      </p:sp>
      <p:grpSp>
        <p:nvGrpSpPr>
          <p:cNvPr id="8" name="Gruppieren 7"/>
          <p:cNvGrpSpPr/>
          <p:nvPr userDrawn="1"/>
        </p:nvGrpSpPr>
        <p:grpSpPr>
          <a:xfrm rot="21422911">
            <a:off x="687361" y="623077"/>
            <a:ext cx="332556" cy="518613"/>
            <a:chOff x="894190" y="2767564"/>
            <a:chExt cx="332556" cy="518613"/>
          </a:xfrm>
        </p:grpSpPr>
        <p:sp>
          <p:nvSpPr>
            <p:cNvPr id="9" name="Freihandform 8"/>
            <p:cNvSpPr/>
            <p:nvPr/>
          </p:nvSpPr>
          <p:spPr>
            <a:xfrm>
              <a:off x="894190" y="2767564"/>
              <a:ext cx="206477" cy="511277"/>
            </a:xfrm>
            <a:custGeom>
              <a:avLst/>
              <a:gdLst>
                <a:gd name="connsiteX0" fmla="*/ 0 w 324464"/>
                <a:gd name="connsiteY0" fmla="*/ 167148 h 511277"/>
                <a:gd name="connsiteX1" fmla="*/ 68826 w 324464"/>
                <a:gd name="connsiteY1" fmla="*/ 245806 h 511277"/>
                <a:gd name="connsiteX2" fmla="*/ 235974 w 324464"/>
                <a:gd name="connsiteY2" fmla="*/ 127819 h 511277"/>
                <a:gd name="connsiteX3" fmla="*/ 216309 w 324464"/>
                <a:gd name="connsiteY3" fmla="*/ 511277 h 511277"/>
                <a:gd name="connsiteX4" fmla="*/ 324464 w 324464"/>
                <a:gd name="connsiteY4" fmla="*/ 511277 h 511277"/>
                <a:gd name="connsiteX5" fmla="*/ 324464 w 324464"/>
                <a:gd name="connsiteY5" fmla="*/ 0 h 511277"/>
                <a:gd name="connsiteX6" fmla="*/ 0 w 324464"/>
                <a:gd name="connsiteY6" fmla="*/ 167148 h 511277"/>
                <a:gd name="connsiteX0" fmla="*/ 0 w 324464"/>
                <a:gd name="connsiteY0" fmla="*/ 167148 h 511277"/>
                <a:gd name="connsiteX1" fmla="*/ 157317 w 324464"/>
                <a:gd name="connsiteY1" fmla="*/ 216309 h 511277"/>
                <a:gd name="connsiteX2" fmla="*/ 235974 w 324464"/>
                <a:gd name="connsiteY2" fmla="*/ 127819 h 511277"/>
                <a:gd name="connsiteX3" fmla="*/ 216309 w 324464"/>
                <a:gd name="connsiteY3" fmla="*/ 511277 h 511277"/>
                <a:gd name="connsiteX4" fmla="*/ 324464 w 324464"/>
                <a:gd name="connsiteY4" fmla="*/ 511277 h 511277"/>
                <a:gd name="connsiteX5" fmla="*/ 324464 w 324464"/>
                <a:gd name="connsiteY5" fmla="*/ 0 h 511277"/>
                <a:gd name="connsiteX6" fmla="*/ 0 w 324464"/>
                <a:gd name="connsiteY6" fmla="*/ 167148 h 511277"/>
                <a:gd name="connsiteX0" fmla="*/ 0 w 206477"/>
                <a:gd name="connsiteY0" fmla="*/ 78657 h 511277"/>
                <a:gd name="connsiteX1" fmla="*/ 39330 w 206477"/>
                <a:gd name="connsiteY1" fmla="*/ 216309 h 511277"/>
                <a:gd name="connsiteX2" fmla="*/ 117987 w 206477"/>
                <a:gd name="connsiteY2" fmla="*/ 127819 h 511277"/>
                <a:gd name="connsiteX3" fmla="*/ 98322 w 206477"/>
                <a:gd name="connsiteY3" fmla="*/ 511277 h 511277"/>
                <a:gd name="connsiteX4" fmla="*/ 206477 w 206477"/>
                <a:gd name="connsiteY4" fmla="*/ 511277 h 511277"/>
                <a:gd name="connsiteX5" fmla="*/ 206477 w 206477"/>
                <a:gd name="connsiteY5" fmla="*/ 0 h 511277"/>
                <a:gd name="connsiteX6" fmla="*/ 0 w 206477"/>
                <a:gd name="connsiteY6" fmla="*/ 78657 h 511277"/>
                <a:gd name="connsiteX0" fmla="*/ 0 w 206477"/>
                <a:gd name="connsiteY0" fmla="*/ 78657 h 511277"/>
                <a:gd name="connsiteX1" fmla="*/ 13204 w 206477"/>
                <a:gd name="connsiteY1" fmla="*/ 184958 h 511277"/>
                <a:gd name="connsiteX2" fmla="*/ 117987 w 206477"/>
                <a:gd name="connsiteY2" fmla="*/ 127819 h 511277"/>
                <a:gd name="connsiteX3" fmla="*/ 98322 w 206477"/>
                <a:gd name="connsiteY3" fmla="*/ 511277 h 511277"/>
                <a:gd name="connsiteX4" fmla="*/ 206477 w 206477"/>
                <a:gd name="connsiteY4" fmla="*/ 511277 h 511277"/>
                <a:gd name="connsiteX5" fmla="*/ 206477 w 206477"/>
                <a:gd name="connsiteY5" fmla="*/ 0 h 511277"/>
                <a:gd name="connsiteX6" fmla="*/ 0 w 206477"/>
                <a:gd name="connsiteY6" fmla="*/ 78657 h 51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477" h="511277">
                  <a:moveTo>
                    <a:pt x="0" y="78657"/>
                  </a:moveTo>
                  <a:lnTo>
                    <a:pt x="13204" y="184958"/>
                  </a:lnTo>
                  <a:lnTo>
                    <a:pt x="117987" y="127819"/>
                  </a:lnTo>
                  <a:lnTo>
                    <a:pt x="98322" y="511277"/>
                  </a:lnTo>
                  <a:lnTo>
                    <a:pt x="206477" y="511277"/>
                  </a:lnTo>
                  <a:lnTo>
                    <a:pt x="206477" y="0"/>
                  </a:lnTo>
                  <a:lnTo>
                    <a:pt x="0" y="7865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Ellipse 9"/>
            <p:cNvSpPr/>
            <p:nvPr/>
          </p:nvSpPr>
          <p:spPr>
            <a:xfrm>
              <a:off x="1137919" y="3192125"/>
              <a:ext cx="88827" cy="940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1" name="Freihandform 10"/>
          <p:cNvSpPr/>
          <p:nvPr userDrawn="1"/>
        </p:nvSpPr>
        <p:spPr>
          <a:xfrm>
            <a:off x="304410" y="231111"/>
            <a:ext cx="948266" cy="939080"/>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601462"/>
              <a:gd name="connsiteX1" fmla="*/ 38190 w 973666"/>
              <a:gd name="connsiteY1" fmla="*/ 939080 h 1601462"/>
              <a:gd name="connsiteX2" fmla="*/ 943583 w 973666"/>
              <a:gd name="connsiteY2" fmla="*/ 1601462 h 1601462"/>
              <a:gd name="connsiteX3" fmla="*/ 973666 w 973666"/>
              <a:gd name="connsiteY3" fmla="*/ 1397000 h 1601462"/>
              <a:gd name="connsiteX4" fmla="*/ 235444 w 973666"/>
              <a:gd name="connsiteY4" fmla="*/ 874229 h 1601462"/>
              <a:gd name="connsiteX5" fmla="*/ 194733 w 973666"/>
              <a:gd name="connsiteY5" fmla="*/ 279400 h 1601462"/>
              <a:gd name="connsiteX6" fmla="*/ 889000 w 973666"/>
              <a:gd name="connsiteY6" fmla="*/ 160867 h 1601462"/>
              <a:gd name="connsiteX7" fmla="*/ 948266 w 973666"/>
              <a:gd name="connsiteY7" fmla="*/ 0 h 1601462"/>
              <a:gd name="connsiteX8" fmla="*/ 0 w 973666"/>
              <a:gd name="connsiteY8" fmla="*/ 101600 h 1601462"/>
              <a:gd name="connsiteX0" fmla="*/ 0 w 973666"/>
              <a:gd name="connsiteY0" fmla="*/ 101600 h 1397000"/>
              <a:gd name="connsiteX1" fmla="*/ 38190 w 973666"/>
              <a:gd name="connsiteY1" fmla="*/ 939080 h 1397000"/>
              <a:gd name="connsiteX2" fmla="*/ 973666 w 973666"/>
              <a:gd name="connsiteY2" fmla="*/ 1397000 h 1397000"/>
              <a:gd name="connsiteX3" fmla="*/ 235444 w 973666"/>
              <a:gd name="connsiteY3" fmla="*/ 874229 h 1397000"/>
              <a:gd name="connsiteX4" fmla="*/ 194733 w 973666"/>
              <a:gd name="connsiteY4" fmla="*/ 279400 h 1397000"/>
              <a:gd name="connsiteX5" fmla="*/ 889000 w 973666"/>
              <a:gd name="connsiteY5" fmla="*/ 160867 h 1397000"/>
              <a:gd name="connsiteX6" fmla="*/ 948266 w 973666"/>
              <a:gd name="connsiteY6" fmla="*/ 0 h 1397000"/>
              <a:gd name="connsiteX7" fmla="*/ 0 w 973666"/>
              <a:gd name="connsiteY7" fmla="*/ 101600 h 1397000"/>
              <a:gd name="connsiteX0" fmla="*/ 0 w 948266"/>
              <a:gd name="connsiteY0" fmla="*/ 101600 h 939080"/>
              <a:gd name="connsiteX1" fmla="*/ 38190 w 948266"/>
              <a:gd name="connsiteY1" fmla="*/ 939080 h 939080"/>
              <a:gd name="connsiteX2" fmla="*/ 235444 w 948266"/>
              <a:gd name="connsiteY2" fmla="*/ 874229 h 939080"/>
              <a:gd name="connsiteX3" fmla="*/ 194733 w 948266"/>
              <a:gd name="connsiteY3" fmla="*/ 279400 h 939080"/>
              <a:gd name="connsiteX4" fmla="*/ 889000 w 948266"/>
              <a:gd name="connsiteY4" fmla="*/ 160867 h 939080"/>
              <a:gd name="connsiteX5" fmla="*/ 948266 w 948266"/>
              <a:gd name="connsiteY5" fmla="*/ 0 h 939080"/>
              <a:gd name="connsiteX6" fmla="*/ 0 w 948266"/>
              <a:gd name="connsiteY6" fmla="*/ 101600 h 93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8266" h="939080">
                <a:moveTo>
                  <a:pt x="0" y="101600"/>
                </a:moveTo>
                <a:lnTo>
                  <a:pt x="38190" y="939080"/>
                </a:lnTo>
                <a:lnTo>
                  <a:pt x="235444" y="874229"/>
                </a:lnTo>
                <a:lnTo>
                  <a:pt x="194733" y="279400"/>
                </a:lnTo>
                <a:lnTo>
                  <a:pt x="889000" y="160867"/>
                </a:lnTo>
                <a:lnTo>
                  <a:pt x="948266" y="0"/>
                </a:lnTo>
                <a:lnTo>
                  <a:pt x="0" y="1016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sp>
        <p:nvSpPr>
          <p:cNvPr id="12" name="Freihandform 11"/>
          <p:cNvSpPr/>
          <p:nvPr userDrawn="1"/>
        </p:nvSpPr>
        <p:spPr>
          <a:xfrm rot="11202798">
            <a:off x="8121315" y="5858281"/>
            <a:ext cx="799381" cy="841060"/>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48266"/>
              <a:gd name="connsiteY0" fmla="*/ 101600 h 1591734"/>
              <a:gd name="connsiteX1" fmla="*/ 135466 w 948266"/>
              <a:gd name="connsiteY1" fmla="*/ 1532467 h 1591734"/>
              <a:gd name="connsiteX2" fmla="*/ 914400 w 948266"/>
              <a:gd name="connsiteY2" fmla="*/ 1591734 h 1591734"/>
              <a:gd name="connsiteX3" fmla="*/ 918266 w 948266"/>
              <a:gd name="connsiteY3" fmla="*/ 1360896 h 1591734"/>
              <a:gd name="connsiteX4" fmla="*/ 313266 w 948266"/>
              <a:gd name="connsiteY4" fmla="*/ 1380067 h 1591734"/>
              <a:gd name="connsiteX5" fmla="*/ 194733 w 948266"/>
              <a:gd name="connsiteY5" fmla="*/ 279400 h 1591734"/>
              <a:gd name="connsiteX6" fmla="*/ 889000 w 948266"/>
              <a:gd name="connsiteY6" fmla="*/ 160867 h 1591734"/>
              <a:gd name="connsiteX7" fmla="*/ 948266 w 948266"/>
              <a:gd name="connsiteY7" fmla="*/ 0 h 1591734"/>
              <a:gd name="connsiteX8" fmla="*/ 0 w 948266"/>
              <a:gd name="connsiteY8" fmla="*/ 101600 h 1591734"/>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889000 w 1052905"/>
              <a:gd name="connsiteY6" fmla="*/ 160867 h 1609532"/>
              <a:gd name="connsiteX7" fmla="*/ 948266 w 1052905"/>
              <a:gd name="connsiteY7" fmla="*/ 0 h 1609532"/>
              <a:gd name="connsiteX8" fmla="*/ 0 w 1052905"/>
              <a:gd name="connsiteY8" fmla="*/ 101600 h 1609532"/>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764850 w 1052905"/>
              <a:gd name="connsiteY6" fmla="*/ 192532 h 1609532"/>
              <a:gd name="connsiteX7" fmla="*/ 948266 w 1052905"/>
              <a:gd name="connsiteY7" fmla="*/ 0 h 1609532"/>
              <a:gd name="connsiteX8" fmla="*/ 0 w 1052905"/>
              <a:gd name="connsiteY8" fmla="*/ 101600 h 1609532"/>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94733 w 1052905"/>
              <a:gd name="connsiteY5" fmla="*/ 313026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0945 w 1052905"/>
              <a:gd name="connsiteY1" fmla="*/ 841060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30172"/>
              <a:gd name="connsiteY0" fmla="*/ 135226 h 1616449"/>
              <a:gd name="connsiteX1" fmla="*/ 10945 w 1030172"/>
              <a:gd name="connsiteY1" fmla="*/ 841060 h 1616449"/>
              <a:gd name="connsiteX2" fmla="*/ 1030162 w 1030172"/>
              <a:gd name="connsiteY2" fmla="*/ 1616449 h 1616449"/>
              <a:gd name="connsiteX3" fmla="*/ 918266 w 1030172"/>
              <a:gd name="connsiteY3" fmla="*/ 1394522 h 1616449"/>
              <a:gd name="connsiteX4" fmla="*/ 195593 w 1030172"/>
              <a:gd name="connsiteY4" fmla="*/ 830060 h 1616449"/>
              <a:gd name="connsiteX5" fmla="*/ 144281 w 1030172"/>
              <a:gd name="connsiteY5" fmla="*/ 318964 h 1616449"/>
              <a:gd name="connsiteX6" fmla="*/ 764850 w 1030172"/>
              <a:gd name="connsiteY6" fmla="*/ 226158 h 1616449"/>
              <a:gd name="connsiteX7" fmla="*/ 799381 w 1030172"/>
              <a:gd name="connsiteY7" fmla="*/ 0 h 1616449"/>
              <a:gd name="connsiteX8" fmla="*/ 0 w 1030172"/>
              <a:gd name="connsiteY8" fmla="*/ 135226 h 1616449"/>
              <a:gd name="connsiteX0" fmla="*/ 0 w 918266"/>
              <a:gd name="connsiteY0" fmla="*/ 135226 h 1394522"/>
              <a:gd name="connsiteX1" fmla="*/ 10945 w 918266"/>
              <a:gd name="connsiteY1" fmla="*/ 841060 h 1394522"/>
              <a:gd name="connsiteX2" fmla="*/ 918266 w 918266"/>
              <a:gd name="connsiteY2" fmla="*/ 1394522 h 1394522"/>
              <a:gd name="connsiteX3" fmla="*/ 195593 w 918266"/>
              <a:gd name="connsiteY3" fmla="*/ 830060 h 1394522"/>
              <a:gd name="connsiteX4" fmla="*/ 144281 w 918266"/>
              <a:gd name="connsiteY4" fmla="*/ 318964 h 1394522"/>
              <a:gd name="connsiteX5" fmla="*/ 764850 w 918266"/>
              <a:gd name="connsiteY5" fmla="*/ 226158 h 1394522"/>
              <a:gd name="connsiteX6" fmla="*/ 799381 w 918266"/>
              <a:gd name="connsiteY6" fmla="*/ 0 h 1394522"/>
              <a:gd name="connsiteX7" fmla="*/ 0 w 918266"/>
              <a:gd name="connsiteY7" fmla="*/ 135226 h 1394522"/>
              <a:gd name="connsiteX0" fmla="*/ 0 w 799381"/>
              <a:gd name="connsiteY0" fmla="*/ 135226 h 841060"/>
              <a:gd name="connsiteX1" fmla="*/ 10945 w 799381"/>
              <a:gd name="connsiteY1" fmla="*/ 841060 h 841060"/>
              <a:gd name="connsiteX2" fmla="*/ 195593 w 799381"/>
              <a:gd name="connsiteY2" fmla="*/ 830060 h 841060"/>
              <a:gd name="connsiteX3" fmla="*/ 144281 w 799381"/>
              <a:gd name="connsiteY3" fmla="*/ 318964 h 841060"/>
              <a:gd name="connsiteX4" fmla="*/ 764850 w 799381"/>
              <a:gd name="connsiteY4" fmla="*/ 226158 h 841060"/>
              <a:gd name="connsiteX5" fmla="*/ 799381 w 799381"/>
              <a:gd name="connsiteY5" fmla="*/ 0 h 841060"/>
              <a:gd name="connsiteX6" fmla="*/ 0 w 799381"/>
              <a:gd name="connsiteY6" fmla="*/ 135226 h 84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9381" h="841060">
                <a:moveTo>
                  <a:pt x="0" y="135226"/>
                </a:moveTo>
                <a:lnTo>
                  <a:pt x="10945" y="841060"/>
                </a:lnTo>
                <a:lnTo>
                  <a:pt x="195593" y="830060"/>
                </a:lnTo>
                <a:lnTo>
                  <a:pt x="144281" y="318964"/>
                </a:lnTo>
                <a:lnTo>
                  <a:pt x="764850" y="226158"/>
                </a:lnTo>
                <a:lnTo>
                  <a:pt x="799381" y="0"/>
                </a:lnTo>
                <a:lnTo>
                  <a:pt x="0" y="13522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sp>
        <p:nvSpPr>
          <p:cNvPr id="13" name="Freihandform 12"/>
          <p:cNvSpPr/>
          <p:nvPr userDrawn="1"/>
        </p:nvSpPr>
        <p:spPr>
          <a:xfrm rot="120000">
            <a:off x="6070678" y="6389077"/>
            <a:ext cx="1922931" cy="773724"/>
          </a:xfrm>
          <a:custGeom>
            <a:avLst/>
            <a:gdLst>
              <a:gd name="connsiteX0" fmla="*/ 2286000 w 2497015"/>
              <a:gd name="connsiteY0" fmla="*/ 867508 h 914400"/>
              <a:gd name="connsiteX1" fmla="*/ 2497015 w 2497015"/>
              <a:gd name="connsiteY1" fmla="*/ 0 h 914400"/>
              <a:gd name="connsiteX2" fmla="*/ 0 w 2497015"/>
              <a:gd name="connsiteY2" fmla="*/ 140677 h 914400"/>
              <a:gd name="connsiteX3" fmla="*/ 211015 w 2497015"/>
              <a:gd name="connsiteY3" fmla="*/ 914400 h 914400"/>
              <a:gd name="connsiteX4" fmla="*/ 2286000 w 2497015"/>
              <a:gd name="connsiteY4" fmla="*/ 867508 h 91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7015" h="914400">
                <a:moveTo>
                  <a:pt x="2286000" y="867508"/>
                </a:moveTo>
                <a:lnTo>
                  <a:pt x="2497015" y="0"/>
                </a:lnTo>
                <a:lnTo>
                  <a:pt x="0" y="140677"/>
                </a:lnTo>
                <a:lnTo>
                  <a:pt x="211015" y="914400"/>
                </a:lnTo>
                <a:lnTo>
                  <a:pt x="2286000" y="86750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Textfeld 13"/>
          <p:cNvSpPr txBox="1"/>
          <p:nvPr userDrawn="1"/>
        </p:nvSpPr>
        <p:spPr>
          <a:xfrm>
            <a:off x="6176185" y="6474044"/>
            <a:ext cx="1725857" cy="369332"/>
          </a:xfrm>
          <a:prstGeom prst="rect">
            <a:avLst/>
          </a:prstGeom>
          <a:noFill/>
        </p:spPr>
        <p:txBody>
          <a:bodyPr wrap="none" rtlCol="0">
            <a:spAutoFit/>
          </a:bodyPr>
          <a:lstStyle/>
          <a:p>
            <a:r>
              <a:rPr lang="de-DE" dirty="0">
                <a:solidFill>
                  <a:schemeClr val="bg1"/>
                </a:solidFill>
              </a:rPr>
              <a:t>Worum geht es?</a:t>
            </a:r>
          </a:p>
        </p:txBody>
      </p:sp>
      <p:grpSp>
        <p:nvGrpSpPr>
          <p:cNvPr id="15" name="Gruppieren 14"/>
          <p:cNvGrpSpPr/>
          <p:nvPr userDrawn="1"/>
        </p:nvGrpSpPr>
        <p:grpSpPr>
          <a:xfrm rot="232706">
            <a:off x="6259909" y="644454"/>
            <a:ext cx="2696902" cy="887310"/>
            <a:chOff x="5984110" y="5432467"/>
            <a:chExt cx="2696902" cy="887310"/>
          </a:xfrm>
        </p:grpSpPr>
        <p:sp>
          <p:nvSpPr>
            <p:cNvPr id="16" name="Freihandform 15"/>
            <p:cNvSpPr/>
            <p:nvPr/>
          </p:nvSpPr>
          <p:spPr>
            <a:xfrm>
              <a:off x="5984110" y="5440101"/>
              <a:ext cx="2696902" cy="879676"/>
            </a:xfrm>
            <a:custGeom>
              <a:avLst/>
              <a:gdLst>
                <a:gd name="connsiteX0" fmla="*/ 173621 w 2280213"/>
                <a:gd name="connsiteY0" fmla="*/ 694481 h 879676"/>
                <a:gd name="connsiteX1" fmla="*/ 1828800 w 2280213"/>
                <a:gd name="connsiteY1" fmla="*/ 578734 h 879676"/>
                <a:gd name="connsiteX2" fmla="*/ 1782502 w 2280213"/>
                <a:gd name="connsiteY2" fmla="*/ 879676 h 879676"/>
                <a:gd name="connsiteX3" fmla="*/ 2280213 w 2280213"/>
                <a:gd name="connsiteY3" fmla="*/ 856527 h 879676"/>
                <a:gd name="connsiteX4" fmla="*/ 2280213 w 2280213"/>
                <a:gd name="connsiteY4" fmla="*/ 0 h 879676"/>
                <a:gd name="connsiteX5" fmla="*/ 0 w 2280213"/>
                <a:gd name="connsiteY5" fmla="*/ 196770 h 879676"/>
                <a:gd name="connsiteX6" fmla="*/ 173621 w 2280213"/>
                <a:gd name="connsiteY6" fmla="*/ 694481 h 879676"/>
                <a:gd name="connsiteX0" fmla="*/ 0 w 2511706"/>
                <a:gd name="connsiteY0" fmla="*/ 717631 h 879676"/>
                <a:gd name="connsiteX1" fmla="*/ 2060293 w 2511706"/>
                <a:gd name="connsiteY1" fmla="*/ 578734 h 879676"/>
                <a:gd name="connsiteX2" fmla="*/ 2013995 w 2511706"/>
                <a:gd name="connsiteY2" fmla="*/ 879676 h 879676"/>
                <a:gd name="connsiteX3" fmla="*/ 2511706 w 2511706"/>
                <a:gd name="connsiteY3" fmla="*/ 856527 h 879676"/>
                <a:gd name="connsiteX4" fmla="*/ 2511706 w 2511706"/>
                <a:gd name="connsiteY4" fmla="*/ 0 h 879676"/>
                <a:gd name="connsiteX5" fmla="*/ 231493 w 2511706"/>
                <a:gd name="connsiteY5" fmla="*/ 196770 h 879676"/>
                <a:gd name="connsiteX6" fmla="*/ 0 w 2511706"/>
                <a:gd name="connsiteY6" fmla="*/ 717631 h 879676"/>
                <a:gd name="connsiteX0" fmla="*/ 104173 w 2615879"/>
                <a:gd name="connsiteY0" fmla="*/ 717631 h 879676"/>
                <a:gd name="connsiteX1" fmla="*/ 2164466 w 2615879"/>
                <a:gd name="connsiteY1" fmla="*/ 578734 h 879676"/>
                <a:gd name="connsiteX2" fmla="*/ 2118168 w 2615879"/>
                <a:gd name="connsiteY2" fmla="*/ 879676 h 879676"/>
                <a:gd name="connsiteX3" fmla="*/ 2615879 w 2615879"/>
                <a:gd name="connsiteY3" fmla="*/ 856527 h 879676"/>
                <a:gd name="connsiteX4" fmla="*/ 2615879 w 2615879"/>
                <a:gd name="connsiteY4" fmla="*/ 0 h 879676"/>
                <a:gd name="connsiteX5" fmla="*/ 0 w 2615879"/>
                <a:gd name="connsiteY5" fmla="*/ 208345 h 879676"/>
                <a:gd name="connsiteX6" fmla="*/ 104173 w 2615879"/>
                <a:gd name="connsiteY6" fmla="*/ 717631 h 879676"/>
                <a:gd name="connsiteX0" fmla="*/ 104173 w 2627454"/>
                <a:gd name="connsiteY0" fmla="*/ 717631 h 879676"/>
                <a:gd name="connsiteX1" fmla="*/ 2164466 w 2627454"/>
                <a:gd name="connsiteY1" fmla="*/ 578734 h 879676"/>
                <a:gd name="connsiteX2" fmla="*/ 2118168 w 2627454"/>
                <a:gd name="connsiteY2" fmla="*/ 879676 h 879676"/>
                <a:gd name="connsiteX3" fmla="*/ 2615879 w 2627454"/>
                <a:gd name="connsiteY3" fmla="*/ 856527 h 879676"/>
                <a:gd name="connsiteX4" fmla="*/ 2627454 w 2627454"/>
                <a:gd name="connsiteY4" fmla="*/ 0 h 879676"/>
                <a:gd name="connsiteX5" fmla="*/ 0 w 2627454"/>
                <a:gd name="connsiteY5" fmla="*/ 208345 h 879676"/>
                <a:gd name="connsiteX6" fmla="*/ 104173 w 2627454"/>
                <a:gd name="connsiteY6" fmla="*/ 717631 h 879676"/>
                <a:gd name="connsiteX0" fmla="*/ 150472 w 2673753"/>
                <a:gd name="connsiteY0" fmla="*/ 729205 h 891250"/>
                <a:gd name="connsiteX1" fmla="*/ 2210765 w 2673753"/>
                <a:gd name="connsiteY1" fmla="*/ 590308 h 891250"/>
                <a:gd name="connsiteX2" fmla="*/ 2164467 w 2673753"/>
                <a:gd name="connsiteY2" fmla="*/ 891250 h 891250"/>
                <a:gd name="connsiteX3" fmla="*/ 2662178 w 2673753"/>
                <a:gd name="connsiteY3" fmla="*/ 868101 h 891250"/>
                <a:gd name="connsiteX4" fmla="*/ 2673753 w 2673753"/>
                <a:gd name="connsiteY4" fmla="*/ 11574 h 891250"/>
                <a:gd name="connsiteX5" fmla="*/ 0 w 2673753"/>
                <a:gd name="connsiteY5" fmla="*/ 0 h 891250"/>
                <a:gd name="connsiteX6" fmla="*/ 150472 w 2673753"/>
                <a:gd name="connsiteY6" fmla="*/ 729205 h 891250"/>
                <a:gd name="connsiteX0" fmla="*/ 127322 w 2673753"/>
                <a:gd name="connsiteY0" fmla="*/ 729205 h 891250"/>
                <a:gd name="connsiteX1" fmla="*/ 2210765 w 2673753"/>
                <a:gd name="connsiteY1" fmla="*/ 590308 h 891250"/>
                <a:gd name="connsiteX2" fmla="*/ 2164467 w 2673753"/>
                <a:gd name="connsiteY2" fmla="*/ 891250 h 891250"/>
                <a:gd name="connsiteX3" fmla="*/ 2662178 w 2673753"/>
                <a:gd name="connsiteY3" fmla="*/ 868101 h 891250"/>
                <a:gd name="connsiteX4" fmla="*/ 2673753 w 2673753"/>
                <a:gd name="connsiteY4" fmla="*/ 11574 h 891250"/>
                <a:gd name="connsiteX5" fmla="*/ 0 w 2673753"/>
                <a:gd name="connsiteY5" fmla="*/ 0 h 891250"/>
                <a:gd name="connsiteX6" fmla="*/ 127322 w 2673753"/>
                <a:gd name="connsiteY6" fmla="*/ 729205 h 891250"/>
                <a:gd name="connsiteX0" fmla="*/ 150471 w 2696902"/>
                <a:gd name="connsiteY0" fmla="*/ 717631 h 879676"/>
                <a:gd name="connsiteX1" fmla="*/ 2233914 w 2696902"/>
                <a:gd name="connsiteY1" fmla="*/ 578734 h 879676"/>
                <a:gd name="connsiteX2" fmla="*/ 2187616 w 2696902"/>
                <a:gd name="connsiteY2" fmla="*/ 879676 h 879676"/>
                <a:gd name="connsiteX3" fmla="*/ 2685327 w 2696902"/>
                <a:gd name="connsiteY3" fmla="*/ 856527 h 879676"/>
                <a:gd name="connsiteX4" fmla="*/ 2696902 w 2696902"/>
                <a:gd name="connsiteY4" fmla="*/ 0 h 879676"/>
                <a:gd name="connsiteX5" fmla="*/ 0 w 2696902"/>
                <a:gd name="connsiteY5" fmla="*/ 11575 h 879676"/>
                <a:gd name="connsiteX6" fmla="*/ 150471 w 2696902"/>
                <a:gd name="connsiteY6" fmla="*/ 717631 h 879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96902" h="879676">
                  <a:moveTo>
                    <a:pt x="150471" y="717631"/>
                  </a:moveTo>
                  <a:lnTo>
                    <a:pt x="2233914" y="578734"/>
                  </a:lnTo>
                  <a:lnTo>
                    <a:pt x="2187616" y="879676"/>
                  </a:lnTo>
                  <a:lnTo>
                    <a:pt x="2685327" y="856527"/>
                  </a:lnTo>
                  <a:lnTo>
                    <a:pt x="2696902" y="0"/>
                  </a:lnTo>
                  <a:lnTo>
                    <a:pt x="0" y="11575"/>
                  </a:lnTo>
                  <a:lnTo>
                    <a:pt x="150471" y="71763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Textfeld 16"/>
            <p:cNvSpPr txBox="1"/>
            <p:nvPr/>
          </p:nvSpPr>
          <p:spPr>
            <a:xfrm>
              <a:off x="6084210" y="5432467"/>
              <a:ext cx="2562368" cy="646331"/>
            </a:xfrm>
            <a:prstGeom prst="rect">
              <a:avLst/>
            </a:prstGeom>
            <a:noFill/>
          </p:spPr>
          <p:txBody>
            <a:bodyPr wrap="none" rtlCol="0">
              <a:spAutoFit/>
            </a:bodyPr>
            <a:lstStyle/>
            <a:p>
              <a:r>
                <a:rPr lang="de-DE" dirty="0">
                  <a:solidFill>
                    <a:schemeClr val="bg1"/>
                  </a:solidFill>
                </a:rPr>
                <a:t>verbindliches Fundament</a:t>
              </a:r>
              <a:br>
                <a:rPr lang="de-DE" dirty="0">
                  <a:solidFill>
                    <a:schemeClr val="bg1"/>
                  </a:solidFill>
                </a:rPr>
              </a:br>
              <a:r>
                <a:rPr lang="de-DE" dirty="0">
                  <a:solidFill>
                    <a:schemeClr val="bg1"/>
                  </a:solidFill>
                </a:rPr>
                <a:t> für technische Kursstufe</a:t>
              </a:r>
            </a:p>
          </p:txBody>
        </p:sp>
      </p:grpSp>
      <p:grpSp>
        <p:nvGrpSpPr>
          <p:cNvPr id="18" name="Gruppieren 17"/>
          <p:cNvGrpSpPr/>
          <p:nvPr userDrawn="1"/>
        </p:nvGrpSpPr>
        <p:grpSpPr>
          <a:xfrm rot="645852">
            <a:off x="589849" y="5751766"/>
            <a:ext cx="691083" cy="1479542"/>
            <a:chOff x="5536097" y="5446473"/>
            <a:chExt cx="691083" cy="1479542"/>
          </a:xfrm>
        </p:grpSpPr>
        <p:sp>
          <p:nvSpPr>
            <p:cNvPr id="19" name="Freihandform 18"/>
            <p:cNvSpPr/>
            <p:nvPr/>
          </p:nvSpPr>
          <p:spPr>
            <a:xfrm>
              <a:off x="5536097" y="5446473"/>
              <a:ext cx="691083" cy="1479542"/>
            </a:xfrm>
            <a:custGeom>
              <a:avLst/>
              <a:gdLst>
                <a:gd name="connsiteX0" fmla="*/ 1111170 w 1111170"/>
                <a:gd name="connsiteY0" fmla="*/ 1481559 h 1516283"/>
                <a:gd name="connsiteX1" fmla="*/ 763929 w 1111170"/>
                <a:gd name="connsiteY1" fmla="*/ 0 h 1516283"/>
                <a:gd name="connsiteX2" fmla="*/ 185195 w 1111170"/>
                <a:gd name="connsiteY2" fmla="*/ 11574 h 1516283"/>
                <a:gd name="connsiteX3" fmla="*/ 0 w 1111170"/>
                <a:gd name="connsiteY3" fmla="*/ 1516283 h 1516283"/>
                <a:gd name="connsiteX4" fmla="*/ 1111170 w 1111170"/>
                <a:gd name="connsiteY4" fmla="*/ 1481559 h 1516283"/>
                <a:gd name="connsiteX0" fmla="*/ 1111170 w 1111170"/>
                <a:gd name="connsiteY0" fmla="*/ 1469985 h 1504709"/>
                <a:gd name="connsiteX1" fmla="*/ 775504 w 1111170"/>
                <a:gd name="connsiteY1" fmla="*/ 11575 h 1504709"/>
                <a:gd name="connsiteX2" fmla="*/ 185195 w 1111170"/>
                <a:gd name="connsiteY2" fmla="*/ 0 h 1504709"/>
                <a:gd name="connsiteX3" fmla="*/ 0 w 1111170"/>
                <a:gd name="connsiteY3" fmla="*/ 1504709 h 1504709"/>
                <a:gd name="connsiteX4" fmla="*/ 1111170 w 1111170"/>
                <a:gd name="connsiteY4" fmla="*/ 1469985 h 1504709"/>
                <a:gd name="connsiteX0" fmla="*/ 1111170 w 1111170"/>
                <a:gd name="connsiteY0" fmla="*/ 1461596 h 1496320"/>
                <a:gd name="connsiteX1" fmla="*/ 775504 w 1111170"/>
                <a:gd name="connsiteY1" fmla="*/ 3186 h 1496320"/>
                <a:gd name="connsiteX2" fmla="*/ 420087 w 1111170"/>
                <a:gd name="connsiteY2" fmla="*/ 0 h 1496320"/>
                <a:gd name="connsiteX3" fmla="*/ 0 w 1111170"/>
                <a:gd name="connsiteY3" fmla="*/ 1496320 h 1496320"/>
                <a:gd name="connsiteX4" fmla="*/ 1111170 w 1111170"/>
                <a:gd name="connsiteY4" fmla="*/ 1461596 h 1496320"/>
                <a:gd name="connsiteX0" fmla="*/ 775610 w 775610"/>
                <a:gd name="connsiteY0" fmla="*/ 1461596 h 1479542"/>
                <a:gd name="connsiteX1" fmla="*/ 439944 w 775610"/>
                <a:gd name="connsiteY1" fmla="*/ 3186 h 1479542"/>
                <a:gd name="connsiteX2" fmla="*/ 84527 w 775610"/>
                <a:gd name="connsiteY2" fmla="*/ 0 h 1479542"/>
                <a:gd name="connsiteX3" fmla="*/ 0 w 775610"/>
                <a:gd name="connsiteY3" fmla="*/ 1479542 h 1479542"/>
                <a:gd name="connsiteX4" fmla="*/ 775610 w 775610"/>
                <a:gd name="connsiteY4" fmla="*/ 1461596 h 1479542"/>
                <a:gd name="connsiteX0" fmla="*/ 691083 w 691083"/>
                <a:gd name="connsiteY0" fmla="*/ 1461596 h 1479542"/>
                <a:gd name="connsiteX1" fmla="*/ 355417 w 691083"/>
                <a:gd name="connsiteY1" fmla="*/ 3186 h 1479542"/>
                <a:gd name="connsiteX2" fmla="*/ 0 w 691083"/>
                <a:gd name="connsiteY2" fmla="*/ 0 h 1479542"/>
                <a:gd name="connsiteX3" fmla="*/ 108420 w 691083"/>
                <a:gd name="connsiteY3" fmla="*/ 1479542 h 1479542"/>
                <a:gd name="connsiteX4" fmla="*/ 691083 w 691083"/>
                <a:gd name="connsiteY4" fmla="*/ 1461596 h 1479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083" h="1479542">
                  <a:moveTo>
                    <a:pt x="691083" y="1461596"/>
                  </a:moveTo>
                  <a:lnTo>
                    <a:pt x="355417" y="3186"/>
                  </a:lnTo>
                  <a:lnTo>
                    <a:pt x="0" y="0"/>
                  </a:lnTo>
                  <a:lnTo>
                    <a:pt x="108420" y="1479542"/>
                  </a:lnTo>
                  <a:lnTo>
                    <a:pt x="691083" y="146159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0" name="Textfeld 19"/>
            <p:cNvSpPr txBox="1"/>
            <p:nvPr/>
          </p:nvSpPr>
          <p:spPr>
            <a:xfrm rot="4941876">
              <a:off x="5396984" y="5967763"/>
              <a:ext cx="843821" cy="369332"/>
            </a:xfrm>
            <a:prstGeom prst="rect">
              <a:avLst/>
            </a:prstGeom>
            <a:noFill/>
          </p:spPr>
          <p:txBody>
            <a:bodyPr wrap="none" rtlCol="0">
              <a:spAutoFit/>
            </a:bodyPr>
            <a:lstStyle/>
            <a:p>
              <a:r>
                <a:rPr lang="de-DE" dirty="0">
                  <a:solidFill>
                    <a:schemeClr val="bg1"/>
                  </a:solidFill>
                </a:rPr>
                <a:t>Vielfalt</a:t>
              </a:r>
            </a:p>
          </p:txBody>
        </p:sp>
      </p:grpSp>
      <p:grpSp>
        <p:nvGrpSpPr>
          <p:cNvPr id="21" name="Gruppieren 20"/>
          <p:cNvGrpSpPr/>
          <p:nvPr userDrawn="1"/>
        </p:nvGrpSpPr>
        <p:grpSpPr>
          <a:xfrm rot="645852">
            <a:off x="5933" y="5633224"/>
            <a:ext cx="608542" cy="1487474"/>
            <a:chOff x="5722155" y="5437849"/>
            <a:chExt cx="608542" cy="1487474"/>
          </a:xfrm>
        </p:grpSpPr>
        <p:sp>
          <p:nvSpPr>
            <p:cNvPr id="22" name="Freihandform 21"/>
            <p:cNvSpPr/>
            <p:nvPr/>
          </p:nvSpPr>
          <p:spPr>
            <a:xfrm>
              <a:off x="5722155" y="5437849"/>
              <a:ext cx="608542" cy="1487474"/>
            </a:xfrm>
            <a:custGeom>
              <a:avLst/>
              <a:gdLst>
                <a:gd name="connsiteX0" fmla="*/ 1111170 w 1111170"/>
                <a:gd name="connsiteY0" fmla="*/ 1481559 h 1516283"/>
                <a:gd name="connsiteX1" fmla="*/ 763929 w 1111170"/>
                <a:gd name="connsiteY1" fmla="*/ 0 h 1516283"/>
                <a:gd name="connsiteX2" fmla="*/ 185195 w 1111170"/>
                <a:gd name="connsiteY2" fmla="*/ 11574 h 1516283"/>
                <a:gd name="connsiteX3" fmla="*/ 0 w 1111170"/>
                <a:gd name="connsiteY3" fmla="*/ 1516283 h 1516283"/>
                <a:gd name="connsiteX4" fmla="*/ 1111170 w 1111170"/>
                <a:gd name="connsiteY4" fmla="*/ 1481559 h 1516283"/>
                <a:gd name="connsiteX0" fmla="*/ 1111170 w 1111170"/>
                <a:gd name="connsiteY0" fmla="*/ 1469985 h 1504709"/>
                <a:gd name="connsiteX1" fmla="*/ 775504 w 1111170"/>
                <a:gd name="connsiteY1" fmla="*/ 11575 h 1504709"/>
                <a:gd name="connsiteX2" fmla="*/ 185195 w 1111170"/>
                <a:gd name="connsiteY2" fmla="*/ 0 h 1504709"/>
                <a:gd name="connsiteX3" fmla="*/ 0 w 1111170"/>
                <a:gd name="connsiteY3" fmla="*/ 1504709 h 1504709"/>
                <a:gd name="connsiteX4" fmla="*/ 1111170 w 1111170"/>
                <a:gd name="connsiteY4" fmla="*/ 1469985 h 1504709"/>
                <a:gd name="connsiteX0" fmla="*/ 1111170 w 1111170"/>
                <a:gd name="connsiteY0" fmla="*/ 1461596 h 1496320"/>
                <a:gd name="connsiteX1" fmla="*/ 775504 w 1111170"/>
                <a:gd name="connsiteY1" fmla="*/ 3186 h 1496320"/>
                <a:gd name="connsiteX2" fmla="*/ 420087 w 1111170"/>
                <a:gd name="connsiteY2" fmla="*/ 0 h 1496320"/>
                <a:gd name="connsiteX3" fmla="*/ 0 w 1111170"/>
                <a:gd name="connsiteY3" fmla="*/ 1496320 h 1496320"/>
                <a:gd name="connsiteX4" fmla="*/ 1111170 w 1111170"/>
                <a:gd name="connsiteY4" fmla="*/ 1461596 h 1496320"/>
                <a:gd name="connsiteX0" fmla="*/ 775610 w 775610"/>
                <a:gd name="connsiteY0" fmla="*/ 1461596 h 1479542"/>
                <a:gd name="connsiteX1" fmla="*/ 439944 w 775610"/>
                <a:gd name="connsiteY1" fmla="*/ 3186 h 1479542"/>
                <a:gd name="connsiteX2" fmla="*/ 84527 w 775610"/>
                <a:gd name="connsiteY2" fmla="*/ 0 h 1479542"/>
                <a:gd name="connsiteX3" fmla="*/ 0 w 775610"/>
                <a:gd name="connsiteY3" fmla="*/ 1479542 h 1479542"/>
                <a:gd name="connsiteX4" fmla="*/ 775610 w 775610"/>
                <a:gd name="connsiteY4" fmla="*/ 1461596 h 1479542"/>
                <a:gd name="connsiteX0" fmla="*/ 691083 w 691083"/>
                <a:gd name="connsiteY0" fmla="*/ 1461596 h 1479542"/>
                <a:gd name="connsiteX1" fmla="*/ 355417 w 691083"/>
                <a:gd name="connsiteY1" fmla="*/ 3186 h 1479542"/>
                <a:gd name="connsiteX2" fmla="*/ 0 w 691083"/>
                <a:gd name="connsiteY2" fmla="*/ 0 h 1479542"/>
                <a:gd name="connsiteX3" fmla="*/ 108420 w 691083"/>
                <a:gd name="connsiteY3" fmla="*/ 1479542 h 1479542"/>
                <a:gd name="connsiteX4" fmla="*/ 691083 w 691083"/>
                <a:gd name="connsiteY4" fmla="*/ 1461596 h 1479542"/>
                <a:gd name="connsiteX0" fmla="*/ 691083 w 717727"/>
                <a:gd name="connsiteY0" fmla="*/ 1461596 h 1479542"/>
                <a:gd name="connsiteX1" fmla="*/ 717727 w 717727"/>
                <a:gd name="connsiteY1" fmla="*/ 11813 h 1479542"/>
                <a:gd name="connsiteX2" fmla="*/ 0 w 717727"/>
                <a:gd name="connsiteY2" fmla="*/ 0 h 1479542"/>
                <a:gd name="connsiteX3" fmla="*/ 108420 w 717727"/>
                <a:gd name="connsiteY3" fmla="*/ 1479542 h 1479542"/>
                <a:gd name="connsiteX4" fmla="*/ 691083 w 717727"/>
                <a:gd name="connsiteY4" fmla="*/ 1461596 h 1479542"/>
                <a:gd name="connsiteX0" fmla="*/ 794599 w 794599"/>
                <a:gd name="connsiteY0" fmla="*/ 1470222 h 1479542"/>
                <a:gd name="connsiteX1" fmla="*/ 717727 w 794599"/>
                <a:gd name="connsiteY1" fmla="*/ 11813 h 1479542"/>
                <a:gd name="connsiteX2" fmla="*/ 0 w 794599"/>
                <a:gd name="connsiteY2" fmla="*/ 0 h 1479542"/>
                <a:gd name="connsiteX3" fmla="*/ 108420 w 794599"/>
                <a:gd name="connsiteY3" fmla="*/ 1479542 h 1479542"/>
                <a:gd name="connsiteX4" fmla="*/ 794599 w 794599"/>
                <a:gd name="connsiteY4" fmla="*/ 1470222 h 1479542"/>
                <a:gd name="connsiteX0" fmla="*/ 794599 w 794599"/>
                <a:gd name="connsiteY0" fmla="*/ 1470222 h 1479542"/>
                <a:gd name="connsiteX1" fmla="*/ 717727 w 794599"/>
                <a:gd name="connsiteY1" fmla="*/ 11813 h 1479542"/>
                <a:gd name="connsiteX2" fmla="*/ 0 w 794599"/>
                <a:gd name="connsiteY2" fmla="*/ 0 h 1479542"/>
                <a:gd name="connsiteX3" fmla="*/ 186057 w 794599"/>
                <a:gd name="connsiteY3" fmla="*/ 1479542 h 1479542"/>
                <a:gd name="connsiteX4" fmla="*/ 794599 w 794599"/>
                <a:gd name="connsiteY4" fmla="*/ 1470222 h 1479542"/>
                <a:gd name="connsiteX0" fmla="*/ 608542 w 608542"/>
                <a:gd name="connsiteY0" fmla="*/ 1461595 h 1470915"/>
                <a:gd name="connsiteX1" fmla="*/ 531670 w 608542"/>
                <a:gd name="connsiteY1" fmla="*/ 3186 h 1470915"/>
                <a:gd name="connsiteX2" fmla="*/ 184879 w 608542"/>
                <a:gd name="connsiteY2" fmla="*/ 0 h 1470915"/>
                <a:gd name="connsiteX3" fmla="*/ 0 w 608542"/>
                <a:gd name="connsiteY3" fmla="*/ 1470915 h 1470915"/>
                <a:gd name="connsiteX4" fmla="*/ 608542 w 608542"/>
                <a:gd name="connsiteY4" fmla="*/ 1461595 h 1470915"/>
                <a:gd name="connsiteX0" fmla="*/ 608542 w 608542"/>
                <a:gd name="connsiteY0" fmla="*/ 1487474 h 1487474"/>
                <a:gd name="connsiteX1" fmla="*/ 531670 w 608542"/>
                <a:gd name="connsiteY1" fmla="*/ 3186 h 1487474"/>
                <a:gd name="connsiteX2" fmla="*/ 184879 w 608542"/>
                <a:gd name="connsiteY2" fmla="*/ 0 h 1487474"/>
                <a:gd name="connsiteX3" fmla="*/ 0 w 608542"/>
                <a:gd name="connsiteY3" fmla="*/ 1470915 h 1487474"/>
                <a:gd name="connsiteX4" fmla="*/ 608542 w 608542"/>
                <a:gd name="connsiteY4" fmla="*/ 1487474 h 1487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8542" h="1487474">
                  <a:moveTo>
                    <a:pt x="608542" y="1487474"/>
                  </a:moveTo>
                  <a:lnTo>
                    <a:pt x="531670" y="3186"/>
                  </a:lnTo>
                  <a:lnTo>
                    <a:pt x="184879" y="0"/>
                  </a:lnTo>
                  <a:lnTo>
                    <a:pt x="0" y="1470915"/>
                  </a:lnTo>
                  <a:lnTo>
                    <a:pt x="608542" y="148747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3" name="Textfeld 22"/>
            <p:cNvSpPr txBox="1"/>
            <p:nvPr/>
          </p:nvSpPr>
          <p:spPr>
            <a:xfrm rot="16411087">
              <a:off x="5574431" y="5967763"/>
              <a:ext cx="903004" cy="369332"/>
            </a:xfrm>
            <a:prstGeom prst="rect">
              <a:avLst/>
            </a:prstGeom>
            <a:noFill/>
          </p:spPr>
          <p:txBody>
            <a:bodyPr wrap="none" rtlCol="0">
              <a:spAutoFit/>
            </a:bodyPr>
            <a:lstStyle/>
            <a:p>
              <a:r>
                <a:rPr lang="de-DE" dirty="0">
                  <a:solidFill>
                    <a:schemeClr val="bg1"/>
                  </a:solidFill>
                </a:rPr>
                <a:t>Freiheit</a:t>
              </a:r>
            </a:p>
          </p:txBody>
        </p:sp>
      </p:grpSp>
    </p:spTree>
    <p:extLst>
      <p:ext uri="{BB962C8B-B14F-4D97-AF65-F5344CB8AC3E}">
        <p14:creationId xmlns:p14="http://schemas.microsoft.com/office/powerpoint/2010/main" val="26273002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181439CF-8E3B-456B-A8AF-10196A5ED6B8}" type="datetimeFigureOut">
              <a:rPr lang="de-DE" smtClean="0"/>
              <a:pPr/>
              <a:t>08.10.2017</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7D402952-A81D-4048-9BC6-38DF43FC48DB}" type="slidenum">
              <a:rPr lang="de-DE" smtClean="0"/>
              <a:pPr/>
              <a:t>‹Nr.›</a:t>
            </a:fld>
            <a:endParaRPr lang="de-DE"/>
          </a:p>
        </p:txBody>
      </p:sp>
    </p:spTree>
    <p:extLst>
      <p:ext uri="{BB962C8B-B14F-4D97-AF65-F5344CB8AC3E}">
        <p14:creationId xmlns:p14="http://schemas.microsoft.com/office/powerpoint/2010/main" val="13369173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de-DE"/>
              <a:t>Titelmasterformat durch Klicken bearbeiten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Content Placeholder 3"/>
          <p:cNvSpPr>
            <a:spLocks noGrp="1"/>
          </p:cNvSpPr>
          <p:nvPr>
            <p:ph sz="half" idx="2"/>
          </p:nvPr>
        </p:nvSpPr>
        <p:spPr>
          <a:xfrm>
            <a:off x="629842" y="2505075"/>
            <a:ext cx="3868340"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Content Placeholder 5"/>
          <p:cNvSpPr>
            <a:spLocks noGrp="1"/>
          </p:cNvSpPr>
          <p:nvPr>
            <p:ph sz="quarter" idx="4"/>
          </p:nvPr>
        </p:nvSpPr>
        <p:spPr>
          <a:xfrm>
            <a:off x="4629150" y="2505075"/>
            <a:ext cx="3887391"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181439CF-8E3B-456B-A8AF-10196A5ED6B8}" type="datetimeFigureOut">
              <a:rPr lang="de-DE" smtClean="0"/>
              <a:pPr/>
              <a:t>08.10.2017</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7D402952-A81D-4048-9BC6-38DF43FC48DB}" type="slidenum">
              <a:rPr lang="de-DE" smtClean="0"/>
              <a:pPr/>
              <a:t>‹Nr.›</a:t>
            </a:fld>
            <a:endParaRPr lang="de-DE"/>
          </a:p>
        </p:txBody>
      </p:sp>
    </p:spTree>
    <p:extLst>
      <p:ext uri="{BB962C8B-B14F-4D97-AF65-F5344CB8AC3E}">
        <p14:creationId xmlns:p14="http://schemas.microsoft.com/office/powerpoint/2010/main" val="6764017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Date Placeholder 2"/>
          <p:cNvSpPr>
            <a:spLocks noGrp="1"/>
          </p:cNvSpPr>
          <p:nvPr>
            <p:ph type="dt" sz="half" idx="10"/>
          </p:nvPr>
        </p:nvSpPr>
        <p:spPr/>
        <p:txBody>
          <a:bodyPr/>
          <a:lstStyle/>
          <a:p>
            <a:fld id="{181439CF-8E3B-456B-A8AF-10196A5ED6B8}" type="datetimeFigureOut">
              <a:rPr lang="de-DE" smtClean="0"/>
              <a:pPr/>
              <a:t>08.10.2017</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7D402952-A81D-4048-9BC6-38DF43FC48DB}" type="slidenum">
              <a:rPr lang="de-DE" smtClean="0"/>
              <a:pPr/>
              <a:t>‹Nr.›</a:t>
            </a:fld>
            <a:endParaRPr lang="de-DE"/>
          </a:p>
        </p:txBody>
      </p:sp>
    </p:spTree>
    <p:extLst>
      <p:ext uri="{BB962C8B-B14F-4D97-AF65-F5344CB8AC3E}">
        <p14:creationId xmlns:p14="http://schemas.microsoft.com/office/powerpoint/2010/main" val="40598797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halt mit Überschrift">
    <p:spTree>
      <p:nvGrpSpPr>
        <p:cNvPr id="1" name=""/>
        <p:cNvGrpSpPr/>
        <p:nvPr/>
      </p:nvGrpSpPr>
      <p:grpSpPr>
        <a:xfrm>
          <a:off x="0" y="0"/>
          <a:ext cx="0" cy="0"/>
          <a:chOff x="0" y="0"/>
          <a:chExt cx="0" cy="0"/>
        </a:xfrm>
      </p:grpSpPr>
      <p:grpSp>
        <p:nvGrpSpPr>
          <p:cNvPr id="9" name="Gruppieren 8"/>
          <p:cNvGrpSpPr/>
          <p:nvPr userDrawn="1"/>
        </p:nvGrpSpPr>
        <p:grpSpPr>
          <a:xfrm rot="21422911">
            <a:off x="687361" y="623077"/>
            <a:ext cx="332556" cy="518613"/>
            <a:chOff x="894190" y="2767564"/>
            <a:chExt cx="332556" cy="518613"/>
          </a:xfrm>
        </p:grpSpPr>
        <p:sp>
          <p:nvSpPr>
            <p:cNvPr id="10" name="Freihandform 9"/>
            <p:cNvSpPr/>
            <p:nvPr/>
          </p:nvSpPr>
          <p:spPr>
            <a:xfrm>
              <a:off x="894190" y="2767564"/>
              <a:ext cx="206477" cy="511277"/>
            </a:xfrm>
            <a:custGeom>
              <a:avLst/>
              <a:gdLst>
                <a:gd name="connsiteX0" fmla="*/ 0 w 324464"/>
                <a:gd name="connsiteY0" fmla="*/ 167148 h 511277"/>
                <a:gd name="connsiteX1" fmla="*/ 68826 w 324464"/>
                <a:gd name="connsiteY1" fmla="*/ 245806 h 511277"/>
                <a:gd name="connsiteX2" fmla="*/ 235974 w 324464"/>
                <a:gd name="connsiteY2" fmla="*/ 127819 h 511277"/>
                <a:gd name="connsiteX3" fmla="*/ 216309 w 324464"/>
                <a:gd name="connsiteY3" fmla="*/ 511277 h 511277"/>
                <a:gd name="connsiteX4" fmla="*/ 324464 w 324464"/>
                <a:gd name="connsiteY4" fmla="*/ 511277 h 511277"/>
                <a:gd name="connsiteX5" fmla="*/ 324464 w 324464"/>
                <a:gd name="connsiteY5" fmla="*/ 0 h 511277"/>
                <a:gd name="connsiteX6" fmla="*/ 0 w 324464"/>
                <a:gd name="connsiteY6" fmla="*/ 167148 h 511277"/>
                <a:gd name="connsiteX0" fmla="*/ 0 w 324464"/>
                <a:gd name="connsiteY0" fmla="*/ 167148 h 511277"/>
                <a:gd name="connsiteX1" fmla="*/ 157317 w 324464"/>
                <a:gd name="connsiteY1" fmla="*/ 216309 h 511277"/>
                <a:gd name="connsiteX2" fmla="*/ 235974 w 324464"/>
                <a:gd name="connsiteY2" fmla="*/ 127819 h 511277"/>
                <a:gd name="connsiteX3" fmla="*/ 216309 w 324464"/>
                <a:gd name="connsiteY3" fmla="*/ 511277 h 511277"/>
                <a:gd name="connsiteX4" fmla="*/ 324464 w 324464"/>
                <a:gd name="connsiteY4" fmla="*/ 511277 h 511277"/>
                <a:gd name="connsiteX5" fmla="*/ 324464 w 324464"/>
                <a:gd name="connsiteY5" fmla="*/ 0 h 511277"/>
                <a:gd name="connsiteX6" fmla="*/ 0 w 324464"/>
                <a:gd name="connsiteY6" fmla="*/ 167148 h 511277"/>
                <a:gd name="connsiteX0" fmla="*/ 0 w 206477"/>
                <a:gd name="connsiteY0" fmla="*/ 78657 h 511277"/>
                <a:gd name="connsiteX1" fmla="*/ 39330 w 206477"/>
                <a:gd name="connsiteY1" fmla="*/ 216309 h 511277"/>
                <a:gd name="connsiteX2" fmla="*/ 117987 w 206477"/>
                <a:gd name="connsiteY2" fmla="*/ 127819 h 511277"/>
                <a:gd name="connsiteX3" fmla="*/ 98322 w 206477"/>
                <a:gd name="connsiteY3" fmla="*/ 511277 h 511277"/>
                <a:gd name="connsiteX4" fmla="*/ 206477 w 206477"/>
                <a:gd name="connsiteY4" fmla="*/ 511277 h 511277"/>
                <a:gd name="connsiteX5" fmla="*/ 206477 w 206477"/>
                <a:gd name="connsiteY5" fmla="*/ 0 h 511277"/>
                <a:gd name="connsiteX6" fmla="*/ 0 w 206477"/>
                <a:gd name="connsiteY6" fmla="*/ 78657 h 511277"/>
                <a:gd name="connsiteX0" fmla="*/ 0 w 206477"/>
                <a:gd name="connsiteY0" fmla="*/ 78657 h 511277"/>
                <a:gd name="connsiteX1" fmla="*/ 13204 w 206477"/>
                <a:gd name="connsiteY1" fmla="*/ 184958 h 511277"/>
                <a:gd name="connsiteX2" fmla="*/ 117987 w 206477"/>
                <a:gd name="connsiteY2" fmla="*/ 127819 h 511277"/>
                <a:gd name="connsiteX3" fmla="*/ 98322 w 206477"/>
                <a:gd name="connsiteY3" fmla="*/ 511277 h 511277"/>
                <a:gd name="connsiteX4" fmla="*/ 206477 w 206477"/>
                <a:gd name="connsiteY4" fmla="*/ 511277 h 511277"/>
                <a:gd name="connsiteX5" fmla="*/ 206477 w 206477"/>
                <a:gd name="connsiteY5" fmla="*/ 0 h 511277"/>
                <a:gd name="connsiteX6" fmla="*/ 0 w 206477"/>
                <a:gd name="connsiteY6" fmla="*/ 78657 h 51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477" h="511277">
                  <a:moveTo>
                    <a:pt x="0" y="78657"/>
                  </a:moveTo>
                  <a:lnTo>
                    <a:pt x="13204" y="184958"/>
                  </a:lnTo>
                  <a:lnTo>
                    <a:pt x="117987" y="127819"/>
                  </a:lnTo>
                  <a:lnTo>
                    <a:pt x="98322" y="511277"/>
                  </a:lnTo>
                  <a:lnTo>
                    <a:pt x="206477" y="511277"/>
                  </a:lnTo>
                  <a:lnTo>
                    <a:pt x="206477" y="0"/>
                  </a:lnTo>
                  <a:lnTo>
                    <a:pt x="0" y="7865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Ellipse 10"/>
            <p:cNvSpPr/>
            <p:nvPr/>
          </p:nvSpPr>
          <p:spPr>
            <a:xfrm>
              <a:off x="1137919" y="3192125"/>
              <a:ext cx="88827" cy="940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2" name="Freihandform 11"/>
          <p:cNvSpPr/>
          <p:nvPr userDrawn="1"/>
        </p:nvSpPr>
        <p:spPr>
          <a:xfrm>
            <a:off x="304410" y="231111"/>
            <a:ext cx="948266" cy="939080"/>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601462"/>
              <a:gd name="connsiteX1" fmla="*/ 38190 w 973666"/>
              <a:gd name="connsiteY1" fmla="*/ 939080 h 1601462"/>
              <a:gd name="connsiteX2" fmla="*/ 943583 w 973666"/>
              <a:gd name="connsiteY2" fmla="*/ 1601462 h 1601462"/>
              <a:gd name="connsiteX3" fmla="*/ 973666 w 973666"/>
              <a:gd name="connsiteY3" fmla="*/ 1397000 h 1601462"/>
              <a:gd name="connsiteX4" fmla="*/ 235444 w 973666"/>
              <a:gd name="connsiteY4" fmla="*/ 874229 h 1601462"/>
              <a:gd name="connsiteX5" fmla="*/ 194733 w 973666"/>
              <a:gd name="connsiteY5" fmla="*/ 279400 h 1601462"/>
              <a:gd name="connsiteX6" fmla="*/ 889000 w 973666"/>
              <a:gd name="connsiteY6" fmla="*/ 160867 h 1601462"/>
              <a:gd name="connsiteX7" fmla="*/ 948266 w 973666"/>
              <a:gd name="connsiteY7" fmla="*/ 0 h 1601462"/>
              <a:gd name="connsiteX8" fmla="*/ 0 w 973666"/>
              <a:gd name="connsiteY8" fmla="*/ 101600 h 1601462"/>
              <a:gd name="connsiteX0" fmla="*/ 0 w 973666"/>
              <a:gd name="connsiteY0" fmla="*/ 101600 h 1397000"/>
              <a:gd name="connsiteX1" fmla="*/ 38190 w 973666"/>
              <a:gd name="connsiteY1" fmla="*/ 939080 h 1397000"/>
              <a:gd name="connsiteX2" fmla="*/ 973666 w 973666"/>
              <a:gd name="connsiteY2" fmla="*/ 1397000 h 1397000"/>
              <a:gd name="connsiteX3" fmla="*/ 235444 w 973666"/>
              <a:gd name="connsiteY3" fmla="*/ 874229 h 1397000"/>
              <a:gd name="connsiteX4" fmla="*/ 194733 w 973666"/>
              <a:gd name="connsiteY4" fmla="*/ 279400 h 1397000"/>
              <a:gd name="connsiteX5" fmla="*/ 889000 w 973666"/>
              <a:gd name="connsiteY5" fmla="*/ 160867 h 1397000"/>
              <a:gd name="connsiteX6" fmla="*/ 948266 w 973666"/>
              <a:gd name="connsiteY6" fmla="*/ 0 h 1397000"/>
              <a:gd name="connsiteX7" fmla="*/ 0 w 973666"/>
              <a:gd name="connsiteY7" fmla="*/ 101600 h 1397000"/>
              <a:gd name="connsiteX0" fmla="*/ 0 w 948266"/>
              <a:gd name="connsiteY0" fmla="*/ 101600 h 939080"/>
              <a:gd name="connsiteX1" fmla="*/ 38190 w 948266"/>
              <a:gd name="connsiteY1" fmla="*/ 939080 h 939080"/>
              <a:gd name="connsiteX2" fmla="*/ 235444 w 948266"/>
              <a:gd name="connsiteY2" fmla="*/ 874229 h 939080"/>
              <a:gd name="connsiteX3" fmla="*/ 194733 w 948266"/>
              <a:gd name="connsiteY3" fmla="*/ 279400 h 939080"/>
              <a:gd name="connsiteX4" fmla="*/ 889000 w 948266"/>
              <a:gd name="connsiteY4" fmla="*/ 160867 h 939080"/>
              <a:gd name="connsiteX5" fmla="*/ 948266 w 948266"/>
              <a:gd name="connsiteY5" fmla="*/ 0 h 939080"/>
              <a:gd name="connsiteX6" fmla="*/ 0 w 948266"/>
              <a:gd name="connsiteY6" fmla="*/ 101600 h 93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8266" h="939080">
                <a:moveTo>
                  <a:pt x="0" y="101600"/>
                </a:moveTo>
                <a:lnTo>
                  <a:pt x="38190" y="939080"/>
                </a:lnTo>
                <a:lnTo>
                  <a:pt x="235444" y="874229"/>
                </a:lnTo>
                <a:lnTo>
                  <a:pt x="194733" y="279400"/>
                </a:lnTo>
                <a:lnTo>
                  <a:pt x="889000" y="160867"/>
                </a:lnTo>
                <a:lnTo>
                  <a:pt x="948266" y="0"/>
                </a:lnTo>
                <a:lnTo>
                  <a:pt x="0" y="1016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sp>
        <p:nvSpPr>
          <p:cNvPr id="13" name="Freihandform 12"/>
          <p:cNvSpPr/>
          <p:nvPr userDrawn="1"/>
        </p:nvSpPr>
        <p:spPr>
          <a:xfrm rot="11202798">
            <a:off x="8121315" y="5858281"/>
            <a:ext cx="799381" cy="841060"/>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48266"/>
              <a:gd name="connsiteY0" fmla="*/ 101600 h 1591734"/>
              <a:gd name="connsiteX1" fmla="*/ 135466 w 948266"/>
              <a:gd name="connsiteY1" fmla="*/ 1532467 h 1591734"/>
              <a:gd name="connsiteX2" fmla="*/ 914400 w 948266"/>
              <a:gd name="connsiteY2" fmla="*/ 1591734 h 1591734"/>
              <a:gd name="connsiteX3" fmla="*/ 918266 w 948266"/>
              <a:gd name="connsiteY3" fmla="*/ 1360896 h 1591734"/>
              <a:gd name="connsiteX4" fmla="*/ 313266 w 948266"/>
              <a:gd name="connsiteY4" fmla="*/ 1380067 h 1591734"/>
              <a:gd name="connsiteX5" fmla="*/ 194733 w 948266"/>
              <a:gd name="connsiteY5" fmla="*/ 279400 h 1591734"/>
              <a:gd name="connsiteX6" fmla="*/ 889000 w 948266"/>
              <a:gd name="connsiteY6" fmla="*/ 160867 h 1591734"/>
              <a:gd name="connsiteX7" fmla="*/ 948266 w 948266"/>
              <a:gd name="connsiteY7" fmla="*/ 0 h 1591734"/>
              <a:gd name="connsiteX8" fmla="*/ 0 w 948266"/>
              <a:gd name="connsiteY8" fmla="*/ 101600 h 1591734"/>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889000 w 1052905"/>
              <a:gd name="connsiteY6" fmla="*/ 160867 h 1609532"/>
              <a:gd name="connsiteX7" fmla="*/ 948266 w 1052905"/>
              <a:gd name="connsiteY7" fmla="*/ 0 h 1609532"/>
              <a:gd name="connsiteX8" fmla="*/ 0 w 1052905"/>
              <a:gd name="connsiteY8" fmla="*/ 101600 h 1609532"/>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764850 w 1052905"/>
              <a:gd name="connsiteY6" fmla="*/ 192532 h 1609532"/>
              <a:gd name="connsiteX7" fmla="*/ 948266 w 1052905"/>
              <a:gd name="connsiteY7" fmla="*/ 0 h 1609532"/>
              <a:gd name="connsiteX8" fmla="*/ 0 w 1052905"/>
              <a:gd name="connsiteY8" fmla="*/ 101600 h 1609532"/>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94733 w 1052905"/>
              <a:gd name="connsiteY5" fmla="*/ 313026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0945 w 1052905"/>
              <a:gd name="connsiteY1" fmla="*/ 841060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30172"/>
              <a:gd name="connsiteY0" fmla="*/ 135226 h 1616449"/>
              <a:gd name="connsiteX1" fmla="*/ 10945 w 1030172"/>
              <a:gd name="connsiteY1" fmla="*/ 841060 h 1616449"/>
              <a:gd name="connsiteX2" fmla="*/ 1030162 w 1030172"/>
              <a:gd name="connsiteY2" fmla="*/ 1616449 h 1616449"/>
              <a:gd name="connsiteX3" fmla="*/ 918266 w 1030172"/>
              <a:gd name="connsiteY3" fmla="*/ 1394522 h 1616449"/>
              <a:gd name="connsiteX4" fmla="*/ 195593 w 1030172"/>
              <a:gd name="connsiteY4" fmla="*/ 830060 h 1616449"/>
              <a:gd name="connsiteX5" fmla="*/ 144281 w 1030172"/>
              <a:gd name="connsiteY5" fmla="*/ 318964 h 1616449"/>
              <a:gd name="connsiteX6" fmla="*/ 764850 w 1030172"/>
              <a:gd name="connsiteY6" fmla="*/ 226158 h 1616449"/>
              <a:gd name="connsiteX7" fmla="*/ 799381 w 1030172"/>
              <a:gd name="connsiteY7" fmla="*/ 0 h 1616449"/>
              <a:gd name="connsiteX8" fmla="*/ 0 w 1030172"/>
              <a:gd name="connsiteY8" fmla="*/ 135226 h 1616449"/>
              <a:gd name="connsiteX0" fmla="*/ 0 w 918266"/>
              <a:gd name="connsiteY0" fmla="*/ 135226 h 1394522"/>
              <a:gd name="connsiteX1" fmla="*/ 10945 w 918266"/>
              <a:gd name="connsiteY1" fmla="*/ 841060 h 1394522"/>
              <a:gd name="connsiteX2" fmla="*/ 918266 w 918266"/>
              <a:gd name="connsiteY2" fmla="*/ 1394522 h 1394522"/>
              <a:gd name="connsiteX3" fmla="*/ 195593 w 918266"/>
              <a:gd name="connsiteY3" fmla="*/ 830060 h 1394522"/>
              <a:gd name="connsiteX4" fmla="*/ 144281 w 918266"/>
              <a:gd name="connsiteY4" fmla="*/ 318964 h 1394522"/>
              <a:gd name="connsiteX5" fmla="*/ 764850 w 918266"/>
              <a:gd name="connsiteY5" fmla="*/ 226158 h 1394522"/>
              <a:gd name="connsiteX6" fmla="*/ 799381 w 918266"/>
              <a:gd name="connsiteY6" fmla="*/ 0 h 1394522"/>
              <a:gd name="connsiteX7" fmla="*/ 0 w 918266"/>
              <a:gd name="connsiteY7" fmla="*/ 135226 h 1394522"/>
              <a:gd name="connsiteX0" fmla="*/ 0 w 799381"/>
              <a:gd name="connsiteY0" fmla="*/ 135226 h 841060"/>
              <a:gd name="connsiteX1" fmla="*/ 10945 w 799381"/>
              <a:gd name="connsiteY1" fmla="*/ 841060 h 841060"/>
              <a:gd name="connsiteX2" fmla="*/ 195593 w 799381"/>
              <a:gd name="connsiteY2" fmla="*/ 830060 h 841060"/>
              <a:gd name="connsiteX3" fmla="*/ 144281 w 799381"/>
              <a:gd name="connsiteY3" fmla="*/ 318964 h 841060"/>
              <a:gd name="connsiteX4" fmla="*/ 764850 w 799381"/>
              <a:gd name="connsiteY4" fmla="*/ 226158 h 841060"/>
              <a:gd name="connsiteX5" fmla="*/ 799381 w 799381"/>
              <a:gd name="connsiteY5" fmla="*/ 0 h 841060"/>
              <a:gd name="connsiteX6" fmla="*/ 0 w 799381"/>
              <a:gd name="connsiteY6" fmla="*/ 135226 h 84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9381" h="841060">
                <a:moveTo>
                  <a:pt x="0" y="135226"/>
                </a:moveTo>
                <a:lnTo>
                  <a:pt x="10945" y="841060"/>
                </a:lnTo>
                <a:lnTo>
                  <a:pt x="195593" y="830060"/>
                </a:lnTo>
                <a:lnTo>
                  <a:pt x="144281" y="318964"/>
                </a:lnTo>
                <a:lnTo>
                  <a:pt x="764850" y="226158"/>
                </a:lnTo>
                <a:lnTo>
                  <a:pt x="799381" y="0"/>
                </a:lnTo>
                <a:lnTo>
                  <a:pt x="0" y="13522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sp>
        <p:nvSpPr>
          <p:cNvPr id="14" name="Textfeld 13"/>
          <p:cNvSpPr txBox="1"/>
          <p:nvPr userDrawn="1"/>
        </p:nvSpPr>
        <p:spPr>
          <a:xfrm>
            <a:off x="864887" y="496187"/>
            <a:ext cx="2063706" cy="461665"/>
          </a:xfrm>
          <a:prstGeom prst="rect">
            <a:avLst/>
          </a:prstGeom>
          <a:noFill/>
        </p:spPr>
        <p:txBody>
          <a:bodyPr wrap="none" rtlCol="0">
            <a:spAutoFit/>
          </a:bodyPr>
          <a:lstStyle/>
          <a:p>
            <a:r>
              <a:rPr lang="de-DE" sz="2400" dirty="0">
                <a:solidFill>
                  <a:schemeClr val="accent1"/>
                </a:solidFill>
              </a:rPr>
              <a:t>HINTERGRUND</a:t>
            </a:r>
          </a:p>
        </p:txBody>
      </p:sp>
    </p:spTree>
    <p:extLst>
      <p:ext uri="{BB962C8B-B14F-4D97-AF65-F5344CB8AC3E}">
        <p14:creationId xmlns:p14="http://schemas.microsoft.com/office/powerpoint/2010/main" val="17944042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grpSp>
        <p:nvGrpSpPr>
          <p:cNvPr id="5" name="Gruppieren 4"/>
          <p:cNvGrpSpPr/>
          <p:nvPr userDrawn="1"/>
        </p:nvGrpSpPr>
        <p:grpSpPr>
          <a:xfrm rot="21422911">
            <a:off x="687361" y="623077"/>
            <a:ext cx="332556" cy="518613"/>
            <a:chOff x="894190" y="2767564"/>
            <a:chExt cx="332556" cy="518613"/>
          </a:xfrm>
        </p:grpSpPr>
        <p:sp>
          <p:nvSpPr>
            <p:cNvPr id="6" name="Freihandform 5"/>
            <p:cNvSpPr/>
            <p:nvPr/>
          </p:nvSpPr>
          <p:spPr>
            <a:xfrm>
              <a:off x="894190" y="2767564"/>
              <a:ext cx="206477" cy="511277"/>
            </a:xfrm>
            <a:custGeom>
              <a:avLst/>
              <a:gdLst>
                <a:gd name="connsiteX0" fmla="*/ 0 w 324464"/>
                <a:gd name="connsiteY0" fmla="*/ 167148 h 511277"/>
                <a:gd name="connsiteX1" fmla="*/ 68826 w 324464"/>
                <a:gd name="connsiteY1" fmla="*/ 245806 h 511277"/>
                <a:gd name="connsiteX2" fmla="*/ 235974 w 324464"/>
                <a:gd name="connsiteY2" fmla="*/ 127819 h 511277"/>
                <a:gd name="connsiteX3" fmla="*/ 216309 w 324464"/>
                <a:gd name="connsiteY3" fmla="*/ 511277 h 511277"/>
                <a:gd name="connsiteX4" fmla="*/ 324464 w 324464"/>
                <a:gd name="connsiteY4" fmla="*/ 511277 h 511277"/>
                <a:gd name="connsiteX5" fmla="*/ 324464 w 324464"/>
                <a:gd name="connsiteY5" fmla="*/ 0 h 511277"/>
                <a:gd name="connsiteX6" fmla="*/ 0 w 324464"/>
                <a:gd name="connsiteY6" fmla="*/ 167148 h 511277"/>
                <a:gd name="connsiteX0" fmla="*/ 0 w 324464"/>
                <a:gd name="connsiteY0" fmla="*/ 167148 h 511277"/>
                <a:gd name="connsiteX1" fmla="*/ 157317 w 324464"/>
                <a:gd name="connsiteY1" fmla="*/ 216309 h 511277"/>
                <a:gd name="connsiteX2" fmla="*/ 235974 w 324464"/>
                <a:gd name="connsiteY2" fmla="*/ 127819 h 511277"/>
                <a:gd name="connsiteX3" fmla="*/ 216309 w 324464"/>
                <a:gd name="connsiteY3" fmla="*/ 511277 h 511277"/>
                <a:gd name="connsiteX4" fmla="*/ 324464 w 324464"/>
                <a:gd name="connsiteY4" fmla="*/ 511277 h 511277"/>
                <a:gd name="connsiteX5" fmla="*/ 324464 w 324464"/>
                <a:gd name="connsiteY5" fmla="*/ 0 h 511277"/>
                <a:gd name="connsiteX6" fmla="*/ 0 w 324464"/>
                <a:gd name="connsiteY6" fmla="*/ 167148 h 511277"/>
                <a:gd name="connsiteX0" fmla="*/ 0 w 206477"/>
                <a:gd name="connsiteY0" fmla="*/ 78657 h 511277"/>
                <a:gd name="connsiteX1" fmla="*/ 39330 w 206477"/>
                <a:gd name="connsiteY1" fmla="*/ 216309 h 511277"/>
                <a:gd name="connsiteX2" fmla="*/ 117987 w 206477"/>
                <a:gd name="connsiteY2" fmla="*/ 127819 h 511277"/>
                <a:gd name="connsiteX3" fmla="*/ 98322 w 206477"/>
                <a:gd name="connsiteY3" fmla="*/ 511277 h 511277"/>
                <a:gd name="connsiteX4" fmla="*/ 206477 w 206477"/>
                <a:gd name="connsiteY4" fmla="*/ 511277 h 511277"/>
                <a:gd name="connsiteX5" fmla="*/ 206477 w 206477"/>
                <a:gd name="connsiteY5" fmla="*/ 0 h 511277"/>
                <a:gd name="connsiteX6" fmla="*/ 0 w 206477"/>
                <a:gd name="connsiteY6" fmla="*/ 78657 h 511277"/>
                <a:gd name="connsiteX0" fmla="*/ 0 w 206477"/>
                <a:gd name="connsiteY0" fmla="*/ 78657 h 511277"/>
                <a:gd name="connsiteX1" fmla="*/ 13204 w 206477"/>
                <a:gd name="connsiteY1" fmla="*/ 184958 h 511277"/>
                <a:gd name="connsiteX2" fmla="*/ 117987 w 206477"/>
                <a:gd name="connsiteY2" fmla="*/ 127819 h 511277"/>
                <a:gd name="connsiteX3" fmla="*/ 98322 w 206477"/>
                <a:gd name="connsiteY3" fmla="*/ 511277 h 511277"/>
                <a:gd name="connsiteX4" fmla="*/ 206477 w 206477"/>
                <a:gd name="connsiteY4" fmla="*/ 511277 h 511277"/>
                <a:gd name="connsiteX5" fmla="*/ 206477 w 206477"/>
                <a:gd name="connsiteY5" fmla="*/ 0 h 511277"/>
                <a:gd name="connsiteX6" fmla="*/ 0 w 206477"/>
                <a:gd name="connsiteY6" fmla="*/ 78657 h 51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477" h="511277">
                  <a:moveTo>
                    <a:pt x="0" y="78657"/>
                  </a:moveTo>
                  <a:lnTo>
                    <a:pt x="13204" y="184958"/>
                  </a:lnTo>
                  <a:lnTo>
                    <a:pt x="117987" y="127819"/>
                  </a:lnTo>
                  <a:lnTo>
                    <a:pt x="98322" y="511277"/>
                  </a:lnTo>
                  <a:lnTo>
                    <a:pt x="206477" y="511277"/>
                  </a:lnTo>
                  <a:lnTo>
                    <a:pt x="206477" y="0"/>
                  </a:lnTo>
                  <a:lnTo>
                    <a:pt x="0" y="7865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Ellipse 6"/>
            <p:cNvSpPr/>
            <p:nvPr/>
          </p:nvSpPr>
          <p:spPr>
            <a:xfrm>
              <a:off x="1137919" y="3192125"/>
              <a:ext cx="88827" cy="940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8" name="Freihandform 7"/>
          <p:cNvSpPr/>
          <p:nvPr userDrawn="1"/>
        </p:nvSpPr>
        <p:spPr>
          <a:xfrm>
            <a:off x="304410" y="231111"/>
            <a:ext cx="948266" cy="939080"/>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601462"/>
              <a:gd name="connsiteX1" fmla="*/ 38190 w 973666"/>
              <a:gd name="connsiteY1" fmla="*/ 939080 h 1601462"/>
              <a:gd name="connsiteX2" fmla="*/ 943583 w 973666"/>
              <a:gd name="connsiteY2" fmla="*/ 1601462 h 1601462"/>
              <a:gd name="connsiteX3" fmla="*/ 973666 w 973666"/>
              <a:gd name="connsiteY3" fmla="*/ 1397000 h 1601462"/>
              <a:gd name="connsiteX4" fmla="*/ 235444 w 973666"/>
              <a:gd name="connsiteY4" fmla="*/ 874229 h 1601462"/>
              <a:gd name="connsiteX5" fmla="*/ 194733 w 973666"/>
              <a:gd name="connsiteY5" fmla="*/ 279400 h 1601462"/>
              <a:gd name="connsiteX6" fmla="*/ 889000 w 973666"/>
              <a:gd name="connsiteY6" fmla="*/ 160867 h 1601462"/>
              <a:gd name="connsiteX7" fmla="*/ 948266 w 973666"/>
              <a:gd name="connsiteY7" fmla="*/ 0 h 1601462"/>
              <a:gd name="connsiteX8" fmla="*/ 0 w 973666"/>
              <a:gd name="connsiteY8" fmla="*/ 101600 h 1601462"/>
              <a:gd name="connsiteX0" fmla="*/ 0 w 973666"/>
              <a:gd name="connsiteY0" fmla="*/ 101600 h 1397000"/>
              <a:gd name="connsiteX1" fmla="*/ 38190 w 973666"/>
              <a:gd name="connsiteY1" fmla="*/ 939080 h 1397000"/>
              <a:gd name="connsiteX2" fmla="*/ 973666 w 973666"/>
              <a:gd name="connsiteY2" fmla="*/ 1397000 h 1397000"/>
              <a:gd name="connsiteX3" fmla="*/ 235444 w 973666"/>
              <a:gd name="connsiteY3" fmla="*/ 874229 h 1397000"/>
              <a:gd name="connsiteX4" fmla="*/ 194733 w 973666"/>
              <a:gd name="connsiteY4" fmla="*/ 279400 h 1397000"/>
              <a:gd name="connsiteX5" fmla="*/ 889000 w 973666"/>
              <a:gd name="connsiteY5" fmla="*/ 160867 h 1397000"/>
              <a:gd name="connsiteX6" fmla="*/ 948266 w 973666"/>
              <a:gd name="connsiteY6" fmla="*/ 0 h 1397000"/>
              <a:gd name="connsiteX7" fmla="*/ 0 w 973666"/>
              <a:gd name="connsiteY7" fmla="*/ 101600 h 1397000"/>
              <a:gd name="connsiteX0" fmla="*/ 0 w 948266"/>
              <a:gd name="connsiteY0" fmla="*/ 101600 h 939080"/>
              <a:gd name="connsiteX1" fmla="*/ 38190 w 948266"/>
              <a:gd name="connsiteY1" fmla="*/ 939080 h 939080"/>
              <a:gd name="connsiteX2" fmla="*/ 235444 w 948266"/>
              <a:gd name="connsiteY2" fmla="*/ 874229 h 939080"/>
              <a:gd name="connsiteX3" fmla="*/ 194733 w 948266"/>
              <a:gd name="connsiteY3" fmla="*/ 279400 h 939080"/>
              <a:gd name="connsiteX4" fmla="*/ 889000 w 948266"/>
              <a:gd name="connsiteY4" fmla="*/ 160867 h 939080"/>
              <a:gd name="connsiteX5" fmla="*/ 948266 w 948266"/>
              <a:gd name="connsiteY5" fmla="*/ 0 h 939080"/>
              <a:gd name="connsiteX6" fmla="*/ 0 w 948266"/>
              <a:gd name="connsiteY6" fmla="*/ 101600 h 93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8266" h="939080">
                <a:moveTo>
                  <a:pt x="0" y="101600"/>
                </a:moveTo>
                <a:lnTo>
                  <a:pt x="38190" y="939080"/>
                </a:lnTo>
                <a:lnTo>
                  <a:pt x="235444" y="874229"/>
                </a:lnTo>
                <a:lnTo>
                  <a:pt x="194733" y="279400"/>
                </a:lnTo>
                <a:lnTo>
                  <a:pt x="889000" y="160867"/>
                </a:lnTo>
                <a:lnTo>
                  <a:pt x="948266" y="0"/>
                </a:lnTo>
                <a:lnTo>
                  <a:pt x="0" y="1016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sp>
        <p:nvSpPr>
          <p:cNvPr id="9" name="Freihandform 8"/>
          <p:cNvSpPr/>
          <p:nvPr userDrawn="1"/>
        </p:nvSpPr>
        <p:spPr>
          <a:xfrm rot="11202798">
            <a:off x="8121315" y="5858281"/>
            <a:ext cx="799381" cy="841060"/>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48266"/>
              <a:gd name="connsiteY0" fmla="*/ 101600 h 1591734"/>
              <a:gd name="connsiteX1" fmla="*/ 135466 w 948266"/>
              <a:gd name="connsiteY1" fmla="*/ 1532467 h 1591734"/>
              <a:gd name="connsiteX2" fmla="*/ 914400 w 948266"/>
              <a:gd name="connsiteY2" fmla="*/ 1591734 h 1591734"/>
              <a:gd name="connsiteX3" fmla="*/ 918266 w 948266"/>
              <a:gd name="connsiteY3" fmla="*/ 1360896 h 1591734"/>
              <a:gd name="connsiteX4" fmla="*/ 313266 w 948266"/>
              <a:gd name="connsiteY4" fmla="*/ 1380067 h 1591734"/>
              <a:gd name="connsiteX5" fmla="*/ 194733 w 948266"/>
              <a:gd name="connsiteY5" fmla="*/ 279400 h 1591734"/>
              <a:gd name="connsiteX6" fmla="*/ 889000 w 948266"/>
              <a:gd name="connsiteY6" fmla="*/ 160867 h 1591734"/>
              <a:gd name="connsiteX7" fmla="*/ 948266 w 948266"/>
              <a:gd name="connsiteY7" fmla="*/ 0 h 1591734"/>
              <a:gd name="connsiteX8" fmla="*/ 0 w 948266"/>
              <a:gd name="connsiteY8" fmla="*/ 101600 h 1591734"/>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889000 w 1052905"/>
              <a:gd name="connsiteY6" fmla="*/ 160867 h 1609532"/>
              <a:gd name="connsiteX7" fmla="*/ 948266 w 1052905"/>
              <a:gd name="connsiteY7" fmla="*/ 0 h 1609532"/>
              <a:gd name="connsiteX8" fmla="*/ 0 w 1052905"/>
              <a:gd name="connsiteY8" fmla="*/ 101600 h 1609532"/>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764850 w 1052905"/>
              <a:gd name="connsiteY6" fmla="*/ 192532 h 1609532"/>
              <a:gd name="connsiteX7" fmla="*/ 948266 w 1052905"/>
              <a:gd name="connsiteY7" fmla="*/ 0 h 1609532"/>
              <a:gd name="connsiteX8" fmla="*/ 0 w 1052905"/>
              <a:gd name="connsiteY8" fmla="*/ 101600 h 1609532"/>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94733 w 1052905"/>
              <a:gd name="connsiteY5" fmla="*/ 313026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0945 w 1052905"/>
              <a:gd name="connsiteY1" fmla="*/ 841060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30172"/>
              <a:gd name="connsiteY0" fmla="*/ 135226 h 1616449"/>
              <a:gd name="connsiteX1" fmla="*/ 10945 w 1030172"/>
              <a:gd name="connsiteY1" fmla="*/ 841060 h 1616449"/>
              <a:gd name="connsiteX2" fmla="*/ 1030162 w 1030172"/>
              <a:gd name="connsiteY2" fmla="*/ 1616449 h 1616449"/>
              <a:gd name="connsiteX3" fmla="*/ 918266 w 1030172"/>
              <a:gd name="connsiteY3" fmla="*/ 1394522 h 1616449"/>
              <a:gd name="connsiteX4" fmla="*/ 195593 w 1030172"/>
              <a:gd name="connsiteY4" fmla="*/ 830060 h 1616449"/>
              <a:gd name="connsiteX5" fmla="*/ 144281 w 1030172"/>
              <a:gd name="connsiteY5" fmla="*/ 318964 h 1616449"/>
              <a:gd name="connsiteX6" fmla="*/ 764850 w 1030172"/>
              <a:gd name="connsiteY6" fmla="*/ 226158 h 1616449"/>
              <a:gd name="connsiteX7" fmla="*/ 799381 w 1030172"/>
              <a:gd name="connsiteY7" fmla="*/ 0 h 1616449"/>
              <a:gd name="connsiteX8" fmla="*/ 0 w 1030172"/>
              <a:gd name="connsiteY8" fmla="*/ 135226 h 1616449"/>
              <a:gd name="connsiteX0" fmla="*/ 0 w 918266"/>
              <a:gd name="connsiteY0" fmla="*/ 135226 h 1394522"/>
              <a:gd name="connsiteX1" fmla="*/ 10945 w 918266"/>
              <a:gd name="connsiteY1" fmla="*/ 841060 h 1394522"/>
              <a:gd name="connsiteX2" fmla="*/ 918266 w 918266"/>
              <a:gd name="connsiteY2" fmla="*/ 1394522 h 1394522"/>
              <a:gd name="connsiteX3" fmla="*/ 195593 w 918266"/>
              <a:gd name="connsiteY3" fmla="*/ 830060 h 1394522"/>
              <a:gd name="connsiteX4" fmla="*/ 144281 w 918266"/>
              <a:gd name="connsiteY4" fmla="*/ 318964 h 1394522"/>
              <a:gd name="connsiteX5" fmla="*/ 764850 w 918266"/>
              <a:gd name="connsiteY5" fmla="*/ 226158 h 1394522"/>
              <a:gd name="connsiteX6" fmla="*/ 799381 w 918266"/>
              <a:gd name="connsiteY6" fmla="*/ 0 h 1394522"/>
              <a:gd name="connsiteX7" fmla="*/ 0 w 918266"/>
              <a:gd name="connsiteY7" fmla="*/ 135226 h 1394522"/>
              <a:gd name="connsiteX0" fmla="*/ 0 w 799381"/>
              <a:gd name="connsiteY0" fmla="*/ 135226 h 841060"/>
              <a:gd name="connsiteX1" fmla="*/ 10945 w 799381"/>
              <a:gd name="connsiteY1" fmla="*/ 841060 h 841060"/>
              <a:gd name="connsiteX2" fmla="*/ 195593 w 799381"/>
              <a:gd name="connsiteY2" fmla="*/ 830060 h 841060"/>
              <a:gd name="connsiteX3" fmla="*/ 144281 w 799381"/>
              <a:gd name="connsiteY3" fmla="*/ 318964 h 841060"/>
              <a:gd name="connsiteX4" fmla="*/ 764850 w 799381"/>
              <a:gd name="connsiteY4" fmla="*/ 226158 h 841060"/>
              <a:gd name="connsiteX5" fmla="*/ 799381 w 799381"/>
              <a:gd name="connsiteY5" fmla="*/ 0 h 841060"/>
              <a:gd name="connsiteX6" fmla="*/ 0 w 799381"/>
              <a:gd name="connsiteY6" fmla="*/ 135226 h 84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9381" h="841060">
                <a:moveTo>
                  <a:pt x="0" y="135226"/>
                </a:moveTo>
                <a:lnTo>
                  <a:pt x="10945" y="841060"/>
                </a:lnTo>
                <a:lnTo>
                  <a:pt x="195593" y="830060"/>
                </a:lnTo>
                <a:lnTo>
                  <a:pt x="144281" y="318964"/>
                </a:lnTo>
                <a:lnTo>
                  <a:pt x="764850" y="226158"/>
                </a:lnTo>
                <a:lnTo>
                  <a:pt x="799381" y="0"/>
                </a:lnTo>
                <a:lnTo>
                  <a:pt x="0" y="13522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sp>
        <p:nvSpPr>
          <p:cNvPr id="10" name="Textfeld 9"/>
          <p:cNvSpPr txBox="1"/>
          <p:nvPr userDrawn="1"/>
        </p:nvSpPr>
        <p:spPr>
          <a:xfrm>
            <a:off x="864887" y="496187"/>
            <a:ext cx="2063706" cy="461665"/>
          </a:xfrm>
          <a:prstGeom prst="rect">
            <a:avLst/>
          </a:prstGeom>
          <a:noFill/>
        </p:spPr>
        <p:txBody>
          <a:bodyPr wrap="none" rtlCol="0">
            <a:spAutoFit/>
          </a:bodyPr>
          <a:lstStyle/>
          <a:p>
            <a:r>
              <a:rPr lang="de-DE" sz="2400" dirty="0">
                <a:solidFill>
                  <a:schemeClr val="accent1"/>
                </a:solidFill>
              </a:rPr>
              <a:t>HINTERGRUND</a:t>
            </a:r>
          </a:p>
        </p:txBody>
      </p:sp>
    </p:spTree>
    <p:extLst>
      <p:ext uri="{BB962C8B-B14F-4D97-AF65-F5344CB8AC3E}">
        <p14:creationId xmlns:p14="http://schemas.microsoft.com/office/powerpoint/2010/main" val="33704626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Leer">
    <p:spTree>
      <p:nvGrpSpPr>
        <p:cNvPr id="1" name=""/>
        <p:cNvGrpSpPr/>
        <p:nvPr/>
      </p:nvGrpSpPr>
      <p:grpSpPr>
        <a:xfrm>
          <a:off x="0" y="0"/>
          <a:ext cx="0" cy="0"/>
          <a:chOff x="0" y="0"/>
          <a:chExt cx="0" cy="0"/>
        </a:xfrm>
      </p:grpSpPr>
      <p:grpSp>
        <p:nvGrpSpPr>
          <p:cNvPr id="5" name="Gruppieren 4"/>
          <p:cNvGrpSpPr/>
          <p:nvPr userDrawn="1"/>
        </p:nvGrpSpPr>
        <p:grpSpPr>
          <a:xfrm rot="21422911">
            <a:off x="687361" y="623077"/>
            <a:ext cx="332556" cy="518613"/>
            <a:chOff x="894190" y="2767564"/>
            <a:chExt cx="332556" cy="518613"/>
          </a:xfrm>
        </p:grpSpPr>
        <p:sp>
          <p:nvSpPr>
            <p:cNvPr id="6" name="Freihandform 5"/>
            <p:cNvSpPr/>
            <p:nvPr/>
          </p:nvSpPr>
          <p:spPr>
            <a:xfrm>
              <a:off x="894190" y="2767564"/>
              <a:ext cx="206477" cy="511277"/>
            </a:xfrm>
            <a:custGeom>
              <a:avLst/>
              <a:gdLst>
                <a:gd name="connsiteX0" fmla="*/ 0 w 324464"/>
                <a:gd name="connsiteY0" fmla="*/ 167148 h 511277"/>
                <a:gd name="connsiteX1" fmla="*/ 68826 w 324464"/>
                <a:gd name="connsiteY1" fmla="*/ 245806 h 511277"/>
                <a:gd name="connsiteX2" fmla="*/ 235974 w 324464"/>
                <a:gd name="connsiteY2" fmla="*/ 127819 h 511277"/>
                <a:gd name="connsiteX3" fmla="*/ 216309 w 324464"/>
                <a:gd name="connsiteY3" fmla="*/ 511277 h 511277"/>
                <a:gd name="connsiteX4" fmla="*/ 324464 w 324464"/>
                <a:gd name="connsiteY4" fmla="*/ 511277 h 511277"/>
                <a:gd name="connsiteX5" fmla="*/ 324464 w 324464"/>
                <a:gd name="connsiteY5" fmla="*/ 0 h 511277"/>
                <a:gd name="connsiteX6" fmla="*/ 0 w 324464"/>
                <a:gd name="connsiteY6" fmla="*/ 167148 h 511277"/>
                <a:gd name="connsiteX0" fmla="*/ 0 w 324464"/>
                <a:gd name="connsiteY0" fmla="*/ 167148 h 511277"/>
                <a:gd name="connsiteX1" fmla="*/ 157317 w 324464"/>
                <a:gd name="connsiteY1" fmla="*/ 216309 h 511277"/>
                <a:gd name="connsiteX2" fmla="*/ 235974 w 324464"/>
                <a:gd name="connsiteY2" fmla="*/ 127819 h 511277"/>
                <a:gd name="connsiteX3" fmla="*/ 216309 w 324464"/>
                <a:gd name="connsiteY3" fmla="*/ 511277 h 511277"/>
                <a:gd name="connsiteX4" fmla="*/ 324464 w 324464"/>
                <a:gd name="connsiteY4" fmla="*/ 511277 h 511277"/>
                <a:gd name="connsiteX5" fmla="*/ 324464 w 324464"/>
                <a:gd name="connsiteY5" fmla="*/ 0 h 511277"/>
                <a:gd name="connsiteX6" fmla="*/ 0 w 324464"/>
                <a:gd name="connsiteY6" fmla="*/ 167148 h 511277"/>
                <a:gd name="connsiteX0" fmla="*/ 0 w 206477"/>
                <a:gd name="connsiteY0" fmla="*/ 78657 h 511277"/>
                <a:gd name="connsiteX1" fmla="*/ 39330 w 206477"/>
                <a:gd name="connsiteY1" fmla="*/ 216309 h 511277"/>
                <a:gd name="connsiteX2" fmla="*/ 117987 w 206477"/>
                <a:gd name="connsiteY2" fmla="*/ 127819 h 511277"/>
                <a:gd name="connsiteX3" fmla="*/ 98322 w 206477"/>
                <a:gd name="connsiteY3" fmla="*/ 511277 h 511277"/>
                <a:gd name="connsiteX4" fmla="*/ 206477 w 206477"/>
                <a:gd name="connsiteY4" fmla="*/ 511277 h 511277"/>
                <a:gd name="connsiteX5" fmla="*/ 206477 w 206477"/>
                <a:gd name="connsiteY5" fmla="*/ 0 h 511277"/>
                <a:gd name="connsiteX6" fmla="*/ 0 w 206477"/>
                <a:gd name="connsiteY6" fmla="*/ 78657 h 511277"/>
                <a:gd name="connsiteX0" fmla="*/ 0 w 206477"/>
                <a:gd name="connsiteY0" fmla="*/ 78657 h 511277"/>
                <a:gd name="connsiteX1" fmla="*/ 13204 w 206477"/>
                <a:gd name="connsiteY1" fmla="*/ 184958 h 511277"/>
                <a:gd name="connsiteX2" fmla="*/ 117987 w 206477"/>
                <a:gd name="connsiteY2" fmla="*/ 127819 h 511277"/>
                <a:gd name="connsiteX3" fmla="*/ 98322 w 206477"/>
                <a:gd name="connsiteY3" fmla="*/ 511277 h 511277"/>
                <a:gd name="connsiteX4" fmla="*/ 206477 w 206477"/>
                <a:gd name="connsiteY4" fmla="*/ 511277 h 511277"/>
                <a:gd name="connsiteX5" fmla="*/ 206477 w 206477"/>
                <a:gd name="connsiteY5" fmla="*/ 0 h 511277"/>
                <a:gd name="connsiteX6" fmla="*/ 0 w 206477"/>
                <a:gd name="connsiteY6" fmla="*/ 78657 h 51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477" h="511277">
                  <a:moveTo>
                    <a:pt x="0" y="78657"/>
                  </a:moveTo>
                  <a:lnTo>
                    <a:pt x="13204" y="184958"/>
                  </a:lnTo>
                  <a:lnTo>
                    <a:pt x="117987" y="127819"/>
                  </a:lnTo>
                  <a:lnTo>
                    <a:pt x="98322" y="511277"/>
                  </a:lnTo>
                  <a:lnTo>
                    <a:pt x="206477" y="511277"/>
                  </a:lnTo>
                  <a:lnTo>
                    <a:pt x="206477" y="0"/>
                  </a:lnTo>
                  <a:lnTo>
                    <a:pt x="0" y="7865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Ellipse 6"/>
            <p:cNvSpPr/>
            <p:nvPr/>
          </p:nvSpPr>
          <p:spPr>
            <a:xfrm>
              <a:off x="1137919" y="3192125"/>
              <a:ext cx="88827" cy="940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8" name="Freihandform 7"/>
          <p:cNvSpPr/>
          <p:nvPr userDrawn="1"/>
        </p:nvSpPr>
        <p:spPr>
          <a:xfrm>
            <a:off x="304410" y="231111"/>
            <a:ext cx="948266" cy="939080"/>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601462"/>
              <a:gd name="connsiteX1" fmla="*/ 38190 w 973666"/>
              <a:gd name="connsiteY1" fmla="*/ 939080 h 1601462"/>
              <a:gd name="connsiteX2" fmla="*/ 943583 w 973666"/>
              <a:gd name="connsiteY2" fmla="*/ 1601462 h 1601462"/>
              <a:gd name="connsiteX3" fmla="*/ 973666 w 973666"/>
              <a:gd name="connsiteY3" fmla="*/ 1397000 h 1601462"/>
              <a:gd name="connsiteX4" fmla="*/ 235444 w 973666"/>
              <a:gd name="connsiteY4" fmla="*/ 874229 h 1601462"/>
              <a:gd name="connsiteX5" fmla="*/ 194733 w 973666"/>
              <a:gd name="connsiteY5" fmla="*/ 279400 h 1601462"/>
              <a:gd name="connsiteX6" fmla="*/ 889000 w 973666"/>
              <a:gd name="connsiteY6" fmla="*/ 160867 h 1601462"/>
              <a:gd name="connsiteX7" fmla="*/ 948266 w 973666"/>
              <a:gd name="connsiteY7" fmla="*/ 0 h 1601462"/>
              <a:gd name="connsiteX8" fmla="*/ 0 w 973666"/>
              <a:gd name="connsiteY8" fmla="*/ 101600 h 1601462"/>
              <a:gd name="connsiteX0" fmla="*/ 0 w 973666"/>
              <a:gd name="connsiteY0" fmla="*/ 101600 h 1397000"/>
              <a:gd name="connsiteX1" fmla="*/ 38190 w 973666"/>
              <a:gd name="connsiteY1" fmla="*/ 939080 h 1397000"/>
              <a:gd name="connsiteX2" fmla="*/ 973666 w 973666"/>
              <a:gd name="connsiteY2" fmla="*/ 1397000 h 1397000"/>
              <a:gd name="connsiteX3" fmla="*/ 235444 w 973666"/>
              <a:gd name="connsiteY3" fmla="*/ 874229 h 1397000"/>
              <a:gd name="connsiteX4" fmla="*/ 194733 w 973666"/>
              <a:gd name="connsiteY4" fmla="*/ 279400 h 1397000"/>
              <a:gd name="connsiteX5" fmla="*/ 889000 w 973666"/>
              <a:gd name="connsiteY5" fmla="*/ 160867 h 1397000"/>
              <a:gd name="connsiteX6" fmla="*/ 948266 w 973666"/>
              <a:gd name="connsiteY6" fmla="*/ 0 h 1397000"/>
              <a:gd name="connsiteX7" fmla="*/ 0 w 973666"/>
              <a:gd name="connsiteY7" fmla="*/ 101600 h 1397000"/>
              <a:gd name="connsiteX0" fmla="*/ 0 w 948266"/>
              <a:gd name="connsiteY0" fmla="*/ 101600 h 939080"/>
              <a:gd name="connsiteX1" fmla="*/ 38190 w 948266"/>
              <a:gd name="connsiteY1" fmla="*/ 939080 h 939080"/>
              <a:gd name="connsiteX2" fmla="*/ 235444 w 948266"/>
              <a:gd name="connsiteY2" fmla="*/ 874229 h 939080"/>
              <a:gd name="connsiteX3" fmla="*/ 194733 w 948266"/>
              <a:gd name="connsiteY3" fmla="*/ 279400 h 939080"/>
              <a:gd name="connsiteX4" fmla="*/ 889000 w 948266"/>
              <a:gd name="connsiteY4" fmla="*/ 160867 h 939080"/>
              <a:gd name="connsiteX5" fmla="*/ 948266 w 948266"/>
              <a:gd name="connsiteY5" fmla="*/ 0 h 939080"/>
              <a:gd name="connsiteX6" fmla="*/ 0 w 948266"/>
              <a:gd name="connsiteY6" fmla="*/ 101600 h 93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8266" h="939080">
                <a:moveTo>
                  <a:pt x="0" y="101600"/>
                </a:moveTo>
                <a:lnTo>
                  <a:pt x="38190" y="939080"/>
                </a:lnTo>
                <a:lnTo>
                  <a:pt x="235444" y="874229"/>
                </a:lnTo>
                <a:lnTo>
                  <a:pt x="194733" y="279400"/>
                </a:lnTo>
                <a:lnTo>
                  <a:pt x="889000" y="160867"/>
                </a:lnTo>
                <a:lnTo>
                  <a:pt x="948266" y="0"/>
                </a:lnTo>
                <a:lnTo>
                  <a:pt x="0" y="1016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sp>
        <p:nvSpPr>
          <p:cNvPr id="9" name="Freihandform 8"/>
          <p:cNvSpPr/>
          <p:nvPr userDrawn="1"/>
        </p:nvSpPr>
        <p:spPr>
          <a:xfrm rot="11202798">
            <a:off x="8121315" y="5858281"/>
            <a:ext cx="799381" cy="841060"/>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48266"/>
              <a:gd name="connsiteY0" fmla="*/ 101600 h 1591734"/>
              <a:gd name="connsiteX1" fmla="*/ 135466 w 948266"/>
              <a:gd name="connsiteY1" fmla="*/ 1532467 h 1591734"/>
              <a:gd name="connsiteX2" fmla="*/ 914400 w 948266"/>
              <a:gd name="connsiteY2" fmla="*/ 1591734 h 1591734"/>
              <a:gd name="connsiteX3" fmla="*/ 918266 w 948266"/>
              <a:gd name="connsiteY3" fmla="*/ 1360896 h 1591734"/>
              <a:gd name="connsiteX4" fmla="*/ 313266 w 948266"/>
              <a:gd name="connsiteY4" fmla="*/ 1380067 h 1591734"/>
              <a:gd name="connsiteX5" fmla="*/ 194733 w 948266"/>
              <a:gd name="connsiteY5" fmla="*/ 279400 h 1591734"/>
              <a:gd name="connsiteX6" fmla="*/ 889000 w 948266"/>
              <a:gd name="connsiteY6" fmla="*/ 160867 h 1591734"/>
              <a:gd name="connsiteX7" fmla="*/ 948266 w 948266"/>
              <a:gd name="connsiteY7" fmla="*/ 0 h 1591734"/>
              <a:gd name="connsiteX8" fmla="*/ 0 w 948266"/>
              <a:gd name="connsiteY8" fmla="*/ 101600 h 1591734"/>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889000 w 1052905"/>
              <a:gd name="connsiteY6" fmla="*/ 160867 h 1609532"/>
              <a:gd name="connsiteX7" fmla="*/ 948266 w 1052905"/>
              <a:gd name="connsiteY7" fmla="*/ 0 h 1609532"/>
              <a:gd name="connsiteX8" fmla="*/ 0 w 1052905"/>
              <a:gd name="connsiteY8" fmla="*/ 101600 h 1609532"/>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764850 w 1052905"/>
              <a:gd name="connsiteY6" fmla="*/ 192532 h 1609532"/>
              <a:gd name="connsiteX7" fmla="*/ 948266 w 1052905"/>
              <a:gd name="connsiteY7" fmla="*/ 0 h 1609532"/>
              <a:gd name="connsiteX8" fmla="*/ 0 w 1052905"/>
              <a:gd name="connsiteY8" fmla="*/ 101600 h 1609532"/>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94733 w 1052905"/>
              <a:gd name="connsiteY5" fmla="*/ 313026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0945 w 1052905"/>
              <a:gd name="connsiteY1" fmla="*/ 841060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30172"/>
              <a:gd name="connsiteY0" fmla="*/ 135226 h 1616449"/>
              <a:gd name="connsiteX1" fmla="*/ 10945 w 1030172"/>
              <a:gd name="connsiteY1" fmla="*/ 841060 h 1616449"/>
              <a:gd name="connsiteX2" fmla="*/ 1030162 w 1030172"/>
              <a:gd name="connsiteY2" fmla="*/ 1616449 h 1616449"/>
              <a:gd name="connsiteX3" fmla="*/ 918266 w 1030172"/>
              <a:gd name="connsiteY3" fmla="*/ 1394522 h 1616449"/>
              <a:gd name="connsiteX4" fmla="*/ 195593 w 1030172"/>
              <a:gd name="connsiteY4" fmla="*/ 830060 h 1616449"/>
              <a:gd name="connsiteX5" fmla="*/ 144281 w 1030172"/>
              <a:gd name="connsiteY5" fmla="*/ 318964 h 1616449"/>
              <a:gd name="connsiteX6" fmla="*/ 764850 w 1030172"/>
              <a:gd name="connsiteY6" fmla="*/ 226158 h 1616449"/>
              <a:gd name="connsiteX7" fmla="*/ 799381 w 1030172"/>
              <a:gd name="connsiteY7" fmla="*/ 0 h 1616449"/>
              <a:gd name="connsiteX8" fmla="*/ 0 w 1030172"/>
              <a:gd name="connsiteY8" fmla="*/ 135226 h 1616449"/>
              <a:gd name="connsiteX0" fmla="*/ 0 w 918266"/>
              <a:gd name="connsiteY0" fmla="*/ 135226 h 1394522"/>
              <a:gd name="connsiteX1" fmla="*/ 10945 w 918266"/>
              <a:gd name="connsiteY1" fmla="*/ 841060 h 1394522"/>
              <a:gd name="connsiteX2" fmla="*/ 918266 w 918266"/>
              <a:gd name="connsiteY2" fmla="*/ 1394522 h 1394522"/>
              <a:gd name="connsiteX3" fmla="*/ 195593 w 918266"/>
              <a:gd name="connsiteY3" fmla="*/ 830060 h 1394522"/>
              <a:gd name="connsiteX4" fmla="*/ 144281 w 918266"/>
              <a:gd name="connsiteY4" fmla="*/ 318964 h 1394522"/>
              <a:gd name="connsiteX5" fmla="*/ 764850 w 918266"/>
              <a:gd name="connsiteY5" fmla="*/ 226158 h 1394522"/>
              <a:gd name="connsiteX6" fmla="*/ 799381 w 918266"/>
              <a:gd name="connsiteY6" fmla="*/ 0 h 1394522"/>
              <a:gd name="connsiteX7" fmla="*/ 0 w 918266"/>
              <a:gd name="connsiteY7" fmla="*/ 135226 h 1394522"/>
              <a:gd name="connsiteX0" fmla="*/ 0 w 799381"/>
              <a:gd name="connsiteY0" fmla="*/ 135226 h 841060"/>
              <a:gd name="connsiteX1" fmla="*/ 10945 w 799381"/>
              <a:gd name="connsiteY1" fmla="*/ 841060 h 841060"/>
              <a:gd name="connsiteX2" fmla="*/ 195593 w 799381"/>
              <a:gd name="connsiteY2" fmla="*/ 830060 h 841060"/>
              <a:gd name="connsiteX3" fmla="*/ 144281 w 799381"/>
              <a:gd name="connsiteY3" fmla="*/ 318964 h 841060"/>
              <a:gd name="connsiteX4" fmla="*/ 764850 w 799381"/>
              <a:gd name="connsiteY4" fmla="*/ 226158 h 841060"/>
              <a:gd name="connsiteX5" fmla="*/ 799381 w 799381"/>
              <a:gd name="connsiteY5" fmla="*/ 0 h 841060"/>
              <a:gd name="connsiteX6" fmla="*/ 0 w 799381"/>
              <a:gd name="connsiteY6" fmla="*/ 135226 h 84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9381" h="841060">
                <a:moveTo>
                  <a:pt x="0" y="135226"/>
                </a:moveTo>
                <a:lnTo>
                  <a:pt x="10945" y="841060"/>
                </a:lnTo>
                <a:lnTo>
                  <a:pt x="195593" y="830060"/>
                </a:lnTo>
                <a:lnTo>
                  <a:pt x="144281" y="318964"/>
                </a:lnTo>
                <a:lnTo>
                  <a:pt x="764850" y="226158"/>
                </a:lnTo>
                <a:lnTo>
                  <a:pt x="799381" y="0"/>
                </a:lnTo>
                <a:lnTo>
                  <a:pt x="0" y="13522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sp>
        <p:nvSpPr>
          <p:cNvPr id="10" name="Textfeld 9"/>
          <p:cNvSpPr txBox="1"/>
          <p:nvPr userDrawn="1"/>
        </p:nvSpPr>
        <p:spPr>
          <a:xfrm>
            <a:off x="864887" y="496187"/>
            <a:ext cx="4617674" cy="461665"/>
          </a:xfrm>
          <a:prstGeom prst="rect">
            <a:avLst/>
          </a:prstGeom>
          <a:noFill/>
        </p:spPr>
        <p:txBody>
          <a:bodyPr wrap="none" rtlCol="0">
            <a:spAutoFit/>
          </a:bodyPr>
          <a:lstStyle/>
          <a:p>
            <a:r>
              <a:rPr lang="de-DE" sz="2400" dirty="0">
                <a:solidFill>
                  <a:schemeClr val="accent1"/>
                </a:solidFill>
              </a:rPr>
              <a:t>PROZESSBEZOGENE</a:t>
            </a:r>
            <a:r>
              <a:rPr lang="de-DE" sz="2400" baseline="0" dirty="0">
                <a:solidFill>
                  <a:schemeClr val="accent1"/>
                </a:solidFill>
              </a:rPr>
              <a:t> KOMPETENZEN</a:t>
            </a:r>
            <a:endParaRPr lang="de-DE" sz="2400" dirty="0">
              <a:solidFill>
                <a:schemeClr val="accent1"/>
              </a:solidFill>
            </a:endParaRPr>
          </a:p>
        </p:txBody>
      </p:sp>
    </p:spTree>
    <p:extLst>
      <p:ext uri="{BB962C8B-B14F-4D97-AF65-F5344CB8AC3E}">
        <p14:creationId xmlns:p14="http://schemas.microsoft.com/office/powerpoint/2010/main" val="29594452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de-DE"/>
              <a:t>Titelmasterformat durch Klicken bearbeiten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1439CF-8E3B-456B-A8AF-10196A5ED6B8}" type="datetimeFigureOut">
              <a:rPr lang="de-DE" smtClean="0"/>
              <a:pPr/>
              <a:t>08.10.2017</a:t>
            </a:fld>
            <a:endParaRPr lang="de-D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402952-A81D-4048-9BC6-38DF43FC48DB}" type="slidenum">
              <a:rPr lang="de-DE" smtClean="0"/>
              <a:pPr/>
              <a:t>‹Nr.›</a:t>
            </a:fld>
            <a:endParaRPr lang="de-DE"/>
          </a:p>
        </p:txBody>
      </p:sp>
    </p:spTree>
    <p:extLst>
      <p:ext uri="{BB962C8B-B14F-4D97-AF65-F5344CB8AC3E}">
        <p14:creationId xmlns:p14="http://schemas.microsoft.com/office/powerpoint/2010/main" val="88297254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3" r:id="rId7"/>
    <p:sldLayoutId id="2147483692" r:id="rId8"/>
    <p:sldLayoutId id="2147483698" r:id="rId9"/>
    <p:sldLayoutId id="2147483699" r:id="rId10"/>
    <p:sldLayoutId id="2147483700" r:id="rId11"/>
    <p:sldLayoutId id="2147483701" r:id="rId12"/>
    <p:sldLayoutId id="2147483695" r:id="rId13"/>
    <p:sldLayoutId id="2147483694" r:id="rId14"/>
    <p:sldLayoutId id="2147483696" r:id="rId15"/>
    <p:sldLayoutId id="2147483697" r:id="rId16"/>
    <p:sldLayoutId id="2147483714" r:id="rId17"/>
    <p:sldLayoutId id="2147483715"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6.xml"/><Relationship Id="rId5" Type="http://schemas.openxmlformats.org/officeDocument/2006/relationships/image" Target="../media/image17.jpeg"/><Relationship Id="rId4" Type="http://schemas.openxmlformats.org/officeDocument/2006/relationships/image" Target="../media/image16.jpeg"/></Relationships>
</file>

<file path=ppt/slides/_rels/slide100.xml.rels><?xml version="1.0" encoding="UTF-8" standalone="yes"?>
<Relationships xmlns="http://schemas.openxmlformats.org/package/2006/relationships"><Relationship Id="rId13" Type="http://schemas.openxmlformats.org/officeDocument/2006/relationships/customXml" Target="../ink/ink376.xml"/><Relationship Id="rId18" Type="http://schemas.openxmlformats.org/officeDocument/2006/relationships/image" Target="../media/image58.png"/><Relationship Id="rId26" Type="http://schemas.openxmlformats.org/officeDocument/2006/relationships/image" Target="../media/image62.png"/><Relationship Id="rId39" Type="http://schemas.openxmlformats.org/officeDocument/2006/relationships/customXml" Target="../ink/ink389.xml"/><Relationship Id="rId21" Type="http://schemas.openxmlformats.org/officeDocument/2006/relationships/customXml" Target="../ink/ink380.xml"/><Relationship Id="rId34" Type="http://schemas.openxmlformats.org/officeDocument/2006/relationships/image" Target="../media/image66.png"/><Relationship Id="rId42" Type="http://schemas.openxmlformats.org/officeDocument/2006/relationships/image" Target="../media/image70.png"/><Relationship Id="rId47" Type="http://schemas.openxmlformats.org/officeDocument/2006/relationships/customXml" Target="../ink/ink393.xml"/><Relationship Id="rId50" Type="http://schemas.openxmlformats.org/officeDocument/2006/relationships/image" Target="../media/image74.png"/><Relationship Id="rId55" Type="http://schemas.openxmlformats.org/officeDocument/2006/relationships/image" Target="../media/image76.png"/><Relationship Id="rId63" Type="http://schemas.openxmlformats.org/officeDocument/2006/relationships/image" Target="../media/image80.png"/><Relationship Id="rId68" Type="http://schemas.openxmlformats.org/officeDocument/2006/relationships/customXml" Target="../ink/ink404.xml"/><Relationship Id="rId76" Type="http://schemas.openxmlformats.org/officeDocument/2006/relationships/customXml" Target="../ink/ink408.xml"/><Relationship Id="rId7" Type="http://schemas.openxmlformats.org/officeDocument/2006/relationships/customXml" Target="../ink/ink373.xml"/><Relationship Id="rId71" Type="http://schemas.openxmlformats.org/officeDocument/2006/relationships/image" Target="../media/image84.png"/><Relationship Id="rId2" Type="http://schemas.openxmlformats.org/officeDocument/2006/relationships/notesSlide" Target="../notesSlides/notesSlide81.xml"/><Relationship Id="rId16" Type="http://schemas.openxmlformats.org/officeDocument/2006/relationships/image" Target="../media/image57.png"/><Relationship Id="rId29" Type="http://schemas.openxmlformats.org/officeDocument/2006/relationships/customXml" Target="../ink/ink384.xml"/><Relationship Id="rId11" Type="http://schemas.openxmlformats.org/officeDocument/2006/relationships/customXml" Target="../ink/ink375.xml"/><Relationship Id="rId24" Type="http://schemas.openxmlformats.org/officeDocument/2006/relationships/image" Target="../media/image61.png"/><Relationship Id="rId32" Type="http://schemas.openxmlformats.org/officeDocument/2006/relationships/image" Target="../media/image65.png"/><Relationship Id="rId37" Type="http://schemas.openxmlformats.org/officeDocument/2006/relationships/customXml" Target="../ink/ink388.xml"/><Relationship Id="rId40" Type="http://schemas.openxmlformats.org/officeDocument/2006/relationships/image" Target="../media/image69.png"/><Relationship Id="rId45" Type="http://schemas.openxmlformats.org/officeDocument/2006/relationships/customXml" Target="../ink/ink392.xml"/><Relationship Id="rId53" Type="http://schemas.openxmlformats.org/officeDocument/2006/relationships/customXml" Target="../ink/ink396.xml"/><Relationship Id="rId58" Type="http://schemas.openxmlformats.org/officeDocument/2006/relationships/customXml" Target="../ink/ink399.xml"/><Relationship Id="rId66" Type="http://schemas.openxmlformats.org/officeDocument/2006/relationships/customXml" Target="../ink/ink403.xml"/><Relationship Id="rId74" Type="http://schemas.openxmlformats.org/officeDocument/2006/relationships/customXml" Target="../ink/ink407.xml"/><Relationship Id="rId79" Type="http://schemas.openxmlformats.org/officeDocument/2006/relationships/image" Target="../media/image88.png"/><Relationship Id="rId5" Type="http://schemas.openxmlformats.org/officeDocument/2006/relationships/customXml" Target="../ink/ink372.xml"/><Relationship Id="rId61" Type="http://schemas.openxmlformats.org/officeDocument/2006/relationships/image" Target="../media/image79.png"/><Relationship Id="rId10" Type="http://schemas.openxmlformats.org/officeDocument/2006/relationships/image" Target="../media/image54.png"/><Relationship Id="rId19" Type="http://schemas.openxmlformats.org/officeDocument/2006/relationships/customXml" Target="../ink/ink379.xml"/><Relationship Id="rId31" Type="http://schemas.openxmlformats.org/officeDocument/2006/relationships/customXml" Target="../ink/ink385.xml"/><Relationship Id="rId44" Type="http://schemas.openxmlformats.org/officeDocument/2006/relationships/image" Target="../media/image71.png"/><Relationship Id="rId52" Type="http://schemas.openxmlformats.org/officeDocument/2006/relationships/image" Target="../media/image75.png"/><Relationship Id="rId60" Type="http://schemas.openxmlformats.org/officeDocument/2006/relationships/customXml" Target="../ink/ink400.xml"/><Relationship Id="rId65" Type="http://schemas.openxmlformats.org/officeDocument/2006/relationships/image" Target="../media/image81.png"/><Relationship Id="rId73" Type="http://schemas.openxmlformats.org/officeDocument/2006/relationships/image" Target="../media/image85.png"/><Relationship Id="rId78" Type="http://schemas.openxmlformats.org/officeDocument/2006/relationships/customXml" Target="../ink/ink409.xml"/><Relationship Id="rId81" Type="http://schemas.openxmlformats.org/officeDocument/2006/relationships/image" Target="../media/image89.png"/><Relationship Id="rId4" Type="http://schemas.openxmlformats.org/officeDocument/2006/relationships/image" Target="../media/image510.png"/><Relationship Id="rId9" Type="http://schemas.openxmlformats.org/officeDocument/2006/relationships/customXml" Target="../ink/ink374.xml"/><Relationship Id="rId14" Type="http://schemas.openxmlformats.org/officeDocument/2006/relationships/image" Target="../media/image56.png"/><Relationship Id="rId22" Type="http://schemas.openxmlformats.org/officeDocument/2006/relationships/image" Target="../media/image60.png"/><Relationship Id="rId27" Type="http://schemas.openxmlformats.org/officeDocument/2006/relationships/customXml" Target="../ink/ink383.xml"/><Relationship Id="rId30" Type="http://schemas.openxmlformats.org/officeDocument/2006/relationships/image" Target="../media/image64.png"/><Relationship Id="rId35" Type="http://schemas.openxmlformats.org/officeDocument/2006/relationships/customXml" Target="../ink/ink387.xml"/><Relationship Id="rId43" Type="http://schemas.openxmlformats.org/officeDocument/2006/relationships/customXml" Target="../ink/ink391.xml"/><Relationship Id="rId48" Type="http://schemas.openxmlformats.org/officeDocument/2006/relationships/image" Target="../media/image73.png"/><Relationship Id="rId56" Type="http://schemas.openxmlformats.org/officeDocument/2006/relationships/customXml" Target="../ink/ink398.xml"/><Relationship Id="rId64" Type="http://schemas.openxmlformats.org/officeDocument/2006/relationships/customXml" Target="../ink/ink402.xml"/><Relationship Id="rId69" Type="http://schemas.openxmlformats.org/officeDocument/2006/relationships/image" Target="../media/image83.png"/><Relationship Id="rId77" Type="http://schemas.openxmlformats.org/officeDocument/2006/relationships/image" Target="../media/image87.png"/><Relationship Id="rId8" Type="http://schemas.openxmlformats.org/officeDocument/2006/relationships/image" Target="../media/image530.png"/><Relationship Id="rId51" Type="http://schemas.openxmlformats.org/officeDocument/2006/relationships/customXml" Target="../ink/ink395.xml"/><Relationship Id="rId72" Type="http://schemas.openxmlformats.org/officeDocument/2006/relationships/customXml" Target="../ink/ink406.xml"/><Relationship Id="rId80" Type="http://schemas.openxmlformats.org/officeDocument/2006/relationships/customXml" Target="../ink/ink410.xml"/><Relationship Id="rId3" Type="http://schemas.openxmlformats.org/officeDocument/2006/relationships/customXml" Target="../ink/ink371.xml"/><Relationship Id="rId12" Type="http://schemas.openxmlformats.org/officeDocument/2006/relationships/image" Target="../media/image55.png"/><Relationship Id="rId17" Type="http://schemas.openxmlformats.org/officeDocument/2006/relationships/customXml" Target="../ink/ink378.xml"/><Relationship Id="rId25" Type="http://schemas.openxmlformats.org/officeDocument/2006/relationships/customXml" Target="../ink/ink382.xml"/><Relationship Id="rId33" Type="http://schemas.openxmlformats.org/officeDocument/2006/relationships/customXml" Target="../ink/ink386.xml"/><Relationship Id="rId38" Type="http://schemas.openxmlformats.org/officeDocument/2006/relationships/image" Target="../media/image68.png"/><Relationship Id="rId46" Type="http://schemas.openxmlformats.org/officeDocument/2006/relationships/image" Target="../media/image72.png"/><Relationship Id="rId59" Type="http://schemas.openxmlformats.org/officeDocument/2006/relationships/image" Target="../media/image78.png"/><Relationship Id="rId67" Type="http://schemas.openxmlformats.org/officeDocument/2006/relationships/image" Target="../media/image82.png"/><Relationship Id="rId20" Type="http://schemas.openxmlformats.org/officeDocument/2006/relationships/image" Target="../media/image59.png"/><Relationship Id="rId41" Type="http://schemas.openxmlformats.org/officeDocument/2006/relationships/customXml" Target="../ink/ink390.xml"/><Relationship Id="rId54" Type="http://schemas.openxmlformats.org/officeDocument/2006/relationships/customXml" Target="../ink/ink397.xml"/><Relationship Id="rId62" Type="http://schemas.openxmlformats.org/officeDocument/2006/relationships/customXml" Target="../ink/ink401.xml"/><Relationship Id="rId70" Type="http://schemas.openxmlformats.org/officeDocument/2006/relationships/customXml" Target="../ink/ink405.xml"/><Relationship Id="rId75" Type="http://schemas.openxmlformats.org/officeDocument/2006/relationships/image" Target="../media/image86.png"/><Relationship Id="rId1" Type="http://schemas.openxmlformats.org/officeDocument/2006/relationships/slideLayout" Target="../slideLayouts/slideLayout16.xml"/><Relationship Id="rId6" Type="http://schemas.openxmlformats.org/officeDocument/2006/relationships/image" Target="../media/image520.png"/><Relationship Id="rId15" Type="http://schemas.openxmlformats.org/officeDocument/2006/relationships/customXml" Target="../ink/ink377.xml"/><Relationship Id="rId23" Type="http://schemas.openxmlformats.org/officeDocument/2006/relationships/customXml" Target="../ink/ink381.xml"/><Relationship Id="rId28" Type="http://schemas.openxmlformats.org/officeDocument/2006/relationships/image" Target="../media/image63.png"/><Relationship Id="rId36" Type="http://schemas.openxmlformats.org/officeDocument/2006/relationships/image" Target="../media/image67.png"/><Relationship Id="rId49" Type="http://schemas.openxmlformats.org/officeDocument/2006/relationships/customXml" Target="../ink/ink394.xml"/><Relationship Id="rId57" Type="http://schemas.openxmlformats.org/officeDocument/2006/relationships/image" Target="../media/image77.png"/></Relationships>
</file>

<file path=ppt/slides/_rels/slide101.xml.rels><?xml version="1.0" encoding="UTF-8" standalone="yes"?>
<Relationships xmlns="http://schemas.openxmlformats.org/package/2006/relationships"><Relationship Id="rId13" Type="http://schemas.openxmlformats.org/officeDocument/2006/relationships/customXml" Target="../ink/ink416.xml"/><Relationship Id="rId18" Type="http://schemas.openxmlformats.org/officeDocument/2006/relationships/image" Target="../media/image58.png"/><Relationship Id="rId26" Type="http://schemas.openxmlformats.org/officeDocument/2006/relationships/image" Target="../media/image62.png"/><Relationship Id="rId39" Type="http://schemas.openxmlformats.org/officeDocument/2006/relationships/customXml" Target="../ink/ink429.xml"/><Relationship Id="rId21" Type="http://schemas.openxmlformats.org/officeDocument/2006/relationships/customXml" Target="../ink/ink420.xml"/><Relationship Id="rId34" Type="http://schemas.openxmlformats.org/officeDocument/2006/relationships/image" Target="../media/image66.png"/><Relationship Id="rId42" Type="http://schemas.openxmlformats.org/officeDocument/2006/relationships/image" Target="../media/image70.png"/><Relationship Id="rId47" Type="http://schemas.openxmlformats.org/officeDocument/2006/relationships/customXml" Target="../ink/ink433.xml"/><Relationship Id="rId50" Type="http://schemas.openxmlformats.org/officeDocument/2006/relationships/image" Target="../media/image74.png"/><Relationship Id="rId55" Type="http://schemas.openxmlformats.org/officeDocument/2006/relationships/image" Target="../media/image76.png"/><Relationship Id="rId63" Type="http://schemas.openxmlformats.org/officeDocument/2006/relationships/image" Target="../media/image80.png"/><Relationship Id="rId68" Type="http://schemas.openxmlformats.org/officeDocument/2006/relationships/customXml" Target="../ink/ink444.xml"/><Relationship Id="rId76" Type="http://schemas.openxmlformats.org/officeDocument/2006/relationships/customXml" Target="../ink/ink448.xml"/><Relationship Id="rId7" Type="http://schemas.openxmlformats.org/officeDocument/2006/relationships/customXml" Target="../ink/ink413.xml"/><Relationship Id="rId71" Type="http://schemas.openxmlformats.org/officeDocument/2006/relationships/image" Target="../media/image84.png"/><Relationship Id="rId2" Type="http://schemas.openxmlformats.org/officeDocument/2006/relationships/notesSlide" Target="../notesSlides/notesSlide82.xml"/><Relationship Id="rId16" Type="http://schemas.openxmlformats.org/officeDocument/2006/relationships/image" Target="../media/image57.png"/><Relationship Id="rId29" Type="http://schemas.openxmlformats.org/officeDocument/2006/relationships/customXml" Target="../ink/ink424.xml"/><Relationship Id="rId11" Type="http://schemas.openxmlformats.org/officeDocument/2006/relationships/customXml" Target="../ink/ink415.xml"/><Relationship Id="rId24" Type="http://schemas.openxmlformats.org/officeDocument/2006/relationships/image" Target="../media/image61.png"/><Relationship Id="rId32" Type="http://schemas.openxmlformats.org/officeDocument/2006/relationships/image" Target="../media/image65.png"/><Relationship Id="rId37" Type="http://schemas.openxmlformats.org/officeDocument/2006/relationships/customXml" Target="../ink/ink428.xml"/><Relationship Id="rId40" Type="http://schemas.openxmlformats.org/officeDocument/2006/relationships/image" Target="../media/image69.png"/><Relationship Id="rId45" Type="http://schemas.openxmlformats.org/officeDocument/2006/relationships/customXml" Target="../ink/ink432.xml"/><Relationship Id="rId53" Type="http://schemas.openxmlformats.org/officeDocument/2006/relationships/customXml" Target="../ink/ink436.xml"/><Relationship Id="rId58" Type="http://schemas.openxmlformats.org/officeDocument/2006/relationships/customXml" Target="../ink/ink439.xml"/><Relationship Id="rId66" Type="http://schemas.openxmlformats.org/officeDocument/2006/relationships/customXml" Target="../ink/ink443.xml"/><Relationship Id="rId74" Type="http://schemas.openxmlformats.org/officeDocument/2006/relationships/customXml" Target="../ink/ink447.xml"/><Relationship Id="rId79" Type="http://schemas.openxmlformats.org/officeDocument/2006/relationships/image" Target="../media/image88.png"/><Relationship Id="rId5" Type="http://schemas.openxmlformats.org/officeDocument/2006/relationships/customXml" Target="../ink/ink412.xml"/><Relationship Id="rId61" Type="http://schemas.openxmlformats.org/officeDocument/2006/relationships/image" Target="../media/image79.png"/><Relationship Id="rId10" Type="http://schemas.openxmlformats.org/officeDocument/2006/relationships/image" Target="../media/image54.png"/><Relationship Id="rId19" Type="http://schemas.openxmlformats.org/officeDocument/2006/relationships/customXml" Target="../ink/ink419.xml"/><Relationship Id="rId31" Type="http://schemas.openxmlformats.org/officeDocument/2006/relationships/customXml" Target="../ink/ink425.xml"/><Relationship Id="rId44" Type="http://schemas.openxmlformats.org/officeDocument/2006/relationships/image" Target="../media/image71.png"/><Relationship Id="rId52" Type="http://schemas.openxmlformats.org/officeDocument/2006/relationships/image" Target="../media/image75.png"/><Relationship Id="rId60" Type="http://schemas.openxmlformats.org/officeDocument/2006/relationships/customXml" Target="../ink/ink440.xml"/><Relationship Id="rId65" Type="http://schemas.openxmlformats.org/officeDocument/2006/relationships/image" Target="../media/image81.png"/><Relationship Id="rId73" Type="http://schemas.openxmlformats.org/officeDocument/2006/relationships/image" Target="../media/image85.png"/><Relationship Id="rId78" Type="http://schemas.openxmlformats.org/officeDocument/2006/relationships/customXml" Target="../ink/ink449.xml"/><Relationship Id="rId81" Type="http://schemas.openxmlformats.org/officeDocument/2006/relationships/image" Target="../media/image89.png"/><Relationship Id="rId4" Type="http://schemas.openxmlformats.org/officeDocument/2006/relationships/image" Target="../media/image510.png"/><Relationship Id="rId9" Type="http://schemas.openxmlformats.org/officeDocument/2006/relationships/customXml" Target="../ink/ink414.xml"/><Relationship Id="rId14" Type="http://schemas.openxmlformats.org/officeDocument/2006/relationships/image" Target="../media/image56.png"/><Relationship Id="rId22" Type="http://schemas.openxmlformats.org/officeDocument/2006/relationships/image" Target="../media/image60.png"/><Relationship Id="rId27" Type="http://schemas.openxmlformats.org/officeDocument/2006/relationships/customXml" Target="../ink/ink423.xml"/><Relationship Id="rId30" Type="http://schemas.openxmlformats.org/officeDocument/2006/relationships/image" Target="../media/image64.png"/><Relationship Id="rId35" Type="http://schemas.openxmlformats.org/officeDocument/2006/relationships/customXml" Target="../ink/ink427.xml"/><Relationship Id="rId43" Type="http://schemas.openxmlformats.org/officeDocument/2006/relationships/customXml" Target="../ink/ink431.xml"/><Relationship Id="rId48" Type="http://schemas.openxmlformats.org/officeDocument/2006/relationships/image" Target="../media/image73.png"/><Relationship Id="rId56" Type="http://schemas.openxmlformats.org/officeDocument/2006/relationships/customXml" Target="../ink/ink438.xml"/><Relationship Id="rId64" Type="http://schemas.openxmlformats.org/officeDocument/2006/relationships/customXml" Target="../ink/ink442.xml"/><Relationship Id="rId69" Type="http://schemas.openxmlformats.org/officeDocument/2006/relationships/image" Target="../media/image83.png"/><Relationship Id="rId77" Type="http://schemas.openxmlformats.org/officeDocument/2006/relationships/image" Target="../media/image87.png"/><Relationship Id="rId8" Type="http://schemas.openxmlformats.org/officeDocument/2006/relationships/image" Target="../media/image530.png"/><Relationship Id="rId51" Type="http://schemas.openxmlformats.org/officeDocument/2006/relationships/customXml" Target="../ink/ink435.xml"/><Relationship Id="rId72" Type="http://schemas.openxmlformats.org/officeDocument/2006/relationships/customXml" Target="../ink/ink446.xml"/><Relationship Id="rId80" Type="http://schemas.openxmlformats.org/officeDocument/2006/relationships/customXml" Target="../ink/ink450.xml"/><Relationship Id="rId3" Type="http://schemas.openxmlformats.org/officeDocument/2006/relationships/customXml" Target="../ink/ink411.xml"/><Relationship Id="rId12" Type="http://schemas.openxmlformats.org/officeDocument/2006/relationships/image" Target="../media/image55.png"/><Relationship Id="rId17" Type="http://schemas.openxmlformats.org/officeDocument/2006/relationships/customXml" Target="../ink/ink418.xml"/><Relationship Id="rId25" Type="http://schemas.openxmlformats.org/officeDocument/2006/relationships/customXml" Target="../ink/ink422.xml"/><Relationship Id="rId33" Type="http://schemas.openxmlformats.org/officeDocument/2006/relationships/customXml" Target="../ink/ink426.xml"/><Relationship Id="rId38" Type="http://schemas.openxmlformats.org/officeDocument/2006/relationships/image" Target="../media/image68.png"/><Relationship Id="rId46" Type="http://schemas.openxmlformats.org/officeDocument/2006/relationships/image" Target="../media/image72.png"/><Relationship Id="rId59" Type="http://schemas.openxmlformats.org/officeDocument/2006/relationships/image" Target="../media/image78.png"/><Relationship Id="rId67" Type="http://schemas.openxmlformats.org/officeDocument/2006/relationships/image" Target="../media/image82.png"/><Relationship Id="rId20" Type="http://schemas.openxmlformats.org/officeDocument/2006/relationships/image" Target="../media/image59.png"/><Relationship Id="rId41" Type="http://schemas.openxmlformats.org/officeDocument/2006/relationships/customXml" Target="../ink/ink430.xml"/><Relationship Id="rId54" Type="http://schemas.openxmlformats.org/officeDocument/2006/relationships/customXml" Target="../ink/ink437.xml"/><Relationship Id="rId62" Type="http://schemas.openxmlformats.org/officeDocument/2006/relationships/customXml" Target="../ink/ink441.xml"/><Relationship Id="rId70" Type="http://schemas.openxmlformats.org/officeDocument/2006/relationships/customXml" Target="../ink/ink445.xml"/><Relationship Id="rId75" Type="http://schemas.openxmlformats.org/officeDocument/2006/relationships/image" Target="../media/image86.png"/><Relationship Id="rId1" Type="http://schemas.openxmlformats.org/officeDocument/2006/relationships/slideLayout" Target="../slideLayouts/slideLayout16.xml"/><Relationship Id="rId6" Type="http://schemas.openxmlformats.org/officeDocument/2006/relationships/image" Target="../media/image520.png"/><Relationship Id="rId15" Type="http://schemas.openxmlformats.org/officeDocument/2006/relationships/customXml" Target="../ink/ink417.xml"/><Relationship Id="rId23" Type="http://schemas.openxmlformats.org/officeDocument/2006/relationships/customXml" Target="../ink/ink421.xml"/><Relationship Id="rId28" Type="http://schemas.openxmlformats.org/officeDocument/2006/relationships/image" Target="../media/image63.png"/><Relationship Id="rId36" Type="http://schemas.openxmlformats.org/officeDocument/2006/relationships/image" Target="../media/image67.png"/><Relationship Id="rId49" Type="http://schemas.openxmlformats.org/officeDocument/2006/relationships/customXml" Target="../ink/ink434.xml"/><Relationship Id="rId57" Type="http://schemas.openxmlformats.org/officeDocument/2006/relationships/image" Target="../media/image77.png"/></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7.xml"/></Relationships>
</file>

<file path=ppt/slides/_rels/slide103.xml.rels><?xml version="1.0" encoding="UTF-8" standalone="yes"?>
<Relationships xmlns="http://schemas.openxmlformats.org/package/2006/relationships"><Relationship Id="rId8" Type="http://schemas.openxmlformats.org/officeDocument/2006/relationships/customXml" Target="../ink/ink454.xml"/><Relationship Id="rId3" Type="http://schemas.openxmlformats.org/officeDocument/2006/relationships/customXml" Target="../ink/ink451.xml"/><Relationship Id="rId7" Type="http://schemas.openxmlformats.org/officeDocument/2006/relationships/image" Target="../media/image92.png"/><Relationship Id="rId2" Type="http://schemas.openxmlformats.org/officeDocument/2006/relationships/notesSlide" Target="../notesSlides/notesSlide84.xml"/><Relationship Id="rId1" Type="http://schemas.openxmlformats.org/officeDocument/2006/relationships/slideLayout" Target="../slideLayouts/slideLayout16.xml"/><Relationship Id="rId6" Type="http://schemas.openxmlformats.org/officeDocument/2006/relationships/customXml" Target="../ink/ink453.xml"/><Relationship Id="rId5" Type="http://schemas.openxmlformats.org/officeDocument/2006/relationships/image" Target="../media/image91.png"/><Relationship Id="rId4" Type="http://schemas.openxmlformats.org/officeDocument/2006/relationships/customXml" Target="../ink/ink452.xml"/><Relationship Id="rId9" Type="http://schemas.openxmlformats.org/officeDocument/2006/relationships/image" Target="../media/image93.png"/></Relationships>
</file>

<file path=ppt/slides/_rels/slide104.xml.rels><?xml version="1.0" encoding="UTF-8" standalone="yes"?>
<Relationships xmlns="http://schemas.openxmlformats.org/package/2006/relationships"><Relationship Id="rId8" Type="http://schemas.openxmlformats.org/officeDocument/2006/relationships/customXml" Target="../ink/ink458.xml"/><Relationship Id="rId3" Type="http://schemas.openxmlformats.org/officeDocument/2006/relationships/customXml" Target="../ink/ink455.xml"/><Relationship Id="rId7" Type="http://schemas.openxmlformats.org/officeDocument/2006/relationships/image" Target="../media/image92.png"/><Relationship Id="rId2" Type="http://schemas.openxmlformats.org/officeDocument/2006/relationships/notesSlide" Target="../notesSlides/notesSlide85.xml"/><Relationship Id="rId1" Type="http://schemas.openxmlformats.org/officeDocument/2006/relationships/slideLayout" Target="../slideLayouts/slideLayout16.xml"/><Relationship Id="rId6" Type="http://schemas.openxmlformats.org/officeDocument/2006/relationships/customXml" Target="../ink/ink457.xml"/><Relationship Id="rId5" Type="http://schemas.openxmlformats.org/officeDocument/2006/relationships/image" Target="../media/image91.png"/><Relationship Id="rId4" Type="http://schemas.openxmlformats.org/officeDocument/2006/relationships/customXml" Target="../ink/ink456.xml"/><Relationship Id="rId9" Type="http://schemas.openxmlformats.org/officeDocument/2006/relationships/image" Target="../media/image93.png"/></Relationships>
</file>

<file path=ppt/slides/_rels/slide105.xml.rels><?xml version="1.0" encoding="UTF-8" standalone="yes"?>
<Relationships xmlns="http://schemas.openxmlformats.org/package/2006/relationships"><Relationship Id="rId8" Type="http://schemas.openxmlformats.org/officeDocument/2006/relationships/customXml" Target="../ink/ink462.xml"/><Relationship Id="rId3" Type="http://schemas.openxmlformats.org/officeDocument/2006/relationships/customXml" Target="../ink/ink459.xml"/><Relationship Id="rId7" Type="http://schemas.openxmlformats.org/officeDocument/2006/relationships/image" Target="../media/image92.png"/><Relationship Id="rId2" Type="http://schemas.openxmlformats.org/officeDocument/2006/relationships/notesSlide" Target="../notesSlides/notesSlide86.xml"/><Relationship Id="rId1" Type="http://schemas.openxmlformats.org/officeDocument/2006/relationships/slideLayout" Target="../slideLayouts/slideLayout16.xml"/><Relationship Id="rId6" Type="http://schemas.openxmlformats.org/officeDocument/2006/relationships/customXml" Target="../ink/ink461.xml"/><Relationship Id="rId5" Type="http://schemas.openxmlformats.org/officeDocument/2006/relationships/image" Target="../media/image91.png"/><Relationship Id="rId4" Type="http://schemas.openxmlformats.org/officeDocument/2006/relationships/customXml" Target="../ink/ink460.xml"/><Relationship Id="rId9" Type="http://schemas.openxmlformats.org/officeDocument/2006/relationships/image" Target="../media/image93.png"/></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7.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7.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13" Type="http://schemas.openxmlformats.org/officeDocument/2006/relationships/customXml" Target="../ink/ink468.xml"/><Relationship Id="rId18" Type="http://schemas.openxmlformats.org/officeDocument/2006/relationships/image" Target="../media/image58.png"/><Relationship Id="rId26" Type="http://schemas.openxmlformats.org/officeDocument/2006/relationships/image" Target="../media/image62.png"/><Relationship Id="rId39" Type="http://schemas.openxmlformats.org/officeDocument/2006/relationships/customXml" Target="../ink/ink481.xml"/><Relationship Id="rId21" Type="http://schemas.openxmlformats.org/officeDocument/2006/relationships/customXml" Target="../ink/ink472.xml"/><Relationship Id="rId34" Type="http://schemas.openxmlformats.org/officeDocument/2006/relationships/image" Target="../media/image66.png"/><Relationship Id="rId42" Type="http://schemas.openxmlformats.org/officeDocument/2006/relationships/image" Target="../media/image70.png"/><Relationship Id="rId47" Type="http://schemas.openxmlformats.org/officeDocument/2006/relationships/customXml" Target="../ink/ink485.xml"/><Relationship Id="rId50" Type="http://schemas.openxmlformats.org/officeDocument/2006/relationships/image" Target="../media/image74.png"/><Relationship Id="rId55" Type="http://schemas.openxmlformats.org/officeDocument/2006/relationships/image" Target="../media/image76.png"/><Relationship Id="rId63" Type="http://schemas.openxmlformats.org/officeDocument/2006/relationships/image" Target="../media/image80.png"/><Relationship Id="rId68" Type="http://schemas.openxmlformats.org/officeDocument/2006/relationships/customXml" Target="../ink/ink496.xml"/><Relationship Id="rId76" Type="http://schemas.openxmlformats.org/officeDocument/2006/relationships/customXml" Target="../ink/ink500.xml"/><Relationship Id="rId7" Type="http://schemas.openxmlformats.org/officeDocument/2006/relationships/customXml" Target="../ink/ink465.xml"/><Relationship Id="rId71" Type="http://schemas.openxmlformats.org/officeDocument/2006/relationships/image" Target="../media/image84.png"/><Relationship Id="rId2" Type="http://schemas.openxmlformats.org/officeDocument/2006/relationships/notesSlide" Target="../notesSlides/notesSlide90.xml"/><Relationship Id="rId16" Type="http://schemas.openxmlformats.org/officeDocument/2006/relationships/image" Target="../media/image57.png"/><Relationship Id="rId29" Type="http://schemas.openxmlformats.org/officeDocument/2006/relationships/customXml" Target="../ink/ink476.xml"/><Relationship Id="rId11" Type="http://schemas.openxmlformats.org/officeDocument/2006/relationships/customXml" Target="../ink/ink467.xml"/><Relationship Id="rId24" Type="http://schemas.openxmlformats.org/officeDocument/2006/relationships/image" Target="../media/image61.png"/><Relationship Id="rId32" Type="http://schemas.openxmlformats.org/officeDocument/2006/relationships/image" Target="../media/image65.png"/><Relationship Id="rId37" Type="http://schemas.openxmlformats.org/officeDocument/2006/relationships/customXml" Target="../ink/ink480.xml"/><Relationship Id="rId40" Type="http://schemas.openxmlformats.org/officeDocument/2006/relationships/image" Target="../media/image69.png"/><Relationship Id="rId45" Type="http://schemas.openxmlformats.org/officeDocument/2006/relationships/customXml" Target="../ink/ink484.xml"/><Relationship Id="rId53" Type="http://schemas.openxmlformats.org/officeDocument/2006/relationships/customXml" Target="../ink/ink488.xml"/><Relationship Id="rId58" Type="http://schemas.openxmlformats.org/officeDocument/2006/relationships/customXml" Target="../ink/ink491.xml"/><Relationship Id="rId66" Type="http://schemas.openxmlformats.org/officeDocument/2006/relationships/customXml" Target="../ink/ink495.xml"/><Relationship Id="rId74" Type="http://schemas.openxmlformats.org/officeDocument/2006/relationships/customXml" Target="../ink/ink499.xml"/><Relationship Id="rId79" Type="http://schemas.openxmlformats.org/officeDocument/2006/relationships/image" Target="../media/image88.png"/><Relationship Id="rId5" Type="http://schemas.openxmlformats.org/officeDocument/2006/relationships/customXml" Target="../ink/ink464.xml"/><Relationship Id="rId61" Type="http://schemas.openxmlformats.org/officeDocument/2006/relationships/image" Target="../media/image79.png"/><Relationship Id="rId10" Type="http://schemas.openxmlformats.org/officeDocument/2006/relationships/image" Target="../media/image54.png"/><Relationship Id="rId19" Type="http://schemas.openxmlformats.org/officeDocument/2006/relationships/customXml" Target="../ink/ink471.xml"/><Relationship Id="rId31" Type="http://schemas.openxmlformats.org/officeDocument/2006/relationships/customXml" Target="../ink/ink477.xml"/><Relationship Id="rId44" Type="http://schemas.openxmlformats.org/officeDocument/2006/relationships/image" Target="../media/image71.png"/><Relationship Id="rId52" Type="http://schemas.openxmlformats.org/officeDocument/2006/relationships/image" Target="../media/image75.png"/><Relationship Id="rId60" Type="http://schemas.openxmlformats.org/officeDocument/2006/relationships/customXml" Target="../ink/ink492.xml"/><Relationship Id="rId65" Type="http://schemas.openxmlformats.org/officeDocument/2006/relationships/image" Target="../media/image81.png"/><Relationship Id="rId73" Type="http://schemas.openxmlformats.org/officeDocument/2006/relationships/image" Target="../media/image85.png"/><Relationship Id="rId78" Type="http://schemas.openxmlformats.org/officeDocument/2006/relationships/customXml" Target="../ink/ink501.xml"/><Relationship Id="rId81" Type="http://schemas.openxmlformats.org/officeDocument/2006/relationships/image" Target="../media/image89.png"/><Relationship Id="rId4" Type="http://schemas.openxmlformats.org/officeDocument/2006/relationships/image" Target="../media/image510.png"/><Relationship Id="rId9" Type="http://schemas.openxmlformats.org/officeDocument/2006/relationships/customXml" Target="../ink/ink466.xml"/><Relationship Id="rId14" Type="http://schemas.openxmlformats.org/officeDocument/2006/relationships/image" Target="../media/image56.png"/><Relationship Id="rId22" Type="http://schemas.openxmlformats.org/officeDocument/2006/relationships/image" Target="../media/image60.png"/><Relationship Id="rId27" Type="http://schemas.openxmlformats.org/officeDocument/2006/relationships/customXml" Target="../ink/ink475.xml"/><Relationship Id="rId30" Type="http://schemas.openxmlformats.org/officeDocument/2006/relationships/image" Target="../media/image64.png"/><Relationship Id="rId35" Type="http://schemas.openxmlformats.org/officeDocument/2006/relationships/customXml" Target="../ink/ink479.xml"/><Relationship Id="rId43" Type="http://schemas.openxmlformats.org/officeDocument/2006/relationships/customXml" Target="../ink/ink483.xml"/><Relationship Id="rId48" Type="http://schemas.openxmlformats.org/officeDocument/2006/relationships/image" Target="../media/image73.png"/><Relationship Id="rId56" Type="http://schemas.openxmlformats.org/officeDocument/2006/relationships/customXml" Target="../ink/ink490.xml"/><Relationship Id="rId64" Type="http://schemas.openxmlformats.org/officeDocument/2006/relationships/customXml" Target="../ink/ink494.xml"/><Relationship Id="rId69" Type="http://schemas.openxmlformats.org/officeDocument/2006/relationships/image" Target="../media/image83.png"/><Relationship Id="rId77" Type="http://schemas.openxmlformats.org/officeDocument/2006/relationships/image" Target="../media/image87.png"/><Relationship Id="rId8" Type="http://schemas.openxmlformats.org/officeDocument/2006/relationships/image" Target="../media/image530.png"/><Relationship Id="rId51" Type="http://schemas.openxmlformats.org/officeDocument/2006/relationships/customXml" Target="../ink/ink487.xml"/><Relationship Id="rId72" Type="http://schemas.openxmlformats.org/officeDocument/2006/relationships/customXml" Target="../ink/ink498.xml"/><Relationship Id="rId80" Type="http://schemas.openxmlformats.org/officeDocument/2006/relationships/customXml" Target="../ink/ink502.xml"/><Relationship Id="rId3" Type="http://schemas.openxmlformats.org/officeDocument/2006/relationships/customXml" Target="../ink/ink463.xml"/><Relationship Id="rId12" Type="http://schemas.openxmlformats.org/officeDocument/2006/relationships/image" Target="../media/image55.png"/><Relationship Id="rId17" Type="http://schemas.openxmlformats.org/officeDocument/2006/relationships/customXml" Target="../ink/ink470.xml"/><Relationship Id="rId25" Type="http://schemas.openxmlformats.org/officeDocument/2006/relationships/customXml" Target="../ink/ink474.xml"/><Relationship Id="rId33" Type="http://schemas.openxmlformats.org/officeDocument/2006/relationships/customXml" Target="../ink/ink478.xml"/><Relationship Id="rId38" Type="http://schemas.openxmlformats.org/officeDocument/2006/relationships/image" Target="../media/image68.png"/><Relationship Id="rId46" Type="http://schemas.openxmlformats.org/officeDocument/2006/relationships/image" Target="../media/image72.png"/><Relationship Id="rId59" Type="http://schemas.openxmlformats.org/officeDocument/2006/relationships/image" Target="../media/image78.png"/><Relationship Id="rId67" Type="http://schemas.openxmlformats.org/officeDocument/2006/relationships/image" Target="../media/image82.png"/><Relationship Id="rId20" Type="http://schemas.openxmlformats.org/officeDocument/2006/relationships/image" Target="../media/image59.png"/><Relationship Id="rId41" Type="http://schemas.openxmlformats.org/officeDocument/2006/relationships/customXml" Target="../ink/ink482.xml"/><Relationship Id="rId54" Type="http://schemas.openxmlformats.org/officeDocument/2006/relationships/customXml" Target="../ink/ink489.xml"/><Relationship Id="rId62" Type="http://schemas.openxmlformats.org/officeDocument/2006/relationships/customXml" Target="../ink/ink493.xml"/><Relationship Id="rId70" Type="http://schemas.openxmlformats.org/officeDocument/2006/relationships/customXml" Target="../ink/ink497.xml"/><Relationship Id="rId75" Type="http://schemas.openxmlformats.org/officeDocument/2006/relationships/image" Target="../media/image86.png"/><Relationship Id="rId1" Type="http://schemas.openxmlformats.org/officeDocument/2006/relationships/slideLayout" Target="../slideLayouts/slideLayout16.xml"/><Relationship Id="rId6" Type="http://schemas.openxmlformats.org/officeDocument/2006/relationships/image" Target="../media/image520.png"/><Relationship Id="rId15" Type="http://schemas.openxmlformats.org/officeDocument/2006/relationships/customXml" Target="../ink/ink469.xml"/><Relationship Id="rId23" Type="http://schemas.openxmlformats.org/officeDocument/2006/relationships/customXml" Target="../ink/ink473.xml"/><Relationship Id="rId28" Type="http://schemas.openxmlformats.org/officeDocument/2006/relationships/image" Target="../media/image63.png"/><Relationship Id="rId36" Type="http://schemas.openxmlformats.org/officeDocument/2006/relationships/image" Target="../media/image67.png"/><Relationship Id="rId49" Type="http://schemas.openxmlformats.org/officeDocument/2006/relationships/customXml" Target="../ink/ink486.xml"/><Relationship Id="rId57" Type="http://schemas.openxmlformats.org/officeDocument/2006/relationships/image" Target="../media/image77.png"/></Relationships>
</file>

<file path=ppt/slides/_rels/slide114.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image" Target="../media/image54.jpeg"/><Relationship Id="rId7" Type="http://schemas.openxmlformats.org/officeDocument/2006/relationships/image" Target="../media/image93.jpeg"/><Relationship Id="rId2" Type="http://schemas.openxmlformats.org/officeDocument/2006/relationships/notesSlide" Target="../notesSlides/notesSlide91.xml"/><Relationship Id="rId1" Type="http://schemas.openxmlformats.org/officeDocument/2006/relationships/slideLayout" Target="../slideLayouts/slideLayout16.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png"/><Relationship Id="rId9" Type="http://schemas.openxmlformats.org/officeDocument/2006/relationships/image" Target="../media/image95.jpeg"/></Relationships>
</file>

<file path=ppt/slides/_rels/slide115.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notesSlide" Target="../notesSlides/notesSlide92.xml"/><Relationship Id="rId1" Type="http://schemas.openxmlformats.org/officeDocument/2006/relationships/slideLayout" Target="../slideLayouts/slideLayout16.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11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93.xml"/><Relationship Id="rId1" Type="http://schemas.openxmlformats.org/officeDocument/2006/relationships/slideLayout" Target="../slideLayouts/slideLayout16.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6.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6.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6.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6.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6.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6.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3" Type="http://schemas.openxmlformats.org/officeDocument/2006/relationships/image" Target="../media/image102.wmf"/><Relationship Id="rId2" Type="http://schemas.openxmlformats.org/officeDocument/2006/relationships/notesSlide" Target="../notesSlides/notesSlide103.xml"/><Relationship Id="rId1" Type="http://schemas.openxmlformats.org/officeDocument/2006/relationships/slideLayout" Target="../slideLayouts/slideLayout16.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6.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6.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6.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6.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6.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16.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6.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16.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16.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16.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16.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16.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16.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openxmlformats.org/officeDocument/2006/relationships/image" Target="../media/image19.png"/></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16.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16.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16.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16.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16.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16.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16.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16.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16.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16.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16.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16.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16.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16.xml"/><Relationship Id="rId5" Type="http://schemas.openxmlformats.org/officeDocument/2006/relationships/image" Target="../media/image20.pn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16.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16.xm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notesSlide" Target="../notesSlides/notesSlide29.xml"/><Relationship Id="rId1" Type="http://schemas.openxmlformats.org/officeDocument/2006/relationships/slideLayout" Target="../slideLayouts/slideLayout16.xml"/><Relationship Id="rId5" Type="http://schemas.openxmlformats.org/officeDocument/2006/relationships/image" Target="../media/image25.wmf"/><Relationship Id="rId4" Type="http://schemas.openxmlformats.org/officeDocument/2006/relationships/image" Target="../media/image24.w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3.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4.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7.xml"/><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38.xml"/><Relationship Id="rId1" Type="http://schemas.openxmlformats.org/officeDocument/2006/relationships/slideLayout" Target="../slideLayouts/slideLayout1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9.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customXml" Target="../ink/ink6.xml"/><Relationship Id="rId18" Type="http://schemas.openxmlformats.org/officeDocument/2006/relationships/image" Target="../media/image10.png"/><Relationship Id="rId3" Type="http://schemas.openxmlformats.org/officeDocument/2006/relationships/customXml" Target="../ink/ink1.xml"/><Relationship Id="rId21" Type="http://schemas.openxmlformats.org/officeDocument/2006/relationships/customXml" Target="../ink/ink10.xml"/><Relationship Id="rId7" Type="http://schemas.openxmlformats.org/officeDocument/2006/relationships/customXml" Target="../ink/ink3.xml"/><Relationship Id="rId12" Type="http://schemas.openxmlformats.org/officeDocument/2006/relationships/image" Target="../media/image7.png"/><Relationship Id="rId17" Type="http://schemas.openxmlformats.org/officeDocument/2006/relationships/customXml" Target="../ink/ink8.xml"/><Relationship Id="rId2" Type="http://schemas.openxmlformats.org/officeDocument/2006/relationships/notesSlide" Target="../notesSlides/notesSlide4.xml"/><Relationship Id="rId16" Type="http://schemas.openxmlformats.org/officeDocument/2006/relationships/image" Target="../media/image9.png"/><Relationship Id="rId20" Type="http://schemas.openxmlformats.org/officeDocument/2006/relationships/image" Target="../media/image11.png"/><Relationship Id="rId1" Type="http://schemas.openxmlformats.org/officeDocument/2006/relationships/slideLayout" Target="../slideLayouts/slideLayout16.xml"/><Relationship Id="rId6" Type="http://schemas.openxmlformats.org/officeDocument/2006/relationships/image" Target="../media/image4.png"/><Relationship Id="rId11" Type="http://schemas.openxmlformats.org/officeDocument/2006/relationships/customXml" Target="../ink/ink5.xml"/><Relationship Id="rId5" Type="http://schemas.openxmlformats.org/officeDocument/2006/relationships/customXml" Target="../ink/ink2.xml"/><Relationship Id="rId15" Type="http://schemas.openxmlformats.org/officeDocument/2006/relationships/customXml" Target="../ink/ink7.xml"/><Relationship Id="rId10" Type="http://schemas.openxmlformats.org/officeDocument/2006/relationships/image" Target="../media/image6.png"/><Relationship Id="rId19" Type="http://schemas.openxmlformats.org/officeDocument/2006/relationships/customXml" Target="../ink/ink9.xml"/><Relationship Id="rId4" Type="http://schemas.openxmlformats.org/officeDocument/2006/relationships/image" Target="../media/image3.png"/><Relationship Id="rId9" Type="http://schemas.openxmlformats.org/officeDocument/2006/relationships/customXml" Target="../ink/ink4.xml"/><Relationship Id="rId14" Type="http://schemas.openxmlformats.org/officeDocument/2006/relationships/image" Target="../media/image8.png"/><Relationship Id="rId22"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0.xml"/><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1.xml"/><Relationship Id="rId1" Type="http://schemas.openxmlformats.org/officeDocument/2006/relationships/slideLayout" Target="../slideLayouts/slideLayout16.xml"/><Relationship Id="rId4" Type="http://schemas.openxmlformats.org/officeDocument/2006/relationships/image" Target="../media/image34.png"/></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2.xml"/><Relationship Id="rId1" Type="http://schemas.openxmlformats.org/officeDocument/2006/relationships/slideLayout" Target="../slideLayouts/slideLayout16.xml"/><Relationship Id="rId4" Type="http://schemas.openxmlformats.org/officeDocument/2006/relationships/image" Target="../media/image36.png"/></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3.xml"/><Relationship Id="rId1" Type="http://schemas.openxmlformats.org/officeDocument/2006/relationships/slideLayout" Target="../slideLayouts/slideLayout16.xml"/><Relationship Id="rId4" Type="http://schemas.openxmlformats.org/officeDocument/2006/relationships/image" Target="../media/image38.png"/></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4.xml"/><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6.xml"/><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60.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emf"/><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3.emf"/><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3.emf"/><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3.emf"/><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6.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6.xml"/></Relationships>
</file>

<file path=ppt/slides/_rels/slide6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0.xml"/><Relationship Id="rId1" Type="http://schemas.openxmlformats.org/officeDocument/2006/relationships/slideLayout" Target="../slideLayouts/slideLayout17.xml"/><Relationship Id="rId4" Type="http://schemas.openxmlformats.org/officeDocument/2006/relationships/image" Target="../media/image4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7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1.xml"/><Relationship Id="rId1" Type="http://schemas.openxmlformats.org/officeDocument/2006/relationships/slideLayout" Target="../slideLayouts/slideLayout17.xml"/><Relationship Id="rId4" Type="http://schemas.openxmlformats.org/officeDocument/2006/relationships/image" Target="../media/image47.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6.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6.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6.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6.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6.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6.xml"/></Relationships>
</file>

<file path=ppt/slides/_rels/slide7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0.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8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8.jpeg"/><Relationship Id="rId7" Type="http://schemas.openxmlformats.org/officeDocument/2006/relationships/hyperlink" Target="https://creativecommons.org/licenses/by-sa/3.0/de/" TargetMode="External"/><Relationship Id="rId2" Type="http://schemas.openxmlformats.org/officeDocument/2006/relationships/notesSlide" Target="../notesSlides/notesSlide61.xml"/><Relationship Id="rId1" Type="http://schemas.openxmlformats.org/officeDocument/2006/relationships/slideLayout" Target="../slideLayouts/slideLayout16.xml"/><Relationship Id="rId6" Type="http://schemas.openxmlformats.org/officeDocument/2006/relationships/image" Target="../media/image50.png"/><Relationship Id="rId5" Type="http://schemas.openxmlformats.org/officeDocument/2006/relationships/hyperlink" Target="https://creativecommons.org/licenses/by-sa/4.0/" TargetMode="External"/><Relationship Id="rId10" Type="http://schemas.openxmlformats.org/officeDocument/2006/relationships/image" Target="../media/image53.png"/><Relationship Id="rId4" Type="http://schemas.openxmlformats.org/officeDocument/2006/relationships/image" Target="../media/image49.png"/><Relationship Id="rId9" Type="http://schemas.openxmlformats.org/officeDocument/2006/relationships/image" Target="../media/image52.jpe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6.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6.xml"/></Relationships>
</file>

<file path=ppt/slides/_rels/slide8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4.xml"/><Relationship Id="rId1" Type="http://schemas.openxmlformats.org/officeDocument/2006/relationships/slideLayout" Target="../slideLayouts/slideLayout16.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6.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7.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7.xml"/></Relationships>
</file>

<file path=ppt/slides/_rels/slide87.xml.rels><?xml version="1.0" encoding="UTF-8" standalone="yes"?>
<Relationships xmlns="http://schemas.openxmlformats.org/package/2006/relationships"><Relationship Id="rId13" Type="http://schemas.openxmlformats.org/officeDocument/2006/relationships/customXml" Target="../ink/ink16.xml"/><Relationship Id="rId18" Type="http://schemas.openxmlformats.org/officeDocument/2006/relationships/image" Target="../media/image58.png"/><Relationship Id="rId26" Type="http://schemas.openxmlformats.org/officeDocument/2006/relationships/image" Target="../media/image62.png"/><Relationship Id="rId39" Type="http://schemas.openxmlformats.org/officeDocument/2006/relationships/customXml" Target="../ink/ink29.xml"/><Relationship Id="rId21" Type="http://schemas.openxmlformats.org/officeDocument/2006/relationships/customXml" Target="../ink/ink20.xml"/><Relationship Id="rId34" Type="http://schemas.openxmlformats.org/officeDocument/2006/relationships/image" Target="../media/image66.png"/><Relationship Id="rId42" Type="http://schemas.openxmlformats.org/officeDocument/2006/relationships/image" Target="../media/image70.png"/><Relationship Id="rId47" Type="http://schemas.openxmlformats.org/officeDocument/2006/relationships/customXml" Target="../ink/ink33.xml"/><Relationship Id="rId50" Type="http://schemas.openxmlformats.org/officeDocument/2006/relationships/image" Target="../media/image74.png"/><Relationship Id="rId55" Type="http://schemas.openxmlformats.org/officeDocument/2006/relationships/image" Target="../media/image76.png"/><Relationship Id="rId63" Type="http://schemas.openxmlformats.org/officeDocument/2006/relationships/image" Target="../media/image80.png"/><Relationship Id="rId68" Type="http://schemas.openxmlformats.org/officeDocument/2006/relationships/customXml" Target="../ink/ink44.xml"/><Relationship Id="rId76" Type="http://schemas.openxmlformats.org/officeDocument/2006/relationships/customXml" Target="../ink/ink48.xml"/><Relationship Id="rId7" Type="http://schemas.openxmlformats.org/officeDocument/2006/relationships/customXml" Target="../ink/ink13.xml"/><Relationship Id="rId71" Type="http://schemas.openxmlformats.org/officeDocument/2006/relationships/image" Target="../media/image84.png"/><Relationship Id="rId2" Type="http://schemas.openxmlformats.org/officeDocument/2006/relationships/notesSlide" Target="../notesSlides/notesSlide68.xml"/><Relationship Id="rId16" Type="http://schemas.openxmlformats.org/officeDocument/2006/relationships/image" Target="../media/image57.png"/><Relationship Id="rId29" Type="http://schemas.openxmlformats.org/officeDocument/2006/relationships/customXml" Target="../ink/ink24.xml"/><Relationship Id="rId11" Type="http://schemas.openxmlformats.org/officeDocument/2006/relationships/customXml" Target="../ink/ink15.xml"/><Relationship Id="rId24" Type="http://schemas.openxmlformats.org/officeDocument/2006/relationships/image" Target="../media/image61.png"/><Relationship Id="rId32" Type="http://schemas.openxmlformats.org/officeDocument/2006/relationships/image" Target="../media/image65.png"/><Relationship Id="rId37" Type="http://schemas.openxmlformats.org/officeDocument/2006/relationships/customXml" Target="../ink/ink28.xml"/><Relationship Id="rId40" Type="http://schemas.openxmlformats.org/officeDocument/2006/relationships/image" Target="../media/image69.png"/><Relationship Id="rId45" Type="http://schemas.openxmlformats.org/officeDocument/2006/relationships/customXml" Target="../ink/ink32.xml"/><Relationship Id="rId53" Type="http://schemas.openxmlformats.org/officeDocument/2006/relationships/customXml" Target="../ink/ink36.xml"/><Relationship Id="rId58" Type="http://schemas.openxmlformats.org/officeDocument/2006/relationships/customXml" Target="../ink/ink39.xml"/><Relationship Id="rId66" Type="http://schemas.openxmlformats.org/officeDocument/2006/relationships/customXml" Target="../ink/ink43.xml"/><Relationship Id="rId74" Type="http://schemas.openxmlformats.org/officeDocument/2006/relationships/customXml" Target="../ink/ink47.xml"/><Relationship Id="rId79" Type="http://schemas.openxmlformats.org/officeDocument/2006/relationships/image" Target="../media/image88.png"/><Relationship Id="rId5" Type="http://schemas.openxmlformats.org/officeDocument/2006/relationships/customXml" Target="../ink/ink12.xml"/><Relationship Id="rId61" Type="http://schemas.openxmlformats.org/officeDocument/2006/relationships/image" Target="../media/image79.png"/><Relationship Id="rId10" Type="http://schemas.openxmlformats.org/officeDocument/2006/relationships/image" Target="../media/image54.png"/><Relationship Id="rId19" Type="http://schemas.openxmlformats.org/officeDocument/2006/relationships/customXml" Target="../ink/ink19.xml"/><Relationship Id="rId31" Type="http://schemas.openxmlformats.org/officeDocument/2006/relationships/customXml" Target="../ink/ink25.xml"/><Relationship Id="rId44" Type="http://schemas.openxmlformats.org/officeDocument/2006/relationships/image" Target="../media/image71.png"/><Relationship Id="rId52" Type="http://schemas.openxmlformats.org/officeDocument/2006/relationships/image" Target="../media/image75.png"/><Relationship Id="rId60" Type="http://schemas.openxmlformats.org/officeDocument/2006/relationships/customXml" Target="../ink/ink40.xml"/><Relationship Id="rId65" Type="http://schemas.openxmlformats.org/officeDocument/2006/relationships/image" Target="../media/image81.png"/><Relationship Id="rId73" Type="http://schemas.openxmlformats.org/officeDocument/2006/relationships/image" Target="../media/image85.png"/><Relationship Id="rId78" Type="http://schemas.openxmlformats.org/officeDocument/2006/relationships/customXml" Target="../ink/ink49.xml"/><Relationship Id="rId81" Type="http://schemas.openxmlformats.org/officeDocument/2006/relationships/image" Target="../media/image89.png"/><Relationship Id="rId4" Type="http://schemas.openxmlformats.org/officeDocument/2006/relationships/image" Target="../media/image510.png"/><Relationship Id="rId9" Type="http://schemas.openxmlformats.org/officeDocument/2006/relationships/customXml" Target="../ink/ink14.xml"/><Relationship Id="rId14" Type="http://schemas.openxmlformats.org/officeDocument/2006/relationships/image" Target="../media/image56.png"/><Relationship Id="rId22" Type="http://schemas.openxmlformats.org/officeDocument/2006/relationships/image" Target="../media/image60.png"/><Relationship Id="rId27" Type="http://schemas.openxmlformats.org/officeDocument/2006/relationships/customXml" Target="../ink/ink23.xml"/><Relationship Id="rId30" Type="http://schemas.openxmlformats.org/officeDocument/2006/relationships/image" Target="../media/image64.png"/><Relationship Id="rId35" Type="http://schemas.openxmlformats.org/officeDocument/2006/relationships/customXml" Target="../ink/ink27.xml"/><Relationship Id="rId43" Type="http://schemas.openxmlformats.org/officeDocument/2006/relationships/customXml" Target="../ink/ink31.xml"/><Relationship Id="rId48" Type="http://schemas.openxmlformats.org/officeDocument/2006/relationships/image" Target="../media/image73.png"/><Relationship Id="rId56" Type="http://schemas.openxmlformats.org/officeDocument/2006/relationships/customXml" Target="../ink/ink38.xml"/><Relationship Id="rId64" Type="http://schemas.openxmlformats.org/officeDocument/2006/relationships/customXml" Target="../ink/ink42.xml"/><Relationship Id="rId69" Type="http://schemas.openxmlformats.org/officeDocument/2006/relationships/image" Target="../media/image83.png"/><Relationship Id="rId77" Type="http://schemas.openxmlformats.org/officeDocument/2006/relationships/image" Target="../media/image87.png"/><Relationship Id="rId8" Type="http://schemas.openxmlformats.org/officeDocument/2006/relationships/image" Target="../media/image530.png"/><Relationship Id="rId51" Type="http://schemas.openxmlformats.org/officeDocument/2006/relationships/customXml" Target="../ink/ink35.xml"/><Relationship Id="rId72" Type="http://schemas.openxmlformats.org/officeDocument/2006/relationships/customXml" Target="../ink/ink46.xml"/><Relationship Id="rId80" Type="http://schemas.openxmlformats.org/officeDocument/2006/relationships/customXml" Target="../ink/ink50.xml"/><Relationship Id="rId3" Type="http://schemas.openxmlformats.org/officeDocument/2006/relationships/customXml" Target="../ink/ink11.xml"/><Relationship Id="rId12" Type="http://schemas.openxmlformats.org/officeDocument/2006/relationships/image" Target="../media/image55.png"/><Relationship Id="rId17" Type="http://schemas.openxmlformats.org/officeDocument/2006/relationships/customXml" Target="../ink/ink18.xml"/><Relationship Id="rId25" Type="http://schemas.openxmlformats.org/officeDocument/2006/relationships/customXml" Target="../ink/ink22.xml"/><Relationship Id="rId33" Type="http://schemas.openxmlformats.org/officeDocument/2006/relationships/customXml" Target="../ink/ink26.xml"/><Relationship Id="rId38" Type="http://schemas.openxmlformats.org/officeDocument/2006/relationships/image" Target="../media/image68.png"/><Relationship Id="rId46" Type="http://schemas.openxmlformats.org/officeDocument/2006/relationships/image" Target="../media/image72.png"/><Relationship Id="rId59" Type="http://schemas.openxmlformats.org/officeDocument/2006/relationships/image" Target="../media/image78.png"/><Relationship Id="rId67" Type="http://schemas.openxmlformats.org/officeDocument/2006/relationships/image" Target="../media/image82.png"/><Relationship Id="rId20" Type="http://schemas.openxmlformats.org/officeDocument/2006/relationships/image" Target="../media/image59.png"/><Relationship Id="rId41" Type="http://schemas.openxmlformats.org/officeDocument/2006/relationships/customXml" Target="../ink/ink30.xml"/><Relationship Id="rId54" Type="http://schemas.openxmlformats.org/officeDocument/2006/relationships/customXml" Target="../ink/ink37.xml"/><Relationship Id="rId62" Type="http://schemas.openxmlformats.org/officeDocument/2006/relationships/customXml" Target="../ink/ink41.xml"/><Relationship Id="rId70" Type="http://schemas.openxmlformats.org/officeDocument/2006/relationships/customXml" Target="../ink/ink45.xml"/><Relationship Id="rId75" Type="http://schemas.openxmlformats.org/officeDocument/2006/relationships/image" Target="../media/image86.png"/><Relationship Id="rId1" Type="http://schemas.openxmlformats.org/officeDocument/2006/relationships/slideLayout" Target="../slideLayouts/slideLayout16.xml"/><Relationship Id="rId6" Type="http://schemas.openxmlformats.org/officeDocument/2006/relationships/image" Target="../media/image520.png"/><Relationship Id="rId15" Type="http://schemas.openxmlformats.org/officeDocument/2006/relationships/customXml" Target="../ink/ink17.xml"/><Relationship Id="rId23" Type="http://schemas.openxmlformats.org/officeDocument/2006/relationships/customXml" Target="../ink/ink21.xml"/><Relationship Id="rId28" Type="http://schemas.openxmlformats.org/officeDocument/2006/relationships/image" Target="../media/image63.png"/><Relationship Id="rId36" Type="http://schemas.openxmlformats.org/officeDocument/2006/relationships/image" Target="../media/image67.png"/><Relationship Id="rId49" Type="http://schemas.openxmlformats.org/officeDocument/2006/relationships/customXml" Target="../ink/ink34.xml"/><Relationship Id="rId57" Type="http://schemas.openxmlformats.org/officeDocument/2006/relationships/image" Target="../media/image77.png"/></Relationships>
</file>

<file path=ppt/slides/_rels/slide88.xml.rels><?xml version="1.0" encoding="UTF-8" standalone="yes"?>
<Relationships xmlns="http://schemas.openxmlformats.org/package/2006/relationships"><Relationship Id="rId13" Type="http://schemas.openxmlformats.org/officeDocument/2006/relationships/customXml" Target="../ink/ink56.xml"/><Relationship Id="rId18" Type="http://schemas.openxmlformats.org/officeDocument/2006/relationships/image" Target="../media/image58.png"/><Relationship Id="rId26" Type="http://schemas.openxmlformats.org/officeDocument/2006/relationships/image" Target="../media/image62.png"/><Relationship Id="rId39" Type="http://schemas.openxmlformats.org/officeDocument/2006/relationships/customXml" Target="../ink/ink69.xml"/><Relationship Id="rId21" Type="http://schemas.openxmlformats.org/officeDocument/2006/relationships/customXml" Target="../ink/ink60.xml"/><Relationship Id="rId34" Type="http://schemas.openxmlformats.org/officeDocument/2006/relationships/image" Target="../media/image66.png"/><Relationship Id="rId42" Type="http://schemas.openxmlformats.org/officeDocument/2006/relationships/image" Target="../media/image70.png"/><Relationship Id="rId47" Type="http://schemas.openxmlformats.org/officeDocument/2006/relationships/customXml" Target="../ink/ink73.xml"/><Relationship Id="rId50" Type="http://schemas.openxmlformats.org/officeDocument/2006/relationships/image" Target="../media/image74.png"/><Relationship Id="rId55" Type="http://schemas.openxmlformats.org/officeDocument/2006/relationships/image" Target="../media/image76.png"/><Relationship Id="rId63" Type="http://schemas.openxmlformats.org/officeDocument/2006/relationships/image" Target="../media/image80.png"/><Relationship Id="rId68" Type="http://schemas.openxmlformats.org/officeDocument/2006/relationships/customXml" Target="../ink/ink84.xml"/><Relationship Id="rId76" Type="http://schemas.openxmlformats.org/officeDocument/2006/relationships/customXml" Target="../ink/ink88.xml"/><Relationship Id="rId7" Type="http://schemas.openxmlformats.org/officeDocument/2006/relationships/customXml" Target="../ink/ink53.xml"/><Relationship Id="rId71" Type="http://schemas.openxmlformats.org/officeDocument/2006/relationships/image" Target="../media/image84.png"/><Relationship Id="rId2" Type="http://schemas.openxmlformats.org/officeDocument/2006/relationships/notesSlide" Target="../notesSlides/notesSlide69.xml"/><Relationship Id="rId16" Type="http://schemas.openxmlformats.org/officeDocument/2006/relationships/image" Target="../media/image57.png"/><Relationship Id="rId29" Type="http://schemas.openxmlformats.org/officeDocument/2006/relationships/customXml" Target="../ink/ink64.xml"/><Relationship Id="rId11" Type="http://schemas.openxmlformats.org/officeDocument/2006/relationships/customXml" Target="../ink/ink55.xml"/><Relationship Id="rId24" Type="http://schemas.openxmlformats.org/officeDocument/2006/relationships/image" Target="../media/image61.png"/><Relationship Id="rId32" Type="http://schemas.openxmlformats.org/officeDocument/2006/relationships/image" Target="../media/image65.png"/><Relationship Id="rId37" Type="http://schemas.openxmlformats.org/officeDocument/2006/relationships/customXml" Target="../ink/ink68.xml"/><Relationship Id="rId40" Type="http://schemas.openxmlformats.org/officeDocument/2006/relationships/image" Target="../media/image69.png"/><Relationship Id="rId45" Type="http://schemas.openxmlformats.org/officeDocument/2006/relationships/customXml" Target="../ink/ink72.xml"/><Relationship Id="rId53" Type="http://schemas.openxmlformats.org/officeDocument/2006/relationships/customXml" Target="../ink/ink76.xml"/><Relationship Id="rId58" Type="http://schemas.openxmlformats.org/officeDocument/2006/relationships/customXml" Target="../ink/ink79.xml"/><Relationship Id="rId66" Type="http://schemas.openxmlformats.org/officeDocument/2006/relationships/customXml" Target="../ink/ink83.xml"/><Relationship Id="rId74" Type="http://schemas.openxmlformats.org/officeDocument/2006/relationships/customXml" Target="../ink/ink87.xml"/><Relationship Id="rId79" Type="http://schemas.openxmlformats.org/officeDocument/2006/relationships/image" Target="../media/image88.png"/><Relationship Id="rId5" Type="http://schemas.openxmlformats.org/officeDocument/2006/relationships/customXml" Target="../ink/ink52.xml"/><Relationship Id="rId61" Type="http://schemas.openxmlformats.org/officeDocument/2006/relationships/image" Target="../media/image79.png"/><Relationship Id="rId10" Type="http://schemas.openxmlformats.org/officeDocument/2006/relationships/image" Target="../media/image54.png"/><Relationship Id="rId19" Type="http://schemas.openxmlformats.org/officeDocument/2006/relationships/customXml" Target="../ink/ink59.xml"/><Relationship Id="rId31" Type="http://schemas.openxmlformats.org/officeDocument/2006/relationships/customXml" Target="../ink/ink65.xml"/><Relationship Id="rId44" Type="http://schemas.openxmlformats.org/officeDocument/2006/relationships/image" Target="../media/image71.png"/><Relationship Id="rId52" Type="http://schemas.openxmlformats.org/officeDocument/2006/relationships/image" Target="../media/image75.png"/><Relationship Id="rId60" Type="http://schemas.openxmlformats.org/officeDocument/2006/relationships/customXml" Target="../ink/ink80.xml"/><Relationship Id="rId65" Type="http://schemas.openxmlformats.org/officeDocument/2006/relationships/image" Target="../media/image81.png"/><Relationship Id="rId73" Type="http://schemas.openxmlformats.org/officeDocument/2006/relationships/image" Target="../media/image85.png"/><Relationship Id="rId78" Type="http://schemas.openxmlformats.org/officeDocument/2006/relationships/customXml" Target="../ink/ink89.xml"/><Relationship Id="rId81" Type="http://schemas.openxmlformats.org/officeDocument/2006/relationships/image" Target="../media/image89.png"/><Relationship Id="rId4" Type="http://schemas.openxmlformats.org/officeDocument/2006/relationships/image" Target="../media/image510.png"/><Relationship Id="rId9" Type="http://schemas.openxmlformats.org/officeDocument/2006/relationships/customXml" Target="../ink/ink54.xml"/><Relationship Id="rId14" Type="http://schemas.openxmlformats.org/officeDocument/2006/relationships/image" Target="../media/image56.png"/><Relationship Id="rId22" Type="http://schemas.openxmlformats.org/officeDocument/2006/relationships/image" Target="../media/image60.png"/><Relationship Id="rId27" Type="http://schemas.openxmlformats.org/officeDocument/2006/relationships/customXml" Target="../ink/ink63.xml"/><Relationship Id="rId30" Type="http://schemas.openxmlformats.org/officeDocument/2006/relationships/image" Target="../media/image64.png"/><Relationship Id="rId35" Type="http://schemas.openxmlformats.org/officeDocument/2006/relationships/customXml" Target="../ink/ink67.xml"/><Relationship Id="rId43" Type="http://schemas.openxmlformats.org/officeDocument/2006/relationships/customXml" Target="../ink/ink71.xml"/><Relationship Id="rId48" Type="http://schemas.openxmlformats.org/officeDocument/2006/relationships/image" Target="../media/image73.png"/><Relationship Id="rId56" Type="http://schemas.openxmlformats.org/officeDocument/2006/relationships/customXml" Target="../ink/ink78.xml"/><Relationship Id="rId64" Type="http://schemas.openxmlformats.org/officeDocument/2006/relationships/customXml" Target="../ink/ink82.xml"/><Relationship Id="rId69" Type="http://schemas.openxmlformats.org/officeDocument/2006/relationships/image" Target="../media/image83.png"/><Relationship Id="rId77" Type="http://schemas.openxmlformats.org/officeDocument/2006/relationships/image" Target="../media/image87.png"/><Relationship Id="rId8" Type="http://schemas.openxmlformats.org/officeDocument/2006/relationships/image" Target="../media/image530.png"/><Relationship Id="rId51" Type="http://schemas.openxmlformats.org/officeDocument/2006/relationships/customXml" Target="../ink/ink75.xml"/><Relationship Id="rId72" Type="http://schemas.openxmlformats.org/officeDocument/2006/relationships/customXml" Target="../ink/ink86.xml"/><Relationship Id="rId80" Type="http://schemas.openxmlformats.org/officeDocument/2006/relationships/customXml" Target="../ink/ink90.xml"/><Relationship Id="rId3" Type="http://schemas.openxmlformats.org/officeDocument/2006/relationships/customXml" Target="../ink/ink51.xml"/><Relationship Id="rId12" Type="http://schemas.openxmlformats.org/officeDocument/2006/relationships/image" Target="../media/image55.png"/><Relationship Id="rId17" Type="http://schemas.openxmlformats.org/officeDocument/2006/relationships/customXml" Target="../ink/ink58.xml"/><Relationship Id="rId25" Type="http://schemas.openxmlformats.org/officeDocument/2006/relationships/customXml" Target="../ink/ink62.xml"/><Relationship Id="rId33" Type="http://schemas.openxmlformats.org/officeDocument/2006/relationships/customXml" Target="../ink/ink66.xml"/><Relationship Id="rId38" Type="http://schemas.openxmlformats.org/officeDocument/2006/relationships/image" Target="../media/image68.png"/><Relationship Id="rId46" Type="http://schemas.openxmlformats.org/officeDocument/2006/relationships/image" Target="../media/image72.png"/><Relationship Id="rId59" Type="http://schemas.openxmlformats.org/officeDocument/2006/relationships/image" Target="../media/image78.png"/><Relationship Id="rId67" Type="http://schemas.openxmlformats.org/officeDocument/2006/relationships/image" Target="../media/image82.png"/><Relationship Id="rId20" Type="http://schemas.openxmlformats.org/officeDocument/2006/relationships/image" Target="../media/image59.png"/><Relationship Id="rId41" Type="http://schemas.openxmlformats.org/officeDocument/2006/relationships/customXml" Target="../ink/ink70.xml"/><Relationship Id="rId54" Type="http://schemas.openxmlformats.org/officeDocument/2006/relationships/customXml" Target="../ink/ink77.xml"/><Relationship Id="rId62" Type="http://schemas.openxmlformats.org/officeDocument/2006/relationships/customXml" Target="../ink/ink81.xml"/><Relationship Id="rId70" Type="http://schemas.openxmlformats.org/officeDocument/2006/relationships/customXml" Target="../ink/ink85.xml"/><Relationship Id="rId75" Type="http://schemas.openxmlformats.org/officeDocument/2006/relationships/image" Target="../media/image86.png"/><Relationship Id="rId1" Type="http://schemas.openxmlformats.org/officeDocument/2006/relationships/slideLayout" Target="../slideLayouts/slideLayout16.xml"/><Relationship Id="rId6" Type="http://schemas.openxmlformats.org/officeDocument/2006/relationships/image" Target="../media/image520.png"/><Relationship Id="rId15" Type="http://schemas.openxmlformats.org/officeDocument/2006/relationships/customXml" Target="../ink/ink57.xml"/><Relationship Id="rId23" Type="http://schemas.openxmlformats.org/officeDocument/2006/relationships/customXml" Target="../ink/ink61.xml"/><Relationship Id="rId28" Type="http://schemas.openxmlformats.org/officeDocument/2006/relationships/image" Target="../media/image63.png"/><Relationship Id="rId36" Type="http://schemas.openxmlformats.org/officeDocument/2006/relationships/image" Target="../media/image67.png"/><Relationship Id="rId49" Type="http://schemas.openxmlformats.org/officeDocument/2006/relationships/customXml" Target="../ink/ink74.xml"/><Relationship Id="rId57" Type="http://schemas.openxmlformats.org/officeDocument/2006/relationships/image" Target="../media/image77.png"/></Relationships>
</file>

<file path=ppt/slides/_rels/slide89.xml.rels><?xml version="1.0" encoding="UTF-8" standalone="yes"?>
<Relationships xmlns="http://schemas.openxmlformats.org/package/2006/relationships"><Relationship Id="rId13" Type="http://schemas.openxmlformats.org/officeDocument/2006/relationships/customXml" Target="../ink/ink96.xml"/><Relationship Id="rId18" Type="http://schemas.openxmlformats.org/officeDocument/2006/relationships/image" Target="../media/image58.png"/><Relationship Id="rId26" Type="http://schemas.openxmlformats.org/officeDocument/2006/relationships/image" Target="../media/image62.png"/><Relationship Id="rId39" Type="http://schemas.openxmlformats.org/officeDocument/2006/relationships/customXml" Target="../ink/ink109.xml"/><Relationship Id="rId21" Type="http://schemas.openxmlformats.org/officeDocument/2006/relationships/customXml" Target="../ink/ink100.xml"/><Relationship Id="rId34" Type="http://schemas.openxmlformats.org/officeDocument/2006/relationships/image" Target="../media/image66.png"/><Relationship Id="rId42" Type="http://schemas.openxmlformats.org/officeDocument/2006/relationships/image" Target="../media/image70.png"/><Relationship Id="rId47" Type="http://schemas.openxmlformats.org/officeDocument/2006/relationships/customXml" Target="../ink/ink113.xml"/><Relationship Id="rId50" Type="http://schemas.openxmlformats.org/officeDocument/2006/relationships/image" Target="../media/image74.png"/><Relationship Id="rId55" Type="http://schemas.openxmlformats.org/officeDocument/2006/relationships/image" Target="../media/image76.png"/><Relationship Id="rId63" Type="http://schemas.openxmlformats.org/officeDocument/2006/relationships/image" Target="../media/image80.png"/><Relationship Id="rId68" Type="http://schemas.openxmlformats.org/officeDocument/2006/relationships/customXml" Target="../ink/ink124.xml"/><Relationship Id="rId76" Type="http://schemas.openxmlformats.org/officeDocument/2006/relationships/customXml" Target="../ink/ink128.xml"/><Relationship Id="rId7" Type="http://schemas.openxmlformats.org/officeDocument/2006/relationships/customXml" Target="../ink/ink93.xml"/><Relationship Id="rId71" Type="http://schemas.openxmlformats.org/officeDocument/2006/relationships/image" Target="../media/image84.png"/><Relationship Id="rId2" Type="http://schemas.openxmlformats.org/officeDocument/2006/relationships/notesSlide" Target="../notesSlides/notesSlide70.xml"/><Relationship Id="rId16" Type="http://schemas.openxmlformats.org/officeDocument/2006/relationships/image" Target="../media/image57.png"/><Relationship Id="rId29" Type="http://schemas.openxmlformats.org/officeDocument/2006/relationships/customXml" Target="../ink/ink104.xml"/><Relationship Id="rId11" Type="http://schemas.openxmlformats.org/officeDocument/2006/relationships/customXml" Target="../ink/ink95.xml"/><Relationship Id="rId24" Type="http://schemas.openxmlformats.org/officeDocument/2006/relationships/image" Target="../media/image61.png"/><Relationship Id="rId32" Type="http://schemas.openxmlformats.org/officeDocument/2006/relationships/image" Target="../media/image65.png"/><Relationship Id="rId37" Type="http://schemas.openxmlformats.org/officeDocument/2006/relationships/customXml" Target="../ink/ink108.xml"/><Relationship Id="rId40" Type="http://schemas.openxmlformats.org/officeDocument/2006/relationships/image" Target="../media/image69.png"/><Relationship Id="rId45" Type="http://schemas.openxmlformats.org/officeDocument/2006/relationships/customXml" Target="../ink/ink112.xml"/><Relationship Id="rId53" Type="http://schemas.openxmlformats.org/officeDocument/2006/relationships/customXml" Target="../ink/ink116.xml"/><Relationship Id="rId58" Type="http://schemas.openxmlformats.org/officeDocument/2006/relationships/customXml" Target="../ink/ink119.xml"/><Relationship Id="rId66" Type="http://schemas.openxmlformats.org/officeDocument/2006/relationships/customXml" Target="../ink/ink123.xml"/><Relationship Id="rId74" Type="http://schemas.openxmlformats.org/officeDocument/2006/relationships/customXml" Target="../ink/ink127.xml"/><Relationship Id="rId79" Type="http://schemas.openxmlformats.org/officeDocument/2006/relationships/image" Target="../media/image88.png"/><Relationship Id="rId5" Type="http://schemas.openxmlformats.org/officeDocument/2006/relationships/customXml" Target="../ink/ink92.xml"/><Relationship Id="rId61" Type="http://schemas.openxmlformats.org/officeDocument/2006/relationships/image" Target="../media/image79.png"/><Relationship Id="rId10" Type="http://schemas.openxmlformats.org/officeDocument/2006/relationships/image" Target="../media/image54.png"/><Relationship Id="rId19" Type="http://schemas.openxmlformats.org/officeDocument/2006/relationships/customXml" Target="../ink/ink99.xml"/><Relationship Id="rId31" Type="http://schemas.openxmlformats.org/officeDocument/2006/relationships/customXml" Target="../ink/ink105.xml"/><Relationship Id="rId44" Type="http://schemas.openxmlformats.org/officeDocument/2006/relationships/image" Target="../media/image71.png"/><Relationship Id="rId52" Type="http://schemas.openxmlformats.org/officeDocument/2006/relationships/image" Target="../media/image75.png"/><Relationship Id="rId60" Type="http://schemas.openxmlformats.org/officeDocument/2006/relationships/customXml" Target="../ink/ink120.xml"/><Relationship Id="rId65" Type="http://schemas.openxmlformats.org/officeDocument/2006/relationships/image" Target="../media/image81.png"/><Relationship Id="rId73" Type="http://schemas.openxmlformats.org/officeDocument/2006/relationships/image" Target="../media/image85.png"/><Relationship Id="rId78" Type="http://schemas.openxmlformats.org/officeDocument/2006/relationships/customXml" Target="../ink/ink129.xml"/><Relationship Id="rId81" Type="http://schemas.openxmlformats.org/officeDocument/2006/relationships/image" Target="../media/image89.png"/><Relationship Id="rId4" Type="http://schemas.openxmlformats.org/officeDocument/2006/relationships/image" Target="../media/image510.png"/><Relationship Id="rId9" Type="http://schemas.openxmlformats.org/officeDocument/2006/relationships/customXml" Target="../ink/ink94.xml"/><Relationship Id="rId14" Type="http://schemas.openxmlformats.org/officeDocument/2006/relationships/image" Target="../media/image56.png"/><Relationship Id="rId22" Type="http://schemas.openxmlformats.org/officeDocument/2006/relationships/image" Target="../media/image60.png"/><Relationship Id="rId27" Type="http://schemas.openxmlformats.org/officeDocument/2006/relationships/customXml" Target="../ink/ink103.xml"/><Relationship Id="rId30" Type="http://schemas.openxmlformats.org/officeDocument/2006/relationships/image" Target="../media/image64.png"/><Relationship Id="rId35" Type="http://schemas.openxmlformats.org/officeDocument/2006/relationships/customXml" Target="../ink/ink107.xml"/><Relationship Id="rId43" Type="http://schemas.openxmlformats.org/officeDocument/2006/relationships/customXml" Target="../ink/ink111.xml"/><Relationship Id="rId48" Type="http://schemas.openxmlformats.org/officeDocument/2006/relationships/image" Target="../media/image73.png"/><Relationship Id="rId56" Type="http://schemas.openxmlformats.org/officeDocument/2006/relationships/customXml" Target="../ink/ink118.xml"/><Relationship Id="rId64" Type="http://schemas.openxmlformats.org/officeDocument/2006/relationships/customXml" Target="../ink/ink122.xml"/><Relationship Id="rId69" Type="http://schemas.openxmlformats.org/officeDocument/2006/relationships/image" Target="../media/image83.png"/><Relationship Id="rId77" Type="http://schemas.openxmlformats.org/officeDocument/2006/relationships/image" Target="../media/image87.png"/><Relationship Id="rId8" Type="http://schemas.openxmlformats.org/officeDocument/2006/relationships/image" Target="../media/image530.png"/><Relationship Id="rId51" Type="http://schemas.openxmlformats.org/officeDocument/2006/relationships/customXml" Target="../ink/ink115.xml"/><Relationship Id="rId72" Type="http://schemas.openxmlformats.org/officeDocument/2006/relationships/customXml" Target="../ink/ink126.xml"/><Relationship Id="rId80" Type="http://schemas.openxmlformats.org/officeDocument/2006/relationships/customXml" Target="../ink/ink130.xml"/><Relationship Id="rId3" Type="http://schemas.openxmlformats.org/officeDocument/2006/relationships/customXml" Target="../ink/ink91.xml"/><Relationship Id="rId12" Type="http://schemas.openxmlformats.org/officeDocument/2006/relationships/image" Target="../media/image55.png"/><Relationship Id="rId17" Type="http://schemas.openxmlformats.org/officeDocument/2006/relationships/customXml" Target="../ink/ink98.xml"/><Relationship Id="rId25" Type="http://schemas.openxmlformats.org/officeDocument/2006/relationships/customXml" Target="../ink/ink102.xml"/><Relationship Id="rId33" Type="http://schemas.openxmlformats.org/officeDocument/2006/relationships/customXml" Target="../ink/ink106.xml"/><Relationship Id="rId38" Type="http://schemas.openxmlformats.org/officeDocument/2006/relationships/image" Target="../media/image68.png"/><Relationship Id="rId46" Type="http://schemas.openxmlformats.org/officeDocument/2006/relationships/image" Target="../media/image72.png"/><Relationship Id="rId59" Type="http://schemas.openxmlformats.org/officeDocument/2006/relationships/image" Target="../media/image78.png"/><Relationship Id="rId67" Type="http://schemas.openxmlformats.org/officeDocument/2006/relationships/image" Target="../media/image82.png"/><Relationship Id="rId20" Type="http://schemas.openxmlformats.org/officeDocument/2006/relationships/image" Target="../media/image59.png"/><Relationship Id="rId41" Type="http://schemas.openxmlformats.org/officeDocument/2006/relationships/customXml" Target="../ink/ink110.xml"/><Relationship Id="rId54" Type="http://schemas.openxmlformats.org/officeDocument/2006/relationships/customXml" Target="../ink/ink117.xml"/><Relationship Id="rId62" Type="http://schemas.openxmlformats.org/officeDocument/2006/relationships/customXml" Target="../ink/ink121.xml"/><Relationship Id="rId70" Type="http://schemas.openxmlformats.org/officeDocument/2006/relationships/customXml" Target="../ink/ink125.xml"/><Relationship Id="rId75" Type="http://schemas.openxmlformats.org/officeDocument/2006/relationships/image" Target="../media/image86.png"/><Relationship Id="rId1" Type="http://schemas.openxmlformats.org/officeDocument/2006/relationships/slideLayout" Target="../slideLayouts/slideLayout16.xml"/><Relationship Id="rId6" Type="http://schemas.openxmlformats.org/officeDocument/2006/relationships/image" Target="../media/image520.png"/><Relationship Id="rId15" Type="http://schemas.openxmlformats.org/officeDocument/2006/relationships/customXml" Target="../ink/ink97.xml"/><Relationship Id="rId23" Type="http://schemas.openxmlformats.org/officeDocument/2006/relationships/customXml" Target="../ink/ink101.xml"/><Relationship Id="rId28" Type="http://schemas.openxmlformats.org/officeDocument/2006/relationships/image" Target="../media/image63.png"/><Relationship Id="rId36" Type="http://schemas.openxmlformats.org/officeDocument/2006/relationships/image" Target="../media/image67.png"/><Relationship Id="rId49" Type="http://schemas.openxmlformats.org/officeDocument/2006/relationships/customXml" Target="../ink/ink114.xml"/><Relationship Id="rId57" Type="http://schemas.openxmlformats.org/officeDocument/2006/relationships/image" Target="../media/image7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90.xml.rels><?xml version="1.0" encoding="UTF-8" standalone="yes"?>
<Relationships xmlns="http://schemas.openxmlformats.org/package/2006/relationships"><Relationship Id="rId13" Type="http://schemas.openxmlformats.org/officeDocument/2006/relationships/customXml" Target="../ink/ink136.xml"/><Relationship Id="rId18" Type="http://schemas.openxmlformats.org/officeDocument/2006/relationships/image" Target="../media/image58.png"/><Relationship Id="rId26" Type="http://schemas.openxmlformats.org/officeDocument/2006/relationships/image" Target="../media/image62.png"/><Relationship Id="rId39" Type="http://schemas.openxmlformats.org/officeDocument/2006/relationships/customXml" Target="../ink/ink149.xml"/><Relationship Id="rId21" Type="http://schemas.openxmlformats.org/officeDocument/2006/relationships/customXml" Target="../ink/ink140.xml"/><Relationship Id="rId34" Type="http://schemas.openxmlformats.org/officeDocument/2006/relationships/image" Target="../media/image66.png"/><Relationship Id="rId42" Type="http://schemas.openxmlformats.org/officeDocument/2006/relationships/image" Target="../media/image70.png"/><Relationship Id="rId47" Type="http://schemas.openxmlformats.org/officeDocument/2006/relationships/customXml" Target="../ink/ink153.xml"/><Relationship Id="rId50" Type="http://schemas.openxmlformats.org/officeDocument/2006/relationships/image" Target="../media/image74.png"/><Relationship Id="rId55" Type="http://schemas.openxmlformats.org/officeDocument/2006/relationships/image" Target="../media/image76.png"/><Relationship Id="rId63" Type="http://schemas.openxmlformats.org/officeDocument/2006/relationships/image" Target="../media/image80.png"/><Relationship Id="rId68" Type="http://schemas.openxmlformats.org/officeDocument/2006/relationships/customXml" Target="../ink/ink164.xml"/><Relationship Id="rId76" Type="http://schemas.openxmlformats.org/officeDocument/2006/relationships/customXml" Target="../ink/ink168.xml"/><Relationship Id="rId7" Type="http://schemas.openxmlformats.org/officeDocument/2006/relationships/customXml" Target="../ink/ink133.xml"/><Relationship Id="rId71" Type="http://schemas.openxmlformats.org/officeDocument/2006/relationships/image" Target="../media/image84.png"/><Relationship Id="rId2" Type="http://schemas.openxmlformats.org/officeDocument/2006/relationships/notesSlide" Target="../notesSlides/notesSlide71.xml"/><Relationship Id="rId16" Type="http://schemas.openxmlformats.org/officeDocument/2006/relationships/image" Target="../media/image57.png"/><Relationship Id="rId29" Type="http://schemas.openxmlformats.org/officeDocument/2006/relationships/customXml" Target="../ink/ink144.xml"/><Relationship Id="rId11" Type="http://schemas.openxmlformats.org/officeDocument/2006/relationships/customXml" Target="../ink/ink135.xml"/><Relationship Id="rId24" Type="http://schemas.openxmlformats.org/officeDocument/2006/relationships/image" Target="../media/image61.png"/><Relationship Id="rId32" Type="http://schemas.openxmlformats.org/officeDocument/2006/relationships/image" Target="../media/image65.png"/><Relationship Id="rId37" Type="http://schemas.openxmlformats.org/officeDocument/2006/relationships/customXml" Target="../ink/ink148.xml"/><Relationship Id="rId40" Type="http://schemas.openxmlformats.org/officeDocument/2006/relationships/image" Target="../media/image69.png"/><Relationship Id="rId45" Type="http://schemas.openxmlformats.org/officeDocument/2006/relationships/customXml" Target="../ink/ink152.xml"/><Relationship Id="rId53" Type="http://schemas.openxmlformats.org/officeDocument/2006/relationships/customXml" Target="../ink/ink156.xml"/><Relationship Id="rId58" Type="http://schemas.openxmlformats.org/officeDocument/2006/relationships/customXml" Target="../ink/ink159.xml"/><Relationship Id="rId66" Type="http://schemas.openxmlformats.org/officeDocument/2006/relationships/customXml" Target="../ink/ink163.xml"/><Relationship Id="rId74" Type="http://schemas.openxmlformats.org/officeDocument/2006/relationships/customXml" Target="../ink/ink167.xml"/><Relationship Id="rId79" Type="http://schemas.openxmlformats.org/officeDocument/2006/relationships/image" Target="../media/image88.png"/><Relationship Id="rId5" Type="http://schemas.openxmlformats.org/officeDocument/2006/relationships/customXml" Target="../ink/ink132.xml"/><Relationship Id="rId61" Type="http://schemas.openxmlformats.org/officeDocument/2006/relationships/image" Target="../media/image79.png"/><Relationship Id="rId10" Type="http://schemas.openxmlformats.org/officeDocument/2006/relationships/image" Target="../media/image54.png"/><Relationship Id="rId19" Type="http://schemas.openxmlformats.org/officeDocument/2006/relationships/customXml" Target="../ink/ink139.xml"/><Relationship Id="rId31" Type="http://schemas.openxmlformats.org/officeDocument/2006/relationships/customXml" Target="../ink/ink145.xml"/><Relationship Id="rId44" Type="http://schemas.openxmlformats.org/officeDocument/2006/relationships/image" Target="../media/image71.png"/><Relationship Id="rId52" Type="http://schemas.openxmlformats.org/officeDocument/2006/relationships/image" Target="../media/image75.png"/><Relationship Id="rId60" Type="http://schemas.openxmlformats.org/officeDocument/2006/relationships/customXml" Target="../ink/ink160.xml"/><Relationship Id="rId65" Type="http://schemas.openxmlformats.org/officeDocument/2006/relationships/image" Target="../media/image81.png"/><Relationship Id="rId73" Type="http://schemas.openxmlformats.org/officeDocument/2006/relationships/image" Target="../media/image85.png"/><Relationship Id="rId78" Type="http://schemas.openxmlformats.org/officeDocument/2006/relationships/customXml" Target="../ink/ink169.xml"/><Relationship Id="rId81" Type="http://schemas.openxmlformats.org/officeDocument/2006/relationships/image" Target="../media/image89.png"/><Relationship Id="rId4" Type="http://schemas.openxmlformats.org/officeDocument/2006/relationships/image" Target="../media/image510.png"/><Relationship Id="rId9" Type="http://schemas.openxmlformats.org/officeDocument/2006/relationships/customXml" Target="../ink/ink134.xml"/><Relationship Id="rId14" Type="http://schemas.openxmlformats.org/officeDocument/2006/relationships/image" Target="../media/image56.png"/><Relationship Id="rId22" Type="http://schemas.openxmlformats.org/officeDocument/2006/relationships/image" Target="../media/image60.png"/><Relationship Id="rId27" Type="http://schemas.openxmlformats.org/officeDocument/2006/relationships/customXml" Target="../ink/ink143.xml"/><Relationship Id="rId30" Type="http://schemas.openxmlformats.org/officeDocument/2006/relationships/image" Target="../media/image64.png"/><Relationship Id="rId35" Type="http://schemas.openxmlformats.org/officeDocument/2006/relationships/customXml" Target="../ink/ink147.xml"/><Relationship Id="rId43" Type="http://schemas.openxmlformats.org/officeDocument/2006/relationships/customXml" Target="../ink/ink151.xml"/><Relationship Id="rId48" Type="http://schemas.openxmlformats.org/officeDocument/2006/relationships/image" Target="../media/image73.png"/><Relationship Id="rId56" Type="http://schemas.openxmlformats.org/officeDocument/2006/relationships/customXml" Target="../ink/ink158.xml"/><Relationship Id="rId64" Type="http://schemas.openxmlformats.org/officeDocument/2006/relationships/customXml" Target="../ink/ink162.xml"/><Relationship Id="rId69" Type="http://schemas.openxmlformats.org/officeDocument/2006/relationships/image" Target="../media/image83.png"/><Relationship Id="rId77" Type="http://schemas.openxmlformats.org/officeDocument/2006/relationships/image" Target="../media/image87.png"/><Relationship Id="rId8" Type="http://schemas.openxmlformats.org/officeDocument/2006/relationships/image" Target="../media/image530.png"/><Relationship Id="rId51" Type="http://schemas.openxmlformats.org/officeDocument/2006/relationships/customXml" Target="../ink/ink155.xml"/><Relationship Id="rId72" Type="http://schemas.openxmlformats.org/officeDocument/2006/relationships/customXml" Target="../ink/ink166.xml"/><Relationship Id="rId80" Type="http://schemas.openxmlformats.org/officeDocument/2006/relationships/customXml" Target="../ink/ink170.xml"/><Relationship Id="rId3" Type="http://schemas.openxmlformats.org/officeDocument/2006/relationships/customXml" Target="../ink/ink131.xml"/><Relationship Id="rId12" Type="http://schemas.openxmlformats.org/officeDocument/2006/relationships/image" Target="../media/image55.png"/><Relationship Id="rId17" Type="http://schemas.openxmlformats.org/officeDocument/2006/relationships/customXml" Target="../ink/ink138.xml"/><Relationship Id="rId25" Type="http://schemas.openxmlformats.org/officeDocument/2006/relationships/customXml" Target="../ink/ink142.xml"/><Relationship Id="rId33" Type="http://schemas.openxmlformats.org/officeDocument/2006/relationships/customXml" Target="../ink/ink146.xml"/><Relationship Id="rId38" Type="http://schemas.openxmlformats.org/officeDocument/2006/relationships/image" Target="../media/image68.png"/><Relationship Id="rId46" Type="http://schemas.openxmlformats.org/officeDocument/2006/relationships/image" Target="../media/image72.png"/><Relationship Id="rId59" Type="http://schemas.openxmlformats.org/officeDocument/2006/relationships/image" Target="../media/image78.png"/><Relationship Id="rId67" Type="http://schemas.openxmlformats.org/officeDocument/2006/relationships/image" Target="../media/image82.png"/><Relationship Id="rId20" Type="http://schemas.openxmlformats.org/officeDocument/2006/relationships/image" Target="../media/image59.png"/><Relationship Id="rId41" Type="http://schemas.openxmlformats.org/officeDocument/2006/relationships/customXml" Target="../ink/ink150.xml"/><Relationship Id="rId54" Type="http://schemas.openxmlformats.org/officeDocument/2006/relationships/customXml" Target="../ink/ink157.xml"/><Relationship Id="rId62" Type="http://schemas.openxmlformats.org/officeDocument/2006/relationships/customXml" Target="../ink/ink161.xml"/><Relationship Id="rId70" Type="http://schemas.openxmlformats.org/officeDocument/2006/relationships/customXml" Target="../ink/ink165.xml"/><Relationship Id="rId75" Type="http://schemas.openxmlformats.org/officeDocument/2006/relationships/image" Target="../media/image86.png"/><Relationship Id="rId1" Type="http://schemas.openxmlformats.org/officeDocument/2006/relationships/slideLayout" Target="../slideLayouts/slideLayout16.xml"/><Relationship Id="rId6" Type="http://schemas.openxmlformats.org/officeDocument/2006/relationships/image" Target="../media/image520.png"/><Relationship Id="rId15" Type="http://schemas.openxmlformats.org/officeDocument/2006/relationships/customXml" Target="../ink/ink137.xml"/><Relationship Id="rId23" Type="http://schemas.openxmlformats.org/officeDocument/2006/relationships/customXml" Target="../ink/ink141.xml"/><Relationship Id="rId28" Type="http://schemas.openxmlformats.org/officeDocument/2006/relationships/image" Target="../media/image63.png"/><Relationship Id="rId36" Type="http://schemas.openxmlformats.org/officeDocument/2006/relationships/image" Target="../media/image67.png"/><Relationship Id="rId49" Type="http://schemas.openxmlformats.org/officeDocument/2006/relationships/customXml" Target="../ink/ink154.xml"/><Relationship Id="rId57" Type="http://schemas.openxmlformats.org/officeDocument/2006/relationships/image" Target="../media/image77.png"/></Relationships>
</file>

<file path=ppt/slides/_rels/slide91.xml.rels><?xml version="1.0" encoding="UTF-8" standalone="yes"?>
<Relationships xmlns="http://schemas.openxmlformats.org/package/2006/relationships"><Relationship Id="rId13" Type="http://schemas.openxmlformats.org/officeDocument/2006/relationships/customXml" Target="../ink/ink176.xml"/><Relationship Id="rId18" Type="http://schemas.openxmlformats.org/officeDocument/2006/relationships/image" Target="../media/image58.png"/><Relationship Id="rId26" Type="http://schemas.openxmlformats.org/officeDocument/2006/relationships/image" Target="../media/image62.png"/><Relationship Id="rId39" Type="http://schemas.openxmlformats.org/officeDocument/2006/relationships/customXml" Target="../ink/ink189.xml"/><Relationship Id="rId21" Type="http://schemas.openxmlformats.org/officeDocument/2006/relationships/customXml" Target="../ink/ink180.xml"/><Relationship Id="rId34" Type="http://schemas.openxmlformats.org/officeDocument/2006/relationships/image" Target="../media/image66.png"/><Relationship Id="rId42" Type="http://schemas.openxmlformats.org/officeDocument/2006/relationships/image" Target="../media/image70.png"/><Relationship Id="rId47" Type="http://schemas.openxmlformats.org/officeDocument/2006/relationships/customXml" Target="../ink/ink193.xml"/><Relationship Id="rId50" Type="http://schemas.openxmlformats.org/officeDocument/2006/relationships/image" Target="../media/image74.png"/><Relationship Id="rId55" Type="http://schemas.openxmlformats.org/officeDocument/2006/relationships/image" Target="../media/image76.png"/><Relationship Id="rId63" Type="http://schemas.openxmlformats.org/officeDocument/2006/relationships/image" Target="../media/image80.png"/><Relationship Id="rId68" Type="http://schemas.openxmlformats.org/officeDocument/2006/relationships/customXml" Target="../ink/ink204.xml"/><Relationship Id="rId76" Type="http://schemas.openxmlformats.org/officeDocument/2006/relationships/customXml" Target="../ink/ink208.xml"/><Relationship Id="rId7" Type="http://schemas.openxmlformats.org/officeDocument/2006/relationships/customXml" Target="../ink/ink173.xml"/><Relationship Id="rId71" Type="http://schemas.openxmlformats.org/officeDocument/2006/relationships/image" Target="../media/image84.png"/><Relationship Id="rId2" Type="http://schemas.openxmlformats.org/officeDocument/2006/relationships/notesSlide" Target="../notesSlides/notesSlide72.xml"/><Relationship Id="rId16" Type="http://schemas.openxmlformats.org/officeDocument/2006/relationships/image" Target="../media/image57.png"/><Relationship Id="rId29" Type="http://schemas.openxmlformats.org/officeDocument/2006/relationships/customXml" Target="../ink/ink184.xml"/><Relationship Id="rId11" Type="http://schemas.openxmlformats.org/officeDocument/2006/relationships/customXml" Target="../ink/ink175.xml"/><Relationship Id="rId24" Type="http://schemas.openxmlformats.org/officeDocument/2006/relationships/image" Target="../media/image61.png"/><Relationship Id="rId32" Type="http://schemas.openxmlformats.org/officeDocument/2006/relationships/image" Target="../media/image65.png"/><Relationship Id="rId37" Type="http://schemas.openxmlformats.org/officeDocument/2006/relationships/customXml" Target="../ink/ink188.xml"/><Relationship Id="rId40" Type="http://schemas.openxmlformats.org/officeDocument/2006/relationships/image" Target="../media/image69.png"/><Relationship Id="rId45" Type="http://schemas.openxmlformats.org/officeDocument/2006/relationships/customXml" Target="../ink/ink192.xml"/><Relationship Id="rId53" Type="http://schemas.openxmlformats.org/officeDocument/2006/relationships/customXml" Target="../ink/ink196.xml"/><Relationship Id="rId58" Type="http://schemas.openxmlformats.org/officeDocument/2006/relationships/customXml" Target="../ink/ink199.xml"/><Relationship Id="rId66" Type="http://schemas.openxmlformats.org/officeDocument/2006/relationships/customXml" Target="../ink/ink203.xml"/><Relationship Id="rId74" Type="http://schemas.openxmlformats.org/officeDocument/2006/relationships/customXml" Target="../ink/ink207.xml"/><Relationship Id="rId79" Type="http://schemas.openxmlformats.org/officeDocument/2006/relationships/image" Target="../media/image88.png"/><Relationship Id="rId5" Type="http://schemas.openxmlformats.org/officeDocument/2006/relationships/customXml" Target="../ink/ink172.xml"/><Relationship Id="rId61" Type="http://schemas.openxmlformats.org/officeDocument/2006/relationships/image" Target="../media/image79.png"/><Relationship Id="rId10" Type="http://schemas.openxmlformats.org/officeDocument/2006/relationships/image" Target="../media/image54.png"/><Relationship Id="rId19" Type="http://schemas.openxmlformats.org/officeDocument/2006/relationships/customXml" Target="../ink/ink179.xml"/><Relationship Id="rId31" Type="http://schemas.openxmlformats.org/officeDocument/2006/relationships/customXml" Target="../ink/ink185.xml"/><Relationship Id="rId44" Type="http://schemas.openxmlformats.org/officeDocument/2006/relationships/image" Target="../media/image71.png"/><Relationship Id="rId52" Type="http://schemas.openxmlformats.org/officeDocument/2006/relationships/image" Target="../media/image75.png"/><Relationship Id="rId60" Type="http://schemas.openxmlformats.org/officeDocument/2006/relationships/customXml" Target="../ink/ink200.xml"/><Relationship Id="rId65" Type="http://schemas.openxmlformats.org/officeDocument/2006/relationships/image" Target="../media/image81.png"/><Relationship Id="rId73" Type="http://schemas.openxmlformats.org/officeDocument/2006/relationships/image" Target="../media/image85.png"/><Relationship Id="rId78" Type="http://schemas.openxmlformats.org/officeDocument/2006/relationships/customXml" Target="../ink/ink209.xml"/><Relationship Id="rId81" Type="http://schemas.openxmlformats.org/officeDocument/2006/relationships/image" Target="../media/image89.png"/><Relationship Id="rId4" Type="http://schemas.openxmlformats.org/officeDocument/2006/relationships/image" Target="../media/image510.png"/><Relationship Id="rId9" Type="http://schemas.openxmlformats.org/officeDocument/2006/relationships/customXml" Target="../ink/ink174.xml"/><Relationship Id="rId14" Type="http://schemas.openxmlformats.org/officeDocument/2006/relationships/image" Target="../media/image56.png"/><Relationship Id="rId22" Type="http://schemas.openxmlformats.org/officeDocument/2006/relationships/image" Target="../media/image60.png"/><Relationship Id="rId27" Type="http://schemas.openxmlformats.org/officeDocument/2006/relationships/customXml" Target="../ink/ink183.xml"/><Relationship Id="rId30" Type="http://schemas.openxmlformats.org/officeDocument/2006/relationships/image" Target="../media/image64.png"/><Relationship Id="rId35" Type="http://schemas.openxmlformats.org/officeDocument/2006/relationships/customXml" Target="../ink/ink187.xml"/><Relationship Id="rId43" Type="http://schemas.openxmlformats.org/officeDocument/2006/relationships/customXml" Target="../ink/ink191.xml"/><Relationship Id="rId48" Type="http://schemas.openxmlformats.org/officeDocument/2006/relationships/image" Target="../media/image73.png"/><Relationship Id="rId56" Type="http://schemas.openxmlformats.org/officeDocument/2006/relationships/customXml" Target="../ink/ink198.xml"/><Relationship Id="rId64" Type="http://schemas.openxmlformats.org/officeDocument/2006/relationships/customXml" Target="../ink/ink202.xml"/><Relationship Id="rId69" Type="http://schemas.openxmlformats.org/officeDocument/2006/relationships/image" Target="../media/image83.png"/><Relationship Id="rId77" Type="http://schemas.openxmlformats.org/officeDocument/2006/relationships/image" Target="../media/image87.png"/><Relationship Id="rId8" Type="http://schemas.openxmlformats.org/officeDocument/2006/relationships/image" Target="../media/image530.png"/><Relationship Id="rId51" Type="http://schemas.openxmlformats.org/officeDocument/2006/relationships/customXml" Target="../ink/ink195.xml"/><Relationship Id="rId72" Type="http://schemas.openxmlformats.org/officeDocument/2006/relationships/customXml" Target="../ink/ink206.xml"/><Relationship Id="rId80" Type="http://schemas.openxmlformats.org/officeDocument/2006/relationships/customXml" Target="../ink/ink210.xml"/><Relationship Id="rId3" Type="http://schemas.openxmlformats.org/officeDocument/2006/relationships/customXml" Target="../ink/ink171.xml"/><Relationship Id="rId12" Type="http://schemas.openxmlformats.org/officeDocument/2006/relationships/image" Target="../media/image55.png"/><Relationship Id="rId17" Type="http://schemas.openxmlformats.org/officeDocument/2006/relationships/customXml" Target="../ink/ink178.xml"/><Relationship Id="rId25" Type="http://schemas.openxmlformats.org/officeDocument/2006/relationships/customXml" Target="../ink/ink182.xml"/><Relationship Id="rId33" Type="http://schemas.openxmlformats.org/officeDocument/2006/relationships/customXml" Target="../ink/ink186.xml"/><Relationship Id="rId38" Type="http://schemas.openxmlformats.org/officeDocument/2006/relationships/image" Target="../media/image68.png"/><Relationship Id="rId46" Type="http://schemas.openxmlformats.org/officeDocument/2006/relationships/image" Target="../media/image72.png"/><Relationship Id="rId59" Type="http://schemas.openxmlformats.org/officeDocument/2006/relationships/image" Target="../media/image78.png"/><Relationship Id="rId67" Type="http://schemas.openxmlformats.org/officeDocument/2006/relationships/image" Target="../media/image82.png"/><Relationship Id="rId20" Type="http://schemas.openxmlformats.org/officeDocument/2006/relationships/image" Target="../media/image59.png"/><Relationship Id="rId41" Type="http://schemas.openxmlformats.org/officeDocument/2006/relationships/customXml" Target="../ink/ink190.xml"/><Relationship Id="rId54" Type="http://schemas.openxmlformats.org/officeDocument/2006/relationships/customXml" Target="../ink/ink197.xml"/><Relationship Id="rId62" Type="http://schemas.openxmlformats.org/officeDocument/2006/relationships/customXml" Target="../ink/ink201.xml"/><Relationship Id="rId70" Type="http://schemas.openxmlformats.org/officeDocument/2006/relationships/customXml" Target="../ink/ink205.xml"/><Relationship Id="rId75" Type="http://schemas.openxmlformats.org/officeDocument/2006/relationships/image" Target="../media/image86.png"/><Relationship Id="rId1" Type="http://schemas.openxmlformats.org/officeDocument/2006/relationships/slideLayout" Target="../slideLayouts/slideLayout16.xml"/><Relationship Id="rId6" Type="http://schemas.openxmlformats.org/officeDocument/2006/relationships/image" Target="../media/image520.png"/><Relationship Id="rId15" Type="http://schemas.openxmlformats.org/officeDocument/2006/relationships/customXml" Target="../ink/ink177.xml"/><Relationship Id="rId23" Type="http://schemas.openxmlformats.org/officeDocument/2006/relationships/customXml" Target="../ink/ink181.xml"/><Relationship Id="rId28" Type="http://schemas.openxmlformats.org/officeDocument/2006/relationships/image" Target="../media/image63.png"/><Relationship Id="rId36" Type="http://schemas.openxmlformats.org/officeDocument/2006/relationships/image" Target="../media/image67.png"/><Relationship Id="rId49" Type="http://schemas.openxmlformats.org/officeDocument/2006/relationships/customXml" Target="../ink/ink194.xml"/><Relationship Id="rId57" Type="http://schemas.openxmlformats.org/officeDocument/2006/relationships/image" Target="../media/image77.png"/></Relationships>
</file>

<file path=ppt/slides/_rels/slide92.xml.rels><?xml version="1.0" encoding="UTF-8" standalone="yes"?>
<Relationships xmlns="http://schemas.openxmlformats.org/package/2006/relationships"><Relationship Id="rId13" Type="http://schemas.openxmlformats.org/officeDocument/2006/relationships/customXml" Target="../ink/ink216.xml"/><Relationship Id="rId18" Type="http://schemas.openxmlformats.org/officeDocument/2006/relationships/image" Target="../media/image58.png"/><Relationship Id="rId26" Type="http://schemas.openxmlformats.org/officeDocument/2006/relationships/image" Target="../media/image62.png"/><Relationship Id="rId39" Type="http://schemas.openxmlformats.org/officeDocument/2006/relationships/customXml" Target="../ink/ink229.xml"/><Relationship Id="rId21" Type="http://schemas.openxmlformats.org/officeDocument/2006/relationships/customXml" Target="../ink/ink220.xml"/><Relationship Id="rId34" Type="http://schemas.openxmlformats.org/officeDocument/2006/relationships/image" Target="../media/image66.png"/><Relationship Id="rId42" Type="http://schemas.openxmlformats.org/officeDocument/2006/relationships/image" Target="../media/image70.png"/><Relationship Id="rId47" Type="http://schemas.openxmlformats.org/officeDocument/2006/relationships/customXml" Target="../ink/ink233.xml"/><Relationship Id="rId50" Type="http://schemas.openxmlformats.org/officeDocument/2006/relationships/image" Target="../media/image74.png"/><Relationship Id="rId55" Type="http://schemas.openxmlformats.org/officeDocument/2006/relationships/image" Target="../media/image76.png"/><Relationship Id="rId63" Type="http://schemas.openxmlformats.org/officeDocument/2006/relationships/image" Target="../media/image80.png"/><Relationship Id="rId68" Type="http://schemas.openxmlformats.org/officeDocument/2006/relationships/customXml" Target="../ink/ink244.xml"/><Relationship Id="rId76" Type="http://schemas.openxmlformats.org/officeDocument/2006/relationships/customXml" Target="../ink/ink248.xml"/><Relationship Id="rId7" Type="http://schemas.openxmlformats.org/officeDocument/2006/relationships/customXml" Target="../ink/ink213.xml"/><Relationship Id="rId71" Type="http://schemas.openxmlformats.org/officeDocument/2006/relationships/image" Target="../media/image84.png"/><Relationship Id="rId2" Type="http://schemas.openxmlformats.org/officeDocument/2006/relationships/notesSlide" Target="../notesSlides/notesSlide73.xml"/><Relationship Id="rId16" Type="http://schemas.openxmlformats.org/officeDocument/2006/relationships/image" Target="../media/image57.png"/><Relationship Id="rId29" Type="http://schemas.openxmlformats.org/officeDocument/2006/relationships/customXml" Target="../ink/ink224.xml"/><Relationship Id="rId11" Type="http://schemas.openxmlformats.org/officeDocument/2006/relationships/customXml" Target="../ink/ink215.xml"/><Relationship Id="rId24" Type="http://schemas.openxmlformats.org/officeDocument/2006/relationships/image" Target="../media/image61.png"/><Relationship Id="rId32" Type="http://schemas.openxmlformats.org/officeDocument/2006/relationships/image" Target="../media/image65.png"/><Relationship Id="rId37" Type="http://schemas.openxmlformats.org/officeDocument/2006/relationships/customXml" Target="../ink/ink228.xml"/><Relationship Id="rId40" Type="http://schemas.openxmlformats.org/officeDocument/2006/relationships/image" Target="../media/image69.png"/><Relationship Id="rId45" Type="http://schemas.openxmlformats.org/officeDocument/2006/relationships/customXml" Target="../ink/ink232.xml"/><Relationship Id="rId53" Type="http://schemas.openxmlformats.org/officeDocument/2006/relationships/customXml" Target="../ink/ink236.xml"/><Relationship Id="rId58" Type="http://schemas.openxmlformats.org/officeDocument/2006/relationships/customXml" Target="../ink/ink239.xml"/><Relationship Id="rId66" Type="http://schemas.openxmlformats.org/officeDocument/2006/relationships/customXml" Target="../ink/ink243.xml"/><Relationship Id="rId74" Type="http://schemas.openxmlformats.org/officeDocument/2006/relationships/customXml" Target="../ink/ink247.xml"/><Relationship Id="rId79" Type="http://schemas.openxmlformats.org/officeDocument/2006/relationships/image" Target="../media/image88.png"/><Relationship Id="rId5" Type="http://schemas.openxmlformats.org/officeDocument/2006/relationships/customXml" Target="../ink/ink212.xml"/><Relationship Id="rId61" Type="http://schemas.openxmlformats.org/officeDocument/2006/relationships/image" Target="../media/image79.png"/><Relationship Id="rId10" Type="http://schemas.openxmlformats.org/officeDocument/2006/relationships/image" Target="../media/image54.png"/><Relationship Id="rId19" Type="http://schemas.openxmlformats.org/officeDocument/2006/relationships/customXml" Target="../ink/ink219.xml"/><Relationship Id="rId31" Type="http://schemas.openxmlformats.org/officeDocument/2006/relationships/customXml" Target="../ink/ink225.xml"/><Relationship Id="rId44" Type="http://schemas.openxmlformats.org/officeDocument/2006/relationships/image" Target="../media/image71.png"/><Relationship Id="rId52" Type="http://schemas.openxmlformats.org/officeDocument/2006/relationships/image" Target="../media/image75.png"/><Relationship Id="rId60" Type="http://schemas.openxmlformats.org/officeDocument/2006/relationships/customXml" Target="../ink/ink240.xml"/><Relationship Id="rId65" Type="http://schemas.openxmlformats.org/officeDocument/2006/relationships/image" Target="../media/image81.png"/><Relationship Id="rId73" Type="http://schemas.openxmlformats.org/officeDocument/2006/relationships/image" Target="../media/image85.png"/><Relationship Id="rId78" Type="http://schemas.openxmlformats.org/officeDocument/2006/relationships/customXml" Target="../ink/ink249.xml"/><Relationship Id="rId81" Type="http://schemas.openxmlformats.org/officeDocument/2006/relationships/image" Target="../media/image89.png"/><Relationship Id="rId4" Type="http://schemas.openxmlformats.org/officeDocument/2006/relationships/image" Target="../media/image510.png"/><Relationship Id="rId9" Type="http://schemas.openxmlformats.org/officeDocument/2006/relationships/customXml" Target="../ink/ink214.xml"/><Relationship Id="rId14" Type="http://schemas.openxmlformats.org/officeDocument/2006/relationships/image" Target="../media/image56.png"/><Relationship Id="rId22" Type="http://schemas.openxmlformats.org/officeDocument/2006/relationships/image" Target="../media/image60.png"/><Relationship Id="rId27" Type="http://schemas.openxmlformats.org/officeDocument/2006/relationships/customXml" Target="../ink/ink223.xml"/><Relationship Id="rId30" Type="http://schemas.openxmlformats.org/officeDocument/2006/relationships/image" Target="../media/image64.png"/><Relationship Id="rId35" Type="http://schemas.openxmlformats.org/officeDocument/2006/relationships/customXml" Target="../ink/ink227.xml"/><Relationship Id="rId43" Type="http://schemas.openxmlformats.org/officeDocument/2006/relationships/customXml" Target="../ink/ink231.xml"/><Relationship Id="rId48" Type="http://schemas.openxmlformats.org/officeDocument/2006/relationships/image" Target="../media/image73.png"/><Relationship Id="rId56" Type="http://schemas.openxmlformats.org/officeDocument/2006/relationships/customXml" Target="../ink/ink238.xml"/><Relationship Id="rId64" Type="http://schemas.openxmlformats.org/officeDocument/2006/relationships/customXml" Target="../ink/ink242.xml"/><Relationship Id="rId69" Type="http://schemas.openxmlformats.org/officeDocument/2006/relationships/image" Target="../media/image83.png"/><Relationship Id="rId77" Type="http://schemas.openxmlformats.org/officeDocument/2006/relationships/image" Target="../media/image87.png"/><Relationship Id="rId8" Type="http://schemas.openxmlformats.org/officeDocument/2006/relationships/image" Target="../media/image530.png"/><Relationship Id="rId51" Type="http://schemas.openxmlformats.org/officeDocument/2006/relationships/customXml" Target="../ink/ink235.xml"/><Relationship Id="rId72" Type="http://schemas.openxmlformats.org/officeDocument/2006/relationships/customXml" Target="../ink/ink246.xml"/><Relationship Id="rId80" Type="http://schemas.openxmlformats.org/officeDocument/2006/relationships/customXml" Target="../ink/ink250.xml"/><Relationship Id="rId3" Type="http://schemas.openxmlformats.org/officeDocument/2006/relationships/customXml" Target="../ink/ink211.xml"/><Relationship Id="rId12" Type="http://schemas.openxmlformats.org/officeDocument/2006/relationships/image" Target="../media/image55.png"/><Relationship Id="rId17" Type="http://schemas.openxmlformats.org/officeDocument/2006/relationships/customXml" Target="../ink/ink218.xml"/><Relationship Id="rId25" Type="http://schemas.openxmlformats.org/officeDocument/2006/relationships/customXml" Target="../ink/ink222.xml"/><Relationship Id="rId33" Type="http://schemas.openxmlformats.org/officeDocument/2006/relationships/customXml" Target="../ink/ink226.xml"/><Relationship Id="rId38" Type="http://schemas.openxmlformats.org/officeDocument/2006/relationships/image" Target="../media/image68.png"/><Relationship Id="rId46" Type="http://schemas.openxmlformats.org/officeDocument/2006/relationships/image" Target="../media/image72.png"/><Relationship Id="rId59" Type="http://schemas.openxmlformats.org/officeDocument/2006/relationships/image" Target="../media/image78.png"/><Relationship Id="rId67" Type="http://schemas.openxmlformats.org/officeDocument/2006/relationships/image" Target="../media/image82.png"/><Relationship Id="rId20" Type="http://schemas.openxmlformats.org/officeDocument/2006/relationships/image" Target="../media/image59.png"/><Relationship Id="rId41" Type="http://schemas.openxmlformats.org/officeDocument/2006/relationships/customXml" Target="../ink/ink230.xml"/><Relationship Id="rId54" Type="http://schemas.openxmlformats.org/officeDocument/2006/relationships/customXml" Target="../ink/ink237.xml"/><Relationship Id="rId62" Type="http://schemas.openxmlformats.org/officeDocument/2006/relationships/customXml" Target="../ink/ink241.xml"/><Relationship Id="rId70" Type="http://schemas.openxmlformats.org/officeDocument/2006/relationships/customXml" Target="../ink/ink245.xml"/><Relationship Id="rId75" Type="http://schemas.openxmlformats.org/officeDocument/2006/relationships/image" Target="../media/image86.png"/><Relationship Id="rId1" Type="http://schemas.openxmlformats.org/officeDocument/2006/relationships/slideLayout" Target="../slideLayouts/slideLayout16.xml"/><Relationship Id="rId6" Type="http://schemas.openxmlformats.org/officeDocument/2006/relationships/image" Target="../media/image520.png"/><Relationship Id="rId15" Type="http://schemas.openxmlformats.org/officeDocument/2006/relationships/customXml" Target="../ink/ink217.xml"/><Relationship Id="rId23" Type="http://schemas.openxmlformats.org/officeDocument/2006/relationships/customXml" Target="../ink/ink221.xml"/><Relationship Id="rId28" Type="http://schemas.openxmlformats.org/officeDocument/2006/relationships/image" Target="../media/image63.png"/><Relationship Id="rId36" Type="http://schemas.openxmlformats.org/officeDocument/2006/relationships/image" Target="../media/image67.png"/><Relationship Id="rId49" Type="http://schemas.openxmlformats.org/officeDocument/2006/relationships/customXml" Target="../ink/ink234.xml"/><Relationship Id="rId57" Type="http://schemas.openxmlformats.org/officeDocument/2006/relationships/image" Target="../media/image77.png"/></Relationships>
</file>

<file path=ppt/slides/_rels/slide93.xml.rels><?xml version="1.0" encoding="UTF-8" standalone="yes"?>
<Relationships xmlns="http://schemas.openxmlformats.org/package/2006/relationships"><Relationship Id="rId13" Type="http://schemas.openxmlformats.org/officeDocument/2006/relationships/customXml" Target="../ink/ink256.xml"/><Relationship Id="rId18" Type="http://schemas.openxmlformats.org/officeDocument/2006/relationships/image" Target="../media/image58.png"/><Relationship Id="rId26" Type="http://schemas.openxmlformats.org/officeDocument/2006/relationships/image" Target="../media/image62.png"/><Relationship Id="rId39" Type="http://schemas.openxmlformats.org/officeDocument/2006/relationships/customXml" Target="../ink/ink269.xml"/><Relationship Id="rId21" Type="http://schemas.openxmlformats.org/officeDocument/2006/relationships/customXml" Target="../ink/ink260.xml"/><Relationship Id="rId34" Type="http://schemas.openxmlformats.org/officeDocument/2006/relationships/image" Target="../media/image66.png"/><Relationship Id="rId42" Type="http://schemas.openxmlformats.org/officeDocument/2006/relationships/image" Target="../media/image70.png"/><Relationship Id="rId47" Type="http://schemas.openxmlformats.org/officeDocument/2006/relationships/customXml" Target="../ink/ink273.xml"/><Relationship Id="rId50" Type="http://schemas.openxmlformats.org/officeDocument/2006/relationships/image" Target="../media/image74.png"/><Relationship Id="rId55" Type="http://schemas.openxmlformats.org/officeDocument/2006/relationships/image" Target="../media/image76.png"/><Relationship Id="rId63" Type="http://schemas.openxmlformats.org/officeDocument/2006/relationships/image" Target="../media/image80.png"/><Relationship Id="rId68" Type="http://schemas.openxmlformats.org/officeDocument/2006/relationships/customXml" Target="../ink/ink284.xml"/><Relationship Id="rId76" Type="http://schemas.openxmlformats.org/officeDocument/2006/relationships/customXml" Target="../ink/ink288.xml"/><Relationship Id="rId7" Type="http://schemas.openxmlformats.org/officeDocument/2006/relationships/customXml" Target="../ink/ink253.xml"/><Relationship Id="rId71" Type="http://schemas.openxmlformats.org/officeDocument/2006/relationships/image" Target="../media/image84.png"/><Relationship Id="rId2" Type="http://schemas.openxmlformats.org/officeDocument/2006/relationships/notesSlide" Target="../notesSlides/notesSlide74.xml"/><Relationship Id="rId16" Type="http://schemas.openxmlformats.org/officeDocument/2006/relationships/image" Target="../media/image57.png"/><Relationship Id="rId29" Type="http://schemas.openxmlformats.org/officeDocument/2006/relationships/customXml" Target="../ink/ink264.xml"/><Relationship Id="rId11" Type="http://schemas.openxmlformats.org/officeDocument/2006/relationships/customXml" Target="../ink/ink255.xml"/><Relationship Id="rId24" Type="http://schemas.openxmlformats.org/officeDocument/2006/relationships/image" Target="../media/image61.png"/><Relationship Id="rId32" Type="http://schemas.openxmlformats.org/officeDocument/2006/relationships/image" Target="../media/image65.png"/><Relationship Id="rId37" Type="http://schemas.openxmlformats.org/officeDocument/2006/relationships/customXml" Target="../ink/ink268.xml"/><Relationship Id="rId40" Type="http://schemas.openxmlformats.org/officeDocument/2006/relationships/image" Target="../media/image69.png"/><Relationship Id="rId45" Type="http://schemas.openxmlformats.org/officeDocument/2006/relationships/customXml" Target="../ink/ink272.xml"/><Relationship Id="rId53" Type="http://schemas.openxmlformats.org/officeDocument/2006/relationships/customXml" Target="../ink/ink276.xml"/><Relationship Id="rId58" Type="http://schemas.openxmlformats.org/officeDocument/2006/relationships/customXml" Target="../ink/ink279.xml"/><Relationship Id="rId66" Type="http://schemas.openxmlformats.org/officeDocument/2006/relationships/customXml" Target="../ink/ink283.xml"/><Relationship Id="rId74" Type="http://schemas.openxmlformats.org/officeDocument/2006/relationships/customXml" Target="../ink/ink287.xml"/><Relationship Id="rId79" Type="http://schemas.openxmlformats.org/officeDocument/2006/relationships/image" Target="../media/image88.png"/><Relationship Id="rId5" Type="http://schemas.openxmlformats.org/officeDocument/2006/relationships/customXml" Target="../ink/ink252.xml"/><Relationship Id="rId61" Type="http://schemas.openxmlformats.org/officeDocument/2006/relationships/image" Target="../media/image79.png"/><Relationship Id="rId10" Type="http://schemas.openxmlformats.org/officeDocument/2006/relationships/image" Target="../media/image54.png"/><Relationship Id="rId19" Type="http://schemas.openxmlformats.org/officeDocument/2006/relationships/customXml" Target="../ink/ink259.xml"/><Relationship Id="rId31" Type="http://schemas.openxmlformats.org/officeDocument/2006/relationships/customXml" Target="../ink/ink265.xml"/><Relationship Id="rId44" Type="http://schemas.openxmlformats.org/officeDocument/2006/relationships/image" Target="../media/image71.png"/><Relationship Id="rId52" Type="http://schemas.openxmlformats.org/officeDocument/2006/relationships/image" Target="../media/image75.png"/><Relationship Id="rId60" Type="http://schemas.openxmlformats.org/officeDocument/2006/relationships/customXml" Target="../ink/ink280.xml"/><Relationship Id="rId65" Type="http://schemas.openxmlformats.org/officeDocument/2006/relationships/image" Target="../media/image81.png"/><Relationship Id="rId73" Type="http://schemas.openxmlformats.org/officeDocument/2006/relationships/image" Target="../media/image85.png"/><Relationship Id="rId78" Type="http://schemas.openxmlformats.org/officeDocument/2006/relationships/customXml" Target="../ink/ink289.xml"/><Relationship Id="rId81" Type="http://schemas.openxmlformats.org/officeDocument/2006/relationships/image" Target="../media/image89.png"/><Relationship Id="rId4" Type="http://schemas.openxmlformats.org/officeDocument/2006/relationships/image" Target="../media/image510.png"/><Relationship Id="rId9" Type="http://schemas.openxmlformats.org/officeDocument/2006/relationships/customXml" Target="../ink/ink254.xml"/><Relationship Id="rId14" Type="http://schemas.openxmlformats.org/officeDocument/2006/relationships/image" Target="../media/image56.png"/><Relationship Id="rId22" Type="http://schemas.openxmlformats.org/officeDocument/2006/relationships/image" Target="../media/image60.png"/><Relationship Id="rId27" Type="http://schemas.openxmlformats.org/officeDocument/2006/relationships/customXml" Target="../ink/ink263.xml"/><Relationship Id="rId30" Type="http://schemas.openxmlformats.org/officeDocument/2006/relationships/image" Target="../media/image64.png"/><Relationship Id="rId35" Type="http://schemas.openxmlformats.org/officeDocument/2006/relationships/customXml" Target="../ink/ink267.xml"/><Relationship Id="rId43" Type="http://schemas.openxmlformats.org/officeDocument/2006/relationships/customXml" Target="../ink/ink271.xml"/><Relationship Id="rId48" Type="http://schemas.openxmlformats.org/officeDocument/2006/relationships/image" Target="../media/image73.png"/><Relationship Id="rId56" Type="http://schemas.openxmlformats.org/officeDocument/2006/relationships/customXml" Target="../ink/ink278.xml"/><Relationship Id="rId64" Type="http://schemas.openxmlformats.org/officeDocument/2006/relationships/customXml" Target="../ink/ink282.xml"/><Relationship Id="rId69" Type="http://schemas.openxmlformats.org/officeDocument/2006/relationships/image" Target="../media/image83.png"/><Relationship Id="rId77" Type="http://schemas.openxmlformats.org/officeDocument/2006/relationships/image" Target="../media/image87.png"/><Relationship Id="rId8" Type="http://schemas.openxmlformats.org/officeDocument/2006/relationships/image" Target="../media/image530.png"/><Relationship Id="rId51" Type="http://schemas.openxmlformats.org/officeDocument/2006/relationships/customXml" Target="../ink/ink275.xml"/><Relationship Id="rId72" Type="http://schemas.openxmlformats.org/officeDocument/2006/relationships/customXml" Target="../ink/ink286.xml"/><Relationship Id="rId80" Type="http://schemas.openxmlformats.org/officeDocument/2006/relationships/customXml" Target="../ink/ink290.xml"/><Relationship Id="rId3" Type="http://schemas.openxmlformats.org/officeDocument/2006/relationships/customXml" Target="../ink/ink251.xml"/><Relationship Id="rId12" Type="http://schemas.openxmlformats.org/officeDocument/2006/relationships/image" Target="../media/image55.png"/><Relationship Id="rId17" Type="http://schemas.openxmlformats.org/officeDocument/2006/relationships/customXml" Target="../ink/ink258.xml"/><Relationship Id="rId25" Type="http://schemas.openxmlformats.org/officeDocument/2006/relationships/customXml" Target="../ink/ink262.xml"/><Relationship Id="rId33" Type="http://schemas.openxmlformats.org/officeDocument/2006/relationships/customXml" Target="../ink/ink266.xml"/><Relationship Id="rId38" Type="http://schemas.openxmlformats.org/officeDocument/2006/relationships/image" Target="../media/image68.png"/><Relationship Id="rId46" Type="http://schemas.openxmlformats.org/officeDocument/2006/relationships/image" Target="../media/image72.png"/><Relationship Id="rId59" Type="http://schemas.openxmlformats.org/officeDocument/2006/relationships/image" Target="../media/image78.png"/><Relationship Id="rId67" Type="http://schemas.openxmlformats.org/officeDocument/2006/relationships/image" Target="../media/image82.png"/><Relationship Id="rId20" Type="http://schemas.openxmlformats.org/officeDocument/2006/relationships/image" Target="../media/image59.png"/><Relationship Id="rId41" Type="http://schemas.openxmlformats.org/officeDocument/2006/relationships/customXml" Target="../ink/ink270.xml"/><Relationship Id="rId54" Type="http://schemas.openxmlformats.org/officeDocument/2006/relationships/customXml" Target="../ink/ink277.xml"/><Relationship Id="rId62" Type="http://schemas.openxmlformats.org/officeDocument/2006/relationships/customXml" Target="../ink/ink281.xml"/><Relationship Id="rId70" Type="http://schemas.openxmlformats.org/officeDocument/2006/relationships/customXml" Target="../ink/ink285.xml"/><Relationship Id="rId75" Type="http://schemas.openxmlformats.org/officeDocument/2006/relationships/image" Target="../media/image86.png"/><Relationship Id="rId1" Type="http://schemas.openxmlformats.org/officeDocument/2006/relationships/slideLayout" Target="../slideLayouts/slideLayout16.xml"/><Relationship Id="rId6" Type="http://schemas.openxmlformats.org/officeDocument/2006/relationships/image" Target="../media/image520.png"/><Relationship Id="rId15" Type="http://schemas.openxmlformats.org/officeDocument/2006/relationships/customXml" Target="../ink/ink257.xml"/><Relationship Id="rId23" Type="http://schemas.openxmlformats.org/officeDocument/2006/relationships/customXml" Target="../ink/ink261.xml"/><Relationship Id="rId28" Type="http://schemas.openxmlformats.org/officeDocument/2006/relationships/image" Target="../media/image63.png"/><Relationship Id="rId36" Type="http://schemas.openxmlformats.org/officeDocument/2006/relationships/image" Target="../media/image67.png"/><Relationship Id="rId49" Type="http://schemas.openxmlformats.org/officeDocument/2006/relationships/customXml" Target="../ink/ink274.xml"/><Relationship Id="rId57" Type="http://schemas.openxmlformats.org/officeDocument/2006/relationships/image" Target="../media/image77.png"/></Relationships>
</file>

<file path=ppt/slides/_rels/slide94.xml.rels><?xml version="1.0" encoding="UTF-8" standalone="yes"?>
<Relationships xmlns="http://schemas.openxmlformats.org/package/2006/relationships"><Relationship Id="rId13" Type="http://schemas.openxmlformats.org/officeDocument/2006/relationships/customXml" Target="../ink/ink296.xml"/><Relationship Id="rId18" Type="http://schemas.openxmlformats.org/officeDocument/2006/relationships/image" Target="../media/image58.png"/><Relationship Id="rId26" Type="http://schemas.openxmlformats.org/officeDocument/2006/relationships/image" Target="../media/image62.png"/><Relationship Id="rId39" Type="http://schemas.openxmlformats.org/officeDocument/2006/relationships/customXml" Target="../ink/ink309.xml"/><Relationship Id="rId21" Type="http://schemas.openxmlformats.org/officeDocument/2006/relationships/customXml" Target="../ink/ink300.xml"/><Relationship Id="rId34" Type="http://schemas.openxmlformats.org/officeDocument/2006/relationships/image" Target="../media/image66.png"/><Relationship Id="rId42" Type="http://schemas.openxmlformats.org/officeDocument/2006/relationships/image" Target="../media/image70.png"/><Relationship Id="rId47" Type="http://schemas.openxmlformats.org/officeDocument/2006/relationships/customXml" Target="../ink/ink313.xml"/><Relationship Id="rId50" Type="http://schemas.openxmlformats.org/officeDocument/2006/relationships/image" Target="../media/image74.png"/><Relationship Id="rId55" Type="http://schemas.openxmlformats.org/officeDocument/2006/relationships/image" Target="../media/image76.png"/><Relationship Id="rId63" Type="http://schemas.openxmlformats.org/officeDocument/2006/relationships/image" Target="../media/image80.png"/><Relationship Id="rId68" Type="http://schemas.openxmlformats.org/officeDocument/2006/relationships/customXml" Target="../ink/ink324.xml"/><Relationship Id="rId76" Type="http://schemas.openxmlformats.org/officeDocument/2006/relationships/customXml" Target="../ink/ink328.xml"/><Relationship Id="rId7" Type="http://schemas.openxmlformats.org/officeDocument/2006/relationships/customXml" Target="../ink/ink293.xml"/><Relationship Id="rId71" Type="http://schemas.openxmlformats.org/officeDocument/2006/relationships/image" Target="../media/image84.png"/><Relationship Id="rId2" Type="http://schemas.openxmlformats.org/officeDocument/2006/relationships/notesSlide" Target="../notesSlides/notesSlide75.xml"/><Relationship Id="rId16" Type="http://schemas.openxmlformats.org/officeDocument/2006/relationships/image" Target="../media/image57.png"/><Relationship Id="rId29" Type="http://schemas.openxmlformats.org/officeDocument/2006/relationships/customXml" Target="../ink/ink304.xml"/><Relationship Id="rId11" Type="http://schemas.openxmlformats.org/officeDocument/2006/relationships/customXml" Target="../ink/ink295.xml"/><Relationship Id="rId24" Type="http://schemas.openxmlformats.org/officeDocument/2006/relationships/image" Target="../media/image61.png"/><Relationship Id="rId32" Type="http://schemas.openxmlformats.org/officeDocument/2006/relationships/image" Target="../media/image65.png"/><Relationship Id="rId37" Type="http://schemas.openxmlformats.org/officeDocument/2006/relationships/customXml" Target="../ink/ink308.xml"/><Relationship Id="rId40" Type="http://schemas.openxmlformats.org/officeDocument/2006/relationships/image" Target="../media/image69.png"/><Relationship Id="rId45" Type="http://schemas.openxmlformats.org/officeDocument/2006/relationships/customXml" Target="../ink/ink312.xml"/><Relationship Id="rId53" Type="http://schemas.openxmlformats.org/officeDocument/2006/relationships/customXml" Target="../ink/ink316.xml"/><Relationship Id="rId58" Type="http://schemas.openxmlformats.org/officeDocument/2006/relationships/customXml" Target="../ink/ink319.xml"/><Relationship Id="rId66" Type="http://schemas.openxmlformats.org/officeDocument/2006/relationships/customXml" Target="../ink/ink323.xml"/><Relationship Id="rId74" Type="http://schemas.openxmlformats.org/officeDocument/2006/relationships/customXml" Target="../ink/ink327.xml"/><Relationship Id="rId79" Type="http://schemas.openxmlformats.org/officeDocument/2006/relationships/image" Target="../media/image88.png"/><Relationship Id="rId5" Type="http://schemas.openxmlformats.org/officeDocument/2006/relationships/customXml" Target="../ink/ink292.xml"/><Relationship Id="rId61" Type="http://schemas.openxmlformats.org/officeDocument/2006/relationships/image" Target="../media/image79.png"/><Relationship Id="rId10" Type="http://schemas.openxmlformats.org/officeDocument/2006/relationships/image" Target="../media/image54.png"/><Relationship Id="rId19" Type="http://schemas.openxmlformats.org/officeDocument/2006/relationships/customXml" Target="../ink/ink299.xml"/><Relationship Id="rId31" Type="http://schemas.openxmlformats.org/officeDocument/2006/relationships/customXml" Target="../ink/ink305.xml"/><Relationship Id="rId44" Type="http://schemas.openxmlformats.org/officeDocument/2006/relationships/image" Target="../media/image71.png"/><Relationship Id="rId52" Type="http://schemas.openxmlformats.org/officeDocument/2006/relationships/image" Target="../media/image75.png"/><Relationship Id="rId60" Type="http://schemas.openxmlformats.org/officeDocument/2006/relationships/customXml" Target="../ink/ink320.xml"/><Relationship Id="rId65" Type="http://schemas.openxmlformats.org/officeDocument/2006/relationships/image" Target="../media/image81.png"/><Relationship Id="rId73" Type="http://schemas.openxmlformats.org/officeDocument/2006/relationships/image" Target="../media/image85.png"/><Relationship Id="rId78" Type="http://schemas.openxmlformats.org/officeDocument/2006/relationships/customXml" Target="../ink/ink329.xml"/><Relationship Id="rId81" Type="http://schemas.openxmlformats.org/officeDocument/2006/relationships/image" Target="../media/image89.png"/><Relationship Id="rId4" Type="http://schemas.openxmlformats.org/officeDocument/2006/relationships/image" Target="../media/image510.png"/><Relationship Id="rId9" Type="http://schemas.openxmlformats.org/officeDocument/2006/relationships/customXml" Target="../ink/ink294.xml"/><Relationship Id="rId14" Type="http://schemas.openxmlformats.org/officeDocument/2006/relationships/image" Target="../media/image56.png"/><Relationship Id="rId22" Type="http://schemas.openxmlformats.org/officeDocument/2006/relationships/image" Target="../media/image60.png"/><Relationship Id="rId27" Type="http://schemas.openxmlformats.org/officeDocument/2006/relationships/customXml" Target="../ink/ink303.xml"/><Relationship Id="rId30" Type="http://schemas.openxmlformats.org/officeDocument/2006/relationships/image" Target="../media/image64.png"/><Relationship Id="rId35" Type="http://schemas.openxmlformats.org/officeDocument/2006/relationships/customXml" Target="../ink/ink307.xml"/><Relationship Id="rId43" Type="http://schemas.openxmlformats.org/officeDocument/2006/relationships/customXml" Target="../ink/ink311.xml"/><Relationship Id="rId48" Type="http://schemas.openxmlformats.org/officeDocument/2006/relationships/image" Target="../media/image73.png"/><Relationship Id="rId56" Type="http://schemas.openxmlformats.org/officeDocument/2006/relationships/customXml" Target="../ink/ink318.xml"/><Relationship Id="rId64" Type="http://schemas.openxmlformats.org/officeDocument/2006/relationships/customXml" Target="../ink/ink322.xml"/><Relationship Id="rId69" Type="http://schemas.openxmlformats.org/officeDocument/2006/relationships/image" Target="../media/image83.png"/><Relationship Id="rId77" Type="http://schemas.openxmlformats.org/officeDocument/2006/relationships/image" Target="../media/image87.png"/><Relationship Id="rId8" Type="http://schemas.openxmlformats.org/officeDocument/2006/relationships/image" Target="../media/image530.png"/><Relationship Id="rId51" Type="http://schemas.openxmlformats.org/officeDocument/2006/relationships/customXml" Target="../ink/ink315.xml"/><Relationship Id="rId72" Type="http://schemas.openxmlformats.org/officeDocument/2006/relationships/customXml" Target="../ink/ink326.xml"/><Relationship Id="rId80" Type="http://schemas.openxmlformats.org/officeDocument/2006/relationships/customXml" Target="../ink/ink330.xml"/><Relationship Id="rId3" Type="http://schemas.openxmlformats.org/officeDocument/2006/relationships/customXml" Target="../ink/ink291.xml"/><Relationship Id="rId12" Type="http://schemas.openxmlformats.org/officeDocument/2006/relationships/image" Target="../media/image55.png"/><Relationship Id="rId17" Type="http://schemas.openxmlformats.org/officeDocument/2006/relationships/customXml" Target="../ink/ink298.xml"/><Relationship Id="rId25" Type="http://schemas.openxmlformats.org/officeDocument/2006/relationships/customXml" Target="../ink/ink302.xml"/><Relationship Id="rId33" Type="http://schemas.openxmlformats.org/officeDocument/2006/relationships/customXml" Target="../ink/ink306.xml"/><Relationship Id="rId38" Type="http://schemas.openxmlformats.org/officeDocument/2006/relationships/image" Target="../media/image68.png"/><Relationship Id="rId46" Type="http://schemas.openxmlformats.org/officeDocument/2006/relationships/image" Target="../media/image72.png"/><Relationship Id="rId59" Type="http://schemas.openxmlformats.org/officeDocument/2006/relationships/image" Target="../media/image78.png"/><Relationship Id="rId67" Type="http://schemas.openxmlformats.org/officeDocument/2006/relationships/image" Target="../media/image82.png"/><Relationship Id="rId20" Type="http://schemas.openxmlformats.org/officeDocument/2006/relationships/image" Target="../media/image59.png"/><Relationship Id="rId41" Type="http://schemas.openxmlformats.org/officeDocument/2006/relationships/customXml" Target="../ink/ink310.xml"/><Relationship Id="rId54" Type="http://schemas.openxmlformats.org/officeDocument/2006/relationships/customXml" Target="../ink/ink317.xml"/><Relationship Id="rId62" Type="http://schemas.openxmlformats.org/officeDocument/2006/relationships/customXml" Target="../ink/ink321.xml"/><Relationship Id="rId70" Type="http://schemas.openxmlformats.org/officeDocument/2006/relationships/customXml" Target="../ink/ink325.xml"/><Relationship Id="rId75" Type="http://schemas.openxmlformats.org/officeDocument/2006/relationships/image" Target="../media/image86.png"/><Relationship Id="rId1" Type="http://schemas.openxmlformats.org/officeDocument/2006/relationships/slideLayout" Target="../slideLayouts/slideLayout16.xml"/><Relationship Id="rId6" Type="http://schemas.openxmlformats.org/officeDocument/2006/relationships/image" Target="../media/image520.png"/><Relationship Id="rId15" Type="http://schemas.openxmlformats.org/officeDocument/2006/relationships/customXml" Target="../ink/ink297.xml"/><Relationship Id="rId23" Type="http://schemas.openxmlformats.org/officeDocument/2006/relationships/customXml" Target="../ink/ink301.xml"/><Relationship Id="rId28" Type="http://schemas.openxmlformats.org/officeDocument/2006/relationships/image" Target="../media/image63.png"/><Relationship Id="rId36" Type="http://schemas.openxmlformats.org/officeDocument/2006/relationships/image" Target="../media/image67.png"/><Relationship Id="rId49" Type="http://schemas.openxmlformats.org/officeDocument/2006/relationships/customXml" Target="../ink/ink314.xml"/><Relationship Id="rId57" Type="http://schemas.openxmlformats.org/officeDocument/2006/relationships/image" Target="../media/image77.png"/></Relationships>
</file>

<file path=ppt/slides/_rels/slide95.xml.rels><?xml version="1.0" encoding="UTF-8" standalone="yes"?>
<Relationships xmlns="http://schemas.openxmlformats.org/package/2006/relationships"><Relationship Id="rId13" Type="http://schemas.openxmlformats.org/officeDocument/2006/relationships/customXml" Target="../ink/ink336.xml"/><Relationship Id="rId18" Type="http://schemas.openxmlformats.org/officeDocument/2006/relationships/image" Target="../media/image58.png"/><Relationship Id="rId26" Type="http://schemas.openxmlformats.org/officeDocument/2006/relationships/image" Target="../media/image62.png"/><Relationship Id="rId39" Type="http://schemas.openxmlformats.org/officeDocument/2006/relationships/customXml" Target="../ink/ink349.xml"/><Relationship Id="rId21" Type="http://schemas.openxmlformats.org/officeDocument/2006/relationships/customXml" Target="../ink/ink340.xml"/><Relationship Id="rId34" Type="http://schemas.openxmlformats.org/officeDocument/2006/relationships/image" Target="../media/image66.png"/><Relationship Id="rId42" Type="http://schemas.openxmlformats.org/officeDocument/2006/relationships/image" Target="../media/image70.png"/><Relationship Id="rId47" Type="http://schemas.openxmlformats.org/officeDocument/2006/relationships/customXml" Target="../ink/ink353.xml"/><Relationship Id="rId50" Type="http://schemas.openxmlformats.org/officeDocument/2006/relationships/image" Target="../media/image74.png"/><Relationship Id="rId55" Type="http://schemas.openxmlformats.org/officeDocument/2006/relationships/image" Target="../media/image76.png"/><Relationship Id="rId63" Type="http://schemas.openxmlformats.org/officeDocument/2006/relationships/image" Target="../media/image80.png"/><Relationship Id="rId68" Type="http://schemas.openxmlformats.org/officeDocument/2006/relationships/customXml" Target="../ink/ink364.xml"/><Relationship Id="rId76" Type="http://schemas.openxmlformats.org/officeDocument/2006/relationships/customXml" Target="../ink/ink368.xml"/><Relationship Id="rId7" Type="http://schemas.openxmlformats.org/officeDocument/2006/relationships/customXml" Target="../ink/ink333.xml"/><Relationship Id="rId71" Type="http://schemas.openxmlformats.org/officeDocument/2006/relationships/image" Target="../media/image84.png"/><Relationship Id="rId2" Type="http://schemas.openxmlformats.org/officeDocument/2006/relationships/notesSlide" Target="../notesSlides/notesSlide76.xml"/><Relationship Id="rId16" Type="http://schemas.openxmlformats.org/officeDocument/2006/relationships/image" Target="../media/image57.png"/><Relationship Id="rId29" Type="http://schemas.openxmlformats.org/officeDocument/2006/relationships/customXml" Target="../ink/ink344.xml"/><Relationship Id="rId11" Type="http://schemas.openxmlformats.org/officeDocument/2006/relationships/customXml" Target="../ink/ink335.xml"/><Relationship Id="rId24" Type="http://schemas.openxmlformats.org/officeDocument/2006/relationships/image" Target="../media/image61.png"/><Relationship Id="rId32" Type="http://schemas.openxmlformats.org/officeDocument/2006/relationships/image" Target="../media/image65.png"/><Relationship Id="rId37" Type="http://schemas.openxmlformats.org/officeDocument/2006/relationships/customXml" Target="../ink/ink348.xml"/><Relationship Id="rId40" Type="http://schemas.openxmlformats.org/officeDocument/2006/relationships/image" Target="../media/image69.png"/><Relationship Id="rId45" Type="http://schemas.openxmlformats.org/officeDocument/2006/relationships/customXml" Target="../ink/ink352.xml"/><Relationship Id="rId53" Type="http://schemas.openxmlformats.org/officeDocument/2006/relationships/customXml" Target="../ink/ink356.xml"/><Relationship Id="rId58" Type="http://schemas.openxmlformats.org/officeDocument/2006/relationships/customXml" Target="../ink/ink359.xml"/><Relationship Id="rId66" Type="http://schemas.openxmlformats.org/officeDocument/2006/relationships/customXml" Target="../ink/ink363.xml"/><Relationship Id="rId74" Type="http://schemas.openxmlformats.org/officeDocument/2006/relationships/customXml" Target="../ink/ink367.xml"/><Relationship Id="rId79" Type="http://schemas.openxmlformats.org/officeDocument/2006/relationships/image" Target="../media/image88.png"/><Relationship Id="rId5" Type="http://schemas.openxmlformats.org/officeDocument/2006/relationships/customXml" Target="../ink/ink332.xml"/><Relationship Id="rId61" Type="http://schemas.openxmlformats.org/officeDocument/2006/relationships/image" Target="../media/image79.png"/><Relationship Id="rId10" Type="http://schemas.openxmlformats.org/officeDocument/2006/relationships/image" Target="../media/image54.png"/><Relationship Id="rId19" Type="http://schemas.openxmlformats.org/officeDocument/2006/relationships/customXml" Target="../ink/ink339.xml"/><Relationship Id="rId31" Type="http://schemas.openxmlformats.org/officeDocument/2006/relationships/customXml" Target="../ink/ink345.xml"/><Relationship Id="rId44" Type="http://schemas.openxmlformats.org/officeDocument/2006/relationships/image" Target="../media/image71.png"/><Relationship Id="rId52" Type="http://schemas.openxmlformats.org/officeDocument/2006/relationships/image" Target="../media/image75.png"/><Relationship Id="rId60" Type="http://schemas.openxmlformats.org/officeDocument/2006/relationships/customXml" Target="../ink/ink360.xml"/><Relationship Id="rId65" Type="http://schemas.openxmlformats.org/officeDocument/2006/relationships/image" Target="../media/image81.png"/><Relationship Id="rId73" Type="http://schemas.openxmlformats.org/officeDocument/2006/relationships/image" Target="../media/image85.png"/><Relationship Id="rId78" Type="http://schemas.openxmlformats.org/officeDocument/2006/relationships/customXml" Target="../ink/ink369.xml"/><Relationship Id="rId81" Type="http://schemas.openxmlformats.org/officeDocument/2006/relationships/image" Target="../media/image89.png"/><Relationship Id="rId4" Type="http://schemas.openxmlformats.org/officeDocument/2006/relationships/image" Target="../media/image510.png"/><Relationship Id="rId9" Type="http://schemas.openxmlformats.org/officeDocument/2006/relationships/customXml" Target="../ink/ink334.xml"/><Relationship Id="rId14" Type="http://schemas.openxmlformats.org/officeDocument/2006/relationships/image" Target="../media/image56.png"/><Relationship Id="rId22" Type="http://schemas.openxmlformats.org/officeDocument/2006/relationships/image" Target="../media/image60.png"/><Relationship Id="rId27" Type="http://schemas.openxmlformats.org/officeDocument/2006/relationships/customXml" Target="../ink/ink343.xml"/><Relationship Id="rId30" Type="http://schemas.openxmlformats.org/officeDocument/2006/relationships/image" Target="../media/image64.png"/><Relationship Id="rId35" Type="http://schemas.openxmlformats.org/officeDocument/2006/relationships/customXml" Target="../ink/ink347.xml"/><Relationship Id="rId43" Type="http://schemas.openxmlformats.org/officeDocument/2006/relationships/customXml" Target="../ink/ink351.xml"/><Relationship Id="rId48" Type="http://schemas.openxmlformats.org/officeDocument/2006/relationships/image" Target="../media/image73.png"/><Relationship Id="rId56" Type="http://schemas.openxmlformats.org/officeDocument/2006/relationships/customXml" Target="../ink/ink358.xml"/><Relationship Id="rId64" Type="http://schemas.openxmlformats.org/officeDocument/2006/relationships/customXml" Target="../ink/ink362.xml"/><Relationship Id="rId69" Type="http://schemas.openxmlformats.org/officeDocument/2006/relationships/image" Target="../media/image83.png"/><Relationship Id="rId77" Type="http://schemas.openxmlformats.org/officeDocument/2006/relationships/image" Target="../media/image87.png"/><Relationship Id="rId8" Type="http://schemas.openxmlformats.org/officeDocument/2006/relationships/image" Target="../media/image530.png"/><Relationship Id="rId51" Type="http://schemas.openxmlformats.org/officeDocument/2006/relationships/customXml" Target="../ink/ink355.xml"/><Relationship Id="rId72" Type="http://schemas.openxmlformats.org/officeDocument/2006/relationships/customXml" Target="../ink/ink366.xml"/><Relationship Id="rId80" Type="http://schemas.openxmlformats.org/officeDocument/2006/relationships/customXml" Target="../ink/ink370.xml"/><Relationship Id="rId3" Type="http://schemas.openxmlformats.org/officeDocument/2006/relationships/customXml" Target="../ink/ink331.xml"/><Relationship Id="rId12" Type="http://schemas.openxmlformats.org/officeDocument/2006/relationships/image" Target="../media/image55.png"/><Relationship Id="rId17" Type="http://schemas.openxmlformats.org/officeDocument/2006/relationships/customXml" Target="../ink/ink338.xml"/><Relationship Id="rId25" Type="http://schemas.openxmlformats.org/officeDocument/2006/relationships/customXml" Target="../ink/ink342.xml"/><Relationship Id="rId33" Type="http://schemas.openxmlformats.org/officeDocument/2006/relationships/customXml" Target="../ink/ink346.xml"/><Relationship Id="rId38" Type="http://schemas.openxmlformats.org/officeDocument/2006/relationships/image" Target="../media/image68.png"/><Relationship Id="rId46" Type="http://schemas.openxmlformats.org/officeDocument/2006/relationships/image" Target="../media/image72.png"/><Relationship Id="rId59" Type="http://schemas.openxmlformats.org/officeDocument/2006/relationships/image" Target="../media/image78.png"/><Relationship Id="rId67" Type="http://schemas.openxmlformats.org/officeDocument/2006/relationships/image" Target="../media/image82.png"/><Relationship Id="rId20" Type="http://schemas.openxmlformats.org/officeDocument/2006/relationships/image" Target="../media/image59.png"/><Relationship Id="rId41" Type="http://schemas.openxmlformats.org/officeDocument/2006/relationships/customXml" Target="../ink/ink350.xml"/><Relationship Id="rId54" Type="http://schemas.openxmlformats.org/officeDocument/2006/relationships/customXml" Target="../ink/ink357.xml"/><Relationship Id="rId62" Type="http://schemas.openxmlformats.org/officeDocument/2006/relationships/customXml" Target="../ink/ink361.xml"/><Relationship Id="rId70" Type="http://schemas.openxmlformats.org/officeDocument/2006/relationships/customXml" Target="../ink/ink365.xml"/><Relationship Id="rId75" Type="http://schemas.openxmlformats.org/officeDocument/2006/relationships/image" Target="../media/image86.png"/><Relationship Id="rId1" Type="http://schemas.openxmlformats.org/officeDocument/2006/relationships/slideLayout" Target="../slideLayouts/slideLayout16.xml"/><Relationship Id="rId6" Type="http://schemas.openxmlformats.org/officeDocument/2006/relationships/image" Target="../media/image520.png"/><Relationship Id="rId15" Type="http://schemas.openxmlformats.org/officeDocument/2006/relationships/customXml" Target="../ink/ink337.xml"/><Relationship Id="rId23" Type="http://schemas.openxmlformats.org/officeDocument/2006/relationships/customXml" Target="../ink/ink341.xml"/><Relationship Id="rId28" Type="http://schemas.openxmlformats.org/officeDocument/2006/relationships/image" Target="../media/image63.png"/><Relationship Id="rId36" Type="http://schemas.openxmlformats.org/officeDocument/2006/relationships/image" Target="../media/image67.png"/><Relationship Id="rId49" Type="http://schemas.openxmlformats.org/officeDocument/2006/relationships/customXml" Target="../ink/ink354.xml"/><Relationship Id="rId57" Type="http://schemas.openxmlformats.org/officeDocument/2006/relationships/image" Target="../media/image77.png"/></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6.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6.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6.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rot="575857">
            <a:off x="5764696" y="5128592"/>
            <a:ext cx="2902226" cy="11330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t>Herzlich</a:t>
            </a:r>
            <a:br>
              <a:rPr lang="de-DE" sz="2000" dirty="0"/>
            </a:br>
            <a:r>
              <a:rPr lang="de-DE" sz="2000" dirty="0"/>
              <a:t>Willkommen!</a:t>
            </a:r>
          </a:p>
        </p:txBody>
      </p:sp>
      <p:cxnSp>
        <p:nvCxnSpPr>
          <p:cNvPr id="7" name="Gerader Verbinder 6"/>
          <p:cNvCxnSpPr>
            <a:stCxn id="5" idx="0"/>
          </p:cNvCxnSpPr>
          <p:nvPr/>
        </p:nvCxnSpPr>
        <p:spPr>
          <a:xfrm flipV="1">
            <a:off x="7310265" y="-19878"/>
            <a:ext cx="24813" cy="5156400"/>
          </a:xfrm>
          <a:prstGeom prst="line">
            <a:avLst/>
          </a:prstGeom>
        </p:spPr>
        <p:style>
          <a:lnRef idx="1">
            <a:schemeClr val="accent1"/>
          </a:lnRef>
          <a:fillRef idx="0">
            <a:schemeClr val="accent1"/>
          </a:fillRef>
          <a:effectRef idx="0">
            <a:schemeClr val="accent1"/>
          </a:effectRef>
          <a:fontRef idx="minor">
            <a:schemeClr val="tx1"/>
          </a:fontRef>
        </p:style>
      </p:cxnSp>
      <p:grpSp>
        <p:nvGrpSpPr>
          <p:cNvPr id="42" name="Gruppieren 41"/>
          <p:cNvGrpSpPr/>
          <p:nvPr/>
        </p:nvGrpSpPr>
        <p:grpSpPr>
          <a:xfrm>
            <a:off x="1983051" y="2069817"/>
            <a:ext cx="2267990" cy="2007338"/>
            <a:chOff x="376783" y="4333568"/>
            <a:chExt cx="1534216" cy="1357894"/>
          </a:xfrm>
        </p:grpSpPr>
        <p:sp>
          <p:nvSpPr>
            <p:cNvPr id="43" name="Freihandform 42"/>
            <p:cNvSpPr/>
            <p:nvPr/>
          </p:nvSpPr>
          <p:spPr>
            <a:xfrm>
              <a:off x="440322" y="4377111"/>
              <a:ext cx="555171" cy="609600"/>
            </a:xfrm>
            <a:custGeom>
              <a:avLst/>
              <a:gdLst>
                <a:gd name="connsiteX0" fmla="*/ 0 w 555171"/>
                <a:gd name="connsiteY0" fmla="*/ 555171 h 609600"/>
                <a:gd name="connsiteX1" fmla="*/ 21771 w 555171"/>
                <a:gd name="connsiteY1" fmla="*/ 10886 h 609600"/>
                <a:gd name="connsiteX2" fmla="*/ 185057 w 555171"/>
                <a:gd name="connsiteY2" fmla="*/ 0 h 609600"/>
                <a:gd name="connsiteX3" fmla="*/ 359228 w 555171"/>
                <a:gd name="connsiteY3" fmla="*/ 381000 h 609600"/>
                <a:gd name="connsiteX4" fmla="*/ 413657 w 555171"/>
                <a:gd name="connsiteY4" fmla="*/ 0 h 609600"/>
                <a:gd name="connsiteX5" fmla="*/ 555171 w 555171"/>
                <a:gd name="connsiteY5" fmla="*/ 10886 h 609600"/>
                <a:gd name="connsiteX6" fmla="*/ 446314 w 555171"/>
                <a:gd name="connsiteY6" fmla="*/ 587829 h 609600"/>
                <a:gd name="connsiteX7" fmla="*/ 293914 w 555171"/>
                <a:gd name="connsiteY7" fmla="*/ 598714 h 609600"/>
                <a:gd name="connsiteX8" fmla="*/ 130628 w 555171"/>
                <a:gd name="connsiteY8" fmla="*/ 141514 h 609600"/>
                <a:gd name="connsiteX9" fmla="*/ 152400 w 555171"/>
                <a:gd name="connsiteY9" fmla="*/ 609600 h 609600"/>
                <a:gd name="connsiteX10" fmla="*/ 0 w 555171"/>
                <a:gd name="connsiteY10" fmla="*/ 555171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5171" h="609600">
                  <a:moveTo>
                    <a:pt x="0" y="555171"/>
                  </a:moveTo>
                  <a:lnTo>
                    <a:pt x="21771" y="10886"/>
                  </a:lnTo>
                  <a:lnTo>
                    <a:pt x="185057" y="0"/>
                  </a:lnTo>
                  <a:lnTo>
                    <a:pt x="359228" y="381000"/>
                  </a:lnTo>
                  <a:lnTo>
                    <a:pt x="413657" y="0"/>
                  </a:lnTo>
                  <a:lnTo>
                    <a:pt x="555171" y="10886"/>
                  </a:lnTo>
                  <a:lnTo>
                    <a:pt x="446314" y="587829"/>
                  </a:lnTo>
                  <a:lnTo>
                    <a:pt x="293914" y="598714"/>
                  </a:lnTo>
                  <a:lnTo>
                    <a:pt x="130628" y="141514"/>
                  </a:lnTo>
                  <a:lnTo>
                    <a:pt x="152400" y="609600"/>
                  </a:lnTo>
                  <a:lnTo>
                    <a:pt x="0" y="55517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Freihandform 43"/>
            <p:cNvSpPr/>
            <p:nvPr/>
          </p:nvSpPr>
          <p:spPr>
            <a:xfrm>
              <a:off x="951950" y="4507740"/>
              <a:ext cx="609600" cy="457200"/>
            </a:xfrm>
            <a:custGeom>
              <a:avLst/>
              <a:gdLst>
                <a:gd name="connsiteX0" fmla="*/ 97972 w 609600"/>
                <a:gd name="connsiteY0" fmla="*/ 21771 h 457200"/>
                <a:gd name="connsiteX1" fmla="*/ 0 w 609600"/>
                <a:gd name="connsiteY1" fmla="*/ 21771 h 457200"/>
                <a:gd name="connsiteX2" fmla="*/ 108858 w 609600"/>
                <a:gd name="connsiteY2" fmla="*/ 435428 h 457200"/>
                <a:gd name="connsiteX3" fmla="*/ 206829 w 609600"/>
                <a:gd name="connsiteY3" fmla="*/ 446314 h 457200"/>
                <a:gd name="connsiteX4" fmla="*/ 283029 w 609600"/>
                <a:gd name="connsiteY4" fmla="*/ 163285 h 457200"/>
                <a:gd name="connsiteX5" fmla="*/ 359229 w 609600"/>
                <a:gd name="connsiteY5" fmla="*/ 457200 h 457200"/>
                <a:gd name="connsiteX6" fmla="*/ 478972 w 609600"/>
                <a:gd name="connsiteY6" fmla="*/ 446314 h 457200"/>
                <a:gd name="connsiteX7" fmla="*/ 609600 w 609600"/>
                <a:gd name="connsiteY7" fmla="*/ 10885 h 457200"/>
                <a:gd name="connsiteX8" fmla="*/ 468086 w 609600"/>
                <a:gd name="connsiteY8" fmla="*/ 21771 h 457200"/>
                <a:gd name="connsiteX9" fmla="*/ 402772 w 609600"/>
                <a:gd name="connsiteY9" fmla="*/ 315685 h 457200"/>
                <a:gd name="connsiteX10" fmla="*/ 315686 w 609600"/>
                <a:gd name="connsiteY10" fmla="*/ 0 h 457200"/>
                <a:gd name="connsiteX11" fmla="*/ 228600 w 609600"/>
                <a:gd name="connsiteY11" fmla="*/ 10885 h 457200"/>
                <a:gd name="connsiteX12" fmla="*/ 141515 w 609600"/>
                <a:gd name="connsiteY12" fmla="*/ 304800 h 457200"/>
                <a:gd name="connsiteX13" fmla="*/ 97972 w 609600"/>
                <a:gd name="connsiteY13" fmla="*/ 21771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9600" h="457200">
                  <a:moveTo>
                    <a:pt x="97972" y="21771"/>
                  </a:moveTo>
                  <a:lnTo>
                    <a:pt x="0" y="21771"/>
                  </a:lnTo>
                  <a:lnTo>
                    <a:pt x="108858" y="435428"/>
                  </a:lnTo>
                  <a:lnTo>
                    <a:pt x="206829" y="446314"/>
                  </a:lnTo>
                  <a:lnTo>
                    <a:pt x="283029" y="163285"/>
                  </a:lnTo>
                  <a:lnTo>
                    <a:pt x="359229" y="457200"/>
                  </a:lnTo>
                  <a:lnTo>
                    <a:pt x="478972" y="446314"/>
                  </a:lnTo>
                  <a:lnTo>
                    <a:pt x="609600" y="10885"/>
                  </a:lnTo>
                  <a:lnTo>
                    <a:pt x="468086" y="21771"/>
                  </a:lnTo>
                  <a:lnTo>
                    <a:pt x="402772" y="315685"/>
                  </a:lnTo>
                  <a:lnTo>
                    <a:pt x="315686" y="0"/>
                  </a:lnTo>
                  <a:lnTo>
                    <a:pt x="228600" y="10885"/>
                  </a:lnTo>
                  <a:lnTo>
                    <a:pt x="141515" y="304800"/>
                  </a:lnTo>
                  <a:lnTo>
                    <a:pt x="97972" y="2177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5" name="Freihandform 44"/>
            <p:cNvSpPr/>
            <p:nvPr/>
          </p:nvSpPr>
          <p:spPr>
            <a:xfrm>
              <a:off x="1432028" y="4333568"/>
              <a:ext cx="478971" cy="653143"/>
            </a:xfrm>
            <a:custGeom>
              <a:avLst/>
              <a:gdLst>
                <a:gd name="connsiteX0" fmla="*/ 152400 w 478971"/>
                <a:gd name="connsiteY0" fmla="*/ 620486 h 653143"/>
                <a:gd name="connsiteX1" fmla="*/ 141514 w 478971"/>
                <a:gd name="connsiteY1" fmla="*/ 108857 h 653143"/>
                <a:gd name="connsiteX2" fmla="*/ 0 w 478971"/>
                <a:gd name="connsiteY2" fmla="*/ 130629 h 653143"/>
                <a:gd name="connsiteX3" fmla="*/ 0 w 478971"/>
                <a:gd name="connsiteY3" fmla="*/ 0 h 653143"/>
                <a:gd name="connsiteX4" fmla="*/ 478971 w 478971"/>
                <a:gd name="connsiteY4" fmla="*/ 32657 h 653143"/>
                <a:gd name="connsiteX5" fmla="*/ 468086 w 478971"/>
                <a:gd name="connsiteY5" fmla="*/ 141514 h 653143"/>
                <a:gd name="connsiteX6" fmla="*/ 239486 w 478971"/>
                <a:gd name="connsiteY6" fmla="*/ 141514 h 653143"/>
                <a:gd name="connsiteX7" fmla="*/ 261257 w 478971"/>
                <a:gd name="connsiteY7" fmla="*/ 653143 h 653143"/>
                <a:gd name="connsiteX8" fmla="*/ 152400 w 478971"/>
                <a:gd name="connsiteY8" fmla="*/ 620486 h 653143"/>
                <a:gd name="connsiteX0" fmla="*/ 152400 w 478971"/>
                <a:gd name="connsiteY0" fmla="*/ 620486 h 653143"/>
                <a:gd name="connsiteX1" fmla="*/ 128357 w 478971"/>
                <a:gd name="connsiteY1" fmla="*/ 141749 h 653143"/>
                <a:gd name="connsiteX2" fmla="*/ 0 w 478971"/>
                <a:gd name="connsiteY2" fmla="*/ 130629 h 653143"/>
                <a:gd name="connsiteX3" fmla="*/ 0 w 478971"/>
                <a:gd name="connsiteY3" fmla="*/ 0 h 653143"/>
                <a:gd name="connsiteX4" fmla="*/ 478971 w 478971"/>
                <a:gd name="connsiteY4" fmla="*/ 32657 h 653143"/>
                <a:gd name="connsiteX5" fmla="*/ 468086 w 478971"/>
                <a:gd name="connsiteY5" fmla="*/ 141514 h 653143"/>
                <a:gd name="connsiteX6" fmla="*/ 239486 w 478971"/>
                <a:gd name="connsiteY6" fmla="*/ 141514 h 653143"/>
                <a:gd name="connsiteX7" fmla="*/ 261257 w 478971"/>
                <a:gd name="connsiteY7" fmla="*/ 653143 h 653143"/>
                <a:gd name="connsiteX8" fmla="*/ 152400 w 478971"/>
                <a:gd name="connsiteY8" fmla="*/ 620486 h 653143"/>
                <a:gd name="connsiteX0" fmla="*/ 119507 w 478971"/>
                <a:gd name="connsiteY0" fmla="*/ 620486 h 653143"/>
                <a:gd name="connsiteX1" fmla="*/ 128357 w 478971"/>
                <a:gd name="connsiteY1" fmla="*/ 141749 h 653143"/>
                <a:gd name="connsiteX2" fmla="*/ 0 w 478971"/>
                <a:gd name="connsiteY2" fmla="*/ 130629 h 653143"/>
                <a:gd name="connsiteX3" fmla="*/ 0 w 478971"/>
                <a:gd name="connsiteY3" fmla="*/ 0 h 653143"/>
                <a:gd name="connsiteX4" fmla="*/ 478971 w 478971"/>
                <a:gd name="connsiteY4" fmla="*/ 32657 h 653143"/>
                <a:gd name="connsiteX5" fmla="*/ 468086 w 478971"/>
                <a:gd name="connsiteY5" fmla="*/ 141514 h 653143"/>
                <a:gd name="connsiteX6" fmla="*/ 239486 w 478971"/>
                <a:gd name="connsiteY6" fmla="*/ 141514 h 653143"/>
                <a:gd name="connsiteX7" fmla="*/ 261257 w 478971"/>
                <a:gd name="connsiteY7" fmla="*/ 653143 h 653143"/>
                <a:gd name="connsiteX8" fmla="*/ 119507 w 478971"/>
                <a:gd name="connsiteY8" fmla="*/ 620486 h 653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8971" h="653143">
                  <a:moveTo>
                    <a:pt x="119507" y="620486"/>
                  </a:moveTo>
                  <a:lnTo>
                    <a:pt x="128357" y="141749"/>
                  </a:lnTo>
                  <a:lnTo>
                    <a:pt x="0" y="130629"/>
                  </a:lnTo>
                  <a:lnTo>
                    <a:pt x="0" y="0"/>
                  </a:lnTo>
                  <a:lnTo>
                    <a:pt x="478971" y="32657"/>
                  </a:lnTo>
                  <a:lnTo>
                    <a:pt x="468086" y="141514"/>
                  </a:lnTo>
                  <a:lnTo>
                    <a:pt x="239486" y="141514"/>
                  </a:lnTo>
                  <a:lnTo>
                    <a:pt x="261257" y="653143"/>
                  </a:lnTo>
                  <a:lnTo>
                    <a:pt x="119507" y="62048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46" name="Gruppieren 45"/>
            <p:cNvGrpSpPr/>
            <p:nvPr/>
          </p:nvGrpSpPr>
          <p:grpSpPr>
            <a:xfrm>
              <a:off x="376783" y="5004666"/>
              <a:ext cx="1499220" cy="686796"/>
              <a:chOff x="2494945" y="5226423"/>
              <a:chExt cx="1265648" cy="579796"/>
            </a:xfrm>
            <a:solidFill>
              <a:schemeClr val="accent1"/>
            </a:solidFill>
          </p:grpSpPr>
          <p:sp>
            <p:nvSpPr>
              <p:cNvPr id="47" name="Freihandform 46"/>
              <p:cNvSpPr/>
              <p:nvPr/>
            </p:nvSpPr>
            <p:spPr>
              <a:xfrm>
                <a:off x="2494945" y="5227485"/>
                <a:ext cx="443696" cy="547869"/>
              </a:xfrm>
              <a:custGeom>
                <a:avLst/>
                <a:gdLst>
                  <a:gd name="connsiteX0" fmla="*/ 46299 w 443696"/>
                  <a:gd name="connsiteY0" fmla="*/ 0 h 547869"/>
                  <a:gd name="connsiteX1" fmla="*/ 57874 w 443696"/>
                  <a:gd name="connsiteY1" fmla="*/ 104172 h 547869"/>
                  <a:gd name="connsiteX2" fmla="*/ 285509 w 443696"/>
                  <a:gd name="connsiteY2" fmla="*/ 92598 h 547869"/>
                  <a:gd name="connsiteX3" fmla="*/ 0 w 443696"/>
                  <a:gd name="connsiteY3" fmla="*/ 547869 h 547869"/>
                  <a:gd name="connsiteX4" fmla="*/ 424405 w 443696"/>
                  <a:gd name="connsiteY4" fmla="*/ 532436 h 547869"/>
                  <a:gd name="connsiteX5" fmla="*/ 408972 w 443696"/>
                  <a:gd name="connsiteY5" fmla="*/ 428263 h 547869"/>
                  <a:gd name="connsiteX6" fmla="*/ 173620 w 443696"/>
                  <a:gd name="connsiteY6" fmla="*/ 459129 h 547869"/>
                  <a:gd name="connsiteX7" fmla="*/ 443696 w 443696"/>
                  <a:gd name="connsiteY7" fmla="*/ 15433 h 547869"/>
                  <a:gd name="connsiteX8" fmla="*/ 46299 w 443696"/>
                  <a:gd name="connsiteY8" fmla="*/ 0 h 547869"/>
                  <a:gd name="connsiteX0" fmla="*/ 46299 w 443696"/>
                  <a:gd name="connsiteY0" fmla="*/ 0 h 547869"/>
                  <a:gd name="connsiteX1" fmla="*/ 60092 w 443696"/>
                  <a:gd name="connsiteY1" fmla="*/ 113046 h 547869"/>
                  <a:gd name="connsiteX2" fmla="*/ 285509 w 443696"/>
                  <a:gd name="connsiteY2" fmla="*/ 92598 h 547869"/>
                  <a:gd name="connsiteX3" fmla="*/ 0 w 443696"/>
                  <a:gd name="connsiteY3" fmla="*/ 547869 h 547869"/>
                  <a:gd name="connsiteX4" fmla="*/ 424405 w 443696"/>
                  <a:gd name="connsiteY4" fmla="*/ 532436 h 547869"/>
                  <a:gd name="connsiteX5" fmla="*/ 408972 w 443696"/>
                  <a:gd name="connsiteY5" fmla="*/ 428263 h 547869"/>
                  <a:gd name="connsiteX6" fmla="*/ 173620 w 443696"/>
                  <a:gd name="connsiteY6" fmla="*/ 459129 h 547869"/>
                  <a:gd name="connsiteX7" fmla="*/ 443696 w 443696"/>
                  <a:gd name="connsiteY7" fmla="*/ 15433 h 547869"/>
                  <a:gd name="connsiteX8" fmla="*/ 46299 w 443696"/>
                  <a:gd name="connsiteY8" fmla="*/ 0 h 547869"/>
                  <a:gd name="connsiteX0" fmla="*/ 46299 w 443696"/>
                  <a:gd name="connsiteY0" fmla="*/ 0 h 547869"/>
                  <a:gd name="connsiteX1" fmla="*/ 60092 w 443696"/>
                  <a:gd name="connsiteY1" fmla="*/ 113046 h 547869"/>
                  <a:gd name="connsiteX2" fmla="*/ 272199 w 443696"/>
                  <a:gd name="connsiteY2" fmla="*/ 99252 h 547869"/>
                  <a:gd name="connsiteX3" fmla="*/ 0 w 443696"/>
                  <a:gd name="connsiteY3" fmla="*/ 547869 h 547869"/>
                  <a:gd name="connsiteX4" fmla="*/ 424405 w 443696"/>
                  <a:gd name="connsiteY4" fmla="*/ 532436 h 547869"/>
                  <a:gd name="connsiteX5" fmla="*/ 408972 w 443696"/>
                  <a:gd name="connsiteY5" fmla="*/ 428263 h 547869"/>
                  <a:gd name="connsiteX6" fmla="*/ 173620 w 443696"/>
                  <a:gd name="connsiteY6" fmla="*/ 459129 h 547869"/>
                  <a:gd name="connsiteX7" fmla="*/ 443696 w 443696"/>
                  <a:gd name="connsiteY7" fmla="*/ 15433 h 547869"/>
                  <a:gd name="connsiteX8" fmla="*/ 46299 w 443696"/>
                  <a:gd name="connsiteY8" fmla="*/ 0 h 547869"/>
                  <a:gd name="connsiteX0" fmla="*/ 46299 w 443696"/>
                  <a:gd name="connsiteY0" fmla="*/ 0 h 547869"/>
                  <a:gd name="connsiteX1" fmla="*/ 60092 w 443696"/>
                  <a:gd name="connsiteY1" fmla="*/ 113046 h 547869"/>
                  <a:gd name="connsiteX2" fmla="*/ 272199 w 443696"/>
                  <a:gd name="connsiteY2" fmla="*/ 99252 h 547869"/>
                  <a:gd name="connsiteX3" fmla="*/ 0 w 443696"/>
                  <a:gd name="connsiteY3" fmla="*/ 547869 h 547869"/>
                  <a:gd name="connsiteX4" fmla="*/ 424405 w 443696"/>
                  <a:gd name="connsiteY4" fmla="*/ 532436 h 547869"/>
                  <a:gd name="connsiteX5" fmla="*/ 408972 w 443696"/>
                  <a:gd name="connsiteY5" fmla="*/ 428263 h 547869"/>
                  <a:gd name="connsiteX6" fmla="*/ 189147 w 443696"/>
                  <a:gd name="connsiteY6" fmla="*/ 448038 h 547869"/>
                  <a:gd name="connsiteX7" fmla="*/ 443696 w 443696"/>
                  <a:gd name="connsiteY7" fmla="*/ 15433 h 547869"/>
                  <a:gd name="connsiteX8" fmla="*/ 46299 w 443696"/>
                  <a:gd name="connsiteY8" fmla="*/ 0 h 547869"/>
                  <a:gd name="connsiteX0" fmla="*/ 46299 w 443696"/>
                  <a:gd name="connsiteY0" fmla="*/ 0 h 547869"/>
                  <a:gd name="connsiteX1" fmla="*/ 60092 w 443696"/>
                  <a:gd name="connsiteY1" fmla="*/ 113046 h 547869"/>
                  <a:gd name="connsiteX2" fmla="*/ 272199 w 443696"/>
                  <a:gd name="connsiteY2" fmla="*/ 99252 h 547869"/>
                  <a:gd name="connsiteX3" fmla="*/ 0 w 443696"/>
                  <a:gd name="connsiteY3" fmla="*/ 547869 h 547869"/>
                  <a:gd name="connsiteX4" fmla="*/ 424405 w 443696"/>
                  <a:gd name="connsiteY4" fmla="*/ 532436 h 547869"/>
                  <a:gd name="connsiteX5" fmla="*/ 420063 w 443696"/>
                  <a:gd name="connsiteY5" fmla="*/ 412736 h 547869"/>
                  <a:gd name="connsiteX6" fmla="*/ 189147 w 443696"/>
                  <a:gd name="connsiteY6" fmla="*/ 448038 h 547869"/>
                  <a:gd name="connsiteX7" fmla="*/ 443696 w 443696"/>
                  <a:gd name="connsiteY7" fmla="*/ 15433 h 547869"/>
                  <a:gd name="connsiteX8" fmla="*/ 46299 w 443696"/>
                  <a:gd name="connsiteY8" fmla="*/ 0 h 547869"/>
                  <a:gd name="connsiteX0" fmla="*/ 46299 w 443696"/>
                  <a:gd name="connsiteY0" fmla="*/ 0 h 547869"/>
                  <a:gd name="connsiteX1" fmla="*/ 31255 w 443696"/>
                  <a:gd name="connsiteY1" fmla="*/ 113046 h 547869"/>
                  <a:gd name="connsiteX2" fmla="*/ 272199 w 443696"/>
                  <a:gd name="connsiteY2" fmla="*/ 99252 h 547869"/>
                  <a:gd name="connsiteX3" fmla="*/ 0 w 443696"/>
                  <a:gd name="connsiteY3" fmla="*/ 547869 h 547869"/>
                  <a:gd name="connsiteX4" fmla="*/ 424405 w 443696"/>
                  <a:gd name="connsiteY4" fmla="*/ 532436 h 547869"/>
                  <a:gd name="connsiteX5" fmla="*/ 420063 w 443696"/>
                  <a:gd name="connsiteY5" fmla="*/ 412736 h 547869"/>
                  <a:gd name="connsiteX6" fmla="*/ 189147 w 443696"/>
                  <a:gd name="connsiteY6" fmla="*/ 448038 h 547869"/>
                  <a:gd name="connsiteX7" fmla="*/ 443696 w 443696"/>
                  <a:gd name="connsiteY7" fmla="*/ 15433 h 547869"/>
                  <a:gd name="connsiteX8" fmla="*/ 46299 w 443696"/>
                  <a:gd name="connsiteY8" fmla="*/ 0 h 547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3696" h="547869">
                    <a:moveTo>
                      <a:pt x="46299" y="0"/>
                    </a:moveTo>
                    <a:lnTo>
                      <a:pt x="31255" y="113046"/>
                    </a:lnTo>
                    <a:lnTo>
                      <a:pt x="272199" y="99252"/>
                    </a:lnTo>
                    <a:lnTo>
                      <a:pt x="0" y="547869"/>
                    </a:lnTo>
                    <a:lnTo>
                      <a:pt x="424405" y="532436"/>
                    </a:lnTo>
                    <a:lnTo>
                      <a:pt x="420063" y="412736"/>
                    </a:lnTo>
                    <a:lnTo>
                      <a:pt x="189147" y="448038"/>
                    </a:lnTo>
                    <a:lnTo>
                      <a:pt x="443696" y="15433"/>
                    </a:lnTo>
                    <a:lnTo>
                      <a:pt x="46299"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8" name="Freihandform 47"/>
              <p:cNvSpPr/>
              <p:nvPr/>
            </p:nvSpPr>
            <p:spPr>
              <a:xfrm>
                <a:off x="3297606" y="5226423"/>
                <a:ext cx="462987" cy="556647"/>
              </a:xfrm>
              <a:custGeom>
                <a:avLst/>
                <a:gdLst>
                  <a:gd name="connsiteX0" fmla="*/ 216061 w 462987"/>
                  <a:gd name="connsiteY0" fmla="*/ 246926 h 563301"/>
                  <a:gd name="connsiteX1" fmla="*/ 239210 w 462987"/>
                  <a:gd name="connsiteY1" fmla="*/ 324091 h 563301"/>
                  <a:gd name="connsiteX2" fmla="*/ 358815 w 462987"/>
                  <a:gd name="connsiteY2" fmla="*/ 324091 h 563301"/>
                  <a:gd name="connsiteX3" fmla="*/ 343382 w 462987"/>
                  <a:gd name="connsiteY3" fmla="*/ 482278 h 563301"/>
                  <a:gd name="connsiteX4" fmla="*/ 173620 w 462987"/>
                  <a:gd name="connsiteY4" fmla="*/ 493853 h 563301"/>
                  <a:gd name="connsiteX5" fmla="*/ 69448 w 462987"/>
                  <a:gd name="connsiteY5" fmla="*/ 316374 h 563301"/>
                  <a:gd name="connsiteX6" fmla="*/ 150471 w 462987"/>
                  <a:gd name="connsiteY6" fmla="*/ 108030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43382 w 462987"/>
                  <a:gd name="connsiteY3" fmla="*/ 482278 h 563301"/>
                  <a:gd name="connsiteX4" fmla="*/ 173620 w 462987"/>
                  <a:gd name="connsiteY4" fmla="*/ 493853 h 563301"/>
                  <a:gd name="connsiteX5" fmla="*/ 92597 w 462987"/>
                  <a:gd name="connsiteY5" fmla="*/ 316374 h 563301"/>
                  <a:gd name="connsiteX6" fmla="*/ 150471 w 462987"/>
                  <a:gd name="connsiteY6" fmla="*/ 108030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43382 w 462987"/>
                  <a:gd name="connsiteY3" fmla="*/ 482278 h 563301"/>
                  <a:gd name="connsiteX4" fmla="*/ 192911 w 462987"/>
                  <a:gd name="connsiteY4" fmla="*/ 482278 h 563301"/>
                  <a:gd name="connsiteX5" fmla="*/ 92597 w 462987"/>
                  <a:gd name="connsiteY5" fmla="*/ 316374 h 563301"/>
                  <a:gd name="connsiteX6" fmla="*/ 150471 w 462987"/>
                  <a:gd name="connsiteY6" fmla="*/ 108030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31808 w 462987"/>
                  <a:gd name="connsiteY3" fmla="*/ 459128 h 563301"/>
                  <a:gd name="connsiteX4" fmla="*/ 192911 w 462987"/>
                  <a:gd name="connsiteY4" fmla="*/ 482278 h 563301"/>
                  <a:gd name="connsiteX5" fmla="*/ 92597 w 462987"/>
                  <a:gd name="connsiteY5" fmla="*/ 316374 h 563301"/>
                  <a:gd name="connsiteX6" fmla="*/ 150471 w 462987"/>
                  <a:gd name="connsiteY6" fmla="*/ 108030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31808 w 462987"/>
                  <a:gd name="connsiteY3" fmla="*/ 459128 h 563301"/>
                  <a:gd name="connsiteX4" fmla="*/ 192911 w 462987"/>
                  <a:gd name="connsiteY4" fmla="*/ 482278 h 563301"/>
                  <a:gd name="connsiteX5" fmla="*/ 92597 w 462987"/>
                  <a:gd name="connsiteY5" fmla="*/ 316374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31808 w 462987"/>
                  <a:gd name="connsiteY3" fmla="*/ 459128 h 563301"/>
                  <a:gd name="connsiteX4" fmla="*/ 192911 w 462987"/>
                  <a:gd name="connsiteY4" fmla="*/ 482278 h 563301"/>
                  <a:gd name="connsiteX5" fmla="*/ 116998 w 462987"/>
                  <a:gd name="connsiteY5" fmla="*/ 311938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31808 w 462987"/>
                  <a:gd name="connsiteY3" fmla="*/ 459128 h 563301"/>
                  <a:gd name="connsiteX4" fmla="*/ 195129 w 462987"/>
                  <a:gd name="connsiteY4" fmla="*/ 466750 h 563301"/>
                  <a:gd name="connsiteX5" fmla="*/ 116998 w 462987"/>
                  <a:gd name="connsiteY5" fmla="*/ 311938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16280 w 462987"/>
                  <a:gd name="connsiteY3" fmla="*/ 448037 h 563301"/>
                  <a:gd name="connsiteX4" fmla="*/ 195129 w 462987"/>
                  <a:gd name="connsiteY4" fmla="*/ 466750 h 563301"/>
                  <a:gd name="connsiteX5" fmla="*/ 116998 w 462987"/>
                  <a:gd name="connsiteY5" fmla="*/ 311938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16280 w 462987"/>
                  <a:gd name="connsiteY3" fmla="*/ 448037 h 563301"/>
                  <a:gd name="connsiteX4" fmla="*/ 195129 w 462987"/>
                  <a:gd name="connsiteY4" fmla="*/ 466750 h 563301"/>
                  <a:gd name="connsiteX5" fmla="*/ 116998 w 462987"/>
                  <a:gd name="connsiteY5" fmla="*/ 311938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31304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16280 w 462987"/>
                  <a:gd name="connsiteY3" fmla="*/ 448037 h 563301"/>
                  <a:gd name="connsiteX4" fmla="*/ 195129 w 462987"/>
                  <a:gd name="connsiteY4" fmla="*/ 466750 h 563301"/>
                  <a:gd name="connsiteX5" fmla="*/ 116998 w 462987"/>
                  <a:gd name="connsiteY5" fmla="*/ 311938 h 563301"/>
                  <a:gd name="connsiteX6" fmla="*/ 150471 w 462987"/>
                  <a:gd name="connsiteY6" fmla="*/ 115747 h 563301"/>
                  <a:gd name="connsiteX7" fmla="*/ 332869 w 462987"/>
                  <a:gd name="connsiteY7" fmla="*/ 87676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31304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16280 w 462987"/>
                  <a:gd name="connsiteY3" fmla="*/ 448037 h 563301"/>
                  <a:gd name="connsiteX4" fmla="*/ 195129 w 462987"/>
                  <a:gd name="connsiteY4" fmla="*/ 466750 h 563301"/>
                  <a:gd name="connsiteX5" fmla="*/ 116998 w 462987"/>
                  <a:gd name="connsiteY5" fmla="*/ 311938 h 563301"/>
                  <a:gd name="connsiteX6" fmla="*/ 154907 w 462987"/>
                  <a:gd name="connsiteY6" fmla="*/ 131275 h 563301"/>
                  <a:gd name="connsiteX7" fmla="*/ 332869 w 462987"/>
                  <a:gd name="connsiteY7" fmla="*/ 87676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31304 h 563301"/>
                  <a:gd name="connsiteX16" fmla="*/ 216061 w 462987"/>
                  <a:gd name="connsiteY16" fmla="*/ 246926 h 563301"/>
                  <a:gd name="connsiteX0" fmla="*/ 216061 w 462987"/>
                  <a:gd name="connsiteY0" fmla="*/ 240272 h 556647"/>
                  <a:gd name="connsiteX1" fmla="*/ 239210 w 462987"/>
                  <a:gd name="connsiteY1" fmla="*/ 317437 h 556647"/>
                  <a:gd name="connsiteX2" fmla="*/ 358815 w 462987"/>
                  <a:gd name="connsiteY2" fmla="*/ 317437 h 556647"/>
                  <a:gd name="connsiteX3" fmla="*/ 316280 w 462987"/>
                  <a:gd name="connsiteY3" fmla="*/ 441383 h 556647"/>
                  <a:gd name="connsiteX4" fmla="*/ 195129 w 462987"/>
                  <a:gd name="connsiteY4" fmla="*/ 460096 h 556647"/>
                  <a:gd name="connsiteX5" fmla="*/ 116998 w 462987"/>
                  <a:gd name="connsiteY5" fmla="*/ 305284 h 556647"/>
                  <a:gd name="connsiteX6" fmla="*/ 154907 w 462987"/>
                  <a:gd name="connsiteY6" fmla="*/ 124621 h 556647"/>
                  <a:gd name="connsiteX7" fmla="*/ 332869 w 462987"/>
                  <a:gd name="connsiteY7" fmla="*/ 81022 h 556647"/>
                  <a:gd name="connsiteX8" fmla="*/ 435980 w 462987"/>
                  <a:gd name="connsiteY8" fmla="*/ 136100 h 556647"/>
                  <a:gd name="connsiteX9" fmla="*/ 462987 w 462987"/>
                  <a:gd name="connsiteY9" fmla="*/ 47361 h 556647"/>
                  <a:gd name="connsiteX10" fmla="*/ 304705 w 462987"/>
                  <a:gd name="connsiteY10" fmla="*/ 0 h 556647"/>
                  <a:gd name="connsiteX11" fmla="*/ 65590 w 462987"/>
                  <a:gd name="connsiteY11" fmla="*/ 58936 h 556647"/>
                  <a:gd name="connsiteX12" fmla="*/ 0 w 462987"/>
                  <a:gd name="connsiteY12" fmla="*/ 332870 h 556647"/>
                  <a:gd name="connsiteX13" fmla="*/ 158187 w 462987"/>
                  <a:gd name="connsiteY13" fmla="*/ 556647 h 556647"/>
                  <a:gd name="connsiteX14" fmla="*/ 424405 w 462987"/>
                  <a:gd name="connsiteY14" fmla="*/ 506490 h 556647"/>
                  <a:gd name="connsiteX15" fmla="*/ 435980 w 462987"/>
                  <a:gd name="connsiteY15" fmla="*/ 224650 h 556647"/>
                  <a:gd name="connsiteX16" fmla="*/ 216061 w 462987"/>
                  <a:gd name="connsiteY16" fmla="*/ 240272 h 556647"/>
                  <a:gd name="connsiteX0" fmla="*/ 216061 w 462987"/>
                  <a:gd name="connsiteY0" fmla="*/ 240272 h 556647"/>
                  <a:gd name="connsiteX1" fmla="*/ 239210 w 462987"/>
                  <a:gd name="connsiteY1" fmla="*/ 317437 h 556647"/>
                  <a:gd name="connsiteX2" fmla="*/ 358815 w 462987"/>
                  <a:gd name="connsiteY2" fmla="*/ 317437 h 556647"/>
                  <a:gd name="connsiteX3" fmla="*/ 316280 w 462987"/>
                  <a:gd name="connsiteY3" fmla="*/ 441383 h 556647"/>
                  <a:gd name="connsiteX4" fmla="*/ 195129 w 462987"/>
                  <a:gd name="connsiteY4" fmla="*/ 460096 h 556647"/>
                  <a:gd name="connsiteX5" fmla="*/ 116998 w 462987"/>
                  <a:gd name="connsiteY5" fmla="*/ 305284 h 556647"/>
                  <a:gd name="connsiteX6" fmla="*/ 154907 w 462987"/>
                  <a:gd name="connsiteY6" fmla="*/ 124621 h 556647"/>
                  <a:gd name="connsiteX7" fmla="*/ 310687 w 462987"/>
                  <a:gd name="connsiteY7" fmla="*/ 81022 h 556647"/>
                  <a:gd name="connsiteX8" fmla="*/ 435980 w 462987"/>
                  <a:gd name="connsiteY8" fmla="*/ 136100 h 556647"/>
                  <a:gd name="connsiteX9" fmla="*/ 462987 w 462987"/>
                  <a:gd name="connsiteY9" fmla="*/ 47361 h 556647"/>
                  <a:gd name="connsiteX10" fmla="*/ 304705 w 462987"/>
                  <a:gd name="connsiteY10" fmla="*/ 0 h 556647"/>
                  <a:gd name="connsiteX11" fmla="*/ 65590 w 462987"/>
                  <a:gd name="connsiteY11" fmla="*/ 58936 h 556647"/>
                  <a:gd name="connsiteX12" fmla="*/ 0 w 462987"/>
                  <a:gd name="connsiteY12" fmla="*/ 332870 h 556647"/>
                  <a:gd name="connsiteX13" fmla="*/ 158187 w 462987"/>
                  <a:gd name="connsiteY13" fmla="*/ 556647 h 556647"/>
                  <a:gd name="connsiteX14" fmla="*/ 424405 w 462987"/>
                  <a:gd name="connsiteY14" fmla="*/ 506490 h 556647"/>
                  <a:gd name="connsiteX15" fmla="*/ 435980 w 462987"/>
                  <a:gd name="connsiteY15" fmla="*/ 224650 h 556647"/>
                  <a:gd name="connsiteX16" fmla="*/ 216061 w 462987"/>
                  <a:gd name="connsiteY16" fmla="*/ 240272 h 556647"/>
                  <a:gd name="connsiteX0" fmla="*/ 216061 w 462987"/>
                  <a:gd name="connsiteY0" fmla="*/ 240272 h 556647"/>
                  <a:gd name="connsiteX1" fmla="*/ 239210 w 462987"/>
                  <a:gd name="connsiteY1" fmla="*/ 317437 h 556647"/>
                  <a:gd name="connsiteX2" fmla="*/ 358815 w 462987"/>
                  <a:gd name="connsiteY2" fmla="*/ 317437 h 556647"/>
                  <a:gd name="connsiteX3" fmla="*/ 316280 w 462987"/>
                  <a:gd name="connsiteY3" fmla="*/ 441383 h 556647"/>
                  <a:gd name="connsiteX4" fmla="*/ 195129 w 462987"/>
                  <a:gd name="connsiteY4" fmla="*/ 460096 h 556647"/>
                  <a:gd name="connsiteX5" fmla="*/ 116998 w 462987"/>
                  <a:gd name="connsiteY5" fmla="*/ 305284 h 556647"/>
                  <a:gd name="connsiteX6" fmla="*/ 154907 w 462987"/>
                  <a:gd name="connsiteY6" fmla="*/ 124621 h 556647"/>
                  <a:gd name="connsiteX7" fmla="*/ 310687 w 462987"/>
                  <a:gd name="connsiteY7" fmla="*/ 81022 h 556647"/>
                  <a:gd name="connsiteX8" fmla="*/ 435980 w 462987"/>
                  <a:gd name="connsiteY8" fmla="*/ 136100 h 556647"/>
                  <a:gd name="connsiteX9" fmla="*/ 462987 w 462987"/>
                  <a:gd name="connsiteY9" fmla="*/ 47361 h 556647"/>
                  <a:gd name="connsiteX10" fmla="*/ 309142 w 462987"/>
                  <a:gd name="connsiteY10" fmla="*/ 0 h 556647"/>
                  <a:gd name="connsiteX11" fmla="*/ 65590 w 462987"/>
                  <a:gd name="connsiteY11" fmla="*/ 58936 h 556647"/>
                  <a:gd name="connsiteX12" fmla="*/ 0 w 462987"/>
                  <a:gd name="connsiteY12" fmla="*/ 332870 h 556647"/>
                  <a:gd name="connsiteX13" fmla="*/ 158187 w 462987"/>
                  <a:gd name="connsiteY13" fmla="*/ 556647 h 556647"/>
                  <a:gd name="connsiteX14" fmla="*/ 424405 w 462987"/>
                  <a:gd name="connsiteY14" fmla="*/ 506490 h 556647"/>
                  <a:gd name="connsiteX15" fmla="*/ 435980 w 462987"/>
                  <a:gd name="connsiteY15" fmla="*/ 224650 h 556647"/>
                  <a:gd name="connsiteX16" fmla="*/ 216061 w 462987"/>
                  <a:gd name="connsiteY16" fmla="*/ 240272 h 556647"/>
                  <a:gd name="connsiteX0" fmla="*/ 216061 w 462987"/>
                  <a:gd name="connsiteY0" fmla="*/ 240272 h 556647"/>
                  <a:gd name="connsiteX1" fmla="*/ 239210 w 462987"/>
                  <a:gd name="connsiteY1" fmla="*/ 317437 h 556647"/>
                  <a:gd name="connsiteX2" fmla="*/ 358815 w 462987"/>
                  <a:gd name="connsiteY2" fmla="*/ 317437 h 556647"/>
                  <a:gd name="connsiteX3" fmla="*/ 316280 w 462987"/>
                  <a:gd name="connsiteY3" fmla="*/ 441383 h 556647"/>
                  <a:gd name="connsiteX4" fmla="*/ 195129 w 462987"/>
                  <a:gd name="connsiteY4" fmla="*/ 460096 h 556647"/>
                  <a:gd name="connsiteX5" fmla="*/ 116998 w 462987"/>
                  <a:gd name="connsiteY5" fmla="*/ 305284 h 556647"/>
                  <a:gd name="connsiteX6" fmla="*/ 154907 w 462987"/>
                  <a:gd name="connsiteY6" fmla="*/ 124621 h 556647"/>
                  <a:gd name="connsiteX7" fmla="*/ 312905 w 462987"/>
                  <a:gd name="connsiteY7" fmla="*/ 81022 h 556647"/>
                  <a:gd name="connsiteX8" fmla="*/ 435980 w 462987"/>
                  <a:gd name="connsiteY8" fmla="*/ 136100 h 556647"/>
                  <a:gd name="connsiteX9" fmla="*/ 462987 w 462987"/>
                  <a:gd name="connsiteY9" fmla="*/ 47361 h 556647"/>
                  <a:gd name="connsiteX10" fmla="*/ 309142 w 462987"/>
                  <a:gd name="connsiteY10" fmla="*/ 0 h 556647"/>
                  <a:gd name="connsiteX11" fmla="*/ 65590 w 462987"/>
                  <a:gd name="connsiteY11" fmla="*/ 58936 h 556647"/>
                  <a:gd name="connsiteX12" fmla="*/ 0 w 462987"/>
                  <a:gd name="connsiteY12" fmla="*/ 332870 h 556647"/>
                  <a:gd name="connsiteX13" fmla="*/ 158187 w 462987"/>
                  <a:gd name="connsiteY13" fmla="*/ 556647 h 556647"/>
                  <a:gd name="connsiteX14" fmla="*/ 424405 w 462987"/>
                  <a:gd name="connsiteY14" fmla="*/ 506490 h 556647"/>
                  <a:gd name="connsiteX15" fmla="*/ 435980 w 462987"/>
                  <a:gd name="connsiteY15" fmla="*/ 224650 h 556647"/>
                  <a:gd name="connsiteX16" fmla="*/ 216061 w 462987"/>
                  <a:gd name="connsiteY16" fmla="*/ 240272 h 55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2987" h="556647">
                    <a:moveTo>
                      <a:pt x="216061" y="240272"/>
                    </a:moveTo>
                    <a:lnTo>
                      <a:pt x="239210" y="317437"/>
                    </a:lnTo>
                    <a:lnTo>
                      <a:pt x="358815" y="317437"/>
                    </a:lnTo>
                    <a:lnTo>
                      <a:pt x="316280" y="441383"/>
                    </a:lnTo>
                    <a:lnTo>
                      <a:pt x="195129" y="460096"/>
                    </a:lnTo>
                    <a:lnTo>
                      <a:pt x="116998" y="305284"/>
                    </a:lnTo>
                    <a:lnTo>
                      <a:pt x="154907" y="124621"/>
                    </a:lnTo>
                    <a:lnTo>
                      <a:pt x="312905" y="81022"/>
                    </a:lnTo>
                    <a:lnTo>
                      <a:pt x="435980" y="136100"/>
                    </a:lnTo>
                    <a:lnTo>
                      <a:pt x="462987" y="47361"/>
                    </a:lnTo>
                    <a:lnTo>
                      <a:pt x="309142" y="0"/>
                    </a:lnTo>
                    <a:lnTo>
                      <a:pt x="65590" y="58936"/>
                    </a:lnTo>
                    <a:lnTo>
                      <a:pt x="0" y="332870"/>
                    </a:lnTo>
                    <a:lnTo>
                      <a:pt x="158187" y="556647"/>
                    </a:lnTo>
                    <a:lnTo>
                      <a:pt x="424405" y="506490"/>
                    </a:lnTo>
                    <a:lnTo>
                      <a:pt x="435980" y="224650"/>
                    </a:lnTo>
                    <a:lnTo>
                      <a:pt x="216061" y="24027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9" name="Freihandform 48"/>
              <p:cNvSpPr/>
              <p:nvPr/>
            </p:nvSpPr>
            <p:spPr>
              <a:xfrm>
                <a:off x="2947915" y="5227485"/>
                <a:ext cx="378106" cy="578734"/>
              </a:xfrm>
              <a:custGeom>
                <a:avLst/>
                <a:gdLst>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58501 w 378106"/>
                  <a:gd name="connsiteY11" fmla="*/ 277792 h 578734"/>
                  <a:gd name="connsiteX12" fmla="*/ 246927 w 378106"/>
                  <a:gd name="connsiteY12" fmla="*/ 320233 h 578734"/>
                  <a:gd name="connsiteX13" fmla="*/ 108030 w 378106"/>
                  <a:gd name="connsiteY13" fmla="*/ 366532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58501 w 378106"/>
                  <a:gd name="connsiteY11" fmla="*/ 277792 h 578734"/>
                  <a:gd name="connsiteX12" fmla="*/ 165904 w 378106"/>
                  <a:gd name="connsiteY12" fmla="*/ 300942 h 578734"/>
                  <a:gd name="connsiteX13" fmla="*/ 108030 w 378106"/>
                  <a:gd name="connsiteY13" fmla="*/ 366532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196544 w 378106"/>
                  <a:gd name="connsiteY11" fmla="*/ 271383 h 578734"/>
                  <a:gd name="connsiteX12" fmla="*/ 165904 w 378106"/>
                  <a:gd name="connsiteY12" fmla="*/ 300942 h 578734"/>
                  <a:gd name="connsiteX13" fmla="*/ 108030 w 378106"/>
                  <a:gd name="connsiteY13" fmla="*/ 366532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196544 w 378106"/>
                  <a:gd name="connsiteY11" fmla="*/ 271383 h 578734"/>
                  <a:gd name="connsiteX12" fmla="*/ 165904 w 378106"/>
                  <a:gd name="connsiteY12" fmla="*/ 300942 h 578734"/>
                  <a:gd name="connsiteX13" fmla="*/ 116576 w 378106"/>
                  <a:gd name="connsiteY13" fmla="*/ 370805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196544 w 378106"/>
                  <a:gd name="connsiteY11" fmla="*/ 271383 h 578734"/>
                  <a:gd name="connsiteX12" fmla="*/ 182996 w 378106"/>
                  <a:gd name="connsiteY12" fmla="*/ 305215 h 578734"/>
                  <a:gd name="connsiteX13" fmla="*/ 116576 w 378106"/>
                  <a:gd name="connsiteY13" fmla="*/ 370805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30727 w 378106"/>
                  <a:gd name="connsiteY11" fmla="*/ 269246 h 578734"/>
                  <a:gd name="connsiteX12" fmla="*/ 182996 w 378106"/>
                  <a:gd name="connsiteY12" fmla="*/ 305215 h 578734"/>
                  <a:gd name="connsiteX13" fmla="*/ 116576 w 378106"/>
                  <a:gd name="connsiteY13" fmla="*/ 370805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26291 w 378106"/>
                  <a:gd name="connsiteY11" fmla="*/ 269246 h 578734"/>
                  <a:gd name="connsiteX12" fmla="*/ 182996 w 378106"/>
                  <a:gd name="connsiteY12" fmla="*/ 305215 h 578734"/>
                  <a:gd name="connsiteX13" fmla="*/ 116576 w 378106"/>
                  <a:gd name="connsiteY13" fmla="*/ 370805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26291 w 378106"/>
                  <a:gd name="connsiteY11" fmla="*/ 269246 h 578734"/>
                  <a:gd name="connsiteX12" fmla="*/ 182996 w 378106"/>
                  <a:gd name="connsiteY12" fmla="*/ 305215 h 578734"/>
                  <a:gd name="connsiteX13" fmla="*/ 109921 w 378106"/>
                  <a:gd name="connsiteY13" fmla="*/ 368586 h 578734"/>
                  <a:gd name="connsiteX14" fmla="*/ 108030 w 378106"/>
                  <a:gd name="connsiteY14" fmla="*/ 574876 h 578734"/>
                  <a:gd name="connsiteX15" fmla="*/ 19291 w 378106"/>
                  <a:gd name="connsiteY15" fmla="*/ 578734 h 578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8106" h="578734">
                    <a:moveTo>
                      <a:pt x="19291" y="578734"/>
                    </a:moveTo>
                    <a:lnTo>
                      <a:pt x="0" y="7717"/>
                    </a:lnTo>
                    <a:lnTo>
                      <a:pt x="270076" y="0"/>
                    </a:lnTo>
                    <a:lnTo>
                      <a:pt x="378106" y="154329"/>
                    </a:lnTo>
                    <a:lnTo>
                      <a:pt x="308658" y="339524"/>
                    </a:lnTo>
                    <a:lnTo>
                      <a:pt x="111889" y="370390"/>
                    </a:lnTo>
                    <a:lnTo>
                      <a:pt x="223777" y="266218"/>
                    </a:lnTo>
                    <a:lnTo>
                      <a:pt x="262359" y="173620"/>
                    </a:lnTo>
                    <a:lnTo>
                      <a:pt x="219919" y="88739"/>
                    </a:lnTo>
                    <a:lnTo>
                      <a:pt x="123463" y="108030"/>
                    </a:lnTo>
                    <a:cubicBezTo>
                      <a:pt x="124749" y="160759"/>
                      <a:pt x="126036" y="213489"/>
                      <a:pt x="127322" y="266218"/>
                    </a:cubicBezTo>
                    <a:lnTo>
                      <a:pt x="226291" y="269246"/>
                    </a:lnTo>
                    <a:lnTo>
                      <a:pt x="182996" y="305215"/>
                    </a:lnTo>
                    <a:lnTo>
                      <a:pt x="109921" y="368586"/>
                    </a:lnTo>
                    <a:cubicBezTo>
                      <a:pt x="109291" y="437349"/>
                      <a:pt x="108660" y="506113"/>
                      <a:pt x="108030" y="574876"/>
                    </a:cubicBezTo>
                    <a:lnTo>
                      <a:pt x="19291" y="57873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sp>
        <p:nvSpPr>
          <p:cNvPr id="61" name="Freihandform 60"/>
          <p:cNvSpPr/>
          <p:nvPr/>
        </p:nvSpPr>
        <p:spPr>
          <a:xfrm>
            <a:off x="1697987" y="1726144"/>
            <a:ext cx="948266" cy="939080"/>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601462"/>
              <a:gd name="connsiteX1" fmla="*/ 38190 w 973666"/>
              <a:gd name="connsiteY1" fmla="*/ 939080 h 1601462"/>
              <a:gd name="connsiteX2" fmla="*/ 943583 w 973666"/>
              <a:gd name="connsiteY2" fmla="*/ 1601462 h 1601462"/>
              <a:gd name="connsiteX3" fmla="*/ 973666 w 973666"/>
              <a:gd name="connsiteY3" fmla="*/ 1397000 h 1601462"/>
              <a:gd name="connsiteX4" fmla="*/ 235444 w 973666"/>
              <a:gd name="connsiteY4" fmla="*/ 874229 h 1601462"/>
              <a:gd name="connsiteX5" fmla="*/ 194733 w 973666"/>
              <a:gd name="connsiteY5" fmla="*/ 279400 h 1601462"/>
              <a:gd name="connsiteX6" fmla="*/ 889000 w 973666"/>
              <a:gd name="connsiteY6" fmla="*/ 160867 h 1601462"/>
              <a:gd name="connsiteX7" fmla="*/ 948266 w 973666"/>
              <a:gd name="connsiteY7" fmla="*/ 0 h 1601462"/>
              <a:gd name="connsiteX8" fmla="*/ 0 w 973666"/>
              <a:gd name="connsiteY8" fmla="*/ 101600 h 1601462"/>
              <a:gd name="connsiteX0" fmla="*/ 0 w 973666"/>
              <a:gd name="connsiteY0" fmla="*/ 101600 h 1397000"/>
              <a:gd name="connsiteX1" fmla="*/ 38190 w 973666"/>
              <a:gd name="connsiteY1" fmla="*/ 939080 h 1397000"/>
              <a:gd name="connsiteX2" fmla="*/ 973666 w 973666"/>
              <a:gd name="connsiteY2" fmla="*/ 1397000 h 1397000"/>
              <a:gd name="connsiteX3" fmla="*/ 235444 w 973666"/>
              <a:gd name="connsiteY3" fmla="*/ 874229 h 1397000"/>
              <a:gd name="connsiteX4" fmla="*/ 194733 w 973666"/>
              <a:gd name="connsiteY4" fmla="*/ 279400 h 1397000"/>
              <a:gd name="connsiteX5" fmla="*/ 889000 w 973666"/>
              <a:gd name="connsiteY5" fmla="*/ 160867 h 1397000"/>
              <a:gd name="connsiteX6" fmla="*/ 948266 w 973666"/>
              <a:gd name="connsiteY6" fmla="*/ 0 h 1397000"/>
              <a:gd name="connsiteX7" fmla="*/ 0 w 973666"/>
              <a:gd name="connsiteY7" fmla="*/ 101600 h 1397000"/>
              <a:gd name="connsiteX0" fmla="*/ 0 w 948266"/>
              <a:gd name="connsiteY0" fmla="*/ 101600 h 939080"/>
              <a:gd name="connsiteX1" fmla="*/ 38190 w 948266"/>
              <a:gd name="connsiteY1" fmla="*/ 939080 h 939080"/>
              <a:gd name="connsiteX2" fmla="*/ 235444 w 948266"/>
              <a:gd name="connsiteY2" fmla="*/ 874229 h 939080"/>
              <a:gd name="connsiteX3" fmla="*/ 194733 w 948266"/>
              <a:gd name="connsiteY3" fmla="*/ 279400 h 939080"/>
              <a:gd name="connsiteX4" fmla="*/ 889000 w 948266"/>
              <a:gd name="connsiteY4" fmla="*/ 160867 h 939080"/>
              <a:gd name="connsiteX5" fmla="*/ 948266 w 948266"/>
              <a:gd name="connsiteY5" fmla="*/ 0 h 939080"/>
              <a:gd name="connsiteX6" fmla="*/ 0 w 948266"/>
              <a:gd name="connsiteY6" fmla="*/ 101600 h 93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8266" h="939080">
                <a:moveTo>
                  <a:pt x="0" y="101600"/>
                </a:moveTo>
                <a:lnTo>
                  <a:pt x="38190" y="939080"/>
                </a:lnTo>
                <a:lnTo>
                  <a:pt x="235444" y="874229"/>
                </a:lnTo>
                <a:lnTo>
                  <a:pt x="194733" y="279400"/>
                </a:lnTo>
                <a:lnTo>
                  <a:pt x="889000" y="160867"/>
                </a:lnTo>
                <a:lnTo>
                  <a:pt x="948266" y="0"/>
                </a:lnTo>
                <a:lnTo>
                  <a:pt x="0" y="1016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sp>
        <p:nvSpPr>
          <p:cNvPr id="62" name="Freihandform 61"/>
          <p:cNvSpPr/>
          <p:nvPr/>
        </p:nvSpPr>
        <p:spPr>
          <a:xfrm rot="11202798">
            <a:off x="3683962" y="3579306"/>
            <a:ext cx="799381" cy="841060"/>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48266"/>
              <a:gd name="connsiteY0" fmla="*/ 101600 h 1591734"/>
              <a:gd name="connsiteX1" fmla="*/ 135466 w 948266"/>
              <a:gd name="connsiteY1" fmla="*/ 1532467 h 1591734"/>
              <a:gd name="connsiteX2" fmla="*/ 914400 w 948266"/>
              <a:gd name="connsiteY2" fmla="*/ 1591734 h 1591734"/>
              <a:gd name="connsiteX3" fmla="*/ 918266 w 948266"/>
              <a:gd name="connsiteY3" fmla="*/ 1360896 h 1591734"/>
              <a:gd name="connsiteX4" fmla="*/ 313266 w 948266"/>
              <a:gd name="connsiteY4" fmla="*/ 1380067 h 1591734"/>
              <a:gd name="connsiteX5" fmla="*/ 194733 w 948266"/>
              <a:gd name="connsiteY5" fmla="*/ 279400 h 1591734"/>
              <a:gd name="connsiteX6" fmla="*/ 889000 w 948266"/>
              <a:gd name="connsiteY6" fmla="*/ 160867 h 1591734"/>
              <a:gd name="connsiteX7" fmla="*/ 948266 w 948266"/>
              <a:gd name="connsiteY7" fmla="*/ 0 h 1591734"/>
              <a:gd name="connsiteX8" fmla="*/ 0 w 948266"/>
              <a:gd name="connsiteY8" fmla="*/ 101600 h 1591734"/>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889000 w 1052905"/>
              <a:gd name="connsiteY6" fmla="*/ 160867 h 1609532"/>
              <a:gd name="connsiteX7" fmla="*/ 948266 w 1052905"/>
              <a:gd name="connsiteY7" fmla="*/ 0 h 1609532"/>
              <a:gd name="connsiteX8" fmla="*/ 0 w 1052905"/>
              <a:gd name="connsiteY8" fmla="*/ 101600 h 1609532"/>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764850 w 1052905"/>
              <a:gd name="connsiteY6" fmla="*/ 192532 h 1609532"/>
              <a:gd name="connsiteX7" fmla="*/ 948266 w 1052905"/>
              <a:gd name="connsiteY7" fmla="*/ 0 h 1609532"/>
              <a:gd name="connsiteX8" fmla="*/ 0 w 1052905"/>
              <a:gd name="connsiteY8" fmla="*/ 101600 h 1609532"/>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94733 w 1052905"/>
              <a:gd name="connsiteY5" fmla="*/ 313026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0945 w 1052905"/>
              <a:gd name="connsiteY1" fmla="*/ 841060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30172"/>
              <a:gd name="connsiteY0" fmla="*/ 135226 h 1616449"/>
              <a:gd name="connsiteX1" fmla="*/ 10945 w 1030172"/>
              <a:gd name="connsiteY1" fmla="*/ 841060 h 1616449"/>
              <a:gd name="connsiteX2" fmla="*/ 1030162 w 1030172"/>
              <a:gd name="connsiteY2" fmla="*/ 1616449 h 1616449"/>
              <a:gd name="connsiteX3" fmla="*/ 918266 w 1030172"/>
              <a:gd name="connsiteY3" fmla="*/ 1394522 h 1616449"/>
              <a:gd name="connsiteX4" fmla="*/ 195593 w 1030172"/>
              <a:gd name="connsiteY4" fmla="*/ 830060 h 1616449"/>
              <a:gd name="connsiteX5" fmla="*/ 144281 w 1030172"/>
              <a:gd name="connsiteY5" fmla="*/ 318964 h 1616449"/>
              <a:gd name="connsiteX6" fmla="*/ 764850 w 1030172"/>
              <a:gd name="connsiteY6" fmla="*/ 226158 h 1616449"/>
              <a:gd name="connsiteX7" fmla="*/ 799381 w 1030172"/>
              <a:gd name="connsiteY7" fmla="*/ 0 h 1616449"/>
              <a:gd name="connsiteX8" fmla="*/ 0 w 1030172"/>
              <a:gd name="connsiteY8" fmla="*/ 135226 h 1616449"/>
              <a:gd name="connsiteX0" fmla="*/ 0 w 918266"/>
              <a:gd name="connsiteY0" fmla="*/ 135226 h 1394522"/>
              <a:gd name="connsiteX1" fmla="*/ 10945 w 918266"/>
              <a:gd name="connsiteY1" fmla="*/ 841060 h 1394522"/>
              <a:gd name="connsiteX2" fmla="*/ 918266 w 918266"/>
              <a:gd name="connsiteY2" fmla="*/ 1394522 h 1394522"/>
              <a:gd name="connsiteX3" fmla="*/ 195593 w 918266"/>
              <a:gd name="connsiteY3" fmla="*/ 830060 h 1394522"/>
              <a:gd name="connsiteX4" fmla="*/ 144281 w 918266"/>
              <a:gd name="connsiteY4" fmla="*/ 318964 h 1394522"/>
              <a:gd name="connsiteX5" fmla="*/ 764850 w 918266"/>
              <a:gd name="connsiteY5" fmla="*/ 226158 h 1394522"/>
              <a:gd name="connsiteX6" fmla="*/ 799381 w 918266"/>
              <a:gd name="connsiteY6" fmla="*/ 0 h 1394522"/>
              <a:gd name="connsiteX7" fmla="*/ 0 w 918266"/>
              <a:gd name="connsiteY7" fmla="*/ 135226 h 1394522"/>
              <a:gd name="connsiteX0" fmla="*/ 0 w 799381"/>
              <a:gd name="connsiteY0" fmla="*/ 135226 h 841060"/>
              <a:gd name="connsiteX1" fmla="*/ 10945 w 799381"/>
              <a:gd name="connsiteY1" fmla="*/ 841060 h 841060"/>
              <a:gd name="connsiteX2" fmla="*/ 195593 w 799381"/>
              <a:gd name="connsiteY2" fmla="*/ 830060 h 841060"/>
              <a:gd name="connsiteX3" fmla="*/ 144281 w 799381"/>
              <a:gd name="connsiteY3" fmla="*/ 318964 h 841060"/>
              <a:gd name="connsiteX4" fmla="*/ 764850 w 799381"/>
              <a:gd name="connsiteY4" fmla="*/ 226158 h 841060"/>
              <a:gd name="connsiteX5" fmla="*/ 799381 w 799381"/>
              <a:gd name="connsiteY5" fmla="*/ 0 h 841060"/>
              <a:gd name="connsiteX6" fmla="*/ 0 w 799381"/>
              <a:gd name="connsiteY6" fmla="*/ 135226 h 84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9381" h="841060">
                <a:moveTo>
                  <a:pt x="0" y="135226"/>
                </a:moveTo>
                <a:lnTo>
                  <a:pt x="10945" y="841060"/>
                </a:lnTo>
                <a:lnTo>
                  <a:pt x="195593" y="830060"/>
                </a:lnTo>
                <a:lnTo>
                  <a:pt x="144281" y="318964"/>
                </a:lnTo>
                <a:lnTo>
                  <a:pt x="764850" y="226158"/>
                </a:lnTo>
                <a:lnTo>
                  <a:pt x="799381" y="0"/>
                </a:lnTo>
                <a:lnTo>
                  <a:pt x="0" y="13522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sp>
        <p:nvSpPr>
          <p:cNvPr id="2" name="Freihandform: Form 1"/>
          <p:cNvSpPr/>
          <p:nvPr/>
        </p:nvSpPr>
        <p:spPr>
          <a:xfrm>
            <a:off x="4131805" y="2522202"/>
            <a:ext cx="472968" cy="1000022"/>
          </a:xfrm>
          <a:custGeom>
            <a:avLst/>
            <a:gdLst>
              <a:gd name="connsiteX0" fmla="*/ 0 w 1005840"/>
              <a:gd name="connsiteY0" fmla="*/ 388620 h 2526030"/>
              <a:gd name="connsiteX1" fmla="*/ 102870 w 1005840"/>
              <a:gd name="connsiteY1" fmla="*/ 651510 h 2526030"/>
              <a:gd name="connsiteX2" fmla="*/ 537210 w 1005840"/>
              <a:gd name="connsiteY2" fmla="*/ 331470 h 2526030"/>
              <a:gd name="connsiteX3" fmla="*/ 422910 w 1005840"/>
              <a:gd name="connsiteY3" fmla="*/ 2366010 h 2526030"/>
              <a:gd name="connsiteX4" fmla="*/ 377190 w 1005840"/>
              <a:gd name="connsiteY4" fmla="*/ 2526030 h 2526030"/>
              <a:gd name="connsiteX5" fmla="*/ 1005840 w 1005840"/>
              <a:gd name="connsiteY5" fmla="*/ 2446020 h 2526030"/>
              <a:gd name="connsiteX6" fmla="*/ 822960 w 1005840"/>
              <a:gd name="connsiteY6" fmla="*/ 2377440 h 2526030"/>
              <a:gd name="connsiteX7" fmla="*/ 857250 w 1005840"/>
              <a:gd name="connsiteY7" fmla="*/ 45720 h 2526030"/>
              <a:gd name="connsiteX8" fmla="*/ 582930 w 1005840"/>
              <a:gd name="connsiteY8" fmla="*/ 0 h 2526030"/>
              <a:gd name="connsiteX9" fmla="*/ 0 w 1005840"/>
              <a:gd name="connsiteY9" fmla="*/ 388620 h 2526030"/>
              <a:gd name="connsiteX0" fmla="*/ 0 w 1005840"/>
              <a:gd name="connsiteY0" fmla="*/ 388620 h 2526030"/>
              <a:gd name="connsiteX1" fmla="*/ 102870 w 1005840"/>
              <a:gd name="connsiteY1" fmla="*/ 651510 h 2526030"/>
              <a:gd name="connsiteX2" fmla="*/ 537210 w 1005840"/>
              <a:gd name="connsiteY2" fmla="*/ 331470 h 2526030"/>
              <a:gd name="connsiteX3" fmla="*/ 422910 w 1005840"/>
              <a:gd name="connsiteY3" fmla="*/ 2366010 h 2526030"/>
              <a:gd name="connsiteX4" fmla="*/ 377190 w 1005840"/>
              <a:gd name="connsiteY4" fmla="*/ 2526030 h 2526030"/>
              <a:gd name="connsiteX5" fmla="*/ 1005840 w 1005840"/>
              <a:gd name="connsiteY5" fmla="*/ 2446020 h 2526030"/>
              <a:gd name="connsiteX6" fmla="*/ 822960 w 1005840"/>
              <a:gd name="connsiteY6" fmla="*/ 2077282 h 2526030"/>
              <a:gd name="connsiteX7" fmla="*/ 857250 w 1005840"/>
              <a:gd name="connsiteY7" fmla="*/ 45720 h 2526030"/>
              <a:gd name="connsiteX8" fmla="*/ 582930 w 1005840"/>
              <a:gd name="connsiteY8" fmla="*/ 0 h 2526030"/>
              <a:gd name="connsiteX9" fmla="*/ 0 w 1005840"/>
              <a:gd name="connsiteY9" fmla="*/ 388620 h 2526030"/>
              <a:gd name="connsiteX0" fmla="*/ 0 w 857250"/>
              <a:gd name="connsiteY0" fmla="*/ 388620 h 2626114"/>
              <a:gd name="connsiteX1" fmla="*/ 102870 w 857250"/>
              <a:gd name="connsiteY1" fmla="*/ 651510 h 2626114"/>
              <a:gd name="connsiteX2" fmla="*/ 537210 w 857250"/>
              <a:gd name="connsiteY2" fmla="*/ 331470 h 2626114"/>
              <a:gd name="connsiteX3" fmla="*/ 422910 w 857250"/>
              <a:gd name="connsiteY3" fmla="*/ 2366010 h 2626114"/>
              <a:gd name="connsiteX4" fmla="*/ 377190 w 857250"/>
              <a:gd name="connsiteY4" fmla="*/ 2526030 h 2626114"/>
              <a:gd name="connsiteX5" fmla="*/ 695088 w 857250"/>
              <a:gd name="connsiteY5" fmla="*/ 2626114 h 2626114"/>
              <a:gd name="connsiteX6" fmla="*/ 822960 w 857250"/>
              <a:gd name="connsiteY6" fmla="*/ 2077282 h 2626114"/>
              <a:gd name="connsiteX7" fmla="*/ 857250 w 857250"/>
              <a:gd name="connsiteY7" fmla="*/ 45720 h 2626114"/>
              <a:gd name="connsiteX8" fmla="*/ 582930 w 857250"/>
              <a:gd name="connsiteY8" fmla="*/ 0 h 2626114"/>
              <a:gd name="connsiteX9" fmla="*/ 0 w 857250"/>
              <a:gd name="connsiteY9" fmla="*/ 388620 h 2626114"/>
              <a:gd name="connsiteX0" fmla="*/ 0 w 857250"/>
              <a:gd name="connsiteY0" fmla="*/ 388620 h 2626114"/>
              <a:gd name="connsiteX1" fmla="*/ 102870 w 857250"/>
              <a:gd name="connsiteY1" fmla="*/ 651510 h 2626114"/>
              <a:gd name="connsiteX2" fmla="*/ 537210 w 857250"/>
              <a:gd name="connsiteY2" fmla="*/ 331470 h 2626114"/>
              <a:gd name="connsiteX3" fmla="*/ 422910 w 857250"/>
              <a:gd name="connsiteY3" fmla="*/ 2366010 h 2626114"/>
              <a:gd name="connsiteX4" fmla="*/ 377190 w 857250"/>
              <a:gd name="connsiteY4" fmla="*/ 2526030 h 2626114"/>
              <a:gd name="connsiteX5" fmla="*/ 695088 w 857250"/>
              <a:gd name="connsiteY5" fmla="*/ 2626114 h 2626114"/>
              <a:gd name="connsiteX6" fmla="*/ 681306 w 857250"/>
              <a:gd name="connsiteY6" fmla="*/ 2159375 h 2626114"/>
              <a:gd name="connsiteX7" fmla="*/ 857250 w 857250"/>
              <a:gd name="connsiteY7" fmla="*/ 45720 h 2626114"/>
              <a:gd name="connsiteX8" fmla="*/ 582930 w 857250"/>
              <a:gd name="connsiteY8" fmla="*/ 0 h 2626114"/>
              <a:gd name="connsiteX9" fmla="*/ 0 w 857250"/>
              <a:gd name="connsiteY9" fmla="*/ 388620 h 2626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7250" h="2626114">
                <a:moveTo>
                  <a:pt x="0" y="388620"/>
                </a:moveTo>
                <a:lnTo>
                  <a:pt x="102870" y="651510"/>
                </a:lnTo>
                <a:lnTo>
                  <a:pt x="537210" y="331470"/>
                </a:lnTo>
                <a:lnTo>
                  <a:pt x="422910" y="2366010"/>
                </a:lnTo>
                <a:cubicBezTo>
                  <a:pt x="407670" y="2419350"/>
                  <a:pt x="331827" y="2482679"/>
                  <a:pt x="377190" y="2526030"/>
                </a:cubicBezTo>
                <a:cubicBezTo>
                  <a:pt x="422553" y="2569381"/>
                  <a:pt x="589122" y="2592753"/>
                  <a:pt x="695088" y="2626114"/>
                </a:cubicBezTo>
                <a:lnTo>
                  <a:pt x="681306" y="2159375"/>
                </a:lnTo>
                <a:lnTo>
                  <a:pt x="857250" y="45720"/>
                </a:lnTo>
                <a:lnTo>
                  <a:pt x="582930" y="0"/>
                </a:lnTo>
                <a:lnTo>
                  <a:pt x="0" y="38862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Rechteck 14"/>
          <p:cNvSpPr/>
          <p:nvPr/>
        </p:nvSpPr>
        <p:spPr>
          <a:xfrm rot="21170820">
            <a:off x="5883964" y="3433305"/>
            <a:ext cx="2902226" cy="11330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t>Inhaltsbezogene Kompetenzen</a:t>
            </a:r>
          </a:p>
        </p:txBody>
      </p:sp>
      <p:sp>
        <p:nvSpPr>
          <p:cNvPr id="16" name="Rechteck 15"/>
          <p:cNvSpPr/>
          <p:nvPr/>
        </p:nvSpPr>
        <p:spPr>
          <a:xfrm rot="328427">
            <a:off x="5895791" y="1861983"/>
            <a:ext cx="2902226" cy="11330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t>Klasse 8</a:t>
            </a:r>
          </a:p>
        </p:txBody>
      </p:sp>
    </p:spTree>
    <p:extLst>
      <p:ext uri="{BB962C8B-B14F-4D97-AF65-F5344CB8AC3E}">
        <p14:creationId xmlns:p14="http://schemas.microsoft.com/office/powerpoint/2010/main" val="3295433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fill="hold"/>
                                        <p:tgtEl>
                                          <p:spTgt spid="16"/>
                                        </p:tgtEl>
                                        <p:attrNameLst>
                                          <p:attrName>ppt_x</p:attrName>
                                        </p:attrNameLst>
                                      </p:cBhvr>
                                      <p:tavLst>
                                        <p:tav tm="0">
                                          <p:val>
                                            <p:strVal val="#ppt_x"/>
                                          </p:val>
                                        </p:tav>
                                        <p:tav tm="100000">
                                          <p:val>
                                            <p:strVal val="#ppt_x"/>
                                          </p:val>
                                        </p:tav>
                                      </p:tavLst>
                                    </p:anim>
                                    <p:anim calcmode="lin" valueType="num">
                                      <p:cBhvr additive="base">
                                        <p:cTn id="19"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animBg="1"/>
      <p:bldP spid="1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Sprechblase: rechteckig 36"/>
          <p:cNvSpPr/>
          <p:nvPr/>
        </p:nvSpPr>
        <p:spPr>
          <a:xfrm>
            <a:off x="210956" y="2137949"/>
            <a:ext cx="1889787" cy="797996"/>
          </a:xfrm>
          <a:prstGeom prst="wedgeRectCallout">
            <a:avLst>
              <a:gd name="adj1" fmla="val 83593"/>
              <a:gd name="adj2" fmla="val 25137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Technisches Zeichnen</a:t>
            </a:r>
          </a:p>
        </p:txBody>
      </p:sp>
      <p:sp>
        <p:nvSpPr>
          <p:cNvPr id="44" name="Sprechblase: rechteckig 43">
            <a:extLst>
              <a:ext uri="{FF2B5EF4-FFF2-40B4-BE49-F238E27FC236}">
                <a16:creationId xmlns:a16="http://schemas.microsoft.com/office/drawing/2014/main" id="{D2E72D2A-3960-4CD0-B8D2-7437D9D90C8D}"/>
              </a:ext>
            </a:extLst>
          </p:cNvPr>
          <p:cNvSpPr/>
          <p:nvPr/>
        </p:nvSpPr>
        <p:spPr>
          <a:xfrm>
            <a:off x="1174193" y="1181398"/>
            <a:ext cx="1889787" cy="754434"/>
          </a:xfrm>
          <a:prstGeom prst="wedgeRectCallout">
            <a:avLst>
              <a:gd name="adj1" fmla="val 64392"/>
              <a:gd name="adj2" fmla="val 3418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Holzbearbeitung</a:t>
            </a:r>
          </a:p>
        </p:txBody>
      </p:sp>
      <p:grpSp>
        <p:nvGrpSpPr>
          <p:cNvPr id="6" name="Gruppieren 5"/>
          <p:cNvGrpSpPr/>
          <p:nvPr/>
        </p:nvGrpSpPr>
        <p:grpSpPr>
          <a:xfrm>
            <a:off x="1441569" y="570329"/>
            <a:ext cx="5778557" cy="5327883"/>
            <a:chOff x="1441569" y="951329"/>
            <a:chExt cx="5778557" cy="5327883"/>
          </a:xfrm>
        </p:grpSpPr>
        <p:grpSp>
          <p:nvGrpSpPr>
            <p:cNvPr id="2" name="Gruppieren 1"/>
            <p:cNvGrpSpPr/>
            <p:nvPr/>
          </p:nvGrpSpPr>
          <p:grpSpPr>
            <a:xfrm>
              <a:off x="1441569" y="5088279"/>
              <a:ext cx="990631" cy="1190933"/>
              <a:chOff x="1441569" y="5088279"/>
              <a:chExt cx="990631" cy="1190933"/>
            </a:xfrm>
          </p:grpSpPr>
          <p:sp>
            <p:nvSpPr>
              <p:cNvPr id="43" name="Freeform 4"/>
              <p:cNvSpPr>
                <a:spLocks/>
              </p:cNvSpPr>
              <p:nvPr/>
            </p:nvSpPr>
            <p:spPr bwMode="auto">
              <a:xfrm>
                <a:off x="1441569" y="5088279"/>
                <a:ext cx="970013" cy="1190933"/>
              </a:xfrm>
              <a:custGeom>
                <a:avLst/>
                <a:gdLst>
                  <a:gd name="T0" fmla="*/ 0 w 1185797"/>
                  <a:gd name="T1" fmla="*/ 1182414 h 1418897"/>
                  <a:gd name="T2" fmla="*/ 299544 w 1185797"/>
                  <a:gd name="T3" fmla="*/ 189186 h 1418897"/>
                  <a:gd name="T4" fmla="*/ 914400 w 1185797"/>
                  <a:gd name="T5" fmla="*/ 0 h 1418897"/>
                  <a:gd name="T6" fmla="*/ 1185797 w 1185797"/>
                  <a:gd name="T7" fmla="*/ 406813 h 1418897"/>
                  <a:gd name="T8" fmla="*/ 1008993 w 1185797"/>
                  <a:gd name="T9" fmla="*/ 1418897 h 1418897"/>
                  <a:gd name="T10" fmla="*/ 0 w 1185797"/>
                  <a:gd name="T11" fmla="*/ 1182414 h 1418897"/>
                  <a:gd name="connsiteX0" fmla="*/ 0 w 1357180"/>
                  <a:gd name="connsiteY0" fmla="*/ 1153407 h 1418897"/>
                  <a:gd name="connsiteX1" fmla="*/ 470927 w 1357180"/>
                  <a:gd name="connsiteY1" fmla="*/ 189186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153407 h 1418897"/>
                  <a:gd name="connsiteX1" fmla="*/ 564408 w 1357180"/>
                  <a:gd name="connsiteY1" fmla="*/ 73154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269438 h 1534928"/>
                  <a:gd name="connsiteX1" fmla="*/ 564408 w 1357180"/>
                  <a:gd name="connsiteY1" fmla="*/ 189185 h 1534928"/>
                  <a:gd name="connsiteX2" fmla="*/ 1210426 w 1357180"/>
                  <a:gd name="connsiteY2" fmla="*/ 0 h 1534928"/>
                  <a:gd name="connsiteX3" fmla="*/ 1357180 w 1357180"/>
                  <a:gd name="connsiteY3" fmla="*/ 522844 h 1534928"/>
                  <a:gd name="connsiteX4" fmla="*/ 1180376 w 1357180"/>
                  <a:gd name="connsiteY4" fmla="*/ 1534928 h 1534928"/>
                  <a:gd name="connsiteX5" fmla="*/ 0 w 1357180"/>
                  <a:gd name="connsiteY5" fmla="*/ 1269438 h 1534928"/>
                  <a:gd name="connsiteX0" fmla="*/ 0 w 1388340"/>
                  <a:gd name="connsiteY0" fmla="*/ 1269438 h 1534928"/>
                  <a:gd name="connsiteX1" fmla="*/ 564408 w 1388340"/>
                  <a:gd name="connsiteY1" fmla="*/ 189185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269438 h 1534928"/>
                  <a:gd name="connsiteX1" fmla="*/ 564408 w 1388340"/>
                  <a:gd name="connsiteY1" fmla="*/ 137341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321282 h 1586772"/>
                  <a:gd name="connsiteX1" fmla="*/ 564408 w 1388340"/>
                  <a:gd name="connsiteY1" fmla="*/ 189185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44875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25342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8340" h="1586772">
                    <a:moveTo>
                      <a:pt x="0" y="1321282"/>
                    </a:moveTo>
                    <a:lnTo>
                      <a:pt x="525342" y="189186"/>
                    </a:lnTo>
                    <a:lnTo>
                      <a:pt x="1210426" y="0"/>
                    </a:lnTo>
                    <a:lnTo>
                      <a:pt x="1388340" y="458657"/>
                    </a:lnTo>
                    <a:lnTo>
                      <a:pt x="1180376" y="1586772"/>
                    </a:lnTo>
                    <a:lnTo>
                      <a:pt x="0" y="1321282"/>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a:p>
            </p:txBody>
          </p:sp>
          <p:sp>
            <p:nvSpPr>
              <p:cNvPr id="48" name="Text Box 6"/>
              <p:cNvSpPr txBox="1">
                <a:spLocks noChangeArrowheads="1"/>
              </p:cNvSpPr>
              <p:nvPr/>
            </p:nvSpPr>
            <p:spPr bwMode="auto">
              <a:xfrm rot="17282728">
                <a:off x="1613265" y="5336329"/>
                <a:ext cx="771943" cy="8659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2400" i="0" u="none" strike="noStrike" cap="none" normalizeH="0" baseline="0" dirty="0">
                    <a:ln>
                      <a:noFill/>
                    </a:ln>
                    <a:solidFill>
                      <a:srgbClr val="FFFFFF"/>
                    </a:solidFill>
                    <a:effectLst/>
                    <a:latin typeface="Candara" pitchFamily="34" charset="0"/>
                    <a:cs typeface="Arial" pitchFamily="34" charset="0"/>
                  </a:rPr>
                  <a:t>Aus-blick</a:t>
                </a:r>
                <a:endParaRPr kumimoji="0" lang="de-DE" altLang="de-DE" sz="5400" i="0" u="none" strike="noStrike" cap="none" normalizeH="0" baseline="0" dirty="0">
                  <a:ln>
                    <a:noFill/>
                  </a:ln>
                  <a:solidFill>
                    <a:schemeClr val="tx1"/>
                  </a:solidFill>
                  <a:effectLst/>
                  <a:latin typeface="Arial" pitchFamily="34" charset="0"/>
                  <a:cs typeface="Arial" pitchFamily="34" charset="0"/>
                </a:endParaRPr>
              </a:p>
            </p:txBody>
          </p:sp>
        </p:grpSp>
        <p:grpSp>
          <p:nvGrpSpPr>
            <p:cNvPr id="3" name="Gruppieren 2"/>
            <p:cNvGrpSpPr/>
            <p:nvPr/>
          </p:nvGrpSpPr>
          <p:grpSpPr>
            <a:xfrm>
              <a:off x="1814661" y="4310015"/>
              <a:ext cx="5114346" cy="1069918"/>
              <a:chOff x="1814661" y="4310015"/>
              <a:chExt cx="5114346" cy="1069918"/>
            </a:xfrm>
          </p:grpSpPr>
          <p:sp>
            <p:nvSpPr>
              <p:cNvPr id="47" name="Freeform 5"/>
              <p:cNvSpPr>
                <a:spLocks/>
              </p:cNvSpPr>
              <p:nvPr/>
            </p:nvSpPr>
            <p:spPr bwMode="auto">
              <a:xfrm>
                <a:off x="1814661" y="4310015"/>
                <a:ext cx="5114346" cy="1069918"/>
              </a:xfrm>
              <a:custGeom>
                <a:avLst/>
                <a:gdLst>
                  <a:gd name="T0" fmla="*/ 0 w 7570979"/>
                  <a:gd name="T1" fmla="*/ 1734207 h 2301765"/>
                  <a:gd name="T2" fmla="*/ 725214 w 7570979"/>
                  <a:gd name="T3" fmla="*/ 1497724 h 2301765"/>
                  <a:gd name="T4" fmla="*/ 882869 w 7570979"/>
                  <a:gd name="T5" fmla="*/ 1970689 h 2301765"/>
                  <a:gd name="T6" fmla="*/ 6385035 w 7570979"/>
                  <a:gd name="T7" fmla="*/ 1891862 h 2301765"/>
                  <a:gd name="T8" fmla="*/ 6653049 w 7570979"/>
                  <a:gd name="T9" fmla="*/ 2301765 h 2301765"/>
                  <a:gd name="T10" fmla="*/ 7236373 w 7570979"/>
                  <a:gd name="T11" fmla="*/ 2081048 h 2301765"/>
                  <a:gd name="T12" fmla="*/ 0 w 7570979"/>
                  <a:gd name="T13" fmla="*/ 1734207 h 2301765"/>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653049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65480 w 7605494"/>
                  <a:gd name="connsiteY3" fmla="*/ 1345967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81061 w 7605494"/>
                  <a:gd name="connsiteY3" fmla="*/ 1476501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886405"/>
                  <a:gd name="connsiteX1" fmla="*/ 725214 w 7605494"/>
                  <a:gd name="connsiteY1" fmla="*/ 937325 h 1886405"/>
                  <a:gd name="connsiteX2" fmla="*/ 882869 w 7605494"/>
                  <a:gd name="connsiteY2" fmla="*/ 1410290 h 1886405"/>
                  <a:gd name="connsiteX3" fmla="*/ 6681061 w 7605494"/>
                  <a:gd name="connsiteY3" fmla="*/ 1476501 h 1886405"/>
                  <a:gd name="connsiteX4" fmla="*/ 6902335 w 7605494"/>
                  <a:gd name="connsiteY4" fmla="*/ 1886405 h 1886405"/>
                  <a:gd name="connsiteX5" fmla="*/ 7594719 w 7605494"/>
                  <a:gd name="connsiteY5" fmla="*/ 1520648 h 1886405"/>
                  <a:gd name="connsiteX6" fmla="*/ 0 w 7605494"/>
                  <a:gd name="connsiteY6" fmla="*/ 1173808 h 1886405"/>
                  <a:gd name="connsiteX0" fmla="*/ 0 w 7527702"/>
                  <a:gd name="connsiteY0" fmla="*/ 1083314 h 1795911"/>
                  <a:gd name="connsiteX1" fmla="*/ 725214 w 7527702"/>
                  <a:gd name="connsiteY1" fmla="*/ 846831 h 1795911"/>
                  <a:gd name="connsiteX2" fmla="*/ 882869 w 7527702"/>
                  <a:gd name="connsiteY2" fmla="*/ 1319796 h 1795911"/>
                  <a:gd name="connsiteX3" fmla="*/ 6681061 w 7527702"/>
                  <a:gd name="connsiteY3" fmla="*/ 1386007 h 1795911"/>
                  <a:gd name="connsiteX4" fmla="*/ 6902335 w 7527702"/>
                  <a:gd name="connsiteY4" fmla="*/ 1795911 h 1795911"/>
                  <a:gd name="connsiteX5" fmla="*/ 7516819 w 7527702"/>
                  <a:gd name="connsiteY5" fmla="*/ 1647712 h 1795911"/>
                  <a:gd name="connsiteX6" fmla="*/ 0 w 7527702"/>
                  <a:gd name="connsiteY6" fmla="*/ 1083314 h 1795911"/>
                  <a:gd name="connsiteX0" fmla="*/ 0 w 7527703"/>
                  <a:gd name="connsiteY0" fmla="*/ 1083314 h 1795911"/>
                  <a:gd name="connsiteX1" fmla="*/ 725214 w 7527703"/>
                  <a:gd name="connsiteY1" fmla="*/ 846831 h 1795911"/>
                  <a:gd name="connsiteX2" fmla="*/ 882869 w 7527703"/>
                  <a:gd name="connsiteY2" fmla="*/ 1319796 h 1795911"/>
                  <a:gd name="connsiteX3" fmla="*/ 6681062 w 7527703"/>
                  <a:gd name="connsiteY3" fmla="*/ 1386007 h 1795911"/>
                  <a:gd name="connsiteX4" fmla="*/ 6902335 w 7527703"/>
                  <a:gd name="connsiteY4" fmla="*/ 1795911 h 1795911"/>
                  <a:gd name="connsiteX5" fmla="*/ 7516819 w 7527703"/>
                  <a:gd name="connsiteY5" fmla="*/ 1647712 h 1795911"/>
                  <a:gd name="connsiteX6" fmla="*/ 0 w 7527703"/>
                  <a:gd name="connsiteY6" fmla="*/ 1083314 h 1795911"/>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228619"/>
                  <a:gd name="connsiteY0" fmla="*/ 1538428 h 2251025"/>
                  <a:gd name="connsiteX1" fmla="*/ 725214 w 7228619"/>
                  <a:gd name="connsiteY1" fmla="*/ 1301945 h 2251025"/>
                  <a:gd name="connsiteX2" fmla="*/ 882869 w 7228619"/>
                  <a:gd name="connsiteY2" fmla="*/ 1774910 h 2251025"/>
                  <a:gd name="connsiteX3" fmla="*/ 6681062 w 7228619"/>
                  <a:gd name="connsiteY3" fmla="*/ 1841121 h 2251025"/>
                  <a:gd name="connsiteX4" fmla="*/ 6902335 w 7228619"/>
                  <a:gd name="connsiteY4" fmla="*/ 2251025 h 2251025"/>
                  <a:gd name="connsiteX5" fmla="*/ 7217296 w 7228619"/>
                  <a:gd name="connsiteY5" fmla="*/ 1173319 h 2251025"/>
                  <a:gd name="connsiteX6" fmla="*/ 0 w 7228619"/>
                  <a:gd name="connsiteY6" fmla="*/ 1538428 h 2251025"/>
                  <a:gd name="connsiteX0" fmla="*/ 0 w 7217296"/>
                  <a:gd name="connsiteY0" fmla="*/ 1090175 h 1802772"/>
                  <a:gd name="connsiteX1" fmla="*/ 725214 w 7217296"/>
                  <a:gd name="connsiteY1" fmla="*/ 853692 h 1802772"/>
                  <a:gd name="connsiteX2" fmla="*/ 882869 w 7217296"/>
                  <a:gd name="connsiteY2" fmla="*/ 1326657 h 1802772"/>
                  <a:gd name="connsiteX3" fmla="*/ 6681062 w 7217296"/>
                  <a:gd name="connsiteY3" fmla="*/ 1392868 h 1802772"/>
                  <a:gd name="connsiteX4" fmla="*/ 6902335 w 7217296"/>
                  <a:gd name="connsiteY4" fmla="*/ 1802772 h 1802772"/>
                  <a:gd name="connsiteX5" fmla="*/ 7217296 w 7217296"/>
                  <a:gd name="connsiteY5" fmla="*/ 725066 h 1802772"/>
                  <a:gd name="connsiteX6" fmla="*/ 0 w 7217296"/>
                  <a:gd name="connsiteY6" fmla="*/ 1090175 h 1802772"/>
                  <a:gd name="connsiteX0" fmla="*/ 0 w 7223105"/>
                  <a:gd name="connsiteY0" fmla="*/ 1090175 h 1392868"/>
                  <a:gd name="connsiteX1" fmla="*/ 725214 w 7223105"/>
                  <a:gd name="connsiteY1" fmla="*/ 853692 h 1392868"/>
                  <a:gd name="connsiteX2" fmla="*/ 882869 w 7223105"/>
                  <a:gd name="connsiteY2" fmla="*/ 1326657 h 1392868"/>
                  <a:gd name="connsiteX3" fmla="*/ 6681062 w 7223105"/>
                  <a:gd name="connsiteY3" fmla="*/ 1392868 h 1392868"/>
                  <a:gd name="connsiteX4" fmla="*/ 7223105 w 7223105"/>
                  <a:gd name="connsiteY4" fmla="*/ 1241387 h 1392868"/>
                  <a:gd name="connsiteX5" fmla="*/ 7217296 w 7223105"/>
                  <a:gd name="connsiteY5" fmla="*/ 725066 h 1392868"/>
                  <a:gd name="connsiteX6" fmla="*/ 0 w 7223105"/>
                  <a:gd name="connsiteY6" fmla="*/ 1090175 h 1392868"/>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642572 w 7223105"/>
                  <a:gd name="connsiteY3" fmla="*/ 1213702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319970"/>
                  <a:gd name="connsiteY0" fmla="*/ 1058619 h 1295101"/>
                  <a:gd name="connsiteX1" fmla="*/ 725214 w 7319970"/>
                  <a:gd name="connsiteY1" fmla="*/ 822136 h 1295101"/>
                  <a:gd name="connsiteX2" fmla="*/ 882869 w 7319970"/>
                  <a:gd name="connsiteY2" fmla="*/ 1295101 h 1295101"/>
                  <a:gd name="connsiteX3" fmla="*/ 6642572 w 7319970"/>
                  <a:gd name="connsiteY3" fmla="*/ 1182146 h 1295101"/>
                  <a:gd name="connsiteX4" fmla="*/ 7223105 w 7319970"/>
                  <a:gd name="connsiteY4" fmla="*/ 1209831 h 1295101"/>
                  <a:gd name="connsiteX5" fmla="*/ 7319942 w 7319970"/>
                  <a:gd name="connsiteY5" fmla="*/ 765177 h 1295101"/>
                  <a:gd name="connsiteX6" fmla="*/ 0 w 7319970"/>
                  <a:gd name="connsiteY6" fmla="*/ 1058619 h 1295101"/>
                  <a:gd name="connsiteX0" fmla="*/ 0 w 7319941"/>
                  <a:gd name="connsiteY0" fmla="*/ 1058619 h 1295101"/>
                  <a:gd name="connsiteX1" fmla="*/ 725214 w 7319941"/>
                  <a:gd name="connsiteY1" fmla="*/ 822136 h 1295101"/>
                  <a:gd name="connsiteX2" fmla="*/ 882869 w 7319941"/>
                  <a:gd name="connsiteY2" fmla="*/ 1295101 h 1295101"/>
                  <a:gd name="connsiteX3" fmla="*/ 6642572 w 7319941"/>
                  <a:gd name="connsiteY3" fmla="*/ 1182146 h 1295101"/>
                  <a:gd name="connsiteX4" fmla="*/ 7223105 w 7319941"/>
                  <a:gd name="connsiteY4" fmla="*/ 1209831 h 1295101"/>
                  <a:gd name="connsiteX5" fmla="*/ 7319942 w 7319941"/>
                  <a:gd name="connsiteY5" fmla="*/ 765177 h 1295101"/>
                  <a:gd name="connsiteX6" fmla="*/ 0 w 7319941"/>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141958 h 1378440"/>
                  <a:gd name="connsiteX1" fmla="*/ 725214 w 7319942"/>
                  <a:gd name="connsiteY1" fmla="*/ 905475 h 1378440"/>
                  <a:gd name="connsiteX2" fmla="*/ 882869 w 7319942"/>
                  <a:gd name="connsiteY2" fmla="*/ 1378440 h 1378440"/>
                  <a:gd name="connsiteX3" fmla="*/ 6642572 w 7319942"/>
                  <a:gd name="connsiteY3" fmla="*/ 1265485 h 1378440"/>
                  <a:gd name="connsiteX4" fmla="*/ 7223105 w 7319942"/>
                  <a:gd name="connsiteY4" fmla="*/ 1293170 h 1378440"/>
                  <a:gd name="connsiteX5" fmla="*/ 7319942 w 7319942"/>
                  <a:gd name="connsiteY5" fmla="*/ 848516 h 1378440"/>
                  <a:gd name="connsiteX6" fmla="*/ 0 w 7319942"/>
                  <a:gd name="connsiteY6" fmla="*/ 1141958 h 1378440"/>
                  <a:gd name="connsiteX0" fmla="*/ 0 w 7319942"/>
                  <a:gd name="connsiteY0" fmla="*/ 1189052 h 1425534"/>
                  <a:gd name="connsiteX1" fmla="*/ 725214 w 7319942"/>
                  <a:gd name="connsiteY1" fmla="*/ 952569 h 1425534"/>
                  <a:gd name="connsiteX2" fmla="*/ 882869 w 7319942"/>
                  <a:gd name="connsiteY2" fmla="*/ 1425534 h 1425534"/>
                  <a:gd name="connsiteX3" fmla="*/ 6642572 w 7319942"/>
                  <a:gd name="connsiteY3" fmla="*/ 1312579 h 1425534"/>
                  <a:gd name="connsiteX4" fmla="*/ 7223105 w 7319942"/>
                  <a:gd name="connsiteY4" fmla="*/ 1340264 h 1425534"/>
                  <a:gd name="connsiteX5" fmla="*/ 7319942 w 7319942"/>
                  <a:gd name="connsiteY5" fmla="*/ 895610 h 1425534"/>
                  <a:gd name="connsiteX6" fmla="*/ 0 w 7319942"/>
                  <a:gd name="connsiteY6" fmla="*/ 1189052 h 142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9942" h="1425534">
                    <a:moveTo>
                      <a:pt x="0" y="1189052"/>
                    </a:moveTo>
                    <a:lnTo>
                      <a:pt x="725214" y="952569"/>
                    </a:lnTo>
                    <a:lnTo>
                      <a:pt x="882869" y="1425534"/>
                    </a:lnTo>
                    <a:cubicBezTo>
                      <a:pt x="1852550" y="355874"/>
                      <a:pt x="6123633" y="904930"/>
                      <a:pt x="6642572" y="1312579"/>
                    </a:cubicBezTo>
                    <a:lnTo>
                      <a:pt x="7223105" y="1340264"/>
                    </a:lnTo>
                    <a:lnTo>
                      <a:pt x="7319942" y="895610"/>
                    </a:lnTo>
                    <a:cubicBezTo>
                      <a:pt x="6475399" y="78334"/>
                      <a:pt x="755230" y="-748210"/>
                      <a:pt x="0" y="1189052"/>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a:p>
            </p:txBody>
          </p:sp>
          <p:sp>
            <p:nvSpPr>
              <p:cNvPr id="49" name="Text Box 7"/>
              <p:cNvSpPr txBox="1">
                <a:spLocks noChangeArrowheads="1"/>
              </p:cNvSpPr>
              <p:nvPr/>
            </p:nvSpPr>
            <p:spPr bwMode="auto">
              <a:xfrm rot="21303001">
                <a:off x="2657531" y="4433145"/>
                <a:ext cx="1898485" cy="686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2400" i="0" u="none" strike="noStrike" cap="none" normalizeH="0" baseline="0" dirty="0">
                    <a:ln>
                      <a:noFill/>
                    </a:ln>
                    <a:solidFill>
                      <a:srgbClr val="FFFFFF"/>
                    </a:solidFill>
                    <a:effectLst/>
                    <a:latin typeface="Candara" pitchFamily="34" charset="0"/>
                    <a:cs typeface="Arial" pitchFamily="34" charset="0"/>
                  </a:rPr>
                  <a:t>Qualifizierung</a:t>
                </a:r>
                <a:endParaRPr kumimoji="0" lang="de-DE" altLang="de-DE" sz="2400" i="0" u="none" strike="noStrike" cap="none" normalizeH="0" baseline="0" dirty="0">
                  <a:ln>
                    <a:noFill/>
                  </a:ln>
                  <a:solidFill>
                    <a:schemeClr val="tx1"/>
                  </a:solidFill>
                  <a:effectLst/>
                  <a:latin typeface="Arial" pitchFamily="34" charset="0"/>
                  <a:cs typeface="Arial" pitchFamily="34" charset="0"/>
                </a:endParaRPr>
              </a:p>
            </p:txBody>
          </p:sp>
        </p:grpSp>
        <p:grpSp>
          <p:nvGrpSpPr>
            <p:cNvPr id="5" name="Gruppieren 4"/>
            <p:cNvGrpSpPr/>
            <p:nvPr/>
          </p:nvGrpSpPr>
          <p:grpSpPr>
            <a:xfrm>
              <a:off x="6275934" y="951329"/>
              <a:ext cx="944192" cy="1532948"/>
              <a:chOff x="6275934" y="951329"/>
              <a:chExt cx="944192" cy="1532948"/>
            </a:xfrm>
          </p:grpSpPr>
          <p:sp>
            <p:nvSpPr>
              <p:cNvPr id="50" name="Freeform 9"/>
              <p:cNvSpPr>
                <a:spLocks/>
              </p:cNvSpPr>
              <p:nvPr/>
            </p:nvSpPr>
            <p:spPr bwMode="auto">
              <a:xfrm rot="756605">
                <a:off x="6275934" y="951329"/>
                <a:ext cx="944192" cy="1532948"/>
              </a:xfrm>
              <a:custGeom>
                <a:avLst/>
                <a:gdLst>
                  <a:gd name="T0" fmla="*/ 31531 w 1166648"/>
                  <a:gd name="T1" fmla="*/ 1355835 h 1450428"/>
                  <a:gd name="T2" fmla="*/ 567558 w 1166648"/>
                  <a:gd name="T3" fmla="*/ 1056290 h 1450428"/>
                  <a:gd name="T4" fmla="*/ 1087821 w 1166648"/>
                  <a:gd name="T5" fmla="*/ 1450428 h 1450428"/>
                  <a:gd name="T6" fmla="*/ 1166648 w 1166648"/>
                  <a:gd name="T7" fmla="*/ 457200 h 1450428"/>
                  <a:gd name="T8" fmla="*/ 599090 w 1166648"/>
                  <a:gd name="T9" fmla="*/ 0 h 1450428"/>
                  <a:gd name="T10" fmla="*/ 0 w 1166648"/>
                  <a:gd name="T11" fmla="*/ 457200 h 1450428"/>
                  <a:gd name="T12" fmla="*/ 31531 w 1166648"/>
                  <a:gd name="T13" fmla="*/ 1355835 h 1450428"/>
                  <a:gd name="connsiteX0" fmla="*/ 31531 w 1386311"/>
                  <a:gd name="connsiteY0" fmla="*/ 1355835 h 1450428"/>
                  <a:gd name="connsiteX1" fmla="*/ 567558 w 1386311"/>
                  <a:gd name="connsiteY1" fmla="*/ 1056290 h 1450428"/>
                  <a:gd name="connsiteX2" fmla="*/ 1087821 w 1386311"/>
                  <a:gd name="connsiteY2" fmla="*/ 1450428 h 1450428"/>
                  <a:gd name="connsiteX3" fmla="*/ 1386312 w 1386311"/>
                  <a:gd name="connsiteY3" fmla="*/ 441178 h 1450428"/>
                  <a:gd name="connsiteX4" fmla="*/ 599090 w 1386311"/>
                  <a:gd name="connsiteY4" fmla="*/ 0 h 1450428"/>
                  <a:gd name="connsiteX5" fmla="*/ 0 w 1386311"/>
                  <a:gd name="connsiteY5" fmla="*/ 457200 h 1450428"/>
                  <a:gd name="connsiteX6" fmla="*/ 31531 w 1386311"/>
                  <a:gd name="connsiteY6" fmla="*/ 1355835 h 1450428"/>
                  <a:gd name="connsiteX0" fmla="*/ 31531 w 1386312"/>
                  <a:gd name="connsiteY0" fmla="*/ 1620488 h 1715081"/>
                  <a:gd name="connsiteX1" fmla="*/ 567558 w 1386312"/>
                  <a:gd name="connsiteY1" fmla="*/ 1320943 h 1715081"/>
                  <a:gd name="connsiteX2" fmla="*/ 1087821 w 1386312"/>
                  <a:gd name="connsiteY2" fmla="*/ 1715081 h 1715081"/>
                  <a:gd name="connsiteX3" fmla="*/ 1386312 w 1386312"/>
                  <a:gd name="connsiteY3" fmla="*/ 705831 h 1715081"/>
                  <a:gd name="connsiteX4" fmla="*/ 870764 w 1386312"/>
                  <a:gd name="connsiteY4" fmla="*/ 1 h 1715081"/>
                  <a:gd name="connsiteX5" fmla="*/ 0 w 1386312"/>
                  <a:gd name="connsiteY5" fmla="*/ 721853 h 1715081"/>
                  <a:gd name="connsiteX6" fmla="*/ 31531 w 1386312"/>
                  <a:gd name="connsiteY6" fmla="*/ 1620488 h 1715081"/>
                  <a:gd name="connsiteX0" fmla="*/ 0 w 1354781"/>
                  <a:gd name="connsiteY0" fmla="*/ 1620487 h 1715080"/>
                  <a:gd name="connsiteX1" fmla="*/ 536027 w 1354781"/>
                  <a:gd name="connsiteY1" fmla="*/ 1320942 h 1715080"/>
                  <a:gd name="connsiteX2" fmla="*/ 1056290 w 1354781"/>
                  <a:gd name="connsiteY2" fmla="*/ 1715080 h 1715080"/>
                  <a:gd name="connsiteX3" fmla="*/ 1354781 w 1354781"/>
                  <a:gd name="connsiteY3" fmla="*/ 705830 h 1715080"/>
                  <a:gd name="connsiteX4" fmla="*/ 839233 w 1354781"/>
                  <a:gd name="connsiteY4" fmla="*/ 0 h 1715080"/>
                  <a:gd name="connsiteX5" fmla="*/ 118712 w 1354781"/>
                  <a:gd name="connsiteY5" fmla="*/ 616252 h 1715080"/>
                  <a:gd name="connsiteX6" fmla="*/ 0 w 1354781"/>
                  <a:gd name="connsiteY6" fmla="*/ 1620487 h 1715080"/>
                  <a:gd name="connsiteX0" fmla="*/ 0 w 1290561"/>
                  <a:gd name="connsiteY0" fmla="*/ 1621976 h 1715080"/>
                  <a:gd name="connsiteX1" fmla="*/ 471807 w 1290561"/>
                  <a:gd name="connsiteY1" fmla="*/ 1320942 h 1715080"/>
                  <a:gd name="connsiteX2" fmla="*/ 992070 w 1290561"/>
                  <a:gd name="connsiteY2" fmla="*/ 1715080 h 1715080"/>
                  <a:gd name="connsiteX3" fmla="*/ 1290561 w 1290561"/>
                  <a:gd name="connsiteY3" fmla="*/ 705830 h 1715080"/>
                  <a:gd name="connsiteX4" fmla="*/ 775013 w 1290561"/>
                  <a:gd name="connsiteY4" fmla="*/ 0 h 1715080"/>
                  <a:gd name="connsiteX5" fmla="*/ 54492 w 1290561"/>
                  <a:gd name="connsiteY5" fmla="*/ 616252 h 1715080"/>
                  <a:gd name="connsiteX6" fmla="*/ 0 w 1290561"/>
                  <a:gd name="connsiteY6" fmla="*/ 1621976 h 1715080"/>
                  <a:gd name="connsiteX0" fmla="*/ 0 w 1305767"/>
                  <a:gd name="connsiteY0" fmla="*/ 1624647 h 1715080"/>
                  <a:gd name="connsiteX1" fmla="*/ 487013 w 1305767"/>
                  <a:gd name="connsiteY1" fmla="*/ 1320942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15080"/>
                  <a:gd name="connsiteX1" fmla="*/ 473609 w 1305767"/>
                  <a:gd name="connsiteY1" fmla="*/ 1385988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23096"/>
                  <a:gd name="connsiteX1" fmla="*/ 473609 w 1305767"/>
                  <a:gd name="connsiteY1" fmla="*/ 1385988 h 1723096"/>
                  <a:gd name="connsiteX2" fmla="*/ 961663 w 1305767"/>
                  <a:gd name="connsiteY2" fmla="*/ 1723095 h 1723096"/>
                  <a:gd name="connsiteX3" fmla="*/ 1305767 w 1305767"/>
                  <a:gd name="connsiteY3" fmla="*/ 705830 h 1723096"/>
                  <a:gd name="connsiteX4" fmla="*/ 790219 w 1305767"/>
                  <a:gd name="connsiteY4" fmla="*/ 0 h 1723096"/>
                  <a:gd name="connsiteX5" fmla="*/ 69698 w 1305767"/>
                  <a:gd name="connsiteY5" fmla="*/ 616252 h 1723096"/>
                  <a:gd name="connsiteX6" fmla="*/ 0 w 1305767"/>
                  <a:gd name="connsiteY6" fmla="*/ 1624647 h 1723096"/>
                  <a:gd name="connsiteX0" fmla="*/ 0 w 1351380"/>
                  <a:gd name="connsiteY0" fmla="*/ 1632661 h 1723095"/>
                  <a:gd name="connsiteX1" fmla="*/ 519222 w 1351380"/>
                  <a:gd name="connsiteY1" fmla="*/ 1385988 h 1723095"/>
                  <a:gd name="connsiteX2" fmla="*/ 1007276 w 1351380"/>
                  <a:gd name="connsiteY2" fmla="*/ 1723095 h 1723095"/>
                  <a:gd name="connsiteX3" fmla="*/ 1351380 w 1351380"/>
                  <a:gd name="connsiteY3" fmla="*/ 705830 h 1723095"/>
                  <a:gd name="connsiteX4" fmla="*/ 835832 w 1351380"/>
                  <a:gd name="connsiteY4" fmla="*/ 0 h 1723095"/>
                  <a:gd name="connsiteX5" fmla="*/ 115311 w 1351380"/>
                  <a:gd name="connsiteY5" fmla="*/ 616252 h 1723095"/>
                  <a:gd name="connsiteX6" fmla="*/ 0 w 1351380"/>
                  <a:gd name="connsiteY6" fmla="*/ 1632661 h 172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380" h="1723095">
                    <a:moveTo>
                      <a:pt x="0" y="1632661"/>
                    </a:moveTo>
                    <a:lnTo>
                      <a:pt x="519222" y="1385988"/>
                    </a:lnTo>
                    <a:lnTo>
                      <a:pt x="1007276" y="1723095"/>
                    </a:lnTo>
                    <a:lnTo>
                      <a:pt x="1351380" y="705830"/>
                    </a:lnTo>
                    <a:lnTo>
                      <a:pt x="835832" y="0"/>
                    </a:lnTo>
                    <a:lnTo>
                      <a:pt x="115311" y="616252"/>
                    </a:lnTo>
                    <a:lnTo>
                      <a:pt x="0" y="1632661"/>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a:p>
            </p:txBody>
          </p:sp>
          <p:sp>
            <p:nvSpPr>
              <p:cNvPr id="51" name="Text Box 10"/>
              <p:cNvSpPr txBox="1">
                <a:spLocks noChangeArrowheads="1"/>
              </p:cNvSpPr>
              <p:nvPr/>
            </p:nvSpPr>
            <p:spPr bwMode="auto">
              <a:xfrm rot="17744282">
                <a:off x="6280224" y="1408930"/>
                <a:ext cx="983494" cy="7581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de-DE" altLang="de-DE" sz="2400" i="0" u="none" strike="noStrike" cap="none" normalizeH="0" baseline="0" dirty="0">
                    <a:ln>
                      <a:noFill/>
                    </a:ln>
                    <a:solidFill>
                      <a:srgbClr val="FFFFFF"/>
                    </a:solidFill>
                    <a:effectLst/>
                    <a:latin typeface="Candara" pitchFamily="34" charset="0"/>
                    <a:cs typeface="Arial" pitchFamily="34" charset="0"/>
                  </a:rPr>
                  <a:t> </a:t>
                </a:r>
                <a:r>
                  <a:rPr kumimoji="0" lang="de-DE" altLang="de-DE" sz="2400" i="0" u="none" strike="noStrike" cap="none" normalizeH="0" baseline="0" dirty="0" err="1">
                    <a:ln>
                      <a:noFill/>
                    </a:ln>
                    <a:solidFill>
                      <a:srgbClr val="FFFFFF"/>
                    </a:solidFill>
                    <a:effectLst/>
                    <a:latin typeface="Candara" pitchFamily="34" charset="0"/>
                    <a:cs typeface="Arial" pitchFamily="34" charset="0"/>
                  </a:rPr>
                  <a:t>Refle</a:t>
                </a:r>
                <a:r>
                  <a:rPr kumimoji="0" lang="de-DE" altLang="de-DE" sz="2400" i="0" u="none" strike="noStrike" cap="none" normalizeH="0" baseline="0" dirty="0">
                    <a:ln>
                      <a:noFill/>
                    </a:ln>
                    <a:solidFill>
                      <a:srgbClr val="FFFFFF"/>
                    </a:solidFill>
                    <a:effectLst/>
                    <a:latin typeface="Candara" pitchFamily="34" charset="0"/>
                    <a:cs typeface="Arial" pitchFamily="34" charset="0"/>
                  </a:rPr>
                  <a:t>-</a:t>
                </a:r>
                <a:br>
                  <a:rPr kumimoji="0" lang="de-DE" altLang="de-DE" sz="2400" i="0" u="none" strike="noStrike" cap="none" normalizeH="0" baseline="0" dirty="0">
                    <a:ln>
                      <a:noFill/>
                    </a:ln>
                    <a:solidFill>
                      <a:srgbClr val="FFFFFF"/>
                    </a:solidFill>
                    <a:effectLst/>
                    <a:latin typeface="Candara" pitchFamily="34" charset="0"/>
                    <a:cs typeface="Arial" pitchFamily="34" charset="0"/>
                  </a:rPr>
                </a:br>
                <a:r>
                  <a:rPr kumimoji="0" lang="de-DE" altLang="de-DE" sz="2400" i="0" u="none" strike="noStrike" cap="none" normalizeH="0" baseline="0" dirty="0" err="1">
                    <a:ln>
                      <a:noFill/>
                    </a:ln>
                    <a:solidFill>
                      <a:srgbClr val="FFFFFF"/>
                    </a:solidFill>
                    <a:effectLst/>
                    <a:latin typeface="Candara" pitchFamily="34" charset="0"/>
                    <a:cs typeface="Arial" pitchFamily="34" charset="0"/>
                  </a:rPr>
                  <a:t>xion</a:t>
                </a:r>
                <a:endParaRPr kumimoji="0" lang="de-DE" altLang="de-DE" sz="2400" i="0" u="none" strike="noStrike" cap="none" normalizeH="0" baseline="0" dirty="0">
                  <a:ln>
                    <a:noFill/>
                  </a:ln>
                  <a:solidFill>
                    <a:schemeClr val="tx1"/>
                  </a:solidFill>
                  <a:effectLst/>
                  <a:latin typeface="Arial" pitchFamily="34" charset="0"/>
                  <a:cs typeface="Arial" pitchFamily="34" charset="0"/>
                </a:endParaRPr>
              </a:p>
            </p:txBody>
          </p:sp>
        </p:grpSp>
        <p:grpSp>
          <p:nvGrpSpPr>
            <p:cNvPr id="4" name="Gruppieren 3"/>
            <p:cNvGrpSpPr/>
            <p:nvPr/>
          </p:nvGrpSpPr>
          <p:grpSpPr>
            <a:xfrm>
              <a:off x="4713546" y="2210718"/>
              <a:ext cx="2495837" cy="3698328"/>
              <a:chOff x="4713546" y="2210718"/>
              <a:chExt cx="2495837" cy="3698328"/>
            </a:xfrm>
          </p:grpSpPr>
          <p:sp>
            <p:nvSpPr>
              <p:cNvPr id="56" name="Freeform 3"/>
              <p:cNvSpPr>
                <a:spLocks/>
              </p:cNvSpPr>
              <p:nvPr/>
            </p:nvSpPr>
            <p:spPr bwMode="auto">
              <a:xfrm>
                <a:off x="4713546" y="2210718"/>
                <a:ext cx="2495837" cy="3698328"/>
              </a:xfrm>
              <a:custGeom>
                <a:avLst/>
                <a:gdLst>
                  <a:gd name="T0" fmla="*/ 2688687 w 3507552"/>
                  <a:gd name="T1" fmla="*/ 4323516 h 6038193"/>
                  <a:gd name="T2" fmla="*/ 2907051 w 3507552"/>
                  <a:gd name="T3" fmla="*/ 4773892 h 6038193"/>
                  <a:gd name="T4" fmla="*/ 3507552 w 3507552"/>
                  <a:gd name="T5" fmla="*/ 4678358 h 6038193"/>
                  <a:gd name="T6" fmla="*/ 212795 w 3507552"/>
                  <a:gd name="T7" fmla="*/ 4146331 h 6038193"/>
                  <a:gd name="T8" fmla="*/ 2230781 w 3507552"/>
                  <a:gd name="T9" fmla="*/ 141889 h 6038193"/>
                  <a:gd name="T10" fmla="*/ 2766808 w 3507552"/>
                  <a:gd name="T11" fmla="*/ 0 h 6038193"/>
                  <a:gd name="T12" fmla="*/ 3176712 w 3507552"/>
                  <a:gd name="T13" fmla="*/ 457200 h 6038193"/>
                  <a:gd name="T14" fmla="*/ 1079898 w 3507552"/>
                  <a:gd name="T15" fmla="*/ 3767958 h 6038193"/>
                  <a:gd name="T16" fmla="*/ 2688687 w 3507552"/>
                  <a:gd name="T17" fmla="*/ 4323516 h 6038193"/>
                  <a:gd name="connsiteX0" fmla="*/ 2544580 w 3312122"/>
                  <a:gd name="connsiteY0" fmla="*/ 4192128 h 5312932"/>
                  <a:gd name="connsiteX1" fmla="*/ 2711621 w 3312122"/>
                  <a:gd name="connsiteY1" fmla="*/ 4773892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4580 w 3312122"/>
                  <a:gd name="connsiteY0" fmla="*/ 4192128 h 5312932"/>
                  <a:gd name="connsiteX1" fmla="*/ 3096545 w 3312122"/>
                  <a:gd name="connsiteY1" fmla="*/ 4236395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1531 w 3180764"/>
                  <a:gd name="connsiteY0" fmla="*/ 4192128 h 4642871"/>
                  <a:gd name="connsiteX1" fmla="*/ 3093496 w 3180764"/>
                  <a:gd name="connsiteY1" fmla="*/ 4236395 h 4642871"/>
                  <a:gd name="connsiteX2" fmla="*/ 3180764 w 3180764"/>
                  <a:gd name="connsiteY2" fmla="*/ 3675029 h 4642871"/>
                  <a:gd name="connsiteX3" fmla="*/ 14316 w 3180764"/>
                  <a:gd name="connsiteY3" fmla="*/ 4146331 h 4642871"/>
                  <a:gd name="connsiteX4" fmla="*/ 2032302 w 3180764"/>
                  <a:gd name="connsiteY4" fmla="*/ 141889 h 4642871"/>
                  <a:gd name="connsiteX5" fmla="*/ 2568329 w 3180764"/>
                  <a:gd name="connsiteY5" fmla="*/ 0 h 4642871"/>
                  <a:gd name="connsiteX6" fmla="*/ 2978233 w 3180764"/>
                  <a:gd name="connsiteY6" fmla="*/ 457200 h 4642871"/>
                  <a:gd name="connsiteX7" fmla="*/ 881419 w 3180764"/>
                  <a:gd name="connsiteY7" fmla="*/ 3767958 h 4642871"/>
                  <a:gd name="connsiteX8" fmla="*/ 2541531 w 3180764"/>
                  <a:gd name="connsiteY8" fmla="*/ 4192128 h 4642871"/>
                  <a:gd name="connsiteX0" fmla="*/ 2541531 w 3299560"/>
                  <a:gd name="connsiteY0" fmla="*/ 4192128 h 4905639"/>
                  <a:gd name="connsiteX1" fmla="*/ 3093496 w 3299560"/>
                  <a:gd name="connsiteY1" fmla="*/ 4236395 h 4905639"/>
                  <a:gd name="connsiteX2" fmla="*/ 3180764 w 3299560"/>
                  <a:gd name="connsiteY2" fmla="*/ 3675029 h 4905639"/>
                  <a:gd name="connsiteX3" fmla="*/ 14316 w 3299560"/>
                  <a:gd name="connsiteY3" fmla="*/ 4146331 h 4905639"/>
                  <a:gd name="connsiteX4" fmla="*/ 2032302 w 3299560"/>
                  <a:gd name="connsiteY4" fmla="*/ 141889 h 4905639"/>
                  <a:gd name="connsiteX5" fmla="*/ 2568329 w 3299560"/>
                  <a:gd name="connsiteY5" fmla="*/ 0 h 4905639"/>
                  <a:gd name="connsiteX6" fmla="*/ 2978233 w 3299560"/>
                  <a:gd name="connsiteY6" fmla="*/ 457200 h 4905639"/>
                  <a:gd name="connsiteX7" fmla="*/ 881419 w 3299560"/>
                  <a:gd name="connsiteY7" fmla="*/ 3767958 h 4905639"/>
                  <a:gd name="connsiteX8" fmla="*/ 2541531 w 3299560"/>
                  <a:gd name="connsiteY8" fmla="*/ 4192128 h 4905639"/>
                  <a:gd name="connsiteX0" fmla="*/ 2532707 w 3288757"/>
                  <a:gd name="connsiteY0" fmla="*/ 4192128 h 5014456"/>
                  <a:gd name="connsiteX1" fmla="*/ 3084672 w 3288757"/>
                  <a:gd name="connsiteY1" fmla="*/ 4236395 h 5014456"/>
                  <a:gd name="connsiteX2" fmla="*/ 3171940 w 3288757"/>
                  <a:gd name="connsiteY2" fmla="*/ 3675029 h 5014456"/>
                  <a:gd name="connsiteX3" fmla="*/ 5492 w 3288757"/>
                  <a:gd name="connsiteY3" fmla="*/ 4146331 h 5014456"/>
                  <a:gd name="connsiteX4" fmla="*/ 2023478 w 3288757"/>
                  <a:gd name="connsiteY4" fmla="*/ 141889 h 5014456"/>
                  <a:gd name="connsiteX5" fmla="*/ 2559505 w 3288757"/>
                  <a:gd name="connsiteY5" fmla="*/ 0 h 5014456"/>
                  <a:gd name="connsiteX6" fmla="*/ 2969409 w 3288757"/>
                  <a:gd name="connsiteY6" fmla="*/ 457200 h 5014456"/>
                  <a:gd name="connsiteX7" fmla="*/ 872595 w 3288757"/>
                  <a:gd name="connsiteY7" fmla="*/ 3767958 h 5014456"/>
                  <a:gd name="connsiteX8" fmla="*/ 2532707 w 3288757"/>
                  <a:gd name="connsiteY8" fmla="*/ 4192128 h 5014456"/>
                  <a:gd name="connsiteX0" fmla="*/ 2532707 w 3288756"/>
                  <a:gd name="connsiteY0" fmla="*/ 4192128 h 5014455"/>
                  <a:gd name="connsiteX1" fmla="*/ 3084672 w 3288756"/>
                  <a:gd name="connsiteY1" fmla="*/ 4236395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10333 w 3288756"/>
                  <a:gd name="connsiteY1" fmla="*/ 4200563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68240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68240 h 5014455"/>
                  <a:gd name="connsiteX0" fmla="*/ 2540951 w 3273905"/>
                  <a:gd name="connsiteY0" fmla="*/ 4168240 h 4905638"/>
                  <a:gd name="connsiteX1" fmla="*/ 3144238 w 3273905"/>
                  <a:gd name="connsiteY1" fmla="*/ 4176674 h 4905638"/>
                  <a:gd name="connsiteX2" fmla="*/ 3154523 w 3273905"/>
                  <a:gd name="connsiteY2" fmla="*/ 3675029 h 4905638"/>
                  <a:gd name="connsiteX3" fmla="*/ 13736 w 3273905"/>
                  <a:gd name="connsiteY3" fmla="*/ 4146331 h 4905638"/>
                  <a:gd name="connsiteX4" fmla="*/ 2031722 w 3273905"/>
                  <a:gd name="connsiteY4" fmla="*/ 141889 h 4905638"/>
                  <a:gd name="connsiteX5" fmla="*/ 2567749 w 3273905"/>
                  <a:gd name="connsiteY5" fmla="*/ 0 h 4905638"/>
                  <a:gd name="connsiteX6" fmla="*/ 2977653 w 3273905"/>
                  <a:gd name="connsiteY6" fmla="*/ 457200 h 4905638"/>
                  <a:gd name="connsiteX7" fmla="*/ 880839 w 3273905"/>
                  <a:gd name="connsiteY7" fmla="*/ 3767958 h 4905638"/>
                  <a:gd name="connsiteX8" fmla="*/ 2540951 w 3273905"/>
                  <a:gd name="connsiteY8" fmla="*/ 4168240 h 4905638"/>
                  <a:gd name="connsiteX0" fmla="*/ 2540951 w 3528987"/>
                  <a:gd name="connsiteY0" fmla="*/ 4168240 h 4740330"/>
                  <a:gd name="connsiteX1" fmla="*/ 3144238 w 3528987"/>
                  <a:gd name="connsiteY1" fmla="*/ 4176674 h 4740330"/>
                  <a:gd name="connsiteX2" fmla="*/ 3154523 w 3528987"/>
                  <a:gd name="connsiteY2" fmla="*/ 3675029 h 4740330"/>
                  <a:gd name="connsiteX3" fmla="*/ 13736 w 3528987"/>
                  <a:gd name="connsiteY3" fmla="*/ 4146331 h 4740330"/>
                  <a:gd name="connsiteX4" fmla="*/ 2031722 w 3528987"/>
                  <a:gd name="connsiteY4" fmla="*/ 141889 h 4740330"/>
                  <a:gd name="connsiteX5" fmla="*/ 2567749 w 3528987"/>
                  <a:gd name="connsiteY5" fmla="*/ 0 h 4740330"/>
                  <a:gd name="connsiteX6" fmla="*/ 2977653 w 3528987"/>
                  <a:gd name="connsiteY6" fmla="*/ 457200 h 4740330"/>
                  <a:gd name="connsiteX7" fmla="*/ 880839 w 3528987"/>
                  <a:gd name="connsiteY7" fmla="*/ 3767958 h 4740330"/>
                  <a:gd name="connsiteX8" fmla="*/ 2540951 w 3528987"/>
                  <a:gd name="connsiteY8" fmla="*/ 4168240 h 4740330"/>
                  <a:gd name="connsiteX0" fmla="*/ 2540951 w 3528986"/>
                  <a:gd name="connsiteY0" fmla="*/ 4168240 h 4740330"/>
                  <a:gd name="connsiteX1" fmla="*/ 3144238 w 3528986"/>
                  <a:gd name="connsiteY1" fmla="*/ 4176674 h 4740330"/>
                  <a:gd name="connsiteX2" fmla="*/ 3154523 w 3528986"/>
                  <a:gd name="connsiteY2" fmla="*/ 3675029 h 4740330"/>
                  <a:gd name="connsiteX3" fmla="*/ 13736 w 3528986"/>
                  <a:gd name="connsiteY3" fmla="*/ 4146331 h 4740330"/>
                  <a:gd name="connsiteX4" fmla="*/ 2031722 w 3528986"/>
                  <a:gd name="connsiteY4" fmla="*/ 141889 h 4740330"/>
                  <a:gd name="connsiteX5" fmla="*/ 2567749 w 3528986"/>
                  <a:gd name="connsiteY5" fmla="*/ 0 h 4740330"/>
                  <a:gd name="connsiteX6" fmla="*/ 2977653 w 3528986"/>
                  <a:gd name="connsiteY6" fmla="*/ 457200 h 4740330"/>
                  <a:gd name="connsiteX7" fmla="*/ 880839 w 3528986"/>
                  <a:gd name="connsiteY7" fmla="*/ 3767958 h 4740330"/>
                  <a:gd name="connsiteX8" fmla="*/ 2540951 w 3528986"/>
                  <a:gd name="connsiteY8" fmla="*/ 4168240 h 4740330"/>
                  <a:gd name="connsiteX0" fmla="*/ 2529461 w 3510646"/>
                  <a:gd name="connsiteY0" fmla="*/ 4168240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1 w 3510646"/>
                  <a:gd name="connsiteY8" fmla="*/ 4168240 h 4943563"/>
                  <a:gd name="connsiteX0" fmla="*/ 2529462 w 3510646"/>
                  <a:gd name="connsiteY0" fmla="*/ 4156296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2 w 3510646"/>
                  <a:gd name="connsiteY8" fmla="*/ 4156296 h 4943563"/>
                  <a:gd name="connsiteX0" fmla="*/ 2542421 w 3591180"/>
                  <a:gd name="connsiteY0" fmla="*/ 4156296 h 4782347"/>
                  <a:gd name="connsiteX1" fmla="*/ 3145707 w 3591180"/>
                  <a:gd name="connsiteY1" fmla="*/ 4176674 h 4782347"/>
                  <a:gd name="connsiteX2" fmla="*/ 3220147 w 3591180"/>
                  <a:gd name="connsiteY2" fmla="*/ 3746695 h 4782347"/>
                  <a:gd name="connsiteX3" fmla="*/ 15205 w 3591180"/>
                  <a:gd name="connsiteY3" fmla="*/ 4146331 h 4782347"/>
                  <a:gd name="connsiteX4" fmla="*/ 2033191 w 3591180"/>
                  <a:gd name="connsiteY4" fmla="*/ 141889 h 4782347"/>
                  <a:gd name="connsiteX5" fmla="*/ 2569218 w 3591180"/>
                  <a:gd name="connsiteY5" fmla="*/ 0 h 4782347"/>
                  <a:gd name="connsiteX6" fmla="*/ 2979122 w 3591180"/>
                  <a:gd name="connsiteY6" fmla="*/ 457200 h 4782347"/>
                  <a:gd name="connsiteX7" fmla="*/ 882308 w 3591180"/>
                  <a:gd name="connsiteY7" fmla="*/ 3767958 h 4782347"/>
                  <a:gd name="connsiteX8" fmla="*/ 2542421 w 3591180"/>
                  <a:gd name="connsiteY8" fmla="*/ 4156296 h 4782347"/>
                  <a:gd name="connsiteX0" fmla="*/ 2542421 w 3591181"/>
                  <a:gd name="connsiteY0" fmla="*/ 4156296 h 4782346"/>
                  <a:gd name="connsiteX1" fmla="*/ 3132877 w 3591181"/>
                  <a:gd name="connsiteY1" fmla="*/ 4176675 h 4782346"/>
                  <a:gd name="connsiteX2" fmla="*/ 3220147 w 3591181"/>
                  <a:gd name="connsiteY2" fmla="*/ 3746695 h 4782346"/>
                  <a:gd name="connsiteX3" fmla="*/ 15205 w 3591181"/>
                  <a:gd name="connsiteY3" fmla="*/ 4146331 h 4782346"/>
                  <a:gd name="connsiteX4" fmla="*/ 2033191 w 3591181"/>
                  <a:gd name="connsiteY4" fmla="*/ 141889 h 4782346"/>
                  <a:gd name="connsiteX5" fmla="*/ 2569218 w 3591181"/>
                  <a:gd name="connsiteY5" fmla="*/ 0 h 4782346"/>
                  <a:gd name="connsiteX6" fmla="*/ 2979122 w 3591181"/>
                  <a:gd name="connsiteY6" fmla="*/ 457200 h 4782346"/>
                  <a:gd name="connsiteX7" fmla="*/ 882308 w 3591181"/>
                  <a:gd name="connsiteY7" fmla="*/ 3767958 h 4782346"/>
                  <a:gd name="connsiteX8" fmla="*/ 2542421 w 3591181"/>
                  <a:gd name="connsiteY8" fmla="*/ 4156296 h 4782346"/>
                  <a:gd name="connsiteX0" fmla="*/ 2542421 w 3591182"/>
                  <a:gd name="connsiteY0" fmla="*/ 4156296 h 4774805"/>
                  <a:gd name="connsiteX1" fmla="*/ 3132877 w 3591182"/>
                  <a:gd name="connsiteY1" fmla="*/ 4176675 h 4774805"/>
                  <a:gd name="connsiteX2" fmla="*/ 3220148 w 3591182"/>
                  <a:gd name="connsiteY2" fmla="*/ 3734004 h 4774805"/>
                  <a:gd name="connsiteX3" fmla="*/ 15205 w 3591182"/>
                  <a:gd name="connsiteY3" fmla="*/ 4146331 h 4774805"/>
                  <a:gd name="connsiteX4" fmla="*/ 2033191 w 3591182"/>
                  <a:gd name="connsiteY4" fmla="*/ 141889 h 4774805"/>
                  <a:gd name="connsiteX5" fmla="*/ 2569218 w 3591182"/>
                  <a:gd name="connsiteY5" fmla="*/ 0 h 4774805"/>
                  <a:gd name="connsiteX6" fmla="*/ 2979122 w 3591182"/>
                  <a:gd name="connsiteY6" fmla="*/ 457200 h 4774805"/>
                  <a:gd name="connsiteX7" fmla="*/ 882308 w 3591182"/>
                  <a:gd name="connsiteY7" fmla="*/ 3767958 h 4774805"/>
                  <a:gd name="connsiteX8" fmla="*/ 2542421 w 3591182"/>
                  <a:gd name="connsiteY8" fmla="*/ 4156296 h 4774805"/>
                  <a:gd name="connsiteX0" fmla="*/ 2542421 w 3591183"/>
                  <a:gd name="connsiteY0" fmla="*/ 4156296 h 4748752"/>
                  <a:gd name="connsiteX1" fmla="*/ 3132877 w 3591183"/>
                  <a:gd name="connsiteY1" fmla="*/ 4176675 h 4748752"/>
                  <a:gd name="connsiteX2" fmla="*/ 3220149 w 3591183"/>
                  <a:gd name="connsiteY2" fmla="*/ 3689587 h 4748752"/>
                  <a:gd name="connsiteX3" fmla="*/ 15205 w 3591183"/>
                  <a:gd name="connsiteY3" fmla="*/ 4146331 h 4748752"/>
                  <a:gd name="connsiteX4" fmla="*/ 2033191 w 3591183"/>
                  <a:gd name="connsiteY4" fmla="*/ 141889 h 4748752"/>
                  <a:gd name="connsiteX5" fmla="*/ 2569218 w 3591183"/>
                  <a:gd name="connsiteY5" fmla="*/ 0 h 4748752"/>
                  <a:gd name="connsiteX6" fmla="*/ 2979122 w 3591183"/>
                  <a:gd name="connsiteY6" fmla="*/ 457200 h 4748752"/>
                  <a:gd name="connsiteX7" fmla="*/ 882308 w 3591183"/>
                  <a:gd name="connsiteY7" fmla="*/ 3767958 h 4748752"/>
                  <a:gd name="connsiteX8" fmla="*/ 2542421 w 3591183"/>
                  <a:gd name="connsiteY8" fmla="*/ 4156296 h 4748752"/>
                  <a:gd name="connsiteX0" fmla="*/ 2542421 w 3591183"/>
                  <a:gd name="connsiteY0" fmla="*/ 4156296 h 4759853"/>
                  <a:gd name="connsiteX1" fmla="*/ 3132877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56296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30151 w 3572184"/>
                  <a:gd name="connsiteY0" fmla="*/ 4142759 h 4927571"/>
                  <a:gd name="connsiteX1" fmla="*/ 3113792 w 3572184"/>
                  <a:gd name="connsiteY1" fmla="*/ 4176675 h 4927571"/>
                  <a:gd name="connsiteX2" fmla="*/ 3207880 w 3572184"/>
                  <a:gd name="connsiteY2" fmla="*/ 3708624 h 4927571"/>
                  <a:gd name="connsiteX3" fmla="*/ 2935 w 3572184"/>
                  <a:gd name="connsiteY3" fmla="*/ 4146331 h 4927571"/>
                  <a:gd name="connsiteX4" fmla="*/ 2020921 w 3572184"/>
                  <a:gd name="connsiteY4" fmla="*/ 141889 h 4927571"/>
                  <a:gd name="connsiteX5" fmla="*/ 2556948 w 3572184"/>
                  <a:gd name="connsiteY5" fmla="*/ 0 h 4927571"/>
                  <a:gd name="connsiteX6" fmla="*/ 2966852 w 3572184"/>
                  <a:gd name="connsiteY6" fmla="*/ 457200 h 4927571"/>
                  <a:gd name="connsiteX7" fmla="*/ 870038 w 3572184"/>
                  <a:gd name="connsiteY7" fmla="*/ 3767958 h 4927571"/>
                  <a:gd name="connsiteX8" fmla="*/ 2530151 w 3572184"/>
                  <a:gd name="connsiteY8" fmla="*/ 4142759 h 492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2184" h="4927571">
                    <a:moveTo>
                      <a:pt x="2530151" y="4142759"/>
                    </a:moveTo>
                    <a:lnTo>
                      <a:pt x="3113792" y="4176675"/>
                    </a:lnTo>
                    <a:lnTo>
                      <a:pt x="3207880" y="3708624"/>
                    </a:lnTo>
                    <a:cubicBezTo>
                      <a:pt x="4912701" y="5331235"/>
                      <a:pt x="85284" y="5182729"/>
                      <a:pt x="2935" y="4146331"/>
                    </a:cubicBezTo>
                    <a:cubicBezTo>
                      <a:pt x="-79414" y="3109933"/>
                      <a:pt x="1595252" y="1198179"/>
                      <a:pt x="2020921" y="141889"/>
                    </a:cubicBezTo>
                    <a:lnTo>
                      <a:pt x="2556948" y="0"/>
                    </a:lnTo>
                    <a:lnTo>
                      <a:pt x="2966852" y="457200"/>
                    </a:lnTo>
                    <a:cubicBezTo>
                      <a:pt x="2746135" y="1277007"/>
                      <a:pt x="942822" y="3153698"/>
                      <a:pt x="870038" y="3767958"/>
                    </a:cubicBezTo>
                    <a:cubicBezTo>
                      <a:pt x="797255" y="4382218"/>
                      <a:pt x="2730906" y="4369903"/>
                      <a:pt x="2530151" y="4142759"/>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a:p>
            </p:txBody>
          </p:sp>
          <p:sp>
            <p:nvSpPr>
              <p:cNvPr id="57" name="Text Box 8"/>
              <p:cNvSpPr txBox="1">
                <a:spLocks noChangeArrowheads="1"/>
              </p:cNvSpPr>
              <p:nvPr/>
            </p:nvSpPr>
            <p:spPr bwMode="auto">
              <a:xfrm rot="18039432">
                <a:off x="4683170" y="3421141"/>
                <a:ext cx="2232886" cy="64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2400" i="0" u="none" strike="noStrike" cap="none" normalizeH="0" baseline="0" dirty="0">
                    <a:ln>
                      <a:noFill/>
                    </a:ln>
                    <a:solidFill>
                      <a:srgbClr val="FFFFFF"/>
                    </a:solidFill>
                    <a:effectLst/>
                    <a:latin typeface="Candara" pitchFamily="34" charset="0"/>
                    <a:cs typeface="Arial" pitchFamily="34" charset="0"/>
                  </a:rPr>
                  <a:t>Projektphase</a:t>
                </a:r>
                <a:endParaRPr kumimoji="0" lang="de-DE" altLang="de-DE" sz="5400" i="0" u="none" strike="noStrike" cap="none" normalizeH="0" baseline="0" dirty="0">
                  <a:ln>
                    <a:noFill/>
                  </a:ln>
                  <a:solidFill>
                    <a:schemeClr val="tx1"/>
                  </a:solidFill>
                  <a:effectLst/>
                  <a:latin typeface="Arial" pitchFamily="34" charset="0"/>
                  <a:cs typeface="Arial" pitchFamily="34" charset="0"/>
                </a:endParaRPr>
              </a:p>
            </p:txBody>
          </p:sp>
        </p:grpSp>
        <p:sp>
          <p:nvSpPr>
            <p:cNvPr id="17" name="Ellipse 16"/>
            <p:cNvSpPr/>
            <p:nvPr/>
          </p:nvSpPr>
          <p:spPr>
            <a:xfrm>
              <a:off x="6585442" y="5057089"/>
              <a:ext cx="466905" cy="46690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75" name="Textfeld 74"/>
          <p:cNvSpPr txBox="1"/>
          <p:nvPr/>
        </p:nvSpPr>
        <p:spPr>
          <a:xfrm>
            <a:off x="2338106" y="5511613"/>
            <a:ext cx="1725985" cy="461665"/>
          </a:xfrm>
          <a:prstGeom prst="rect">
            <a:avLst/>
          </a:prstGeom>
          <a:noFill/>
        </p:spPr>
        <p:txBody>
          <a:bodyPr wrap="none" rtlCol="0">
            <a:spAutoFit/>
          </a:bodyPr>
          <a:lstStyle/>
          <a:p>
            <a:r>
              <a:rPr lang="de-DE" sz="2400" dirty="0">
                <a:solidFill>
                  <a:schemeClr val="accent1"/>
                </a:solidFill>
              </a:rPr>
              <a:t>UE Fahrzeug</a:t>
            </a:r>
          </a:p>
        </p:txBody>
      </p:sp>
      <p:grpSp>
        <p:nvGrpSpPr>
          <p:cNvPr id="19" name="Gruppieren 18"/>
          <p:cNvGrpSpPr/>
          <p:nvPr/>
        </p:nvGrpSpPr>
        <p:grpSpPr>
          <a:xfrm>
            <a:off x="1426329" y="4722519"/>
            <a:ext cx="990631" cy="1190933"/>
            <a:chOff x="1441569" y="5088279"/>
            <a:chExt cx="990631" cy="1190933"/>
          </a:xfrm>
        </p:grpSpPr>
        <p:sp>
          <p:nvSpPr>
            <p:cNvPr id="20" name="Freeform 4"/>
            <p:cNvSpPr>
              <a:spLocks/>
            </p:cNvSpPr>
            <p:nvPr/>
          </p:nvSpPr>
          <p:spPr bwMode="auto">
            <a:xfrm>
              <a:off x="1441569" y="5088279"/>
              <a:ext cx="970013" cy="1190933"/>
            </a:xfrm>
            <a:custGeom>
              <a:avLst/>
              <a:gdLst>
                <a:gd name="T0" fmla="*/ 0 w 1185797"/>
                <a:gd name="T1" fmla="*/ 1182414 h 1418897"/>
                <a:gd name="T2" fmla="*/ 299544 w 1185797"/>
                <a:gd name="T3" fmla="*/ 189186 h 1418897"/>
                <a:gd name="T4" fmla="*/ 914400 w 1185797"/>
                <a:gd name="T5" fmla="*/ 0 h 1418897"/>
                <a:gd name="T6" fmla="*/ 1185797 w 1185797"/>
                <a:gd name="T7" fmla="*/ 406813 h 1418897"/>
                <a:gd name="T8" fmla="*/ 1008993 w 1185797"/>
                <a:gd name="T9" fmla="*/ 1418897 h 1418897"/>
                <a:gd name="T10" fmla="*/ 0 w 1185797"/>
                <a:gd name="T11" fmla="*/ 1182414 h 1418897"/>
                <a:gd name="connsiteX0" fmla="*/ 0 w 1357180"/>
                <a:gd name="connsiteY0" fmla="*/ 1153407 h 1418897"/>
                <a:gd name="connsiteX1" fmla="*/ 470927 w 1357180"/>
                <a:gd name="connsiteY1" fmla="*/ 189186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153407 h 1418897"/>
                <a:gd name="connsiteX1" fmla="*/ 564408 w 1357180"/>
                <a:gd name="connsiteY1" fmla="*/ 73154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269438 h 1534928"/>
                <a:gd name="connsiteX1" fmla="*/ 564408 w 1357180"/>
                <a:gd name="connsiteY1" fmla="*/ 189185 h 1534928"/>
                <a:gd name="connsiteX2" fmla="*/ 1210426 w 1357180"/>
                <a:gd name="connsiteY2" fmla="*/ 0 h 1534928"/>
                <a:gd name="connsiteX3" fmla="*/ 1357180 w 1357180"/>
                <a:gd name="connsiteY3" fmla="*/ 522844 h 1534928"/>
                <a:gd name="connsiteX4" fmla="*/ 1180376 w 1357180"/>
                <a:gd name="connsiteY4" fmla="*/ 1534928 h 1534928"/>
                <a:gd name="connsiteX5" fmla="*/ 0 w 1357180"/>
                <a:gd name="connsiteY5" fmla="*/ 1269438 h 1534928"/>
                <a:gd name="connsiteX0" fmla="*/ 0 w 1388340"/>
                <a:gd name="connsiteY0" fmla="*/ 1269438 h 1534928"/>
                <a:gd name="connsiteX1" fmla="*/ 564408 w 1388340"/>
                <a:gd name="connsiteY1" fmla="*/ 189185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269438 h 1534928"/>
                <a:gd name="connsiteX1" fmla="*/ 564408 w 1388340"/>
                <a:gd name="connsiteY1" fmla="*/ 137341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321282 h 1586772"/>
                <a:gd name="connsiteX1" fmla="*/ 564408 w 1388340"/>
                <a:gd name="connsiteY1" fmla="*/ 189185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44875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25342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8340" h="1586772">
                  <a:moveTo>
                    <a:pt x="0" y="1321282"/>
                  </a:moveTo>
                  <a:lnTo>
                    <a:pt x="525342" y="189186"/>
                  </a:lnTo>
                  <a:lnTo>
                    <a:pt x="1210426" y="0"/>
                  </a:lnTo>
                  <a:lnTo>
                    <a:pt x="1388340" y="458657"/>
                  </a:lnTo>
                  <a:lnTo>
                    <a:pt x="1180376" y="1586772"/>
                  </a:lnTo>
                  <a:lnTo>
                    <a:pt x="0" y="1321282"/>
                  </a:lnTo>
                  <a:close/>
                </a:path>
              </a:pathLst>
            </a:custGeom>
            <a:solidFill>
              <a:schemeClr val="accent1"/>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a:p>
          </p:txBody>
        </p:sp>
        <p:sp>
          <p:nvSpPr>
            <p:cNvPr id="21" name="Text Box 6"/>
            <p:cNvSpPr txBox="1">
              <a:spLocks noChangeArrowheads="1"/>
            </p:cNvSpPr>
            <p:nvPr/>
          </p:nvSpPr>
          <p:spPr bwMode="auto">
            <a:xfrm rot="17282728">
              <a:off x="1613265" y="5336329"/>
              <a:ext cx="771943" cy="8659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2400" i="0" u="none" strike="noStrike" cap="none" normalizeH="0" baseline="0" dirty="0">
                  <a:ln>
                    <a:noFill/>
                  </a:ln>
                  <a:solidFill>
                    <a:srgbClr val="FFFFFF"/>
                  </a:solidFill>
                  <a:effectLst/>
                  <a:latin typeface="Candara" pitchFamily="34" charset="0"/>
                  <a:cs typeface="Arial" pitchFamily="34" charset="0"/>
                </a:rPr>
                <a:t>Aus-blick</a:t>
              </a:r>
              <a:endParaRPr kumimoji="0" lang="de-DE" altLang="de-DE" sz="5400" i="0" u="none" strike="noStrike" cap="none" normalizeH="0" baseline="0" dirty="0">
                <a:ln>
                  <a:noFill/>
                </a:ln>
                <a:solidFill>
                  <a:schemeClr val="tx1"/>
                </a:solidFill>
                <a:effectLst/>
                <a:latin typeface="Arial" pitchFamily="34" charset="0"/>
                <a:cs typeface="Arial" pitchFamily="34" charset="0"/>
              </a:endParaRPr>
            </a:p>
          </p:txBody>
        </p:sp>
      </p:grpSp>
      <p:grpSp>
        <p:nvGrpSpPr>
          <p:cNvPr id="22" name="Gruppieren 21"/>
          <p:cNvGrpSpPr/>
          <p:nvPr/>
        </p:nvGrpSpPr>
        <p:grpSpPr>
          <a:xfrm>
            <a:off x="1799421" y="3944255"/>
            <a:ext cx="5114346" cy="1069918"/>
            <a:chOff x="1814661" y="4310015"/>
            <a:chExt cx="5114346" cy="1069918"/>
          </a:xfrm>
        </p:grpSpPr>
        <p:sp>
          <p:nvSpPr>
            <p:cNvPr id="23" name="Freeform 5"/>
            <p:cNvSpPr>
              <a:spLocks/>
            </p:cNvSpPr>
            <p:nvPr/>
          </p:nvSpPr>
          <p:spPr bwMode="auto">
            <a:xfrm>
              <a:off x="1814661" y="4310015"/>
              <a:ext cx="5114346" cy="1069918"/>
            </a:xfrm>
            <a:custGeom>
              <a:avLst/>
              <a:gdLst>
                <a:gd name="T0" fmla="*/ 0 w 7570979"/>
                <a:gd name="T1" fmla="*/ 1734207 h 2301765"/>
                <a:gd name="T2" fmla="*/ 725214 w 7570979"/>
                <a:gd name="T3" fmla="*/ 1497724 h 2301765"/>
                <a:gd name="T4" fmla="*/ 882869 w 7570979"/>
                <a:gd name="T5" fmla="*/ 1970689 h 2301765"/>
                <a:gd name="T6" fmla="*/ 6385035 w 7570979"/>
                <a:gd name="T7" fmla="*/ 1891862 h 2301765"/>
                <a:gd name="T8" fmla="*/ 6653049 w 7570979"/>
                <a:gd name="T9" fmla="*/ 2301765 h 2301765"/>
                <a:gd name="T10" fmla="*/ 7236373 w 7570979"/>
                <a:gd name="T11" fmla="*/ 2081048 h 2301765"/>
                <a:gd name="T12" fmla="*/ 0 w 7570979"/>
                <a:gd name="T13" fmla="*/ 1734207 h 2301765"/>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653049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65480 w 7605494"/>
                <a:gd name="connsiteY3" fmla="*/ 1345967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81061 w 7605494"/>
                <a:gd name="connsiteY3" fmla="*/ 1476501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886405"/>
                <a:gd name="connsiteX1" fmla="*/ 725214 w 7605494"/>
                <a:gd name="connsiteY1" fmla="*/ 937325 h 1886405"/>
                <a:gd name="connsiteX2" fmla="*/ 882869 w 7605494"/>
                <a:gd name="connsiteY2" fmla="*/ 1410290 h 1886405"/>
                <a:gd name="connsiteX3" fmla="*/ 6681061 w 7605494"/>
                <a:gd name="connsiteY3" fmla="*/ 1476501 h 1886405"/>
                <a:gd name="connsiteX4" fmla="*/ 6902335 w 7605494"/>
                <a:gd name="connsiteY4" fmla="*/ 1886405 h 1886405"/>
                <a:gd name="connsiteX5" fmla="*/ 7594719 w 7605494"/>
                <a:gd name="connsiteY5" fmla="*/ 1520648 h 1886405"/>
                <a:gd name="connsiteX6" fmla="*/ 0 w 7605494"/>
                <a:gd name="connsiteY6" fmla="*/ 1173808 h 1886405"/>
                <a:gd name="connsiteX0" fmla="*/ 0 w 7527702"/>
                <a:gd name="connsiteY0" fmla="*/ 1083314 h 1795911"/>
                <a:gd name="connsiteX1" fmla="*/ 725214 w 7527702"/>
                <a:gd name="connsiteY1" fmla="*/ 846831 h 1795911"/>
                <a:gd name="connsiteX2" fmla="*/ 882869 w 7527702"/>
                <a:gd name="connsiteY2" fmla="*/ 1319796 h 1795911"/>
                <a:gd name="connsiteX3" fmla="*/ 6681061 w 7527702"/>
                <a:gd name="connsiteY3" fmla="*/ 1386007 h 1795911"/>
                <a:gd name="connsiteX4" fmla="*/ 6902335 w 7527702"/>
                <a:gd name="connsiteY4" fmla="*/ 1795911 h 1795911"/>
                <a:gd name="connsiteX5" fmla="*/ 7516819 w 7527702"/>
                <a:gd name="connsiteY5" fmla="*/ 1647712 h 1795911"/>
                <a:gd name="connsiteX6" fmla="*/ 0 w 7527702"/>
                <a:gd name="connsiteY6" fmla="*/ 1083314 h 1795911"/>
                <a:gd name="connsiteX0" fmla="*/ 0 w 7527703"/>
                <a:gd name="connsiteY0" fmla="*/ 1083314 h 1795911"/>
                <a:gd name="connsiteX1" fmla="*/ 725214 w 7527703"/>
                <a:gd name="connsiteY1" fmla="*/ 846831 h 1795911"/>
                <a:gd name="connsiteX2" fmla="*/ 882869 w 7527703"/>
                <a:gd name="connsiteY2" fmla="*/ 1319796 h 1795911"/>
                <a:gd name="connsiteX3" fmla="*/ 6681062 w 7527703"/>
                <a:gd name="connsiteY3" fmla="*/ 1386007 h 1795911"/>
                <a:gd name="connsiteX4" fmla="*/ 6902335 w 7527703"/>
                <a:gd name="connsiteY4" fmla="*/ 1795911 h 1795911"/>
                <a:gd name="connsiteX5" fmla="*/ 7516819 w 7527703"/>
                <a:gd name="connsiteY5" fmla="*/ 1647712 h 1795911"/>
                <a:gd name="connsiteX6" fmla="*/ 0 w 7527703"/>
                <a:gd name="connsiteY6" fmla="*/ 1083314 h 1795911"/>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228619"/>
                <a:gd name="connsiteY0" fmla="*/ 1538428 h 2251025"/>
                <a:gd name="connsiteX1" fmla="*/ 725214 w 7228619"/>
                <a:gd name="connsiteY1" fmla="*/ 1301945 h 2251025"/>
                <a:gd name="connsiteX2" fmla="*/ 882869 w 7228619"/>
                <a:gd name="connsiteY2" fmla="*/ 1774910 h 2251025"/>
                <a:gd name="connsiteX3" fmla="*/ 6681062 w 7228619"/>
                <a:gd name="connsiteY3" fmla="*/ 1841121 h 2251025"/>
                <a:gd name="connsiteX4" fmla="*/ 6902335 w 7228619"/>
                <a:gd name="connsiteY4" fmla="*/ 2251025 h 2251025"/>
                <a:gd name="connsiteX5" fmla="*/ 7217296 w 7228619"/>
                <a:gd name="connsiteY5" fmla="*/ 1173319 h 2251025"/>
                <a:gd name="connsiteX6" fmla="*/ 0 w 7228619"/>
                <a:gd name="connsiteY6" fmla="*/ 1538428 h 2251025"/>
                <a:gd name="connsiteX0" fmla="*/ 0 w 7217296"/>
                <a:gd name="connsiteY0" fmla="*/ 1090175 h 1802772"/>
                <a:gd name="connsiteX1" fmla="*/ 725214 w 7217296"/>
                <a:gd name="connsiteY1" fmla="*/ 853692 h 1802772"/>
                <a:gd name="connsiteX2" fmla="*/ 882869 w 7217296"/>
                <a:gd name="connsiteY2" fmla="*/ 1326657 h 1802772"/>
                <a:gd name="connsiteX3" fmla="*/ 6681062 w 7217296"/>
                <a:gd name="connsiteY3" fmla="*/ 1392868 h 1802772"/>
                <a:gd name="connsiteX4" fmla="*/ 6902335 w 7217296"/>
                <a:gd name="connsiteY4" fmla="*/ 1802772 h 1802772"/>
                <a:gd name="connsiteX5" fmla="*/ 7217296 w 7217296"/>
                <a:gd name="connsiteY5" fmla="*/ 725066 h 1802772"/>
                <a:gd name="connsiteX6" fmla="*/ 0 w 7217296"/>
                <a:gd name="connsiteY6" fmla="*/ 1090175 h 1802772"/>
                <a:gd name="connsiteX0" fmla="*/ 0 w 7223105"/>
                <a:gd name="connsiteY0" fmla="*/ 1090175 h 1392868"/>
                <a:gd name="connsiteX1" fmla="*/ 725214 w 7223105"/>
                <a:gd name="connsiteY1" fmla="*/ 853692 h 1392868"/>
                <a:gd name="connsiteX2" fmla="*/ 882869 w 7223105"/>
                <a:gd name="connsiteY2" fmla="*/ 1326657 h 1392868"/>
                <a:gd name="connsiteX3" fmla="*/ 6681062 w 7223105"/>
                <a:gd name="connsiteY3" fmla="*/ 1392868 h 1392868"/>
                <a:gd name="connsiteX4" fmla="*/ 7223105 w 7223105"/>
                <a:gd name="connsiteY4" fmla="*/ 1241387 h 1392868"/>
                <a:gd name="connsiteX5" fmla="*/ 7217296 w 7223105"/>
                <a:gd name="connsiteY5" fmla="*/ 725066 h 1392868"/>
                <a:gd name="connsiteX6" fmla="*/ 0 w 7223105"/>
                <a:gd name="connsiteY6" fmla="*/ 1090175 h 1392868"/>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642572 w 7223105"/>
                <a:gd name="connsiteY3" fmla="*/ 1213702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319970"/>
                <a:gd name="connsiteY0" fmla="*/ 1058619 h 1295101"/>
                <a:gd name="connsiteX1" fmla="*/ 725214 w 7319970"/>
                <a:gd name="connsiteY1" fmla="*/ 822136 h 1295101"/>
                <a:gd name="connsiteX2" fmla="*/ 882869 w 7319970"/>
                <a:gd name="connsiteY2" fmla="*/ 1295101 h 1295101"/>
                <a:gd name="connsiteX3" fmla="*/ 6642572 w 7319970"/>
                <a:gd name="connsiteY3" fmla="*/ 1182146 h 1295101"/>
                <a:gd name="connsiteX4" fmla="*/ 7223105 w 7319970"/>
                <a:gd name="connsiteY4" fmla="*/ 1209831 h 1295101"/>
                <a:gd name="connsiteX5" fmla="*/ 7319942 w 7319970"/>
                <a:gd name="connsiteY5" fmla="*/ 765177 h 1295101"/>
                <a:gd name="connsiteX6" fmla="*/ 0 w 7319970"/>
                <a:gd name="connsiteY6" fmla="*/ 1058619 h 1295101"/>
                <a:gd name="connsiteX0" fmla="*/ 0 w 7319941"/>
                <a:gd name="connsiteY0" fmla="*/ 1058619 h 1295101"/>
                <a:gd name="connsiteX1" fmla="*/ 725214 w 7319941"/>
                <a:gd name="connsiteY1" fmla="*/ 822136 h 1295101"/>
                <a:gd name="connsiteX2" fmla="*/ 882869 w 7319941"/>
                <a:gd name="connsiteY2" fmla="*/ 1295101 h 1295101"/>
                <a:gd name="connsiteX3" fmla="*/ 6642572 w 7319941"/>
                <a:gd name="connsiteY3" fmla="*/ 1182146 h 1295101"/>
                <a:gd name="connsiteX4" fmla="*/ 7223105 w 7319941"/>
                <a:gd name="connsiteY4" fmla="*/ 1209831 h 1295101"/>
                <a:gd name="connsiteX5" fmla="*/ 7319942 w 7319941"/>
                <a:gd name="connsiteY5" fmla="*/ 765177 h 1295101"/>
                <a:gd name="connsiteX6" fmla="*/ 0 w 7319941"/>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141958 h 1378440"/>
                <a:gd name="connsiteX1" fmla="*/ 725214 w 7319942"/>
                <a:gd name="connsiteY1" fmla="*/ 905475 h 1378440"/>
                <a:gd name="connsiteX2" fmla="*/ 882869 w 7319942"/>
                <a:gd name="connsiteY2" fmla="*/ 1378440 h 1378440"/>
                <a:gd name="connsiteX3" fmla="*/ 6642572 w 7319942"/>
                <a:gd name="connsiteY3" fmla="*/ 1265485 h 1378440"/>
                <a:gd name="connsiteX4" fmla="*/ 7223105 w 7319942"/>
                <a:gd name="connsiteY4" fmla="*/ 1293170 h 1378440"/>
                <a:gd name="connsiteX5" fmla="*/ 7319942 w 7319942"/>
                <a:gd name="connsiteY5" fmla="*/ 848516 h 1378440"/>
                <a:gd name="connsiteX6" fmla="*/ 0 w 7319942"/>
                <a:gd name="connsiteY6" fmla="*/ 1141958 h 1378440"/>
                <a:gd name="connsiteX0" fmla="*/ 0 w 7319942"/>
                <a:gd name="connsiteY0" fmla="*/ 1189052 h 1425534"/>
                <a:gd name="connsiteX1" fmla="*/ 725214 w 7319942"/>
                <a:gd name="connsiteY1" fmla="*/ 952569 h 1425534"/>
                <a:gd name="connsiteX2" fmla="*/ 882869 w 7319942"/>
                <a:gd name="connsiteY2" fmla="*/ 1425534 h 1425534"/>
                <a:gd name="connsiteX3" fmla="*/ 6642572 w 7319942"/>
                <a:gd name="connsiteY3" fmla="*/ 1312579 h 1425534"/>
                <a:gd name="connsiteX4" fmla="*/ 7223105 w 7319942"/>
                <a:gd name="connsiteY4" fmla="*/ 1340264 h 1425534"/>
                <a:gd name="connsiteX5" fmla="*/ 7319942 w 7319942"/>
                <a:gd name="connsiteY5" fmla="*/ 895610 h 1425534"/>
                <a:gd name="connsiteX6" fmla="*/ 0 w 7319942"/>
                <a:gd name="connsiteY6" fmla="*/ 1189052 h 142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9942" h="1425534">
                  <a:moveTo>
                    <a:pt x="0" y="1189052"/>
                  </a:moveTo>
                  <a:lnTo>
                    <a:pt x="725214" y="952569"/>
                  </a:lnTo>
                  <a:lnTo>
                    <a:pt x="882869" y="1425534"/>
                  </a:lnTo>
                  <a:cubicBezTo>
                    <a:pt x="1852550" y="355874"/>
                    <a:pt x="6123633" y="904930"/>
                    <a:pt x="6642572" y="1312579"/>
                  </a:cubicBezTo>
                  <a:lnTo>
                    <a:pt x="7223105" y="1340264"/>
                  </a:lnTo>
                  <a:lnTo>
                    <a:pt x="7319942" y="895610"/>
                  </a:lnTo>
                  <a:cubicBezTo>
                    <a:pt x="6475399" y="78334"/>
                    <a:pt x="755230" y="-748210"/>
                    <a:pt x="0" y="1189052"/>
                  </a:cubicBezTo>
                  <a:close/>
                </a:path>
              </a:pathLst>
            </a:custGeom>
            <a:solidFill>
              <a:schemeClr val="accent1"/>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a:p>
          </p:txBody>
        </p:sp>
        <p:sp>
          <p:nvSpPr>
            <p:cNvPr id="24" name="Text Box 7"/>
            <p:cNvSpPr txBox="1">
              <a:spLocks noChangeArrowheads="1"/>
            </p:cNvSpPr>
            <p:nvPr/>
          </p:nvSpPr>
          <p:spPr bwMode="auto">
            <a:xfrm rot="21303001">
              <a:off x="2657531" y="4433145"/>
              <a:ext cx="1898485" cy="686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2400" i="0" u="none" strike="noStrike" cap="none" normalizeH="0" baseline="0" dirty="0">
                  <a:ln>
                    <a:noFill/>
                  </a:ln>
                  <a:solidFill>
                    <a:srgbClr val="FFFFFF"/>
                  </a:solidFill>
                  <a:effectLst/>
                  <a:latin typeface="Candara" pitchFamily="34" charset="0"/>
                  <a:cs typeface="Arial" pitchFamily="34" charset="0"/>
                </a:rPr>
                <a:t>Qualifizierung</a:t>
              </a:r>
              <a:endParaRPr kumimoji="0" lang="de-DE" altLang="de-DE" sz="2400" i="0" u="none" strike="noStrike" cap="none" normalizeH="0" baseline="0" dirty="0">
                <a:ln>
                  <a:noFill/>
                </a:ln>
                <a:solidFill>
                  <a:schemeClr val="tx1"/>
                </a:solidFill>
                <a:effectLst/>
                <a:latin typeface="Arial" pitchFamily="34" charset="0"/>
                <a:cs typeface="Arial" pitchFamily="34" charset="0"/>
              </a:endParaRPr>
            </a:p>
          </p:txBody>
        </p:sp>
      </p:grpSp>
      <p:grpSp>
        <p:nvGrpSpPr>
          <p:cNvPr id="25" name="Gruppieren 24"/>
          <p:cNvGrpSpPr/>
          <p:nvPr/>
        </p:nvGrpSpPr>
        <p:grpSpPr>
          <a:xfrm>
            <a:off x="6260694" y="585569"/>
            <a:ext cx="944192" cy="1532948"/>
            <a:chOff x="6275934" y="951329"/>
            <a:chExt cx="944192" cy="1532948"/>
          </a:xfrm>
        </p:grpSpPr>
        <p:sp>
          <p:nvSpPr>
            <p:cNvPr id="26" name="Freeform 9"/>
            <p:cNvSpPr>
              <a:spLocks/>
            </p:cNvSpPr>
            <p:nvPr/>
          </p:nvSpPr>
          <p:spPr bwMode="auto">
            <a:xfrm rot="756605">
              <a:off x="6275934" y="951329"/>
              <a:ext cx="944192" cy="1532948"/>
            </a:xfrm>
            <a:custGeom>
              <a:avLst/>
              <a:gdLst>
                <a:gd name="T0" fmla="*/ 31531 w 1166648"/>
                <a:gd name="T1" fmla="*/ 1355835 h 1450428"/>
                <a:gd name="T2" fmla="*/ 567558 w 1166648"/>
                <a:gd name="T3" fmla="*/ 1056290 h 1450428"/>
                <a:gd name="T4" fmla="*/ 1087821 w 1166648"/>
                <a:gd name="T5" fmla="*/ 1450428 h 1450428"/>
                <a:gd name="T6" fmla="*/ 1166648 w 1166648"/>
                <a:gd name="T7" fmla="*/ 457200 h 1450428"/>
                <a:gd name="T8" fmla="*/ 599090 w 1166648"/>
                <a:gd name="T9" fmla="*/ 0 h 1450428"/>
                <a:gd name="T10" fmla="*/ 0 w 1166648"/>
                <a:gd name="T11" fmla="*/ 457200 h 1450428"/>
                <a:gd name="T12" fmla="*/ 31531 w 1166648"/>
                <a:gd name="T13" fmla="*/ 1355835 h 1450428"/>
                <a:gd name="connsiteX0" fmla="*/ 31531 w 1386311"/>
                <a:gd name="connsiteY0" fmla="*/ 1355835 h 1450428"/>
                <a:gd name="connsiteX1" fmla="*/ 567558 w 1386311"/>
                <a:gd name="connsiteY1" fmla="*/ 1056290 h 1450428"/>
                <a:gd name="connsiteX2" fmla="*/ 1087821 w 1386311"/>
                <a:gd name="connsiteY2" fmla="*/ 1450428 h 1450428"/>
                <a:gd name="connsiteX3" fmla="*/ 1386312 w 1386311"/>
                <a:gd name="connsiteY3" fmla="*/ 441178 h 1450428"/>
                <a:gd name="connsiteX4" fmla="*/ 599090 w 1386311"/>
                <a:gd name="connsiteY4" fmla="*/ 0 h 1450428"/>
                <a:gd name="connsiteX5" fmla="*/ 0 w 1386311"/>
                <a:gd name="connsiteY5" fmla="*/ 457200 h 1450428"/>
                <a:gd name="connsiteX6" fmla="*/ 31531 w 1386311"/>
                <a:gd name="connsiteY6" fmla="*/ 1355835 h 1450428"/>
                <a:gd name="connsiteX0" fmla="*/ 31531 w 1386312"/>
                <a:gd name="connsiteY0" fmla="*/ 1620488 h 1715081"/>
                <a:gd name="connsiteX1" fmla="*/ 567558 w 1386312"/>
                <a:gd name="connsiteY1" fmla="*/ 1320943 h 1715081"/>
                <a:gd name="connsiteX2" fmla="*/ 1087821 w 1386312"/>
                <a:gd name="connsiteY2" fmla="*/ 1715081 h 1715081"/>
                <a:gd name="connsiteX3" fmla="*/ 1386312 w 1386312"/>
                <a:gd name="connsiteY3" fmla="*/ 705831 h 1715081"/>
                <a:gd name="connsiteX4" fmla="*/ 870764 w 1386312"/>
                <a:gd name="connsiteY4" fmla="*/ 1 h 1715081"/>
                <a:gd name="connsiteX5" fmla="*/ 0 w 1386312"/>
                <a:gd name="connsiteY5" fmla="*/ 721853 h 1715081"/>
                <a:gd name="connsiteX6" fmla="*/ 31531 w 1386312"/>
                <a:gd name="connsiteY6" fmla="*/ 1620488 h 1715081"/>
                <a:gd name="connsiteX0" fmla="*/ 0 w 1354781"/>
                <a:gd name="connsiteY0" fmla="*/ 1620487 h 1715080"/>
                <a:gd name="connsiteX1" fmla="*/ 536027 w 1354781"/>
                <a:gd name="connsiteY1" fmla="*/ 1320942 h 1715080"/>
                <a:gd name="connsiteX2" fmla="*/ 1056290 w 1354781"/>
                <a:gd name="connsiteY2" fmla="*/ 1715080 h 1715080"/>
                <a:gd name="connsiteX3" fmla="*/ 1354781 w 1354781"/>
                <a:gd name="connsiteY3" fmla="*/ 705830 h 1715080"/>
                <a:gd name="connsiteX4" fmla="*/ 839233 w 1354781"/>
                <a:gd name="connsiteY4" fmla="*/ 0 h 1715080"/>
                <a:gd name="connsiteX5" fmla="*/ 118712 w 1354781"/>
                <a:gd name="connsiteY5" fmla="*/ 616252 h 1715080"/>
                <a:gd name="connsiteX6" fmla="*/ 0 w 1354781"/>
                <a:gd name="connsiteY6" fmla="*/ 1620487 h 1715080"/>
                <a:gd name="connsiteX0" fmla="*/ 0 w 1290561"/>
                <a:gd name="connsiteY0" fmla="*/ 1621976 h 1715080"/>
                <a:gd name="connsiteX1" fmla="*/ 471807 w 1290561"/>
                <a:gd name="connsiteY1" fmla="*/ 1320942 h 1715080"/>
                <a:gd name="connsiteX2" fmla="*/ 992070 w 1290561"/>
                <a:gd name="connsiteY2" fmla="*/ 1715080 h 1715080"/>
                <a:gd name="connsiteX3" fmla="*/ 1290561 w 1290561"/>
                <a:gd name="connsiteY3" fmla="*/ 705830 h 1715080"/>
                <a:gd name="connsiteX4" fmla="*/ 775013 w 1290561"/>
                <a:gd name="connsiteY4" fmla="*/ 0 h 1715080"/>
                <a:gd name="connsiteX5" fmla="*/ 54492 w 1290561"/>
                <a:gd name="connsiteY5" fmla="*/ 616252 h 1715080"/>
                <a:gd name="connsiteX6" fmla="*/ 0 w 1290561"/>
                <a:gd name="connsiteY6" fmla="*/ 1621976 h 1715080"/>
                <a:gd name="connsiteX0" fmla="*/ 0 w 1305767"/>
                <a:gd name="connsiteY0" fmla="*/ 1624647 h 1715080"/>
                <a:gd name="connsiteX1" fmla="*/ 487013 w 1305767"/>
                <a:gd name="connsiteY1" fmla="*/ 1320942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15080"/>
                <a:gd name="connsiteX1" fmla="*/ 473609 w 1305767"/>
                <a:gd name="connsiteY1" fmla="*/ 1385988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23096"/>
                <a:gd name="connsiteX1" fmla="*/ 473609 w 1305767"/>
                <a:gd name="connsiteY1" fmla="*/ 1385988 h 1723096"/>
                <a:gd name="connsiteX2" fmla="*/ 961663 w 1305767"/>
                <a:gd name="connsiteY2" fmla="*/ 1723095 h 1723096"/>
                <a:gd name="connsiteX3" fmla="*/ 1305767 w 1305767"/>
                <a:gd name="connsiteY3" fmla="*/ 705830 h 1723096"/>
                <a:gd name="connsiteX4" fmla="*/ 790219 w 1305767"/>
                <a:gd name="connsiteY4" fmla="*/ 0 h 1723096"/>
                <a:gd name="connsiteX5" fmla="*/ 69698 w 1305767"/>
                <a:gd name="connsiteY5" fmla="*/ 616252 h 1723096"/>
                <a:gd name="connsiteX6" fmla="*/ 0 w 1305767"/>
                <a:gd name="connsiteY6" fmla="*/ 1624647 h 1723096"/>
                <a:gd name="connsiteX0" fmla="*/ 0 w 1351380"/>
                <a:gd name="connsiteY0" fmla="*/ 1632661 h 1723095"/>
                <a:gd name="connsiteX1" fmla="*/ 519222 w 1351380"/>
                <a:gd name="connsiteY1" fmla="*/ 1385988 h 1723095"/>
                <a:gd name="connsiteX2" fmla="*/ 1007276 w 1351380"/>
                <a:gd name="connsiteY2" fmla="*/ 1723095 h 1723095"/>
                <a:gd name="connsiteX3" fmla="*/ 1351380 w 1351380"/>
                <a:gd name="connsiteY3" fmla="*/ 705830 h 1723095"/>
                <a:gd name="connsiteX4" fmla="*/ 835832 w 1351380"/>
                <a:gd name="connsiteY4" fmla="*/ 0 h 1723095"/>
                <a:gd name="connsiteX5" fmla="*/ 115311 w 1351380"/>
                <a:gd name="connsiteY5" fmla="*/ 616252 h 1723095"/>
                <a:gd name="connsiteX6" fmla="*/ 0 w 1351380"/>
                <a:gd name="connsiteY6" fmla="*/ 1632661 h 172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380" h="1723095">
                  <a:moveTo>
                    <a:pt x="0" y="1632661"/>
                  </a:moveTo>
                  <a:lnTo>
                    <a:pt x="519222" y="1385988"/>
                  </a:lnTo>
                  <a:lnTo>
                    <a:pt x="1007276" y="1723095"/>
                  </a:lnTo>
                  <a:lnTo>
                    <a:pt x="1351380" y="705830"/>
                  </a:lnTo>
                  <a:lnTo>
                    <a:pt x="835832" y="0"/>
                  </a:lnTo>
                  <a:lnTo>
                    <a:pt x="115311" y="616252"/>
                  </a:lnTo>
                  <a:lnTo>
                    <a:pt x="0" y="1632661"/>
                  </a:lnTo>
                  <a:close/>
                </a:path>
              </a:pathLst>
            </a:custGeom>
            <a:solidFill>
              <a:schemeClr val="accent1"/>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a:p>
          </p:txBody>
        </p:sp>
        <p:sp>
          <p:nvSpPr>
            <p:cNvPr id="27" name="Text Box 10"/>
            <p:cNvSpPr txBox="1">
              <a:spLocks noChangeArrowheads="1"/>
            </p:cNvSpPr>
            <p:nvPr/>
          </p:nvSpPr>
          <p:spPr bwMode="auto">
            <a:xfrm rot="17744282">
              <a:off x="6280224" y="1408930"/>
              <a:ext cx="983494" cy="7581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de-DE" altLang="de-DE" sz="2400" i="0" u="none" strike="noStrike" cap="none" normalizeH="0" baseline="0" dirty="0">
                  <a:ln>
                    <a:noFill/>
                  </a:ln>
                  <a:solidFill>
                    <a:srgbClr val="FFFFFF"/>
                  </a:solidFill>
                  <a:effectLst/>
                  <a:latin typeface="Candara" pitchFamily="34" charset="0"/>
                  <a:cs typeface="Arial" pitchFamily="34" charset="0"/>
                </a:rPr>
                <a:t> </a:t>
              </a:r>
              <a:r>
                <a:rPr kumimoji="0" lang="de-DE" altLang="de-DE" sz="2400" i="0" u="none" strike="noStrike" cap="none" normalizeH="0" baseline="0" dirty="0" err="1">
                  <a:ln>
                    <a:noFill/>
                  </a:ln>
                  <a:solidFill>
                    <a:srgbClr val="FFFFFF"/>
                  </a:solidFill>
                  <a:effectLst/>
                  <a:latin typeface="Candara" pitchFamily="34" charset="0"/>
                  <a:cs typeface="Arial" pitchFamily="34" charset="0"/>
                </a:rPr>
                <a:t>Refle</a:t>
              </a:r>
              <a:r>
                <a:rPr kumimoji="0" lang="de-DE" altLang="de-DE" sz="2400" i="0" u="none" strike="noStrike" cap="none" normalizeH="0" baseline="0" dirty="0">
                  <a:ln>
                    <a:noFill/>
                  </a:ln>
                  <a:solidFill>
                    <a:srgbClr val="FFFFFF"/>
                  </a:solidFill>
                  <a:effectLst/>
                  <a:latin typeface="Candara" pitchFamily="34" charset="0"/>
                  <a:cs typeface="Arial" pitchFamily="34" charset="0"/>
                </a:rPr>
                <a:t>-</a:t>
              </a:r>
              <a:br>
                <a:rPr kumimoji="0" lang="de-DE" altLang="de-DE" sz="2400" i="0" u="none" strike="noStrike" cap="none" normalizeH="0" baseline="0" dirty="0">
                  <a:ln>
                    <a:noFill/>
                  </a:ln>
                  <a:solidFill>
                    <a:srgbClr val="FFFFFF"/>
                  </a:solidFill>
                  <a:effectLst/>
                  <a:latin typeface="Candara" pitchFamily="34" charset="0"/>
                  <a:cs typeface="Arial" pitchFamily="34" charset="0"/>
                </a:rPr>
              </a:br>
              <a:r>
                <a:rPr kumimoji="0" lang="de-DE" altLang="de-DE" sz="2400" i="0" u="none" strike="noStrike" cap="none" normalizeH="0" baseline="0" dirty="0" err="1">
                  <a:ln>
                    <a:noFill/>
                  </a:ln>
                  <a:solidFill>
                    <a:srgbClr val="FFFFFF"/>
                  </a:solidFill>
                  <a:effectLst/>
                  <a:latin typeface="Candara" pitchFamily="34" charset="0"/>
                  <a:cs typeface="Arial" pitchFamily="34" charset="0"/>
                </a:rPr>
                <a:t>xion</a:t>
              </a:r>
              <a:endParaRPr kumimoji="0" lang="de-DE" altLang="de-DE" sz="2400" i="0" u="none" strike="noStrike" cap="none" normalizeH="0" baseline="0" dirty="0">
                <a:ln>
                  <a:noFill/>
                </a:ln>
                <a:solidFill>
                  <a:schemeClr val="tx1"/>
                </a:solidFill>
                <a:effectLst/>
                <a:latin typeface="Arial" pitchFamily="34" charset="0"/>
                <a:cs typeface="Arial" pitchFamily="34" charset="0"/>
              </a:endParaRPr>
            </a:p>
          </p:txBody>
        </p:sp>
      </p:grpSp>
      <p:grpSp>
        <p:nvGrpSpPr>
          <p:cNvPr id="28" name="Gruppieren 27"/>
          <p:cNvGrpSpPr/>
          <p:nvPr/>
        </p:nvGrpSpPr>
        <p:grpSpPr>
          <a:xfrm>
            <a:off x="4698306" y="1844958"/>
            <a:ext cx="2495837" cy="3698328"/>
            <a:chOff x="4713546" y="2210718"/>
            <a:chExt cx="2495837" cy="3698328"/>
          </a:xfrm>
        </p:grpSpPr>
        <p:sp>
          <p:nvSpPr>
            <p:cNvPr id="29" name="Freeform 3"/>
            <p:cNvSpPr>
              <a:spLocks/>
            </p:cNvSpPr>
            <p:nvPr/>
          </p:nvSpPr>
          <p:spPr bwMode="auto">
            <a:xfrm>
              <a:off x="4713546" y="2210718"/>
              <a:ext cx="2495837" cy="3698328"/>
            </a:xfrm>
            <a:custGeom>
              <a:avLst/>
              <a:gdLst>
                <a:gd name="T0" fmla="*/ 2688687 w 3507552"/>
                <a:gd name="T1" fmla="*/ 4323516 h 6038193"/>
                <a:gd name="T2" fmla="*/ 2907051 w 3507552"/>
                <a:gd name="T3" fmla="*/ 4773892 h 6038193"/>
                <a:gd name="T4" fmla="*/ 3507552 w 3507552"/>
                <a:gd name="T5" fmla="*/ 4678358 h 6038193"/>
                <a:gd name="T6" fmla="*/ 212795 w 3507552"/>
                <a:gd name="T7" fmla="*/ 4146331 h 6038193"/>
                <a:gd name="T8" fmla="*/ 2230781 w 3507552"/>
                <a:gd name="T9" fmla="*/ 141889 h 6038193"/>
                <a:gd name="T10" fmla="*/ 2766808 w 3507552"/>
                <a:gd name="T11" fmla="*/ 0 h 6038193"/>
                <a:gd name="T12" fmla="*/ 3176712 w 3507552"/>
                <a:gd name="T13" fmla="*/ 457200 h 6038193"/>
                <a:gd name="T14" fmla="*/ 1079898 w 3507552"/>
                <a:gd name="T15" fmla="*/ 3767958 h 6038193"/>
                <a:gd name="T16" fmla="*/ 2688687 w 3507552"/>
                <a:gd name="T17" fmla="*/ 4323516 h 6038193"/>
                <a:gd name="connsiteX0" fmla="*/ 2544580 w 3312122"/>
                <a:gd name="connsiteY0" fmla="*/ 4192128 h 5312932"/>
                <a:gd name="connsiteX1" fmla="*/ 2711621 w 3312122"/>
                <a:gd name="connsiteY1" fmla="*/ 4773892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4580 w 3312122"/>
                <a:gd name="connsiteY0" fmla="*/ 4192128 h 5312932"/>
                <a:gd name="connsiteX1" fmla="*/ 3096545 w 3312122"/>
                <a:gd name="connsiteY1" fmla="*/ 4236395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1531 w 3180764"/>
                <a:gd name="connsiteY0" fmla="*/ 4192128 h 4642871"/>
                <a:gd name="connsiteX1" fmla="*/ 3093496 w 3180764"/>
                <a:gd name="connsiteY1" fmla="*/ 4236395 h 4642871"/>
                <a:gd name="connsiteX2" fmla="*/ 3180764 w 3180764"/>
                <a:gd name="connsiteY2" fmla="*/ 3675029 h 4642871"/>
                <a:gd name="connsiteX3" fmla="*/ 14316 w 3180764"/>
                <a:gd name="connsiteY3" fmla="*/ 4146331 h 4642871"/>
                <a:gd name="connsiteX4" fmla="*/ 2032302 w 3180764"/>
                <a:gd name="connsiteY4" fmla="*/ 141889 h 4642871"/>
                <a:gd name="connsiteX5" fmla="*/ 2568329 w 3180764"/>
                <a:gd name="connsiteY5" fmla="*/ 0 h 4642871"/>
                <a:gd name="connsiteX6" fmla="*/ 2978233 w 3180764"/>
                <a:gd name="connsiteY6" fmla="*/ 457200 h 4642871"/>
                <a:gd name="connsiteX7" fmla="*/ 881419 w 3180764"/>
                <a:gd name="connsiteY7" fmla="*/ 3767958 h 4642871"/>
                <a:gd name="connsiteX8" fmla="*/ 2541531 w 3180764"/>
                <a:gd name="connsiteY8" fmla="*/ 4192128 h 4642871"/>
                <a:gd name="connsiteX0" fmla="*/ 2541531 w 3299560"/>
                <a:gd name="connsiteY0" fmla="*/ 4192128 h 4905639"/>
                <a:gd name="connsiteX1" fmla="*/ 3093496 w 3299560"/>
                <a:gd name="connsiteY1" fmla="*/ 4236395 h 4905639"/>
                <a:gd name="connsiteX2" fmla="*/ 3180764 w 3299560"/>
                <a:gd name="connsiteY2" fmla="*/ 3675029 h 4905639"/>
                <a:gd name="connsiteX3" fmla="*/ 14316 w 3299560"/>
                <a:gd name="connsiteY3" fmla="*/ 4146331 h 4905639"/>
                <a:gd name="connsiteX4" fmla="*/ 2032302 w 3299560"/>
                <a:gd name="connsiteY4" fmla="*/ 141889 h 4905639"/>
                <a:gd name="connsiteX5" fmla="*/ 2568329 w 3299560"/>
                <a:gd name="connsiteY5" fmla="*/ 0 h 4905639"/>
                <a:gd name="connsiteX6" fmla="*/ 2978233 w 3299560"/>
                <a:gd name="connsiteY6" fmla="*/ 457200 h 4905639"/>
                <a:gd name="connsiteX7" fmla="*/ 881419 w 3299560"/>
                <a:gd name="connsiteY7" fmla="*/ 3767958 h 4905639"/>
                <a:gd name="connsiteX8" fmla="*/ 2541531 w 3299560"/>
                <a:gd name="connsiteY8" fmla="*/ 4192128 h 4905639"/>
                <a:gd name="connsiteX0" fmla="*/ 2532707 w 3288757"/>
                <a:gd name="connsiteY0" fmla="*/ 4192128 h 5014456"/>
                <a:gd name="connsiteX1" fmla="*/ 3084672 w 3288757"/>
                <a:gd name="connsiteY1" fmla="*/ 4236395 h 5014456"/>
                <a:gd name="connsiteX2" fmla="*/ 3171940 w 3288757"/>
                <a:gd name="connsiteY2" fmla="*/ 3675029 h 5014456"/>
                <a:gd name="connsiteX3" fmla="*/ 5492 w 3288757"/>
                <a:gd name="connsiteY3" fmla="*/ 4146331 h 5014456"/>
                <a:gd name="connsiteX4" fmla="*/ 2023478 w 3288757"/>
                <a:gd name="connsiteY4" fmla="*/ 141889 h 5014456"/>
                <a:gd name="connsiteX5" fmla="*/ 2559505 w 3288757"/>
                <a:gd name="connsiteY5" fmla="*/ 0 h 5014456"/>
                <a:gd name="connsiteX6" fmla="*/ 2969409 w 3288757"/>
                <a:gd name="connsiteY6" fmla="*/ 457200 h 5014456"/>
                <a:gd name="connsiteX7" fmla="*/ 872595 w 3288757"/>
                <a:gd name="connsiteY7" fmla="*/ 3767958 h 5014456"/>
                <a:gd name="connsiteX8" fmla="*/ 2532707 w 3288757"/>
                <a:gd name="connsiteY8" fmla="*/ 4192128 h 5014456"/>
                <a:gd name="connsiteX0" fmla="*/ 2532707 w 3288756"/>
                <a:gd name="connsiteY0" fmla="*/ 4192128 h 5014455"/>
                <a:gd name="connsiteX1" fmla="*/ 3084672 w 3288756"/>
                <a:gd name="connsiteY1" fmla="*/ 4236395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10333 w 3288756"/>
                <a:gd name="connsiteY1" fmla="*/ 4200563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68240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68240 h 5014455"/>
                <a:gd name="connsiteX0" fmla="*/ 2540951 w 3273905"/>
                <a:gd name="connsiteY0" fmla="*/ 4168240 h 4905638"/>
                <a:gd name="connsiteX1" fmla="*/ 3144238 w 3273905"/>
                <a:gd name="connsiteY1" fmla="*/ 4176674 h 4905638"/>
                <a:gd name="connsiteX2" fmla="*/ 3154523 w 3273905"/>
                <a:gd name="connsiteY2" fmla="*/ 3675029 h 4905638"/>
                <a:gd name="connsiteX3" fmla="*/ 13736 w 3273905"/>
                <a:gd name="connsiteY3" fmla="*/ 4146331 h 4905638"/>
                <a:gd name="connsiteX4" fmla="*/ 2031722 w 3273905"/>
                <a:gd name="connsiteY4" fmla="*/ 141889 h 4905638"/>
                <a:gd name="connsiteX5" fmla="*/ 2567749 w 3273905"/>
                <a:gd name="connsiteY5" fmla="*/ 0 h 4905638"/>
                <a:gd name="connsiteX6" fmla="*/ 2977653 w 3273905"/>
                <a:gd name="connsiteY6" fmla="*/ 457200 h 4905638"/>
                <a:gd name="connsiteX7" fmla="*/ 880839 w 3273905"/>
                <a:gd name="connsiteY7" fmla="*/ 3767958 h 4905638"/>
                <a:gd name="connsiteX8" fmla="*/ 2540951 w 3273905"/>
                <a:gd name="connsiteY8" fmla="*/ 4168240 h 4905638"/>
                <a:gd name="connsiteX0" fmla="*/ 2540951 w 3528987"/>
                <a:gd name="connsiteY0" fmla="*/ 4168240 h 4740330"/>
                <a:gd name="connsiteX1" fmla="*/ 3144238 w 3528987"/>
                <a:gd name="connsiteY1" fmla="*/ 4176674 h 4740330"/>
                <a:gd name="connsiteX2" fmla="*/ 3154523 w 3528987"/>
                <a:gd name="connsiteY2" fmla="*/ 3675029 h 4740330"/>
                <a:gd name="connsiteX3" fmla="*/ 13736 w 3528987"/>
                <a:gd name="connsiteY3" fmla="*/ 4146331 h 4740330"/>
                <a:gd name="connsiteX4" fmla="*/ 2031722 w 3528987"/>
                <a:gd name="connsiteY4" fmla="*/ 141889 h 4740330"/>
                <a:gd name="connsiteX5" fmla="*/ 2567749 w 3528987"/>
                <a:gd name="connsiteY5" fmla="*/ 0 h 4740330"/>
                <a:gd name="connsiteX6" fmla="*/ 2977653 w 3528987"/>
                <a:gd name="connsiteY6" fmla="*/ 457200 h 4740330"/>
                <a:gd name="connsiteX7" fmla="*/ 880839 w 3528987"/>
                <a:gd name="connsiteY7" fmla="*/ 3767958 h 4740330"/>
                <a:gd name="connsiteX8" fmla="*/ 2540951 w 3528987"/>
                <a:gd name="connsiteY8" fmla="*/ 4168240 h 4740330"/>
                <a:gd name="connsiteX0" fmla="*/ 2540951 w 3528986"/>
                <a:gd name="connsiteY0" fmla="*/ 4168240 h 4740330"/>
                <a:gd name="connsiteX1" fmla="*/ 3144238 w 3528986"/>
                <a:gd name="connsiteY1" fmla="*/ 4176674 h 4740330"/>
                <a:gd name="connsiteX2" fmla="*/ 3154523 w 3528986"/>
                <a:gd name="connsiteY2" fmla="*/ 3675029 h 4740330"/>
                <a:gd name="connsiteX3" fmla="*/ 13736 w 3528986"/>
                <a:gd name="connsiteY3" fmla="*/ 4146331 h 4740330"/>
                <a:gd name="connsiteX4" fmla="*/ 2031722 w 3528986"/>
                <a:gd name="connsiteY4" fmla="*/ 141889 h 4740330"/>
                <a:gd name="connsiteX5" fmla="*/ 2567749 w 3528986"/>
                <a:gd name="connsiteY5" fmla="*/ 0 h 4740330"/>
                <a:gd name="connsiteX6" fmla="*/ 2977653 w 3528986"/>
                <a:gd name="connsiteY6" fmla="*/ 457200 h 4740330"/>
                <a:gd name="connsiteX7" fmla="*/ 880839 w 3528986"/>
                <a:gd name="connsiteY7" fmla="*/ 3767958 h 4740330"/>
                <a:gd name="connsiteX8" fmla="*/ 2540951 w 3528986"/>
                <a:gd name="connsiteY8" fmla="*/ 4168240 h 4740330"/>
                <a:gd name="connsiteX0" fmla="*/ 2529461 w 3510646"/>
                <a:gd name="connsiteY0" fmla="*/ 4168240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1 w 3510646"/>
                <a:gd name="connsiteY8" fmla="*/ 4168240 h 4943563"/>
                <a:gd name="connsiteX0" fmla="*/ 2529462 w 3510646"/>
                <a:gd name="connsiteY0" fmla="*/ 4156296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2 w 3510646"/>
                <a:gd name="connsiteY8" fmla="*/ 4156296 h 4943563"/>
                <a:gd name="connsiteX0" fmla="*/ 2542421 w 3591180"/>
                <a:gd name="connsiteY0" fmla="*/ 4156296 h 4782347"/>
                <a:gd name="connsiteX1" fmla="*/ 3145707 w 3591180"/>
                <a:gd name="connsiteY1" fmla="*/ 4176674 h 4782347"/>
                <a:gd name="connsiteX2" fmla="*/ 3220147 w 3591180"/>
                <a:gd name="connsiteY2" fmla="*/ 3746695 h 4782347"/>
                <a:gd name="connsiteX3" fmla="*/ 15205 w 3591180"/>
                <a:gd name="connsiteY3" fmla="*/ 4146331 h 4782347"/>
                <a:gd name="connsiteX4" fmla="*/ 2033191 w 3591180"/>
                <a:gd name="connsiteY4" fmla="*/ 141889 h 4782347"/>
                <a:gd name="connsiteX5" fmla="*/ 2569218 w 3591180"/>
                <a:gd name="connsiteY5" fmla="*/ 0 h 4782347"/>
                <a:gd name="connsiteX6" fmla="*/ 2979122 w 3591180"/>
                <a:gd name="connsiteY6" fmla="*/ 457200 h 4782347"/>
                <a:gd name="connsiteX7" fmla="*/ 882308 w 3591180"/>
                <a:gd name="connsiteY7" fmla="*/ 3767958 h 4782347"/>
                <a:gd name="connsiteX8" fmla="*/ 2542421 w 3591180"/>
                <a:gd name="connsiteY8" fmla="*/ 4156296 h 4782347"/>
                <a:gd name="connsiteX0" fmla="*/ 2542421 w 3591181"/>
                <a:gd name="connsiteY0" fmla="*/ 4156296 h 4782346"/>
                <a:gd name="connsiteX1" fmla="*/ 3132877 w 3591181"/>
                <a:gd name="connsiteY1" fmla="*/ 4176675 h 4782346"/>
                <a:gd name="connsiteX2" fmla="*/ 3220147 w 3591181"/>
                <a:gd name="connsiteY2" fmla="*/ 3746695 h 4782346"/>
                <a:gd name="connsiteX3" fmla="*/ 15205 w 3591181"/>
                <a:gd name="connsiteY3" fmla="*/ 4146331 h 4782346"/>
                <a:gd name="connsiteX4" fmla="*/ 2033191 w 3591181"/>
                <a:gd name="connsiteY4" fmla="*/ 141889 h 4782346"/>
                <a:gd name="connsiteX5" fmla="*/ 2569218 w 3591181"/>
                <a:gd name="connsiteY5" fmla="*/ 0 h 4782346"/>
                <a:gd name="connsiteX6" fmla="*/ 2979122 w 3591181"/>
                <a:gd name="connsiteY6" fmla="*/ 457200 h 4782346"/>
                <a:gd name="connsiteX7" fmla="*/ 882308 w 3591181"/>
                <a:gd name="connsiteY7" fmla="*/ 3767958 h 4782346"/>
                <a:gd name="connsiteX8" fmla="*/ 2542421 w 3591181"/>
                <a:gd name="connsiteY8" fmla="*/ 4156296 h 4782346"/>
                <a:gd name="connsiteX0" fmla="*/ 2542421 w 3591182"/>
                <a:gd name="connsiteY0" fmla="*/ 4156296 h 4774805"/>
                <a:gd name="connsiteX1" fmla="*/ 3132877 w 3591182"/>
                <a:gd name="connsiteY1" fmla="*/ 4176675 h 4774805"/>
                <a:gd name="connsiteX2" fmla="*/ 3220148 w 3591182"/>
                <a:gd name="connsiteY2" fmla="*/ 3734004 h 4774805"/>
                <a:gd name="connsiteX3" fmla="*/ 15205 w 3591182"/>
                <a:gd name="connsiteY3" fmla="*/ 4146331 h 4774805"/>
                <a:gd name="connsiteX4" fmla="*/ 2033191 w 3591182"/>
                <a:gd name="connsiteY4" fmla="*/ 141889 h 4774805"/>
                <a:gd name="connsiteX5" fmla="*/ 2569218 w 3591182"/>
                <a:gd name="connsiteY5" fmla="*/ 0 h 4774805"/>
                <a:gd name="connsiteX6" fmla="*/ 2979122 w 3591182"/>
                <a:gd name="connsiteY6" fmla="*/ 457200 h 4774805"/>
                <a:gd name="connsiteX7" fmla="*/ 882308 w 3591182"/>
                <a:gd name="connsiteY7" fmla="*/ 3767958 h 4774805"/>
                <a:gd name="connsiteX8" fmla="*/ 2542421 w 3591182"/>
                <a:gd name="connsiteY8" fmla="*/ 4156296 h 4774805"/>
                <a:gd name="connsiteX0" fmla="*/ 2542421 w 3591183"/>
                <a:gd name="connsiteY0" fmla="*/ 4156296 h 4748752"/>
                <a:gd name="connsiteX1" fmla="*/ 3132877 w 3591183"/>
                <a:gd name="connsiteY1" fmla="*/ 4176675 h 4748752"/>
                <a:gd name="connsiteX2" fmla="*/ 3220149 w 3591183"/>
                <a:gd name="connsiteY2" fmla="*/ 3689587 h 4748752"/>
                <a:gd name="connsiteX3" fmla="*/ 15205 w 3591183"/>
                <a:gd name="connsiteY3" fmla="*/ 4146331 h 4748752"/>
                <a:gd name="connsiteX4" fmla="*/ 2033191 w 3591183"/>
                <a:gd name="connsiteY4" fmla="*/ 141889 h 4748752"/>
                <a:gd name="connsiteX5" fmla="*/ 2569218 w 3591183"/>
                <a:gd name="connsiteY5" fmla="*/ 0 h 4748752"/>
                <a:gd name="connsiteX6" fmla="*/ 2979122 w 3591183"/>
                <a:gd name="connsiteY6" fmla="*/ 457200 h 4748752"/>
                <a:gd name="connsiteX7" fmla="*/ 882308 w 3591183"/>
                <a:gd name="connsiteY7" fmla="*/ 3767958 h 4748752"/>
                <a:gd name="connsiteX8" fmla="*/ 2542421 w 3591183"/>
                <a:gd name="connsiteY8" fmla="*/ 4156296 h 4748752"/>
                <a:gd name="connsiteX0" fmla="*/ 2542421 w 3591183"/>
                <a:gd name="connsiteY0" fmla="*/ 4156296 h 4759853"/>
                <a:gd name="connsiteX1" fmla="*/ 3132877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56296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30151 w 3572184"/>
                <a:gd name="connsiteY0" fmla="*/ 4142759 h 4927571"/>
                <a:gd name="connsiteX1" fmla="*/ 3113792 w 3572184"/>
                <a:gd name="connsiteY1" fmla="*/ 4176675 h 4927571"/>
                <a:gd name="connsiteX2" fmla="*/ 3207880 w 3572184"/>
                <a:gd name="connsiteY2" fmla="*/ 3708624 h 4927571"/>
                <a:gd name="connsiteX3" fmla="*/ 2935 w 3572184"/>
                <a:gd name="connsiteY3" fmla="*/ 4146331 h 4927571"/>
                <a:gd name="connsiteX4" fmla="*/ 2020921 w 3572184"/>
                <a:gd name="connsiteY4" fmla="*/ 141889 h 4927571"/>
                <a:gd name="connsiteX5" fmla="*/ 2556948 w 3572184"/>
                <a:gd name="connsiteY5" fmla="*/ 0 h 4927571"/>
                <a:gd name="connsiteX6" fmla="*/ 2966852 w 3572184"/>
                <a:gd name="connsiteY6" fmla="*/ 457200 h 4927571"/>
                <a:gd name="connsiteX7" fmla="*/ 870038 w 3572184"/>
                <a:gd name="connsiteY7" fmla="*/ 3767958 h 4927571"/>
                <a:gd name="connsiteX8" fmla="*/ 2530151 w 3572184"/>
                <a:gd name="connsiteY8" fmla="*/ 4142759 h 492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2184" h="4927571">
                  <a:moveTo>
                    <a:pt x="2530151" y="4142759"/>
                  </a:moveTo>
                  <a:lnTo>
                    <a:pt x="3113792" y="4176675"/>
                  </a:lnTo>
                  <a:lnTo>
                    <a:pt x="3207880" y="3708624"/>
                  </a:lnTo>
                  <a:cubicBezTo>
                    <a:pt x="4912701" y="5331235"/>
                    <a:pt x="85284" y="5182729"/>
                    <a:pt x="2935" y="4146331"/>
                  </a:cubicBezTo>
                  <a:cubicBezTo>
                    <a:pt x="-79414" y="3109933"/>
                    <a:pt x="1595252" y="1198179"/>
                    <a:pt x="2020921" y="141889"/>
                  </a:cubicBezTo>
                  <a:lnTo>
                    <a:pt x="2556948" y="0"/>
                  </a:lnTo>
                  <a:lnTo>
                    <a:pt x="2966852" y="457200"/>
                  </a:lnTo>
                  <a:cubicBezTo>
                    <a:pt x="2746135" y="1277007"/>
                    <a:pt x="942822" y="3153698"/>
                    <a:pt x="870038" y="3767958"/>
                  </a:cubicBezTo>
                  <a:cubicBezTo>
                    <a:pt x="797255" y="4382218"/>
                    <a:pt x="2730906" y="4369903"/>
                    <a:pt x="2530151" y="4142759"/>
                  </a:cubicBezTo>
                  <a:close/>
                </a:path>
              </a:pathLst>
            </a:custGeom>
            <a:solidFill>
              <a:schemeClr val="accent1"/>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a:p>
          </p:txBody>
        </p:sp>
        <p:sp>
          <p:nvSpPr>
            <p:cNvPr id="30" name="Text Box 8"/>
            <p:cNvSpPr txBox="1">
              <a:spLocks noChangeArrowheads="1"/>
            </p:cNvSpPr>
            <p:nvPr/>
          </p:nvSpPr>
          <p:spPr bwMode="auto">
            <a:xfrm rot="18039432">
              <a:off x="4683170" y="3421141"/>
              <a:ext cx="2232886" cy="64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2400" i="0" u="none" strike="noStrike" cap="none" normalizeH="0" baseline="0" dirty="0">
                  <a:ln>
                    <a:noFill/>
                  </a:ln>
                  <a:solidFill>
                    <a:srgbClr val="FFFFFF"/>
                  </a:solidFill>
                  <a:effectLst/>
                  <a:latin typeface="Candara" pitchFamily="34" charset="0"/>
                  <a:cs typeface="Arial" pitchFamily="34" charset="0"/>
                </a:rPr>
                <a:t>Projektphase</a:t>
              </a:r>
              <a:endParaRPr kumimoji="0" lang="de-DE" altLang="de-DE" sz="5400" i="0" u="none" strike="noStrike" cap="none" normalizeH="0" baseline="0" dirty="0">
                <a:ln>
                  <a:noFill/>
                </a:ln>
                <a:solidFill>
                  <a:schemeClr val="tx1"/>
                </a:solidFill>
                <a:effectLst/>
                <a:latin typeface="Arial" pitchFamily="34" charset="0"/>
                <a:cs typeface="Arial" pitchFamily="34" charset="0"/>
              </a:endParaRPr>
            </a:p>
          </p:txBody>
        </p:sp>
      </p:grpSp>
      <p:sp>
        <p:nvSpPr>
          <p:cNvPr id="31" name="Ellipse 30"/>
          <p:cNvSpPr/>
          <p:nvPr/>
        </p:nvSpPr>
        <p:spPr>
          <a:xfrm>
            <a:off x="6570202" y="4691329"/>
            <a:ext cx="466905" cy="46690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Sprechblase: rechteckig 9"/>
          <p:cNvSpPr/>
          <p:nvPr/>
        </p:nvSpPr>
        <p:spPr>
          <a:xfrm>
            <a:off x="1757377" y="3117280"/>
            <a:ext cx="1426880" cy="394137"/>
          </a:xfrm>
          <a:prstGeom prst="wedgeRectCallout">
            <a:avLst>
              <a:gd name="adj1" fmla="val 42146"/>
              <a:gd name="adj2" fmla="val 23595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Statik</a:t>
            </a:r>
          </a:p>
        </p:txBody>
      </p:sp>
      <p:sp>
        <p:nvSpPr>
          <p:cNvPr id="38" name="Sprechblase: rechteckig 37"/>
          <p:cNvSpPr/>
          <p:nvPr/>
        </p:nvSpPr>
        <p:spPr>
          <a:xfrm>
            <a:off x="2384504" y="2144013"/>
            <a:ext cx="1889787" cy="786247"/>
          </a:xfrm>
          <a:prstGeom prst="wedgeRectCallout">
            <a:avLst>
              <a:gd name="adj1" fmla="val 23660"/>
              <a:gd name="adj2" fmla="val 209854"/>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Getriebe &amp; Drehmoment</a:t>
            </a:r>
          </a:p>
        </p:txBody>
      </p:sp>
      <p:sp>
        <p:nvSpPr>
          <p:cNvPr id="39" name="Sprechblase: rechteckig 38"/>
          <p:cNvSpPr/>
          <p:nvPr/>
        </p:nvSpPr>
        <p:spPr>
          <a:xfrm>
            <a:off x="3262448" y="1181399"/>
            <a:ext cx="2325552" cy="762559"/>
          </a:xfrm>
          <a:prstGeom prst="wedgeRectCallout">
            <a:avLst>
              <a:gd name="adj1" fmla="val 4556"/>
              <a:gd name="adj2" fmla="val 32895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Halbzeuge wie Reifen, Zahnräder…</a:t>
            </a:r>
          </a:p>
        </p:txBody>
      </p:sp>
      <p:pic>
        <p:nvPicPr>
          <p:cNvPr id="40" name="Grafik 39"/>
          <p:cNvPicPr>
            <a:picLocks noChangeAspect="1"/>
          </p:cNvPicPr>
          <p:nvPr/>
        </p:nvPicPr>
        <p:blipFill>
          <a:blip r:embed="rId3" cstate="print"/>
          <a:stretch>
            <a:fillRect/>
          </a:stretch>
        </p:blipFill>
        <p:spPr>
          <a:xfrm rot="21426812">
            <a:off x="4783751" y="7221540"/>
            <a:ext cx="7750209" cy="58126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Sprechblase: rechteckig 7">
            <a:extLst>
              <a:ext uri="{FF2B5EF4-FFF2-40B4-BE49-F238E27FC236}">
                <a16:creationId xmlns:a16="http://schemas.microsoft.com/office/drawing/2014/main" id="{F529E919-E843-49D9-AC52-707A94C9469C}"/>
              </a:ext>
            </a:extLst>
          </p:cNvPr>
          <p:cNvSpPr/>
          <p:nvPr/>
        </p:nvSpPr>
        <p:spPr>
          <a:xfrm>
            <a:off x="6971188" y="2441689"/>
            <a:ext cx="1815156" cy="2061124"/>
          </a:xfrm>
          <a:prstGeom prst="wedgeRectCallout">
            <a:avLst>
              <a:gd name="adj1" fmla="val -54250"/>
              <a:gd name="adj2" fmla="val 6778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Plant ein Fahrzeug, das mit geg. Zuladung eine geg. Rampe möglichst schnell hinauf fahren kann.</a:t>
            </a:r>
          </a:p>
        </p:txBody>
      </p:sp>
      <p:sp>
        <p:nvSpPr>
          <p:cNvPr id="46" name="Sprechblase: rechteckig 45">
            <a:extLst>
              <a:ext uri="{FF2B5EF4-FFF2-40B4-BE49-F238E27FC236}">
                <a16:creationId xmlns:a16="http://schemas.microsoft.com/office/drawing/2014/main" id="{144C2775-4D28-49E9-952E-B45C681EF091}"/>
              </a:ext>
            </a:extLst>
          </p:cNvPr>
          <p:cNvSpPr/>
          <p:nvPr/>
        </p:nvSpPr>
        <p:spPr>
          <a:xfrm>
            <a:off x="231684" y="3117279"/>
            <a:ext cx="1375713" cy="385915"/>
          </a:xfrm>
          <a:prstGeom prst="wedgeRectCallout">
            <a:avLst>
              <a:gd name="adj1" fmla="val 113091"/>
              <a:gd name="adj2" fmla="val 28273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Löten</a:t>
            </a:r>
          </a:p>
        </p:txBody>
      </p:sp>
      <p:pic>
        <p:nvPicPr>
          <p:cNvPr id="41" name="Picture 4" descr="IMG_3781">
            <a:extLst>
              <a:ext uri="{FF2B5EF4-FFF2-40B4-BE49-F238E27FC236}">
                <a16:creationId xmlns:a16="http://schemas.microsoft.com/office/drawing/2014/main" id="{F6E40159-A2E0-438E-91CB-6D75378B8074}"/>
              </a:ext>
            </a:extLst>
          </p:cNvPr>
          <p:cNvPicPr/>
          <p:nvPr/>
        </p:nvPicPr>
        <p:blipFill rotWithShape="1">
          <a:blip r:embed="rId4" cstate="print">
            <a:extLst>
              <a:ext uri="{28A0092B-C50C-407E-A947-70E740481C1C}">
                <a14:useLocalDpi xmlns:a14="http://schemas.microsoft.com/office/drawing/2010/main" val="0"/>
              </a:ext>
            </a:extLst>
          </a:blip>
          <a:srcRect t="6982" b="6018"/>
          <a:stretch/>
        </p:blipFill>
        <p:spPr bwMode="auto">
          <a:xfrm rot="21402928">
            <a:off x="763334" y="2860814"/>
            <a:ext cx="4302760" cy="30689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lc="http://schemas.openxmlformats.org/drawingml/2006/lockedCanvas" xmlns:a14="http://schemas.microsoft.com/office/drawing/2010/main"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v="urn:schemas-microsoft-com:mac:vml" xmlns:mc="http://schemas.openxmlformats.org/markup-compatibility/2006" xmlns:mo="http://schemas.microsoft.com/office/mac/office/2008/main" xmlns:wpc="http://schemas.microsoft.com/office/word/2010/wordprocessingCanvas" xmlns=""/>
            </a:ext>
          </a:extLst>
        </p:spPr>
      </p:pic>
      <p:pic>
        <p:nvPicPr>
          <p:cNvPr id="42" name="Picture 3" descr="IMG_3761">
            <a:extLst>
              <a:ext uri="{FF2B5EF4-FFF2-40B4-BE49-F238E27FC236}">
                <a16:creationId xmlns:a16="http://schemas.microsoft.com/office/drawing/2014/main" id="{C342345F-A988-4F7B-A8B1-24EFEDA12413}"/>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1334959">
            <a:off x="3981570" y="1990843"/>
            <a:ext cx="2042198" cy="42082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296378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41"/>
                                        </p:tgtEl>
                                      </p:cBhvr>
                                    </p:animEffect>
                                    <p:set>
                                      <p:cBhvr>
                                        <p:cTn id="19" dur="1" fill="hold">
                                          <p:stCondLst>
                                            <p:cond delay="499"/>
                                          </p:stCondLst>
                                        </p:cTn>
                                        <p:tgtEl>
                                          <p:spTgt spid="41"/>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42"/>
                                        </p:tgtEl>
                                      </p:cBhvr>
                                    </p:animEffect>
                                    <p:set>
                                      <p:cBhvr>
                                        <p:cTn id="22" dur="1" fill="hold">
                                          <p:stCondLst>
                                            <p:cond delay="499"/>
                                          </p:stCondLst>
                                        </p:cTn>
                                        <p:tgtEl>
                                          <p:spTgt spid="4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37"/>
                                        </p:tgtEl>
                                      </p:cBhvr>
                                    </p:animEffect>
                                    <p:set>
                                      <p:cBhvr>
                                        <p:cTn id="51" dur="1" fill="hold">
                                          <p:stCondLst>
                                            <p:cond delay="499"/>
                                          </p:stCondLst>
                                        </p:cTn>
                                        <p:tgtEl>
                                          <p:spTgt spid="37"/>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1" nodeType="clickEffect">
                                  <p:stCondLst>
                                    <p:cond delay="0"/>
                                  </p:stCondLst>
                                  <p:childTnLst>
                                    <p:animEffect transition="out" filter="fade">
                                      <p:cBhvr>
                                        <p:cTn id="55" dur="500"/>
                                        <p:tgtEl>
                                          <p:spTgt spid="44"/>
                                        </p:tgtEl>
                                      </p:cBhvr>
                                    </p:animEffect>
                                    <p:set>
                                      <p:cBhvr>
                                        <p:cTn id="56" dur="1" fill="hold">
                                          <p:stCondLst>
                                            <p:cond delay="499"/>
                                          </p:stCondLst>
                                        </p:cTn>
                                        <p:tgtEl>
                                          <p:spTgt spid="44"/>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0" presetClass="exit" presetSubtype="0" fill="hold" grpId="1" nodeType="clickEffect">
                                  <p:stCondLst>
                                    <p:cond delay="0"/>
                                  </p:stCondLst>
                                  <p:childTnLst>
                                    <p:animEffect transition="out" filter="fade">
                                      <p:cBhvr>
                                        <p:cTn id="60" dur="500"/>
                                        <p:tgtEl>
                                          <p:spTgt spid="10"/>
                                        </p:tgtEl>
                                      </p:cBhvr>
                                    </p:animEffect>
                                    <p:set>
                                      <p:cBhvr>
                                        <p:cTn id="61"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7" grpId="1" animBg="1"/>
      <p:bldP spid="44" grpId="0" animBg="1"/>
      <p:bldP spid="44" grpId="1" animBg="1"/>
      <p:bldP spid="10" grpId="0" animBg="1"/>
      <p:bldP spid="10" grpId="1" animBg="1"/>
      <p:bldP spid="38" grpId="0" animBg="1"/>
      <p:bldP spid="39" grpId="0" animBg="1"/>
      <p:bldP spid="8" grpId="0" animBg="1"/>
      <p:bldP spid="46" grpId="0" animBg="1"/>
    </p:bldLst>
  </p:timing>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9" name="Gruppieren 28"/>
          <p:cNvGrpSpPr/>
          <p:nvPr/>
        </p:nvGrpSpPr>
        <p:grpSpPr>
          <a:xfrm>
            <a:off x="9840162" y="708975"/>
            <a:ext cx="2848204" cy="2400018"/>
            <a:chOff x="6302708" y="490115"/>
            <a:chExt cx="2226056" cy="1875769"/>
          </a:xfrm>
        </p:grpSpPr>
        <p:sp>
          <p:nvSpPr>
            <p:cNvPr id="30" name="Richtungspfeil 11"/>
            <p:cNvSpPr/>
            <p:nvPr/>
          </p:nvSpPr>
          <p:spPr>
            <a:xfrm rot="16777811">
              <a:off x="5735598" y="1057225"/>
              <a:ext cx="1572381" cy="438162"/>
            </a:xfrm>
            <a:prstGeom prst="homePlate">
              <a:avLst>
                <a:gd name="adj" fmla="val 6463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31" name="Richtungspfeil 12"/>
            <p:cNvSpPr/>
            <p:nvPr/>
          </p:nvSpPr>
          <p:spPr>
            <a:xfrm rot="16777811">
              <a:off x="6328162" y="1157769"/>
              <a:ext cx="1572380" cy="438162"/>
            </a:xfrm>
            <a:prstGeom prst="homePlate">
              <a:avLst>
                <a:gd name="adj" fmla="val 64634"/>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dirty="0"/>
            </a:p>
          </p:txBody>
        </p:sp>
        <p:sp>
          <p:nvSpPr>
            <p:cNvPr id="32" name="Richtungspfeil 13"/>
            <p:cNvSpPr/>
            <p:nvPr/>
          </p:nvSpPr>
          <p:spPr>
            <a:xfrm rot="16777811">
              <a:off x="6928011" y="1262622"/>
              <a:ext cx="1572381" cy="438162"/>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33" name="Richtungspfeil 43"/>
            <p:cNvSpPr/>
            <p:nvPr/>
          </p:nvSpPr>
          <p:spPr>
            <a:xfrm rot="16777811">
              <a:off x="7525006" y="1362126"/>
              <a:ext cx="1569353" cy="438163"/>
            </a:xfrm>
            <a:prstGeom prst="homePlate">
              <a:avLst>
                <a:gd name="adj" fmla="val 64634"/>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34" name="Textfeld 33"/>
            <p:cNvSpPr txBox="1"/>
            <p:nvPr/>
          </p:nvSpPr>
          <p:spPr>
            <a:xfrm rot="16777811">
              <a:off x="6623151" y="1353925"/>
              <a:ext cx="954622" cy="288657"/>
            </a:xfrm>
            <a:prstGeom prst="rect">
              <a:avLst/>
            </a:prstGeom>
            <a:noFill/>
            <a:ln>
              <a:noFill/>
            </a:ln>
          </p:spPr>
          <p:txBody>
            <a:bodyPr wrap="none" rtlCol="0">
              <a:spAutoFit/>
            </a:bodyPr>
            <a:lstStyle/>
            <a:p>
              <a:r>
                <a:rPr lang="de-DE" b="1" dirty="0">
                  <a:solidFill>
                    <a:schemeClr val="bg1"/>
                  </a:solidFill>
                </a:rPr>
                <a:t>Entwickeln</a:t>
              </a:r>
            </a:p>
          </p:txBody>
        </p:sp>
        <p:sp>
          <p:nvSpPr>
            <p:cNvPr id="35" name="Textfeld 34"/>
            <p:cNvSpPr txBox="1"/>
            <p:nvPr/>
          </p:nvSpPr>
          <p:spPr>
            <a:xfrm rot="16777811">
              <a:off x="6094431" y="1252172"/>
              <a:ext cx="812699" cy="288657"/>
            </a:xfrm>
            <a:prstGeom prst="rect">
              <a:avLst/>
            </a:prstGeom>
            <a:noFill/>
            <a:ln>
              <a:noFill/>
            </a:ln>
          </p:spPr>
          <p:txBody>
            <a:bodyPr wrap="none" rtlCol="0">
              <a:spAutoFit/>
            </a:bodyPr>
            <a:lstStyle/>
            <a:p>
              <a:r>
                <a:rPr lang="de-DE" b="1" dirty="0">
                  <a:solidFill>
                    <a:schemeClr val="bg1"/>
                  </a:solidFill>
                </a:rPr>
                <a:t>Forschen</a:t>
              </a:r>
            </a:p>
          </p:txBody>
        </p:sp>
        <p:sp>
          <p:nvSpPr>
            <p:cNvPr id="36" name="Textfeld 35"/>
            <p:cNvSpPr txBox="1"/>
            <p:nvPr/>
          </p:nvSpPr>
          <p:spPr>
            <a:xfrm rot="16777811">
              <a:off x="7152944" y="1455914"/>
              <a:ext cx="1097146" cy="288657"/>
            </a:xfrm>
            <a:prstGeom prst="rect">
              <a:avLst/>
            </a:prstGeom>
            <a:noFill/>
            <a:ln>
              <a:noFill/>
            </a:ln>
          </p:spPr>
          <p:txBody>
            <a:bodyPr wrap="none" rtlCol="0">
              <a:spAutoFit/>
            </a:bodyPr>
            <a:lstStyle/>
            <a:p>
              <a:r>
                <a:rPr lang="de-DE" b="1" dirty="0">
                  <a:solidFill>
                    <a:schemeClr val="bg1"/>
                  </a:solidFill>
                </a:rPr>
                <a:t>Organisation</a:t>
              </a:r>
            </a:p>
          </p:txBody>
        </p:sp>
        <p:sp>
          <p:nvSpPr>
            <p:cNvPr id="37" name="Textfeld 36"/>
            <p:cNvSpPr txBox="1"/>
            <p:nvPr/>
          </p:nvSpPr>
          <p:spPr>
            <a:xfrm rot="16777811">
              <a:off x="7795692" y="1544420"/>
              <a:ext cx="998872" cy="288657"/>
            </a:xfrm>
            <a:prstGeom prst="rect">
              <a:avLst/>
            </a:prstGeom>
            <a:noFill/>
            <a:ln>
              <a:noFill/>
            </a:ln>
          </p:spPr>
          <p:txBody>
            <a:bodyPr wrap="none" rtlCol="0">
              <a:spAutoFit/>
            </a:bodyPr>
            <a:lstStyle/>
            <a:p>
              <a:r>
                <a:rPr lang="de-DE" b="1" dirty="0">
                  <a:solidFill>
                    <a:schemeClr val="bg1"/>
                  </a:solidFill>
                </a:rPr>
                <a:t>Mündigkeit</a:t>
              </a:r>
            </a:p>
          </p:txBody>
        </p:sp>
      </p:grpSp>
      <p:grpSp>
        <p:nvGrpSpPr>
          <p:cNvPr id="38" name="Gruppieren 37"/>
          <p:cNvGrpSpPr/>
          <p:nvPr/>
        </p:nvGrpSpPr>
        <p:grpSpPr>
          <a:xfrm>
            <a:off x="-2886890" y="2478086"/>
            <a:ext cx="2283024" cy="2078113"/>
            <a:chOff x="1441569" y="951329"/>
            <a:chExt cx="5853235" cy="5327883"/>
          </a:xfrm>
        </p:grpSpPr>
        <p:grpSp>
          <p:nvGrpSpPr>
            <p:cNvPr id="39" name="Gruppieren 38"/>
            <p:cNvGrpSpPr/>
            <p:nvPr/>
          </p:nvGrpSpPr>
          <p:grpSpPr>
            <a:xfrm>
              <a:off x="1441569" y="5088279"/>
              <a:ext cx="990631" cy="1190933"/>
              <a:chOff x="1441569" y="5088279"/>
              <a:chExt cx="990631" cy="1190933"/>
            </a:xfrm>
          </p:grpSpPr>
          <p:sp>
            <p:nvSpPr>
              <p:cNvPr id="50" name="Freeform 4"/>
              <p:cNvSpPr>
                <a:spLocks/>
              </p:cNvSpPr>
              <p:nvPr/>
            </p:nvSpPr>
            <p:spPr bwMode="auto">
              <a:xfrm>
                <a:off x="1441569" y="5088279"/>
                <a:ext cx="970013" cy="1190933"/>
              </a:xfrm>
              <a:custGeom>
                <a:avLst/>
                <a:gdLst>
                  <a:gd name="T0" fmla="*/ 0 w 1185797"/>
                  <a:gd name="T1" fmla="*/ 1182414 h 1418897"/>
                  <a:gd name="T2" fmla="*/ 299544 w 1185797"/>
                  <a:gd name="T3" fmla="*/ 189186 h 1418897"/>
                  <a:gd name="T4" fmla="*/ 914400 w 1185797"/>
                  <a:gd name="T5" fmla="*/ 0 h 1418897"/>
                  <a:gd name="T6" fmla="*/ 1185797 w 1185797"/>
                  <a:gd name="T7" fmla="*/ 406813 h 1418897"/>
                  <a:gd name="T8" fmla="*/ 1008993 w 1185797"/>
                  <a:gd name="T9" fmla="*/ 1418897 h 1418897"/>
                  <a:gd name="T10" fmla="*/ 0 w 1185797"/>
                  <a:gd name="T11" fmla="*/ 1182414 h 1418897"/>
                  <a:gd name="connsiteX0" fmla="*/ 0 w 1357180"/>
                  <a:gd name="connsiteY0" fmla="*/ 1153407 h 1418897"/>
                  <a:gd name="connsiteX1" fmla="*/ 470927 w 1357180"/>
                  <a:gd name="connsiteY1" fmla="*/ 189186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153407 h 1418897"/>
                  <a:gd name="connsiteX1" fmla="*/ 564408 w 1357180"/>
                  <a:gd name="connsiteY1" fmla="*/ 73154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269438 h 1534928"/>
                  <a:gd name="connsiteX1" fmla="*/ 564408 w 1357180"/>
                  <a:gd name="connsiteY1" fmla="*/ 189185 h 1534928"/>
                  <a:gd name="connsiteX2" fmla="*/ 1210426 w 1357180"/>
                  <a:gd name="connsiteY2" fmla="*/ 0 h 1534928"/>
                  <a:gd name="connsiteX3" fmla="*/ 1357180 w 1357180"/>
                  <a:gd name="connsiteY3" fmla="*/ 522844 h 1534928"/>
                  <a:gd name="connsiteX4" fmla="*/ 1180376 w 1357180"/>
                  <a:gd name="connsiteY4" fmla="*/ 1534928 h 1534928"/>
                  <a:gd name="connsiteX5" fmla="*/ 0 w 1357180"/>
                  <a:gd name="connsiteY5" fmla="*/ 1269438 h 1534928"/>
                  <a:gd name="connsiteX0" fmla="*/ 0 w 1388340"/>
                  <a:gd name="connsiteY0" fmla="*/ 1269438 h 1534928"/>
                  <a:gd name="connsiteX1" fmla="*/ 564408 w 1388340"/>
                  <a:gd name="connsiteY1" fmla="*/ 189185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269438 h 1534928"/>
                  <a:gd name="connsiteX1" fmla="*/ 564408 w 1388340"/>
                  <a:gd name="connsiteY1" fmla="*/ 137341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321282 h 1586772"/>
                  <a:gd name="connsiteX1" fmla="*/ 564408 w 1388340"/>
                  <a:gd name="connsiteY1" fmla="*/ 189185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44875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25342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8340" h="1586772">
                    <a:moveTo>
                      <a:pt x="0" y="1321282"/>
                    </a:moveTo>
                    <a:lnTo>
                      <a:pt x="525342" y="189186"/>
                    </a:lnTo>
                    <a:lnTo>
                      <a:pt x="1210426" y="0"/>
                    </a:lnTo>
                    <a:lnTo>
                      <a:pt x="1388340" y="458657"/>
                    </a:lnTo>
                    <a:lnTo>
                      <a:pt x="1180376" y="1586772"/>
                    </a:lnTo>
                    <a:lnTo>
                      <a:pt x="0" y="1321282"/>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51" name="Text Box 6"/>
              <p:cNvSpPr txBox="1">
                <a:spLocks noChangeArrowheads="1"/>
              </p:cNvSpPr>
              <p:nvPr/>
            </p:nvSpPr>
            <p:spPr bwMode="auto">
              <a:xfrm rot="17282728">
                <a:off x="1613265" y="5336329"/>
                <a:ext cx="771943" cy="8659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Aus-blick</a:t>
                </a:r>
                <a:endParaRPr kumimoji="0" lang="de-DE" altLang="de-DE" sz="800" i="0" u="none" strike="noStrike" cap="none" normalizeH="0" baseline="0" dirty="0">
                  <a:ln>
                    <a:noFill/>
                  </a:ln>
                  <a:solidFill>
                    <a:schemeClr val="tx1"/>
                  </a:solidFill>
                  <a:effectLst/>
                  <a:latin typeface="Arial" pitchFamily="34" charset="0"/>
                  <a:cs typeface="Arial" pitchFamily="34" charset="0"/>
                </a:endParaRPr>
              </a:p>
            </p:txBody>
          </p:sp>
        </p:grpSp>
        <p:grpSp>
          <p:nvGrpSpPr>
            <p:cNvPr id="40" name="Gruppieren 39"/>
            <p:cNvGrpSpPr/>
            <p:nvPr/>
          </p:nvGrpSpPr>
          <p:grpSpPr>
            <a:xfrm>
              <a:off x="1814661" y="4310015"/>
              <a:ext cx="5114346" cy="1069918"/>
              <a:chOff x="1814661" y="4310015"/>
              <a:chExt cx="5114346" cy="1069918"/>
            </a:xfrm>
          </p:grpSpPr>
          <p:sp>
            <p:nvSpPr>
              <p:cNvPr id="48" name="Freeform 5"/>
              <p:cNvSpPr>
                <a:spLocks/>
              </p:cNvSpPr>
              <p:nvPr/>
            </p:nvSpPr>
            <p:spPr bwMode="auto">
              <a:xfrm>
                <a:off x="1814661" y="4310015"/>
                <a:ext cx="5114346" cy="1069918"/>
              </a:xfrm>
              <a:custGeom>
                <a:avLst/>
                <a:gdLst>
                  <a:gd name="T0" fmla="*/ 0 w 7570979"/>
                  <a:gd name="T1" fmla="*/ 1734207 h 2301765"/>
                  <a:gd name="T2" fmla="*/ 725214 w 7570979"/>
                  <a:gd name="T3" fmla="*/ 1497724 h 2301765"/>
                  <a:gd name="T4" fmla="*/ 882869 w 7570979"/>
                  <a:gd name="T5" fmla="*/ 1970689 h 2301765"/>
                  <a:gd name="T6" fmla="*/ 6385035 w 7570979"/>
                  <a:gd name="T7" fmla="*/ 1891862 h 2301765"/>
                  <a:gd name="T8" fmla="*/ 6653049 w 7570979"/>
                  <a:gd name="T9" fmla="*/ 2301765 h 2301765"/>
                  <a:gd name="T10" fmla="*/ 7236373 w 7570979"/>
                  <a:gd name="T11" fmla="*/ 2081048 h 2301765"/>
                  <a:gd name="T12" fmla="*/ 0 w 7570979"/>
                  <a:gd name="T13" fmla="*/ 1734207 h 2301765"/>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653049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65480 w 7605494"/>
                  <a:gd name="connsiteY3" fmla="*/ 1345967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81061 w 7605494"/>
                  <a:gd name="connsiteY3" fmla="*/ 1476501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886405"/>
                  <a:gd name="connsiteX1" fmla="*/ 725214 w 7605494"/>
                  <a:gd name="connsiteY1" fmla="*/ 937325 h 1886405"/>
                  <a:gd name="connsiteX2" fmla="*/ 882869 w 7605494"/>
                  <a:gd name="connsiteY2" fmla="*/ 1410290 h 1886405"/>
                  <a:gd name="connsiteX3" fmla="*/ 6681061 w 7605494"/>
                  <a:gd name="connsiteY3" fmla="*/ 1476501 h 1886405"/>
                  <a:gd name="connsiteX4" fmla="*/ 6902335 w 7605494"/>
                  <a:gd name="connsiteY4" fmla="*/ 1886405 h 1886405"/>
                  <a:gd name="connsiteX5" fmla="*/ 7594719 w 7605494"/>
                  <a:gd name="connsiteY5" fmla="*/ 1520648 h 1886405"/>
                  <a:gd name="connsiteX6" fmla="*/ 0 w 7605494"/>
                  <a:gd name="connsiteY6" fmla="*/ 1173808 h 1886405"/>
                  <a:gd name="connsiteX0" fmla="*/ 0 w 7527702"/>
                  <a:gd name="connsiteY0" fmla="*/ 1083314 h 1795911"/>
                  <a:gd name="connsiteX1" fmla="*/ 725214 w 7527702"/>
                  <a:gd name="connsiteY1" fmla="*/ 846831 h 1795911"/>
                  <a:gd name="connsiteX2" fmla="*/ 882869 w 7527702"/>
                  <a:gd name="connsiteY2" fmla="*/ 1319796 h 1795911"/>
                  <a:gd name="connsiteX3" fmla="*/ 6681061 w 7527702"/>
                  <a:gd name="connsiteY3" fmla="*/ 1386007 h 1795911"/>
                  <a:gd name="connsiteX4" fmla="*/ 6902335 w 7527702"/>
                  <a:gd name="connsiteY4" fmla="*/ 1795911 h 1795911"/>
                  <a:gd name="connsiteX5" fmla="*/ 7516819 w 7527702"/>
                  <a:gd name="connsiteY5" fmla="*/ 1647712 h 1795911"/>
                  <a:gd name="connsiteX6" fmla="*/ 0 w 7527702"/>
                  <a:gd name="connsiteY6" fmla="*/ 1083314 h 1795911"/>
                  <a:gd name="connsiteX0" fmla="*/ 0 w 7527703"/>
                  <a:gd name="connsiteY0" fmla="*/ 1083314 h 1795911"/>
                  <a:gd name="connsiteX1" fmla="*/ 725214 w 7527703"/>
                  <a:gd name="connsiteY1" fmla="*/ 846831 h 1795911"/>
                  <a:gd name="connsiteX2" fmla="*/ 882869 w 7527703"/>
                  <a:gd name="connsiteY2" fmla="*/ 1319796 h 1795911"/>
                  <a:gd name="connsiteX3" fmla="*/ 6681062 w 7527703"/>
                  <a:gd name="connsiteY3" fmla="*/ 1386007 h 1795911"/>
                  <a:gd name="connsiteX4" fmla="*/ 6902335 w 7527703"/>
                  <a:gd name="connsiteY4" fmla="*/ 1795911 h 1795911"/>
                  <a:gd name="connsiteX5" fmla="*/ 7516819 w 7527703"/>
                  <a:gd name="connsiteY5" fmla="*/ 1647712 h 1795911"/>
                  <a:gd name="connsiteX6" fmla="*/ 0 w 7527703"/>
                  <a:gd name="connsiteY6" fmla="*/ 1083314 h 1795911"/>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228619"/>
                  <a:gd name="connsiteY0" fmla="*/ 1538428 h 2251025"/>
                  <a:gd name="connsiteX1" fmla="*/ 725214 w 7228619"/>
                  <a:gd name="connsiteY1" fmla="*/ 1301945 h 2251025"/>
                  <a:gd name="connsiteX2" fmla="*/ 882869 w 7228619"/>
                  <a:gd name="connsiteY2" fmla="*/ 1774910 h 2251025"/>
                  <a:gd name="connsiteX3" fmla="*/ 6681062 w 7228619"/>
                  <a:gd name="connsiteY3" fmla="*/ 1841121 h 2251025"/>
                  <a:gd name="connsiteX4" fmla="*/ 6902335 w 7228619"/>
                  <a:gd name="connsiteY4" fmla="*/ 2251025 h 2251025"/>
                  <a:gd name="connsiteX5" fmla="*/ 7217296 w 7228619"/>
                  <a:gd name="connsiteY5" fmla="*/ 1173319 h 2251025"/>
                  <a:gd name="connsiteX6" fmla="*/ 0 w 7228619"/>
                  <a:gd name="connsiteY6" fmla="*/ 1538428 h 2251025"/>
                  <a:gd name="connsiteX0" fmla="*/ 0 w 7217296"/>
                  <a:gd name="connsiteY0" fmla="*/ 1090175 h 1802772"/>
                  <a:gd name="connsiteX1" fmla="*/ 725214 w 7217296"/>
                  <a:gd name="connsiteY1" fmla="*/ 853692 h 1802772"/>
                  <a:gd name="connsiteX2" fmla="*/ 882869 w 7217296"/>
                  <a:gd name="connsiteY2" fmla="*/ 1326657 h 1802772"/>
                  <a:gd name="connsiteX3" fmla="*/ 6681062 w 7217296"/>
                  <a:gd name="connsiteY3" fmla="*/ 1392868 h 1802772"/>
                  <a:gd name="connsiteX4" fmla="*/ 6902335 w 7217296"/>
                  <a:gd name="connsiteY4" fmla="*/ 1802772 h 1802772"/>
                  <a:gd name="connsiteX5" fmla="*/ 7217296 w 7217296"/>
                  <a:gd name="connsiteY5" fmla="*/ 725066 h 1802772"/>
                  <a:gd name="connsiteX6" fmla="*/ 0 w 7217296"/>
                  <a:gd name="connsiteY6" fmla="*/ 1090175 h 1802772"/>
                  <a:gd name="connsiteX0" fmla="*/ 0 w 7223105"/>
                  <a:gd name="connsiteY0" fmla="*/ 1090175 h 1392868"/>
                  <a:gd name="connsiteX1" fmla="*/ 725214 w 7223105"/>
                  <a:gd name="connsiteY1" fmla="*/ 853692 h 1392868"/>
                  <a:gd name="connsiteX2" fmla="*/ 882869 w 7223105"/>
                  <a:gd name="connsiteY2" fmla="*/ 1326657 h 1392868"/>
                  <a:gd name="connsiteX3" fmla="*/ 6681062 w 7223105"/>
                  <a:gd name="connsiteY3" fmla="*/ 1392868 h 1392868"/>
                  <a:gd name="connsiteX4" fmla="*/ 7223105 w 7223105"/>
                  <a:gd name="connsiteY4" fmla="*/ 1241387 h 1392868"/>
                  <a:gd name="connsiteX5" fmla="*/ 7217296 w 7223105"/>
                  <a:gd name="connsiteY5" fmla="*/ 725066 h 1392868"/>
                  <a:gd name="connsiteX6" fmla="*/ 0 w 7223105"/>
                  <a:gd name="connsiteY6" fmla="*/ 1090175 h 1392868"/>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642572 w 7223105"/>
                  <a:gd name="connsiteY3" fmla="*/ 1213702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319970"/>
                  <a:gd name="connsiteY0" fmla="*/ 1058619 h 1295101"/>
                  <a:gd name="connsiteX1" fmla="*/ 725214 w 7319970"/>
                  <a:gd name="connsiteY1" fmla="*/ 822136 h 1295101"/>
                  <a:gd name="connsiteX2" fmla="*/ 882869 w 7319970"/>
                  <a:gd name="connsiteY2" fmla="*/ 1295101 h 1295101"/>
                  <a:gd name="connsiteX3" fmla="*/ 6642572 w 7319970"/>
                  <a:gd name="connsiteY3" fmla="*/ 1182146 h 1295101"/>
                  <a:gd name="connsiteX4" fmla="*/ 7223105 w 7319970"/>
                  <a:gd name="connsiteY4" fmla="*/ 1209831 h 1295101"/>
                  <a:gd name="connsiteX5" fmla="*/ 7319942 w 7319970"/>
                  <a:gd name="connsiteY5" fmla="*/ 765177 h 1295101"/>
                  <a:gd name="connsiteX6" fmla="*/ 0 w 7319970"/>
                  <a:gd name="connsiteY6" fmla="*/ 1058619 h 1295101"/>
                  <a:gd name="connsiteX0" fmla="*/ 0 w 7319941"/>
                  <a:gd name="connsiteY0" fmla="*/ 1058619 h 1295101"/>
                  <a:gd name="connsiteX1" fmla="*/ 725214 w 7319941"/>
                  <a:gd name="connsiteY1" fmla="*/ 822136 h 1295101"/>
                  <a:gd name="connsiteX2" fmla="*/ 882869 w 7319941"/>
                  <a:gd name="connsiteY2" fmla="*/ 1295101 h 1295101"/>
                  <a:gd name="connsiteX3" fmla="*/ 6642572 w 7319941"/>
                  <a:gd name="connsiteY3" fmla="*/ 1182146 h 1295101"/>
                  <a:gd name="connsiteX4" fmla="*/ 7223105 w 7319941"/>
                  <a:gd name="connsiteY4" fmla="*/ 1209831 h 1295101"/>
                  <a:gd name="connsiteX5" fmla="*/ 7319942 w 7319941"/>
                  <a:gd name="connsiteY5" fmla="*/ 765177 h 1295101"/>
                  <a:gd name="connsiteX6" fmla="*/ 0 w 7319941"/>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141958 h 1378440"/>
                  <a:gd name="connsiteX1" fmla="*/ 725214 w 7319942"/>
                  <a:gd name="connsiteY1" fmla="*/ 905475 h 1378440"/>
                  <a:gd name="connsiteX2" fmla="*/ 882869 w 7319942"/>
                  <a:gd name="connsiteY2" fmla="*/ 1378440 h 1378440"/>
                  <a:gd name="connsiteX3" fmla="*/ 6642572 w 7319942"/>
                  <a:gd name="connsiteY3" fmla="*/ 1265485 h 1378440"/>
                  <a:gd name="connsiteX4" fmla="*/ 7223105 w 7319942"/>
                  <a:gd name="connsiteY4" fmla="*/ 1293170 h 1378440"/>
                  <a:gd name="connsiteX5" fmla="*/ 7319942 w 7319942"/>
                  <a:gd name="connsiteY5" fmla="*/ 848516 h 1378440"/>
                  <a:gd name="connsiteX6" fmla="*/ 0 w 7319942"/>
                  <a:gd name="connsiteY6" fmla="*/ 1141958 h 1378440"/>
                  <a:gd name="connsiteX0" fmla="*/ 0 w 7319942"/>
                  <a:gd name="connsiteY0" fmla="*/ 1189052 h 1425534"/>
                  <a:gd name="connsiteX1" fmla="*/ 725214 w 7319942"/>
                  <a:gd name="connsiteY1" fmla="*/ 952569 h 1425534"/>
                  <a:gd name="connsiteX2" fmla="*/ 882869 w 7319942"/>
                  <a:gd name="connsiteY2" fmla="*/ 1425534 h 1425534"/>
                  <a:gd name="connsiteX3" fmla="*/ 6642572 w 7319942"/>
                  <a:gd name="connsiteY3" fmla="*/ 1312579 h 1425534"/>
                  <a:gd name="connsiteX4" fmla="*/ 7223105 w 7319942"/>
                  <a:gd name="connsiteY4" fmla="*/ 1340264 h 1425534"/>
                  <a:gd name="connsiteX5" fmla="*/ 7319942 w 7319942"/>
                  <a:gd name="connsiteY5" fmla="*/ 895610 h 1425534"/>
                  <a:gd name="connsiteX6" fmla="*/ 0 w 7319942"/>
                  <a:gd name="connsiteY6" fmla="*/ 1189052 h 142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9942" h="1425534">
                    <a:moveTo>
                      <a:pt x="0" y="1189052"/>
                    </a:moveTo>
                    <a:lnTo>
                      <a:pt x="725214" y="952569"/>
                    </a:lnTo>
                    <a:lnTo>
                      <a:pt x="882869" y="1425534"/>
                    </a:lnTo>
                    <a:cubicBezTo>
                      <a:pt x="1852550" y="355874"/>
                      <a:pt x="6123633" y="904930"/>
                      <a:pt x="6642572" y="1312579"/>
                    </a:cubicBezTo>
                    <a:lnTo>
                      <a:pt x="7223105" y="1340264"/>
                    </a:lnTo>
                    <a:lnTo>
                      <a:pt x="7319942" y="895610"/>
                    </a:lnTo>
                    <a:cubicBezTo>
                      <a:pt x="6475399" y="78334"/>
                      <a:pt x="755230" y="-748210"/>
                      <a:pt x="0" y="1189052"/>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49" name="Text Box 7"/>
              <p:cNvSpPr txBox="1">
                <a:spLocks noChangeArrowheads="1"/>
              </p:cNvSpPr>
              <p:nvPr/>
            </p:nvSpPr>
            <p:spPr bwMode="auto">
              <a:xfrm rot="21303001">
                <a:off x="2657531" y="4473840"/>
                <a:ext cx="1898485" cy="686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Qualifizierung</a:t>
                </a:r>
                <a:endParaRPr kumimoji="0" lang="de-DE" altLang="de-DE" sz="100" i="0" u="none" strike="noStrike" cap="none" normalizeH="0" baseline="0" dirty="0">
                  <a:ln>
                    <a:noFill/>
                  </a:ln>
                  <a:solidFill>
                    <a:schemeClr val="tx1"/>
                  </a:solidFill>
                  <a:effectLst/>
                  <a:latin typeface="Arial" pitchFamily="34" charset="0"/>
                  <a:cs typeface="Arial" pitchFamily="34" charset="0"/>
                </a:endParaRPr>
              </a:p>
            </p:txBody>
          </p:sp>
        </p:grpSp>
        <p:grpSp>
          <p:nvGrpSpPr>
            <p:cNvPr id="41" name="Gruppieren 40"/>
            <p:cNvGrpSpPr/>
            <p:nvPr/>
          </p:nvGrpSpPr>
          <p:grpSpPr>
            <a:xfrm>
              <a:off x="6275934" y="951329"/>
              <a:ext cx="1018870" cy="1532948"/>
              <a:chOff x="6275934" y="951329"/>
              <a:chExt cx="1018870" cy="1532948"/>
            </a:xfrm>
          </p:grpSpPr>
          <p:sp>
            <p:nvSpPr>
              <p:cNvPr id="46" name="Freeform 9"/>
              <p:cNvSpPr>
                <a:spLocks/>
              </p:cNvSpPr>
              <p:nvPr/>
            </p:nvSpPr>
            <p:spPr bwMode="auto">
              <a:xfrm rot="756605">
                <a:off x="6275934" y="951329"/>
                <a:ext cx="944192" cy="1532948"/>
              </a:xfrm>
              <a:custGeom>
                <a:avLst/>
                <a:gdLst>
                  <a:gd name="T0" fmla="*/ 31531 w 1166648"/>
                  <a:gd name="T1" fmla="*/ 1355835 h 1450428"/>
                  <a:gd name="T2" fmla="*/ 567558 w 1166648"/>
                  <a:gd name="T3" fmla="*/ 1056290 h 1450428"/>
                  <a:gd name="T4" fmla="*/ 1087821 w 1166648"/>
                  <a:gd name="T5" fmla="*/ 1450428 h 1450428"/>
                  <a:gd name="T6" fmla="*/ 1166648 w 1166648"/>
                  <a:gd name="T7" fmla="*/ 457200 h 1450428"/>
                  <a:gd name="T8" fmla="*/ 599090 w 1166648"/>
                  <a:gd name="T9" fmla="*/ 0 h 1450428"/>
                  <a:gd name="T10" fmla="*/ 0 w 1166648"/>
                  <a:gd name="T11" fmla="*/ 457200 h 1450428"/>
                  <a:gd name="T12" fmla="*/ 31531 w 1166648"/>
                  <a:gd name="T13" fmla="*/ 1355835 h 1450428"/>
                  <a:gd name="connsiteX0" fmla="*/ 31531 w 1386311"/>
                  <a:gd name="connsiteY0" fmla="*/ 1355835 h 1450428"/>
                  <a:gd name="connsiteX1" fmla="*/ 567558 w 1386311"/>
                  <a:gd name="connsiteY1" fmla="*/ 1056290 h 1450428"/>
                  <a:gd name="connsiteX2" fmla="*/ 1087821 w 1386311"/>
                  <a:gd name="connsiteY2" fmla="*/ 1450428 h 1450428"/>
                  <a:gd name="connsiteX3" fmla="*/ 1386312 w 1386311"/>
                  <a:gd name="connsiteY3" fmla="*/ 441178 h 1450428"/>
                  <a:gd name="connsiteX4" fmla="*/ 599090 w 1386311"/>
                  <a:gd name="connsiteY4" fmla="*/ 0 h 1450428"/>
                  <a:gd name="connsiteX5" fmla="*/ 0 w 1386311"/>
                  <a:gd name="connsiteY5" fmla="*/ 457200 h 1450428"/>
                  <a:gd name="connsiteX6" fmla="*/ 31531 w 1386311"/>
                  <a:gd name="connsiteY6" fmla="*/ 1355835 h 1450428"/>
                  <a:gd name="connsiteX0" fmla="*/ 31531 w 1386312"/>
                  <a:gd name="connsiteY0" fmla="*/ 1620488 h 1715081"/>
                  <a:gd name="connsiteX1" fmla="*/ 567558 w 1386312"/>
                  <a:gd name="connsiteY1" fmla="*/ 1320943 h 1715081"/>
                  <a:gd name="connsiteX2" fmla="*/ 1087821 w 1386312"/>
                  <a:gd name="connsiteY2" fmla="*/ 1715081 h 1715081"/>
                  <a:gd name="connsiteX3" fmla="*/ 1386312 w 1386312"/>
                  <a:gd name="connsiteY3" fmla="*/ 705831 h 1715081"/>
                  <a:gd name="connsiteX4" fmla="*/ 870764 w 1386312"/>
                  <a:gd name="connsiteY4" fmla="*/ 1 h 1715081"/>
                  <a:gd name="connsiteX5" fmla="*/ 0 w 1386312"/>
                  <a:gd name="connsiteY5" fmla="*/ 721853 h 1715081"/>
                  <a:gd name="connsiteX6" fmla="*/ 31531 w 1386312"/>
                  <a:gd name="connsiteY6" fmla="*/ 1620488 h 1715081"/>
                  <a:gd name="connsiteX0" fmla="*/ 0 w 1354781"/>
                  <a:gd name="connsiteY0" fmla="*/ 1620487 h 1715080"/>
                  <a:gd name="connsiteX1" fmla="*/ 536027 w 1354781"/>
                  <a:gd name="connsiteY1" fmla="*/ 1320942 h 1715080"/>
                  <a:gd name="connsiteX2" fmla="*/ 1056290 w 1354781"/>
                  <a:gd name="connsiteY2" fmla="*/ 1715080 h 1715080"/>
                  <a:gd name="connsiteX3" fmla="*/ 1354781 w 1354781"/>
                  <a:gd name="connsiteY3" fmla="*/ 705830 h 1715080"/>
                  <a:gd name="connsiteX4" fmla="*/ 839233 w 1354781"/>
                  <a:gd name="connsiteY4" fmla="*/ 0 h 1715080"/>
                  <a:gd name="connsiteX5" fmla="*/ 118712 w 1354781"/>
                  <a:gd name="connsiteY5" fmla="*/ 616252 h 1715080"/>
                  <a:gd name="connsiteX6" fmla="*/ 0 w 1354781"/>
                  <a:gd name="connsiteY6" fmla="*/ 1620487 h 1715080"/>
                  <a:gd name="connsiteX0" fmla="*/ 0 w 1290561"/>
                  <a:gd name="connsiteY0" fmla="*/ 1621976 h 1715080"/>
                  <a:gd name="connsiteX1" fmla="*/ 471807 w 1290561"/>
                  <a:gd name="connsiteY1" fmla="*/ 1320942 h 1715080"/>
                  <a:gd name="connsiteX2" fmla="*/ 992070 w 1290561"/>
                  <a:gd name="connsiteY2" fmla="*/ 1715080 h 1715080"/>
                  <a:gd name="connsiteX3" fmla="*/ 1290561 w 1290561"/>
                  <a:gd name="connsiteY3" fmla="*/ 705830 h 1715080"/>
                  <a:gd name="connsiteX4" fmla="*/ 775013 w 1290561"/>
                  <a:gd name="connsiteY4" fmla="*/ 0 h 1715080"/>
                  <a:gd name="connsiteX5" fmla="*/ 54492 w 1290561"/>
                  <a:gd name="connsiteY5" fmla="*/ 616252 h 1715080"/>
                  <a:gd name="connsiteX6" fmla="*/ 0 w 1290561"/>
                  <a:gd name="connsiteY6" fmla="*/ 1621976 h 1715080"/>
                  <a:gd name="connsiteX0" fmla="*/ 0 w 1305767"/>
                  <a:gd name="connsiteY0" fmla="*/ 1624647 h 1715080"/>
                  <a:gd name="connsiteX1" fmla="*/ 487013 w 1305767"/>
                  <a:gd name="connsiteY1" fmla="*/ 1320942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15080"/>
                  <a:gd name="connsiteX1" fmla="*/ 473609 w 1305767"/>
                  <a:gd name="connsiteY1" fmla="*/ 1385988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23096"/>
                  <a:gd name="connsiteX1" fmla="*/ 473609 w 1305767"/>
                  <a:gd name="connsiteY1" fmla="*/ 1385988 h 1723096"/>
                  <a:gd name="connsiteX2" fmla="*/ 961663 w 1305767"/>
                  <a:gd name="connsiteY2" fmla="*/ 1723095 h 1723096"/>
                  <a:gd name="connsiteX3" fmla="*/ 1305767 w 1305767"/>
                  <a:gd name="connsiteY3" fmla="*/ 705830 h 1723096"/>
                  <a:gd name="connsiteX4" fmla="*/ 790219 w 1305767"/>
                  <a:gd name="connsiteY4" fmla="*/ 0 h 1723096"/>
                  <a:gd name="connsiteX5" fmla="*/ 69698 w 1305767"/>
                  <a:gd name="connsiteY5" fmla="*/ 616252 h 1723096"/>
                  <a:gd name="connsiteX6" fmla="*/ 0 w 1305767"/>
                  <a:gd name="connsiteY6" fmla="*/ 1624647 h 1723096"/>
                  <a:gd name="connsiteX0" fmla="*/ 0 w 1351380"/>
                  <a:gd name="connsiteY0" fmla="*/ 1632661 h 1723095"/>
                  <a:gd name="connsiteX1" fmla="*/ 519222 w 1351380"/>
                  <a:gd name="connsiteY1" fmla="*/ 1385988 h 1723095"/>
                  <a:gd name="connsiteX2" fmla="*/ 1007276 w 1351380"/>
                  <a:gd name="connsiteY2" fmla="*/ 1723095 h 1723095"/>
                  <a:gd name="connsiteX3" fmla="*/ 1351380 w 1351380"/>
                  <a:gd name="connsiteY3" fmla="*/ 705830 h 1723095"/>
                  <a:gd name="connsiteX4" fmla="*/ 835832 w 1351380"/>
                  <a:gd name="connsiteY4" fmla="*/ 0 h 1723095"/>
                  <a:gd name="connsiteX5" fmla="*/ 115311 w 1351380"/>
                  <a:gd name="connsiteY5" fmla="*/ 616252 h 1723095"/>
                  <a:gd name="connsiteX6" fmla="*/ 0 w 1351380"/>
                  <a:gd name="connsiteY6" fmla="*/ 1632661 h 172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380" h="1723095">
                    <a:moveTo>
                      <a:pt x="0" y="1632661"/>
                    </a:moveTo>
                    <a:lnTo>
                      <a:pt x="519222" y="1385988"/>
                    </a:lnTo>
                    <a:lnTo>
                      <a:pt x="1007276" y="1723095"/>
                    </a:lnTo>
                    <a:lnTo>
                      <a:pt x="1351380" y="705830"/>
                    </a:lnTo>
                    <a:lnTo>
                      <a:pt x="835832" y="0"/>
                    </a:lnTo>
                    <a:lnTo>
                      <a:pt x="115311" y="616252"/>
                    </a:lnTo>
                    <a:lnTo>
                      <a:pt x="0" y="1632661"/>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47" name="Text Box 10"/>
              <p:cNvSpPr txBox="1">
                <a:spLocks noChangeArrowheads="1"/>
              </p:cNvSpPr>
              <p:nvPr/>
            </p:nvSpPr>
            <p:spPr bwMode="auto">
              <a:xfrm rot="17744282">
                <a:off x="6423985" y="1471296"/>
                <a:ext cx="983494" cy="7581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 Refl.</a:t>
                </a:r>
                <a:endParaRPr kumimoji="0" lang="de-DE" altLang="de-DE" sz="100" i="0" u="none" strike="noStrike" cap="none" normalizeH="0" baseline="0" dirty="0">
                  <a:ln>
                    <a:noFill/>
                  </a:ln>
                  <a:solidFill>
                    <a:schemeClr val="tx1"/>
                  </a:solidFill>
                  <a:effectLst/>
                  <a:latin typeface="Arial" pitchFamily="34" charset="0"/>
                  <a:cs typeface="Arial" pitchFamily="34" charset="0"/>
                </a:endParaRPr>
              </a:p>
            </p:txBody>
          </p:sp>
        </p:grpSp>
        <p:grpSp>
          <p:nvGrpSpPr>
            <p:cNvPr id="42" name="Gruppieren 41"/>
            <p:cNvGrpSpPr/>
            <p:nvPr/>
          </p:nvGrpSpPr>
          <p:grpSpPr>
            <a:xfrm>
              <a:off x="4713546" y="2210718"/>
              <a:ext cx="2495837" cy="3698328"/>
              <a:chOff x="4713546" y="2210718"/>
              <a:chExt cx="2495837" cy="3698328"/>
            </a:xfrm>
          </p:grpSpPr>
          <p:sp>
            <p:nvSpPr>
              <p:cNvPr id="44" name="Freeform 3"/>
              <p:cNvSpPr>
                <a:spLocks/>
              </p:cNvSpPr>
              <p:nvPr/>
            </p:nvSpPr>
            <p:spPr bwMode="auto">
              <a:xfrm>
                <a:off x="4713546" y="2210718"/>
                <a:ext cx="2495837" cy="3698328"/>
              </a:xfrm>
              <a:custGeom>
                <a:avLst/>
                <a:gdLst>
                  <a:gd name="T0" fmla="*/ 2688687 w 3507552"/>
                  <a:gd name="T1" fmla="*/ 4323516 h 6038193"/>
                  <a:gd name="T2" fmla="*/ 2907051 w 3507552"/>
                  <a:gd name="T3" fmla="*/ 4773892 h 6038193"/>
                  <a:gd name="T4" fmla="*/ 3507552 w 3507552"/>
                  <a:gd name="T5" fmla="*/ 4678358 h 6038193"/>
                  <a:gd name="T6" fmla="*/ 212795 w 3507552"/>
                  <a:gd name="T7" fmla="*/ 4146331 h 6038193"/>
                  <a:gd name="T8" fmla="*/ 2230781 w 3507552"/>
                  <a:gd name="T9" fmla="*/ 141889 h 6038193"/>
                  <a:gd name="T10" fmla="*/ 2766808 w 3507552"/>
                  <a:gd name="T11" fmla="*/ 0 h 6038193"/>
                  <a:gd name="T12" fmla="*/ 3176712 w 3507552"/>
                  <a:gd name="T13" fmla="*/ 457200 h 6038193"/>
                  <a:gd name="T14" fmla="*/ 1079898 w 3507552"/>
                  <a:gd name="T15" fmla="*/ 3767958 h 6038193"/>
                  <a:gd name="T16" fmla="*/ 2688687 w 3507552"/>
                  <a:gd name="T17" fmla="*/ 4323516 h 6038193"/>
                  <a:gd name="connsiteX0" fmla="*/ 2544580 w 3312122"/>
                  <a:gd name="connsiteY0" fmla="*/ 4192128 h 5312932"/>
                  <a:gd name="connsiteX1" fmla="*/ 2711621 w 3312122"/>
                  <a:gd name="connsiteY1" fmla="*/ 4773892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4580 w 3312122"/>
                  <a:gd name="connsiteY0" fmla="*/ 4192128 h 5312932"/>
                  <a:gd name="connsiteX1" fmla="*/ 3096545 w 3312122"/>
                  <a:gd name="connsiteY1" fmla="*/ 4236395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1531 w 3180764"/>
                  <a:gd name="connsiteY0" fmla="*/ 4192128 h 4642871"/>
                  <a:gd name="connsiteX1" fmla="*/ 3093496 w 3180764"/>
                  <a:gd name="connsiteY1" fmla="*/ 4236395 h 4642871"/>
                  <a:gd name="connsiteX2" fmla="*/ 3180764 w 3180764"/>
                  <a:gd name="connsiteY2" fmla="*/ 3675029 h 4642871"/>
                  <a:gd name="connsiteX3" fmla="*/ 14316 w 3180764"/>
                  <a:gd name="connsiteY3" fmla="*/ 4146331 h 4642871"/>
                  <a:gd name="connsiteX4" fmla="*/ 2032302 w 3180764"/>
                  <a:gd name="connsiteY4" fmla="*/ 141889 h 4642871"/>
                  <a:gd name="connsiteX5" fmla="*/ 2568329 w 3180764"/>
                  <a:gd name="connsiteY5" fmla="*/ 0 h 4642871"/>
                  <a:gd name="connsiteX6" fmla="*/ 2978233 w 3180764"/>
                  <a:gd name="connsiteY6" fmla="*/ 457200 h 4642871"/>
                  <a:gd name="connsiteX7" fmla="*/ 881419 w 3180764"/>
                  <a:gd name="connsiteY7" fmla="*/ 3767958 h 4642871"/>
                  <a:gd name="connsiteX8" fmla="*/ 2541531 w 3180764"/>
                  <a:gd name="connsiteY8" fmla="*/ 4192128 h 4642871"/>
                  <a:gd name="connsiteX0" fmla="*/ 2541531 w 3299560"/>
                  <a:gd name="connsiteY0" fmla="*/ 4192128 h 4905639"/>
                  <a:gd name="connsiteX1" fmla="*/ 3093496 w 3299560"/>
                  <a:gd name="connsiteY1" fmla="*/ 4236395 h 4905639"/>
                  <a:gd name="connsiteX2" fmla="*/ 3180764 w 3299560"/>
                  <a:gd name="connsiteY2" fmla="*/ 3675029 h 4905639"/>
                  <a:gd name="connsiteX3" fmla="*/ 14316 w 3299560"/>
                  <a:gd name="connsiteY3" fmla="*/ 4146331 h 4905639"/>
                  <a:gd name="connsiteX4" fmla="*/ 2032302 w 3299560"/>
                  <a:gd name="connsiteY4" fmla="*/ 141889 h 4905639"/>
                  <a:gd name="connsiteX5" fmla="*/ 2568329 w 3299560"/>
                  <a:gd name="connsiteY5" fmla="*/ 0 h 4905639"/>
                  <a:gd name="connsiteX6" fmla="*/ 2978233 w 3299560"/>
                  <a:gd name="connsiteY6" fmla="*/ 457200 h 4905639"/>
                  <a:gd name="connsiteX7" fmla="*/ 881419 w 3299560"/>
                  <a:gd name="connsiteY7" fmla="*/ 3767958 h 4905639"/>
                  <a:gd name="connsiteX8" fmla="*/ 2541531 w 3299560"/>
                  <a:gd name="connsiteY8" fmla="*/ 4192128 h 4905639"/>
                  <a:gd name="connsiteX0" fmla="*/ 2532707 w 3288757"/>
                  <a:gd name="connsiteY0" fmla="*/ 4192128 h 5014456"/>
                  <a:gd name="connsiteX1" fmla="*/ 3084672 w 3288757"/>
                  <a:gd name="connsiteY1" fmla="*/ 4236395 h 5014456"/>
                  <a:gd name="connsiteX2" fmla="*/ 3171940 w 3288757"/>
                  <a:gd name="connsiteY2" fmla="*/ 3675029 h 5014456"/>
                  <a:gd name="connsiteX3" fmla="*/ 5492 w 3288757"/>
                  <a:gd name="connsiteY3" fmla="*/ 4146331 h 5014456"/>
                  <a:gd name="connsiteX4" fmla="*/ 2023478 w 3288757"/>
                  <a:gd name="connsiteY4" fmla="*/ 141889 h 5014456"/>
                  <a:gd name="connsiteX5" fmla="*/ 2559505 w 3288757"/>
                  <a:gd name="connsiteY5" fmla="*/ 0 h 5014456"/>
                  <a:gd name="connsiteX6" fmla="*/ 2969409 w 3288757"/>
                  <a:gd name="connsiteY6" fmla="*/ 457200 h 5014456"/>
                  <a:gd name="connsiteX7" fmla="*/ 872595 w 3288757"/>
                  <a:gd name="connsiteY7" fmla="*/ 3767958 h 5014456"/>
                  <a:gd name="connsiteX8" fmla="*/ 2532707 w 3288757"/>
                  <a:gd name="connsiteY8" fmla="*/ 4192128 h 5014456"/>
                  <a:gd name="connsiteX0" fmla="*/ 2532707 w 3288756"/>
                  <a:gd name="connsiteY0" fmla="*/ 4192128 h 5014455"/>
                  <a:gd name="connsiteX1" fmla="*/ 3084672 w 3288756"/>
                  <a:gd name="connsiteY1" fmla="*/ 4236395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10333 w 3288756"/>
                  <a:gd name="connsiteY1" fmla="*/ 4200563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68240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68240 h 5014455"/>
                  <a:gd name="connsiteX0" fmla="*/ 2540951 w 3273905"/>
                  <a:gd name="connsiteY0" fmla="*/ 4168240 h 4905638"/>
                  <a:gd name="connsiteX1" fmla="*/ 3144238 w 3273905"/>
                  <a:gd name="connsiteY1" fmla="*/ 4176674 h 4905638"/>
                  <a:gd name="connsiteX2" fmla="*/ 3154523 w 3273905"/>
                  <a:gd name="connsiteY2" fmla="*/ 3675029 h 4905638"/>
                  <a:gd name="connsiteX3" fmla="*/ 13736 w 3273905"/>
                  <a:gd name="connsiteY3" fmla="*/ 4146331 h 4905638"/>
                  <a:gd name="connsiteX4" fmla="*/ 2031722 w 3273905"/>
                  <a:gd name="connsiteY4" fmla="*/ 141889 h 4905638"/>
                  <a:gd name="connsiteX5" fmla="*/ 2567749 w 3273905"/>
                  <a:gd name="connsiteY5" fmla="*/ 0 h 4905638"/>
                  <a:gd name="connsiteX6" fmla="*/ 2977653 w 3273905"/>
                  <a:gd name="connsiteY6" fmla="*/ 457200 h 4905638"/>
                  <a:gd name="connsiteX7" fmla="*/ 880839 w 3273905"/>
                  <a:gd name="connsiteY7" fmla="*/ 3767958 h 4905638"/>
                  <a:gd name="connsiteX8" fmla="*/ 2540951 w 3273905"/>
                  <a:gd name="connsiteY8" fmla="*/ 4168240 h 4905638"/>
                  <a:gd name="connsiteX0" fmla="*/ 2540951 w 3528987"/>
                  <a:gd name="connsiteY0" fmla="*/ 4168240 h 4740330"/>
                  <a:gd name="connsiteX1" fmla="*/ 3144238 w 3528987"/>
                  <a:gd name="connsiteY1" fmla="*/ 4176674 h 4740330"/>
                  <a:gd name="connsiteX2" fmla="*/ 3154523 w 3528987"/>
                  <a:gd name="connsiteY2" fmla="*/ 3675029 h 4740330"/>
                  <a:gd name="connsiteX3" fmla="*/ 13736 w 3528987"/>
                  <a:gd name="connsiteY3" fmla="*/ 4146331 h 4740330"/>
                  <a:gd name="connsiteX4" fmla="*/ 2031722 w 3528987"/>
                  <a:gd name="connsiteY4" fmla="*/ 141889 h 4740330"/>
                  <a:gd name="connsiteX5" fmla="*/ 2567749 w 3528987"/>
                  <a:gd name="connsiteY5" fmla="*/ 0 h 4740330"/>
                  <a:gd name="connsiteX6" fmla="*/ 2977653 w 3528987"/>
                  <a:gd name="connsiteY6" fmla="*/ 457200 h 4740330"/>
                  <a:gd name="connsiteX7" fmla="*/ 880839 w 3528987"/>
                  <a:gd name="connsiteY7" fmla="*/ 3767958 h 4740330"/>
                  <a:gd name="connsiteX8" fmla="*/ 2540951 w 3528987"/>
                  <a:gd name="connsiteY8" fmla="*/ 4168240 h 4740330"/>
                  <a:gd name="connsiteX0" fmla="*/ 2540951 w 3528986"/>
                  <a:gd name="connsiteY0" fmla="*/ 4168240 h 4740330"/>
                  <a:gd name="connsiteX1" fmla="*/ 3144238 w 3528986"/>
                  <a:gd name="connsiteY1" fmla="*/ 4176674 h 4740330"/>
                  <a:gd name="connsiteX2" fmla="*/ 3154523 w 3528986"/>
                  <a:gd name="connsiteY2" fmla="*/ 3675029 h 4740330"/>
                  <a:gd name="connsiteX3" fmla="*/ 13736 w 3528986"/>
                  <a:gd name="connsiteY3" fmla="*/ 4146331 h 4740330"/>
                  <a:gd name="connsiteX4" fmla="*/ 2031722 w 3528986"/>
                  <a:gd name="connsiteY4" fmla="*/ 141889 h 4740330"/>
                  <a:gd name="connsiteX5" fmla="*/ 2567749 w 3528986"/>
                  <a:gd name="connsiteY5" fmla="*/ 0 h 4740330"/>
                  <a:gd name="connsiteX6" fmla="*/ 2977653 w 3528986"/>
                  <a:gd name="connsiteY6" fmla="*/ 457200 h 4740330"/>
                  <a:gd name="connsiteX7" fmla="*/ 880839 w 3528986"/>
                  <a:gd name="connsiteY7" fmla="*/ 3767958 h 4740330"/>
                  <a:gd name="connsiteX8" fmla="*/ 2540951 w 3528986"/>
                  <a:gd name="connsiteY8" fmla="*/ 4168240 h 4740330"/>
                  <a:gd name="connsiteX0" fmla="*/ 2529461 w 3510646"/>
                  <a:gd name="connsiteY0" fmla="*/ 4168240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1 w 3510646"/>
                  <a:gd name="connsiteY8" fmla="*/ 4168240 h 4943563"/>
                  <a:gd name="connsiteX0" fmla="*/ 2529462 w 3510646"/>
                  <a:gd name="connsiteY0" fmla="*/ 4156296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2 w 3510646"/>
                  <a:gd name="connsiteY8" fmla="*/ 4156296 h 4943563"/>
                  <a:gd name="connsiteX0" fmla="*/ 2542421 w 3591180"/>
                  <a:gd name="connsiteY0" fmla="*/ 4156296 h 4782347"/>
                  <a:gd name="connsiteX1" fmla="*/ 3145707 w 3591180"/>
                  <a:gd name="connsiteY1" fmla="*/ 4176674 h 4782347"/>
                  <a:gd name="connsiteX2" fmla="*/ 3220147 w 3591180"/>
                  <a:gd name="connsiteY2" fmla="*/ 3746695 h 4782347"/>
                  <a:gd name="connsiteX3" fmla="*/ 15205 w 3591180"/>
                  <a:gd name="connsiteY3" fmla="*/ 4146331 h 4782347"/>
                  <a:gd name="connsiteX4" fmla="*/ 2033191 w 3591180"/>
                  <a:gd name="connsiteY4" fmla="*/ 141889 h 4782347"/>
                  <a:gd name="connsiteX5" fmla="*/ 2569218 w 3591180"/>
                  <a:gd name="connsiteY5" fmla="*/ 0 h 4782347"/>
                  <a:gd name="connsiteX6" fmla="*/ 2979122 w 3591180"/>
                  <a:gd name="connsiteY6" fmla="*/ 457200 h 4782347"/>
                  <a:gd name="connsiteX7" fmla="*/ 882308 w 3591180"/>
                  <a:gd name="connsiteY7" fmla="*/ 3767958 h 4782347"/>
                  <a:gd name="connsiteX8" fmla="*/ 2542421 w 3591180"/>
                  <a:gd name="connsiteY8" fmla="*/ 4156296 h 4782347"/>
                  <a:gd name="connsiteX0" fmla="*/ 2542421 w 3591181"/>
                  <a:gd name="connsiteY0" fmla="*/ 4156296 h 4782346"/>
                  <a:gd name="connsiteX1" fmla="*/ 3132877 w 3591181"/>
                  <a:gd name="connsiteY1" fmla="*/ 4176675 h 4782346"/>
                  <a:gd name="connsiteX2" fmla="*/ 3220147 w 3591181"/>
                  <a:gd name="connsiteY2" fmla="*/ 3746695 h 4782346"/>
                  <a:gd name="connsiteX3" fmla="*/ 15205 w 3591181"/>
                  <a:gd name="connsiteY3" fmla="*/ 4146331 h 4782346"/>
                  <a:gd name="connsiteX4" fmla="*/ 2033191 w 3591181"/>
                  <a:gd name="connsiteY4" fmla="*/ 141889 h 4782346"/>
                  <a:gd name="connsiteX5" fmla="*/ 2569218 w 3591181"/>
                  <a:gd name="connsiteY5" fmla="*/ 0 h 4782346"/>
                  <a:gd name="connsiteX6" fmla="*/ 2979122 w 3591181"/>
                  <a:gd name="connsiteY6" fmla="*/ 457200 h 4782346"/>
                  <a:gd name="connsiteX7" fmla="*/ 882308 w 3591181"/>
                  <a:gd name="connsiteY7" fmla="*/ 3767958 h 4782346"/>
                  <a:gd name="connsiteX8" fmla="*/ 2542421 w 3591181"/>
                  <a:gd name="connsiteY8" fmla="*/ 4156296 h 4782346"/>
                  <a:gd name="connsiteX0" fmla="*/ 2542421 w 3591182"/>
                  <a:gd name="connsiteY0" fmla="*/ 4156296 h 4774805"/>
                  <a:gd name="connsiteX1" fmla="*/ 3132877 w 3591182"/>
                  <a:gd name="connsiteY1" fmla="*/ 4176675 h 4774805"/>
                  <a:gd name="connsiteX2" fmla="*/ 3220148 w 3591182"/>
                  <a:gd name="connsiteY2" fmla="*/ 3734004 h 4774805"/>
                  <a:gd name="connsiteX3" fmla="*/ 15205 w 3591182"/>
                  <a:gd name="connsiteY3" fmla="*/ 4146331 h 4774805"/>
                  <a:gd name="connsiteX4" fmla="*/ 2033191 w 3591182"/>
                  <a:gd name="connsiteY4" fmla="*/ 141889 h 4774805"/>
                  <a:gd name="connsiteX5" fmla="*/ 2569218 w 3591182"/>
                  <a:gd name="connsiteY5" fmla="*/ 0 h 4774805"/>
                  <a:gd name="connsiteX6" fmla="*/ 2979122 w 3591182"/>
                  <a:gd name="connsiteY6" fmla="*/ 457200 h 4774805"/>
                  <a:gd name="connsiteX7" fmla="*/ 882308 w 3591182"/>
                  <a:gd name="connsiteY7" fmla="*/ 3767958 h 4774805"/>
                  <a:gd name="connsiteX8" fmla="*/ 2542421 w 3591182"/>
                  <a:gd name="connsiteY8" fmla="*/ 4156296 h 4774805"/>
                  <a:gd name="connsiteX0" fmla="*/ 2542421 w 3591183"/>
                  <a:gd name="connsiteY0" fmla="*/ 4156296 h 4748752"/>
                  <a:gd name="connsiteX1" fmla="*/ 3132877 w 3591183"/>
                  <a:gd name="connsiteY1" fmla="*/ 4176675 h 4748752"/>
                  <a:gd name="connsiteX2" fmla="*/ 3220149 w 3591183"/>
                  <a:gd name="connsiteY2" fmla="*/ 3689587 h 4748752"/>
                  <a:gd name="connsiteX3" fmla="*/ 15205 w 3591183"/>
                  <a:gd name="connsiteY3" fmla="*/ 4146331 h 4748752"/>
                  <a:gd name="connsiteX4" fmla="*/ 2033191 w 3591183"/>
                  <a:gd name="connsiteY4" fmla="*/ 141889 h 4748752"/>
                  <a:gd name="connsiteX5" fmla="*/ 2569218 w 3591183"/>
                  <a:gd name="connsiteY5" fmla="*/ 0 h 4748752"/>
                  <a:gd name="connsiteX6" fmla="*/ 2979122 w 3591183"/>
                  <a:gd name="connsiteY6" fmla="*/ 457200 h 4748752"/>
                  <a:gd name="connsiteX7" fmla="*/ 882308 w 3591183"/>
                  <a:gd name="connsiteY7" fmla="*/ 3767958 h 4748752"/>
                  <a:gd name="connsiteX8" fmla="*/ 2542421 w 3591183"/>
                  <a:gd name="connsiteY8" fmla="*/ 4156296 h 4748752"/>
                  <a:gd name="connsiteX0" fmla="*/ 2542421 w 3591183"/>
                  <a:gd name="connsiteY0" fmla="*/ 4156296 h 4759853"/>
                  <a:gd name="connsiteX1" fmla="*/ 3132877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56296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30151 w 3572184"/>
                  <a:gd name="connsiteY0" fmla="*/ 4142759 h 4927571"/>
                  <a:gd name="connsiteX1" fmla="*/ 3113792 w 3572184"/>
                  <a:gd name="connsiteY1" fmla="*/ 4176675 h 4927571"/>
                  <a:gd name="connsiteX2" fmla="*/ 3207880 w 3572184"/>
                  <a:gd name="connsiteY2" fmla="*/ 3708624 h 4927571"/>
                  <a:gd name="connsiteX3" fmla="*/ 2935 w 3572184"/>
                  <a:gd name="connsiteY3" fmla="*/ 4146331 h 4927571"/>
                  <a:gd name="connsiteX4" fmla="*/ 2020921 w 3572184"/>
                  <a:gd name="connsiteY4" fmla="*/ 141889 h 4927571"/>
                  <a:gd name="connsiteX5" fmla="*/ 2556948 w 3572184"/>
                  <a:gd name="connsiteY5" fmla="*/ 0 h 4927571"/>
                  <a:gd name="connsiteX6" fmla="*/ 2966852 w 3572184"/>
                  <a:gd name="connsiteY6" fmla="*/ 457200 h 4927571"/>
                  <a:gd name="connsiteX7" fmla="*/ 870038 w 3572184"/>
                  <a:gd name="connsiteY7" fmla="*/ 3767958 h 4927571"/>
                  <a:gd name="connsiteX8" fmla="*/ 2530151 w 3572184"/>
                  <a:gd name="connsiteY8" fmla="*/ 4142759 h 492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2184" h="4927571">
                    <a:moveTo>
                      <a:pt x="2530151" y="4142759"/>
                    </a:moveTo>
                    <a:lnTo>
                      <a:pt x="3113792" y="4176675"/>
                    </a:lnTo>
                    <a:lnTo>
                      <a:pt x="3207880" y="3708624"/>
                    </a:lnTo>
                    <a:cubicBezTo>
                      <a:pt x="4912701" y="5331235"/>
                      <a:pt x="85284" y="5182729"/>
                      <a:pt x="2935" y="4146331"/>
                    </a:cubicBezTo>
                    <a:cubicBezTo>
                      <a:pt x="-79414" y="3109933"/>
                      <a:pt x="1595252" y="1198179"/>
                      <a:pt x="2020921" y="141889"/>
                    </a:cubicBezTo>
                    <a:lnTo>
                      <a:pt x="2556948" y="0"/>
                    </a:lnTo>
                    <a:lnTo>
                      <a:pt x="2966852" y="457200"/>
                    </a:lnTo>
                    <a:cubicBezTo>
                      <a:pt x="2746135" y="1277007"/>
                      <a:pt x="942822" y="3153698"/>
                      <a:pt x="870038" y="3767958"/>
                    </a:cubicBezTo>
                    <a:cubicBezTo>
                      <a:pt x="797255" y="4382218"/>
                      <a:pt x="2730906" y="4369903"/>
                      <a:pt x="2530151" y="4142759"/>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45" name="Text Box 8"/>
              <p:cNvSpPr txBox="1">
                <a:spLocks noChangeArrowheads="1"/>
              </p:cNvSpPr>
              <p:nvPr/>
            </p:nvSpPr>
            <p:spPr bwMode="auto">
              <a:xfrm rot="18039432">
                <a:off x="4710300" y="3448271"/>
                <a:ext cx="2232886" cy="64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Projektphase</a:t>
                </a:r>
                <a:endParaRPr kumimoji="0" lang="de-DE" altLang="de-DE" sz="800" i="0" u="none" strike="noStrike" cap="none" normalizeH="0" baseline="0" dirty="0">
                  <a:ln>
                    <a:noFill/>
                  </a:ln>
                  <a:solidFill>
                    <a:schemeClr val="tx1"/>
                  </a:solidFill>
                  <a:effectLst/>
                  <a:latin typeface="Arial" pitchFamily="34" charset="0"/>
                  <a:cs typeface="Arial" pitchFamily="34" charset="0"/>
                </a:endParaRPr>
              </a:p>
            </p:txBody>
          </p:sp>
        </p:grpSp>
        <p:sp>
          <p:nvSpPr>
            <p:cNvPr id="43" name="Ellipse 42"/>
            <p:cNvSpPr/>
            <p:nvPr/>
          </p:nvSpPr>
          <p:spPr>
            <a:xfrm>
              <a:off x="6585442" y="5057089"/>
              <a:ext cx="466905" cy="46690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
            </a:p>
          </p:txBody>
        </p:sp>
      </p:grpSp>
      <p:grpSp>
        <p:nvGrpSpPr>
          <p:cNvPr id="3" name="Gruppieren 2">
            <a:extLst>
              <a:ext uri="{FF2B5EF4-FFF2-40B4-BE49-F238E27FC236}">
                <a16:creationId xmlns:a16="http://schemas.microsoft.com/office/drawing/2014/main" id="{F728ECD1-0AB2-4C5A-9193-E0E9EAA8A06F}"/>
              </a:ext>
            </a:extLst>
          </p:cNvPr>
          <p:cNvGrpSpPr/>
          <p:nvPr/>
        </p:nvGrpSpPr>
        <p:grpSpPr>
          <a:xfrm>
            <a:off x="-4001869" y="5684539"/>
            <a:ext cx="5901383" cy="4077111"/>
            <a:chOff x="1025197" y="2044109"/>
            <a:chExt cx="7332128" cy="4077111"/>
          </a:xfrm>
        </p:grpSpPr>
        <p:sp>
          <p:nvSpPr>
            <p:cNvPr id="2" name="Rechteck 1"/>
            <p:cNvSpPr/>
            <p:nvPr/>
          </p:nvSpPr>
          <p:spPr>
            <a:xfrm>
              <a:off x="1025197" y="2062009"/>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8x</a:t>
              </a:r>
            </a:p>
          </p:txBody>
        </p:sp>
        <p:sp>
          <p:nvSpPr>
            <p:cNvPr id="5" name="Rechteck 4"/>
            <p:cNvSpPr/>
            <p:nvPr/>
          </p:nvSpPr>
          <p:spPr>
            <a:xfrm>
              <a:off x="1025197" y="2877018"/>
              <a:ext cx="2190016" cy="32436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sp>
          <p:nvSpPr>
            <p:cNvPr id="52" name="Rechteck 51"/>
            <p:cNvSpPr/>
            <p:nvPr/>
          </p:nvSpPr>
          <p:spPr>
            <a:xfrm>
              <a:off x="3596253" y="2053059"/>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8y</a:t>
              </a:r>
            </a:p>
          </p:txBody>
        </p:sp>
        <p:sp>
          <p:nvSpPr>
            <p:cNvPr id="53" name="Rechteck 52"/>
            <p:cNvSpPr/>
            <p:nvPr/>
          </p:nvSpPr>
          <p:spPr>
            <a:xfrm>
              <a:off x="3596253" y="2868068"/>
              <a:ext cx="2190016" cy="325288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sp>
          <p:nvSpPr>
            <p:cNvPr id="54" name="Rechteck 53"/>
            <p:cNvSpPr/>
            <p:nvPr/>
          </p:nvSpPr>
          <p:spPr>
            <a:xfrm>
              <a:off x="6167309" y="2044109"/>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8z</a:t>
              </a:r>
            </a:p>
          </p:txBody>
        </p:sp>
        <p:sp>
          <p:nvSpPr>
            <p:cNvPr id="55" name="Rechteck 54"/>
            <p:cNvSpPr/>
            <p:nvPr/>
          </p:nvSpPr>
          <p:spPr>
            <a:xfrm>
              <a:off x="6167309" y="2859117"/>
              <a:ext cx="2190016" cy="32621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sp>
          <p:nvSpPr>
            <p:cNvPr id="56" name="Rechteck 55"/>
            <p:cNvSpPr/>
            <p:nvPr/>
          </p:nvSpPr>
          <p:spPr>
            <a:xfrm>
              <a:off x="1159329" y="3034336"/>
              <a:ext cx="1920240" cy="522514"/>
            </a:xfrm>
            <a:prstGeom prst="rect">
              <a:avLst/>
            </a:prstGeom>
            <a:gradFill>
              <a:gsLst>
                <a:gs pos="55000">
                  <a:schemeClr val="accent3"/>
                </a:gs>
                <a:gs pos="78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Seifenblase</a:t>
              </a:r>
            </a:p>
          </p:txBody>
        </p:sp>
        <p:sp>
          <p:nvSpPr>
            <p:cNvPr id="57" name="Rechteck 56"/>
            <p:cNvSpPr/>
            <p:nvPr/>
          </p:nvSpPr>
          <p:spPr>
            <a:xfrm>
              <a:off x="6309927" y="3792030"/>
              <a:ext cx="1920240" cy="522514"/>
            </a:xfrm>
            <a:prstGeom prst="rect">
              <a:avLst/>
            </a:prstGeom>
            <a:gradFill>
              <a:gsLst>
                <a:gs pos="69000">
                  <a:schemeClr val="accent3"/>
                </a:gs>
                <a:gs pos="78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a:t>Solarnachf</a:t>
              </a:r>
              <a:r>
                <a:rPr lang="de-DE" dirty="0"/>
                <a:t>.</a:t>
              </a:r>
            </a:p>
          </p:txBody>
        </p:sp>
        <p:sp>
          <p:nvSpPr>
            <p:cNvPr id="58" name="Rechteck 57"/>
            <p:cNvSpPr/>
            <p:nvPr/>
          </p:nvSpPr>
          <p:spPr>
            <a:xfrm>
              <a:off x="1159329" y="4565463"/>
              <a:ext cx="1920240" cy="522514"/>
            </a:xfrm>
            <a:prstGeom prst="rect">
              <a:avLst/>
            </a:prstGeom>
            <a:gradFill>
              <a:gsLst>
                <a:gs pos="86000">
                  <a:schemeClr val="accent3"/>
                </a:gs>
                <a:gs pos="95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Einparken</a:t>
              </a:r>
            </a:p>
          </p:txBody>
        </p:sp>
        <p:sp>
          <p:nvSpPr>
            <p:cNvPr id="59" name="Rechteck 58"/>
            <p:cNvSpPr/>
            <p:nvPr/>
          </p:nvSpPr>
          <p:spPr>
            <a:xfrm>
              <a:off x="3726840" y="3032289"/>
              <a:ext cx="1920240" cy="522514"/>
            </a:xfrm>
            <a:prstGeom prst="rect">
              <a:avLst/>
            </a:prstGeom>
            <a:gradFill>
              <a:gsLst>
                <a:gs pos="24000">
                  <a:schemeClr val="accent3"/>
                </a:gs>
                <a:gs pos="38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Neutralisieren</a:t>
              </a:r>
            </a:p>
          </p:txBody>
        </p:sp>
        <p:sp>
          <p:nvSpPr>
            <p:cNvPr id="61" name="Rechteck 60"/>
            <p:cNvSpPr/>
            <p:nvPr/>
          </p:nvSpPr>
          <p:spPr>
            <a:xfrm>
              <a:off x="3726840" y="3785392"/>
              <a:ext cx="1920240" cy="522514"/>
            </a:xfrm>
            <a:prstGeom prst="rect">
              <a:avLst/>
            </a:prstGeom>
            <a:gradFill>
              <a:gsLst>
                <a:gs pos="80000">
                  <a:schemeClr val="accent3"/>
                </a:gs>
                <a:gs pos="92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Windpumpe</a:t>
              </a:r>
            </a:p>
          </p:txBody>
        </p:sp>
        <p:sp>
          <p:nvSpPr>
            <p:cNvPr id="62" name="Rechteck 61"/>
            <p:cNvSpPr/>
            <p:nvPr/>
          </p:nvSpPr>
          <p:spPr>
            <a:xfrm>
              <a:off x="3726840" y="4538495"/>
              <a:ext cx="1920240" cy="522514"/>
            </a:xfrm>
            <a:prstGeom prst="rect">
              <a:avLst/>
            </a:prstGeom>
            <a:gradFill>
              <a:gsLst>
                <a:gs pos="27000">
                  <a:schemeClr val="accent3"/>
                </a:gs>
                <a:gs pos="4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a:t>Phytotron</a:t>
              </a:r>
              <a:endParaRPr lang="de-DE" dirty="0"/>
            </a:p>
          </p:txBody>
        </p:sp>
        <p:sp>
          <p:nvSpPr>
            <p:cNvPr id="63" name="Rechteck 62"/>
            <p:cNvSpPr/>
            <p:nvPr/>
          </p:nvSpPr>
          <p:spPr>
            <a:xfrm>
              <a:off x="1159639" y="3792030"/>
              <a:ext cx="1920240" cy="522514"/>
            </a:xfrm>
            <a:prstGeom prst="rect">
              <a:avLst/>
            </a:prstGeom>
            <a:gradFill>
              <a:gsLst>
                <a:gs pos="51000">
                  <a:schemeClr val="accent3"/>
                </a:gs>
                <a:gs pos="57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Fotometer</a:t>
              </a:r>
            </a:p>
          </p:txBody>
        </p:sp>
        <p:sp>
          <p:nvSpPr>
            <p:cNvPr id="64" name="Rechteck 63"/>
            <p:cNvSpPr/>
            <p:nvPr/>
          </p:nvSpPr>
          <p:spPr>
            <a:xfrm>
              <a:off x="6310034" y="3032289"/>
              <a:ext cx="1920240" cy="522514"/>
            </a:xfrm>
            <a:prstGeom prst="rect">
              <a:avLst/>
            </a:prstGeom>
            <a:gradFill>
              <a:gsLst>
                <a:gs pos="99000">
                  <a:schemeClr val="accent3"/>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Fahrroboter</a:t>
              </a:r>
            </a:p>
          </p:txBody>
        </p:sp>
        <p:sp>
          <p:nvSpPr>
            <p:cNvPr id="65" name="Rechteck 64"/>
            <p:cNvSpPr/>
            <p:nvPr/>
          </p:nvSpPr>
          <p:spPr>
            <a:xfrm>
              <a:off x="6310034" y="4535648"/>
              <a:ext cx="1920240" cy="522514"/>
            </a:xfrm>
            <a:prstGeom prst="rect">
              <a:avLst/>
            </a:prstGeom>
            <a:gradFill>
              <a:gsLst>
                <a:gs pos="24000">
                  <a:schemeClr val="accent3"/>
                </a:gs>
                <a:gs pos="38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Farbensehen</a:t>
              </a:r>
            </a:p>
          </p:txBody>
        </p:sp>
        <p:sp>
          <p:nvSpPr>
            <p:cNvPr id="70" name="Rechteck 69"/>
            <p:cNvSpPr/>
            <p:nvPr/>
          </p:nvSpPr>
          <p:spPr>
            <a:xfrm>
              <a:off x="1025197" y="2070026"/>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9x, 10x</a:t>
              </a:r>
            </a:p>
            <a:p>
              <a:pPr algn="ctr"/>
              <a:r>
                <a:rPr lang="de-DE" dirty="0"/>
                <a:t>(Raum knapp)</a:t>
              </a:r>
            </a:p>
          </p:txBody>
        </p:sp>
        <p:sp>
          <p:nvSpPr>
            <p:cNvPr id="71" name="Rechteck 70"/>
            <p:cNvSpPr/>
            <p:nvPr/>
          </p:nvSpPr>
          <p:spPr>
            <a:xfrm>
              <a:off x="3596253" y="2061076"/>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9y, 10y</a:t>
              </a:r>
            </a:p>
            <a:p>
              <a:pPr algn="ctr"/>
              <a:r>
                <a:rPr lang="de-DE" dirty="0"/>
                <a:t>(kreativ)</a:t>
              </a:r>
            </a:p>
          </p:txBody>
        </p:sp>
        <p:sp>
          <p:nvSpPr>
            <p:cNvPr id="72" name="Rechteck 71"/>
            <p:cNvSpPr/>
            <p:nvPr/>
          </p:nvSpPr>
          <p:spPr>
            <a:xfrm>
              <a:off x="6167309" y="2052126"/>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9z, 10z</a:t>
              </a:r>
            </a:p>
            <a:p>
              <a:pPr algn="ctr"/>
              <a:r>
                <a:rPr lang="de-DE" dirty="0"/>
                <a:t>(jetzt µC)</a:t>
              </a:r>
            </a:p>
          </p:txBody>
        </p:sp>
        <p:sp>
          <p:nvSpPr>
            <p:cNvPr id="60" name="Rechteck 59"/>
            <p:cNvSpPr/>
            <p:nvPr/>
          </p:nvSpPr>
          <p:spPr>
            <a:xfrm>
              <a:off x="3726840" y="5317179"/>
              <a:ext cx="1920240" cy="522514"/>
            </a:xfrm>
            <a:prstGeom prst="rect">
              <a:avLst/>
            </a:prstGeom>
            <a:gradFill>
              <a:gsLst>
                <a:gs pos="29000">
                  <a:schemeClr val="accent3"/>
                </a:gs>
                <a:gs pos="45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Physiologie</a:t>
              </a:r>
            </a:p>
          </p:txBody>
        </p:sp>
        <p:sp>
          <p:nvSpPr>
            <p:cNvPr id="66" name="Rechteck 65"/>
            <p:cNvSpPr/>
            <p:nvPr/>
          </p:nvSpPr>
          <p:spPr>
            <a:xfrm>
              <a:off x="1159329" y="5316881"/>
              <a:ext cx="1920240" cy="522514"/>
            </a:xfrm>
            <a:prstGeom prst="rect">
              <a:avLst/>
            </a:prstGeom>
            <a:gradFill>
              <a:gsLst>
                <a:gs pos="55000">
                  <a:schemeClr val="accent3"/>
                </a:gs>
                <a:gs pos="78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a:t>Energiesim</a:t>
              </a:r>
              <a:r>
                <a:rPr lang="de-DE" dirty="0"/>
                <a:t>.</a:t>
              </a:r>
            </a:p>
          </p:txBody>
        </p:sp>
        <p:sp>
          <p:nvSpPr>
            <p:cNvPr id="67" name="Rechteck 66"/>
            <p:cNvSpPr/>
            <p:nvPr/>
          </p:nvSpPr>
          <p:spPr>
            <a:xfrm>
              <a:off x="6302197" y="5299754"/>
              <a:ext cx="1920240" cy="522514"/>
            </a:xfrm>
            <a:prstGeom prst="rect">
              <a:avLst/>
            </a:prstGeom>
            <a:gradFill>
              <a:gsLst>
                <a:gs pos="46000">
                  <a:schemeClr val="accent3"/>
                </a:gs>
                <a:gs pos="55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Mikroklima</a:t>
              </a:r>
            </a:p>
          </p:txBody>
        </p:sp>
      </p:grpSp>
      <p:sp>
        <p:nvSpPr>
          <p:cNvPr id="68" name="Rechteck 67">
            <a:extLst>
              <a:ext uri="{FF2B5EF4-FFF2-40B4-BE49-F238E27FC236}">
                <a16:creationId xmlns:a16="http://schemas.microsoft.com/office/drawing/2014/main" id="{40F66BEF-32C6-4DA1-9356-1CA5826B25EE}"/>
              </a:ext>
            </a:extLst>
          </p:cNvPr>
          <p:cNvSpPr/>
          <p:nvPr/>
        </p:nvSpPr>
        <p:spPr>
          <a:xfrm>
            <a:off x="2371295" y="7022438"/>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Zeichnen 2</a:t>
            </a:r>
          </a:p>
        </p:txBody>
      </p:sp>
      <p:sp>
        <p:nvSpPr>
          <p:cNvPr id="69" name="Rechteck 68">
            <a:extLst>
              <a:ext uri="{FF2B5EF4-FFF2-40B4-BE49-F238E27FC236}">
                <a16:creationId xmlns:a16="http://schemas.microsoft.com/office/drawing/2014/main" id="{0F0C1F12-2983-4B1F-924A-F180AB416918}"/>
              </a:ext>
            </a:extLst>
          </p:cNvPr>
          <p:cNvSpPr/>
          <p:nvPr/>
        </p:nvSpPr>
        <p:spPr>
          <a:xfrm>
            <a:off x="2371295" y="8807450"/>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Simple Machines 1</a:t>
            </a:r>
          </a:p>
        </p:txBody>
      </p:sp>
      <p:sp>
        <p:nvSpPr>
          <p:cNvPr id="73" name="Rechteck 72">
            <a:extLst>
              <a:ext uri="{FF2B5EF4-FFF2-40B4-BE49-F238E27FC236}">
                <a16:creationId xmlns:a16="http://schemas.microsoft.com/office/drawing/2014/main" id="{E664826E-1E6B-4039-A615-7B0A86CEEBE9}"/>
              </a:ext>
            </a:extLst>
          </p:cNvPr>
          <p:cNvSpPr/>
          <p:nvPr/>
        </p:nvSpPr>
        <p:spPr>
          <a:xfrm>
            <a:off x="2371295" y="8376289"/>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Getriebe 3</a:t>
            </a:r>
          </a:p>
        </p:txBody>
      </p:sp>
      <p:sp>
        <p:nvSpPr>
          <p:cNvPr id="74" name="Rechteck 73">
            <a:extLst>
              <a:ext uri="{FF2B5EF4-FFF2-40B4-BE49-F238E27FC236}">
                <a16:creationId xmlns:a16="http://schemas.microsoft.com/office/drawing/2014/main" id="{338C5F0B-1A46-4197-83A1-8E3ACAAF410B}"/>
              </a:ext>
            </a:extLst>
          </p:cNvPr>
          <p:cNvSpPr/>
          <p:nvPr/>
        </p:nvSpPr>
        <p:spPr>
          <a:xfrm>
            <a:off x="2371295" y="10541731"/>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Schaltung 2</a:t>
            </a:r>
          </a:p>
        </p:txBody>
      </p:sp>
      <p:sp>
        <p:nvSpPr>
          <p:cNvPr id="75" name="Rechteck 74">
            <a:extLst>
              <a:ext uri="{FF2B5EF4-FFF2-40B4-BE49-F238E27FC236}">
                <a16:creationId xmlns:a16="http://schemas.microsoft.com/office/drawing/2014/main" id="{BAF1AF24-DD68-4519-A650-E9573602A6E7}"/>
              </a:ext>
            </a:extLst>
          </p:cNvPr>
          <p:cNvSpPr/>
          <p:nvPr/>
        </p:nvSpPr>
        <p:spPr>
          <a:xfrm>
            <a:off x="2401602" y="9621714"/>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µC 2</a:t>
            </a:r>
          </a:p>
        </p:txBody>
      </p:sp>
      <p:sp>
        <p:nvSpPr>
          <p:cNvPr id="76" name="Rechteck 75">
            <a:extLst>
              <a:ext uri="{FF2B5EF4-FFF2-40B4-BE49-F238E27FC236}">
                <a16:creationId xmlns:a16="http://schemas.microsoft.com/office/drawing/2014/main" id="{DAFF54B5-A529-4F7E-85A0-68B44FF979F1}"/>
              </a:ext>
            </a:extLst>
          </p:cNvPr>
          <p:cNvSpPr/>
          <p:nvPr/>
        </p:nvSpPr>
        <p:spPr>
          <a:xfrm>
            <a:off x="2371295" y="9240967"/>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Statik 2</a:t>
            </a:r>
          </a:p>
        </p:txBody>
      </p:sp>
      <p:sp>
        <p:nvSpPr>
          <p:cNvPr id="77" name="Rechteck 76">
            <a:extLst>
              <a:ext uri="{FF2B5EF4-FFF2-40B4-BE49-F238E27FC236}">
                <a16:creationId xmlns:a16="http://schemas.microsoft.com/office/drawing/2014/main" id="{E5A76C18-D5AE-4AEB-BDB6-E0F33398CCEF}"/>
              </a:ext>
            </a:extLst>
          </p:cNvPr>
          <p:cNvSpPr/>
          <p:nvPr/>
        </p:nvSpPr>
        <p:spPr>
          <a:xfrm>
            <a:off x="2371295" y="10118628"/>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Löten 2</a:t>
            </a:r>
          </a:p>
        </p:txBody>
      </p:sp>
      <p:sp>
        <p:nvSpPr>
          <p:cNvPr id="78" name="Rechteck 77">
            <a:extLst>
              <a:ext uri="{FF2B5EF4-FFF2-40B4-BE49-F238E27FC236}">
                <a16:creationId xmlns:a16="http://schemas.microsoft.com/office/drawing/2014/main" id="{E5DFCAC5-502E-4DE3-BA93-5141338D9043}"/>
              </a:ext>
            </a:extLst>
          </p:cNvPr>
          <p:cNvSpPr/>
          <p:nvPr/>
        </p:nvSpPr>
        <p:spPr>
          <a:xfrm>
            <a:off x="2371295" y="7462090"/>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CAD 1</a:t>
            </a:r>
          </a:p>
        </p:txBody>
      </p:sp>
      <p:sp>
        <p:nvSpPr>
          <p:cNvPr id="79" name="Rechteck 78">
            <a:extLst>
              <a:ext uri="{FF2B5EF4-FFF2-40B4-BE49-F238E27FC236}">
                <a16:creationId xmlns:a16="http://schemas.microsoft.com/office/drawing/2014/main" id="{88F6B660-89FF-4A6B-B0FB-6F0C400A2ECE}"/>
              </a:ext>
            </a:extLst>
          </p:cNvPr>
          <p:cNvSpPr/>
          <p:nvPr/>
        </p:nvSpPr>
        <p:spPr>
          <a:xfrm>
            <a:off x="2371295" y="6134572"/>
            <a:ext cx="1941217" cy="360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Messverfahren 1</a:t>
            </a:r>
          </a:p>
        </p:txBody>
      </p:sp>
      <p:sp>
        <p:nvSpPr>
          <p:cNvPr id="80" name="Rechteck 79">
            <a:extLst>
              <a:ext uri="{FF2B5EF4-FFF2-40B4-BE49-F238E27FC236}">
                <a16:creationId xmlns:a16="http://schemas.microsoft.com/office/drawing/2014/main" id="{FB65896F-70F1-483B-BD1E-311395B1BA97}"/>
              </a:ext>
            </a:extLst>
          </p:cNvPr>
          <p:cNvSpPr/>
          <p:nvPr/>
        </p:nvSpPr>
        <p:spPr>
          <a:xfrm>
            <a:off x="2371295" y="6578505"/>
            <a:ext cx="1941217" cy="360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Forschen 2</a:t>
            </a:r>
          </a:p>
        </p:txBody>
      </p:sp>
      <p:sp>
        <p:nvSpPr>
          <p:cNvPr id="81" name="Rechteck 80">
            <a:extLst>
              <a:ext uri="{FF2B5EF4-FFF2-40B4-BE49-F238E27FC236}">
                <a16:creationId xmlns:a16="http://schemas.microsoft.com/office/drawing/2014/main" id="{C7B2588D-34A3-4078-8958-3201DFA022E4}"/>
              </a:ext>
            </a:extLst>
          </p:cNvPr>
          <p:cNvSpPr/>
          <p:nvPr/>
        </p:nvSpPr>
        <p:spPr>
          <a:xfrm>
            <a:off x="2371295" y="9684900"/>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Multimeter 2</a:t>
            </a:r>
          </a:p>
        </p:txBody>
      </p:sp>
      <p:sp>
        <p:nvSpPr>
          <p:cNvPr id="82" name="Rechteck 81">
            <a:extLst>
              <a:ext uri="{FF2B5EF4-FFF2-40B4-BE49-F238E27FC236}">
                <a16:creationId xmlns:a16="http://schemas.microsoft.com/office/drawing/2014/main" id="{980D5FDF-2BD7-4CC3-925A-E138154F8157}"/>
              </a:ext>
            </a:extLst>
          </p:cNvPr>
          <p:cNvSpPr/>
          <p:nvPr/>
        </p:nvSpPr>
        <p:spPr>
          <a:xfrm>
            <a:off x="2373092" y="5684539"/>
            <a:ext cx="1941217" cy="360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Auswertung 2</a:t>
            </a:r>
          </a:p>
        </p:txBody>
      </p:sp>
      <p:sp>
        <p:nvSpPr>
          <p:cNvPr id="83" name="Rechteck 82">
            <a:extLst>
              <a:ext uri="{FF2B5EF4-FFF2-40B4-BE49-F238E27FC236}">
                <a16:creationId xmlns:a16="http://schemas.microsoft.com/office/drawing/2014/main" id="{62738A83-0FD1-4D0B-8F96-89D43D6B7CB2}"/>
              </a:ext>
            </a:extLst>
          </p:cNvPr>
          <p:cNvSpPr/>
          <p:nvPr/>
        </p:nvSpPr>
        <p:spPr>
          <a:xfrm>
            <a:off x="2366925" y="7929819"/>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Steuern &amp; Regeln 1</a:t>
            </a:r>
          </a:p>
        </p:txBody>
      </p:sp>
      <p:sp>
        <p:nvSpPr>
          <p:cNvPr id="84" name="Rechteck 83">
            <a:extLst>
              <a:ext uri="{FF2B5EF4-FFF2-40B4-BE49-F238E27FC236}">
                <a16:creationId xmlns:a16="http://schemas.microsoft.com/office/drawing/2014/main" id="{B615C33D-6ADF-44D1-8DFE-96F3FF27562A}"/>
              </a:ext>
            </a:extLst>
          </p:cNvPr>
          <p:cNvSpPr/>
          <p:nvPr/>
        </p:nvSpPr>
        <p:spPr>
          <a:xfrm>
            <a:off x="4819002" y="7048355"/>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Zeichnen 3</a:t>
            </a:r>
          </a:p>
        </p:txBody>
      </p:sp>
      <p:sp>
        <p:nvSpPr>
          <p:cNvPr id="85" name="Rechteck 84">
            <a:extLst>
              <a:ext uri="{FF2B5EF4-FFF2-40B4-BE49-F238E27FC236}">
                <a16:creationId xmlns:a16="http://schemas.microsoft.com/office/drawing/2014/main" id="{C0D31016-576E-46E2-B555-B4C1104438D1}"/>
              </a:ext>
            </a:extLst>
          </p:cNvPr>
          <p:cNvSpPr/>
          <p:nvPr/>
        </p:nvSpPr>
        <p:spPr>
          <a:xfrm>
            <a:off x="4814630" y="8643079"/>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Simple Machines 2</a:t>
            </a:r>
          </a:p>
        </p:txBody>
      </p:sp>
      <p:sp>
        <p:nvSpPr>
          <p:cNvPr id="87" name="Rechteck 86">
            <a:extLst>
              <a:ext uri="{FF2B5EF4-FFF2-40B4-BE49-F238E27FC236}">
                <a16:creationId xmlns:a16="http://schemas.microsoft.com/office/drawing/2014/main" id="{57EDD330-0F15-4D30-81E3-75FD9991F33F}"/>
              </a:ext>
            </a:extLst>
          </p:cNvPr>
          <p:cNvSpPr/>
          <p:nvPr/>
        </p:nvSpPr>
        <p:spPr>
          <a:xfrm>
            <a:off x="4819002" y="9266884"/>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Statik 3</a:t>
            </a:r>
          </a:p>
        </p:txBody>
      </p:sp>
      <p:sp>
        <p:nvSpPr>
          <p:cNvPr id="88" name="Rechteck 87">
            <a:extLst>
              <a:ext uri="{FF2B5EF4-FFF2-40B4-BE49-F238E27FC236}">
                <a16:creationId xmlns:a16="http://schemas.microsoft.com/office/drawing/2014/main" id="{7FFC6E90-AA99-4F01-ACC9-0107D35D58DF}"/>
              </a:ext>
            </a:extLst>
          </p:cNvPr>
          <p:cNvSpPr/>
          <p:nvPr/>
        </p:nvSpPr>
        <p:spPr>
          <a:xfrm>
            <a:off x="4819002" y="7488007"/>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CAD 2</a:t>
            </a:r>
          </a:p>
        </p:txBody>
      </p:sp>
      <p:sp>
        <p:nvSpPr>
          <p:cNvPr id="89" name="Rechteck 88">
            <a:extLst>
              <a:ext uri="{FF2B5EF4-FFF2-40B4-BE49-F238E27FC236}">
                <a16:creationId xmlns:a16="http://schemas.microsoft.com/office/drawing/2014/main" id="{E23FA7FF-007A-4992-8B27-4475C60F7F3C}"/>
              </a:ext>
            </a:extLst>
          </p:cNvPr>
          <p:cNvSpPr/>
          <p:nvPr/>
        </p:nvSpPr>
        <p:spPr>
          <a:xfrm>
            <a:off x="4819002" y="6160489"/>
            <a:ext cx="1941217" cy="360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Messverfahren 2</a:t>
            </a:r>
          </a:p>
        </p:txBody>
      </p:sp>
      <p:sp>
        <p:nvSpPr>
          <p:cNvPr id="90" name="Rechteck 89">
            <a:extLst>
              <a:ext uri="{FF2B5EF4-FFF2-40B4-BE49-F238E27FC236}">
                <a16:creationId xmlns:a16="http://schemas.microsoft.com/office/drawing/2014/main" id="{C046D543-40DD-40EB-8C2C-8F463CE9F9E6}"/>
              </a:ext>
            </a:extLst>
          </p:cNvPr>
          <p:cNvSpPr/>
          <p:nvPr/>
        </p:nvSpPr>
        <p:spPr>
          <a:xfrm>
            <a:off x="4819002" y="6604422"/>
            <a:ext cx="1941217" cy="360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Forschen 3</a:t>
            </a:r>
          </a:p>
        </p:txBody>
      </p:sp>
      <p:sp>
        <p:nvSpPr>
          <p:cNvPr id="91" name="Rechteck 90">
            <a:extLst>
              <a:ext uri="{FF2B5EF4-FFF2-40B4-BE49-F238E27FC236}">
                <a16:creationId xmlns:a16="http://schemas.microsoft.com/office/drawing/2014/main" id="{8D029D24-1FEE-46D7-AB89-0F4B609D9C87}"/>
              </a:ext>
            </a:extLst>
          </p:cNvPr>
          <p:cNvSpPr/>
          <p:nvPr/>
        </p:nvSpPr>
        <p:spPr>
          <a:xfrm>
            <a:off x="4816397" y="9621714"/>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Programmieren 1</a:t>
            </a:r>
          </a:p>
        </p:txBody>
      </p:sp>
      <p:sp>
        <p:nvSpPr>
          <p:cNvPr id="92" name="Rechteck 91">
            <a:extLst>
              <a:ext uri="{FF2B5EF4-FFF2-40B4-BE49-F238E27FC236}">
                <a16:creationId xmlns:a16="http://schemas.microsoft.com/office/drawing/2014/main" id="{FB193FBD-F9EE-43CA-8175-5C347938B97B}"/>
              </a:ext>
            </a:extLst>
          </p:cNvPr>
          <p:cNvSpPr/>
          <p:nvPr/>
        </p:nvSpPr>
        <p:spPr>
          <a:xfrm>
            <a:off x="4820799" y="5710456"/>
            <a:ext cx="1941217" cy="360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Auswertung 3</a:t>
            </a:r>
          </a:p>
        </p:txBody>
      </p:sp>
      <p:sp>
        <p:nvSpPr>
          <p:cNvPr id="93" name="Rechteck 92">
            <a:extLst>
              <a:ext uri="{FF2B5EF4-FFF2-40B4-BE49-F238E27FC236}">
                <a16:creationId xmlns:a16="http://schemas.microsoft.com/office/drawing/2014/main" id="{C41D334C-AE27-4213-8AAF-9C6FFFAE1D68}"/>
              </a:ext>
            </a:extLst>
          </p:cNvPr>
          <p:cNvSpPr/>
          <p:nvPr/>
        </p:nvSpPr>
        <p:spPr>
          <a:xfrm>
            <a:off x="4814632" y="7955736"/>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Steuern &amp; Regeln 2</a:t>
            </a:r>
          </a:p>
        </p:txBody>
      </p:sp>
      <p:sp>
        <p:nvSpPr>
          <p:cNvPr id="94" name="Rechteck 93">
            <a:extLst>
              <a:ext uri="{FF2B5EF4-FFF2-40B4-BE49-F238E27FC236}">
                <a16:creationId xmlns:a16="http://schemas.microsoft.com/office/drawing/2014/main" id="{E6BCBB70-FEF7-49EE-BFCE-3EC788A4AA8C}"/>
              </a:ext>
            </a:extLst>
          </p:cNvPr>
          <p:cNvSpPr/>
          <p:nvPr/>
        </p:nvSpPr>
        <p:spPr>
          <a:xfrm>
            <a:off x="4816396" y="8973985"/>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Platinen 1</a:t>
            </a:r>
          </a:p>
        </p:txBody>
      </p:sp>
      <p:grpSp>
        <p:nvGrpSpPr>
          <p:cNvPr id="86" name="Gruppieren 85">
            <a:extLst>
              <a:ext uri="{FF2B5EF4-FFF2-40B4-BE49-F238E27FC236}">
                <a16:creationId xmlns:a16="http://schemas.microsoft.com/office/drawing/2014/main" id="{AD72EF9A-8010-4DB9-BC54-DE5012DBFD2A}"/>
              </a:ext>
            </a:extLst>
          </p:cNvPr>
          <p:cNvGrpSpPr/>
          <p:nvPr/>
        </p:nvGrpSpPr>
        <p:grpSpPr>
          <a:xfrm flipH="1">
            <a:off x="4719792" y="262687"/>
            <a:ext cx="4192329" cy="2818955"/>
            <a:chOff x="520259" y="1832499"/>
            <a:chExt cx="7131393" cy="4795205"/>
          </a:xfrm>
        </p:grpSpPr>
        <p:grpSp>
          <p:nvGrpSpPr>
            <p:cNvPr id="95" name="Gruppieren 94">
              <a:extLst>
                <a:ext uri="{FF2B5EF4-FFF2-40B4-BE49-F238E27FC236}">
                  <a16:creationId xmlns:a16="http://schemas.microsoft.com/office/drawing/2014/main" id="{8E4B0FA6-B82F-4652-AC00-92D29C8CAEDC}"/>
                </a:ext>
              </a:extLst>
            </p:cNvPr>
            <p:cNvGrpSpPr/>
            <p:nvPr/>
          </p:nvGrpSpPr>
          <p:grpSpPr>
            <a:xfrm>
              <a:off x="1002664" y="2547952"/>
              <a:ext cx="1674360" cy="1484640"/>
              <a:chOff x="1102872" y="1971756"/>
              <a:chExt cx="1674360" cy="1484640"/>
            </a:xfrm>
          </p:grpSpPr>
          <mc:AlternateContent xmlns:mc="http://schemas.openxmlformats.org/markup-compatibility/2006" xmlns:p14="http://schemas.microsoft.com/office/powerpoint/2010/main">
            <mc:Choice Requires="p14">
              <p:contentPart p14:bwMode="auto" r:id="rId3">
                <p14:nvContentPartPr>
                  <p14:cNvPr id="131" name="Freihand 130">
                    <a:extLst>
                      <a:ext uri="{FF2B5EF4-FFF2-40B4-BE49-F238E27FC236}">
                        <a16:creationId xmlns:a16="http://schemas.microsoft.com/office/drawing/2014/main" id="{0180480B-D50E-448B-98D9-CC5B105412D1}"/>
                      </a:ext>
                    </a:extLst>
                  </p14:cNvPr>
                  <p14:cNvContentPartPr/>
                  <p14:nvPr/>
                </p14:nvContentPartPr>
                <p14:xfrm>
                  <a:off x="2066952" y="2732076"/>
                  <a:ext cx="710280" cy="464040"/>
                </p14:xfrm>
              </p:contentPart>
            </mc:Choice>
            <mc:Fallback xmlns="">
              <p:pic>
                <p:nvPicPr>
                  <p:cNvPr id="131" name="Freihand 130">
                    <a:extLst>
                      <a:ext uri="{FF2B5EF4-FFF2-40B4-BE49-F238E27FC236}">
                        <a16:creationId xmlns:a16="http://schemas.microsoft.com/office/drawing/2014/main" xmlns="" xmlns:p14="http://schemas.microsoft.com/office/powerpoint/2010/main" id="{0180480B-D50E-448B-98D9-CC5B105412D1}"/>
                      </a:ext>
                    </a:extLst>
                  </p:cNvPr>
                  <p:cNvPicPr/>
                  <p:nvPr/>
                </p:nvPicPr>
                <p:blipFill>
                  <a:blip r:embed="rId4" cstate="print"/>
                  <a:stretch>
                    <a:fillRect/>
                  </a:stretch>
                </p:blipFill>
                <p:spPr>
                  <a:xfrm>
                    <a:off x="2051018" y="2699587"/>
                    <a:ext cx="742148" cy="528405"/>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32" name="Freihand 131">
                    <a:extLst>
                      <a:ext uri="{FF2B5EF4-FFF2-40B4-BE49-F238E27FC236}">
                        <a16:creationId xmlns:a16="http://schemas.microsoft.com/office/drawing/2014/main" id="{0AC8A40F-A95A-49C1-9A55-943776BEE392}"/>
                      </a:ext>
                    </a:extLst>
                  </p14:cNvPr>
                  <p14:cNvContentPartPr/>
                  <p14:nvPr/>
                </p14:nvContentPartPr>
                <p14:xfrm>
                  <a:off x="1957872" y="2484756"/>
                  <a:ext cx="251280" cy="297000"/>
                </p14:xfrm>
              </p:contentPart>
            </mc:Choice>
            <mc:Fallback xmlns="">
              <p:pic>
                <p:nvPicPr>
                  <p:cNvPr id="132" name="Freihand 131">
                    <a:extLst>
                      <a:ext uri="{FF2B5EF4-FFF2-40B4-BE49-F238E27FC236}">
                        <a16:creationId xmlns:a16="http://schemas.microsoft.com/office/drawing/2014/main" xmlns="" xmlns:p14="http://schemas.microsoft.com/office/powerpoint/2010/main" id="{0AC8A40F-A95A-49C1-9A55-943776BEE392}"/>
                      </a:ext>
                    </a:extLst>
                  </p:cNvPr>
                  <p:cNvPicPr/>
                  <p:nvPr/>
                </p:nvPicPr>
                <p:blipFill>
                  <a:blip r:embed="rId6" cstate="print"/>
                  <a:stretch>
                    <a:fillRect/>
                  </a:stretch>
                </p:blipFill>
                <p:spPr>
                  <a:xfrm>
                    <a:off x="1941898" y="2452233"/>
                    <a:ext cx="283228" cy="361432"/>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33" name="Freihand 132">
                    <a:extLst>
                      <a:ext uri="{FF2B5EF4-FFF2-40B4-BE49-F238E27FC236}">
                        <a16:creationId xmlns:a16="http://schemas.microsoft.com/office/drawing/2014/main" id="{7C7BD3E6-3142-46B4-8FA3-DC441FD7C094}"/>
                      </a:ext>
                    </a:extLst>
                  </p14:cNvPr>
                  <p14:cNvContentPartPr/>
                  <p14:nvPr/>
                </p14:nvContentPartPr>
                <p14:xfrm>
                  <a:off x="1720992" y="2601756"/>
                  <a:ext cx="160920" cy="343800"/>
                </p14:xfrm>
              </p:contentPart>
            </mc:Choice>
            <mc:Fallback xmlns="">
              <p:pic>
                <p:nvPicPr>
                  <p:cNvPr id="133" name="Freihand 132">
                    <a:extLst>
                      <a:ext uri="{FF2B5EF4-FFF2-40B4-BE49-F238E27FC236}">
                        <a16:creationId xmlns:a16="http://schemas.microsoft.com/office/drawing/2014/main" xmlns="" xmlns:p14="http://schemas.microsoft.com/office/powerpoint/2010/main" id="{7C7BD3E6-3142-46B4-8FA3-DC441FD7C094}"/>
                      </a:ext>
                    </a:extLst>
                  </p:cNvPr>
                  <p:cNvPicPr/>
                  <p:nvPr/>
                </p:nvPicPr>
                <p:blipFill>
                  <a:blip r:embed="rId8" cstate="print"/>
                  <a:stretch>
                    <a:fillRect/>
                  </a:stretch>
                </p:blipFill>
                <p:spPr>
                  <a:xfrm>
                    <a:off x="1705084" y="2569276"/>
                    <a:ext cx="192737" cy="408148"/>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34" name="Freihand 133">
                    <a:extLst>
                      <a:ext uri="{FF2B5EF4-FFF2-40B4-BE49-F238E27FC236}">
                        <a16:creationId xmlns:a16="http://schemas.microsoft.com/office/drawing/2014/main" id="{9073EB98-EC29-4C50-B046-C8625BE2A528}"/>
                      </a:ext>
                    </a:extLst>
                  </p14:cNvPr>
                  <p14:cNvContentPartPr/>
                  <p14:nvPr/>
                </p14:nvContentPartPr>
                <p14:xfrm>
                  <a:off x="2136792" y="1971756"/>
                  <a:ext cx="94320" cy="352080"/>
                </p14:xfrm>
              </p:contentPart>
            </mc:Choice>
            <mc:Fallback xmlns="">
              <p:pic>
                <p:nvPicPr>
                  <p:cNvPr id="134" name="Freihand 133">
                    <a:extLst>
                      <a:ext uri="{FF2B5EF4-FFF2-40B4-BE49-F238E27FC236}">
                        <a16:creationId xmlns:a16="http://schemas.microsoft.com/office/drawing/2014/main" xmlns="" xmlns:p14="http://schemas.microsoft.com/office/powerpoint/2010/main" id="{9073EB98-EC29-4C50-B046-C8625BE2A528}"/>
                      </a:ext>
                    </a:extLst>
                  </p:cNvPr>
                  <p:cNvPicPr/>
                  <p:nvPr/>
                </p:nvPicPr>
                <p:blipFill>
                  <a:blip r:embed="rId10" cstate="print"/>
                  <a:stretch>
                    <a:fillRect/>
                  </a:stretch>
                </p:blipFill>
                <p:spPr>
                  <a:xfrm>
                    <a:off x="2120868" y="1939247"/>
                    <a:ext cx="126168" cy="416485"/>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35" name="Freihand 134">
                    <a:extLst>
                      <a:ext uri="{FF2B5EF4-FFF2-40B4-BE49-F238E27FC236}">
                        <a16:creationId xmlns:a16="http://schemas.microsoft.com/office/drawing/2014/main" id="{80009F66-B26A-4813-A6C3-8A973E2D0B2B}"/>
                      </a:ext>
                    </a:extLst>
                  </p14:cNvPr>
                  <p14:cNvContentPartPr/>
                  <p14:nvPr/>
                </p14:nvContentPartPr>
                <p14:xfrm>
                  <a:off x="1735392" y="2083716"/>
                  <a:ext cx="89280" cy="260280"/>
                </p14:xfrm>
              </p:contentPart>
            </mc:Choice>
            <mc:Fallback xmlns="">
              <p:pic>
                <p:nvPicPr>
                  <p:cNvPr id="135" name="Freihand 134">
                    <a:extLst>
                      <a:ext uri="{FF2B5EF4-FFF2-40B4-BE49-F238E27FC236}">
                        <a16:creationId xmlns:a16="http://schemas.microsoft.com/office/drawing/2014/main" xmlns="" xmlns:p14="http://schemas.microsoft.com/office/powerpoint/2010/main" id="{80009F66-B26A-4813-A6C3-8A973E2D0B2B}"/>
                      </a:ext>
                    </a:extLst>
                  </p:cNvPr>
                  <p:cNvPicPr/>
                  <p:nvPr/>
                </p:nvPicPr>
                <p:blipFill>
                  <a:blip r:embed="rId12" cstate="print"/>
                  <a:stretch>
                    <a:fillRect/>
                  </a:stretch>
                </p:blipFill>
                <p:spPr>
                  <a:xfrm>
                    <a:off x="1719493" y="2051181"/>
                    <a:ext cx="121078" cy="324736"/>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36" name="Freihand 135">
                    <a:extLst>
                      <a:ext uri="{FF2B5EF4-FFF2-40B4-BE49-F238E27FC236}">
                        <a16:creationId xmlns:a16="http://schemas.microsoft.com/office/drawing/2014/main" id="{626D7208-45BC-497C-B93E-E64EAF076022}"/>
                      </a:ext>
                    </a:extLst>
                  </p14:cNvPr>
                  <p14:cNvContentPartPr/>
                  <p14:nvPr/>
                </p14:nvContentPartPr>
                <p14:xfrm>
                  <a:off x="1102872" y="2180916"/>
                  <a:ext cx="666000" cy="599400"/>
                </p14:xfrm>
              </p:contentPart>
            </mc:Choice>
            <mc:Fallback xmlns="">
              <p:pic>
                <p:nvPicPr>
                  <p:cNvPr id="136" name="Freihand 135">
                    <a:extLst>
                      <a:ext uri="{FF2B5EF4-FFF2-40B4-BE49-F238E27FC236}">
                        <a16:creationId xmlns:a16="http://schemas.microsoft.com/office/drawing/2014/main" xmlns="" xmlns:p14="http://schemas.microsoft.com/office/powerpoint/2010/main" id="{626D7208-45BC-497C-B93E-E64EAF076022}"/>
                      </a:ext>
                    </a:extLst>
                  </p:cNvPr>
                  <p:cNvPicPr/>
                  <p:nvPr/>
                </p:nvPicPr>
                <p:blipFill>
                  <a:blip r:embed="rId14" cstate="print"/>
                  <a:stretch>
                    <a:fillRect/>
                  </a:stretch>
                </p:blipFill>
                <p:spPr>
                  <a:xfrm>
                    <a:off x="1086942" y="2148433"/>
                    <a:ext cx="697860" cy="663753"/>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37" name="Freihand 136">
                    <a:extLst>
                      <a:ext uri="{FF2B5EF4-FFF2-40B4-BE49-F238E27FC236}">
                        <a16:creationId xmlns:a16="http://schemas.microsoft.com/office/drawing/2014/main" id="{863A201E-A6C5-4996-8EA3-BFE4D118A648}"/>
                      </a:ext>
                    </a:extLst>
                  </p14:cNvPr>
                  <p14:cNvContentPartPr/>
                  <p14:nvPr/>
                </p14:nvContentPartPr>
                <p14:xfrm>
                  <a:off x="1328952" y="2880756"/>
                  <a:ext cx="40320" cy="88920"/>
                </p14:xfrm>
              </p:contentPart>
            </mc:Choice>
            <mc:Fallback xmlns="">
              <p:pic>
                <p:nvPicPr>
                  <p:cNvPr id="137" name="Freihand 136">
                    <a:extLst>
                      <a:ext uri="{FF2B5EF4-FFF2-40B4-BE49-F238E27FC236}">
                        <a16:creationId xmlns:a16="http://schemas.microsoft.com/office/drawing/2014/main" xmlns="" xmlns:p14="http://schemas.microsoft.com/office/powerpoint/2010/main" id="{863A201E-A6C5-4996-8EA3-BFE4D118A648}"/>
                      </a:ext>
                    </a:extLst>
                  </p:cNvPr>
                  <p:cNvPicPr/>
                  <p:nvPr/>
                </p:nvPicPr>
                <p:blipFill>
                  <a:blip r:embed="rId16" cstate="print"/>
                  <a:stretch>
                    <a:fillRect/>
                  </a:stretch>
                </p:blipFill>
                <p:spPr>
                  <a:xfrm>
                    <a:off x="1312824" y="2848028"/>
                    <a:ext cx="72576" cy="153758"/>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38" name="Freihand 137">
                    <a:extLst>
                      <a:ext uri="{FF2B5EF4-FFF2-40B4-BE49-F238E27FC236}">
                        <a16:creationId xmlns:a16="http://schemas.microsoft.com/office/drawing/2014/main" id="{D7DAF4ED-EFBB-43D5-84A2-57C5B06D386C}"/>
                      </a:ext>
                    </a:extLst>
                  </p14:cNvPr>
                  <p14:cNvContentPartPr/>
                  <p14:nvPr/>
                </p14:nvContentPartPr>
                <p14:xfrm>
                  <a:off x="1885512" y="3439116"/>
                  <a:ext cx="173520" cy="17280"/>
                </p14:xfrm>
              </p:contentPart>
            </mc:Choice>
            <mc:Fallback xmlns="">
              <p:pic>
                <p:nvPicPr>
                  <p:cNvPr id="138" name="Freihand 137">
                    <a:extLst>
                      <a:ext uri="{FF2B5EF4-FFF2-40B4-BE49-F238E27FC236}">
                        <a16:creationId xmlns:a16="http://schemas.microsoft.com/office/drawing/2014/main" xmlns="" xmlns:p14="http://schemas.microsoft.com/office/powerpoint/2010/main" id="{D7DAF4ED-EFBB-43D5-84A2-57C5B06D386C}"/>
                      </a:ext>
                    </a:extLst>
                  </p:cNvPr>
                  <p:cNvPicPr/>
                  <p:nvPr/>
                </p:nvPicPr>
                <p:blipFill>
                  <a:blip r:embed="rId18" cstate="print"/>
                  <a:stretch>
                    <a:fillRect/>
                  </a:stretch>
                </p:blipFill>
                <p:spPr>
                  <a:xfrm>
                    <a:off x="1869570" y="3405196"/>
                    <a:ext cx="205404" cy="84480"/>
                  </a:xfrm>
                  <a:prstGeom prst="rect">
                    <a:avLst/>
                  </a:prstGeom>
                </p:spPr>
              </p:pic>
            </mc:Fallback>
          </mc:AlternateContent>
        </p:grpSp>
        <p:grpSp>
          <p:nvGrpSpPr>
            <p:cNvPr id="96" name="Gruppieren 95">
              <a:extLst>
                <a:ext uri="{FF2B5EF4-FFF2-40B4-BE49-F238E27FC236}">
                  <a16:creationId xmlns:a16="http://schemas.microsoft.com/office/drawing/2014/main" id="{691C5DEA-5472-4CE1-B668-25BA0E3DB667}"/>
                </a:ext>
              </a:extLst>
            </p:cNvPr>
            <p:cNvGrpSpPr/>
            <p:nvPr/>
          </p:nvGrpSpPr>
          <p:grpSpPr>
            <a:xfrm>
              <a:off x="3286446" y="1832499"/>
              <a:ext cx="1145160" cy="2409120"/>
              <a:chOff x="3886392" y="1692036"/>
              <a:chExt cx="1145160" cy="2409120"/>
            </a:xfrm>
          </p:grpSpPr>
          <mc:AlternateContent xmlns:mc="http://schemas.openxmlformats.org/markup-compatibility/2006" xmlns:p14="http://schemas.microsoft.com/office/powerpoint/2010/main">
            <mc:Choice Requires="p14">
              <p:contentPart p14:bwMode="auto" r:id="rId19">
                <p14:nvContentPartPr>
                  <p14:cNvPr id="121" name="Freihand 120">
                    <a:extLst>
                      <a:ext uri="{FF2B5EF4-FFF2-40B4-BE49-F238E27FC236}">
                        <a16:creationId xmlns:a16="http://schemas.microsoft.com/office/drawing/2014/main" id="{6C3F4062-0DE4-40B8-A2BF-DBF08A0CA81D}"/>
                      </a:ext>
                    </a:extLst>
                  </p14:cNvPr>
                  <p14:cNvContentPartPr/>
                  <p14:nvPr/>
                </p14:nvContentPartPr>
                <p14:xfrm>
                  <a:off x="4180872" y="4085676"/>
                  <a:ext cx="2880" cy="15480"/>
                </p14:xfrm>
              </p:contentPart>
            </mc:Choice>
            <mc:Fallback xmlns="">
              <p:pic>
                <p:nvPicPr>
                  <p:cNvPr id="121" name="Freihand 120">
                    <a:extLst>
                      <a:ext uri="{FF2B5EF4-FFF2-40B4-BE49-F238E27FC236}">
                        <a16:creationId xmlns:a16="http://schemas.microsoft.com/office/drawing/2014/main" xmlns="" xmlns:p14="http://schemas.microsoft.com/office/powerpoint/2010/main" id="{6C3F4062-0DE4-40B8-A2BF-DBF08A0CA81D}"/>
                      </a:ext>
                    </a:extLst>
                  </p:cNvPr>
                  <p:cNvPicPr/>
                  <p:nvPr/>
                </p:nvPicPr>
                <p:blipFill>
                  <a:blip r:embed="rId20" cstate="print"/>
                  <a:stretch>
                    <a:fillRect/>
                  </a:stretch>
                </p:blipFill>
                <p:spPr>
                  <a:xfrm>
                    <a:off x="4143432" y="3968470"/>
                    <a:ext cx="77760" cy="24768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22" name="Freihand 121">
                    <a:extLst>
                      <a:ext uri="{FF2B5EF4-FFF2-40B4-BE49-F238E27FC236}">
                        <a16:creationId xmlns:a16="http://schemas.microsoft.com/office/drawing/2014/main" id="{F94323B1-5D46-4823-8FAD-ECFFA2249B89}"/>
                      </a:ext>
                    </a:extLst>
                  </p14:cNvPr>
                  <p14:cNvContentPartPr/>
                  <p14:nvPr/>
                </p14:nvContentPartPr>
                <p14:xfrm>
                  <a:off x="3886392" y="2954556"/>
                  <a:ext cx="39960" cy="565920"/>
                </p14:xfrm>
              </p:contentPart>
            </mc:Choice>
            <mc:Fallback xmlns="">
              <p:pic>
                <p:nvPicPr>
                  <p:cNvPr id="122" name="Freihand 121">
                    <a:extLst>
                      <a:ext uri="{FF2B5EF4-FFF2-40B4-BE49-F238E27FC236}">
                        <a16:creationId xmlns:a16="http://schemas.microsoft.com/office/drawing/2014/main" xmlns="" xmlns:p14="http://schemas.microsoft.com/office/powerpoint/2010/main" id="{F94323B1-5D46-4823-8FAD-ECFFA2249B89}"/>
                      </a:ext>
                    </a:extLst>
                  </p:cNvPr>
                  <p:cNvPicPr/>
                  <p:nvPr/>
                </p:nvPicPr>
                <p:blipFill>
                  <a:blip r:embed="rId22" cstate="print"/>
                  <a:stretch>
                    <a:fillRect/>
                  </a:stretch>
                </p:blipFill>
                <p:spPr>
                  <a:xfrm>
                    <a:off x="3869901" y="2922060"/>
                    <a:ext cx="72943" cy="630299"/>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23" name="Freihand 122">
                    <a:extLst>
                      <a:ext uri="{FF2B5EF4-FFF2-40B4-BE49-F238E27FC236}">
                        <a16:creationId xmlns:a16="http://schemas.microsoft.com/office/drawing/2014/main" id="{972C005D-141E-4132-B057-063ECA37C748}"/>
                      </a:ext>
                    </a:extLst>
                  </p14:cNvPr>
                  <p14:cNvContentPartPr/>
                  <p14:nvPr/>
                </p14:nvContentPartPr>
                <p14:xfrm>
                  <a:off x="4045152" y="2981196"/>
                  <a:ext cx="55440" cy="492120"/>
                </p14:xfrm>
              </p:contentPart>
            </mc:Choice>
            <mc:Fallback xmlns="">
              <p:pic>
                <p:nvPicPr>
                  <p:cNvPr id="123" name="Freihand 122">
                    <a:extLst>
                      <a:ext uri="{FF2B5EF4-FFF2-40B4-BE49-F238E27FC236}">
                        <a16:creationId xmlns:a16="http://schemas.microsoft.com/office/drawing/2014/main" xmlns="" xmlns:p14="http://schemas.microsoft.com/office/powerpoint/2010/main" id="{972C005D-141E-4132-B057-063ECA37C748}"/>
                      </a:ext>
                    </a:extLst>
                  </p:cNvPr>
                  <p:cNvPicPr/>
                  <p:nvPr/>
                </p:nvPicPr>
                <p:blipFill>
                  <a:blip r:embed="rId24" cstate="print"/>
                  <a:stretch>
                    <a:fillRect/>
                  </a:stretch>
                </p:blipFill>
                <p:spPr>
                  <a:xfrm>
                    <a:off x="4029484" y="2948755"/>
                    <a:ext cx="86776" cy="556389"/>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24" name="Freihand 123">
                    <a:extLst>
                      <a:ext uri="{FF2B5EF4-FFF2-40B4-BE49-F238E27FC236}">
                        <a16:creationId xmlns:a16="http://schemas.microsoft.com/office/drawing/2014/main" id="{86B4BE2F-5BE3-4CA3-BE48-5CC88A40F92F}"/>
                      </a:ext>
                    </a:extLst>
                  </p14:cNvPr>
                  <p14:cNvContentPartPr/>
                  <p14:nvPr/>
                </p14:nvContentPartPr>
                <p14:xfrm>
                  <a:off x="4152072" y="3115476"/>
                  <a:ext cx="99360" cy="538200"/>
                </p14:xfrm>
              </p:contentPart>
            </mc:Choice>
            <mc:Fallback xmlns="">
              <p:pic>
                <p:nvPicPr>
                  <p:cNvPr id="124" name="Freihand 123">
                    <a:extLst>
                      <a:ext uri="{FF2B5EF4-FFF2-40B4-BE49-F238E27FC236}">
                        <a16:creationId xmlns:a16="http://schemas.microsoft.com/office/drawing/2014/main" xmlns="" xmlns:p14="http://schemas.microsoft.com/office/powerpoint/2010/main" id="{86B4BE2F-5BE3-4CA3-BE48-5CC88A40F92F}"/>
                      </a:ext>
                    </a:extLst>
                  </p:cNvPr>
                  <p:cNvPicPr/>
                  <p:nvPr/>
                </p:nvPicPr>
                <p:blipFill>
                  <a:blip r:embed="rId26" cstate="print"/>
                  <a:stretch>
                    <a:fillRect/>
                  </a:stretch>
                </p:blipFill>
                <p:spPr>
                  <a:xfrm>
                    <a:off x="4136026" y="3083025"/>
                    <a:ext cx="131451" cy="60249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125" name="Freihand 124">
                    <a:extLst>
                      <a:ext uri="{FF2B5EF4-FFF2-40B4-BE49-F238E27FC236}">
                        <a16:creationId xmlns:a16="http://schemas.microsoft.com/office/drawing/2014/main" id="{AF92371B-3B53-4FAB-A2F5-E6412AA9A772}"/>
                      </a:ext>
                    </a:extLst>
                  </p14:cNvPr>
                  <p14:cNvContentPartPr/>
                  <p14:nvPr/>
                </p14:nvContentPartPr>
                <p14:xfrm>
                  <a:off x="4347192" y="3095316"/>
                  <a:ext cx="36000" cy="574560"/>
                </p14:xfrm>
              </p:contentPart>
            </mc:Choice>
            <mc:Fallback xmlns="">
              <p:pic>
                <p:nvPicPr>
                  <p:cNvPr id="125" name="Freihand 124">
                    <a:extLst>
                      <a:ext uri="{FF2B5EF4-FFF2-40B4-BE49-F238E27FC236}">
                        <a16:creationId xmlns:a16="http://schemas.microsoft.com/office/drawing/2014/main" xmlns="" xmlns:p14="http://schemas.microsoft.com/office/powerpoint/2010/main" id="{AF92371B-3B53-4FAB-A2F5-E6412AA9A772}"/>
                      </a:ext>
                    </a:extLst>
                  </p:cNvPr>
                  <p:cNvPicPr/>
                  <p:nvPr/>
                </p:nvPicPr>
                <p:blipFill>
                  <a:blip r:embed="rId28" cstate="print"/>
                  <a:stretch>
                    <a:fillRect/>
                  </a:stretch>
                </p:blipFill>
                <p:spPr>
                  <a:xfrm>
                    <a:off x="4331054" y="3062817"/>
                    <a:ext cx="68276" cy="638945"/>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126" name="Freihand 125">
                    <a:extLst>
                      <a:ext uri="{FF2B5EF4-FFF2-40B4-BE49-F238E27FC236}">
                        <a16:creationId xmlns:a16="http://schemas.microsoft.com/office/drawing/2014/main" id="{57506577-3948-4D6E-8BE8-9957A83A3A9C}"/>
                      </a:ext>
                    </a:extLst>
                  </p14:cNvPr>
                  <p14:cNvContentPartPr/>
                  <p14:nvPr/>
                </p14:nvContentPartPr>
                <p14:xfrm>
                  <a:off x="4468512" y="3115476"/>
                  <a:ext cx="81720" cy="529560"/>
                </p14:xfrm>
              </p:contentPart>
            </mc:Choice>
            <mc:Fallback xmlns="">
              <p:pic>
                <p:nvPicPr>
                  <p:cNvPr id="126" name="Freihand 125">
                    <a:extLst>
                      <a:ext uri="{FF2B5EF4-FFF2-40B4-BE49-F238E27FC236}">
                        <a16:creationId xmlns:a16="http://schemas.microsoft.com/office/drawing/2014/main" xmlns="" xmlns:p14="http://schemas.microsoft.com/office/powerpoint/2010/main" id="{57506577-3948-4D6E-8BE8-9957A83A3A9C}"/>
                      </a:ext>
                    </a:extLst>
                  </p:cNvPr>
                  <p:cNvPicPr/>
                  <p:nvPr/>
                </p:nvPicPr>
                <p:blipFill>
                  <a:blip r:embed="rId30" cstate="print"/>
                  <a:stretch>
                    <a:fillRect/>
                  </a:stretch>
                </p:blipFill>
                <p:spPr>
                  <a:xfrm>
                    <a:off x="4452416" y="3082991"/>
                    <a:ext cx="113913" cy="593916"/>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127" name="Freihand 126">
                    <a:extLst>
                      <a:ext uri="{FF2B5EF4-FFF2-40B4-BE49-F238E27FC236}">
                        <a16:creationId xmlns:a16="http://schemas.microsoft.com/office/drawing/2014/main" id="{87D837A8-FE48-4384-999D-E2F929694D98}"/>
                      </a:ext>
                    </a:extLst>
                  </p14:cNvPr>
                  <p14:cNvContentPartPr/>
                  <p14:nvPr/>
                </p14:nvContentPartPr>
                <p14:xfrm>
                  <a:off x="4113192" y="2388996"/>
                  <a:ext cx="334440" cy="417960"/>
                </p14:xfrm>
              </p:contentPart>
            </mc:Choice>
            <mc:Fallback xmlns="">
              <p:pic>
                <p:nvPicPr>
                  <p:cNvPr id="127" name="Freihand 126">
                    <a:extLst>
                      <a:ext uri="{FF2B5EF4-FFF2-40B4-BE49-F238E27FC236}">
                        <a16:creationId xmlns:a16="http://schemas.microsoft.com/office/drawing/2014/main" xmlns="" xmlns:p14="http://schemas.microsoft.com/office/powerpoint/2010/main" id="{87D837A8-FE48-4384-999D-E2F929694D98}"/>
                      </a:ext>
                    </a:extLst>
                  </p:cNvPr>
                  <p:cNvPicPr/>
                  <p:nvPr/>
                </p:nvPicPr>
                <p:blipFill>
                  <a:blip r:embed="rId32" cstate="print"/>
                  <a:stretch>
                    <a:fillRect/>
                  </a:stretch>
                </p:blipFill>
                <p:spPr>
                  <a:xfrm>
                    <a:off x="4097208" y="2356515"/>
                    <a:ext cx="366409" cy="482309"/>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128" name="Freihand 127">
                    <a:extLst>
                      <a:ext uri="{FF2B5EF4-FFF2-40B4-BE49-F238E27FC236}">
                        <a16:creationId xmlns:a16="http://schemas.microsoft.com/office/drawing/2014/main" id="{9AFA0542-C346-4395-B464-643191DC11B2}"/>
                      </a:ext>
                    </a:extLst>
                  </p14:cNvPr>
                  <p14:cNvContentPartPr/>
                  <p14:nvPr/>
                </p14:nvContentPartPr>
                <p14:xfrm>
                  <a:off x="4068552" y="2108916"/>
                  <a:ext cx="79200" cy="177840"/>
                </p14:xfrm>
              </p:contentPart>
            </mc:Choice>
            <mc:Fallback xmlns="">
              <p:pic>
                <p:nvPicPr>
                  <p:cNvPr id="128" name="Freihand 127">
                    <a:extLst>
                      <a:ext uri="{FF2B5EF4-FFF2-40B4-BE49-F238E27FC236}">
                        <a16:creationId xmlns:a16="http://schemas.microsoft.com/office/drawing/2014/main" xmlns="" xmlns:p14="http://schemas.microsoft.com/office/powerpoint/2010/main" id="{9AFA0542-C346-4395-B464-643191DC11B2}"/>
                      </a:ext>
                    </a:extLst>
                  </p:cNvPr>
                  <p:cNvPicPr/>
                  <p:nvPr/>
                </p:nvPicPr>
                <p:blipFill>
                  <a:blip r:embed="rId34" cstate="print"/>
                  <a:stretch>
                    <a:fillRect/>
                  </a:stretch>
                </p:blipFill>
                <p:spPr>
                  <a:xfrm>
                    <a:off x="4052338" y="2076188"/>
                    <a:ext cx="111628" cy="242678"/>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129" name="Freihand 128">
                    <a:extLst>
                      <a:ext uri="{FF2B5EF4-FFF2-40B4-BE49-F238E27FC236}">
                        <a16:creationId xmlns:a16="http://schemas.microsoft.com/office/drawing/2014/main" id="{BED4C962-5129-4585-812D-CAEEEFB786C9}"/>
                      </a:ext>
                    </a:extLst>
                  </p14:cNvPr>
                  <p14:cNvContentPartPr/>
                  <p14:nvPr/>
                </p14:nvContentPartPr>
                <p14:xfrm>
                  <a:off x="4522152" y="2171556"/>
                  <a:ext cx="75240" cy="155160"/>
                </p14:xfrm>
              </p:contentPart>
            </mc:Choice>
            <mc:Fallback xmlns="">
              <p:pic>
                <p:nvPicPr>
                  <p:cNvPr id="129" name="Freihand 128">
                    <a:extLst>
                      <a:ext uri="{FF2B5EF4-FFF2-40B4-BE49-F238E27FC236}">
                        <a16:creationId xmlns:a16="http://schemas.microsoft.com/office/drawing/2014/main" xmlns="" xmlns:p14="http://schemas.microsoft.com/office/powerpoint/2010/main" id="{BED4C962-5129-4585-812D-CAEEEFB786C9}"/>
                      </a:ext>
                    </a:extLst>
                  </p:cNvPr>
                  <p:cNvPicPr/>
                  <p:nvPr/>
                </p:nvPicPr>
                <p:blipFill>
                  <a:blip r:embed="rId36" cstate="print"/>
                  <a:stretch>
                    <a:fillRect/>
                  </a:stretch>
                </p:blipFill>
                <p:spPr>
                  <a:xfrm>
                    <a:off x="4506376" y="2139052"/>
                    <a:ext cx="106792" cy="219554"/>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130" name="Freihand 129">
                    <a:extLst>
                      <a:ext uri="{FF2B5EF4-FFF2-40B4-BE49-F238E27FC236}">
                        <a16:creationId xmlns:a16="http://schemas.microsoft.com/office/drawing/2014/main" id="{2E94AFB8-9E00-4FC2-8F9B-043A44C10C89}"/>
                      </a:ext>
                    </a:extLst>
                  </p14:cNvPr>
                  <p14:cNvContentPartPr/>
                  <p14:nvPr/>
                </p14:nvContentPartPr>
                <p14:xfrm>
                  <a:off x="3979992" y="1692036"/>
                  <a:ext cx="1051560" cy="221760"/>
                </p14:xfrm>
              </p:contentPart>
            </mc:Choice>
            <mc:Fallback xmlns="">
              <p:pic>
                <p:nvPicPr>
                  <p:cNvPr id="130" name="Freihand 129">
                    <a:extLst>
                      <a:ext uri="{FF2B5EF4-FFF2-40B4-BE49-F238E27FC236}">
                        <a16:creationId xmlns:a16="http://schemas.microsoft.com/office/drawing/2014/main" xmlns="" xmlns:p14="http://schemas.microsoft.com/office/powerpoint/2010/main" id="{2E94AFB8-9E00-4FC2-8F9B-043A44C10C89}"/>
                      </a:ext>
                    </a:extLst>
                  </p:cNvPr>
                  <p:cNvPicPr/>
                  <p:nvPr/>
                </p:nvPicPr>
                <p:blipFill>
                  <a:blip r:embed="rId38" cstate="print"/>
                  <a:stretch>
                    <a:fillRect/>
                  </a:stretch>
                </p:blipFill>
                <p:spPr>
                  <a:xfrm>
                    <a:off x="3964050" y="1659568"/>
                    <a:ext cx="1083444" cy="286083"/>
                  </a:xfrm>
                  <a:prstGeom prst="rect">
                    <a:avLst/>
                  </a:prstGeom>
                </p:spPr>
              </p:pic>
            </mc:Fallback>
          </mc:AlternateContent>
        </p:grpSp>
        <p:grpSp>
          <p:nvGrpSpPr>
            <p:cNvPr id="97" name="Gruppieren 96">
              <a:extLst>
                <a:ext uri="{FF2B5EF4-FFF2-40B4-BE49-F238E27FC236}">
                  <a16:creationId xmlns:a16="http://schemas.microsoft.com/office/drawing/2014/main" id="{C4D07F00-919C-45B7-8BA6-49E293B763CD}"/>
                </a:ext>
              </a:extLst>
            </p:cNvPr>
            <p:cNvGrpSpPr/>
            <p:nvPr/>
          </p:nvGrpSpPr>
          <p:grpSpPr>
            <a:xfrm>
              <a:off x="4968212" y="1946219"/>
              <a:ext cx="1316520" cy="1526400"/>
              <a:chOff x="5619564" y="1946219"/>
              <a:chExt cx="1316520" cy="1526400"/>
            </a:xfrm>
          </p:grpSpPr>
          <mc:AlternateContent xmlns:mc="http://schemas.openxmlformats.org/markup-compatibility/2006" xmlns:p14="http://schemas.microsoft.com/office/powerpoint/2010/main">
            <mc:Choice Requires="p14">
              <p:contentPart p14:bwMode="auto" r:id="rId39">
                <p14:nvContentPartPr>
                  <p14:cNvPr id="116" name="Freihand 115">
                    <a:extLst>
                      <a:ext uri="{FF2B5EF4-FFF2-40B4-BE49-F238E27FC236}">
                        <a16:creationId xmlns:a16="http://schemas.microsoft.com/office/drawing/2014/main" id="{AB16251D-F6B2-43B6-968B-7BBA0E561346}"/>
                      </a:ext>
                    </a:extLst>
                  </p14:cNvPr>
                  <p14:cNvContentPartPr/>
                  <p14:nvPr/>
                </p14:nvContentPartPr>
                <p14:xfrm>
                  <a:off x="5619564" y="2872139"/>
                  <a:ext cx="490680" cy="425160"/>
                </p14:xfrm>
              </p:contentPart>
            </mc:Choice>
            <mc:Fallback xmlns="">
              <p:pic>
                <p:nvPicPr>
                  <p:cNvPr id="116" name="Freihand 115">
                    <a:extLst>
                      <a:ext uri="{FF2B5EF4-FFF2-40B4-BE49-F238E27FC236}">
                        <a16:creationId xmlns:a16="http://schemas.microsoft.com/office/drawing/2014/main" xmlns="" xmlns:p14="http://schemas.microsoft.com/office/powerpoint/2010/main" id="{AB16251D-F6B2-43B6-968B-7BBA0E561346}"/>
                      </a:ext>
                    </a:extLst>
                  </p:cNvPr>
                  <p:cNvPicPr/>
                  <p:nvPr/>
                </p:nvPicPr>
                <p:blipFill>
                  <a:blip r:embed="rId40" cstate="print"/>
                  <a:stretch>
                    <a:fillRect/>
                  </a:stretch>
                </p:blipFill>
                <p:spPr>
                  <a:xfrm>
                    <a:off x="5603617" y="2839670"/>
                    <a:ext cx="522574" cy="489485"/>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117" name="Freihand 116">
                    <a:extLst>
                      <a:ext uri="{FF2B5EF4-FFF2-40B4-BE49-F238E27FC236}">
                        <a16:creationId xmlns:a16="http://schemas.microsoft.com/office/drawing/2014/main" id="{CCE00420-7ED6-4CDD-B898-E3EAD4A75434}"/>
                      </a:ext>
                    </a:extLst>
                  </p14:cNvPr>
                  <p14:cNvContentPartPr/>
                  <p14:nvPr/>
                </p14:nvContentPartPr>
                <p14:xfrm>
                  <a:off x="5969124" y="2422499"/>
                  <a:ext cx="145800" cy="155520"/>
                </p14:xfrm>
              </p:contentPart>
            </mc:Choice>
            <mc:Fallback xmlns="">
              <p:pic>
                <p:nvPicPr>
                  <p:cNvPr id="117" name="Freihand 116">
                    <a:extLst>
                      <a:ext uri="{FF2B5EF4-FFF2-40B4-BE49-F238E27FC236}">
                        <a16:creationId xmlns:a16="http://schemas.microsoft.com/office/drawing/2014/main" xmlns="" xmlns:p14="http://schemas.microsoft.com/office/powerpoint/2010/main" id="{CCE00420-7ED6-4CDD-B898-E3EAD4A75434}"/>
                      </a:ext>
                    </a:extLst>
                  </p:cNvPr>
                  <p:cNvPicPr/>
                  <p:nvPr/>
                </p:nvPicPr>
                <p:blipFill>
                  <a:blip r:embed="rId42" cstate="print"/>
                  <a:stretch>
                    <a:fillRect/>
                  </a:stretch>
                </p:blipFill>
                <p:spPr>
                  <a:xfrm>
                    <a:off x="5953129" y="2389920"/>
                    <a:ext cx="177790" cy="220064"/>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118" name="Freihand 117">
                    <a:extLst>
                      <a:ext uri="{FF2B5EF4-FFF2-40B4-BE49-F238E27FC236}">
                        <a16:creationId xmlns:a16="http://schemas.microsoft.com/office/drawing/2014/main" id="{C98B0B11-E24E-43CE-84A1-586BDAE36DF5}"/>
                      </a:ext>
                    </a:extLst>
                  </p14:cNvPr>
                  <p14:cNvContentPartPr/>
                  <p14:nvPr/>
                </p14:nvContentPartPr>
                <p14:xfrm>
                  <a:off x="6328404" y="2482979"/>
                  <a:ext cx="156960" cy="207720"/>
                </p14:xfrm>
              </p:contentPart>
            </mc:Choice>
            <mc:Fallback xmlns="">
              <p:pic>
                <p:nvPicPr>
                  <p:cNvPr id="118" name="Freihand 117">
                    <a:extLst>
                      <a:ext uri="{FF2B5EF4-FFF2-40B4-BE49-F238E27FC236}">
                        <a16:creationId xmlns:a16="http://schemas.microsoft.com/office/drawing/2014/main" xmlns="" xmlns:p14="http://schemas.microsoft.com/office/powerpoint/2010/main" id="{C98B0B11-E24E-43CE-84A1-586BDAE36DF5}"/>
                      </a:ext>
                    </a:extLst>
                  </p:cNvPr>
                  <p:cNvPicPr/>
                  <p:nvPr/>
                </p:nvPicPr>
                <p:blipFill>
                  <a:blip r:embed="rId44" cstate="print"/>
                  <a:stretch>
                    <a:fillRect/>
                  </a:stretch>
                </p:blipFill>
                <p:spPr>
                  <a:xfrm>
                    <a:off x="6312400" y="2450504"/>
                    <a:ext cx="188968" cy="272058"/>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119" name="Freihand 118">
                    <a:extLst>
                      <a:ext uri="{FF2B5EF4-FFF2-40B4-BE49-F238E27FC236}">
                        <a16:creationId xmlns:a16="http://schemas.microsoft.com/office/drawing/2014/main" id="{177159C1-908F-4A98-AAF9-803477265B39}"/>
                      </a:ext>
                    </a:extLst>
                  </p14:cNvPr>
                  <p14:cNvContentPartPr/>
                  <p14:nvPr/>
                </p14:nvContentPartPr>
                <p14:xfrm>
                  <a:off x="5948964" y="1946219"/>
                  <a:ext cx="987120" cy="330480"/>
                </p14:xfrm>
              </p:contentPart>
            </mc:Choice>
            <mc:Fallback xmlns="">
              <p:pic>
                <p:nvPicPr>
                  <p:cNvPr id="119" name="Freihand 118">
                    <a:extLst>
                      <a:ext uri="{FF2B5EF4-FFF2-40B4-BE49-F238E27FC236}">
                        <a16:creationId xmlns:a16="http://schemas.microsoft.com/office/drawing/2014/main" xmlns="" xmlns:p14="http://schemas.microsoft.com/office/powerpoint/2010/main" id="{177159C1-908F-4A98-AAF9-803477265B39}"/>
                      </a:ext>
                    </a:extLst>
                  </p:cNvPr>
                  <p:cNvPicPr/>
                  <p:nvPr/>
                </p:nvPicPr>
                <p:blipFill>
                  <a:blip r:embed="rId46" cstate="print"/>
                  <a:stretch>
                    <a:fillRect/>
                  </a:stretch>
                </p:blipFill>
                <p:spPr>
                  <a:xfrm>
                    <a:off x="5933033" y="1913723"/>
                    <a:ext cx="1018982" cy="394859"/>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120" name="Freihand 119">
                    <a:extLst>
                      <a:ext uri="{FF2B5EF4-FFF2-40B4-BE49-F238E27FC236}">
                        <a16:creationId xmlns:a16="http://schemas.microsoft.com/office/drawing/2014/main" id="{6B7D47A2-532B-4ECB-B544-414183773BA2}"/>
                      </a:ext>
                    </a:extLst>
                  </p14:cNvPr>
                  <p14:cNvContentPartPr/>
                  <p14:nvPr/>
                </p14:nvContentPartPr>
                <p14:xfrm>
                  <a:off x="6006204" y="3209459"/>
                  <a:ext cx="594360" cy="263160"/>
                </p14:xfrm>
              </p:contentPart>
            </mc:Choice>
            <mc:Fallback xmlns="">
              <p:pic>
                <p:nvPicPr>
                  <p:cNvPr id="120" name="Freihand 119">
                    <a:extLst>
                      <a:ext uri="{FF2B5EF4-FFF2-40B4-BE49-F238E27FC236}">
                        <a16:creationId xmlns:a16="http://schemas.microsoft.com/office/drawing/2014/main" xmlns="" xmlns:p14="http://schemas.microsoft.com/office/powerpoint/2010/main" id="{6B7D47A2-532B-4ECB-B544-414183773BA2}"/>
                      </a:ext>
                    </a:extLst>
                  </p:cNvPr>
                  <p:cNvPicPr/>
                  <p:nvPr/>
                </p:nvPicPr>
                <p:blipFill>
                  <a:blip r:embed="rId48" cstate="print"/>
                  <a:stretch>
                    <a:fillRect/>
                  </a:stretch>
                </p:blipFill>
                <p:spPr>
                  <a:xfrm>
                    <a:off x="5990256" y="3176947"/>
                    <a:ext cx="626255" cy="327570"/>
                  </a:xfrm>
                  <a:prstGeom prst="rect">
                    <a:avLst/>
                  </a:prstGeom>
                </p:spPr>
              </p:pic>
            </mc:Fallback>
          </mc:AlternateContent>
        </p:grpSp>
        <p:grpSp>
          <p:nvGrpSpPr>
            <p:cNvPr id="98" name="Gruppieren 97">
              <a:extLst>
                <a:ext uri="{FF2B5EF4-FFF2-40B4-BE49-F238E27FC236}">
                  <a16:creationId xmlns:a16="http://schemas.microsoft.com/office/drawing/2014/main" id="{1D027DA8-BDEA-498C-97B2-34E3F3E6C41E}"/>
                </a:ext>
              </a:extLst>
            </p:cNvPr>
            <p:cNvGrpSpPr/>
            <p:nvPr/>
          </p:nvGrpSpPr>
          <p:grpSpPr>
            <a:xfrm>
              <a:off x="6284732" y="3326987"/>
              <a:ext cx="1366920" cy="1347480"/>
              <a:chOff x="7538241" y="2322499"/>
              <a:chExt cx="1366920" cy="1347480"/>
            </a:xfrm>
          </p:grpSpPr>
          <mc:AlternateContent xmlns:mc="http://schemas.openxmlformats.org/markup-compatibility/2006" xmlns:p14="http://schemas.microsoft.com/office/powerpoint/2010/main">
            <mc:Choice Requires="p14">
              <p:contentPart p14:bwMode="auto" r:id="rId49">
                <p14:nvContentPartPr>
                  <p14:cNvPr id="112" name="Freihand 111">
                    <a:extLst>
                      <a:ext uri="{FF2B5EF4-FFF2-40B4-BE49-F238E27FC236}">
                        <a16:creationId xmlns:a16="http://schemas.microsoft.com/office/drawing/2014/main" id="{A71106A2-D91D-459A-9C1C-49871B75B94F}"/>
                      </a:ext>
                    </a:extLst>
                  </p14:cNvPr>
                  <p14:cNvContentPartPr/>
                  <p14:nvPr/>
                </p14:nvContentPartPr>
                <p14:xfrm>
                  <a:off x="7538241" y="3300619"/>
                  <a:ext cx="599760" cy="369360"/>
                </p14:xfrm>
              </p:contentPart>
            </mc:Choice>
            <mc:Fallback xmlns="">
              <p:pic>
                <p:nvPicPr>
                  <p:cNvPr id="112" name="Freihand 111">
                    <a:extLst>
                      <a:ext uri="{FF2B5EF4-FFF2-40B4-BE49-F238E27FC236}">
                        <a16:creationId xmlns:a16="http://schemas.microsoft.com/office/drawing/2014/main" xmlns="" xmlns:p14="http://schemas.microsoft.com/office/powerpoint/2010/main" id="{A71106A2-D91D-459A-9C1C-49871B75B94F}"/>
                      </a:ext>
                    </a:extLst>
                  </p:cNvPr>
                  <p:cNvPicPr/>
                  <p:nvPr/>
                </p:nvPicPr>
                <p:blipFill>
                  <a:blip r:embed="rId50" cstate="print"/>
                  <a:stretch>
                    <a:fillRect/>
                  </a:stretch>
                </p:blipFill>
                <p:spPr>
                  <a:xfrm>
                    <a:off x="7522296" y="3268101"/>
                    <a:ext cx="631649" cy="433783"/>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113" name="Freihand 112">
                    <a:extLst>
                      <a:ext uri="{FF2B5EF4-FFF2-40B4-BE49-F238E27FC236}">
                        <a16:creationId xmlns:a16="http://schemas.microsoft.com/office/drawing/2014/main" id="{63D73F65-9B70-44F1-B47E-88B7E9A9C72B}"/>
                      </a:ext>
                    </a:extLst>
                  </p14:cNvPr>
                  <p14:cNvContentPartPr/>
                  <p14:nvPr/>
                </p14:nvContentPartPr>
                <p14:xfrm>
                  <a:off x="7805001" y="2900659"/>
                  <a:ext cx="135000" cy="134640"/>
                </p14:xfrm>
              </p:contentPart>
            </mc:Choice>
            <mc:Fallback xmlns="">
              <p:pic>
                <p:nvPicPr>
                  <p:cNvPr id="113" name="Freihand 112">
                    <a:extLst>
                      <a:ext uri="{FF2B5EF4-FFF2-40B4-BE49-F238E27FC236}">
                        <a16:creationId xmlns:a16="http://schemas.microsoft.com/office/drawing/2014/main" xmlns="" xmlns:p14="http://schemas.microsoft.com/office/powerpoint/2010/main" id="{63D73F65-9B70-44F1-B47E-88B7E9A9C72B}"/>
                      </a:ext>
                    </a:extLst>
                  </p:cNvPr>
                  <p:cNvPicPr/>
                  <p:nvPr/>
                </p:nvPicPr>
                <p:blipFill>
                  <a:blip r:embed="rId52" cstate="print"/>
                  <a:stretch>
                    <a:fillRect/>
                  </a:stretch>
                </p:blipFill>
                <p:spPr>
                  <a:xfrm>
                    <a:off x="7788900" y="2868075"/>
                    <a:ext cx="167202" cy="199193"/>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114" name="Freihand 113">
                    <a:extLst>
                      <a:ext uri="{FF2B5EF4-FFF2-40B4-BE49-F238E27FC236}">
                        <a16:creationId xmlns:a16="http://schemas.microsoft.com/office/drawing/2014/main" id="{97A90637-63E3-46B7-AAA7-84A1484EFE98}"/>
                      </a:ext>
                    </a:extLst>
                  </p14:cNvPr>
                  <p14:cNvContentPartPr/>
                  <p14:nvPr/>
                </p14:nvContentPartPr>
                <p14:xfrm>
                  <a:off x="8242041" y="3051859"/>
                  <a:ext cx="121680" cy="169920"/>
                </p14:xfrm>
              </p:contentPart>
            </mc:Choice>
            <mc:Fallback xmlns="">
              <p:pic>
                <p:nvPicPr>
                  <p:cNvPr id="114" name="Freihand 113">
                    <a:extLst>
                      <a:ext uri="{FF2B5EF4-FFF2-40B4-BE49-F238E27FC236}">
                        <a16:creationId xmlns:a16="http://schemas.microsoft.com/office/drawing/2014/main" xmlns="" xmlns:p14="http://schemas.microsoft.com/office/powerpoint/2010/main" id="{97A90637-63E3-46B7-AAA7-84A1484EFE98}"/>
                      </a:ext>
                    </a:extLst>
                  </p:cNvPr>
                  <p:cNvPicPr/>
                  <p:nvPr/>
                </p:nvPicPr>
                <p:blipFill>
                  <a:blip r:embed="rId42" cstate="print"/>
                  <a:stretch>
                    <a:fillRect/>
                  </a:stretch>
                </p:blipFill>
                <p:spPr>
                  <a:xfrm>
                    <a:off x="8226063" y="3019347"/>
                    <a:ext cx="153636" cy="23433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115" name="Freihand 114">
                    <a:extLst>
                      <a:ext uri="{FF2B5EF4-FFF2-40B4-BE49-F238E27FC236}">
                        <a16:creationId xmlns:a16="http://schemas.microsoft.com/office/drawing/2014/main" id="{ABAD0CDA-4EF8-47CB-87F8-E546443121DD}"/>
                      </a:ext>
                    </a:extLst>
                  </p14:cNvPr>
                  <p14:cNvContentPartPr/>
                  <p14:nvPr/>
                </p14:nvContentPartPr>
                <p14:xfrm>
                  <a:off x="7694121" y="2322499"/>
                  <a:ext cx="1211040" cy="1331280"/>
                </p14:xfrm>
              </p:contentPart>
            </mc:Choice>
            <mc:Fallback xmlns="">
              <p:pic>
                <p:nvPicPr>
                  <p:cNvPr id="115" name="Freihand 114">
                    <a:extLst>
                      <a:ext uri="{FF2B5EF4-FFF2-40B4-BE49-F238E27FC236}">
                        <a16:creationId xmlns:a16="http://schemas.microsoft.com/office/drawing/2014/main" xmlns="" xmlns:p14="http://schemas.microsoft.com/office/powerpoint/2010/main" id="{ABAD0CDA-4EF8-47CB-87F8-E546443121DD}"/>
                      </a:ext>
                    </a:extLst>
                  </p:cNvPr>
                  <p:cNvPicPr/>
                  <p:nvPr/>
                </p:nvPicPr>
                <p:blipFill>
                  <a:blip r:embed="rId55" cstate="print"/>
                  <a:stretch>
                    <a:fillRect/>
                  </a:stretch>
                </p:blipFill>
                <p:spPr>
                  <a:xfrm>
                    <a:off x="7678210" y="2290029"/>
                    <a:ext cx="1242861" cy="1395608"/>
                  </a:xfrm>
                  <a:prstGeom prst="rect">
                    <a:avLst/>
                  </a:prstGeom>
                </p:spPr>
              </p:pic>
            </mc:Fallback>
          </mc:AlternateContent>
        </p:grpSp>
        <mc:AlternateContent xmlns:mc="http://schemas.openxmlformats.org/markup-compatibility/2006" xmlns:p14="http://schemas.microsoft.com/office/powerpoint/2010/main">
          <mc:Choice Requires="p14">
            <p:contentPart p14:bwMode="auto" r:id="rId56">
              <p14:nvContentPartPr>
                <p14:cNvPr id="99" name="Freihand 98">
                  <a:extLst>
                    <a:ext uri="{FF2B5EF4-FFF2-40B4-BE49-F238E27FC236}">
                      <a16:creationId xmlns:a16="http://schemas.microsoft.com/office/drawing/2014/main" id="{43E62119-6FD5-4C4E-B0AD-2DF340AB4F78}"/>
                    </a:ext>
                  </a:extLst>
                </p14:cNvPr>
                <p14:cNvContentPartPr/>
                <p14:nvPr/>
              </p14:nvContentPartPr>
              <p14:xfrm>
                <a:off x="520259" y="4374464"/>
                <a:ext cx="983160" cy="1585800"/>
              </p14:xfrm>
            </p:contentPart>
          </mc:Choice>
          <mc:Fallback xmlns="">
            <p:pic>
              <p:nvPicPr>
                <p:cNvPr id="99" name="Freihand 98">
                  <a:extLst>
                    <a:ext uri="{FF2B5EF4-FFF2-40B4-BE49-F238E27FC236}">
                      <a16:creationId xmlns:a16="http://schemas.microsoft.com/office/drawing/2014/main" xmlns="" xmlns:p14="http://schemas.microsoft.com/office/powerpoint/2010/main" id="{43E62119-6FD5-4C4E-B0AD-2DF340AB4F78}"/>
                    </a:ext>
                  </a:extLst>
                </p:cNvPr>
                <p:cNvPicPr/>
                <p:nvPr/>
              </p:nvPicPr>
              <p:blipFill>
                <a:blip r:embed="rId57" cstate="print"/>
                <a:stretch>
                  <a:fillRect/>
                </a:stretch>
              </p:blipFill>
              <p:spPr>
                <a:xfrm>
                  <a:off x="504313" y="4342013"/>
                  <a:ext cx="1015053" cy="1650089"/>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100" name="Freihand 99">
                  <a:extLst>
                    <a:ext uri="{FF2B5EF4-FFF2-40B4-BE49-F238E27FC236}">
                      <a16:creationId xmlns:a16="http://schemas.microsoft.com/office/drawing/2014/main" id="{3FC2519A-4671-4AEE-8938-3EFFD9C13FF4}"/>
                    </a:ext>
                  </a:extLst>
                </p14:cNvPr>
                <p14:cNvContentPartPr/>
                <p14:nvPr/>
              </p14:nvContentPartPr>
              <p14:xfrm>
                <a:off x="1465259" y="4739504"/>
                <a:ext cx="255600" cy="236520"/>
              </p14:xfrm>
            </p:contentPart>
          </mc:Choice>
          <mc:Fallback xmlns="">
            <p:pic>
              <p:nvPicPr>
                <p:cNvPr id="100" name="Freihand 99">
                  <a:extLst>
                    <a:ext uri="{FF2B5EF4-FFF2-40B4-BE49-F238E27FC236}">
                      <a16:creationId xmlns:a16="http://schemas.microsoft.com/office/drawing/2014/main" xmlns="" xmlns:p14="http://schemas.microsoft.com/office/powerpoint/2010/main" id="{3FC2519A-4671-4AEE-8938-3EFFD9C13FF4}"/>
                    </a:ext>
                  </a:extLst>
                </p:cNvPr>
                <p:cNvPicPr/>
                <p:nvPr/>
              </p:nvPicPr>
              <p:blipFill>
                <a:blip r:embed="rId59" cstate="print"/>
                <a:stretch>
                  <a:fillRect/>
                </a:stretch>
              </p:blipFill>
              <p:spPr>
                <a:xfrm>
                  <a:off x="1449284" y="4706944"/>
                  <a:ext cx="287550" cy="301025"/>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101" name="Freihand 100">
                  <a:extLst>
                    <a:ext uri="{FF2B5EF4-FFF2-40B4-BE49-F238E27FC236}">
                      <a16:creationId xmlns:a16="http://schemas.microsoft.com/office/drawing/2014/main" id="{8F0F3DA5-3FF4-4194-9A39-B80CEE83FD2F}"/>
                    </a:ext>
                  </a:extLst>
                </p14:cNvPr>
                <p14:cNvContentPartPr/>
                <p14:nvPr/>
              </p14:nvContentPartPr>
              <p14:xfrm>
                <a:off x="709259" y="4676864"/>
                <a:ext cx="205560" cy="587160"/>
              </p14:xfrm>
            </p:contentPart>
          </mc:Choice>
          <mc:Fallback xmlns="">
            <p:pic>
              <p:nvPicPr>
                <p:cNvPr id="101" name="Freihand 100">
                  <a:extLst>
                    <a:ext uri="{FF2B5EF4-FFF2-40B4-BE49-F238E27FC236}">
                      <a16:creationId xmlns:a16="http://schemas.microsoft.com/office/drawing/2014/main" xmlns="" xmlns:p14="http://schemas.microsoft.com/office/powerpoint/2010/main" id="{8F0F3DA5-3FF4-4194-9A39-B80CEE83FD2F}"/>
                    </a:ext>
                  </a:extLst>
                </p:cNvPr>
                <p:cNvPicPr/>
                <p:nvPr/>
              </p:nvPicPr>
              <p:blipFill>
                <a:blip r:embed="rId61" cstate="print"/>
                <a:stretch>
                  <a:fillRect/>
                </a:stretch>
              </p:blipFill>
              <p:spPr>
                <a:xfrm>
                  <a:off x="693305" y="4644380"/>
                  <a:ext cx="237468" cy="651515"/>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102" name="Freihand 101">
                  <a:extLst>
                    <a:ext uri="{FF2B5EF4-FFF2-40B4-BE49-F238E27FC236}">
                      <a16:creationId xmlns:a16="http://schemas.microsoft.com/office/drawing/2014/main" id="{232DB57B-601F-4208-B3C7-A0D37190BDC5}"/>
                    </a:ext>
                  </a:extLst>
                </p14:cNvPr>
                <p14:cNvContentPartPr/>
                <p14:nvPr/>
              </p14:nvContentPartPr>
              <p14:xfrm>
                <a:off x="1000139" y="4736984"/>
                <a:ext cx="54720" cy="600480"/>
              </p14:xfrm>
            </p:contentPart>
          </mc:Choice>
          <mc:Fallback xmlns="">
            <p:pic>
              <p:nvPicPr>
                <p:cNvPr id="102" name="Freihand 101">
                  <a:extLst>
                    <a:ext uri="{FF2B5EF4-FFF2-40B4-BE49-F238E27FC236}">
                      <a16:creationId xmlns:a16="http://schemas.microsoft.com/office/drawing/2014/main" xmlns="" xmlns:p14="http://schemas.microsoft.com/office/powerpoint/2010/main" id="{232DB57B-601F-4208-B3C7-A0D37190BDC5}"/>
                    </a:ext>
                  </a:extLst>
                </p:cNvPr>
                <p:cNvPicPr/>
                <p:nvPr/>
              </p:nvPicPr>
              <p:blipFill>
                <a:blip r:embed="rId63" cstate="print"/>
                <a:stretch>
                  <a:fillRect/>
                </a:stretch>
              </p:blipFill>
              <p:spPr>
                <a:xfrm>
                  <a:off x="983972" y="4704509"/>
                  <a:ext cx="87055" cy="664817"/>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103" name="Freihand 102">
                  <a:extLst>
                    <a:ext uri="{FF2B5EF4-FFF2-40B4-BE49-F238E27FC236}">
                      <a16:creationId xmlns:a16="http://schemas.microsoft.com/office/drawing/2014/main" id="{B46CB093-8737-455F-B078-F828A7874FEF}"/>
                    </a:ext>
                  </a:extLst>
                </p14:cNvPr>
                <p14:cNvContentPartPr/>
                <p14:nvPr/>
              </p14:nvContentPartPr>
              <p14:xfrm>
                <a:off x="1144859" y="4789544"/>
                <a:ext cx="43560" cy="569520"/>
              </p14:xfrm>
            </p:contentPart>
          </mc:Choice>
          <mc:Fallback xmlns="">
            <p:pic>
              <p:nvPicPr>
                <p:cNvPr id="103" name="Freihand 102">
                  <a:extLst>
                    <a:ext uri="{FF2B5EF4-FFF2-40B4-BE49-F238E27FC236}">
                      <a16:creationId xmlns:a16="http://schemas.microsoft.com/office/drawing/2014/main" xmlns="" xmlns:p14="http://schemas.microsoft.com/office/powerpoint/2010/main" id="{B46CB093-8737-455F-B078-F828A7874FEF}"/>
                    </a:ext>
                  </a:extLst>
                </p:cNvPr>
                <p:cNvPicPr/>
                <p:nvPr/>
              </p:nvPicPr>
              <p:blipFill>
                <a:blip r:embed="rId65" cstate="print"/>
                <a:stretch>
                  <a:fillRect/>
                </a:stretch>
              </p:blipFill>
              <p:spPr>
                <a:xfrm>
                  <a:off x="1128445" y="4757053"/>
                  <a:ext cx="76388" cy="63389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104" name="Freihand 103">
                  <a:extLst>
                    <a:ext uri="{FF2B5EF4-FFF2-40B4-BE49-F238E27FC236}">
                      <a16:creationId xmlns:a16="http://schemas.microsoft.com/office/drawing/2014/main" id="{A639A610-6B3C-4D7A-BA3D-19A16CE9F212}"/>
                    </a:ext>
                  </a:extLst>
                </p14:cNvPr>
                <p14:cNvContentPartPr/>
                <p14:nvPr/>
              </p14:nvContentPartPr>
              <p14:xfrm>
                <a:off x="1333859" y="4837424"/>
                <a:ext cx="64800" cy="463680"/>
              </p14:xfrm>
            </p:contentPart>
          </mc:Choice>
          <mc:Fallback xmlns="">
            <p:pic>
              <p:nvPicPr>
                <p:cNvPr id="104" name="Freihand 103">
                  <a:extLst>
                    <a:ext uri="{FF2B5EF4-FFF2-40B4-BE49-F238E27FC236}">
                      <a16:creationId xmlns:a16="http://schemas.microsoft.com/office/drawing/2014/main" xmlns="" xmlns:p14="http://schemas.microsoft.com/office/powerpoint/2010/main" id="{A639A610-6B3C-4D7A-BA3D-19A16CE9F212}"/>
                    </a:ext>
                  </a:extLst>
                </p:cNvPr>
                <p:cNvPicPr/>
                <p:nvPr/>
              </p:nvPicPr>
              <p:blipFill>
                <a:blip r:embed="rId67" cstate="print"/>
                <a:stretch>
                  <a:fillRect/>
                </a:stretch>
              </p:blipFill>
              <p:spPr>
                <a:xfrm>
                  <a:off x="1317813" y="4804960"/>
                  <a:ext cx="96891" cy="527995"/>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105" name="Freihand 104">
                  <a:extLst>
                    <a:ext uri="{FF2B5EF4-FFF2-40B4-BE49-F238E27FC236}">
                      <a16:creationId xmlns:a16="http://schemas.microsoft.com/office/drawing/2014/main" id="{DFDCBDEF-E023-4AC3-A68C-F069C7DA05DE}"/>
                    </a:ext>
                  </a:extLst>
                </p14:cNvPr>
                <p14:cNvContentPartPr/>
                <p14:nvPr/>
              </p14:nvContentPartPr>
              <p14:xfrm>
                <a:off x="658859" y="4657064"/>
                <a:ext cx="85320" cy="741960"/>
              </p14:xfrm>
            </p:contentPart>
          </mc:Choice>
          <mc:Fallback xmlns="">
            <p:pic>
              <p:nvPicPr>
                <p:cNvPr id="105" name="Freihand 104">
                  <a:extLst>
                    <a:ext uri="{FF2B5EF4-FFF2-40B4-BE49-F238E27FC236}">
                      <a16:creationId xmlns:a16="http://schemas.microsoft.com/office/drawing/2014/main" xmlns="" xmlns:p14="http://schemas.microsoft.com/office/powerpoint/2010/main" id="{DFDCBDEF-E023-4AC3-A68C-F069C7DA05DE}"/>
                    </a:ext>
                  </a:extLst>
                </p:cNvPr>
                <p:cNvPicPr/>
                <p:nvPr/>
              </p:nvPicPr>
              <p:blipFill>
                <a:blip r:embed="rId69" cstate="print"/>
                <a:stretch>
                  <a:fillRect/>
                </a:stretch>
              </p:blipFill>
              <p:spPr>
                <a:xfrm>
                  <a:off x="642667" y="4624592"/>
                  <a:ext cx="117704" cy="806292"/>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106" name="Freihand 105">
                  <a:extLst>
                    <a:ext uri="{FF2B5EF4-FFF2-40B4-BE49-F238E27FC236}">
                      <a16:creationId xmlns:a16="http://schemas.microsoft.com/office/drawing/2014/main" id="{DDBB96AD-4954-4E6C-8C3E-8CAC8256F520}"/>
                    </a:ext>
                  </a:extLst>
                </p14:cNvPr>
                <p14:cNvContentPartPr/>
                <p14:nvPr/>
              </p14:nvContentPartPr>
              <p14:xfrm>
                <a:off x="1212899" y="5228024"/>
                <a:ext cx="42480" cy="622080"/>
              </p14:xfrm>
            </p:contentPart>
          </mc:Choice>
          <mc:Fallback xmlns="">
            <p:pic>
              <p:nvPicPr>
                <p:cNvPr id="106" name="Freihand 105">
                  <a:extLst>
                    <a:ext uri="{FF2B5EF4-FFF2-40B4-BE49-F238E27FC236}">
                      <a16:creationId xmlns:a16="http://schemas.microsoft.com/office/drawing/2014/main" xmlns="" xmlns:p14="http://schemas.microsoft.com/office/powerpoint/2010/main" id="{DDBB96AD-4954-4E6C-8C3E-8CAC8256F520}"/>
                    </a:ext>
                  </a:extLst>
                </p:cNvPr>
                <p:cNvPicPr/>
                <p:nvPr/>
              </p:nvPicPr>
              <p:blipFill>
                <a:blip r:embed="rId71" cstate="print"/>
                <a:stretch>
                  <a:fillRect/>
                </a:stretch>
              </p:blipFill>
              <p:spPr>
                <a:xfrm>
                  <a:off x="1196657" y="5195541"/>
                  <a:ext cx="74965" cy="686433"/>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107" name="Freihand 106">
                  <a:extLst>
                    <a:ext uri="{FF2B5EF4-FFF2-40B4-BE49-F238E27FC236}">
                      <a16:creationId xmlns:a16="http://schemas.microsoft.com/office/drawing/2014/main" id="{5B2DEF27-D1C4-4832-95BA-8BDF4DAC59FB}"/>
                    </a:ext>
                  </a:extLst>
                </p14:cNvPr>
                <p14:cNvContentPartPr/>
                <p14:nvPr/>
              </p14:nvContentPartPr>
              <p14:xfrm>
                <a:off x="1046579" y="5308304"/>
                <a:ext cx="23040" cy="497520"/>
              </p14:xfrm>
            </p:contentPart>
          </mc:Choice>
          <mc:Fallback xmlns="">
            <p:pic>
              <p:nvPicPr>
                <p:cNvPr id="107" name="Freihand 106">
                  <a:extLst>
                    <a:ext uri="{FF2B5EF4-FFF2-40B4-BE49-F238E27FC236}">
                      <a16:creationId xmlns:a16="http://schemas.microsoft.com/office/drawing/2014/main" xmlns="" xmlns:p14="http://schemas.microsoft.com/office/powerpoint/2010/main" id="{5B2DEF27-D1C4-4832-95BA-8BDF4DAC59FB}"/>
                    </a:ext>
                  </a:extLst>
                </p:cNvPr>
                <p:cNvPicPr/>
                <p:nvPr/>
              </p:nvPicPr>
              <p:blipFill>
                <a:blip r:embed="rId73" cstate="print"/>
                <a:stretch>
                  <a:fillRect/>
                </a:stretch>
              </p:blipFill>
              <p:spPr>
                <a:xfrm>
                  <a:off x="1030389" y="5275830"/>
                  <a:ext cx="55421" cy="561854"/>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108" name="Freihand 107">
                  <a:extLst>
                    <a:ext uri="{FF2B5EF4-FFF2-40B4-BE49-F238E27FC236}">
                      <a16:creationId xmlns:a16="http://schemas.microsoft.com/office/drawing/2014/main" id="{3D1E393B-60CF-4835-8DCA-4F9722CFE234}"/>
                    </a:ext>
                  </a:extLst>
                </p14:cNvPr>
                <p14:cNvContentPartPr/>
                <p14:nvPr/>
              </p14:nvContentPartPr>
              <p14:xfrm>
                <a:off x="803939" y="5448704"/>
                <a:ext cx="55080" cy="229680"/>
              </p14:xfrm>
            </p:contentPart>
          </mc:Choice>
          <mc:Fallback xmlns="">
            <p:pic>
              <p:nvPicPr>
                <p:cNvPr id="108" name="Freihand 107">
                  <a:extLst>
                    <a:ext uri="{FF2B5EF4-FFF2-40B4-BE49-F238E27FC236}">
                      <a16:creationId xmlns:a16="http://schemas.microsoft.com/office/drawing/2014/main" xmlns="" xmlns:p14="http://schemas.microsoft.com/office/powerpoint/2010/main" id="{3D1E393B-60CF-4835-8DCA-4F9722CFE234}"/>
                    </a:ext>
                  </a:extLst>
                </p:cNvPr>
                <p:cNvPicPr/>
                <p:nvPr/>
              </p:nvPicPr>
              <p:blipFill>
                <a:blip r:embed="rId75" cstate="print"/>
                <a:stretch>
                  <a:fillRect/>
                </a:stretch>
              </p:blipFill>
              <p:spPr>
                <a:xfrm>
                  <a:off x="787848" y="5416156"/>
                  <a:ext cx="87262" cy="294162"/>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109" name="Freihand 108">
                  <a:extLst>
                    <a:ext uri="{FF2B5EF4-FFF2-40B4-BE49-F238E27FC236}">
                      <a16:creationId xmlns:a16="http://schemas.microsoft.com/office/drawing/2014/main" id="{90DAB910-2974-47EC-B375-8F3DF2E3EDF7}"/>
                    </a:ext>
                  </a:extLst>
                </p14:cNvPr>
                <p14:cNvContentPartPr/>
                <p14:nvPr/>
              </p14:nvContentPartPr>
              <p14:xfrm>
                <a:off x="1251419" y="5579024"/>
                <a:ext cx="114120" cy="975600"/>
              </p14:xfrm>
            </p:contentPart>
          </mc:Choice>
          <mc:Fallback xmlns="">
            <p:pic>
              <p:nvPicPr>
                <p:cNvPr id="109" name="Freihand 108">
                  <a:extLst>
                    <a:ext uri="{FF2B5EF4-FFF2-40B4-BE49-F238E27FC236}">
                      <a16:creationId xmlns:a16="http://schemas.microsoft.com/office/drawing/2014/main" xmlns="" xmlns:p14="http://schemas.microsoft.com/office/powerpoint/2010/main" id="{90DAB910-2974-47EC-B375-8F3DF2E3EDF7}"/>
                    </a:ext>
                  </a:extLst>
                </p:cNvPr>
                <p:cNvPicPr/>
                <p:nvPr/>
              </p:nvPicPr>
              <p:blipFill>
                <a:blip r:embed="rId77" cstate="print"/>
                <a:stretch>
                  <a:fillRect/>
                </a:stretch>
              </p:blipFill>
              <p:spPr>
                <a:xfrm>
                  <a:off x="1235381" y="5546545"/>
                  <a:ext cx="146197" cy="1039945"/>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110" name="Freihand 109">
                  <a:extLst>
                    <a:ext uri="{FF2B5EF4-FFF2-40B4-BE49-F238E27FC236}">
                      <a16:creationId xmlns:a16="http://schemas.microsoft.com/office/drawing/2014/main" id="{F7788762-9482-42E4-B1CD-22439014E541}"/>
                    </a:ext>
                  </a:extLst>
                </p14:cNvPr>
                <p14:cNvContentPartPr/>
                <p14:nvPr/>
              </p14:nvContentPartPr>
              <p14:xfrm>
                <a:off x="1024619" y="5909504"/>
                <a:ext cx="71280" cy="639000"/>
              </p14:xfrm>
            </p:contentPart>
          </mc:Choice>
          <mc:Fallback xmlns="">
            <p:pic>
              <p:nvPicPr>
                <p:cNvPr id="110" name="Freihand 109">
                  <a:extLst>
                    <a:ext uri="{FF2B5EF4-FFF2-40B4-BE49-F238E27FC236}">
                      <a16:creationId xmlns:a16="http://schemas.microsoft.com/office/drawing/2014/main" xmlns="" xmlns:p14="http://schemas.microsoft.com/office/powerpoint/2010/main" id="{F7788762-9482-42E4-B1CD-22439014E541}"/>
                    </a:ext>
                  </a:extLst>
                </p:cNvPr>
                <p:cNvPicPr/>
                <p:nvPr/>
              </p:nvPicPr>
              <p:blipFill>
                <a:blip r:embed="rId79" cstate="print"/>
                <a:stretch>
                  <a:fillRect/>
                </a:stretch>
              </p:blipFill>
              <p:spPr>
                <a:xfrm>
                  <a:off x="1008504" y="5877002"/>
                  <a:ext cx="103511" cy="703391"/>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111" name="Freihand 110">
                  <a:extLst>
                    <a:ext uri="{FF2B5EF4-FFF2-40B4-BE49-F238E27FC236}">
                      <a16:creationId xmlns:a16="http://schemas.microsoft.com/office/drawing/2014/main" id="{7F3FE043-2700-4A4E-800E-22A39E97DED4}"/>
                    </a:ext>
                  </a:extLst>
                </p14:cNvPr>
                <p14:cNvContentPartPr/>
                <p14:nvPr/>
              </p14:nvContentPartPr>
              <p14:xfrm>
                <a:off x="2031899" y="3925184"/>
                <a:ext cx="3990240" cy="2702520"/>
              </p14:xfrm>
            </p:contentPart>
          </mc:Choice>
          <mc:Fallback xmlns="">
            <p:pic>
              <p:nvPicPr>
                <p:cNvPr id="111" name="Freihand 110">
                  <a:extLst>
                    <a:ext uri="{FF2B5EF4-FFF2-40B4-BE49-F238E27FC236}">
                      <a16:creationId xmlns:a16="http://schemas.microsoft.com/office/drawing/2014/main" xmlns="" xmlns:p14="http://schemas.microsoft.com/office/powerpoint/2010/main" id="{7F3FE043-2700-4A4E-800E-22A39E97DED4}"/>
                    </a:ext>
                  </a:extLst>
                </p:cNvPr>
                <p:cNvPicPr/>
                <p:nvPr/>
              </p:nvPicPr>
              <p:blipFill>
                <a:blip r:embed="rId81" cstate="print"/>
                <a:stretch>
                  <a:fillRect/>
                </a:stretch>
              </p:blipFill>
              <p:spPr>
                <a:xfrm>
                  <a:off x="2015975" y="3892727"/>
                  <a:ext cx="4022088" cy="2766822"/>
                </a:xfrm>
                <a:prstGeom prst="rect">
                  <a:avLst/>
                </a:prstGeom>
              </p:spPr>
            </p:pic>
          </mc:Fallback>
        </mc:AlternateContent>
      </p:grpSp>
    </p:spTree>
    <p:extLst>
      <p:ext uri="{BB962C8B-B14F-4D97-AF65-F5344CB8AC3E}">
        <p14:creationId xmlns:p14="http://schemas.microsoft.com/office/powerpoint/2010/main" val="21619054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uppieren 28"/>
          <p:cNvGrpSpPr/>
          <p:nvPr/>
        </p:nvGrpSpPr>
        <p:grpSpPr>
          <a:xfrm>
            <a:off x="9840162" y="708975"/>
            <a:ext cx="2848204" cy="2400018"/>
            <a:chOff x="6302708" y="490115"/>
            <a:chExt cx="2226056" cy="1875769"/>
          </a:xfrm>
        </p:grpSpPr>
        <p:sp>
          <p:nvSpPr>
            <p:cNvPr id="30" name="Richtungspfeil 11"/>
            <p:cNvSpPr/>
            <p:nvPr/>
          </p:nvSpPr>
          <p:spPr>
            <a:xfrm rot="16777811">
              <a:off x="5735598" y="1057225"/>
              <a:ext cx="1572381" cy="438162"/>
            </a:xfrm>
            <a:prstGeom prst="homePlate">
              <a:avLst>
                <a:gd name="adj" fmla="val 6463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31" name="Richtungspfeil 12"/>
            <p:cNvSpPr/>
            <p:nvPr/>
          </p:nvSpPr>
          <p:spPr>
            <a:xfrm rot="16777811">
              <a:off x="6328162" y="1157769"/>
              <a:ext cx="1572380" cy="438162"/>
            </a:xfrm>
            <a:prstGeom prst="homePlate">
              <a:avLst>
                <a:gd name="adj" fmla="val 64634"/>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dirty="0"/>
            </a:p>
          </p:txBody>
        </p:sp>
        <p:sp>
          <p:nvSpPr>
            <p:cNvPr id="32" name="Richtungspfeil 13"/>
            <p:cNvSpPr/>
            <p:nvPr/>
          </p:nvSpPr>
          <p:spPr>
            <a:xfrm rot="16777811">
              <a:off x="6928011" y="1262622"/>
              <a:ext cx="1572381" cy="438162"/>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33" name="Richtungspfeil 43"/>
            <p:cNvSpPr/>
            <p:nvPr/>
          </p:nvSpPr>
          <p:spPr>
            <a:xfrm rot="16777811">
              <a:off x="7525006" y="1362126"/>
              <a:ext cx="1569353" cy="438163"/>
            </a:xfrm>
            <a:prstGeom prst="homePlate">
              <a:avLst>
                <a:gd name="adj" fmla="val 64634"/>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34" name="Textfeld 33"/>
            <p:cNvSpPr txBox="1"/>
            <p:nvPr/>
          </p:nvSpPr>
          <p:spPr>
            <a:xfrm rot="16777811">
              <a:off x="6623151" y="1353925"/>
              <a:ext cx="954622" cy="288657"/>
            </a:xfrm>
            <a:prstGeom prst="rect">
              <a:avLst/>
            </a:prstGeom>
            <a:noFill/>
            <a:ln>
              <a:noFill/>
            </a:ln>
          </p:spPr>
          <p:txBody>
            <a:bodyPr wrap="none" rtlCol="0">
              <a:spAutoFit/>
            </a:bodyPr>
            <a:lstStyle/>
            <a:p>
              <a:r>
                <a:rPr lang="de-DE" b="1" dirty="0">
                  <a:solidFill>
                    <a:schemeClr val="bg1"/>
                  </a:solidFill>
                </a:rPr>
                <a:t>Entwickeln</a:t>
              </a:r>
            </a:p>
          </p:txBody>
        </p:sp>
        <p:sp>
          <p:nvSpPr>
            <p:cNvPr id="35" name="Textfeld 34"/>
            <p:cNvSpPr txBox="1"/>
            <p:nvPr/>
          </p:nvSpPr>
          <p:spPr>
            <a:xfrm rot="16777811">
              <a:off x="6094431" y="1252172"/>
              <a:ext cx="812699" cy="288657"/>
            </a:xfrm>
            <a:prstGeom prst="rect">
              <a:avLst/>
            </a:prstGeom>
            <a:noFill/>
            <a:ln>
              <a:noFill/>
            </a:ln>
          </p:spPr>
          <p:txBody>
            <a:bodyPr wrap="none" rtlCol="0">
              <a:spAutoFit/>
            </a:bodyPr>
            <a:lstStyle/>
            <a:p>
              <a:r>
                <a:rPr lang="de-DE" b="1" dirty="0">
                  <a:solidFill>
                    <a:schemeClr val="bg1"/>
                  </a:solidFill>
                </a:rPr>
                <a:t>Forschen</a:t>
              </a:r>
            </a:p>
          </p:txBody>
        </p:sp>
        <p:sp>
          <p:nvSpPr>
            <p:cNvPr id="36" name="Textfeld 35"/>
            <p:cNvSpPr txBox="1"/>
            <p:nvPr/>
          </p:nvSpPr>
          <p:spPr>
            <a:xfrm rot="16777811">
              <a:off x="7152944" y="1455914"/>
              <a:ext cx="1097146" cy="288657"/>
            </a:xfrm>
            <a:prstGeom prst="rect">
              <a:avLst/>
            </a:prstGeom>
            <a:noFill/>
            <a:ln>
              <a:noFill/>
            </a:ln>
          </p:spPr>
          <p:txBody>
            <a:bodyPr wrap="none" rtlCol="0">
              <a:spAutoFit/>
            </a:bodyPr>
            <a:lstStyle/>
            <a:p>
              <a:r>
                <a:rPr lang="de-DE" b="1" dirty="0">
                  <a:solidFill>
                    <a:schemeClr val="bg1"/>
                  </a:solidFill>
                </a:rPr>
                <a:t>Organisation</a:t>
              </a:r>
            </a:p>
          </p:txBody>
        </p:sp>
        <p:sp>
          <p:nvSpPr>
            <p:cNvPr id="37" name="Textfeld 36"/>
            <p:cNvSpPr txBox="1"/>
            <p:nvPr/>
          </p:nvSpPr>
          <p:spPr>
            <a:xfrm rot="16777811">
              <a:off x="7795692" y="1544420"/>
              <a:ext cx="998872" cy="288657"/>
            </a:xfrm>
            <a:prstGeom prst="rect">
              <a:avLst/>
            </a:prstGeom>
            <a:noFill/>
            <a:ln>
              <a:noFill/>
            </a:ln>
          </p:spPr>
          <p:txBody>
            <a:bodyPr wrap="none" rtlCol="0">
              <a:spAutoFit/>
            </a:bodyPr>
            <a:lstStyle/>
            <a:p>
              <a:r>
                <a:rPr lang="de-DE" b="1" dirty="0">
                  <a:solidFill>
                    <a:schemeClr val="bg1"/>
                  </a:solidFill>
                </a:rPr>
                <a:t>Mündigkeit</a:t>
              </a:r>
            </a:p>
          </p:txBody>
        </p:sp>
      </p:grpSp>
      <p:grpSp>
        <p:nvGrpSpPr>
          <p:cNvPr id="38" name="Gruppieren 37"/>
          <p:cNvGrpSpPr/>
          <p:nvPr/>
        </p:nvGrpSpPr>
        <p:grpSpPr>
          <a:xfrm>
            <a:off x="-2886890" y="2478086"/>
            <a:ext cx="2283024" cy="2078113"/>
            <a:chOff x="1441569" y="951329"/>
            <a:chExt cx="5853235" cy="5327883"/>
          </a:xfrm>
        </p:grpSpPr>
        <p:grpSp>
          <p:nvGrpSpPr>
            <p:cNvPr id="39" name="Gruppieren 38"/>
            <p:cNvGrpSpPr/>
            <p:nvPr/>
          </p:nvGrpSpPr>
          <p:grpSpPr>
            <a:xfrm>
              <a:off x="1441569" y="5088279"/>
              <a:ext cx="990631" cy="1190933"/>
              <a:chOff x="1441569" y="5088279"/>
              <a:chExt cx="990631" cy="1190933"/>
            </a:xfrm>
          </p:grpSpPr>
          <p:sp>
            <p:nvSpPr>
              <p:cNvPr id="50" name="Freeform 4"/>
              <p:cNvSpPr>
                <a:spLocks/>
              </p:cNvSpPr>
              <p:nvPr/>
            </p:nvSpPr>
            <p:spPr bwMode="auto">
              <a:xfrm>
                <a:off x="1441569" y="5088279"/>
                <a:ext cx="970013" cy="1190933"/>
              </a:xfrm>
              <a:custGeom>
                <a:avLst/>
                <a:gdLst>
                  <a:gd name="T0" fmla="*/ 0 w 1185797"/>
                  <a:gd name="T1" fmla="*/ 1182414 h 1418897"/>
                  <a:gd name="T2" fmla="*/ 299544 w 1185797"/>
                  <a:gd name="T3" fmla="*/ 189186 h 1418897"/>
                  <a:gd name="T4" fmla="*/ 914400 w 1185797"/>
                  <a:gd name="T5" fmla="*/ 0 h 1418897"/>
                  <a:gd name="T6" fmla="*/ 1185797 w 1185797"/>
                  <a:gd name="T7" fmla="*/ 406813 h 1418897"/>
                  <a:gd name="T8" fmla="*/ 1008993 w 1185797"/>
                  <a:gd name="T9" fmla="*/ 1418897 h 1418897"/>
                  <a:gd name="T10" fmla="*/ 0 w 1185797"/>
                  <a:gd name="T11" fmla="*/ 1182414 h 1418897"/>
                  <a:gd name="connsiteX0" fmla="*/ 0 w 1357180"/>
                  <a:gd name="connsiteY0" fmla="*/ 1153407 h 1418897"/>
                  <a:gd name="connsiteX1" fmla="*/ 470927 w 1357180"/>
                  <a:gd name="connsiteY1" fmla="*/ 189186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153407 h 1418897"/>
                  <a:gd name="connsiteX1" fmla="*/ 564408 w 1357180"/>
                  <a:gd name="connsiteY1" fmla="*/ 73154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269438 h 1534928"/>
                  <a:gd name="connsiteX1" fmla="*/ 564408 w 1357180"/>
                  <a:gd name="connsiteY1" fmla="*/ 189185 h 1534928"/>
                  <a:gd name="connsiteX2" fmla="*/ 1210426 w 1357180"/>
                  <a:gd name="connsiteY2" fmla="*/ 0 h 1534928"/>
                  <a:gd name="connsiteX3" fmla="*/ 1357180 w 1357180"/>
                  <a:gd name="connsiteY3" fmla="*/ 522844 h 1534928"/>
                  <a:gd name="connsiteX4" fmla="*/ 1180376 w 1357180"/>
                  <a:gd name="connsiteY4" fmla="*/ 1534928 h 1534928"/>
                  <a:gd name="connsiteX5" fmla="*/ 0 w 1357180"/>
                  <a:gd name="connsiteY5" fmla="*/ 1269438 h 1534928"/>
                  <a:gd name="connsiteX0" fmla="*/ 0 w 1388340"/>
                  <a:gd name="connsiteY0" fmla="*/ 1269438 h 1534928"/>
                  <a:gd name="connsiteX1" fmla="*/ 564408 w 1388340"/>
                  <a:gd name="connsiteY1" fmla="*/ 189185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269438 h 1534928"/>
                  <a:gd name="connsiteX1" fmla="*/ 564408 w 1388340"/>
                  <a:gd name="connsiteY1" fmla="*/ 137341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321282 h 1586772"/>
                  <a:gd name="connsiteX1" fmla="*/ 564408 w 1388340"/>
                  <a:gd name="connsiteY1" fmla="*/ 189185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44875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25342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8340" h="1586772">
                    <a:moveTo>
                      <a:pt x="0" y="1321282"/>
                    </a:moveTo>
                    <a:lnTo>
                      <a:pt x="525342" y="189186"/>
                    </a:lnTo>
                    <a:lnTo>
                      <a:pt x="1210426" y="0"/>
                    </a:lnTo>
                    <a:lnTo>
                      <a:pt x="1388340" y="458657"/>
                    </a:lnTo>
                    <a:lnTo>
                      <a:pt x="1180376" y="1586772"/>
                    </a:lnTo>
                    <a:lnTo>
                      <a:pt x="0" y="1321282"/>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51" name="Text Box 6"/>
              <p:cNvSpPr txBox="1">
                <a:spLocks noChangeArrowheads="1"/>
              </p:cNvSpPr>
              <p:nvPr/>
            </p:nvSpPr>
            <p:spPr bwMode="auto">
              <a:xfrm rot="17282728">
                <a:off x="1613265" y="5336329"/>
                <a:ext cx="771943" cy="8659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Aus-blick</a:t>
                </a:r>
                <a:endParaRPr kumimoji="0" lang="de-DE" altLang="de-DE" sz="800" i="0" u="none" strike="noStrike" cap="none" normalizeH="0" baseline="0" dirty="0">
                  <a:ln>
                    <a:noFill/>
                  </a:ln>
                  <a:solidFill>
                    <a:schemeClr val="tx1"/>
                  </a:solidFill>
                  <a:effectLst/>
                  <a:latin typeface="Arial" pitchFamily="34" charset="0"/>
                  <a:cs typeface="Arial" pitchFamily="34" charset="0"/>
                </a:endParaRPr>
              </a:p>
            </p:txBody>
          </p:sp>
        </p:grpSp>
        <p:grpSp>
          <p:nvGrpSpPr>
            <p:cNvPr id="40" name="Gruppieren 39"/>
            <p:cNvGrpSpPr/>
            <p:nvPr/>
          </p:nvGrpSpPr>
          <p:grpSpPr>
            <a:xfrm>
              <a:off x="1814661" y="4310015"/>
              <a:ext cx="5114346" cy="1069918"/>
              <a:chOff x="1814661" y="4310015"/>
              <a:chExt cx="5114346" cy="1069918"/>
            </a:xfrm>
          </p:grpSpPr>
          <p:sp>
            <p:nvSpPr>
              <p:cNvPr id="48" name="Freeform 5"/>
              <p:cNvSpPr>
                <a:spLocks/>
              </p:cNvSpPr>
              <p:nvPr/>
            </p:nvSpPr>
            <p:spPr bwMode="auto">
              <a:xfrm>
                <a:off x="1814661" y="4310015"/>
                <a:ext cx="5114346" cy="1069918"/>
              </a:xfrm>
              <a:custGeom>
                <a:avLst/>
                <a:gdLst>
                  <a:gd name="T0" fmla="*/ 0 w 7570979"/>
                  <a:gd name="T1" fmla="*/ 1734207 h 2301765"/>
                  <a:gd name="T2" fmla="*/ 725214 w 7570979"/>
                  <a:gd name="T3" fmla="*/ 1497724 h 2301765"/>
                  <a:gd name="T4" fmla="*/ 882869 w 7570979"/>
                  <a:gd name="T5" fmla="*/ 1970689 h 2301765"/>
                  <a:gd name="T6" fmla="*/ 6385035 w 7570979"/>
                  <a:gd name="T7" fmla="*/ 1891862 h 2301765"/>
                  <a:gd name="T8" fmla="*/ 6653049 w 7570979"/>
                  <a:gd name="T9" fmla="*/ 2301765 h 2301765"/>
                  <a:gd name="T10" fmla="*/ 7236373 w 7570979"/>
                  <a:gd name="T11" fmla="*/ 2081048 h 2301765"/>
                  <a:gd name="T12" fmla="*/ 0 w 7570979"/>
                  <a:gd name="T13" fmla="*/ 1734207 h 2301765"/>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653049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65480 w 7605494"/>
                  <a:gd name="connsiteY3" fmla="*/ 1345967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81061 w 7605494"/>
                  <a:gd name="connsiteY3" fmla="*/ 1476501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886405"/>
                  <a:gd name="connsiteX1" fmla="*/ 725214 w 7605494"/>
                  <a:gd name="connsiteY1" fmla="*/ 937325 h 1886405"/>
                  <a:gd name="connsiteX2" fmla="*/ 882869 w 7605494"/>
                  <a:gd name="connsiteY2" fmla="*/ 1410290 h 1886405"/>
                  <a:gd name="connsiteX3" fmla="*/ 6681061 w 7605494"/>
                  <a:gd name="connsiteY3" fmla="*/ 1476501 h 1886405"/>
                  <a:gd name="connsiteX4" fmla="*/ 6902335 w 7605494"/>
                  <a:gd name="connsiteY4" fmla="*/ 1886405 h 1886405"/>
                  <a:gd name="connsiteX5" fmla="*/ 7594719 w 7605494"/>
                  <a:gd name="connsiteY5" fmla="*/ 1520648 h 1886405"/>
                  <a:gd name="connsiteX6" fmla="*/ 0 w 7605494"/>
                  <a:gd name="connsiteY6" fmla="*/ 1173808 h 1886405"/>
                  <a:gd name="connsiteX0" fmla="*/ 0 w 7527702"/>
                  <a:gd name="connsiteY0" fmla="*/ 1083314 h 1795911"/>
                  <a:gd name="connsiteX1" fmla="*/ 725214 w 7527702"/>
                  <a:gd name="connsiteY1" fmla="*/ 846831 h 1795911"/>
                  <a:gd name="connsiteX2" fmla="*/ 882869 w 7527702"/>
                  <a:gd name="connsiteY2" fmla="*/ 1319796 h 1795911"/>
                  <a:gd name="connsiteX3" fmla="*/ 6681061 w 7527702"/>
                  <a:gd name="connsiteY3" fmla="*/ 1386007 h 1795911"/>
                  <a:gd name="connsiteX4" fmla="*/ 6902335 w 7527702"/>
                  <a:gd name="connsiteY4" fmla="*/ 1795911 h 1795911"/>
                  <a:gd name="connsiteX5" fmla="*/ 7516819 w 7527702"/>
                  <a:gd name="connsiteY5" fmla="*/ 1647712 h 1795911"/>
                  <a:gd name="connsiteX6" fmla="*/ 0 w 7527702"/>
                  <a:gd name="connsiteY6" fmla="*/ 1083314 h 1795911"/>
                  <a:gd name="connsiteX0" fmla="*/ 0 w 7527703"/>
                  <a:gd name="connsiteY0" fmla="*/ 1083314 h 1795911"/>
                  <a:gd name="connsiteX1" fmla="*/ 725214 w 7527703"/>
                  <a:gd name="connsiteY1" fmla="*/ 846831 h 1795911"/>
                  <a:gd name="connsiteX2" fmla="*/ 882869 w 7527703"/>
                  <a:gd name="connsiteY2" fmla="*/ 1319796 h 1795911"/>
                  <a:gd name="connsiteX3" fmla="*/ 6681062 w 7527703"/>
                  <a:gd name="connsiteY3" fmla="*/ 1386007 h 1795911"/>
                  <a:gd name="connsiteX4" fmla="*/ 6902335 w 7527703"/>
                  <a:gd name="connsiteY4" fmla="*/ 1795911 h 1795911"/>
                  <a:gd name="connsiteX5" fmla="*/ 7516819 w 7527703"/>
                  <a:gd name="connsiteY5" fmla="*/ 1647712 h 1795911"/>
                  <a:gd name="connsiteX6" fmla="*/ 0 w 7527703"/>
                  <a:gd name="connsiteY6" fmla="*/ 1083314 h 1795911"/>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228619"/>
                  <a:gd name="connsiteY0" fmla="*/ 1538428 h 2251025"/>
                  <a:gd name="connsiteX1" fmla="*/ 725214 w 7228619"/>
                  <a:gd name="connsiteY1" fmla="*/ 1301945 h 2251025"/>
                  <a:gd name="connsiteX2" fmla="*/ 882869 w 7228619"/>
                  <a:gd name="connsiteY2" fmla="*/ 1774910 h 2251025"/>
                  <a:gd name="connsiteX3" fmla="*/ 6681062 w 7228619"/>
                  <a:gd name="connsiteY3" fmla="*/ 1841121 h 2251025"/>
                  <a:gd name="connsiteX4" fmla="*/ 6902335 w 7228619"/>
                  <a:gd name="connsiteY4" fmla="*/ 2251025 h 2251025"/>
                  <a:gd name="connsiteX5" fmla="*/ 7217296 w 7228619"/>
                  <a:gd name="connsiteY5" fmla="*/ 1173319 h 2251025"/>
                  <a:gd name="connsiteX6" fmla="*/ 0 w 7228619"/>
                  <a:gd name="connsiteY6" fmla="*/ 1538428 h 2251025"/>
                  <a:gd name="connsiteX0" fmla="*/ 0 w 7217296"/>
                  <a:gd name="connsiteY0" fmla="*/ 1090175 h 1802772"/>
                  <a:gd name="connsiteX1" fmla="*/ 725214 w 7217296"/>
                  <a:gd name="connsiteY1" fmla="*/ 853692 h 1802772"/>
                  <a:gd name="connsiteX2" fmla="*/ 882869 w 7217296"/>
                  <a:gd name="connsiteY2" fmla="*/ 1326657 h 1802772"/>
                  <a:gd name="connsiteX3" fmla="*/ 6681062 w 7217296"/>
                  <a:gd name="connsiteY3" fmla="*/ 1392868 h 1802772"/>
                  <a:gd name="connsiteX4" fmla="*/ 6902335 w 7217296"/>
                  <a:gd name="connsiteY4" fmla="*/ 1802772 h 1802772"/>
                  <a:gd name="connsiteX5" fmla="*/ 7217296 w 7217296"/>
                  <a:gd name="connsiteY5" fmla="*/ 725066 h 1802772"/>
                  <a:gd name="connsiteX6" fmla="*/ 0 w 7217296"/>
                  <a:gd name="connsiteY6" fmla="*/ 1090175 h 1802772"/>
                  <a:gd name="connsiteX0" fmla="*/ 0 w 7223105"/>
                  <a:gd name="connsiteY0" fmla="*/ 1090175 h 1392868"/>
                  <a:gd name="connsiteX1" fmla="*/ 725214 w 7223105"/>
                  <a:gd name="connsiteY1" fmla="*/ 853692 h 1392868"/>
                  <a:gd name="connsiteX2" fmla="*/ 882869 w 7223105"/>
                  <a:gd name="connsiteY2" fmla="*/ 1326657 h 1392868"/>
                  <a:gd name="connsiteX3" fmla="*/ 6681062 w 7223105"/>
                  <a:gd name="connsiteY3" fmla="*/ 1392868 h 1392868"/>
                  <a:gd name="connsiteX4" fmla="*/ 7223105 w 7223105"/>
                  <a:gd name="connsiteY4" fmla="*/ 1241387 h 1392868"/>
                  <a:gd name="connsiteX5" fmla="*/ 7217296 w 7223105"/>
                  <a:gd name="connsiteY5" fmla="*/ 725066 h 1392868"/>
                  <a:gd name="connsiteX6" fmla="*/ 0 w 7223105"/>
                  <a:gd name="connsiteY6" fmla="*/ 1090175 h 1392868"/>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642572 w 7223105"/>
                  <a:gd name="connsiteY3" fmla="*/ 1213702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319970"/>
                  <a:gd name="connsiteY0" fmla="*/ 1058619 h 1295101"/>
                  <a:gd name="connsiteX1" fmla="*/ 725214 w 7319970"/>
                  <a:gd name="connsiteY1" fmla="*/ 822136 h 1295101"/>
                  <a:gd name="connsiteX2" fmla="*/ 882869 w 7319970"/>
                  <a:gd name="connsiteY2" fmla="*/ 1295101 h 1295101"/>
                  <a:gd name="connsiteX3" fmla="*/ 6642572 w 7319970"/>
                  <a:gd name="connsiteY3" fmla="*/ 1182146 h 1295101"/>
                  <a:gd name="connsiteX4" fmla="*/ 7223105 w 7319970"/>
                  <a:gd name="connsiteY4" fmla="*/ 1209831 h 1295101"/>
                  <a:gd name="connsiteX5" fmla="*/ 7319942 w 7319970"/>
                  <a:gd name="connsiteY5" fmla="*/ 765177 h 1295101"/>
                  <a:gd name="connsiteX6" fmla="*/ 0 w 7319970"/>
                  <a:gd name="connsiteY6" fmla="*/ 1058619 h 1295101"/>
                  <a:gd name="connsiteX0" fmla="*/ 0 w 7319941"/>
                  <a:gd name="connsiteY0" fmla="*/ 1058619 h 1295101"/>
                  <a:gd name="connsiteX1" fmla="*/ 725214 w 7319941"/>
                  <a:gd name="connsiteY1" fmla="*/ 822136 h 1295101"/>
                  <a:gd name="connsiteX2" fmla="*/ 882869 w 7319941"/>
                  <a:gd name="connsiteY2" fmla="*/ 1295101 h 1295101"/>
                  <a:gd name="connsiteX3" fmla="*/ 6642572 w 7319941"/>
                  <a:gd name="connsiteY3" fmla="*/ 1182146 h 1295101"/>
                  <a:gd name="connsiteX4" fmla="*/ 7223105 w 7319941"/>
                  <a:gd name="connsiteY4" fmla="*/ 1209831 h 1295101"/>
                  <a:gd name="connsiteX5" fmla="*/ 7319942 w 7319941"/>
                  <a:gd name="connsiteY5" fmla="*/ 765177 h 1295101"/>
                  <a:gd name="connsiteX6" fmla="*/ 0 w 7319941"/>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141958 h 1378440"/>
                  <a:gd name="connsiteX1" fmla="*/ 725214 w 7319942"/>
                  <a:gd name="connsiteY1" fmla="*/ 905475 h 1378440"/>
                  <a:gd name="connsiteX2" fmla="*/ 882869 w 7319942"/>
                  <a:gd name="connsiteY2" fmla="*/ 1378440 h 1378440"/>
                  <a:gd name="connsiteX3" fmla="*/ 6642572 w 7319942"/>
                  <a:gd name="connsiteY3" fmla="*/ 1265485 h 1378440"/>
                  <a:gd name="connsiteX4" fmla="*/ 7223105 w 7319942"/>
                  <a:gd name="connsiteY4" fmla="*/ 1293170 h 1378440"/>
                  <a:gd name="connsiteX5" fmla="*/ 7319942 w 7319942"/>
                  <a:gd name="connsiteY5" fmla="*/ 848516 h 1378440"/>
                  <a:gd name="connsiteX6" fmla="*/ 0 w 7319942"/>
                  <a:gd name="connsiteY6" fmla="*/ 1141958 h 1378440"/>
                  <a:gd name="connsiteX0" fmla="*/ 0 w 7319942"/>
                  <a:gd name="connsiteY0" fmla="*/ 1189052 h 1425534"/>
                  <a:gd name="connsiteX1" fmla="*/ 725214 w 7319942"/>
                  <a:gd name="connsiteY1" fmla="*/ 952569 h 1425534"/>
                  <a:gd name="connsiteX2" fmla="*/ 882869 w 7319942"/>
                  <a:gd name="connsiteY2" fmla="*/ 1425534 h 1425534"/>
                  <a:gd name="connsiteX3" fmla="*/ 6642572 w 7319942"/>
                  <a:gd name="connsiteY3" fmla="*/ 1312579 h 1425534"/>
                  <a:gd name="connsiteX4" fmla="*/ 7223105 w 7319942"/>
                  <a:gd name="connsiteY4" fmla="*/ 1340264 h 1425534"/>
                  <a:gd name="connsiteX5" fmla="*/ 7319942 w 7319942"/>
                  <a:gd name="connsiteY5" fmla="*/ 895610 h 1425534"/>
                  <a:gd name="connsiteX6" fmla="*/ 0 w 7319942"/>
                  <a:gd name="connsiteY6" fmla="*/ 1189052 h 142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9942" h="1425534">
                    <a:moveTo>
                      <a:pt x="0" y="1189052"/>
                    </a:moveTo>
                    <a:lnTo>
                      <a:pt x="725214" y="952569"/>
                    </a:lnTo>
                    <a:lnTo>
                      <a:pt x="882869" y="1425534"/>
                    </a:lnTo>
                    <a:cubicBezTo>
                      <a:pt x="1852550" y="355874"/>
                      <a:pt x="6123633" y="904930"/>
                      <a:pt x="6642572" y="1312579"/>
                    </a:cubicBezTo>
                    <a:lnTo>
                      <a:pt x="7223105" y="1340264"/>
                    </a:lnTo>
                    <a:lnTo>
                      <a:pt x="7319942" y="895610"/>
                    </a:lnTo>
                    <a:cubicBezTo>
                      <a:pt x="6475399" y="78334"/>
                      <a:pt x="755230" y="-748210"/>
                      <a:pt x="0" y="1189052"/>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49" name="Text Box 7"/>
              <p:cNvSpPr txBox="1">
                <a:spLocks noChangeArrowheads="1"/>
              </p:cNvSpPr>
              <p:nvPr/>
            </p:nvSpPr>
            <p:spPr bwMode="auto">
              <a:xfrm rot="21303001">
                <a:off x="2657531" y="4473840"/>
                <a:ext cx="1898485" cy="686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Qualifizierung</a:t>
                </a:r>
                <a:endParaRPr kumimoji="0" lang="de-DE" altLang="de-DE" sz="100" i="0" u="none" strike="noStrike" cap="none" normalizeH="0" baseline="0" dirty="0">
                  <a:ln>
                    <a:noFill/>
                  </a:ln>
                  <a:solidFill>
                    <a:schemeClr val="tx1"/>
                  </a:solidFill>
                  <a:effectLst/>
                  <a:latin typeface="Arial" pitchFamily="34" charset="0"/>
                  <a:cs typeface="Arial" pitchFamily="34" charset="0"/>
                </a:endParaRPr>
              </a:p>
            </p:txBody>
          </p:sp>
        </p:grpSp>
        <p:grpSp>
          <p:nvGrpSpPr>
            <p:cNvPr id="41" name="Gruppieren 40"/>
            <p:cNvGrpSpPr/>
            <p:nvPr/>
          </p:nvGrpSpPr>
          <p:grpSpPr>
            <a:xfrm>
              <a:off x="6275934" y="951329"/>
              <a:ext cx="1018870" cy="1532948"/>
              <a:chOff x="6275934" y="951329"/>
              <a:chExt cx="1018870" cy="1532948"/>
            </a:xfrm>
          </p:grpSpPr>
          <p:sp>
            <p:nvSpPr>
              <p:cNvPr id="46" name="Freeform 9"/>
              <p:cNvSpPr>
                <a:spLocks/>
              </p:cNvSpPr>
              <p:nvPr/>
            </p:nvSpPr>
            <p:spPr bwMode="auto">
              <a:xfrm rot="756605">
                <a:off x="6275934" y="951329"/>
                <a:ext cx="944192" cy="1532948"/>
              </a:xfrm>
              <a:custGeom>
                <a:avLst/>
                <a:gdLst>
                  <a:gd name="T0" fmla="*/ 31531 w 1166648"/>
                  <a:gd name="T1" fmla="*/ 1355835 h 1450428"/>
                  <a:gd name="T2" fmla="*/ 567558 w 1166648"/>
                  <a:gd name="T3" fmla="*/ 1056290 h 1450428"/>
                  <a:gd name="T4" fmla="*/ 1087821 w 1166648"/>
                  <a:gd name="T5" fmla="*/ 1450428 h 1450428"/>
                  <a:gd name="T6" fmla="*/ 1166648 w 1166648"/>
                  <a:gd name="T7" fmla="*/ 457200 h 1450428"/>
                  <a:gd name="T8" fmla="*/ 599090 w 1166648"/>
                  <a:gd name="T9" fmla="*/ 0 h 1450428"/>
                  <a:gd name="T10" fmla="*/ 0 w 1166648"/>
                  <a:gd name="T11" fmla="*/ 457200 h 1450428"/>
                  <a:gd name="T12" fmla="*/ 31531 w 1166648"/>
                  <a:gd name="T13" fmla="*/ 1355835 h 1450428"/>
                  <a:gd name="connsiteX0" fmla="*/ 31531 w 1386311"/>
                  <a:gd name="connsiteY0" fmla="*/ 1355835 h 1450428"/>
                  <a:gd name="connsiteX1" fmla="*/ 567558 w 1386311"/>
                  <a:gd name="connsiteY1" fmla="*/ 1056290 h 1450428"/>
                  <a:gd name="connsiteX2" fmla="*/ 1087821 w 1386311"/>
                  <a:gd name="connsiteY2" fmla="*/ 1450428 h 1450428"/>
                  <a:gd name="connsiteX3" fmla="*/ 1386312 w 1386311"/>
                  <a:gd name="connsiteY3" fmla="*/ 441178 h 1450428"/>
                  <a:gd name="connsiteX4" fmla="*/ 599090 w 1386311"/>
                  <a:gd name="connsiteY4" fmla="*/ 0 h 1450428"/>
                  <a:gd name="connsiteX5" fmla="*/ 0 w 1386311"/>
                  <a:gd name="connsiteY5" fmla="*/ 457200 h 1450428"/>
                  <a:gd name="connsiteX6" fmla="*/ 31531 w 1386311"/>
                  <a:gd name="connsiteY6" fmla="*/ 1355835 h 1450428"/>
                  <a:gd name="connsiteX0" fmla="*/ 31531 w 1386312"/>
                  <a:gd name="connsiteY0" fmla="*/ 1620488 h 1715081"/>
                  <a:gd name="connsiteX1" fmla="*/ 567558 w 1386312"/>
                  <a:gd name="connsiteY1" fmla="*/ 1320943 h 1715081"/>
                  <a:gd name="connsiteX2" fmla="*/ 1087821 w 1386312"/>
                  <a:gd name="connsiteY2" fmla="*/ 1715081 h 1715081"/>
                  <a:gd name="connsiteX3" fmla="*/ 1386312 w 1386312"/>
                  <a:gd name="connsiteY3" fmla="*/ 705831 h 1715081"/>
                  <a:gd name="connsiteX4" fmla="*/ 870764 w 1386312"/>
                  <a:gd name="connsiteY4" fmla="*/ 1 h 1715081"/>
                  <a:gd name="connsiteX5" fmla="*/ 0 w 1386312"/>
                  <a:gd name="connsiteY5" fmla="*/ 721853 h 1715081"/>
                  <a:gd name="connsiteX6" fmla="*/ 31531 w 1386312"/>
                  <a:gd name="connsiteY6" fmla="*/ 1620488 h 1715081"/>
                  <a:gd name="connsiteX0" fmla="*/ 0 w 1354781"/>
                  <a:gd name="connsiteY0" fmla="*/ 1620487 h 1715080"/>
                  <a:gd name="connsiteX1" fmla="*/ 536027 w 1354781"/>
                  <a:gd name="connsiteY1" fmla="*/ 1320942 h 1715080"/>
                  <a:gd name="connsiteX2" fmla="*/ 1056290 w 1354781"/>
                  <a:gd name="connsiteY2" fmla="*/ 1715080 h 1715080"/>
                  <a:gd name="connsiteX3" fmla="*/ 1354781 w 1354781"/>
                  <a:gd name="connsiteY3" fmla="*/ 705830 h 1715080"/>
                  <a:gd name="connsiteX4" fmla="*/ 839233 w 1354781"/>
                  <a:gd name="connsiteY4" fmla="*/ 0 h 1715080"/>
                  <a:gd name="connsiteX5" fmla="*/ 118712 w 1354781"/>
                  <a:gd name="connsiteY5" fmla="*/ 616252 h 1715080"/>
                  <a:gd name="connsiteX6" fmla="*/ 0 w 1354781"/>
                  <a:gd name="connsiteY6" fmla="*/ 1620487 h 1715080"/>
                  <a:gd name="connsiteX0" fmla="*/ 0 w 1290561"/>
                  <a:gd name="connsiteY0" fmla="*/ 1621976 h 1715080"/>
                  <a:gd name="connsiteX1" fmla="*/ 471807 w 1290561"/>
                  <a:gd name="connsiteY1" fmla="*/ 1320942 h 1715080"/>
                  <a:gd name="connsiteX2" fmla="*/ 992070 w 1290561"/>
                  <a:gd name="connsiteY2" fmla="*/ 1715080 h 1715080"/>
                  <a:gd name="connsiteX3" fmla="*/ 1290561 w 1290561"/>
                  <a:gd name="connsiteY3" fmla="*/ 705830 h 1715080"/>
                  <a:gd name="connsiteX4" fmla="*/ 775013 w 1290561"/>
                  <a:gd name="connsiteY4" fmla="*/ 0 h 1715080"/>
                  <a:gd name="connsiteX5" fmla="*/ 54492 w 1290561"/>
                  <a:gd name="connsiteY5" fmla="*/ 616252 h 1715080"/>
                  <a:gd name="connsiteX6" fmla="*/ 0 w 1290561"/>
                  <a:gd name="connsiteY6" fmla="*/ 1621976 h 1715080"/>
                  <a:gd name="connsiteX0" fmla="*/ 0 w 1305767"/>
                  <a:gd name="connsiteY0" fmla="*/ 1624647 h 1715080"/>
                  <a:gd name="connsiteX1" fmla="*/ 487013 w 1305767"/>
                  <a:gd name="connsiteY1" fmla="*/ 1320942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15080"/>
                  <a:gd name="connsiteX1" fmla="*/ 473609 w 1305767"/>
                  <a:gd name="connsiteY1" fmla="*/ 1385988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23096"/>
                  <a:gd name="connsiteX1" fmla="*/ 473609 w 1305767"/>
                  <a:gd name="connsiteY1" fmla="*/ 1385988 h 1723096"/>
                  <a:gd name="connsiteX2" fmla="*/ 961663 w 1305767"/>
                  <a:gd name="connsiteY2" fmla="*/ 1723095 h 1723096"/>
                  <a:gd name="connsiteX3" fmla="*/ 1305767 w 1305767"/>
                  <a:gd name="connsiteY3" fmla="*/ 705830 h 1723096"/>
                  <a:gd name="connsiteX4" fmla="*/ 790219 w 1305767"/>
                  <a:gd name="connsiteY4" fmla="*/ 0 h 1723096"/>
                  <a:gd name="connsiteX5" fmla="*/ 69698 w 1305767"/>
                  <a:gd name="connsiteY5" fmla="*/ 616252 h 1723096"/>
                  <a:gd name="connsiteX6" fmla="*/ 0 w 1305767"/>
                  <a:gd name="connsiteY6" fmla="*/ 1624647 h 1723096"/>
                  <a:gd name="connsiteX0" fmla="*/ 0 w 1351380"/>
                  <a:gd name="connsiteY0" fmla="*/ 1632661 h 1723095"/>
                  <a:gd name="connsiteX1" fmla="*/ 519222 w 1351380"/>
                  <a:gd name="connsiteY1" fmla="*/ 1385988 h 1723095"/>
                  <a:gd name="connsiteX2" fmla="*/ 1007276 w 1351380"/>
                  <a:gd name="connsiteY2" fmla="*/ 1723095 h 1723095"/>
                  <a:gd name="connsiteX3" fmla="*/ 1351380 w 1351380"/>
                  <a:gd name="connsiteY3" fmla="*/ 705830 h 1723095"/>
                  <a:gd name="connsiteX4" fmla="*/ 835832 w 1351380"/>
                  <a:gd name="connsiteY4" fmla="*/ 0 h 1723095"/>
                  <a:gd name="connsiteX5" fmla="*/ 115311 w 1351380"/>
                  <a:gd name="connsiteY5" fmla="*/ 616252 h 1723095"/>
                  <a:gd name="connsiteX6" fmla="*/ 0 w 1351380"/>
                  <a:gd name="connsiteY6" fmla="*/ 1632661 h 172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380" h="1723095">
                    <a:moveTo>
                      <a:pt x="0" y="1632661"/>
                    </a:moveTo>
                    <a:lnTo>
                      <a:pt x="519222" y="1385988"/>
                    </a:lnTo>
                    <a:lnTo>
                      <a:pt x="1007276" y="1723095"/>
                    </a:lnTo>
                    <a:lnTo>
                      <a:pt x="1351380" y="705830"/>
                    </a:lnTo>
                    <a:lnTo>
                      <a:pt x="835832" y="0"/>
                    </a:lnTo>
                    <a:lnTo>
                      <a:pt x="115311" y="616252"/>
                    </a:lnTo>
                    <a:lnTo>
                      <a:pt x="0" y="1632661"/>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47" name="Text Box 10"/>
              <p:cNvSpPr txBox="1">
                <a:spLocks noChangeArrowheads="1"/>
              </p:cNvSpPr>
              <p:nvPr/>
            </p:nvSpPr>
            <p:spPr bwMode="auto">
              <a:xfrm rot="17744282">
                <a:off x="6423985" y="1471296"/>
                <a:ext cx="983494" cy="7581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 Refl.</a:t>
                </a:r>
                <a:endParaRPr kumimoji="0" lang="de-DE" altLang="de-DE" sz="100" i="0" u="none" strike="noStrike" cap="none" normalizeH="0" baseline="0" dirty="0">
                  <a:ln>
                    <a:noFill/>
                  </a:ln>
                  <a:solidFill>
                    <a:schemeClr val="tx1"/>
                  </a:solidFill>
                  <a:effectLst/>
                  <a:latin typeface="Arial" pitchFamily="34" charset="0"/>
                  <a:cs typeface="Arial" pitchFamily="34" charset="0"/>
                </a:endParaRPr>
              </a:p>
            </p:txBody>
          </p:sp>
        </p:grpSp>
        <p:grpSp>
          <p:nvGrpSpPr>
            <p:cNvPr id="42" name="Gruppieren 41"/>
            <p:cNvGrpSpPr/>
            <p:nvPr/>
          </p:nvGrpSpPr>
          <p:grpSpPr>
            <a:xfrm>
              <a:off x="4713546" y="2210718"/>
              <a:ext cx="2495837" cy="3698328"/>
              <a:chOff x="4713546" y="2210718"/>
              <a:chExt cx="2495837" cy="3698328"/>
            </a:xfrm>
          </p:grpSpPr>
          <p:sp>
            <p:nvSpPr>
              <p:cNvPr id="44" name="Freeform 3"/>
              <p:cNvSpPr>
                <a:spLocks/>
              </p:cNvSpPr>
              <p:nvPr/>
            </p:nvSpPr>
            <p:spPr bwMode="auto">
              <a:xfrm>
                <a:off x="4713546" y="2210718"/>
                <a:ext cx="2495837" cy="3698328"/>
              </a:xfrm>
              <a:custGeom>
                <a:avLst/>
                <a:gdLst>
                  <a:gd name="T0" fmla="*/ 2688687 w 3507552"/>
                  <a:gd name="T1" fmla="*/ 4323516 h 6038193"/>
                  <a:gd name="T2" fmla="*/ 2907051 w 3507552"/>
                  <a:gd name="T3" fmla="*/ 4773892 h 6038193"/>
                  <a:gd name="T4" fmla="*/ 3507552 w 3507552"/>
                  <a:gd name="T5" fmla="*/ 4678358 h 6038193"/>
                  <a:gd name="T6" fmla="*/ 212795 w 3507552"/>
                  <a:gd name="T7" fmla="*/ 4146331 h 6038193"/>
                  <a:gd name="T8" fmla="*/ 2230781 w 3507552"/>
                  <a:gd name="T9" fmla="*/ 141889 h 6038193"/>
                  <a:gd name="T10" fmla="*/ 2766808 w 3507552"/>
                  <a:gd name="T11" fmla="*/ 0 h 6038193"/>
                  <a:gd name="T12" fmla="*/ 3176712 w 3507552"/>
                  <a:gd name="T13" fmla="*/ 457200 h 6038193"/>
                  <a:gd name="T14" fmla="*/ 1079898 w 3507552"/>
                  <a:gd name="T15" fmla="*/ 3767958 h 6038193"/>
                  <a:gd name="T16" fmla="*/ 2688687 w 3507552"/>
                  <a:gd name="T17" fmla="*/ 4323516 h 6038193"/>
                  <a:gd name="connsiteX0" fmla="*/ 2544580 w 3312122"/>
                  <a:gd name="connsiteY0" fmla="*/ 4192128 h 5312932"/>
                  <a:gd name="connsiteX1" fmla="*/ 2711621 w 3312122"/>
                  <a:gd name="connsiteY1" fmla="*/ 4773892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4580 w 3312122"/>
                  <a:gd name="connsiteY0" fmla="*/ 4192128 h 5312932"/>
                  <a:gd name="connsiteX1" fmla="*/ 3096545 w 3312122"/>
                  <a:gd name="connsiteY1" fmla="*/ 4236395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1531 w 3180764"/>
                  <a:gd name="connsiteY0" fmla="*/ 4192128 h 4642871"/>
                  <a:gd name="connsiteX1" fmla="*/ 3093496 w 3180764"/>
                  <a:gd name="connsiteY1" fmla="*/ 4236395 h 4642871"/>
                  <a:gd name="connsiteX2" fmla="*/ 3180764 w 3180764"/>
                  <a:gd name="connsiteY2" fmla="*/ 3675029 h 4642871"/>
                  <a:gd name="connsiteX3" fmla="*/ 14316 w 3180764"/>
                  <a:gd name="connsiteY3" fmla="*/ 4146331 h 4642871"/>
                  <a:gd name="connsiteX4" fmla="*/ 2032302 w 3180764"/>
                  <a:gd name="connsiteY4" fmla="*/ 141889 h 4642871"/>
                  <a:gd name="connsiteX5" fmla="*/ 2568329 w 3180764"/>
                  <a:gd name="connsiteY5" fmla="*/ 0 h 4642871"/>
                  <a:gd name="connsiteX6" fmla="*/ 2978233 w 3180764"/>
                  <a:gd name="connsiteY6" fmla="*/ 457200 h 4642871"/>
                  <a:gd name="connsiteX7" fmla="*/ 881419 w 3180764"/>
                  <a:gd name="connsiteY7" fmla="*/ 3767958 h 4642871"/>
                  <a:gd name="connsiteX8" fmla="*/ 2541531 w 3180764"/>
                  <a:gd name="connsiteY8" fmla="*/ 4192128 h 4642871"/>
                  <a:gd name="connsiteX0" fmla="*/ 2541531 w 3299560"/>
                  <a:gd name="connsiteY0" fmla="*/ 4192128 h 4905639"/>
                  <a:gd name="connsiteX1" fmla="*/ 3093496 w 3299560"/>
                  <a:gd name="connsiteY1" fmla="*/ 4236395 h 4905639"/>
                  <a:gd name="connsiteX2" fmla="*/ 3180764 w 3299560"/>
                  <a:gd name="connsiteY2" fmla="*/ 3675029 h 4905639"/>
                  <a:gd name="connsiteX3" fmla="*/ 14316 w 3299560"/>
                  <a:gd name="connsiteY3" fmla="*/ 4146331 h 4905639"/>
                  <a:gd name="connsiteX4" fmla="*/ 2032302 w 3299560"/>
                  <a:gd name="connsiteY4" fmla="*/ 141889 h 4905639"/>
                  <a:gd name="connsiteX5" fmla="*/ 2568329 w 3299560"/>
                  <a:gd name="connsiteY5" fmla="*/ 0 h 4905639"/>
                  <a:gd name="connsiteX6" fmla="*/ 2978233 w 3299560"/>
                  <a:gd name="connsiteY6" fmla="*/ 457200 h 4905639"/>
                  <a:gd name="connsiteX7" fmla="*/ 881419 w 3299560"/>
                  <a:gd name="connsiteY7" fmla="*/ 3767958 h 4905639"/>
                  <a:gd name="connsiteX8" fmla="*/ 2541531 w 3299560"/>
                  <a:gd name="connsiteY8" fmla="*/ 4192128 h 4905639"/>
                  <a:gd name="connsiteX0" fmla="*/ 2532707 w 3288757"/>
                  <a:gd name="connsiteY0" fmla="*/ 4192128 h 5014456"/>
                  <a:gd name="connsiteX1" fmla="*/ 3084672 w 3288757"/>
                  <a:gd name="connsiteY1" fmla="*/ 4236395 h 5014456"/>
                  <a:gd name="connsiteX2" fmla="*/ 3171940 w 3288757"/>
                  <a:gd name="connsiteY2" fmla="*/ 3675029 h 5014456"/>
                  <a:gd name="connsiteX3" fmla="*/ 5492 w 3288757"/>
                  <a:gd name="connsiteY3" fmla="*/ 4146331 h 5014456"/>
                  <a:gd name="connsiteX4" fmla="*/ 2023478 w 3288757"/>
                  <a:gd name="connsiteY4" fmla="*/ 141889 h 5014456"/>
                  <a:gd name="connsiteX5" fmla="*/ 2559505 w 3288757"/>
                  <a:gd name="connsiteY5" fmla="*/ 0 h 5014456"/>
                  <a:gd name="connsiteX6" fmla="*/ 2969409 w 3288757"/>
                  <a:gd name="connsiteY6" fmla="*/ 457200 h 5014456"/>
                  <a:gd name="connsiteX7" fmla="*/ 872595 w 3288757"/>
                  <a:gd name="connsiteY7" fmla="*/ 3767958 h 5014456"/>
                  <a:gd name="connsiteX8" fmla="*/ 2532707 w 3288757"/>
                  <a:gd name="connsiteY8" fmla="*/ 4192128 h 5014456"/>
                  <a:gd name="connsiteX0" fmla="*/ 2532707 w 3288756"/>
                  <a:gd name="connsiteY0" fmla="*/ 4192128 h 5014455"/>
                  <a:gd name="connsiteX1" fmla="*/ 3084672 w 3288756"/>
                  <a:gd name="connsiteY1" fmla="*/ 4236395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10333 w 3288756"/>
                  <a:gd name="connsiteY1" fmla="*/ 4200563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68240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68240 h 5014455"/>
                  <a:gd name="connsiteX0" fmla="*/ 2540951 w 3273905"/>
                  <a:gd name="connsiteY0" fmla="*/ 4168240 h 4905638"/>
                  <a:gd name="connsiteX1" fmla="*/ 3144238 w 3273905"/>
                  <a:gd name="connsiteY1" fmla="*/ 4176674 h 4905638"/>
                  <a:gd name="connsiteX2" fmla="*/ 3154523 w 3273905"/>
                  <a:gd name="connsiteY2" fmla="*/ 3675029 h 4905638"/>
                  <a:gd name="connsiteX3" fmla="*/ 13736 w 3273905"/>
                  <a:gd name="connsiteY3" fmla="*/ 4146331 h 4905638"/>
                  <a:gd name="connsiteX4" fmla="*/ 2031722 w 3273905"/>
                  <a:gd name="connsiteY4" fmla="*/ 141889 h 4905638"/>
                  <a:gd name="connsiteX5" fmla="*/ 2567749 w 3273905"/>
                  <a:gd name="connsiteY5" fmla="*/ 0 h 4905638"/>
                  <a:gd name="connsiteX6" fmla="*/ 2977653 w 3273905"/>
                  <a:gd name="connsiteY6" fmla="*/ 457200 h 4905638"/>
                  <a:gd name="connsiteX7" fmla="*/ 880839 w 3273905"/>
                  <a:gd name="connsiteY7" fmla="*/ 3767958 h 4905638"/>
                  <a:gd name="connsiteX8" fmla="*/ 2540951 w 3273905"/>
                  <a:gd name="connsiteY8" fmla="*/ 4168240 h 4905638"/>
                  <a:gd name="connsiteX0" fmla="*/ 2540951 w 3528987"/>
                  <a:gd name="connsiteY0" fmla="*/ 4168240 h 4740330"/>
                  <a:gd name="connsiteX1" fmla="*/ 3144238 w 3528987"/>
                  <a:gd name="connsiteY1" fmla="*/ 4176674 h 4740330"/>
                  <a:gd name="connsiteX2" fmla="*/ 3154523 w 3528987"/>
                  <a:gd name="connsiteY2" fmla="*/ 3675029 h 4740330"/>
                  <a:gd name="connsiteX3" fmla="*/ 13736 w 3528987"/>
                  <a:gd name="connsiteY3" fmla="*/ 4146331 h 4740330"/>
                  <a:gd name="connsiteX4" fmla="*/ 2031722 w 3528987"/>
                  <a:gd name="connsiteY4" fmla="*/ 141889 h 4740330"/>
                  <a:gd name="connsiteX5" fmla="*/ 2567749 w 3528987"/>
                  <a:gd name="connsiteY5" fmla="*/ 0 h 4740330"/>
                  <a:gd name="connsiteX6" fmla="*/ 2977653 w 3528987"/>
                  <a:gd name="connsiteY6" fmla="*/ 457200 h 4740330"/>
                  <a:gd name="connsiteX7" fmla="*/ 880839 w 3528987"/>
                  <a:gd name="connsiteY7" fmla="*/ 3767958 h 4740330"/>
                  <a:gd name="connsiteX8" fmla="*/ 2540951 w 3528987"/>
                  <a:gd name="connsiteY8" fmla="*/ 4168240 h 4740330"/>
                  <a:gd name="connsiteX0" fmla="*/ 2540951 w 3528986"/>
                  <a:gd name="connsiteY0" fmla="*/ 4168240 h 4740330"/>
                  <a:gd name="connsiteX1" fmla="*/ 3144238 w 3528986"/>
                  <a:gd name="connsiteY1" fmla="*/ 4176674 h 4740330"/>
                  <a:gd name="connsiteX2" fmla="*/ 3154523 w 3528986"/>
                  <a:gd name="connsiteY2" fmla="*/ 3675029 h 4740330"/>
                  <a:gd name="connsiteX3" fmla="*/ 13736 w 3528986"/>
                  <a:gd name="connsiteY3" fmla="*/ 4146331 h 4740330"/>
                  <a:gd name="connsiteX4" fmla="*/ 2031722 w 3528986"/>
                  <a:gd name="connsiteY4" fmla="*/ 141889 h 4740330"/>
                  <a:gd name="connsiteX5" fmla="*/ 2567749 w 3528986"/>
                  <a:gd name="connsiteY5" fmla="*/ 0 h 4740330"/>
                  <a:gd name="connsiteX6" fmla="*/ 2977653 w 3528986"/>
                  <a:gd name="connsiteY6" fmla="*/ 457200 h 4740330"/>
                  <a:gd name="connsiteX7" fmla="*/ 880839 w 3528986"/>
                  <a:gd name="connsiteY7" fmla="*/ 3767958 h 4740330"/>
                  <a:gd name="connsiteX8" fmla="*/ 2540951 w 3528986"/>
                  <a:gd name="connsiteY8" fmla="*/ 4168240 h 4740330"/>
                  <a:gd name="connsiteX0" fmla="*/ 2529461 w 3510646"/>
                  <a:gd name="connsiteY0" fmla="*/ 4168240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1 w 3510646"/>
                  <a:gd name="connsiteY8" fmla="*/ 4168240 h 4943563"/>
                  <a:gd name="connsiteX0" fmla="*/ 2529462 w 3510646"/>
                  <a:gd name="connsiteY0" fmla="*/ 4156296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2 w 3510646"/>
                  <a:gd name="connsiteY8" fmla="*/ 4156296 h 4943563"/>
                  <a:gd name="connsiteX0" fmla="*/ 2542421 w 3591180"/>
                  <a:gd name="connsiteY0" fmla="*/ 4156296 h 4782347"/>
                  <a:gd name="connsiteX1" fmla="*/ 3145707 w 3591180"/>
                  <a:gd name="connsiteY1" fmla="*/ 4176674 h 4782347"/>
                  <a:gd name="connsiteX2" fmla="*/ 3220147 w 3591180"/>
                  <a:gd name="connsiteY2" fmla="*/ 3746695 h 4782347"/>
                  <a:gd name="connsiteX3" fmla="*/ 15205 w 3591180"/>
                  <a:gd name="connsiteY3" fmla="*/ 4146331 h 4782347"/>
                  <a:gd name="connsiteX4" fmla="*/ 2033191 w 3591180"/>
                  <a:gd name="connsiteY4" fmla="*/ 141889 h 4782347"/>
                  <a:gd name="connsiteX5" fmla="*/ 2569218 w 3591180"/>
                  <a:gd name="connsiteY5" fmla="*/ 0 h 4782347"/>
                  <a:gd name="connsiteX6" fmla="*/ 2979122 w 3591180"/>
                  <a:gd name="connsiteY6" fmla="*/ 457200 h 4782347"/>
                  <a:gd name="connsiteX7" fmla="*/ 882308 w 3591180"/>
                  <a:gd name="connsiteY7" fmla="*/ 3767958 h 4782347"/>
                  <a:gd name="connsiteX8" fmla="*/ 2542421 w 3591180"/>
                  <a:gd name="connsiteY8" fmla="*/ 4156296 h 4782347"/>
                  <a:gd name="connsiteX0" fmla="*/ 2542421 w 3591181"/>
                  <a:gd name="connsiteY0" fmla="*/ 4156296 h 4782346"/>
                  <a:gd name="connsiteX1" fmla="*/ 3132877 w 3591181"/>
                  <a:gd name="connsiteY1" fmla="*/ 4176675 h 4782346"/>
                  <a:gd name="connsiteX2" fmla="*/ 3220147 w 3591181"/>
                  <a:gd name="connsiteY2" fmla="*/ 3746695 h 4782346"/>
                  <a:gd name="connsiteX3" fmla="*/ 15205 w 3591181"/>
                  <a:gd name="connsiteY3" fmla="*/ 4146331 h 4782346"/>
                  <a:gd name="connsiteX4" fmla="*/ 2033191 w 3591181"/>
                  <a:gd name="connsiteY4" fmla="*/ 141889 h 4782346"/>
                  <a:gd name="connsiteX5" fmla="*/ 2569218 w 3591181"/>
                  <a:gd name="connsiteY5" fmla="*/ 0 h 4782346"/>
                  <a:gd name="connsiteX6" fmla="*/ 2979122 w 3591181"/>
                  <a:gd name="connsiteY6" fmla="*/ 457200 h 4782346"/>
                  <a:gd name="connsiteX7" fmla="*/ 882308 w 3591181"/>
                  <a:gd name="connsiteY7" fmla="*/ 3767958 h 4782346"/>
                  <a:gd name="connsiteX8" fmla="*/ 2542421 w 3591181"/>
                  <a:gd name="connsiteY8" fmla="*/ 4156296 h 4782346"/>
                  <a:gd name="connsiteX0" fmla="*/ 2542421 w 3591182"/>
                  <a:gd name="connsiteY0" fmla="*/ 4156296 h 4774805"/>
                  <a:gd name="connsiteX1" fmla="*/ 3132877 w 3591182"/>
                  <a:gd name="connsiteY1" fmla="*/ 4176675 h 4774805"/>
                  <a:gd name="connsiteX2" fmla="*/ 3220148 w 3591182"/>
                  <a:gd name="connsiteY2" fmla="*/ 3734004 h 4774805"/>
                  <a:gd name="connsiteX3" fmla="*/ 15205 w 3591182"/>
                  <a:gd name="connsiteY3" fmla="*/ 4146331 h 4774805"/>
                  <a:gd name="connsiteX4" fmla="*/ 2033191 w 3591182"/>
                  <a:gd name="connsiteY4" fmla="*/ 141889 h 4774805"/>
                  <a:gd name="connsiteX5" fmla="*/ 2569218 w 3591182"/>
                  <a:gd name="connsiteY5" fmla="*/ 0 h 4774805"/>
                  <a:gd name="connsiteX6" fmla="*/ 2979122 w 3591182"/>
                  <a:gd name="connsiteY6" fmla="*/ 457200 h 4774805"/>
                  <a:gd name="connsiteX7" fmla="*/ 882308 w 3591182"/>
                  <a:gd name="connsiteY7" fmla="*/ 3767958 h 4774805"/>
                  <a:gd name="connsiteX8" fmla="*/ 2542421 w 3591182"/>
                  <a:gd name="connsiteY8" fmla="*/ 4156296 h 4774805"/>
                  <a:gd name="connsiteX0" fmla="*/ 2542421 w 3591183"/>
                  <a:gd name="connsiteY0" fmla="*/ 4156296 h 4748752"/>
                  <a:gd name="connsiteX1" fmla="*/ 3132877 w 3591183"/>
                  <a:gd name="connsiteY1" fmla="*/ 4176675 h 4748752"/>
                  <a:gd name="connsiteX2" fmla="*/ 3220149 w 3591183"/>
                  <a:gd name="connsiteY2" fmla="*/ 3689587 h 4748752"/>
                  <a:gd name="connsiteX3" fmla="*/ 15205 w 3591183"/>
                  <a:gd name="connsiteY3" fmla="*/ 4146331 h 4748752"/>
                  <a:gd name="connsiteX4" fmla="*/ 2033191 w 3591183"/>
                  <a:gd name="connsiteY4" fmla="*/ 141889 h 4748752"/>
                  <a:gd name="connsiteX5" fmla="*/ 2569218 w 3591183"/>
                  <a:gd name="connsiteY5" fmla="*/ 0 h 4748752"/>
                  <a:gd name="connsiteX6" fmla="*/ 2979122 w 3591183"/>
                  <a:gd name="connsiteY6" fmla="*/ 457200 h 4748752"/>
                  <a:gd name="connsiteX7" fmla="*/ 882308 w 3591183"/>
                  <a:gd name="connsiteY7" fmla="*/ 3767958 h 4748752"/>
                  <a:gd name="connsiteX8" fmla="*/ 2542421 w 3591183"/>
                  <a:gd name="connsiteY8" fmla="*/ 4156296 h 4748752"/>
                  <a:gd name="connsiteX0" fmla="*/ 2542421 w 3591183"/>
                  <a:gd name="connsiteY0" fmla="*/ 4156296 h 4759853"/>
                  <a:gd name="connsiteX1" fmla="*/ 3132877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56296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30151 w 3572184"/>
                  <a:gd name="connsiteY0" fmla="*/ 4142759 h 4927571"/>
                  <a:gd name="connsiteX1" fmla="*/ 3113792 w 3572184"/>
                  <a:gd name="connsiteY1" fmla="*/ 4176675 h 4927571"/>
                  <a:gd name="connsiteX2" fmla="*/ 3207880 w 3572184"/>
                  <a:gd name="connsiteY2" fmla="*/ 3708624 h 4927571"/>
                  <a:gd name="connsiteX3" fmla="*/ 2935 w 3572184"/>
                  <a:gd name="connsiteY3" fmla="*/ 4146331 h 4927571"/>
                  <a:gd name="connsiteX4" fmla="*/ 2020921 w 3572184"/>
                  <a:gd name="connsiteY4" fmla="*/ 141889 h 4927571"/>
                  <a:gd name="connsiteX5" fmla="*/ 2556948 w 3572184"/>
                  <a:gd name="connsiteY5" fmla="*/ 0 h 4927571"/>
                  <a:gd name="connsiteX6" fmla="*/ 2966852 w 3572184"/>
                  <a:gd name="connsiteY6" fmla="*/ 457200 h 4927571"/>
                  <a:gd name="connsiteX7" fmla="*/ 870038 w 3572184"/>
                  <a:gd name="connsiteY7" fmla="*/ 3767958 h 4927571"/>
                  <a:gd name="connsiteX8" fmla="*/ 2530151 w 3572184"/>
                  <a:gd name="connsiteY8" fmla="*/ 4142759 h 492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2184" h="4927571">
                    <a:moveTo>
                      <a:pt x="2530151" y="4142759"/>
                    </a:moveTo>
                    <a:lnTo>
                      <a:pt x="3113792" y="4176675"/>
                    </a:lnTo>
                    <a:lnTo>
                      <a:pt x="3207880" y="3708624"/>
                    </a:lnTo>
                    <a:cubicBezTo>
                      <a:pt x="4912701" y="5331235"/>
                      <a:pt x="85284" y="5182729"/>
                      <a:pt x="2935" y="4146331"/>
                    </a:cubicBezTo>
                    <a:cubicBezTo>
                      <a:pt x="-79414" y="3109933"/>
                      <a:pt x="1595252" y="1198179"/>
                      <a:pt x="2020921" y="141889"/>
                    </a:cubicBezTo>
                    <a:lnTo>
                      <a:pt x="2556948" y="0"/>
                    </a:lnTo>
                    <a:lnTo>
                      <a:pt x="2966852" y="457200"/>
                    </a:lnTo>
                    <a:cubicBezTo>
                      <a:pt x="2746135" y="1277007"/>
                      <a:pt x="942822" y="3153698"/>
                      <a:pt x="870038" y="3767958"/>
                    </a:cubicBezTo>
                    <a:cubicBezTo>
                      <a:pt x="797255" y="4382218"/>
                      <a:pt x="2730906" y="4369903"/>
                      <a:pt x="2530151" y="4142759"/>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45" name="Text Box 8"/>
              <p:cNvSpPr txBox="1">
                <a:spLocks noChangeArrowheads="1"/>
              </p:cNvSpPr>
              <p:nvPr/>
            </p:nvSpPr>
            <p:spPr bwMode="auto">
              <a:xfrm rot="18039432">
                <a:off x="4710300" y="3448271"/>
                <a:ext cx="2232886" cy="64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Projektphase</a:t>
                </a:r>
                <a:endParaRPr kumimoji="0" lang="de-DE" altLang="de-DE" sz="800" i="0" u="none" strike="noStrike" cap="none" normalizeH="0" baseline="0" dirty="0">
                  <a:ln>
                    <a:noFill/>
                  </a:ln>
                  <a:solidFill>
                    <a:schemeClr val="tx1"/>
                  </a:solidFill>
                  <a:effectLst/>
                  <a:latin typeface="Arial" pitchFamily="34" charset="0"/>
                  <a:cs typeface="Arial" pitchFamily="34" charset="0"/>
                </a:endParaRPr>
              </a:p>
            </p:txBody>
          </p:sp>
        </p:grpSp>
        <p:sp>
          <p:nvSpPr>
            <p:cNvPr id="43" name="Ellipse 42"/>
            <p:cNvSpPr/>
            <p:nvPr/>
          </p:nvSpPr>
          <p:spPr>
            <a:xfrm>
              <a:off x="6585442" y="5057089"/>
              <a:ext cx="466905" cy="46690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
            </a:p>
          </p:txBody>
        </p:sp>
      </p:grpSp>
      <p:grpSp>
        <p:nvGrpSpPr>
          <p:cNvPr id="3" name="Gruppieren 2">
            <a:extLst>
              <a:ext uri="{FF2B5EF4-FFF2-40B4-BE49-F238E27FC236}">
                <a16:creationId xmlns:a16="http://schemas.microsoft.com/office/drawing/2014/main" id="{F728ECD1-0AB2-4C5A-9193-E0E9EAA8A06F}"/>
              </a:ext>
            </a:extLst>
          </p:cNvPr>
          <p:cNvGrpSpPr/>
          <p:nvPr/>
        </p:nvGrpSpPr>
        <p:grpSpPr>
          <a:xfrm>
            <a:off x="-4612640" y="7252460"/>
            <a:ext cx="5901383" cy="4077111"/>
            <a:chOff x="1025197" y="2044109"/>
            <a:chExt cx="7332128" cy="4077111"/>
          </a:xfrm>
        </p:grpSpPr>
        <p:sp>
          <p:nvSpPr>
            <p:cNvPr id="2" name="Rechteck 1"/>
            <p:cNvSpPr/>
            <p:nvPr/>
          </p:nvSpPr>
          <p:spPr>
            <a:xfrm>
              <a:off x="1025197" y="2062009"/>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8x</a:t>
              </a:r>
            </a:p>
          </p:txBody>
        </p:sp>
        <p:sp>
          <p:nvSpPr>
            <p:cNvPr id="5" name="Rechteck 4"/>
            <p:cNvSpPr/>
            <p:nvPr/>
          </p:nvSpPr>
          <p:spPr>
            <a:xfrm>
              <a:off x="1025197" y="2877018"/>
              <a:ext cx="2190016" cy="32436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sp>
          <p:nvSpPr>
            <p:cNvPr id="52" name="Rechteck 51"/>
            <p:cNvSpPr/>
            <p:nvPr/>
          </p:nvSpPr>
          <p:spPr>
            <a:xfrm>
              <a:off x="3596253" y="2053059"/>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8y</a:t>
              </a:r>
            </a:p>
          </p:txBody>
        </p:sp>
        <p:sp>
          <p:nvSpPr>
            <p:cNvPr id="53" name="Rechteck 52"/>
            <p:cNvSpPr/>
            <p:nvPr/>
          </p:nvSpPr>
          <p:spPr>
            <a:xfrm>
              <a:off x="3596253" y="2868068"/>
              <a:ext cx="2190016" cy="325288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sp>
          <p:nvSpPr>
            <p:cNvPr id="54" name="Rechteck 53"/>
            <p:cNvSpPr/>
            <p:nvPr/>
          </p:nvSpPr>
          <p:spPr>
            <a:xfrm>
              <a:off x="6167309" y="2044109"/>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8z</a:t>
              </a:r>
            </a:p>
          </p:txBody>
        </p:sp>
        <p:sp>
          <p:nvSpPr>
            <p:cNvPr id="55" name="Rechteck 54"/>
            <p:cNvSpPr/>
            <p:nvPr/>
          </p:nvSpPr>
          <p:spPr>
            <a:xfrm>
              <a:off x="6167309" y="2859117"/>
              <a:ext cx="2190016" cy="32621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sp>
          <p:nvSpPr>
            <p:cNvPr id="56" name="Rechteck 55"/>
            <p:cNvSpPr/>
            <p:nvPr/>
          </p:nvSpPr>
          <p:spPr>
            <a:xfrm>
              <a:off x="1159329" y="3034336"/>
              <a:ext cx="1920240" cy="522514"/>
            </a:xfrm>
            <a:prstGeom prst="rect">
              <a:avLst/>
            </a:prstGeom>
            <a:gradFill>
              <a:gsLst>
                <a:gs pos="55000">
                  <a:schemeClr val="accent3"/>
                </a:gs>
                <a:gs pos="78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Seifenblase</a:t>
              </a:r>
            </a:p>
          </p:txBody>
        </p:sp>
        <p:sp>
          <p:nvSpPr>
            <p:cNvPr id="57" name="Rechteck 56"/>
            <p:cNvSpPr/>
            <p:nvPr/>
          </p:nvSpPr>
          <p:spPr>
            <a:xfrm>
              <a:off x="6309927" y="3792030"/>
              <a:ext cx="1920240" cy="522514"/>
            </a:xfrm>
            <a:prstGeom prst="rect">
              <a:avLst/>
            </a:prstGeom>
            <a:gradFill>
              <a:gsLst>
                <a:gs pos="69000">
                  <a:schemeClr val="accent3"/>
                </a:gs>
                <a:gs pos="78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a:t>Solarnachf</a:t>
              </a:r>
              <a:r>
                <a:rPr lang="de-DE" dirty="0"/>
                <a:t>.</a:t>
              </a:r>
            </a:p>
          </p:txBody>
        </p:sp>
        <p:sp>
          <p:nvSpPr>
            <p:cNvPr id="58" name="Rechteck 57"/>
            <p:cNvSpPr/>
            <p:nvPr/>
          </p:nvSpPr>
          <p:spPr>
            <a:xfrm>
              <a:off x="1159329" y="4565463"/>
              <a:ext cx="1920240" cy="522514"/>
            </a:xfrm>
            <a:prstGeom prst="rect">
              <a:avLst/>
            </a:prstGeom>
            <a:gradFill>
              <a:gsLst>
                <a:gs pos="86000">
                  <a:schemeClr val="accent3"/>
                </a:gs>
                <a:gs pos="95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Einparken</a:t>
              </a:r>
            </a:p>
          </p:txBody>
        </p:sp>
        <p:sp>
          <p:nvSpPr>
            <p:cNvPr id="59" name="Rechteck 58"/>
            <p:cNvSpPr/>
            <p:nvPr/>
          </p:nvSpPr>
          <p:spPr>
            <a:xfrm>
              <a:off x="3726840" y="3032289"/>
              <a:ext cx="1920240" cy="522514"/>
            </a:xfrm>
            <a:prstGeom prst="rect">
              <a:avLst/>
            </a:prstGeom>
            <a:gradFill>
              <a:gsLst>
                <a:gs pos="24000">
                  <a:schemeClr val="accent3"/>
                </a:gs>
                <a:gs pos="38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Neutralisieren</a:t>
              </a:r>
            </a:p>
          </p:txBody>
        </p:sp>
        <p:sp>
          <p:nvSpPr>
            <p:cNvPr id="61" name="Rechteck 60"/>
            <p:cNvSpPr/>
            <p:nvPr/>
          </p:nvSpPr>
          <p:spPr>
            <a:xfrm>
              <a:off x="3726840" y="3785392"/>
              <a:ext cx="1920240" cy="522514"/>
            </a:xfrm>
            <a:prstGeom prst="rect">
              <a:avLst/>
            </a:prstGeom>
            <a:gradFill>
              <a:gsLst>
                <a:gs pos="80000">
                  <a:schemeClr val="accent3"/>
                </a:gs>
                <a:gs pos="92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Windpumpe</a:t>
              </a:r>
            </a:p>
          </p:txBody>
        </p:sp>
        <p:sp>
          <p:nvSpPr>
            <p:cNvPr id="62" name="Rechteck 61"/>
            <p:cNvSpPr/>
            <p:nvPr/>
          </p:nvSpPr>
          <p:spPr>
            <a:xfrm>
              <a:off x="3726840" y="4538495"/>
              <a:ext cx="1920240" cy="522514"/>
            </a:xfrm>
            <a:prstGeom prst="rect">
              <a:avLst/>
            </a:prstGeom>
            <a:gradFill>
              <a:gsLst>
                <a:gs pos="27000">
                  <a:schemeClr val="accent3"/>
                </a:gs>
                <a:gs pos="4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a:t>Phytotron</a:t>
              </a:r>
              <a:endParaRPr lang="de-DE" dirty="0"/>
            </a:p>
          </p:txBody>
        </p:sp>
        <p:sp>
          <p:nvSpPr>
            <p:cNvPr id="63" name="Rechteck 62"/>
            <p:cNvSpPr/>
            <p:nvPr/>
          </p:nvSpPr>
          <p:spPr>
            <a:xfrm>
              <a:off x="1159639" y="3792030"/>
              <a:ext cx="1920240" cy="522514"/>
            </a:xfrm>
            <a:prstGeom prst="rect">
              <a:avLst/>
            </a:prstGeom>
            <a:gradFill>
              <a:gsLst>
                <a:gs pos="51000">
                  <a:schemeClr val="accent3"/>
                </a:gs>
                <a:gs pos="57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Fotometer</a:t>
              </a:r>
            </a:p>
          </p:txBody>
        </p:sp>
        <p:sp>
          <p:nvSpPr>
            <p:cNvPr id="64" name="Rechteck 63"/>
            <p:cNvSpPr/>
            <p:nvPr/>
          </p:nvSpPr>
          <p:spPr>
            <a:xfrm>
              <a:off x="6310034" y="3032289"/>
              <a:ext cx="1920240" cy="522514"/>
            </a:xfrm>
            <a:prstGeom prst="rect">
              <a:avLst/>
            </a:prstGeom>
            <a:gradFill>
              <a:gsLst>
                <a:gs pos="99000">
                  <a:schemeClr val="accent3"/>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Fahrroboter</a:t>
              </a:r>
            </a:p>
          </p:txBody>
        </p:sp>
        <p:sp>
          <p:nvSpPr>
            <p:cNvPr id="65" name="Rechteck 64"/>
            <p:cNvSpPr/>
            <p:nvPr/>
          </p:nvSpPr>
          <p:spPr>
            <a:xfrm>
              <a:off x="6310034" y="4535648"/>
              <a:ext cx="1920240" cy="522514"/>
            </a:xfrm>
            <a:prstGeom prst="rect">
              <a:avLst/>
            </a:prstGeom>
            <a:gradFill>
              <a:gsLst>
                <a:gs pos="24000">
                  <a:schemeClr val="accent3"/>
                </a:gs>
                <a:gs pos="38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Farbensehen</a:t>
              </a:r>
            </a:p>
          </p:txBody>
        </p:sp>
        <p:sp>
          <p:nvSpPr>
            <p:cNvPr id="70" name="Rechteck 69"/>
            <p:cNvSpPr/>
            <p:nvPr/>
          </p:nvSpPr>
          <p:spPr>
            <a:xfrm>
              <a:off x="1025197" y="2070026"/>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9x, 10x</a:t>
              </a:r>
            </a:p>
            <a:p>
              <a:pPr algn="ctr"/>
              <a:r>
                <a:rPr lang="de-DE" dirty="0"/>
                <a:t>(Raum knapp)</a:t>
              </a:r>
            </a:p>
          </p:txBody>
        </p:sp>
        <p:sp>
          <p:nvSpPr>
            <p:cNvPr id="71" name="Rechteck 70"/>
            <p:cNvSpPr/>
            <p:nvPr/>
          </p:nvSpPr>
          <p:spPr>
            <a:xfrm>
              <a:off x="3596253" y="2061076"/>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9y, 10y</a:t>
              </a:r>
            </a:p>
            <a:p>
              <a:pPr algn="ctr"/>
              <a:r>
                <a:rPr lang="de-DE" dirty="0"/>
                <a:t>(kreativ)</a:t>
              </a:r>
            </a:p>
          </p:txBody>
        </p:sp>
        <p:sp>
          <p:nvSpPr>
            <p:cNvPr id="72" name="Rechteck 71"/>
            <p:cNvSpPr/>
            <p:nvPr/>
          </p:nvSpPr>
          <p:spPr>
            <a:xfrm>
              <a:off x="6167309" y="2052126"/>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9z, 10z</a:t>
              </a:r>
            </a:p>
            <a:p>
              <a:pPr algn="ctr"/>
              <a:r>
                <a:rPr lang="de-DE" dirty="0"/>
                <a:t>(kein µC)</a:t>
              </a:r>
            </a:p>
          </p:txBody>
        </p:sp>
        <p:sp>
          <p:nvSpPr>
            <p:cNvPr id="60" name="Rechteck 59"/>
            <p:cNvSpPr/>
            <p:nvPr/>
          </p:nvSpPr>
          <p:spPr>
            <a:xfrm>
              <a:off x="3726840" y="5317179"/>
              <a:ext cx="1920240" cy="522514"/>
            </a:xfrm>
            <a:prstGeom prst="rect">
              <a:avLst/>
            </a:prstGeom>
            <a:gradFill>
              <a:gsLst>
                <a:gs pos="29000">
                  <a:schemeClr val="accent3"/>
                </a:gs>
                <a:gs pos="45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Physiologie</a:t>
              </a:r>
            </a:p>
          </p:txBody>
        </p:sp>
        <p:sp>
          <p:nvSpPr>
            <p:cNvPr id="66" name="Rechteck 65"/>
            <p:cNvSpPr/>
            <p:nvPr/>
          </p:nvSpPr>
          <p:spPr>
            <a:xfrm>
              <a:off x="1159329" y="5316881"/>
              <a:ext cx="1920240" cy="522514"/>
            </a:xfrm>
            <a:prstGeom prst="rect">
              <a:avLst/>
            </a:prstGeom>
            <a:gradFill>
              <a:gsLst>
                <a:gs pos="55000">
                  <a:schemeClr val="accent3"/>
                </a:gs>
                <a:gs pos="78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a:t>Energiesim</a:t>
              </a:r>
              <a:r>
                <a:rPr lang="de-DE" dirty="0"/>
                <a:t>.</a:t>
              </a:r>
            </a:p>
          </p:txBody>
        </p:sp>
        <p:sp>
          <p:nvSpPr>
            <p:cNvPr id="67" name="Rechteck 66"/>
            <p:cNvSpPr/>
            <p:nvPr/>
          </p:nvSpPr>
          <p:spPr>
            <a:xfrm>
              <a:off x="6302197" y="5299754"/>
              <a:ext cx="1920240" cy="522514"/>
            </a:xfrm>
            <a:prstGeom prst="rect">
              <a:avLst/>
            </a:prstGeom>
            <a:gradFill>
              <a:gsLst>
                <a:gs pos="46000">
                  <a:schemeClr val="accent3"/>
                </a:gs>
                <a:gs pos="55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Mikroklima</a:t>
              </a:r>
            </a:p>
          </p:txBody>
        </p:sp>
      </p:grpSp>
      <p:sp>
        <p:nvSpPr>
          <p:cNvPr id="68" name="Rechteck 67">
            <a:extLst>
              <a:ext uri="{FF2B5EF4-FFF2-40B4-BE49-F238E27FC236}">
                <a16:creationId xmlns:a16="http://schemas.microsoft.com/office/drawing/2014/main" id="{40F66BEF-32C6-4DA1-9356-1CA5826B25EE}"/>
              </a:ext>
            </a:extLst>
          </p:cNvPr>
          <p:cNvSpPr/>
          <p:nvPr/>
        </p:nvSpPr>
        <p:spPr>
          <a:xfrm>
            <a:off x="2460487" y="8564442"/>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Zeichnen 2</a:t>
            </a:r>
          </a:p>
        </p:txBody>
      </p:sp>
      <p:sp>
        <p:nvSpPr>
          <p:cNvPr id="69" name="Rechteck 68">
            <a:extLst>
              <a:ext uri="{FF2B5EF4-FFF2-40B4-BE49-F238E27FC236}">
                <a16:creationId xmlns:a16="http://schemas.microsoft.com/office/drawing/2014/main" id="{0F0C1F12-2983-4B1F-924A-F180AB416918}"/>
              </a:ext>
            </a:extLst>
          </p:cNvPr>
          <p:cNvSpPr/>
          <p:nvPr/>
        </p:nvSpPr>
        <p:spPr>
          <a:xfrm>
            <a:off x="2371295" y="8807450"/>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Simple Machines 1</a:t>
            </a:r>
          </a:p>
        </p:txBody>
      </p:sp>
      <p:sp>
        <p:nvSpPr>
          <p:cNvPr id="73" name="Rechteck 72">
            <a:extLst>
              <a:ext uri="{FF2B5EF4-FFF2-40B4-BE49-F238E27FC236}">
                <a16:creationId xmlns:a16="http://schemas.microsoft.com/office/drawing/2014/main" id="{E664826E-1E6B-4039-A615-7B0A86CEEBE9}"/>
              </a:ext>
            </a:extLst>
          </p:cNvPr>
          <p:cNvSpPr/>
          <p:nvPr/>
        </p:nvSpPr>
        <p:spPr>
          <a:xfrm>
            <a:off x="2371295" y="8376289"/>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Getriebe 3</a:t>
            </a:r>
          </a:p>
        </p:txBody>
      </p:sp>
      <p:sp>
        <p:nvSpPr>
          <p:cNvPr id="74" name="Rechteck 73">
            <a:extLst>
              <a:ext uri="{FF2B5EF4-FFF2-40B4-BE49-F238E27FC236}">
                <a16:creationId xmlns:a16="http://schemas.microsoft.com/office/drawing/2014/main" id="{338C5F0B-1A46-4197-83A1-8E3ACAAF410B}"/>
              </a:ext>
            </a:extLst>
          </p:cNvPr>
          <p:cNvSpPr/>
          <p:nvPr/>
        </p:nvSpPr>
        <p:spPr>
          <a:xfrm>
            <a:off x="2371295" y="10541731"/>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Schaltung 2</a:t>
            </a:r>
          </a:p>
        </p:txBody>
      </p:sp>
      <p:sp>
        <p:nvSpPr>
          <p:cNvPr id="75" name="Rechteck 74">
            <a:extLst>
              <a:ext uri="{FF2B5EF4-FFF2-40B4-BE49-F238E27FC236}">
                <a16:creationId xmlns:a16="http://schemas.microsoft.com/office/drawing/2014/main" id="{BAF1AF24-DD68-4519-A650-E9573602A6E7}"/>
              </a:ext>
            </a:extLst>
          </p:cNvPr>
          <p:cNvSpPr/>
          <p:nvPr/>
        </p:nvSpPr>
        <p:spPr>
          <a:xfrm>
            <a:off x="2401602" y="9621714"/>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µC 2</a:t>
            </a:r>
          </a:p>
        </p:txBody>
      </p:sp>
      <p:sp>
        <p:nvSpPr>
          <p:cNvPr id="76" name="Rechteck 75">
            <a:extLst>
              <a:ext uri="{FF2B5EF4-FFF2-40B4-BE49-F238E27FC236}">
                <a16:creationId xmlns:a16="http://schemas.microsoft.com/office/drawing/2014/main" id="{DAFF54B5-A529-4F7E-85A0-68B44FF979F1}"/>
              </a:ext>
            </a:extLst>
          </p:cNvPr>
          <p:cNvSpPr/>
          <p:nvPr/>
        </p:nvSpPr>
        <p:spPr>
          <a:xfrm>
            <a:off x="2371295" y="9240967"/>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Statik 2</a:t>
            </a:r>
          </a:p>
        </p:txBody>
      </p:sp>
      <p:sp>
        <p:nvSpPr>
          <p:cNvPr id="77" name="Rechteck 76">
            <a:extLst>
              <a:ext uri="{FF2B5EF4-FFF2-40B4-BE49-F238E27FC236}">
                <a16:creationId xmlns:a16="http://schemas.microsoft.com/office/drawing/2014/main" id="{E5A76C18-D5AE-4AEB-BDB6-E0F33398CCEF}"/>
              </a:ext>
            </a:extLst>
          </p:cNvPr>
          <p:cNvSpPr/>
          <p:nvPr/>
        </p:nvSpPr>
        <p:spPr>
          <a:xfrm>
            <a:off x="2371295" y="10118628"/>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Löten 2</a:t>
            </a:r>
          </a:p>
        </p:txBody>
      </p:sp>
      <p:sp>
        <p:nvSpPr>
          <p:cNvPr id="78" name="Rechteck 77">
            <a:extLst>
              <a:ext uri="{FF2B5EF4-FFF2-40B4-BE49-F238E27FC236}">
                <a16:creationId xmlns:a16="http://schemas.microsoft.com/office/drawing/2014/main" id="{E5DFCAC5-502E-4DE3-BA93-5141338D9043}"/>
              </a:ext>
            </a:extLst>
          </p:cNvPr>
          <p:cNvSpPr/>
          <p:nvPr/>
        </p:nvSpPr>
        <p:spPr>
          <a:xfrm>
            <a:off x="2460487" y="9004094"/>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CAD 1</a:t>
            </a:r>
          </a:p>
        </p:txBody>
      </p:sp>
      <p:sp>
        <p:nvSpPr>
          <p:cNvPr id="79" name="Rechteck 78">
            <a:extLst>
              <a:ext uri="{FF2B5EF4-FFF2-40B4-BE49-F238E27FC236}">
                <a16:creationId xmlns:a16="http://schemas.microsoft.com/office/drawing/2014/main" id="{88F6B660-89FF-4A6B-B0FB-6F0C400A2ECE}"/>
              </a:ext>
            </a:extLst>
          </p:cNvPr>
          <p:cNvSpPr/>
          <p:nvPr/>
        </p:nvSpPr>
        <p:spPr>
          <a:xfrm>
            <a:off x="2460487" y="7676576"/>
            <a:ext cx="1941217" cy="360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Messverfahren 1</a:t>
            </a:r>
          </a:p>
        </p:txBody>
      </p:sp>
      <p:sp>
        <p:nvSpPr>
          <p:cNvPr id="80" name="Rechteck 79">
            <a:extLst>
              <a:ext uri="{FF2B5EF4-FFF2-40B4-BE49-F238E27FC236}">
                <a16:creationId xmlns:a16="http://schemas.microsoft.com/office/drawing/2014/main" id="{FB65896F-70F1-483B-BD1E-311395B1BA97}"/>
              </a:ext>
            </a:extLst>
          </p:cNvPr>
          <p:cNvSpPr/>
          <p:nvPr/>
        </p:nvSpPr>
        <p:spPr>
          <a:xfrm>
            <a:off x="2460487" y="8120509"/>
            <a:ext cx="1941217" cy="360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Forschen 2</a:t>
            </a:r>
          </a:p>
        </p:txBody>
      </p:sp>
      <p:sp>
        <p:nvSpPr>
          <p:cNvPr id="81" name="Rechteck 80">
            <a:extLst>
              <a:ext uri="{FF2B5EF4-FFF2-40B4-BE49-F238E27FC236}">
                <a16:creationId xmlns:a16="http://schemas.microsoft.com/office/drawing/2014/main" id="{C7B2588D-34A3-4078-8958-3201DFA022E4}"/>
              </a:ext>
            </a:extLst>
          </p:cNvPr>
          <p:cNvSpPr/>
          <p:nvPr/>
        </p:nvSpPr>
        <p:spPr>
          <a:xfrm>
            <a:off x="2371295" y="9684900"/>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Multimeter 2</a:t>
            </a:r>
          </a:p>
        </p:txBody>
      </p:sp>
      <p:sp>
        <p:nvSpPr>
          <p:cNvPr id="82" name="Rechteck 81">
            <a:extLst>
              <a:ext uri="{FF2B5EF4-FFF2-40B4-BE49-F238E27FC236}">
                <a16:creationId xmlns:a16="http://schemas.microsoft.com/office/drawing/2014/main" id="{980D5FDF-2BD7-4CC3-925A-E138154F8157}"/>
              </a:ext>
            </a:extLst>
          </p:cNvPr>
          <p:cNvSpPr/>
          <p:nvPr/>
        </p:nvSpPr>
        <p:spPr>
          <a:xfrm>
            <a:off x="2462284" y="7226543"/>
            <a:ext cx="1941217" cy="360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Auswertung 2</a:t>
            </a:r>
          </a:p>
        </p:txBody>
      </p:sp>
      <p:sp>
        <p:nvSpPr>
          <p:cNvPr id="83" name="Rechteck 82">
            <a:extLst>
              <a:ext uri="{FF2B5EF4-FFF2-40B4-BE49-F238E27FC236}">
                <a16:creationId xmlns:a16="http://schemas.microsoft.com/office/drawing/2014/main" id="{62738A83-0FD1-4D0B-8F96-89D43D6B7CB2}"/>
              </a:ext>
            </a:extLst>
          </p:cNvPr>
          <p:cNvSpPr/>
          <p:nvPr/>
        </p:nvSpPr>
        <p:spPr>
          <a:xfrm>
            <a:off x="2366925" y="7929819"/>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Steuern &amp; Regeln 1</a:t>
            </a:r>
          </a:p>
        </p:txBody>
      </p:sp>
      <p:sp>
        <p:nvSpPr>
          <p:cNvPr id="84" name="Rechteck 83">
            <a:extLst>
              <a:ext uri="{FF2B5EF4-FFF2-40B4-BE49-F238E27FC236}">
                <a16:creationId xmlns:a16="http://schemas.microsoft.com/office/drawing/2014/main" id="{B615C33D-6ADF-44D1-8DFE-96F3FF27562A}"/>
              </a:ext>
            </a:extLst>
          </p:cNvPr>
          <p:cNvSpPr/>
          <p:nvPr/>
        </p:nvSpPr>
        <p:spPr>
          <a:xfrm>
            <a:off x="4908194" y="8590359"/>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Zeichnen 3</a:t>
            </a:r>
          </a:p>
        </p:txBody>
      </p:sp>
      <p:sp>
        <p:nvSpPr>
          <p:cNvPr id="85" name="Rechteck 84">
            <a:extLst>
              <a:ext uri="{FF2B5EF4-FFF2-40B4-BE49-F238E27FC236}">
                <a16:creationId xmlns:a16="http://schemas.microsoft.com/office/drawing/2014/main" id="{C0D31016-576E-46E2-B555-B4C1104438D1}"/>
              </a:ext>
            </a:extLst>
          </p:cNvPr>
          <p:cNvSpPr/>
          <p:nvPr/>
        </p:nvSpPr>
        <p:spPr>
          <a:xfrm>
            <a:off x="4814630" y="8643079"/>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Simple Machines 2</a:t>
            </a:r>
          </a:p>
        </p:txBody>
      </p:sp>
      <p:sp>
        <p:nvSpPr>
          <p:cNvPr id="87" name="Rechteck 86">
            <a:extLst>
              <a:ext uri="{FF2B5EF4-FFF2-40B4-BE49-F238E27FC236}">
                <a16:creationId xmlns:a16="http://schemas.microsoft.com/office/drawing/2014/main" id="{57EDD330-0F15-4D30-81E3-75FD9991F33F}"/>
              </a:ext>
            </a:extLst>
          </p:cNvPr>
          <p:cNvSpPr/>
          <p:nvPr/>
        </p:nvSpPr>
        <p:spPr>
          <a:xfrm>
            <a:off x="4819002" y="9266884"/>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Statik 3</a:t>
            </a:r>
          </a:p>
        </p:txBody>
      </p:sp>
      <p:sp>
        <p:nvSpPr>
          <p:cNvPr id="88" name="Rechteck 87">
            <a:extLst>
              <a:ext uri="{FF2B5EF4-FFF2-40B4-BE49-F238E27FC236}">
                <a16:creationId xmlns:a16="http://schemas.microsoft.com/office/drawing/2014/main" id="{7FFC6E90-AA99-4F01-ACC9-0107D35D58DF}"/>
              </a:ext>
            </a:extLst>
          </p:cNvPr>
          <p:cNvSpPr/>
          <p:nvPr/>
        </p:nvSpPr>
        <p:spPr>
          <a:xfrm>
            <a:off x="4908194" y="9030011"/>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CAD 2</a:t>
            </a:r>
          </a:p>
        </p:txBody>
      </p:sp>
      <p:sp>
        <p:nvSpPr>
          <p:cNvPr id="89" name="Rechteck 88">
            <a:extLst>
              <a:ext uri="{FF2B5EF4-FFF2-40B4-BE49-F238E27FC236}">
                <a16:creationId xmlns:a16="http://schemas.microsoft.com/office/drawing/2014/main" id="{E23FA7FF-007A-4992-8B27-4475C60F7F3C}"/>
              </a:ext>
            </a:extLst>
          </p:cNvPr>
          <p:cNvSpPr/>
          <p:nvPr/>
        </p:nvSpPr>
        <p:spPr>
          <a:xfrm>
            <a:off x="4908194" y="7702493"/>
            <a:ext cx="1941217" cy="360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Messverfahren 2</a:t>
            </a:r>
          </a:p>
        </p:txBody>
      </p:sp>
      <p:sp>
        <p:nvSpPr>
          <p:cNvPr id="90" name="Rechteck 89">
            <a:extLst>
              <a:ext uri="{FF2B5EF4-FFF2-40B4-BE49-F238E27FC236}">
                <a16:creationId xmlns:a16="http://schemas.microsoft.com/office/drawing/2014/main" id="{C046D543-40DD-40EB-8C2C-8F463CE9F9E6}"/>
              </a:ext>
            </a:extLst>
          </p:cNvPr>
          <p:cNvSpPr/>
          <p:nvPr/>
        </p:nvSpPr>
        <p:spPr>
          <a:xfrm>
            <a:off x="4908194" y="8146426"/>
            <a:ext cx="1941217" cy="360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Forschen 3</a:t>
            </a:r>
          </a:p>
        </p:txBody>
      </p:sp>
      <p:sp>
        <p:nvSpPr>
          <p:cNvPr id="91" name="Rechteck 90">
            <a:extLst>
              <a:ext uri="{FF2B5EF4-FFF2-40B4-BE49-F238E27FC236}">
                <a16:creationId xmlns:a16="http://schemas.microsoft.com/office/drawing/2014/main" id="{8D029D24-1FEE-46D7-AB89-0F4B609D9C87}"/>
              </a:ext>
            </a:extLst>
          </p:cNvPr>
          <p:cNvSpPr/>
          <p:nvPr/>
        </p:nvSpPr>
        <p:spPr>
          <a:xfrm>
            <a:off x="4816397" y="9621714"/>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Programmieren 1</a:t>
            </a:r>
          </a:p>
        </p:txBody>
      </p:sp>
      <p:sp>
        <p:nvSpPr>
          <p:cNvPr id="92" name="Rechteck 91">
            <a:extLst>
              <a:ext uri="{FF2B5EF4-FFF2-40B4-BE49-F238E27FC236}">
                <a16:creationId xmlns:a16="http://schemas.microsoft.com/office/drawing/2014/main" id="{FB193FBD-F9EE-43CA-8175-5C347938B97B}"/>
              </a:ext>
            </a:extLst>
          </p:cNvPr>
          <p:cNvSpPr/>
          <p:nvPr/>
        </p:nvSpPr>
        <p:spPr>
          <a:xfrm>
            <a:off x="4909991" y="7252460"/>
            <a:ext cx="1941217" cy="360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Auswertung 3</a:t>
            </a:r>
          </a:p>
        </p:txBody>
      </p:sp>
      <p:sp>
        <p:nvSpPr>
          <p:cNvPr id="93" name="Rechteck 92">
            <a:extLst>
              <a:ext uri="{FF2B5EF4-FFF2-40B4-BE49-F238E27FC236}">
                <a16:creationId xmlns:a16="http://schemas.microsoft.com/office/drawing/2014/main" id="{C41D334C-AE27-4213-8AAF-9C6FFFAE1D68}"/>
              </a:ext>
            </a:extLst>
          </p:cNvPr>
          <p:cNvSpPr/>
          <p:nvPr/>
        </p:nvSpPr>
        <p:spPr>
          <a:xfrm>
            <a:off x="4814632" y="7955736"/>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Steuern &amp; Regeln 2</a:t>
            </a:r>
          </a:p>
        </p:txBody>
      </p:sp>
      <p:sp>
        <p:nvSpPr>
          <p:cNvPr id="94" name="Rechteck 93">
            <a:extLst>
              <a:ext uri="{FF2B5EF4-FFF2-40B4-BE49-F238E27FC236}">
                <a16:creationId xmlns:a16="http://schemas.microsoft.com/office/drawing/2014/main" id="{E6BCBB70-FEF7-49EE-BFCE-3EC788A4AA8C}"/>
              </a:ext>
            </a:extLst>
          </p:cNvPr>
          <p:cNvSpPr/>
          <p:nvPr/>
        </p:nvSpPr>
        <p:spPr>
          <a:xfrm>
            <a:off x="4816396" y="8973985"/>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Platinen 1</a:t>
            </a:r>
          </a:p>
        </p:txBody>
      </p:sp>
      <p:grpSp>
        <p:nvGrpSpPr>
          <p:cNvPr id="86" name="Gruppieren 85">
            <a:extLst>
              <a:ext uri="{FF2B5EF4-FFF2-40B4-BE49-F238E27FC236}">
                <a16:creationId xmlns:a16="http://schemas.microsoft.com/office/drawing/2014/main" id="{AD72EF9A-8010-4DB9-BC54-DE5012DBFD2A}"/>
              </a:ext>
            </a:extLst>
          </p:cNvPr>
          <p:cNvGrpSpPr/>
          <p:nvPr/>
        </p:nvGrpSpPr>
        <p:grpSpPr>
          <a:xfrm flipH="1">
            <a:off x="4719792" y="262687"/>
            <a:ext cx="4192329" cy="2818955"/>
            <a:chOff x="520259" y="1832499"/>
            <a:chExt cx="7131393" cy="4795205"/>
          </a:xfrm>
        </p:grpSpPr>
        <p:grpSp>
          <p:nvGrpSpPr>
            <p:cNvPr id="95" name="Gruppieren 94">
              <a:extLst>
                <a:ext uri="{FF2B5EF4-FFF2-40B4-BE49-F238E27FC236}">
                  <a16:creationId xmlns:a16="http://schemas.microsoft.com/office/drawing/2014/main" id="{8E4B0FA6-B82F-4652-AC00-92D29C8CAEDC}"/>
                </a:ext>
              </a:extLst>
            </p:cNvPr>
            <p:cNvGrpSpPr/>
            <p:nvPr/>
          </p:nvGrpSpPr>
          <p:grpSpPr>
            <a:xfrm>
              <a:off x="1002664" y="2547952"/>
              <a:ext cx="1674360" cy="1484640"/>
              <a:chOff x="1102872" y="1971756"/>
              <a:chExt cx="1674360" cy="1484640"/>
            </a:xfrm>
          </p:grpSpPr>
          <mc:AlternateContent xmlns:mc="http://schemas.openxmlformats.org/markup-compatibility/2006" xmlns:p14="http://schemas.microsoft.com/office/powerpoint/2010/main">
            <mc:Choice Requires="p14">
              <p:contentPart p14:bwMode="auto" r:id="rId3">
                <p14:nvContentPartPr>
                  <p14:cNvPr id="131" name="Freihand 130">
                    <a:extLst>
                      <a:ext uri="{FF2B5EF4-FFF2-40B4-BE49-F238E27FC236}">
                        <a16:creationId xmlns:a16="http://schemas.microsoft.com/office/drawing/2014/main" id="{0180480B-D50E-448B-98D9-CC5B105412D1}"/>
                      </a:ext>
                    </a:extLst>
                  </p14:cNvPr>
                  <p14:cNvContentPartPr/>
                  <p14:nvPr/>
                </p14:nvContentPartPr>
                <p14:xfrm>
                  <a:off x="2066952" y="2732076"/>
                  <a:ext cx="710280" cy="464040"/>
                </p14:xfrm>
              </p:contentPart>
            </mc:Choice>
            <mc:Fallback xmlns="">
              <p:pic>
                <p:nvPicPr>
                  <p:cNvPr id="131" name="Freihand 130">
                    <a:extLst>
                      <a:ext uri="{FF2B5EF4-FFF2-40B4-BE49-F238E27FC236}">
                        <a16:creationId xmlns:a16="http://schemas.microsoft.com/office/drawing/2014/main" xmlns="" xmlns:p14="http://schemas.microsoft.com/office/powerpoint/2010/main" id="{0180480B-D50E-448B-98D9-CC5B105412D1}"/>
                      </a:ext>
                    </a:extLst>
                  </p:cNvPr>
                  <p:cNvPicPr/>
                  <p:nvPr/>
                </p:nvPicPr>
                <p:blipFill>
                  <a:blip r:embed="rId4" cstate="print"/>
                  <a:stretch>
                    <a:fillRect/>
                  </a:stretch>
                </p:blipFill>
                <p:spPr>
                  <a:xfrm>
                    <a:off x="2051018" y="2699587"/>
                    <a:ext cx="742148" cy="528405"/>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32" name="Freihand 131">
                    <a:extLst>
                      <a:ext uri="{FF2B5EF4-FFF2-40B4-BE49-F238E27FC236}">
                        <a16:creationId xmlns:a16="http://schemas.microsoft.com/office/drawing/2014/main" id="{0AC8A40F-A95A-49C1-9A55-943776BEE392}"/>
                      </a:ext>
                    </a:extLst>
                  </p14:cNvPr>
                  <p14:cNvContentPartPr/>
                  <p14:nvPr/>
                </p14:nvContentPartPr>
                <p14:xfrm>
                  <a:off x="1957872" y="2484756"/>
                  <a:ext cx="251280" cy="297000"/>
                </p14:xfrm>
              </p:contentPart>
            </mc:Choice>
            <mc:Fallback xmlns="">
              <p:pic>
                <p:nvPicPr>
                  <p:cNvPr id="132" name="Freihand 131">
                    <a:extLst>
                      <a:ext uri="{FF2B5EF4-FFF2-40B4-BE49-F238E27FC236}">
                        <a16:creationId xmlns:a16="http://schemas.microsoft.com/office/drawing/2014/main" xmlns="" xmlns:p14="http://schemas.microsoft.com/office/powerpoint/2010/main" id="{0AC8A40F-A95A-49C1-9A55-943776BEE392}"/>
                      </a:ext>
                    </a:extLst>
                  </p:cNvPr>
                  <p:cNvPicPr/>
                  <p:nvPr/>
                </p:nvPicPr>
                <p:blipFill>
                  <a:blip r:embed="rId6" cstate="print"/>
                  <a:stretch>
                    <a:fillRect/>
                  </a:stretch>
                </p:blipFill>
                <p:spPr>
                  <a:xfrm>
                    <a:off x="1941898" y="2452233"/>
                    <a:ext cx="283228" cy="361432"/>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33" name="Freihand 132">
                    <a:extLst>
                      <a:ext uri="{FF2B5EF4-FFF2-40B4-BE49-F238E27FC236}">
                        <a16:creationId xmlns:a16="http://schemas.microsoft.com/office/drawing/2014/main" id="{7C7BD3E6-3142-46B4-8FA3-DC441FD7C094}"/>
                      </a:ext>
                    </a:extLst>
                  </p14:cNvPr>
                  <p14:cNvContentPartPr/>
                  <p14:nvPr/>
                </p14:nvContentPartPr>
                <p14:xfrm>
                  <a:off x="1720992" y="2601756"/>
                  <a:ext cx="160920" cy="343800"/>
                </p14:xfrm>
              </p:contentPart>
            </mc:Choice>
            <mc:Fallback xmlns="">
              <p:pic>
                <p:nvPicPr>
                  <p:cNvPr id="133" name="Freihand 132">
                    <a:extLst>
                      <a:ext uri="{FF2B5EF4-FFF2-40B4-BE49-F238E27FC236}">
                        <a16:creationId xmlns:a16="http://schemas.microsoft.com/office/drawing/2014/main" xmlns="" xmlns:p14="http://schemas.microsoft.com/office/powerpoint/2010/main" id="{7C7BD3E6-3142-46B4-8FA3-DC441FD7C094}"/>
                      </a:ext>
                    </a:extLst>
                  </p:cNvPr>
                  <p:cNvPicPr/>
                  <p:nvPr/>
                </p:nvPicPr>
                <p:blipFill>
                  <a:blip r:embed="rId8" cstate="print"/>
                  <a:stretch>
                    <a:fillRect/>
                  </a:stretch>
                </p:blipFill>
                <p:spPr>
                  <a:xfrm>
                    <a:off x="1705084" y="2569276"/>
                    <a:ext cx="192737" cy="408148"/>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34" name="Freihand 133">
                    <a:extLst>
                      <a:ext uri="{FF2B5EF4-FFF2-40B4-BE49-F238E27FC236}">
                        <a16:creationId xmlns:a16="http://schemas.microsoft.com/office/drawing/2014/main" id="{9073EB98-EC29-4C50-B046-C8625BE2A528}"/>
                      </a:ext>
                    </a:extLst>
                  </p14:cNvPr>
                  <p14:cNvContentPartPr/>
                  <p14:nvPr/>
                </p14:nvContentPartPr>
                <p14:xfrm>
                  <a:off x="2136792" y="1971756"/>
                  <a:ext cx="94320" cy="352080"/>
                </p14:xfrm>
              </p:contentPart>
            </mc:Choice>
            <mc:Fallback xmlns="">
              <p:pic>
                <p:nvPicPr>
                  <p:cNvPr id="134" name="Freihand 133">
                    <a:extLst>
                      <a:ext uri="{FF2B5EF4-FFF2-40B4-BE49-F238E27FC236}">
                        <a16:creationId xmlns:a16="http://schemas.microsoft.com/office/drawing/2014/main" xmlns="" xmlns:p14="http://schemas.microsoft.com/office/powerpoint/2010/main" id="{9073EB98-EC29-4C50-B046-C8625BE2A528}"/>
                      </a:ext>
                    </a:extLst>
                  </p:cNvPr>
                  <p:cNvPicPr/>
                  <p:nvPr/>
                </p:nvPicPr>
                <p:blipFill>
                  <a:blip r:embed="rId10" cstate="print"/>
                  <a:stretch>
                    <a:fillRect/>
                  </a:stretch>
                </p:blipFill>
                <p:spPr>
                  <a:xfrm>
                    <a:off x="2120868" y="1939247"/>
                    <a:ext cx="126168" cy="416485"/>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35" name="Freihand 134">
                    <a:extLst>
                      <a:ext uri="{FF2B5EF4-FFF2-40B4-BE49-F238E27FC236}">
                        <a16:creationId xmlns:a16="http://schemas.microsoft.com/office/drawing/2014/main" id="{80009F66-B26A-4813-A6C3-8A973E2D0B2B}"/>
                      </a:ext>
                    </a:extLst>
                  </p14:cNvPr>
                  <p14:cNvContentPartPr/>
                  <p14:nvPr/>
                </p14:nvContentPartPr>
                <p14:xfrm>
                  <a:off x="1735392" y="2083716"/>
                  <a:ext cx="89280" cy="260280"/>
                </p14:xfrm>
              </p:contentPart>
            </mc:Choice>
            <mc:Fallback xmlns="">
              <p:pic>
                <p:nvPicPr>
                  <p:cNvPr id="135" name="Freihand 134">
                    <a:extLst>
                      <a:ext uri="{FF2B5EF4-FFF2-40B4-BE49-F238E27FC236}">
                        <a16:creationId xmlns:a16="http://schemas.microsoft.com/office/drawing/2014/main" xmlns="" xmlns:p14="http://schemas.microsoft.com/office/powerpoint/2010/main" id="{80009F66-B26A-4813-A6C3-8A973E2D0B2B}"/>
                      </a:ext>
                    </a:extLst>
                  </p:cNvPr>
                  <p:cNvPicPr/>
                  <p:nvPr/>
                </p:nvPicPr>
                <p:blipFill>
                  <a:blip r:embed="rId12" cstate="print"/>
                  <a:stretch>
                    <a:fillRect/>
                  </a:stretch>
                </p:blipFill>
                <p:spPr>
                  <a:xfrm>
                    <a:off x="1719493" y="2051181"/>
                    <a:ext cx="121078" cy="324736"/>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36" name="Freihand 135">
                    <a:extLst>
                      <a:ext uri="{FF2B5EF4-FFF2-40B4-BE49-F238E27FC236}">
                        <a16:creationId xmlns:a16="http://schemas.microsoft.com/office/drawing/2014/main" id="{626D7208-45BC-497C-B93E-E64EAF076022}"/>
                      </a:ext>
                    </a:extLst>
                  </p14:cNvPr>
                  <p14:cNvContentPartPr/>
                  <p14:nvPr/>
                </p14:nvContentPartPr>
                <p14:xfrm>
                  <a:off x="1102872" y="2180916"/>
                  <a:ext cx="666000" cy="599400"/>
                </p14:xfrm>
              </p:contentPart>
            </mc:Choice>
            <mc:Fallback xmlns="">
              <p:pic>
                <p:nvPicPr>
                  <p:cNvPr id="136" name="Freihand 135">
                    <a:extLst>
                      <a:ext uri="{FF2B5EF4-FFF2-40B4-BE49-F238E27FC236}">
                        <a16:creationId xmlns:a16="http://schemas.microsoft.com/office/drawing/2014/main" xmlns="" xmlns:p14="http://schemas.microsoft.com/office/powerpoint/2010/main" id="{626D7208-45BC-497C-B93E-E64EAF076022}"/>
                      </a:ext>
                    </a:extLst>
                  </p:cNvPr>
                  <p:cNvPicPr/>
                  <p:nvPr/>
                </p:nvPicPr>
                <p:blipFill>
                  <a:blip r:embed="rId14" cstate="print"/>
                  <a:stretch>
                    <a:fillRect/>
                  </a:stretch>
                </p:blipFill>
                <p:spPr>
                  <a:xfrm>
                    <a:off x="1086942" y="2148433"/>
                    <a:ext cx="697860" cy="663753"/>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37" name="Freihand 136">
                    <a:extLst>
                      <a:ext uri="{FF2B5EF4-FFF2-40B4-BE49-F238E27FC236}">
                        <a16:creationId xmlns:a16="http://schemas.microsoft.com/office/drawing/2014/main" id="{863A201E-A6C5-4996-8EA3-BFE4D118A648}"/>
                      </a:ext>
                    </a:extLst>
                  </p14:cNvPr>
                  <p14:cNvContentPartPr/>
                  <p14:nvPr/>
                </p14:nvContentPartPr>
                <p14:xfrm>
                  <a:off x="1328952" y="2880756"/>
                  <a:ext cx="40320" cy="88920"/>
                </p14:xfrm>
              </p:contentPart>
            </mc:Choice>
            <mc:Fallback xmlns="">
              <p:pic>
                <p:nvPicPr>
                  <p:cNvPr id="137" name="Freihand 136">
                    <a:extLst>
                      <a:ext uri="{FF2B5EF4-FFF2-40B4-BE49-F238E27FC236}">
                        <a16:creationId xmlns:a16="http://schemas.microsoft.com/office/drawing/2014/main" xmlns="" xmlns:p14="http://schemas.microsoft.com/office/powerpoint/2010/main" id="{863A201E-A6C5-4996-8EA3-BFE4D118A648}"/>
                      </a:ext>
                    </a:extLst>
                  </p:cNvPr>
                  <p:cNvPicPr/>
                  <p:nvPr/>
                </p:nvPicPr>
                <p:blipFill>
                  <a:blip r:embed="rId16" cstate="print"/>
                  <a:stretch>
                    <a:fillRect/>
                  </a:stretch>
                </p:blipFill>
                <p:spPr>
                  <a:xfrm>
                    <a:off x="1312824" y="2848028"/>
                    <a:ext cx="72576" cy="153758"/>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38" name="Freihand 137">
                    <a:extLst>
                      <a:ext uri="{FF2B5EF4-FFF2-40B4-BE49-F238E27FC236}">
                        <a16:creationId xmlns:a16="http://schemas.microsoft.com/office/drawing/2014/main" id="{D7DAF4ED-EFBB-43D5-84A2-57C5B06D386C}"/>
                      </a:ext>
                    </a:extLst>
                  </p14:cNvPr>
                  <p14:cNvContentPartPr/>
                  <p14:nvPr/>
                </p14:nvContentPartPr>
                <p14:xfrm>
                  <a:off x="1885512" y="3439116"/>
                  <a:ext cx="173520" cy="17280"/>
                </p14:xfrm>
              </p:contentPart>
            </mc:Choice>
            <mc:Fallback xmlns="">
              <p:pic>
                <p:nvPicPr>
                  <p:cNvPr id="138" name="Freihand 137">
                    <a:extLst>
                      <a:ext uri="{FF2B5EF4-FFF2-40B4-BE49-F238E27FC236}">
                        <a16:creationId xmlns:a16="http://schemas.microsoft.com/office/drawing/2014/main" xmlns="" xmlns:p14="http://schemas.microsoft.com/office/powerpoint/2010/main" id="{D7DAF4ED-EFBB-43D5-84A2-57C5B06D386C}"/>
                      </a:ext>
                    </a:extLst>
                  </p:cNvPr>
                  <p:cNvPicPr/>
                  <p:nvPr/>
                </p:nvPicPr>
                <p:blipFill>
                  <a:blip r:embed="rId18" cstate="print"/>
                  <a:stretch>
                    <a:fillRect/>
                  </a:stretch>
                </p:blipFill>
                <p:spPr>
                  <a:xfrm>
                    <a:off x="1869570" y="3405196"/>
                    <a:ext cx="205404" cy="84480"/>
                  </a:xfrm>
                  <a:prstGeom prst="rect">
                    <a:avLst/>
                  </a:prstGeom>
                </p:spPr>
              </p:pic>
            </mc:Fallback>
          </mc:AlternateContent>
        </p:grpSp>
        <p:grpSp>
          <p:nvGrpSpPr>
            <p:cNvPr id="96" name="Gruppieren 95">
              <a:extLst>
                <a:ext uri="{FF2B5EF4-FFF2-40B4-BE49-F238E27FC236}">
                  <a16:creationId xmlns:a16="http://schemas.microsoft.com/office/drawing/2014/main" id="{691C5DEA-5472-4CE1-B668-25BA0E3DB667}"/>
                </a:ext>
              </a:extLst>
            </p:cNvPr>
            <p:cNvGrpSpPr/>
            <p:nvPr/>
          </p:nvGrpSpPr>
          <p:grpSpPr>
            <a:xfrm>
              <a:off x="3286446" y="1832499"/>
              <a:ext cx="1145160" cy="2409120"/>
              <a:chOff x="3886392" y="1692036"/>
              <a:chExt cx="1145160" cy="2409120"/>
            </a:xfrm>
          </p:grpSpPr>
          <mc:AlternateContent xmlns:mc="http://schemas.openxmlformats.org/markup-compatibility/2006" xmlns:p14="http://schemas.microsoft.com/office/powerpoint/2010/main">
            <mc:Choice Requires="p14">
              <p:contentPart p14:bwMode="auto" r:id="rId19">
                <p14:nvContentPartPr>
                  <p14:cNvPr id="121" name="Freihand 120">
                    <a:extLst>
                      <a:ext uri="{FF2B5EF4-FFF2-40B4-BE49-F238E27FC236}">
                        <a16:creationId xmlns:a16="http://schemas.microsoft.com/office/drawing/2014/main" id="{6C3F4062-0DE4-40B8-A2BF-DBF08A0CA81D}"/>
                      </a:ext>
                    </a:extLst>
                  </p14:cNvPr>
                  <p14:cNvContentPartPr/>
                  <p14:nvPr/>
                </p14:nvContentPartPr>
                <p14:xfrm>
                  <a:off x="4180872" y="4085676"/>
                  <a:ext cx="2880" cy="15480"/>
                </p14:xfrm>
              </p:contentPart>
            </mc:Choice>
            <mc:Fallback xmlns="">
              <p:pic>
                <p:nvPicPr>
                  <p:cNvPr id="121" name="Freihand 120">
                    <a:extLst>
                      <a:ext uri="{FF2B5EF4-FFF2-40B4-BE49-F238E27FC236}">
                        <a16:creationId xmlns:a16="http://schemas.microsoft.com/office/drawing/2014/main" xmlns="" xmlns:p14="http://schemas.microsoft.com/office/powerpoint/2010/main" id="{6C3F4062-0DE4-40B8-A2BF-DBF08A0CA81D}"/>
                      </a:ext>
                    </a:extLst>
                  </p:cNvPr>
                  <p:cNvPicPr/>
                  <p:nvPr/>
                </p:nvPicPr>
                <p:blipFill>
                  <a:blip r:embed="rId20" cstate="print"/>
                  <a:stretch>
                    <a:fillRect/>
                  </a:stretch>
                </p:blipFill>
                <p:spPr>
                  <a:xfrm>
                    <a:off x="4143432" y="3968470"/>
                    <a:ext cx="77760" cy="24768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22" name="Freihand 121">
                    <a:extLst>
                      <a:ext uri="{FF2B5EF4-FFF2-40B4-BE49-F238E27FC236}">
                        <a16:creationId xmlns:a16="http://schemas.microsoft.com/office/drawing/2014/main" id="{F94323B1-5D46-4823-8FAD-ECFFA2249B89}"/>
                      </a:ext>
                    </a:extLst>
                  </p14:cNvPr>
                  <p14:cNvContentPartPr/>
                  <p14:nvPr/>
                </p14:nvContentPartPr>
                <p14:xfrm>
                  <a:off x="3886392" y="2954556"/>
                  <a:ext cx="39960" cy="565920"/>
                </p14:xfrm>
              </p:contentPart>
            </mc:Choice>
            <mc:Fallback xmlns="">
              <p:pic>
                <p:nvPicPr>
                  <p:cNvPr id="122" name="Freihand 121">
                    <a:extLst>
                      <a:ext uri="{FF2B5EF4-FFF2-40B4-BE49-F238E27FC236}">
                        <a16:creationId xmlns:a16="http://schemas.microsoft.com/office/drawing/2014/main" xmlns="" xmlns:p14="http://schemas.microsoft.com/office/powerpoint/2010/main" id="{F94323B1-5D46-4823-8FAD-ECFFA2249B89}"/>
                      </a:ext>
                    </a:extLst>
                  </p:cNvPr>
                  <p:cNvPicPr/>
                  <p:nvPr/>
                </p:nvPicPr>
                <p:blipFill>
                  <a:blip r:embed="rId22" cstate="print"/>
                  <a:stretch>
                    <a:fillRect/>
                  </a:stretch>
                </p:blipFill>
                <p:spPr>
                  <a:xfrm>
                    <a:off x="3869901" y="2922060"/>
                    <a:ext cx="72943" cy="630299"/>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23" name="Freihand 122">
                    <a:extLst>
                      <a:ext uri="{FF2B5EF4-FFF2-40B4-BE49-F238E27FC236}">
                        <a16:creationId xmlns:a16="http://schemas.microsoft.com/office/drawing/2014/main" id="{972C005D-141E-4132-B057-063ECA37C748}"/>
                      </a:ext>
                    </a:extLst>
                  </p14:cNvPr>
                  <p14:cNvContentPartPr/>
                  <p14:nvPr/>
                </p14:nvContentPartPr>
                <p14:xfrm>
                  <a:off x="4045152" y="2981196"/>
                  <a:ext cx="55440" cy="492120"/>
                </p14:xfrm>
              </p:contentPart>
            </mc:Choice>
            <mc:Fallback xmlns="">
              <p:pic>
                <p:nvPicPr>
                  <p:cNvPr id="123" name="Freihand 122">
                    <a:extLst>
                      <a:ext uri="{FF2B5EF4-FFF2-40B4-BE49-F238E27FC236}">
                        <a16:creationId xmlns:a16="http://schemas.microsoft.com/office/drawing/2014/main" xmlns="" xmlns:p14="http://schemas.microsoft.com/office/powerpoint/2010/main" id="{972C005D-141E-4132-B057-063ECA37C748}"/>
                      </a:ext>
                    </a:extLst>
                  </p:cNvPr>
                  <p:cNvPicPr/>
                  <p:nvPr/>
                </p:nvPicPr>
                <p:blipFill>
                  <a:blip r:embed="rId24" cstate="print"/>
                  <a:stretch>
                    <a:fillRect/>
                  </a:stretch>
                </p:blipFill>
                <p:spPr>
                  <a:xfrm>
                    <a:off x="4029484" y="2948755"/>
                    <a:ext cx="86776" cy="556389"/>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24" name="Freihand 123">
                    <a:extLst>
                      <a:ext uri="{FF2B5EF4-FFF2-40B4-BE49-F238E27FC236}">
                        <a16:creationId xmlns:a16="http://schemas.microsoft.com/office/drawing/2014/main" id="{86B4BE2F-5BE3-4CA3-BE48-5CC88A40F92F}"/>
                      </a:ext>
                    </a:extLst>
                  </p14:cNvPr>
                  <p14:cNvContentPartPr/>
                  <p14:nvPr/>
                </p14:nvContentPartPr>
                <p14:xfrm>
                  <a:off x="4152072" y="3115476"/>
                  <a:ext cx="99360" cy="538200"/>
                </p14:xfrm>
              </p:contentPart>
            </mc:Choice>
            <mc:Fallback xmlns="">
              <p:pic>
                <p:nvPicPr>
                  <p:cNvPr id="124" name="Freihand 123">
                    <a:extLst>
                      <a:ext uri="{FF2B5EF4-FFF2-40B4-BE49-F238E27FC236}">
                        <a16:creationId xmlns:a16="http://schemas.microsoft.com/office/drawing/2014/main" xmlns="" xmlns:p14="http://schemas.microsoft.com/office/powerpoint/2010/main" id="{86B4BE2F-5BE3-4CA3-BE48-5CC88A40F92F}"/>
                      </a:ext>
                    </a:extLst>
                  </p:cNvPr>
                  <p:cNvPicPr/>
                  <p:nvPr/>
                </p:nvPicPr>
                <p:blipFill>
                  <a:blip r:embed="rId26" cstate="print"/>
                  <a:stretch>
                    <a:fillRect/>
                  </a:stretch>
                </p:blipFill>
                <p:spPr>
                  <a:xfrm>
                    <a:off x="4136026" y="3083025"/>
                    <a:ext cx="131451" cy="60249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125" name="Freihand 124">
                    <a:extLst>
                      <a:ext uri="{FF2B5EF4-FFF2-40B4-BE49-F238E27FC236}">
                        <a16:creationId xmlns:a16="http://schemas.microsoft.com/office/drawing/2014/main" id="{AF92371B-3B53-4FAB-A2F5-E6412AA9A772}"/>
                      </a:ext>
                    </a:extLst>
                  </p14:cNvPr>
                  <p14:cNvContentPartPr/>
                  <p14:nvPr/>
                </p14:nvContentPartPr>
                <p14:xfrm>
                  <a:off x="4347192" y="3095316"/>
                  <a:ext cx="36000" cy="574560"/>
                </p14:xfrm>
              </p:contentPart>
            </mc:Choice>
            <mc:Fallback xmlns="">
              <p:pic>
                <p:nvPicPr>
                  <p:cNvPr id="125" name="Freihand 124">
                    <a:extLst>
                      <a:ext uri="{FF2B5EF4-FFF2-40B4-BE49-F238E27FC236}">
                        <a16:creationId xmlns:a16="http://schemas.microsoft.com/office/drawing/2014/main" xmlns="" xmlns:p14="http://schemas.microsoft.com/office/powerpoint/2010/main" id="{AF92371B-3B53-4FAB-A2F5-E6412AA9A772}"/>
                      </a:ext>
                    </a:extLst>
                  </p:cNvPr>
                  <p:cNvPicPr/>
                  <p:nvPr/>
                </p:nvPicPr>
                <p:blipFill>
                  <a:blip r:embed="rId28" cstate="print"/>
                  <a:stretch>
                    <a:fillRect/>
                  </a:stretch>
                </p:blipFill>
                <p:spPr>
                  <a:xfrm>
                    <a:off x="4331054" y="3062817"/>
                    <a:ext cx="68276" cy="638945"/>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126" name="Freihand 125">
                    <a:extLst>
                      <a:ext uri="{FF2B5EF4-FFF2-40B4-BE49-F238E27FC236}">
                        <a16:creationId xmlns:a16="http://schemas.microsoft.com/office/drawing/2014/main" id="{57506577-3948-4D6E-8BE8-9957A83A3A9C}"/>
                      </a:ext>
                    </a:extLst>
                  </p14:cNvPr>
                  <p14:cNvContentPartPr/>
                  <p14:nvPr/>
                </p14:nvContentPartPr>
                <p14:xfrm>
                  <a:off x="4468512" y="3115476"/>
                  <a:ext cx="81720" cy="529560"/>
                </p14:xfrm>
              </p:contentPart>
            </mc:Choice>
            <mc:Fallback xmlns="">
              <p:pic>
                <p:nvPicPr>
                  <p:cNvPr id="126" name="Freihand 125">
                    <a:extLst>
                      <a:ext uri="{FF2B5EF4-FFF2-40B4-BE49-F238E27FC236}">
                        <a16:creationId xmlns:a16="http://schemas.microsoft.com/office/drawing/2014/main" xmlns="" xmlns:p14="http://schemas.microsoft.com/office/powerpoint/2010/main" id="{57506577-3948-4D6E-8BE8-9957A83A3A9C}"/>
                      </a:ext>
                    </a:extLst>
                  </p:cNvPr>
                  <p:cNvPicPr/>
                  <p:nvPr/>
                </p:nvPicPr>
                <p:blipFill>
                  <a:blip r:embed="rId30" cstate="print"/>
                  <a:stretch>
                    <a:fillRect/>
                  </a:stretch>
                </p:blipFill>
                <p:spPr>
                  <a:xfrm>
                    <a:off x="4452416" y="3082991"/>
                    <a:ext cx="113913" cy="593916"/>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127" name="Freihand 126">
                    <a:extLst>
                      <a:ext uri="{FF2B5EF4-FFF2-40B4-BE49-F238E27FC236}">
                        <a16:creationId xmlns:a16="http://schemas.microsoft.com/office/drawing/2014/main" id="{87D837A8-FE48-4384-999D-E2F929694D98}"/>
                      </a:ext>
                    </a:extLst>
                  </p14:cNvPr>
                  <p14:cNvContentPartPr/>
                  <p14:nvPr/>
                </p14:nvContentPartPr>
                <p14:xfrm>
                  <a:off x="4113192" y="2388996"/>
                  <a:ext cx="334440" cy="417960"/>
                </p14:xfrm>
              </p:contentPart>
            </mc:Choice>
            <mc:Fallback xmlns="">
              <p:pic>
                <p:nvPicPr>
                  <p:cNvPr id="127" name="Freihand 126">
                    <a:extLst>
                      <a:ext uri="{FF2B5EF4-FFF2-40B4-BE49-F238E27FC236}">
                        <a16:creationId xmlns:a16="http://schemas.microsoft.com/office/drawing/2014/main" xmlns="" xmlns:p14="http://schemas.microsoft.com/office/powerpoint/2010/main" id="{87D837A8-FE48-4384-999D-E2F929694D98}"/>
                      </a:ext>
                    </a:extLst>
                  </p:cNvPr>
                  <p:cNvPicPr/>
                  <p:nvPr/>
                </p:nvPicPr>
                <p:blipFill>
                  <a:blip r:embed="rId32" cstate="print"/>
                  <a:stretch>
                    <a:fillRect/>
                  </a:stretch>
                </p:blipFill>
                <p:spPr>
                  <a:xfrm>
                    <a:off x="4097208" y="2356515"/>
                    <a:ext cx="366409" cy="482309"/>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128" name="Freihand 127">
                    <a:extLst>
                      <a:ext uri="{FF2B5EF4-FFF2-40B4-BE49-F238E27FC236}">
                        <a16:creationId xmlns:a16="http://schemas.microsoft.com/office/drawing/2014/main" id="{9AFA0542-C346-4395-B464-643191DC11B2}"/>
                      </a:ext>
                    </a:extLst>
                  </p14:cNvPr>
                  <p14:cNvContentPartPr/>
                  <p14:nvPr/>
                </p14:nvContentPartPr>
                <p14:xfrm>
                  <a:off x="4068552" y="2108916"/>
                  <a:ext cx="79200" cy="177840"/>
                </p14:xfrm>
              </p:contentPart>
            </mc:Choice>
            <mc:Fallback xmlns="">
              <p:pic>
                <p:nvPicPr>
                  <p:cNvPr id="128" name="Freihand 127">
                    <a:extLst>
                      <a:ext uri="{FF2B5EF4-FFF2-40B4-BE49-F238E27FC236}">
                        <a16:creationId xmlns:a16="http://schemas.microsoft.com/office/drawing/2014/main" xmlns="" xmlns:p14="http://schemas.microsoft.com/office/powerpoint/2010/main" id="{9AFA0542-C346-4395-B464-643191DC11B2}"/>
                      </a:ext>
                    </a:extLst>
                  </p:cNvPr>
                  <p:cNvPicPr/>
                  <p:nvPr/>
                </p:nvPicPr>
                <p:blipFill>
                  <a:blip r:embed="rId34" cstate="print"/>
                  <a:stretch>
                    <a:fillRect/>
                  </a:stretch>
                </p:blipFill>
                <p:spPr>
                  <a:xfrm>
                    <a:off x="4052338" y="2076188"/>
                    <a:ext cx="111628" cy="242678"/>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129" name="Freihand 128">
                    <a:extLst>
                      <a:ext uri="{FF2B5EF4-FFF2-40B4-BE49-F238E27FC236}">
                        <a16:creationId xmlns:a16="http://schemas.microsoft.com/office/drawing/2014/main" id="{BED4C962-5129-4585-812D-CAEEEFB786C9}"/>
                      </a:ext>
                    </a:extLst>
                  </p14:cNvPr>
                  <p14:cNvContentPartPr/>
                  <p14:nvPr/>
                </p14:nvContentPartPr>
                <p14:xfrm>
                  <a:off x="4522152" y="2171556"/>
                  <a:ext cx="75240" cy="155160"/>
                </p14:xfrm>
              </p:contentPart>
            </mc:Choice>
            <mc:Fallback xmlns="">
              <p:pic>
                <p:nvPicPr>
                  <p:cNvPr id="129" name="Freihand 128">
                    <a:extLst>
                      <a:ext uri="{FF2B5EF4-FFF2-40B4-BE49-F238E27FC236}">
                        <a16:creationId xmlns:a16="http://schemas.microsoft.com/office/drawing/2014/main" xmlns="" xmlns:p14="http://schemas.microsoft.com/office/powerpoint/2010/main" id="{BED4C962-5129-4585-812D-CAEEEFB786C9}"/>
                      </a:ext>
                    </a:extLst>
                  </p:cNvPr>
                  <p:cNvPicPr/>
                  <p:nvPr/>
                </p:nvPicPr>
                <p:blipFill>
                  <a:blip r:embed="rId36" cstate="print"/>
                  <a:stretch>
                    <a:fillRect/>
                  </a:stretch>
                </p:blipFill>
                <p:spPr>
                  <a:xfrm>
                    <a:off x="4506376" y="2139052"/>
                    <a:ext cx="106792" cy="219554"/>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130" name="Freihand 129">
                    <a:extLst>
                      <a:ext uri="{FF2B5EF4-FFF2-40B4-BE49-F238E27FC236}">
                        <a16:creationId xmlns:a16="http://schemas.microsoft.com/office/drawing/2014/main" id="{2E94AFB8-9E00-4FC2-8F9B-043A44C10C89}"/>
                      </a:ext>
                    </a:extLst>
                  </p14:cNvPr>
                  <p14:cNvContentPartPr/>
                  <p14:nvPr/>
                </p14:nvContentPartPr>
                <p14:xfrm>
                  <a:off x="3979992" y="1692036"/>
                  <a:ext cx="1051560" cy="221760"/>
                </p14:xfrm>
              </p:contentPart>
            </mc:Choice>
            <mc:Fallback xmlns="">
              <p:pic>
                <p:nvPicPr>
                  <p:cNvPr id="130" name="Freihand 129">
                    <a:extLst>
                      <a:ext uri="{FF2B5EF4-FFF2-40B4-BE49-F238E27FC236}">
                        <a16:creationId xmlns:a16="http://schemas.microsoft.com/office/drawing/2014/main" xmlns="" xmlns:p14="http://schemas.microsoft.com/office/powerpoint/2010/main" id="{2E94AFB8-9E00-4FC2-8F9B-043A44C10C89}"/>
                      </a:ext>
                    </a:extLst>
                  </p:cNvPr>
                  <p:cNvPicPr/>
                  <p:nvPr/>
                </p:nvPicPr>
                <p:blipFill>
                  <a:blip r:embed="rId38" cstate="print"/>
                  <a:stretch>
                    <a:fillRect/>
                  </a:stretch>
                </p:blipFill>
                <p:spPr>
                  <a:xfrm>
                    <a:off x="3964050" y="1659568"/>
                    <a:ext cx="1083444" cy="286083"/>
                  </a:xfrm>
                  <a:prstGeom prst="rect">
                    <a:avLst/>
                  </a:prstGeom>
                </p:spPr>
              </p:pic>
            </mc:Fallback>
          </mc:AlternateContent>
        </p:grpSp>
        <p:grpSp>
          <p:nvGrpSpPr>
            <p:cNvPr id="97" name="Gruppieren 96">
              <a:extLst>
                <a:ext uri="{FF2B5EF4-FFF2-40B4-BE49-F238E27FC236}">
                  <a16:creationId xmlns:a16="http://schemas.microsoft.com/office/drawing/2014/main" id="{C4D07F00-919C-45B7-8BA6-49E293B763CD}"/>
                </a:ext>
              </a:extLst>
            </p:cNvPr>
            <p:cNvGrpSpPr/>
            <p:nvPr/>
          </p:nvGrpSpPr>
          <p:grpSpPr>
            <a:xfrm>
              <a:off x="4968212" y="1946219"/>
              <a:ext cx="1316520" cy="1526400"/>
              <a:chOff x="5619564" y="1946219"/>
              <a:chExt cx="1316520" cy="1526400"/>
            </a:xfrm>
          </p:grpSpPr>
          <mc:AlternateContent xmlns:mc="http://schemas.openxmlformats.org/markup-compatibility/2006" xmlns:p14="http://schemas.microsoft.com/office/powerpoint/2010/main">
            <mc:Choice Requires="p14">
              <p:contentPart p14:bwMode="auto" r:id="rId39">
                <p14:nvContentPartPr>
                  <p14:cNvPr id="116" name="Freihand 115">
                    <a:extLst>
                      <a:ext uri="{FF2B5EF4-FFF2-40B4-BE49-F238E27FC236}">
                        <a16:creationId xmlns:a16="http://schemas.microsoft.com/office/drawing/2014/main" id="{AB16251D-F6B2-43B6-968B-7BBA0E561346}"/>
                      </a:ext>
                    </a:extLst>
                  </p14:cNvPr>
                  <p14:cNvContentPartPr/>
                  <p14:nvPr/>
                </p14:nvContentPartPr>
                <p14:xfrm>
                  <a:off x="5619564" y="2872139"/>
                  <a:ext cx="490680" cy="425160"/>
                </p14:xfrm>
              </p:contentPart>
            </mc:Choice>
            <mc:Fallback xmlns="">
              <p:pic>
                <p:nvPicPr>
                  <p:cNvPr id="116" name="Freihand 115">
                    <a:extLst>
                      <a:ext uri="{FF2B5EF4-FFF2-40B4-BE49-F238E27FC236}">
                        <a16:creationId xmlns:a16="http://schemas.microsoft.com/office/drawing/2014/main" xmlns="" xmlns:p14="http://schemas.microsoft.com/office/powerpoint/2010/main" id="{AB16251D-F6B2-43B6-968B-7BBA0E561346}"/>
                      </a:ext>
                    </a:extLst>
                  </p:cNvPr>
                  <p:cNvPicPr/>
                  <p:nvPr/>
                </p:nvPicPr>
                <p:blipFill>
                  <a:blip r:embed="rId40" cstate="print"/>
                  <a:stretch>
                    <a:fillRect/>
                  </a:stretch>
                </p:blipFill>
                <p:spPr>
                  <a:xfrm>
                    <a:off x="5603617" y="2839670"/>
                    <a:ext cx="522574" cy="489485"/>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117" name="Freihand 116">
                    <a:extLst>
                      <a:ext uri="{FF2B5EF4-FFF2-40B4-BE49-F238E27FC236}">
                        <a16:creationId xmlns:a16="http://schemas.microsoft.com/office/drawing/2014/main" id="{CCE00420-7ED6-4CDD-B898-E3EAD4A75434}"/>
                      </a:ext>
                    </a:extLst>
                  </p14:cNvPr>
                  <p14:cNvContentPartPr/>
                  <p14:nvPr/>
                </p14:nvContentPartPr>
                <p14:xfrm>
                  <a:off x="5969124" y="2422499"/>
                  <a:ext cx="145800" cy="155520"/>
                </p14:xfrm>
              </p:contentPart>
            </mc:Choice>
            <mc:Fallback xmlns="">
              <p:pic>
                <p:nvPicPr>
                  <p:cNvPr id="117" name="Freihand 116">
                    <a:extLst>
                      <a:ext uri="{FF2B5EF4-FFF2-40B4-BE49-F238E27FC236}">
                        <a16:creationId xmlns:a16="http://schemas.microsoft.com/office/drawing/2014/main" xmlns="" xmlns:p14="http://schemas.microsoft.com/office/powerpoint/2010/main" id="{CCE00420-7ED6-4CDD-B898-E3EAD4A75434}"/>
                      </a:ext>
                    </a:extLst>
                  </p:cNvPr>
                  <p:cNvPicPr/>
                  <p:nvPr/>
                </p:nvPicPr>
                <p:blipFill>
                  <a:blip r:embed="rId42" cstate="print"/>
                  <a:stretch>
                    <a:fillRect/>
                  </a:stretch>
                </p:blipFill>
                <p:spPr>
                  <a:xfrm>
                    <a:off x="5953129" y="2389920"/>
                    <a:ext cx="177790" cy="220064"/>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118" name="Freihand 117">
                    <a:extLst>
                      <a:ext uri="{FF2B5EF4-FFF2-40B4-BE49-F238E27FC236}">
                        <a16:creationId xmlns:a16="http://schemas.microsoft.com/office/drawing/2014/main" id="{C98B0B11-E24E-43CE-84A1-586BDAE36DF5}"/>
                      </a:ext>
                    </a:extLst>
                  </p14:cNvPr>
                  <p14:cNvContentPartPr/>
                  <p14:nvPr/>
                </p14:nvContentPartPr>
                <p14:xfrm>
                  <a:off x="6328404" y="2482979"/>
                  <a:ext cx="156960" cy="207720"/>
                </p14:xfrm>
              </p:contentPart>
            </mc:Choice>
            <mc:Fallback xmlns="">
              <p:pic>
                <p:nvPicPr>
                  <p:cNvPr id="118" name="Freihand 117">
                    <a:extLst>
                      <a:ext uri="{FF2B5EF4-FFF2-40B4-BE49-F238E27FC236}">
                        <a16:creationId xmlns:a16="http://schemas.microsoft.com/office/drawing/2014/main" xmlns="" xmlns:p14="http://schemas.microsoft.com/office/powerpoint/2010/main" id="{C98B0B11-E24E-43CE-84A1-586BDAE36DF5}"/>
                      </a:ext>
                    </a:extLst>
                  </p:cNvPr>
                  <p:cNvPicPr/>
                  <p:nvPr/>
                </p:nvPicPr>
                <p:blipFill>
                  <a:blip r:embed="rId44" cstate="print"/>
                  <a:stretch>
                    <a:fillRect/>
                  </a:stretch>
                </p:blipFill>
                <p:spPr>
                  <a:xfrm>
                    <a:off x="6312400" y="2450504"/>
                    <a:ext cx="188968" cy="272058"/>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119" name="Freihand 118">
                    <a:extLst>
                      <a:ext uri="{FF2B5EF4-FFF2-40B4-BE49-F238E27FC236}">
                        <a16:creationId xmlns:a16="http://schemas.microsoft.com/office/drawing/2014/main" id="{177159C1-908F-4A98-AAF9-803477265B39}"/>
                      </a:ext>
                    </a:extLst>
                  </p14:cNvPr>
                  <p14:cNvContentPartPr/>
                  <p14:nvPr/>
                </p14:nvContentPartPr>
                <p14:xfrm>
                  <a:off x="5948964" y="1946219"/>
                  <a:ext cx="987120" cy="330480"/>
                </p14:xfrm>
              </p:contentPart>
            </mc:Choice>
            <mc:Fallback xmlns="">
              <p:pic>
                <p:nvPicPr>
                  <p:cNvPr id="119" name="Freihand 118">
                    <a:extLst>
                      <a:ext uri="{FF2B5EF4-FFF2-40B4-BE49-F238E27FC236}">
                        <a16:creationId xmlns:a16="http://schemas.microsoft.com/office/drawing/2014/main" xmlns="" xmlns:p14="http://schemas.microsoft.com/office/powerpoint/2010/main" id="{177159C1-908F-4A98-AAF9-803477265B39}"/>
                      </a:ext>
                    </a:extLst>
                  </p:cNvPr>
                  <p:cNvPicPr/>
                  <p:nvPr/>
                </p:nvPicPr>
                <p:blipFill>
                  <a:blip r:embed="rId46" cstate="print"/>
                  <a:stretch>
                    <a:fillRect/>
                  </a:stretch>
                </p:blipFill>
                <p:spPr>
                  <a:xfrm>
                    <a:off x="5933033" y="1913723"/>
                    <a:ext cx="1018982" cy="394859"/>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120" name="Freihand 119">
                    <a:extLst>
                      <a:ext uri="{FF2B5EF4-FFF2-40B4-BE49-F238E27FC236}">
                        <a16:creationId xmlns:a16="http://schemas.microsoft.com/office/drawing/2014/main" id="{6B7D47A2-532B-4ECB-B544-414183773BA2}"/>
                      </a:ext>
                    </a:extLst>
                  </p14:cNvPr>
                  <p14:cNvContentPartPr/>
                  <p14:nvPr/>
                </p14:nvContentPartPr>
                <p14:xfrm>
                  <a:off x="6006204" y="3209459"/>
                  <a:ext cx="594360" cy="263160"/>
                </p14:xfrm>
              </p:contentPart>
            </mc:Choice>
            <mc:Fallback xmlns="">
              <p:pic>
                <p:nvPicPr>
                  <p:cNvPr id="120" name="Freihand 119">
                    <a:extLst>
                      <a:ext uri="{FF2B5EF4-FFF2-40B4-BE49-F238E27FC236}">
                        <a16:creationId xmlns:a16="http://schemas.microsoft.com/office/drawing/2014/main" xmlns="" xmlns:p14="http://schemas.microsoft.com/office/powerpoint/2010/main" id="{6B7D47A2-532B-4ECB-B544-414183773BA2}"/>
                      </a:ext>
                    </a:extLst>
                  </p:cNvPr>
                  <p:cNvPicPr/>
                  <p:nvPr/>
                </p:nvPicPr>
                <p:blipFill>
                  <a:blip r:embed="rId48" cstate="print"/>
                  <a:stretch>
                    <a:fillRect/>
                  </a:stretch>
                </p:blipFill>
                <p:spPr>
                  <a:xfrm>
                    <a:off x="5990256" y="3176947"/>
                    <a:ext cx="626255" cy="327570"/>
                  </a:xfrm>
                  <a:prstGeom prst="rect">
                    <a:avLst/>
                  </a:prstGeom>
                </p:spPr>
              </p:pic>
            </mc:Fallback>
          </mc:AlternateContent>
        </p:grpSp>
        <p:grpSp>
          <p:nvGrpSpPr>
            <p:cNvPr id="98" name="Gruppieren 97">
              <a:extLst>
                <a:ext uri="{FF2B5EF4-FFF2-40B4-BE49-F238E27FC236}">
                  <a16:creationId xmlns:a16="http://schemas.microsoft.com/office/drawing/2014/main" id="{1D027DA8-BDEA-498C-97B2-34E3F3E6C41E}"/>
                </a:ext>
              </a:extLst>
            </p:cNvPr>
            <p:cNvGrpSpPr/>
            <p:nvPr/>
          </p:nvGrpSpPr>
          <p:grpSpPr>
            <a:xfrm>
              <a:off x="6284732" y="3326987"/>
              <a:ext cx="1366920" cy="1347480"/>
              <a:chOff x="7538241" y="2322499"/>
              <a:chExt cx="1366920" cy="1347480"/>
            </a:xfrm>
          </p:grpSpPr>
          <mc:AlternateContent xmlns:mc="http://schemas.openxmlformats.org/markup-compatibility/2006" xmlns:p14="http://schemas.microsoft.com/office/powerpoint/2010/main">
            <mc:Choice Requires="p14">
              <p:contentPart p14:bwMode="auto" r:id="rId49">
                <p14:nvContentPartPr>
                  <p14:cNvPr id="112" name="Freihand 111">
                    <a:extLst>
                      <a:ext uri="{FF2B5EF4-FFF2-40B4-BE49-F238E27FC236}">
                        <a16:creationId xmlns:a16="http://schemas.microsoft.com/office/drawing/2014/main" id="{A71106A2-D91D-459A-9C1C-49871B75B94F}"/>
                      </a:ext>
                    </a:extLst>
                  </p14:cNvPr>
                  <p14:cNvContentPartPr/>
                  <p14:nvPr/>
                </p14:nvContentPartPr>
                <p14:xfrm>
                  <a:off x="7538241" y="3300619"/>
                  <a:ext cx="599760" cy="369360"/>
                </p14:xfrm>
              </p:contentPart>
            </mc:Choice>
            <mc:Fallback xmlns="">
              <p:pic>
                <p:nvPicPr>
                  <p:cNvPr id="112" name="Freihand 111">
                    <a:extLst>
                      <a:ext uri="{FF2B5EF4-FFF2-40B4-BE49-F238E27FC236}">
                        <a16:creationId xmlns:a16="http://schemas.microsoft.com/office/drawing/2014/main" xmlns="" xmlns:p14="http://schemas.microsoft.com/office/powerpoint/2010/main" id="{A71106A2-D91D-459A-9C1C-49871B75B94F}"/>
                      </a:ext>
                    </a:extLst>
                  </p:cNvPr>
                  <p:cNvPicPr/>
                  <p:nvPr/>
                </p:nvPicPr>
                <p:blipFill>
                  <a:blip r:embed="rId50" cstate="print"/>
                  <a:stretch>
                    <a:fillRect/>
                  </a:stretch>
                </p:blipFill>
                <p:spPr>
                  <a:xfrm>
                    <a:off x="7522296" y="3268101"/>
                    <a:ext cx="631649" cy="433783"/>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113" name="Freihand 112">
                    <a:extLst>
                      <a:ext uri="{FF2B5EF4-FFF2-40B4-BE49-F238E27FC236}">
                        <a16:creationId xmlns:a16="http://schemas.microsoft.com/office/drawing/2014/main" id="{63D73F65-9B70-44F1-B47E-88B7E9A9C72B}"/>
                      </a:ext>
                    </a:extLst>
                  </p14:cNvPr>
                  <p14:cNvContentPartPr/>
                  <p14:nvPr/>
                </p14:nvContentPartPr>
                <p14:xfrm>
                  <a:off x="7805001" y="2900659"/>
                  <a:ext cx="135000" cy="134640"/>
                </p14:xfrm>
              </p:contentPart>
            </mc:Choice>
            <mc:Fallback xmlns="">
              <p:pic>
                <p:nvPicPr>
                  <p:cNvPr id="113" name="Freihand 112">
                    <a:extLst>
                      <a:ext uri="{FF2B5EF4-FFF2-40B4-BE49-F238E27FC236}">
                        <a16:creationId xmlns:a16="http://schemas.microsoft.com/office/drawing/2014/main" xmlns="" xmlns:p14="http://schemas.microsoft.com/office/powerpoint/2010/main" id="{63D73F65-9B70-44F1-B47E-88B7E9A9C72B}"/>
                      </a:ext>
                    </a:extLst>
                  </p:cNvPr>
                  <p:cNvPicPr/>
                  <p:nvPr/>
                </p:nvPicPr>
                <p:blipFill>
                  <a:blip r:embed="rId52" cstate="print"/>
                  <a:stretch>
                    <a:fillRect/>
                  </a:stretch>
                </p:blipFill>
                <p:spPr>
                  <a:xfrm>
                    <a:off x="7788900" y="2868075"/>
                    <a:ext cx="167202" cy="199193"/>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114" name="Freihand 113">
                    <a:extLst>
                      <a:ext uri="{FF2B5EF4-FFF2-40B4-BE49-F238E27FC236}">
                        <a16:creationId xmlns:a16="http://schemas.microsoft.com/office/drawing/2014/main" id="{97A90637-63E3-46B7-AAA7-84A1484EFE98}"/>
                      </a:ext>
                    </a:extLst>
                  </p14:cNvPr>
                  <p14:cNvContentPartPr/>
                  <p14:nvPr/>
                </p14:nvContentPartPr>
                <p14:xfrm>
                  <a:off x="8242041" y="3051859"/>
                  <a:ext cx="121680" cy="169920"/>
                </p14:xfrm>
              </p:contentPart>
            </mc:Choice>
            <mc:Fallback xmlns="">
              <p:pic>
                <p:nvPicPr>
                  <p:cNvPr id="114" name="Freihand 113">
                    <a:extLst>
                      <a:ext uri="{FF2B5EF4-FFF2-40B4-BE49-F238E27FC236}">
                        <a16:creationId xmlns:a16="http://schemas.microsoft.com/office/drawing/2014/main" xmlns="" xmlns:p14="http://schemas.microsoft.com/office/powerpoint/2010/main" id="{97A90637-63E3-46B7-AAA7-84A1484EFE98}"/>
                      </a:ext>
                    </a:extLst>
                  </p:cNvPr>
                  <p:cNvPicPr/>
                  <p:nvPr/>
                </p:nvPicPr>
                <p:blipFill>
                  <a:blip r:embed="rId42" cstate="print"/>
                  <a:stretch>
                    <a:fillRect/>
                  </a:stretch>
                </p:blipFill>
                <p:spPr>
                  <a:xfrm>
                    <a:off x="8226063" y="3019347"/>
                    <a:ext cx="153636" cy="23433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115" name="Freihand 114">
                    <a:extLst>
                      <a:ext uri="{FF2B5EF4-FFF2-40B4-BE49-F238E27FC236}">
                        <a16:creationId xmlns:a16="http://schemas.microsoft.com/office/drawing/2014/main" id="{ABAD0CDA-4EF8-47CB-87F8-E546443121DD}"/>
                      </a:ext>
                    </a:extLst>
                  </p14:cNvPr>
                  <p14:cNvContentPartPr/>
                  <p14:nvPr/>
                </p14:nvContentPartPr>
                <p14:xfrm>
                  <a:off x="7694121" y="2322499"/>
                  <a:ext cx="1211040" cy="1331280"/>
                </p14:xfrm>
              </p:contentPart>
            </mc:Choice>
            <mc:Fallback xmlns="">
              <p:pic>
                <p:nvPicPr>
                  <p:cNvPr id="115" name="Freihand 114">
                    <a:extLst>
                      <a:ext uri="{FF2B5EF4-FFF2-40B4-BE49-F238E27FC236}">
                        <a16:creationId xmlns:a16="http://schemas.microsoft.com/office/drawing/2014/main" xmlns="" xmlns:p14="http://schemas.microsoft.com/office/powerpoint/2010/main" id="{ABAD0CDA-4EF8-47CB-87F8-E546443121DD}"/>
                      </a:ext>
                    </a:extLst>
                  </p:cNvPr>
                  <p:cNvPicPr/>
                  <p:nvPr/>
                </p:nvPicPr>
                <p:blipFill>
                  <a:blip r:embed="rId55" cstate="print"/>
                  <a:stretch>
                    <a:fillRect/>
                  </a:stretch>
                </p:blipFill>
                <p:spPr>
                  <a:xfrm>
                    <a:off x="7678210" y="2290029"/>
                    <a:ext cx="1242861" cy="1395608"/>
                  </a:xfrm>
                  <a:prstGeom prst="rect">
                    <a:avLst/>
                  </a:prstGeom>
                </p:spPr>
              </p:pic>
            </mc:Fallback>
          </mc:AlternateContent>
        </p:grpSp>
        <mc:AlternateContent xmlns:mc="http://schemas.openxmlformats.org/markup-compatibility/2006" xmlns:p14="http://schemas.microsoft.com/office/powerpoint/2010/main">
          <mc:Choice Requires="p14">
            <p:contentPart p14:bwMode="auto" r:id="rId56">
              <p14:nvContentPartPr>
                <p14:cNvPr id="99" name="Freihand 98">
                  <a:extLst>
                    <a:ext uri="{FF2B5EF4-FFF2-40B4-BE49-F238E27FC236}">
                      <a16:creationId xmlns:a16="http://schemas.microsoft.com/office/drawing/2014/main" id="{43E62119-6FD5-4C4E-B0AD-2DF340AB4F78}"/>
                    </a:ext>
                  </a:extLst>
                </p14:cNvPr>
                <p14:cNvContentPartPr/>
                <p14:nvPr/>
              </p14:nvContentPartPr>
              <p14:xfrm>
                <a:off x="520259" y="4374464"/>
                <a:ext cx="983160" cy="1585800"/>
              </p14:xfrm>
            </p:contentPart>
          </mc:Choice>
          <mc:Fallback xmlns="">
            <p:pic>
              <p:nvPicPr>
                <p:cNvPr id="99" name="Freihand 98">
                  <a:extLst>
                    <a:ext uri="{FF2B5EF4-FFF2-40B4-BE49-F238E27FC236}">
                      <a16:creationId xmlns:a16="http://schemas.microsoft.com/office/drawing/2014/main" xmlns="" xmlns:p14="http://schemas.microsoft.com/office/powerpoint/2010/main" id="{43E62119-6FD5-4C4E-B0AD-2DF340AB4F78}"/>
                    </a:ext>
                  </a:extLst>
                </p:cNvPr>
                <p:cNvPicPr/>
                <p:nvPr/>
              </p:nvPicPr>
              <p:blipFill>
                <a:blip r:embed="rId57" cstate="print"/>
                <a:stretch>
                  <a:fillRect/>
                </a:stretch>
              </p:blipFill>
              <p:spPr>
                <a:xfrm>
                  <a:off x="504313" y="4342013"/>
                  <a:ext cx="1015053" cy="1650089"/>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100" name="Freihand 99">
                  <a:extLst>
                    <a:ext uri="{FF2B5EF4-FFF2-40B4-BE49-F238E27FC236}">
                      <a16:creationId xmlns:a16="http://schemas.microsoft.com/office/drawing/2014/main" id="{3FC2519A-4671-4AEE-8938-3EFFD9C13FF4}"/>
                    </a:ext>
                  </a:extLst>
                </p14:cNvPr>
                <p14:cNvContentPartPr/>
                <p14:nvPr/>
              </p14:nvContentPartPr>
              <p14:xfrm>
                <a:off x="1465259" y="4739504"/>
                <a:ext cx="255600" cy="236520"/>
              </p14:xfrm>
            </p:contentPart>
          </mc:Choice>
          <mc:Fallback xmlns="">
            <p:pic>
              <p:nvPicPr>
                <p:cNvPr id="100" name="Freihand 99">
                  <a:extLst>
                    <a:ext uri="{FF2B5EF4-FFF2-40B4-BE49-F238E27FC236}">
                      <a16:creationId xmlns:a16="http://schemas.microsoft.com/office/drawing/2014/main" xmlns="" xmlns:p14="http://schemas.microsoft.com/office/powerpoint/2010/main" id="{3FC2519A-4671-4AEE-8938-3EFFD9C13FF4}"/>
                    </a:ext>
                  </a:extLst>
                </p:cNvPr>
                <p:cNvPicPr/>
                <p:nvPr/>
              </p:nvPicPr>
              <p:blipFill>
                <a:blip r:embed="rId59" cstate="print"/>
                <a:stretch>
                  <a:fillRect/>
                </a:stretch>
              </p:blipFill>
              <p:spPr>
                <a:xfrm>
                  <a:off x="1449284" y="4706944"/>
                  <a:ext cx="287550" cy="301025"/>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101" name="Freihand 100">
                  <a:extLst>
                    <a:ext uri="{FF2B5EF4-FFF2-40B4-BE49-F238E27FC236}">
                      <a16:creationId xmlns:a16="http://schemas.microsoft.com/office/drawing/2014/main" id="{8F0F3DA5-3FF4-4194-9A39-B80CEE83FD2F}"/>
                    </a:ext>
                  </a:extLst>
                </p14:cNvPr>
                <p14:cNvContentPartPr/>
                <p14:nvPr/>
              </p14:nvContentPartPr>
              <p14:xfrm>
                <a:off x="709259" y="4676864"/>
                <a:ext cx="205560" cy="587160"/>
              </p14:xfrm>
            </p:contentPart>
          </mc:Choice>
          <mc:Fallback xmlns="">
            <p:pic>
              <p:nvPicPr>
                <p:cNvPr id="101" name="Freihand 100">
                  <a:extLst>
                    <a:ext uri="{FF2B5EF4-FFF2-40B4-BE49-F238E27FC236}">
                      <a16:creationId xmlns:a16="http://schemas.microsoft.com/office/drawing/2014/main" xmlns="" xmlns:p14="http://schemas.microsoft.com/office/powerpoint/2010/main" id="{8F0F3DA5-3FF4-4194-9A39-B80CEE83FD2F}"/>
                    </a:ext>
                  </a:extLst>
                </p:cNvPr>
                <p:cNvPicPr/>
                <p:nvPr/>
              </p:nvPicPr>
              <p:blipFill>
                <a:blip r:embed="rId61" cstate="print"/>
                <a:stretch>
                  <a:fillRect/>
                </a:stretch>
              </p:blipFill>
              <p:spPr>
                <a:xfrm>
                  <a:off x="693305" y="4644380"/>
                  <a:ext cx="237468" cy="651515"/>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102" name="Freihand 101">
                  <a:extLst>
                    <a:ext uri="{FF2B5EF4-FFF2-40B4-BE49-F238E27FC236}">
                      <a16:creationId xmlns:a16="http://schemas.microsoft.com/office/drawing/2014/main" id="{232DB57B-601F-4208-B3C7-A0D37190BDC5}"/>
                    </a:ext>
                  </a:extLst>
                </p14:cNvPr>
                <p14:cNvContentPartPr/>
                <p14:nvPr/>
              </p14:nvContentPartPr>
              <p14:xfrm>
                <a:off x="1000139" y="4736984"/>
                <a:ext cx="54720" cy="600480"/>
              </p14:xfrm>
            </p:contentPart>
          </mc:Choice>
          <mc:Fallback xmlns="">
            <p:pic>
              <p:nvPicPr>
                <p:cNvPr id="102" name="Freihand 101">
                  <a:extLst>
                    <a:ext uri="{FF2B5EF4-FFF2-40B4-BE49-F238E27FC236}">
                      <a16:creationId xmlns:a16="http://schemas.microsoft.com/office/drawing/2014/main" xmlns="" xmlns:p14="http://schemas.microsoft.com/office/powerpoint/2010/main" id="{232DB57B-601F-4208-B3C7-A0D37190BDC5}"/>
                    </a:ext>
                  </a:extLst>
                </p:cNvPr>
                <p:cNvPicPr/>
                <p:nvPr/>
              </p:nvPicPr>
              <p:blipFill>
                <a:blip r:embed="rId63" cstate="print"/>
                <a:stretch>
                  <a:fillRect/>
                </a:stretch>
              </p:blipFill>
              <p:spPr>
                <a:xfrm>
                  <a:off x="983972" y="4704509"/>
                  <a:ext cx="87055" cy="664817"/>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103" name="Freihand 102">
                  <a:extLst>
                    <a:ext uri="{FF2B5EF4-FFF2-40B4-BE49-F238E27FC236}">
                      <a16:creationId xmlns:a16="http://schemas.microsoft.com/office/drawing/2014/main" id="{B46CB093-8737-455F-B078-F828A7874FEF}"/>
                    </a:ext>
                  </a:extLst>
                </p14:cNvPr>
                <p14:cNvContentPartPr/>
                <p14:nvPr/>
              </p14:nvContentPartPr>
              <p14:xfrm>
                <a:off x="1144859" y="4789544"/>
                <a:ext cx="43560" cy="569520"/>
              </p14:xfrm>
            </p:contentPart>
          </mc:Choice>
          <mc:Fallback xmlns="">
            <p:pic>
              <p:nvPicPr>
                <p:cNvPr id="103" name="Freihand 102">
                  <a:extLst>
                    <a:ext uri="{FF2B5EF4-FFF2-40B4-BE49-F238E27FC236}">
                      <a16:creationId xmlns:a16="http://schemas.microsoft.com/office/drawing/2014/main" xmlns="" xmlns:p14="http://schemas.microsoft.com/office/powerpoint/2010/main" id="{B46CB093-8737-455F-B078-F828A7874FEF}"/>
                    </a:ext>
                  </a:extLst>
                </p:cNvPr>
                <p:cNvPicPr/>
                <p:nvPr/>
              </p:nvPicPr>
              <p:blipFill>
                <a:blip r:embed="rId65" cstate="print"/>
                <a:stretch>
                  <a:fillRect/>
                </a:stretch>
              </p:blipFill>
              <p:spPr>
                <a:xfrm>
                  <a:off x="1128445" y="4757053"/>
                  <a:ext cx="76388" cy="63389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104" name="Freihand 103">
                  <a:extLst>
                    <a:ext uri="{FF2B5EF4-FFF2-40B4-BE49-F238E27FC236}">
                      <a16:creationId xmlns:a16="http://schemas.microsoft.com/office/drawing/2014/main" id="{A639A610-6B3C-4D7A-BA3D-19A16CE9F212}"/>
                    </a:ext>
                  </a:extLst>
                </p14:cNvPr>
                <p14:cNvContentPartPr/>
                <p14:nvPr/>
              </p14:nvContentPartPr>
              <p14:xfrm>
                <a:off x="1333859" y="4837424"/>
                <a:ext cx="64800" cy="463680"/>
              </p14:xfrm>
            </p:contentPart>
          </mc:Choice>
          <mc:Fallback xmlns="">
            <p:pic>
              <p:nvPicPr>
                <p:cNvPr id="104" name="Freihand 103">
                  <a:extLst>
                    <a:ext uri="{FF2B5EF4-FFF2-40B4-BE49-F238E27FC236}">
                      <a16:creationId xmlns:a16="http://schemas.microsoft.com/office/drawing/2014/main" xmlns="" xmlns:p14="http://schemas.microsoft.com/office/powerpoint/2010/main" id="{A639A610-6B3C-4D7A-BA3D-19A16CE9F212}"/>
                    </a:ext>
                  </a:extLst>
                </p:cNvPr>
                <p:cNvPicPr/>
                <p:nvPr/>
              </p:nvPicPr>
              <p:blipFill>
                <a:blip r:embed="rId67" cstate="print"/>
                <a:stretch>
                  <a:fillRect/>
                </a:stretch>
              </p:blipFill>
              <p:spPr>
                <a:xfrm>
                  <a:off x="1317813" y="4804960"/>
                  <a:ext cx="96891" cy="527995"/>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105" name="Freihand 104">
                  <a:extLst>
                    <a:ext uri="{FF2B5EF4-FFF2-40B4-BE49-F238E27FC236}">
                      <a16:creationId xmlns:a16="http://schemas.microsoft.com/office/drawing/2014/main" id="{DFDCBDEF-E023-4AC3-A68C-F069C7DA05DE}"/>
                    </a:ext>
                  </a:extLst>
                </p14:cNvPr>
                <p14:cNvContentPartPr/>
                <p14:nvPr/>
              </p14:nvContentPartPr>
              <p14:xfrm>
                <a:off x="658859" y="4657064"/>
                <a:ext cx="85320" cy="741960"/>
              </p14:xfrm>
            </p:contentPart>
          </mc:Choice>
          <mc:Fallback xmlns="">
            <p:pic>
              <p:nvPicPr>
                <p:cNvPr id="105" name="Freihand 104">
                  <a:extLst>
                    <a:ext uri="{FF2B5EF4-FFF2-40B4-BE49-F238E27FC236}">
                      <a16:creationId xmlns:a16="http://schemas.microsoft.com/office/drawing/2014/main" xmlns="" xmlns:p14="http://schemas.microsoft.com/office/powerpoint/2010/main" id="{DFDCBDEF-E023-4AC3-A68C-F069C7DA05DE}"/>
                    </a:ext>
                  </a:extLst>
                </p:cNvPr>
                <p:cNvPicPr/>
                <p:nvPr/>
              </p:nvPicPr>
              <p:blipFill>
                <a:blip r:embed="rId69" cstate="print"/>
                <a:stretch>
                  <a:fillRect/>
                </a:stretch>
              </p:blipFill>
              <p:spPr>
                <a:xfrm>
                  <a:off x="642667" y="4624592"/>
                  <a:ext cx="117704" cy="806292"/>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106" name="Freihand 105">
                  <a:extLst>
                    <a:ext uri="{FF2B5EF4-FFF2-40B4-BE49-F238E27FC236}">
                      <a16:creationId xmlns:a16="http://schemas.microsoft.com/office/drawing/2014/main" id="{DDBB96AD-4954-4E6C-8C3E-8CAC8256F520}"/>
                    </a:ext>
                  </a:extLst>
                </p14:cNvPr>
                <p14:cNvContentPartPr/>
                <p14:nvPr/>
              </p14:nvContentPartPr>
              <p14:xfrm>
                <a:off x="1212899" y="5228024"/>
                <a:ext cx="42480" cy="622080"/>
              </p14:xfrm>
            </p:contentPart>
          </mc:Choice>
          <mc:Fallback xmlns="">
            <p:pic>
              <p:nvPicPr>
                <p:cNvPr id="106" name="Freihand 105">
                  <a:extLst>
                    <a:ext uri="{FF2B5EF4-FFF2-40B4-BE49-F238E27FC236}">
                      <a16:creationId xmlns:a16="http://schemas.microsoft.com/office/drawing/2014/main" xmlns="" xmlns:p14="http://schemas.microsoft.com/office/powerpoint/2010/main" id="{DDBB96AD-4954-4E6C-8C3E-8CAC8256F520}"/>
                    </a:ext>
                  </a:extLst>
                </p:cNvPr>
                <p:cNvPicPr/>
                <p:nvPr/>
              </p:nvPicPr>
              <p:blipFill>
                <a:blip r:embed="rId71" cstate="print"/>
                <a:stretch>
                  <a:fillRect/>
                </a:stretch>
              </p:blipFill>
              <p:spPr>
                <a:xfrm>
                  <a:off x="1196657" y="5195541"/>
                  <a:ext cx="74965" cy="686433"/>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107" name="Freihand 106">
                  <a:extLst>
                    <a:ext uri="{FF2B5EF4-FFF2-40B4-BE49-F238E27FC236}">
                      <a16:creationId xmlns:a16="http://schemas.microsoft.com/office/drawing/2014/main" id="{5B2DEF27-D1C4-4832-95BA-8BDF4DAC59FB}"/>
                    </a:ext>
                  </a:extLst>
                </p14:cNvPr>
                <p14:cNvContentPartPr/>
                <p14:nvPr/>
              </p14:nvContentPartPr>
              <p14:xfrm>
                <a:off x="1046579" y="5308304"/>
                <a:ext cx="23040" cy="497520"/>
              </p14:xfrm>
            </p:contentPart>
          </mc:Choice>
          <mc:Fallback xmlns="">
            <p:pic>
              <p:nvPicPr>
                <p:cNvPr id="107" name="Freihand 106">
                  <a:extLst>
                    <a:ext uri="{FF2B5EF4-FFF2-40B4-BE49-F238E27FC236}">
                      <a16:creationId xmlns:a16="http://schemas.microsoft.com/office/drawing/2014/main" xmlns="" xmlns:p14="http://schemas.microsoft.com/office/powerpoint/2010/main" id="{5B2DEF27-D1C4-4832-95BA-8BDF4DAC59FB}"/>
                    </a:ext>
                  </a:extLst>
                </p:cNvPr>
                <p:cNvPicPr/>
                <p:nvPr/>
              </p:nvPicPr>
              <p:blipFill>
                <a:blip r:embed="rId73" cstate="print"/>
                <a:stretch>
                  <a:fillRect/>
                </a:stretch>
              </p:blipFill>
              <p:spPr>
                <a:xfrm>
                  <a:off x="1030389" y="5275830"/>
                  <a:ext cx="55421" cy="561854"/>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108" name="Freihand 107">
                  <a:extLst>
                    <a:ext uri="{FF2B5EF4-FFF2-40B4-BE49-F238E27FC236}">
                      <a16:creationId xmlns:a16="http://schemas.microsoft.com/office/drawing/2014/main" id="{3D1E393B-60CF-4835-8DCA-4F9722CFE234}"/>
                    </a:ext>
                  </a:extLst>
                </p14:cNvPr>
                <p14:cNvContentPartPr/>
                <p14:nvPr/>
              </p14:nvContentPartPr>
              <p14:xfrm>
                <a:off x="803939" y="5448704"/>
                <a:ext cx="55080" cy="229680"/>
              </p14:xfrm>
            </p:contentPart>
          </mc:Choice>
          <mc:Fallback xmlns="">
            <p:pic>
              <p:nvPicPr>
                <p:cNvPr id="108" name="Freihand 107">
                  <a:extLst>
                    <a:ext uri="{FF2B5EF4-FFF2-40B4-BE49-F238E27FC236}">
                      <a16:creationId xmlns:a16="http://schemas.microsoft.com/office/drawing/2014/main" xmlns="" xmlns:p14="http://schemas.microsoft.com/office/powerpoint/2010/main" id="{3D1E393B-60CF-4835-8DCA-4F9722CFE234}"/>
                    </a:ext>
                  </a:extLst>
                </p:cNvPr>
                <p:cNvPicPr/>
                <p:nvPr/>
              </p:nvPicPr>
              <p:blipFill>
                <a:blip r:embed="rId75" cstate="print"/>
                <a:stretch>
                  <a:fillRect/>
                </a:stretch>
              </p:blipFill>
              <p:spPr>
                <a:xfrm>
                  <a:off x="787848" y="5416156"/>
                  <a:ext cx="87262" cy="294162"/>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109" name="Freihand 108">
                  <a:extLst>
                    <a:ext uri="{FF2B5EF4-FFF2-40B4-BE49-F238E27FC236}">
                      <a16:creationId xmlns:a16="http://schemas.microsoft.com/office/drawing/2014/main" id="{90DAB910-2974-47EC-B375-8F3DF2E3EDF7}"/>
                    </a:ext>
                  </a:extLst>
                </p14:cNvPr>
                <p14:cNvContentPartPr/>
                <p14:nvPr/>
              </p14:nvContentPartPr>
              <p14:xfrm>
                <a:off x="1251419" y="5579024"/>
                <a:ext cx="114120" cy="975600"/>
              </p14:xfrm>
            </p:contentPart>
          </mc:Choice>
          <mc:Fallback xmlns="">
            <p:pic>
              <p:nvPicPr>
                <p:cNvPr id="109" name="Freihand 108">
                  <a:extLst>
                    <a:ext uri="{FF2B5EF4-FFF2-40B4-BE49-F238E27FC236}">
                      <a16:creationId xmlns:a16="http://schemas.microsoft.com/office/drawing/2014/main" xmlns="" xmlns:p14="http://schemas.microsoft.com/office/powerpoint/2010/main" id="{90DAB910-2974-47EC-B375-8F3DF2E3EDF7}"/>
                    </a:ext>
                  </a:extLst>
                </p:cNvPr>
                <p:cNvPicPr/>
                <p:nvPr/>
              </p:nvPicPr>
              <p:blipFill>
                <a:blip r:embed="rId77" cstate="print"/>
                <a:stretch>
                  <a:fillRect/>
                </a:stretch>
              </p:blipFill>
              <p:spPr>
                <a:xfrm>
                  <a:off x="1235381" y="5546545"/>
                  <a:ext cx="146197" cy="1039945"/>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110" name="Freihand 109">
                  <a:extLst>
                    <a:ext uri="{FF2B5EF4-FFF2-40B4-BE49-F238E27FC236}">
                      <a16:creationId xmlns:a16="http://schemas.microsoft.com/office/drawing/2014/main" id="{F7788762-9482-42E4-B1CD-22439014E541}"/>
                    </a:ext>
                  </a:extLst>
                </p14:cNvPr>
                <p14:cNvContentPartPr/>
                <p14:nvPr/>
              </p14:nvContentPartPr>
              <p14:xfrm>
                <a:off x="1024619" y="5909504"/>
                <a:ext cx="71280" cy="639000"/>
              </p14:xfrm>
            </p:contentPart>
          </mc:Choice>
          <mc:Fallback xmlns="">
            <p:pic>
              <p:nvPicPr>
                <p:cNvPr id="110" name="Freihand 109">
                  <a:extLst>
                    <a:ext uri="{FF2B5EF4-FFF2-40B4-BE49-F238E27FC236}">
                      <a16:creationId xmlns:a16="http://schemas.microsoft.com/office/drawing/2014/main" xmlns="" xmlns:p14="http://schemas.microsoft.com/office/powerpoint/2010/main" id="{F7788762-9482-42E4-B1CD-22439014E541}"/>
                    </a:ext>
                  </a:extLst>
                </p:cNvPr>
                <p:cNvPicPr/>
                <p:nvPr/>
              </p:nvPicPr>
              <p:blipFill>
                <a:blip r:embed="rId79" cstate="print"/>
                <a:stretch>
                  <a:fillRect/>
                </a:stretch>
              </p:blipFill>
              <p:spPr>
                <a:xfrm>
                  <a:off x="1008504" y="5877002"/>
                  <a:ext cx="103511" cy="703391"/>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111" name="Freihand 110">
                  <a:extLst>
                    <a:ext uri="{FF2B5EF4-FFF2-40B4-BE49-F238E27FC236}">
                      <a16:creationId xmlns:a16="http://schemas.microsoft.com/office/drawing/2014/main" id="{7F3FE043-2700-4A4E-800E-22A39E97DED4}"/>
                    </a:ext>
                  </a:extLst>
                </p14:cNvPr>
                <p14:cNvContentPartPr/>
                <p14:nvPr/>
              </p14:nvContentPartPr>
              <p14:xfrm>
                <a:off x="2031899" y="3925184"/>
                <a:ext cx="3990240" cy="2702520"/>
              </p14:xfrm>
            </p:contentPart>
          </mc:Choice>
          <mc:Fallback xmlns="">
            <p:pic>
              <p:nvPicPr>
                <p:cNvPr id="111" name="Freihand 110">
                  <a:extLst>
                    <a:ext uri="{FF2B5EF4-FFF2-40B4-BE49-F238E27FC236}">
                      <a16:creationId xmlns:a16="http://schemas.microsoft.com/office/drawing/2014/main" xmlns="" xmlns:p14="http://schemas.microsoft.com/office/powerpoint/2010/main" id="{7F3FE043-2700-4A4E-800E-22A39E97DED4}"/>
                    </a:ext>
                  </a:extLst>
                </p:cNvPr>
                <p:cNvPicPr/>
                <p:nvPr/>
              </p:nvPicPr>
              <p:blipFill>
                <a:blip r:embed="rId81" cstate="print"/>
                <a:stretch>
                  <a:fillRect/>
                </a:stretch>
              </p:blipFill>
              <p:spPr>
                <a:xfrm>
                  <a:off x="2015975" y="3892727"/>
                  <a:ext cx="4022088" cy="2766822"/>
                </a:xfrm>
                <a:prstGeom prst="rect">
                  <a:avLst/>
                </a:prstGeom>
              </p:spPr>
            </p:pic>
          </mc:Fallback>
        </mc:AlternateContent>
      </p:grpSp>
      <p:grpSp>
        <p:nvGrpSpPr>
          <p:cNvPr id="139" name="Gruppieren 138">
            <a:extLst>
              <a:ext uri="{FF2B5EF4-FFF2-40B4-BE49-F238E27FC236}">
                <a16:creationId xmlns:a16="http://schemas.microsoft.com/office/drawing/2014/main" id="{BAE337E0-E44A-4B59-8537-1591224E23B2}"/>
              </a:ext>
            </a:extLst>
          </p:cNvPr>
          <p:cNvGrpSpPr/>
          <p:nvPr/>
        </p:nvGrpSpPr>
        <p:grpSpPr>
          <a:xfrm rot="21400270">
            <a:off x="722546" y="2218344"/>
            <a:ext cx="4159435" cy="4155260"/>
            <a:chOff x="4853059" y="2832159"/>
            <a:chExt cx="3279517" cy="3276225"/>
          </a:xfrm>
        </p:grpSpPr>
        <p:sp>
          <p:nvSpPr>
            <p:cNvPr id="140" name="Textfeld 139">
              <a:extLst>
                <a:ext uri="{FF2B5EF4-FFF2-40B4-BE49-F238E27FC236}">
                  <a16:creationId xmlns:a16="http://schemas.microsoft.com/office/drawing/2014/main" id="{9641AFA4-BA18-4391-8D58-44ED797F4712}"/>
                </a:ext>
              </a:extLst>
            </p:cNvPr>
            <p:cNvSpPr txBox="1"/>
            <p:nvPr/>
          </p:nvSpPr>
          <p:spPr>
            <a:xfrm rot="237318">
              <a:off x="5896808" y="4533389"/>
              <a:ext cx="184731" cy="369332"/>
            </a:xfrm>
            <a:prstGeom prst="rect">
              <a:avLst/>
            </a:prstGeom>
            <a:noFill/>
          </p:spPr>
          <p:txBody>
            <a:bodyPr wrap="none" rtlCol="0">
              <a:spAutoFit/>
            </a:bodyPr>
            <a:lstStyle/>
            <a:p>
              <a:endParaRPr lang="de-DE" dirty="0">
                <a:solidFill>
                  <a:schemeClr val="tx1">
                    <a:lumMod val="50000"/>
                    <a:lumOff val="50000"/>
                  </a:schemeClr>
                </a:solidFill>
              </a:endParaRPr>
            </a:p>
          </p:txBody>
        </p:sp>
        <p:sp>
          <p:nvSpPr>
            <p:cNvPr id="141" name="Textfeld 140">
              <a:extLst>
                <a:ext uri="{FF2B5EF4-FFF2-40B4-BE49-F238E27FC236}">
                  <a16:creationId xmlns:a16="http://schemas.microsoft.com/office/drawing/2014/main" id="{D1E1F192-1774-4B86-BB7C-3248E407E5D1}"/>
                </a:ext>
              </a:extLst>
            </p:cNvPr>
            <p:cNvSpPr txBox="1"/>
            <p:nvPr/>
          </p:nvSpPr>
          <p:spPr>
            <a:xfrm rot="202893">
              <a:off x="7101389" y="5343969"/>
              <a:ext cx="184731" cy="369332"/>
            </a:xfrm>
            <a:prstGeom prst="rect">
              <a:avLst/>
            </a:prstGeom>
            <a:noFill/>
          </p:spPr>
          <p:txBody>
            <a:bodyPr wrap="none" rtlCol="0">
              <a:spAutoFit/>
            </a:bodyPr>
            <a:lstStyle/>
            <a:p>
              <a:endParaRPr lang="de-DE" dirty="0">
                <a:solidFill>
                  <a:schemeClr val="tx1">
                    <a:lumMod val="50000"/>
                    <a:lumOff val="50000"/>
                  </a:schemeClr>
                </a:solidFill>
              </a:endParaRPr>
            </a:p>
          </p:txBody>
        </p:sp>
        <p:sp>
          <p:nvSpPr>
            <p:cNvPr id="142" name="Textfeld 141">
              <a:extLst>
                <a:ext uri="{FF2B5EF4-FFF2-40B4-BE49-F238E27FC236}">
                  <a16:creationId xmlns:a16="http://schemas.microsoft.com/office/drawing/2014/main" id="{8E1B17AF-F443-45AE-8908-178FDD8A524E}"/>
                </a:ext>
              </a:extLst>
            </p:cNvPr>
            <p:cNvSpPr txBox="1"/>
            <p:nvPr/>
          </p:nvSpPr>
          <p:spPr>
            <a:xfrm rot="237318">
              <a:off x="7248003" y="3699707"/>
              <a:ext cx="184731" cy="369332"/>
            </a:xfrm>
            <a:prstGeom prst="rect">
              <a:avLst/>
            </a:prstGeom>
            <a:noFill/>
          </p:spPr>
          <p:txBody>
            <a:bodyPr wrap="none" rtlCol="0">
              <a:spAutoFit/>
            </a:bodyPr>
            <a:lstStyle/>
            <a:p>
              <a:endParaRPr lang="de-DE" dirty="0">
                <a:solidFill>
                  <a:schemeClr val="tx1">
                    <a:lumMod val="50000"/>
                    <a:lumOff val="50000"/>
                  </a:schemeClr>
                </a:solidFill>
              </a:endParaRPr>
            </a:p>
          </p:txBody>
        </p:sp>
        <p:sp>
          <p:nvSpPr>
            <p:cNvPr id="143" name="Textfeld 142">
              <a:extLst>
                <a:ext uri="{FF2B5EF4-FFF2-40B4-BE49-F238E27FC236}">
                  <a16:creationId xmlns:a16="http://schemas.microsoft.com/office/drawing/2014/main" id="{CD09FBBB-A74C-4421-A960-A7BDC61F7DE4}"/>
                </a:ext>
              </a:extLst>
            </p:cNvPr>
            <p:cNvSpPr txBox="1"/>
            <p:nvPr/>
          </p:nvSpPr>
          <p:spPr>
            <a:xfrm rot="237318">
              <a:off x="5794531" y="5285625"/>
              <a:ext cx="184731" cy="369332"/>
            </a:xfrm>
            <a:prstGeom prst="rect">
              <a:avLst/>
            </a:prstGeom>
            <a:noFill/>
          </p:spPr>
          <p:txBody>
            <a:bodyPr wrap="none" rtlCol="0">
              <a:spAutoFit/>
            </a:bodyPr>
            <a:lstStyle/>
            <a:p>
              <a:endParaRPr lang="de-DE" dirty="0">
                <a:solidFill>
                  <a:schemeClr val="tx1">
                    <a:lumMod val="50000"/>
                    <a:lumOff val="50000"/>
                  </a:schemeClr>
                </a:solidFill>
              </a:endParaRPr>
            </a:p>
          </p:txBody>
        </p:sp>
        <p:sp>
          <p:nvSpPr>
            <p:cNvPr id="144" name="Textfeld 143">
              <a:extLst>
                <a:ext uri="{FF2B5EF4-FFF2-40B4-BE49-F238E27FC236}">
                  <a16:creationId xmlns:a16="http://schemas.microsoft.com/office/drawing/2014/main" id="{FE1FE609-04C4-4231-A0B1-B6F996ED5DBC}"/>
                </a:ext>
              </a:extLst>
            </p:cNvPr>
            <p:cNvSpPr txBox="1"/>
            <p:nvPr/>
          </p:nvSpPr>
          <p:spPr>
            <a:xfrm rot="237318">
              <a:off x="6043861" y="3723189"/>
              <a:ext cx="184731" cy="369332"/>
            </a:xfrm>
            <a:prstGeom prst="rect">
              <a:avLst/>
            </a:prstGeom>
            <a:noFill/>
          </p:spPr>
          <p:txBody>
            <a:bodyPr wrap="none" rtlCol="0">
              <a:spAutoFit/>
            </a:bodyPr>
            <a:lstStyle/>
            <a:p>
              <a:endParaRPr lang="de-DE" dirty="0">
                <a:solidFill>
                  <a:schemeClr val="tx1">
                    <a:lumMod val="50000"/>
                    <a:lumOff val="50000"/>
                  </a:schemeClr>
                </a:solidFill>
              </a:endParaRPr>
            </a:p>
          </p:txBody>
        </p:sp>
        <p:sp>
          <p:nvSpPr>
            <p:cNvPr id="145" name="Textfeld 144">
              <a:extLst>
                <a:ext uri="{FF2B5EF4-FFF2-40B4-BE49-F238E27FC236}">
                  <a16:creationId xmlns:a16="http://schemas.microsoft.com/office/drawing/2014/main" id="{BBC7EDDE-BF3D-40C2-81DF-0DC10B54A1AC}"/>
                </a:ext>
              </a:extLst>
            </p:cNvPr>
            <p:cNvSpPr txBox="1"/>
            <p:nvPr/>
          </p:nvSpPr>
          <p:spPr>
            <a:xfrm rot="237318">
              <a:off x="4865686" y="5177191"/>
              <a:ext cx="340158" cy="461665"/>
            </a:xfrm>
            <a:prstGeom prst="rect">
              <a:avLst/>
            </a:prstGeom>
            <a:noFill/>
          </p:spPr>
          <p:txBody>
            <a:bodyPr wrap="none" rtlCol="0">
              <a:spAutoFit/>
            </a:bodyPr>
            <a:lstStyle/>
            <a:p>
              <a:r>
                <a:rPr lang="de-DE" sz="2400" dirty="0">
                  <a:solidFill>
                    <a:schemeClr val="tx1">
                      <a:lumMod val="50000"/>
                      <a:lumOff val="50000"/>
                    </a:schemeClr>
                  </a:solidFill>
                </a:rPr>
                <a:t>8</a:t>
              </a:r>
            </a:p>
          </p:txBody>
        </p:sp>
        <p:sp>
          <p:nvSpPr>
            <p:cNvPr id="146" name="Textfeld 145">
              <a:extLst>
                <a:ext uri="{FF2B5EF4-FFF2-40B4-BE49-F238E27FC236}">
                  <a16:creationId xmlns:a16="http://schemas.microsoft.com/office/drawing/2014/main" id="{30949B7B-8866-497E-8C39-8B62C3F2CB6B}"/>
                </a:ext>
              </a:extLst>
            </p:cNvPr>
            <p:cNvSpPr txBox="1"/>
            <p:nvPr/>
          </p:nvSpPr>
          <p:spPr>
            <a:xfrm rot="237318">
              <a:off x="4942432" y="4445546"/>
              <a:ext cx="340158" cy="461665"/>
            </a:xfrm>
            <a:prstGeom prst="rect">
              <a:avLst/>
            </a:prstGeom>
            <a:noFill/>
          </p:spPr>
          <p:txBody>
            <a:bodyPr wrap="none" rtlCol="0">
              <a:spAutoFit/>
            </a:bodyPr>
            <a:lstStyle/>
            <a:p>
              <a:r>
                <a:rPr lang="de-DE" sz="2400" dirty="0">
                  <a:solidFill>
                    <a:schemeClr val="tx1">
                      <a:lumMod val="50000"/>
                      <a:lumOff val="50000"/>
                    </a:schemeClr>
                  </a:solidFill>
                </a:rPr>
                <a:t>9</a:t>
              </a:r>
            </a:p>
          </p:txBody>
        </p:sp>
        <p:sp>
          <p:nvSpPr>
            <p:cNvPr id="147" name="Textfeld 146">
              <a:extLst>
                <a:ext uri="{FF2B5EF4-FFF2-40B4-BE49-F238E27FC236}">
                  <a16:creationId xmlns:a16="http://schemas.microsoft.com/office/drawing/2014/main" id="{DBFEEA92-AACF-4D5A-9128-A79480E93C56}"/>
                </a:ext>
              </a:extLst>
            </p:cNvPr>
            <p:cNvSpPr txBox="1"/>
            <p:nvPr/>
          </p:nvSpPr>
          <p:spPr>
            <a:xfrm rot="237318">
              <a:off x="4946898" y="3619902"/>
              <a:ext cx="495649" cy="461665"/>
            </a:xfrm>
            <a:prstGeom prst="rect">
              <a:avLst/>
            </a:prstGeom>
            <a:noFill/>
          </p:spPr>
          <p:txBody>
            <a:bodyPr wrap="none" rtlCol="0">
              <a:spAutoFit/>
            </a:bodyPr>
            <a:lstStyle/>
            <a:p>
              <a:r>
                <a:rPr lang="de-DE" sz="2400" dirty="0">
                  <a:solidFill>
                    <a:schemeClr val="tx1">
                      <a:lumMod val="50000"/>
                      <a:lumOff val="50000"/>
                    </a:schemeClr>
                  </a:solidFill>
                </a:rPr>
                <a:t>10</a:t>
              </a:r>
            </a:p>
          </p:txBody>
        </p:sp>
        <p:grpSp>
          <p:nvGrpSpPr>
            <p:cNvPr id="148" name="Gruppieren 147">
              <a:extLst>
                <a:ext uri="{FF2B5EF4-FFF2-40B4-BE49-F238E27FC236}">
                  <a16:creationId xmlns:a16="http://schemas.microsoft.com/office/drawing/2014/main" id="{57260380-BDA1-4755-BE3A-7ED9C3B7EF22}"/>
                </a:ext>
              </a:extLst>
            </p:cNvPr>
            <p:cNvGrpSpPr/>
            <p:nvPr/>
          </p:nvGrpSpPr>
          <p:grpSpPr>
            <a:xfrm rot="506327">
              <a:off x="4853059" y="2832159"/>
              <a:ext cx="3279517" cy="3276225"/>
              <a:chOff x="616848" y="2730785"/>
              <a:chExt cx="3279517" cy="3276225"/>
            </a:xfrm>
          </p:grpSpPr>
          <p:grpSp>
            <p:nvGrpSpPr>
              <p:cNvPr id="150" name="Gruppieren 149">
                <a:extLst>
                  <a:ext uri="{FF2B5EF4-FFF2-40B4-BE49-F238E27FC236}">
                    <a16:creationId xmlns:a16="http://schemas.microsoft.com/office/drawing/2014/main" id="{EB968C33-FD3F-4FB3-BB40-802CB902488D}"/>
                  </a:ext>
                </a:extLst>
              </p:cNvPr>
              <p:cNvGrpSpPr/>
              <p:nvPr/>
            </p:nvGrpSpPr>
            <p:grpSpPr>
              <a:xfrm>
                <a:off x="701769" y="3028807"/>
                <a:ext cx="3194596" cy="2978203"/>
                <a:chOff x="788306" y="2478514"/>
                <a:chExt cx="3194596" cy="2978203"/>
              </a:xfrm>
            </p:grpSpPr>
            <p:sp>
              <p:nvSpPr>
                <p:cNvPr id="153" name="Freihandform 18">
                  <a:extLst>
                    <a:ext uri="{FF2B5EF4-FFF2-40B4-BE49-F238E27FC236}">
                      <a16:creationId xmlns:a16="http://schemas.microsoft.com/office/drawing/2014/main" id="{3E97D1B3-41D7-4470-ACA0-C1EF41E8CC11}"/>
                    </a:ext>
                  </a:extLst>
                </p:cNvPr>
                <p:cNvSpPr/>
                <p:nvPr/>
              </p:nvSpPr>
              <p:spPr>
                <a:xfrm>
                  <a:off x="788306" y="3473042"/>
                  <a:ext cx="3005239" cy="419450"/>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4" name="Freihandform 19">
                  <a:extLst>
                    <a:ext uri="{FF2B5EF4-FFF2-40B4-BE49-F238E27FC236}">
                      <a16:creationId xmlns:a16="http://schemas.microsoft.com/office/drawing/2014/main" id="{14F787B6-74F7-4C81-9288-2ECBB7CFD7F8}"/>
                    </a:ext>
                  </a:extLst>
                </p:cNvPr>
                <p:cNvSpPr/>
                <p:nvPr/>
              </p:nvSpPr>
              <p:spPr>
                <a:xfrm>
                  <a:off x="811752" y="4269294"/>
                  <a:ext cx="2969703" cy="419450"/>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5" name="Freihandform 20">
                  <a:extLst>
                    <a:ext uri="{FF2B5EF4-FFF2-40B4-BE49-F238E27FC236}">
                      <a16:creationId xmlns:a16="http://schemas.microsoft.com/office/drawing/2014/main" id="{B2F67B5D-6706-47F7-BDBE-989021DBC3BF}"/>
                    </a:ext>
                  </a:extLst>
                </p:cNvPr>
                <p:cNvSpPr/>
                <p:nvPr/>
              </p:nvSpPr>
              <p:spPr>
                <a:xfrm>
                  <a:off x="907955" y="5037267"/>
                  <a:ext cx="2969703" cy="419450"/>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6" name="Freihandform 21">
                  <a:extLst>
                    <a:ext uri="{FF2B5EF4-FFF2-40B4-BE49-F238E27FC236}">
                      <a16:creationId xmlns:a16="http://schemas.microsoft.com/office/drawing/2014/main" id="{5A5D5830-C016-4379-9D39-D7A4F0F003D4}"/>
                    </a:ext>
                  </a:extLst>
                </p:cNvPr>
                <p:cNvSpPr/>
                <p:nvPr/>
              </p:nvSpPr>
              <p:spPr>
                <a:xfrm rot="5682969">
                  <a:off x="-57388" y="3885056"/>
                  <a:ext cx="2599286" cy="419450"/>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7" name="Freihandform 25">
                  <a:extLst>
                    <a:ext uri="{FF2B5EF4-FFF2-40B4-BE49-F238E27FC236}">
                      <a16:creationId xmlns:a16="http://schemas.microsoft.com/office/drawing/2014/main" id="{99D3947F-D5A7-4276-8865-78BAF3A043FB}"/>
                    </a:ext>
                  </a:extLst>
                </p:cNvPr>
                <p:cNvSpPr/>
                <p:nvPr/>
              </p:nvSpPr>
              <p:spPr>
                <a:xfrm rot="5682969">
                  <a:off x="2473534" y="3568432"/>
                  <a:ext cx="2599286" cy="419450"/>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51" name="Freihandform 30">
                <a:extLst>
                  <a:ext uri="{FF2B5EF4-FFF2-40B4-BE49-F238E27FC236}">
                    <a16:creationId xmlns:a16="http://schemas.microsoft.com/office/drawing/2014/main" id="{C2DEB2D4-3F13-4776-A63C-C13F40C79139}"/>
                  </a:ext>
                </a:extLst>
              </p:cNvPr>
              <p:cNvSpPr/>
              <p:nvPr/>
            </p:nvSpPr>
            <p:spPr>
              <a:xfrm>
                <a:off x="616848" y="2730785"/>
                <a:ext cx="3048000" cy="691662"/>
              </a:xfrm>
              <a:custGeom>
                <a:avLst/>
                <a:gdLst>
                  <a:gd name="connsiteX0" fmla="*/ 0 w 3012831"/>
                  <a:gd name="connsiteY0" fmla="*/ 691662 h 691662"/>
                  <a:gd name="connsiteX1" fmla="*/ 3012831 w 3012831"/>
                  <a:gd name="connsiteY1" fmla="*/ 351693 h 691662"/>
                  <a:gd name="connsiteX2" fmla="*/ 2989384 w 3012831"/>
                  <a:gd name="connsiteY2" fmla="*/ 0 h 691662"/>
                  <a:gd name="connsiteX3" fmla="*/ 11723 w 3012831"/>
                  <a:gd name="connsiteY3" fmla="*/ 128954 h 691662"/>
                  <a:gd name="connsiteX4" fmla="*/ 0 w 3012831"/>
                  <a:gd name="connsiteY4" fmla="*/ 691662 h 691662"/>
                  <a:gd name="connsiteX0" fmla="*/ 35169 w 3048000"/>
                  <a:gd name="connsiteY0" fmla="*/ 691662 h 691662"/>
                  <a:gd name="connsiteX1" fmla="*/ 3048000 w 3048000"/>
                  <a:gd name="connsiteY1" fmla="*/ 351693 h 691662"/>
                  <a:gd name="connsiteX2" fmla="*/ 3024553 w 3048000"/>
                  <a:gd name="connsiteY2" fmla="*/ 0 h 691662"/>
                  <a:gd name="connsiteX3" fmla="*/ 0 w 3048000"/>
                  <a:gd name="connsiteY3" fmla="*/ 128954 h 691662"/>
                  <a:gd name="connsiteX4" fmla="*/ 35169 w 3048000"/>
                  <a:gd name="connsiteY4" fmla="*/ 691662 h 691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0" h="691662">
                    <a:moveTo>
                      <a:pt x="35169" y="691662"/>
                    </a:moveTo>
                    <a:lnTo>
                      <a:pt x="3048000" y="351693"/>
                    </a:lnTo>
                    <a:lnTo>
                      <a:pt x="3024553" y="0"/>
                    </a:lnTo>
                    <a:lnTo>
                      <a:pt x="0" y="128954"/>
                    </a:lnTo>
                    <a:lnTo>
                      <a:pt x="35169" y="691662"/>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2" name="Textfeld 151">
                <a:extLst>
                  <a:ext uri="{FF2B5EF4-FFF2-40B4-BE49-F238E27FC236}">
                    <a16:creationId xmlns:a16="http://schemas.microsoft.com/office/drawing/2014/main" id="{6CCC2533-722B-47B7-9C3F-5CF489D90258}"/>
                  </a:ext>
                </a:extLst>
              </p:cNvPr>
              <p:cNvSpPr txBox="1"/>
              <p:nvPr/>
            </p:nvSpPr>
            <p:spPr>
              <a:xfrm rot="21366059">
                <a:off x="635898" y="2820053"/>
                <a:ext cx="1564852" cy="461665"/>
              </a:xfrm>
              <a:prstGeom prst="rect">
                <a:avLst/>
              </a:prstGeom>
              <a:noFill/>
            </p:spPr>
            <p:txBody>
              <a:bodyPr wrap="none" rtlCol="0">
                <a:spAutoFit/>
              </a:bodyPr>
              <a:lstStyle/>
              <a:p>
                <a:r>
                  <a:rPr lang="de-DE" sz="2400" dirty="0">
                    <a:solidFill>
                      <a:schemeClr val="bg1"/>
                    </a:solidFill>
                  </a:rPr>
                  <a:t>Curriculum</a:t>
                </a:r>
              </a:p>
            </p:txBody>
          </p:sp>
        </p:grpSp>
        <p:sp>
          <p:nvSpPr>
            <p:cNvPr id="149" name="Textfeld 148">
              <a:extLst>
                <a:ext uri="{FF2B5EF4-FFF2-40B4-BE49-F238E27FC236}">
                  <a16:creationId xmlns:a16="http://schemas.microsoft.com/office/drawing/2014/main" id="{6020CDA4-186F-457F-A325-778CBA1FC3F2}"/>
                </a:ext>
              </a:extLst>
            </p:cNvPr>
            <p:cNvSpPr txBox="1"/>
            <p:nvPr/>
          </p:nvSpPr>
          <p:spPr>
            <a:xfrm rot="237318">
              <a:off x="7180609" y="4720680"/>
              <a:ext cx="184731" cy="369332"/>
            </a:xfrm>
            <a:prstGeom prst="rect">
              <a:avLst/>
            </a:prstGeom>
            <a:noFill/>
            <a:ln>
              <a:noFill/>
            </a:ln>
          </p:spPr>
          <p:txBody>
            <a:bodyPr wrap="none" rtlCol="0">
              <a:spAutoFit/>
            </a:bodyPr>
            <a:lstStyle/>
            <a:p>
              <a:endParaRPr lang="de-DE" dirty="0">
                <a:solidFill>
                  <a:schemeClr val="tx1">
                    <a:lumMod val="50000"/>
                    <a:lumOff val="50000"/>
                  </a:schemeClr>
                </a:solidFill>
              </a:endParaRPr>
            </a:p>
          </p:txBody>
        </p:sp>
      </p:grpSp>
      <p:sp>
        <p:nvSpPr>
          <p:cNvPr id="6" name="Freihandform: Form 5">
            <a:extLst>
              <a:ext uri="{FF2B5EF4-FFF2-40B4-BE49-F238E27FC236}">
                <a16:creationId xmlns:a16="http://schemas.microsoft.com/office/drawing/2014/main" id="{25260A5B-3349-4FEE-BC48-7094809DC6B2}"/>
              </a:ext>
            </a:extLst>
          </p:cNvPr>
          <p:cNvSpPr/>
          <p:nvPr/>
        </p:nvSpPr>
        <p:spPr>
          <a:xfrm>
            <a:off x="1890793" y="5222929"/>
            <a:ext cx="2278251" cy="759417"/>
          </a:xfrm>
          <a:custGeom>
            <a:avLst/>
            <a:gdLst>
              <a:gd name="connsiteX0" fmla="*/ 340963 w 2278251"/>
              <a:gd name="connsiteY0" fmla="*/ 325464 h 759417"/>
              <a:gd name="connsiteX1" fmla="*/ 0 w 2278251"/>
              <a:gd name="connsiteY1" fmla="*/ 340963 h 759417"/>
              <a:gd name="connsiteX2" fmla="*/ 1084882 w 2278251"/>
              <a:gd name="connsiteY2" fmla="*/ 0 h 759417"/>
              <a:gd name="connsiteX3" fmla="*/ 2278251 w 2278251"/>
              <a:gd name="connsiteY3" fmla="*/ 325464 h 759417"/>
              <a:gd name="connsiteX4" fmla="*/ 1937288 w 2278251"/>
              <a:gd name="connsiteY4" fmla="*/ 340963 h 759417"/>
              <a:gd name="connsiteX5" fmla="*/ 1921790 w 2278251"/>
              <a:gd name="connsiteY5" fmla="*/ 712922 h 759417"/>
              <a:gd name="connsiteX6" fmla="*/ 402956 w 2278251"/>
              <a:gd name="connsiteY6" fmla="*/ 759417 h 759417"/>
              <a:gd name="connsiteX7" fmla="*/ 340963 w 2278251"/>
              <a:gd name="connsiteY7" fmla="*/ 325464 h 759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8251" h="759417">
                <a:moveTo>
                  <a:pt x="340963" y="325464"/>
                </a:moveTo>
                <a:lnTo>
                  <a:pt x="0" y="340963"/>
                </a:lnTo>
                <a:lnTo>
                  <a:pt x="1084882" y="0"/>
                </a:lnTo>
                <a:lnTo>
                  <a:pt x="2278251" y="325464"/>
                </a:lnTo>
                <a:lnTo>
                  <a:pt x="1937288" y="340963"/>
                </a:lnTo>
                <a:lnTo>
                  <a:pt x="1921790" y="712922"/>
                </a:lnTo>
                <a:lnTo>
                  <a:pt x="402956" y="759417"/>
                </a:lnTo>
                <a:lnTo>
                  <a:pt x="340963" y="32546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18/19</a:t>
            </a:r>
          </a:p>
        </p:txBody>
      </p:sp>
      <p:sp>
        <p:nvSpPr>
          <p:cNvPr id="158" name="Freihandform: Form 157">
            <a:extLst>
              <a:ext uri="{FF2B5EF4-FFF2-40B4-BE49-F238E27FC236}">
                <a16:creationId xmlns:a16="http://schemas.microsoft.com/office/drawing/2014/main" id="{36131452-8861-4ADE-AE70-E48769A2892F}"/>
              </a:ext>
            </a:extLst>
          </p:cNvPr>
          <p:cNvSpPr/>
          <p:nvPr/>
        </p:nvSpPr>
        <p:spPr>
          <a:xfrm>
            <a:off x="1909869" y="4242933"/>
            <a:ext cx="2293750" cy="759417"/>
          </a:xfrm>
          <a:custGeom>
            <a:avLst/>
            <a:gdLst>
              <a:gd name="connsiteX0" fmla="*/ 340963 w 2278251"/>
              <a:gd name="connsiteY0" fmla="*/ 325464 h 759417"/>
              <a:gd name="connsiteX1" fmla="*/ 0 w 2278251"/>
              <a:gd name="connsiteY1" fmla="*/ 340963 h 759417"/>
              <a:gd name="connsiteX2" fmla="*/ 1084882 w 2278251"/>
              <a:gd name="connsiteY2" fmla="*/ 0 h 759417"/>
              <a:gd name="connsiteX3" fmla="*/ 2278251 w 2278251"/>
              <a:gd name="connsiteY3" fmla="*/ 325464 h 759417"/>
              <a:gd name="connsiteX4" fmla="*/ 1937288 w 2278251"/>
              <a:gd name="connsiteY4" fmla="*/ 340963 h 759417"/>
              <a:gd name="connsiteX5" fmla="*/ 1921790 w 2278251"/>
              <a:gd name="connsiteY5" fmla="*/ 712922 h 759417"/>
              <a:gd name="connsiteX6" fmla="*/ 402956 w 2278251"/>
              <a:gd name="connsiteY6" fmla="*/ 759417 h 759417"/>
              <a:gd name="connsiteX7" fmla="*/ 340963 w 2278251"/>
              <a:gd name="connsiteY7" fmla="*/ 325464 h 759417"/>
              <a:gd name="connsiteX0" fmla="*/ 340963 w 2278251"/>
              <a:gd name="connsiteY0" fmla="*/ 325464 h 759417"/>
              <a:gd name="connsiteX1" fmla="*/ 0 w 2278251"/>
              <a:gd name="connsiteY1" fmla="*/ 340963 h 759417"/>
              <a:gd name="connsiteX2" fmla="*/ 1084882 w 2278251"/>
              <a:gd name="connsiteY2" fmla="*/ 0 h 759417"/>
              <a:gd name="connsiteX3" fmla="*/ 2278251 w 2278251"/>
              <a:gd name="connsiteY3" fmla="*/ 325464 h 759417"/>
              <a:gd name="connsiteX4" fmla="*/ 1937288 w 2278251"/>
              <a:gd name="connsiteY4" fmla="*/ 340963 h 759417"/>
              <a:gd name="connsiteX5" fmla="*/ 1921790 w 2278251"/>
              <a:gd name="connsiteY5" fmla="*/ 712922 h 759417"/>
              <a:gd name="connsiteX6" fmla="*/ 294468 w 2278251"/>
              <a:gd name="connsiteY6" fmla="*/ 759417 h 759417"/>
              <a:gd name="connsiteX7" fmla="*/ 340963 w 2278251"/>
              <a:gd name="connsiteY7" fmla="*/ 325464 h 759417"/>
              <a:gd name="connsiteX0" fmla="*/ 340963 w 2278251"/>
              <a:gd name="connsiteY0" fmla="*/ 325464 h 759417"/>
              <a:gd name="connsiteX1" fmla="*/ 0 w 2278251"/>
              <a:gd name="connsiteY1" fmla="*/ 340963 h 759417"/>
              <a:gd name="connsiteX2" fmla="*/ 1208869 w 2278251"/>
              <a:gd name="connsiteY2" fmla="*/ 0 h 759417"/>
              <a:gd name="connsiteX3" fmla="*/ 2278251 w 2278251"/>
              <a:gd name="connsiteY3" fmla="*/ 325464 h 759417"/>
              <a:gd name="connsiteX4" fmla="*/ 1937288 w 2278251"/>
              <a:gd name="connsiteY4" fmla="*/ 340963 h 759417"/>
              <a:gd name="connsiteX5" fmla="*/ 1921790 w 2278251"/>
              <a:gd name="connsiteY5" fmla="*/ 712922 h 759417"/>
              <a:gd name="connsiteX6" fmla="*/ 294468 w 2278251"/>
              <a:gd name="connsiteY6" fmla="*/ 759417 h 759417"/>
              <a:gd name="connsiteX7" fmla="*/ 340963 w 2278251"/>
              <a:gd name="connsiteY7" fmla="*/ 325464 h 759417"/>
              <a:gd name="connsiteX0" fmla="*/ 340963 w 2278251"/>
              <a:gd name="connsiteY0" fmla="*/ 325464 h 759417"/>
              <a:gd name="connsiteX1" fmla="*/ 0 w 2278251"/>
              <a:gd name="connsiteY1" fmla="*/ 340963 h 759417"/>
              <a:gd name="connsiteX2" fmla="*/ 1208869 w 2278251"/>
              <a:gd name="connsiteY2" fmla="*/ 0 h 759417"/>
              <a:gd name="connsiteX3" fmla="*/ 2278251 w 2278251"/>
              <a:gd name="connsiteY3" fmla="*/ 325464 h 759417"/>
              <a:gd name="connsiteX4" fmla="*/ 1921790 w 2278251"/>
              <a:gd name="connsiteY4" fmla="*/ 433953 h 759417"/>
              <a:gd name="connsiteX5" fmla="*/ 1921790 w 2278251"/>
              <a:gd name="connsiteY5" fmla="*/ 712922 h 759417"/>
              <a:gd name="connsiteX6" fmla="*/ 294468 w 2278251"/>
              <a:gd name="connsiteY6" fmla="*/ 759417 h 759417"/>
              <a:gd name="connsiteX7" fmla="*/ 340963 w 2278251"/>
              <a:gd name="connsiteY7" fmla="*/ 325464 h 759417"/>
              <a:gd name="connsiteX0" fmla="*/ 340963 w 2293750"/>
              <a:gd name="connsiteY0" fmla="*/ 325464 h 759417"/>
              <a:gd name="connsiteX1" fmla="*/ 0 w 2293750"/>
              <a:gd name="connsiteY1" fmla="*/ 340963 h 759417"/>
              <a:gd name="connsiteX2" fmla="*/ 1208869 w 2293750"/>
              <a:gd name="connsiteY2" fmla="*/ 0 h 759417"/>
              <a:gd name="connsiteX3" fmla="*/ 2293750 w 2293750"/>
              <a:gd name="connsiteY3" fmla="*/ 433952 h 759417"/>
              <a:gd name="connsiteX4" fmla="*/ 1921790 w 2293750"/>
              <a:gd name="connsiteY4" fmla="*/ 433953 h 759417"/>
              <a:gd name="connsiteX5" fmla="*/ 1921790 w 2293750"/>
              <a:gd name="connsiteY5" fmla="*/ 712922 h 759417"/>
              <a:gd name="connsiteX6" fmla="*/ 294468 w 2293750"/>
              <a:gd name="connsiteY6" fmla="*/ 759417 h 759417"/>
              <a:gd name="connsiteX7" fmla="*/ 340963 w 2293750"/>
              <a:gd name="connsiteY7" fmla="*/ 325464 h 759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93750" h="759417">
                <a:moveTo>
                  <a:pt x="340963" y="325464"/>
                </a:moveTo>
                <a:lnTo>
                  <a:pt x="0" y="340963"/>
                </a:lnTo>
                <a:lnTo>
                  <a:pt x="1208869" y="0"/>
                </a:lnTo>
                <a:lnTo>
                  <a:pt x="2293750" y="433952"/>
                </a:lnTo>
                <a:lnTo>
                  <a:pt x="1921790" y="433953"/>
                </a:lnTo>
                <a:lnTo>
                  <a:pt x="1921790" y="712922"/>
                </a:lnTo>
                <a:lnTo>
                  <a:pt x="294468" y="759417"/>
                </a:lnTo>
                <a:lnTo>
                  <a:pt x="340963" y="32546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19/20</a:t>
            </a:r>
          </a:p>
        </p:txBody>
      </p:sp>
      <p:sp>
        <p:nvSpPr>
          <p:cNvPr id="159" name="Freihandform: Form 158">
            <a:extLst>
              <a:ext uri="{FF2B5EF4-FFF2-40B4-BE49-F238E27FC236}">
                <a16:creationId xmlns:a16="http://schemas.microsoft.com/office/drawing/2014/main" id="{5016339D-3797-4E08-81CD-7EA1676B2DB7}"/>
              </a:ext>
            </a:extLst>
          </p:cNvPr>
          <p:cNvSpPr/>
          <p:nvPr/>
        </p:nvSpPr>
        <p:spPr>
          <a:xfrm>
            <a:off x="1929061" y="3154817"/>
            <a:ext cx="2278251" cy="774915"/>
          </a:xfrm>
          <a:custGeom>
            <a:avLst/>
            <a:gdLst>
              <a:gd name="connsiteX0" fmla="*/ 340963 w 2278251"/>
              <a:gd name="connsiteY0" fmla="*/ 325464 h 759417"/>
              <a:gd name="connsiteX1" fmla="*/ 0 w 2278251"/>
              <a:gd name="connsiteY1" fmla="*/ 340963 h 759417"/>
              <a:gd name="connsiteX2" fmla="*/ 1084882 w 2278251"/>
              <a:gd name="connsiteY2" fmla="*/ 0 h 759417"/>
              <a:gd name="connsiteX3" fmla="*/ 2278251 w 2278251"/>
              <a:gd name="connsiteY3" fmla="*/ 325464 h 759417"/>
              <a:gd name="connsiteX4" fmla="*/ 1937288 w 2278251"/>
              <a:gd name="connsiteY4" fmla="*/ 340963 h 759417"/>
              <a:gd name="connsiteX5" fmla="*/ 1921790 w 2278251"/>
              <a:gd name="connsiteY5" fmla="*/ 712922 h 759417"/>
              <a:gd name="connsiteX6" fmla="*/ 402956 w 2278251"/>
              <a:gd name="connsiteY6" fmla="*/ 759417 h 759417"/>
              <a:gd name="connsiteX7" fmla="*/ 340963 w 2278251"/>
              <a:gd name="connsiteY7" fmla="*/ 325464 h 759417"/>
              <a:gd name="connsiteX0" fmla="*/ 340963 w 2278251"/>
              <a:gd name="connsiteY0" fmla="*/ 325464 h 712922"/>
              <a:gd name="connsiteX1" fmla="*/ 0 w 2278251"/>
              <a:gd name="connsiteY1" fmla="*/ 340963 h 712922"/>
              <a:gd name="connsiteX2" fmla="*/ 1084882 w 2278251"/>
              <a:gd name="connsiteY2" fmla="*/ 0 h 712922"/>
              <a:gd name="connsiteX3" fmla="*/ 2278251 w 2278251"/>
              <a:gd name="connsiteY3" fmla="*/ 325464 h 712922"/>
              <a:gd name="connsiteX4" fmla="*/ 1937288 w 2278251"/>
              <a:gd name="connsiteY4" fmla="*/ 340963 h 712922"/>
              <a:gd name="connsiteX5" fmla="*/ 1921790 w 2278251"/>
              <a:gd name="connsiteY5" fmla="*/ 712922 h 712922"/>
              <a:gd name="connsiteX6" fmla="*/ 325465 w 2278251"/>
              <a:gd name="connsiteY6" fmla="*/ 712922 h 712922"/>
              <a:gd name="connsiteX7" fmla="*/ 340963 w 2278251"/>
              <a:gd name="connsiteY7" fmla="*/ 325464 h 712922"/>
              <a:gd name="connsiteX0" fmla="*/ 340963 w 2278251"/>
              <a:gd name="connsiteY0" fmla="*/ 325464 h 712922"/>
              <a:gd name="connsiteX1" fmla="*/ 0 w 2278251"/>
              <a:gd name="connsiteY1" fmla="*/ 340963 h 712922"/>
              <a:gd name="connsiteX2" fmla="*/ 1084882 w 2278251"/>
              <a:gd name="connsiteY2" fmla="*/ 0 h 712922"/>
              <a:gd name="connsiteX3" fmla="*/ 2278251 w 2278251"/>
              <a:gd name="connsiteY3" fmla="*/ 325464 h 712922"/>
              <a:gd name="connsiteX4" fmla="*/ 1937288 w 2278251"/>
              <a:gd name="connsiteY4" fmla="*/ 340963 h 712922"/>
              <a:gd name="connsiteX5" fmla="*/ 1921790 w 2278251"/>
              <a:gd name="connsiteY5" fmla="*/ 666428 h 712922"/>
              <a:gd name="connsiteX6" fmla="*/ 325465 w 2278251"/>
              <a:gd name="connsiteY6" fmla="*/ 712922 h 712922"/>
              <a:gd name="connsiteX7" fmla="*/ 340963 w 2278251"/>
              <a:gd name="connsiteY7" fmla="*/ 325464 h 712922"/>
              <a:gd name="connsiteX0" fmla="*/ 340963 w 2278251"/>
              <a:gd name="connsiteY0" fmla="*/ 387457 h 774915"/>
              <a:gd name="connsiteX1" fmla="*/ 0 w 2278251"/>
              <a:gd name="connsiteY1" fmla="*/ 402956 h 774915"/>
              <a:gd name="connsiteX2" fmla="*/ 1255363 w 2278251"/>
              <a:gd name="connsiteY2" fmla="*/ 0 h 774915"/>
              <a:gd name="connsiteX3" fmla="*/ 2278251 w 2278251"/>
              <a:gd name="connsiteY3" fmla="*/ 387457 h 774915"/>
              <a:gd name="connsiteX4" fmla="*/ 1937288 w 2278251"/>
              <a:gd name="connsiteY4" fmla="*/ 402956 h 774915"/>
              <a:gd name="connsiteX5" fmla="*/ 1921790 w 2278251"/>
              <a:gd name="connsiteY5" fmla="*/ 728421 h 774915"/>
              <a:gd name="connsiteX6" fmla="*/ 325465 w 2278251"/>
              <a:gd name="connsiteY6" fmla="*/ 774915 h 774915"/>
              <a:gd name="connsiteX7" fmla="*/ 340963 w 2278251"/>
              <a:gd name="connsiteY7" fmla="*/ 387457 h 77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8251" h="774915">
                <a:moveTo>
                  <a:pt x="340963" y="387457"/>
                </a:moveTo>
                <a:lnTo>
                  <a:pt x="0" y="402956"/>
                </a:lnTo>
                <a:lnTo>
                  <a:pt x="1255363" y="0"/>
                </a:lnTo>
                <a:lnTo>
                  <a:pt x="2278251" y="387457"/>
                </a:lnTo>
                <a:lnTo>
                  <a:pt x="1937288" y="402956"/>
                </a:lnTo>
                <a:lnTo>
                  <a:pt x="1921790" y="728421"/>
                </a:lnTo>
                <a:lnTo>
                  <a:pt x="325465" y="774915"/>
                </a:lnTo>
                <a:lnTo>
                  <a:pt x="340963" y="38745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20/21</a:t>
            </a:r>
          </a:p>
        </p:txBody>
      </p:sp>
    </p:spTree>
    <p:extLst>
      <p:ext uri="{BB962C8B-B14F-4D97-AF65-F5344CB8AC3E}">
        <p14:creationId xmlns:p14="http://schemas.microsoft.com/office/powerpoint/2010/main" val="9199463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ieren 1"/>
          <p:cNvGrpSpPr/>
          <p:nvPr/>
        </p:nvGrpSpPr>
        <p:grpSpPr>
          <a:xfrm>
            <a:off x="271523" y="281392"/>
            <a:ext cx="1334068" cy="1236512"/>
            <a:chOff x="271523" y="281392"/>
            <a:chExt cx="1334068" cy="1236512"/>
          </a:xfrm>
        </p:grpSpPr>
        <p:grpSp>
          <p:nvGrpSpPr>
            <p:cNvPr id="52" name="Gruppieren 51"/>
            <p:cNvGrpSpPr/>
            <p:nvPr/>
          </p:nvGrpSpPr>
          <p:grpSpPr>
            <a:xfrm>
              <a:off x="402353" y="439121"/>
              <a:ext cx="1040893" cy="921267"/>
              <a:chOff x="376783" y="4333568"/>
              <a:chExt cx="1534216" cy="1357894"/>
            </a:xfrm>
          </p:grpSpPr>
          <p:sp>
            <p:nvSpPr>
              <p:cNvPr id="53" name="Freihandform 42"/>
              <p:cNvSpPr/>
              <p:nvPr/>
            </p:nvSpPr>
            <p:spPr>
              <a:xfrm>
                <a:off x="440322" y="4377111"/>
                <a:ext cx="555171" cy="609600"/>
              </a:xfrm>
              <a:custGeom>
                <a:avLst/>
                <a:gdLst>
                  <a:gd name="connsiteX0" fmla="*/ 0 w 555171"/>
                  <a:gd name="connsiteY0" fmla="*/ 555171 h 609600"/>
                  <a:gd name="connsiteX1" fmla="*/ 21771 w 555171"/>
                  <a:gd name="connsiteY1" fmla="*/ 10886 h 609600"/>
                  <a:gd name="connsiteX2" fmla="*/ 185057 w 555171"/>
                  <a:gd name="connsiteY2" fmla="*/ 0 h 609600"/>
                  <a:gd name="connsiteX3" fmla="*/ 359228 w 555171"/>
                  <a:gd name="connsiteY3" fmla="*/ 381000 h 609600"/>
                  <a:gd name="connsiteX4" fmla="*/ 413657 w 555171"/>
                  <a:gd name="connsiteY4" fmla="*/ 0 h 609600"/>
                  <a:gd name="connsiteX5" fmla="*/ 555171 w 555171"/>
                  <a:gd name="connsiteY5" fmla="*/ 10886 h 609600"/>
                  <a:gd name="connsiteX6" fmla="*/ 446314 w 555171"/>
                  <a:gd name="connsiteY6" fmla="*/ 587829 h 609600"/>
                  <a:gd name="connsiteX7" fmla="*/ 293914 w 555171"/>
                  <a:gd name="connsiteY7" fmla="*/ 598714 h 609600"/>
                  <a:gd name="connsiteX8" fmla="*/ 130628 w 555171"/>
                  <a:gd name="connsiteY8" fmla="*/ 141514 h 609600"/>
                  <a:gd name="connsiteX9" fmla="*/ 152400 w 555171"/>
                  <a:gd name="connsiteY9" fmla="*/ 609600 h 609600"/>
                  <a:gd name="connsiteX10" fmla="*/ 0 w 555171"/>
                  <a:gd name="connsiteY10" fmla="*/ 555171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5171" h="609600">
                    <a:moveTo>
                      <a:pt x="0" y="555171"/>
                    </a:moveTo>
                    <a:lnTo>
                      <a:pt x="21771" y="10886"/>
                    </a:lnTo>
                    <a:lnTo>
                      <a:pt x="185057" y="0"/>
                    </a:lnTo>
                    <a:lnTo>
                      <a:pt x="359228" y="381000"/>
                    </a:lnTo>
                    <a:lnTo>
                      <a:pt x="413657" y="0"/>
                    </a:lnTo>
                    <a:lnTo>
                      <a:pt x="555171" y="10886"/>
                    </a:lnTo>
                    <a:lnTo>
                      <a:pt x="446314" y="587829"/>
                    </a:lnTo>
                    <a:lnTo>
                      <a:pt x="293914" y="598714"/>
                    </a:lnTo>
                    <a:lnTo>
                      <a:pt x="130628" y="141514"/>
                    </a:lnTo>
                    <a:lnTo>
                      <a:pt x="152400" y="609600"/>
                    </a:lnTo>
                    <a:lnTo>
                      <a:pt x="0" y="55517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7" name="Freihandform 43"/>
              <p:cNvSpPr/>
              <p:nvPr/>
            </p:nvSpPr>
            <p:spPr>
              <a:xfrm>
                <a:off x="951950" y="4507740"/>
                <a:ext cx="609600" cy="457200"/>
              </a:xfrm>
              <a:custGeom>
                <a:avLst/>
                <a:gdLst>
                  <a:gd name="connsiteX0" fmla="*/ 97972 w 609600"/>
                  <a:gd name="connsiteY0" fmla="*/ 21771 h 457200"/>
                  <a:gd name="connsiteX1" fmla="*/ 0 w 609600"/>
                  <a:gd name="connsiteY1" fmla="*/ 21771 h 457200"/>
                  <a:gd name="connsiteX2" fmla="*/ 108858 w 609600"/>
                  <a:gd name="connsiteY2" fmla="*/ 435428 h 457200"/>
                  <a:gd name="connsiteX3" fmla="*/ 206829 w 609600"/>
                  <a:gd name="connsiteY3" fmla="*/ 446314 h 457200"/>
                  <a:gd name="connsiteX4" fmla="*/ 283029 w 609600"/>
                  <a:gd name="connsiteY4" fmla="*/ 163285 h 457200"/>
                  <a:gd name="connsiteX5" fmla="*/ 359229 w 609600"/>
                  <a:gd name="connsiteY5" fmla="*/ 457200 h 457200"/>
                  <a:gd name="connsiteX6" fmla="*/ 478972 w 609600"/>
                  <a:gd name="connsiteY6" fmla="*/ 446314 h 457200"/>
                  <a:gd name="connsiteX7" fmla="*/ 609600 w 609600"/>
                  <a:gd name="connsiteY7" fmla="*/ 10885 h 457200"/>
                  <a:gd name="connsiteX8" fmla="*/ 468086 w 609600"/>
                  <a:gd name="connsiteY8" fmla="*/ 21771 h 457200"/>
                  <a:gd name="connsiteX9" fmla="*/ 402772 w 609600"/>
                  <a:gd name="connsiteY9" fmla="*/ 315685 h 457200"/>
                  <a:gd name="connsiteX10" fmla="*/ 315686 w 609600"/>
                  <a:gd name="connsiteY10" fmla="*/ 0 h 457200"/>
                  <a:gd name="connsiteX11" fmla="*/ 228600 w 609600"/>
                  <a:gd name="connsiteY11" fmla="*/ 10885 h 457200"/>
                  <a:gd name="connsiteX12" fmla="*/ 141515 w 609600"/>
                  <a:gd name="connsiteY12" fmla="*/ 304800 h 457200"/>
                  <a:gd name="connsiteX13" fmla="*/ 97972 w 609600"/>
                  <a:gd name="connsiteY13" fmla="*/ 21771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9600" h="457200">
                    <a:moveTo>
                      <a:pt x="97972" y="21771"/>
                    </a:moveTo>
                    <a:lnTo>
                      <a:pt x="0" y="21771"/>
                    </a:lnTo>
                    <a:lnTo>
                      <a:pt x="108858" y="435428"/>
                    </a:lnTo>
                    <a:lnTo>
                      <a:pt x="206829" y="446314"/>
                    </a:lnTo>
                    <a:lnTo>
                      <a:pt x="283029" y="163285"/>
                    </a:lnTo>
                    <a:lnTo>
                      <a:pt x="359229" y="457200"/>
                    </a:lnTo>
                    <a:lnTo>
                      <a:pt x="478972" y="446314"/>
                    </a:lnTo>
                    <a:lnTo>
                      <a:pt x="609600" y="10885"/>
                    </a:lnTo>
                    <a:lnTo>
                      <a:pt x="468086" y="21771"/>
                    </a:lnTo>
                    <a:lnTo>
                      <a:pt x="402772" y="315685"/>
                    </a:lnTo>
                    <a:lnTo>
                      <a:pt x="315686" y="0"/>
                    </a:lnTo>
                    <a:lnTo>
                      <a:pt x="228600" y="10885"/>
                    </a:lnTo>
                    <a:lnTo>
                      <a:pt x="141515" y="304800"/>
                    </a:lnTo>
                    <a:lnTo>
                      <a:pt x="97972" y="2177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8" name="Freihandform 44"/>
              <p:cNvSpPr/>
              <p:nvPr/>
            </p:nvSpPr>
            <p:spPr>
              <a:xfrm>
                <a:off x="1432028" y="4333568"/>
                <a:ext cx="478971" cy="653143"/>
              </a:xfrm>
              <a:custGeom>
                <a:avLst/>
                <a:gdLst>
                  <a:gd name="connsiteX0" fmla="*/ 152400 w 478971"/>
                  <a:gd name="connsiteY0" fmla="*/ 620486 h 653143"/>
                  <a:gd name="connsiteX1" fmla="*/ 141514 w 478971"/>
                  <a:gd name="connsiteY1" fmla="*/ 108857 h 653143"/>
                  <a:gd name="connsiteX2" fmla="*/ 0 w 478971"/>
                  <a:gd name="connsiteY2" fmla="*/ 130629 h 653143"/>
                  <a:gd name="connsiteX3" fmla="*/ 0 w 478971"/>
                  <a:gd name="connsiteY3" fmla="*/ 0 h 653143"/>
                  <a:gd name="connsiteX4" fmla="*/ 478971 w 478971"/>
                  <a:gd name="connsiteY4" fmla="*/ 32657 h 653143"/>
                  <a:gd name="connsiteX5" fmla="*/ 468086 w 478971"/>
                  <a:gd name="connsiteY5" fmla="*/ 141514 h 653143"/>
                  <a:gd name="connsiteX6" fmla="*/ 239486 w 478971"/>
                  <a:gd name="connsiteY6" fmla="*/ 141514 h 653143"/>
                  <a:gd name="connsiteX7" fmla="*/ 261257 w 478971"/>
                  <a:gd name="connsiteY7" fmla="*/ 653143 h 653143"/>
                  <a:gd name="connsiteX8" fmla="*/ 152400 w 478971"/>
                  <a:gd name="connsiteY8" fmla="*/ 620486 h 653143"/>
                  <a:gd name="connsiteX0" fmla="*/ 152400 w 478971"/>
                  <a:gd name="connsiteY0" fmla="*/ 620486 h 653143"/>
                  <a:gd name="connsiteX1" fmla="*/ 128357 w 478971"/>
                  <a:gd name="connsiteY1" fmla="*/ 141749 h 653143"/>
                  <a:gd name="connsiteX2" fmla="*/ 0 w 478971"/>
                  <a:gd name="connsiteY2" fmla="*/ 130629 h 653143"/>
                  <a:gd name="connsiteX3" fmla="*/ 0 w 478971"/>
                  <a:gd name="connsiteY3" fmla="*/ 0 h 653143"/>
                  <a:gd name="connsiteX4" fmla="*/ 478971 w 478971"/>
                  <a:gd name="connsiteY4" fmla="*/ 32657 h 653143"/>
                  <a:gd name="connsiteX5" fmla="*/ 468086 w 478971"/>
                  <a:gd name="connsiteY5" fmla="*/ 141514 h 653143"/>
                  <a:gd name="connsiteX6" fmla="*/ 239486 w 478971"/>
                  <a:gd name="connsiteY6" fmla="*/ 141514 h 653143"/>
                  <a:gd name="connsiteX7" fmla="*/ 261257 w 478971"/>
                  <a:gd name="connsiteY7" fmla="*/ 653143 h 653143"/>
                  <a:gd name="connsiteX8" fmla="*/ 152400 w 478971"/>
                  <a:gd name="connsiteY8" fmla="*/ 620486 h 653143"/>
                  <a:gd name="connsiteX0" fmla="*/ 119507 w 478971"/>
                  <a:gd name="connsiteY0" fmla="*/ 620486 h 653143"/>
                  <a:gd name="connsiteX1" fmla="*/ 128357 w 478971"/>
                  <a:gd name="connsiteY1" fmla="*/ 141749 h 653143"/>
                  <a:gd name="connsiteX2" fmla="*/ 0 w 478971"/>
                  <a:gd name="connsiteY2" fmla="*/ 130629 h 653143"/>
                  <a:gd name="connsiteX3" fmla="*/ 0 w 478971"/>
                  <a:gd name="connsiteY3" fmla="*/ 0 h 653143"/>
                  <a:gd name="connsiteX4" fmla="*/ 478971 w 478971"/>
                  <a:gd name="connsiteY4" fmla="*/ 32657 h 653143"/>
                  <a:gd name="connsiteX5" fmla="*/ 468086 w 478971"/>
                  <a:gd name="connsiteY5" fmla="*/ 141514 h 653143"/>
                  <a:gd name="connsiteX6" fmla="*/ 239486 w 478971"/>
                  <a:gd name="connsiteY6" fmla="*/ 141514 h 653143"/>
                  <a:gd name="connsiteX7" fmla="*/ 261257 w 478971"/>
                  <a:gd name="connsiteY7" fmla="*/ 653143 h 653143"/>
                  <a:gd name="connsiteX8" fmla="*/ 119507 w 478971"/>
                  <a:gd name="connsiteY8" fmla="*/ 620486 h 653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8971" h="653143">
                    <a:moveTo>
                      <a:pt x="119507" y="620486"/>
                    </a:moveTo>
                    <a:lnTo>
                      <a:pt x="128357" y="141749"/>
                    </a:lnTo>
                    <a:lnTo>
                      <a:pt x="0" y="130629"/>
                    </a:lnTo>
                    <a:lnTo>
                      <a:pt x="0" y="0"/>
                    </a:lnTo>
                    <a:lnTo>
                      <a:pt x="478971" y="32657"/>
                    </a:lnTo>
                    <a:lnTo>
                      <a:pt x="468086" y="141514"/>
                    </a:lnTo>
                    <a:lnTo>
                      <a:pt x="239486" y="141514"/>
                    </a:lnTo>
                    <a:lnTo>
                      <a:pt x="261257" y="653143"/>
                    </a:lnTo>
                    <a:lnTo>
                      <a:pt x="119507" y="62048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64" name="Gruppieren 63"/>
              <p:cNvGrpSpPr/>
              <p:nvPr/>
            </p:nvGrpSpPr>
            <p:grpSpPr>
              <a:xfrm>
                <a:off x="376783" y="5004666"/>
                <a:ext cx="1499220" cy="686796"/>
                <a:chOff x="2494945" y="5226423"/>
                <a:chExt cx="1265648" cy="579796"/>
              </a:xfrm>
              <a:solidFill>
                <a:schemeClr val="accent1"/>
              </a:solidFill>
            </p:grpSpPr>
            <p:sp>
              <p:nvSpPr>
                <p:cNvPr id="65" name="Freihandform 46"/>
                <p:cNvSpPr/>
                <p:nvPr/>
              </p:nvSpPr>
              <p:spPr>
                <a:xfrm>
                  <a:off x="2494945" y="5227485"/>
                  <a:ext cx="443696" cy="547869"/>
                </a:xfrm>
                <a:custGeom>
                  <a:avLst/>
                  <a:gdLst>
                    <a:gd name="connsiteX0" fmla="*/ 46299 w 443696"/>
                    <a:gd name="connsiteY0" fmla="*/ 0 h 547869"/>
                    <a:gd name="connsiteX1" fmla="*/ 57874 w 443696"/>
                    <a:gd name="connsiteY1" fmla="*/ 104172 h 547869"/>
                    <a:gd name="connsiteX2" fmla="*/ 285509 w 443696"/>
                    <a:gd name="connsiteY2" fmla="*/ 92598 h 547869"/>
                    <a:gd name="connsiteX3" fmla="*/ 0 w 443696"/>
                    <a:gd name="connsiteY3" fmla="*/ 547869 h 547869"/>
                    <a:gd name="connsiteX4" fmla="*/ 424405 w 443696"/>
                    <a:gd name="connsiteY4" fmla="*/ 532436 h 547869"/>
                    <a:gd name="connsiteX5" fmla="*/ 408972 w 443696"/>
                    <a:gd name="connsiteY5" fmla="*/ 428263 h 547869"/>
                    <a:gd name="connsiteX6" fmla="*/ 173620 w 443696"/>
                    <a:gd name="connsiteY6" fmla="*/ 459129 h 547869"/>
                    <a:gd name="connsiteX7" fmla="*/ 443696 w 443696"/>
                    <a:gd name="connsiteY7" fmla="*/ 15433 h 547869"/>
                    <a:gd name="connsiteX8" fmla="*/ 46299 w 443696"/>
                    <a:gd name="connsiteY8" fmla="*/ 0 h 547869"/>
                    <a:gd name="connsiteX0" fmla="*/ 46299 w 443696"/>
                    <a:gd name="connsiteY0" fmla="*/ 0 h 547869"/>
                    <a:gd name="connsiteX1" fmla="*/ 60092 w 443696"/>
                    <a:gd name="connsiteY1" fmla="*/ 113046 h 547869"/>
                    <a:gd name="connsiteX2" fmla="*/ 285509 w 443696"/>
                    <a:gd name="connsiteY2" fmla="*/ 92598 h 547869"/>
                    <a:gd name="connsiteX3" fmla="*/ 0 w 443696"/>
                    <a:gd name="connsiteY3" fmla="*/ 547869 h 547869"/>
                    <a:gd name="connsiteX4" fmla="*/ 424405 w 443696"/>
                    <a:gd name="connsiteY4" fmla="*/ 532436 h 547869"/>
                    <a:gd name="connsiteX5" fmla="*/ 408972 w 443696"/>
                    <a:gd name="connsiteY5" fmla="*/ 428263 h 547869"/>
                    <a:gd name="connsiteX6" fmla="*/ 173620 w 443696"/>
                    <a:gd name="connsiteY6" fmla="*/ 459129 h 547869"/>
                    <a:gd name="connsiteX7" fmla="*/ 443696 w 443696"/>
                    <a:gd name="connsiteY7" fmla="*/ 15433 h 547869"/>
                    <a:gd name="connsiteX8" fmla="*/ 46299 w 443696"/>
                    <a:gd name="connsiteY8" fmla="*/ 0 h 547869"/>
                    <a:gd name="connsiteX0" fmla="*/ 46299 w 443696"/>
                    <a:gd name="connsiteY0" fmla="*/ 0 h 547869"/>
                    <a:gd name="connsiteX1" fmla="*/ 60092 w 443696"/>
                    <a:gd name="connsiteY1" fmla="*/ 113046 h 547869"/>
                    <a:gd name="connsiteX2" fmla="*/ 272199 w 443696"/>
                    <a:gd name="connsiteY2" fmla="*/ 99252 h 547869"/>
                    <a:gd name="connsiteX3" fmla="*/ 0 w 443696"/>
                    <a:gd name="connsiteY3" fmla="*/ 547869 h 547869"/>
                    <a:gd name="connsiteX4" fmla="*/ 424405 w 443696"/>
                    <a:gd name="connsiteY4" fmla="*/ 532436 h 547869"/>
                    <a:gd name="connsiteX5" fmla="*/ 408972 w 443696"/>
                    <a:gd name="connsiteY5" fmla="*/ 428263 h 547869"/>
                    <a:gd name="connsiteX6" fmla="*/ 173620 w 443696"/>
                    <a:gd name="connsiteY6" fmla="*/ 459129 h 547869"/>
                    <a:gd name="connsiteX7" fmla="*/ 443696 w 443696"/>
                    <a:gd name="connsiteY7" fmla="*/ 15433 h 547869"/>
                    <a:gd name="connsiteX8" fmla="*/ 46299 w 443696"/>
                    <a:gd name="connsiteY8" fmla="*/ 0 h 547869"/>
                    <a:gd name="connsiteX0" fmla="*/ 46299 w 443696"/>
                    <a:gd name="connsiteY0" fmla="*/ 0 h 547869"/>
                    <a:gd name="connsiteX1" fmla="*/ 60092 w 443696"/>
                    <a:gd name="connsiteY1" fmla="*/ 113046 h 547869"/>
                    <a:gd name="connsiteX2" fmla="*/ 272199 w 443696"/>
                    <a:gd name="connsiteY2" fmla="*/ 99252 h 547869"/>
                    <a:gd name="connsiteX3" fmla="*/ 0 w 443696"/>
                    <a:gd name="connsiteY3" fmla="*/ 547869 h 547869"/>
                    <a:gd name="connsiteX4" fmla="*/ 424405 w 443696"/>
                    <a:gd name="connsiteY4" fmla="*/ 532436 h 547869"/>
                    <a:gd name="connsiteX5" fmla="*/ 408972 w 443696"/>
                    <a:gd name="connsiteY5" fmla="*/ 428263 h 547869"/>
                    <a:gd name="connsiteX6" fmla="*/ 189147 w 443696"/>
                    <a:gd name="connsiteY6" fmla="*/ 448038 h 547869"/>
                    <a:gd name="connsiteX7" fmla="*/ 443696 w 443696"/>
                    <a:gd name="connsiteY7" fmla="*/ 15433 h 547869"/>
                    <a:gd name="connsiteX8" fmla="*/ 46299 w 443696"/>
                    <a:gd name="connsiteY8" fmla="*/ 0 h 547869"/>
                    <a:gd name="connsiteX0" fmla="*/ 46299 w 443696"/>
                    <a:gd name="connsiteY0" fmla="*/ 0 h 547869"/>
                    <a:gd name="connsiteX1" fmla="*/ 60092 w 443696"/>
                    <a:gd name="connsiteY1" fmla="*/ 113046 h 547869"/>
                    <a:gd name="connsiteX2" fmla="*/ 272199 w 443696"/>
                    <a:gd name="connsiteY2" fmla="*/ 99252 h 547869"/>
                    <a:gd name="connsiteX3" fmla="*/ 0 w 443696"/>
                    <a:gd name="connsiteY3" fmla="*/ 547869 h 547869"/>
                    <a:gd name="connsiteX4" fmla="*/ 424405 w 443696"/>
                    <a:gd name="connsiteY4" fmla="*/ 532436 h 547869"/>
                    <a:gd name="connsiteX5" fmla="*/ 420063 w 443696"/>
                    <a:gd name="connsiteY5" fmla="*/ 412736 h 547869"/>
                    <a:gd name="connsiteX6" fmla="*/ 189147 w 443696"/>
                    <a:gd name="connsiteY6" fmla="*/ 448038 h 547869"/>
                    <a:gd name="connsiteX7" fmla="*/ 443696 w 443696"/>
                    <a:gd name="connsiteY7" fmla="*/ 15433 h 547869"/>
                    <a:gd name="connsiteX8" fmla="*/ 46299 w 443696"/>
                    <a:gd name="connsiteY8" fmla="*/ 0 h 547869"/>
                    <a:gd name="connsiteX0" fmla="*/ 46299 w 443696"/>
                    <a:gd name="connsiteY0" fmla="*/ 0 h 547869"/>
                    <a:gd name="connsiteX1" fmla="*/ 31255 w 443696"/>
                    <a:gd name="connsiteY1" fmla="*/ 113046 h 547869"/>
                    <a:gd name="connsiteX2" fmla="*/ 272199 w 443696"/>
                    <a:gd name="connsiteY2" fmla="*/ 99252 h 547869"/>
                    <a:gd name="connsiteX3" fmla="*/ 0 w 443696"/>
                    <a:gd name="connsiteY3" fmla="*/ 547869 h 547869"/>
                    <a:gd name="connsiteX4" fmla="*/ 424405 w 443696"/>
                    <a:gd name="connsiteY4" fmla="*/ 532436 h 547869"/>
                    <a:gd name="connsiteX5" fmla="*/ 420063 w 443696"/>
                    <a:gd name="connsiteY5" fmla="*/ 412736 h 547869"/>
                    <a:gd name="connsiteX6" fmla="*/ 189147 w 443696"/>
                    <a:gd name="connsiteY6" fmla="*/ 448038 h 547869"/>
                    <a:gd name="connsiteX7" fmla="*/ 443696 w 443696"/>
                    <a:gd name="connsiteY7" fmla="*/ 15433 h 547869"/>
                    <a:gd name="connsiteX8" fmla="*/ 46299 w 443696"/>
                    <a:gd name="connsiteY8" fmla="*/ 0 h 547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3696" h="547869">
                      <a:moveTo>
                        <a:pt x="46299" y="0"/>
                      </a:moveTo>
                      <a:lnTo>
                        <a:pt x="31255" y="113046"/>
                      </a:lnTo>
                      <a:lnTo>
                        <a:pt x="272199" y="99252"/>
                      </a:lnTo>
                      <a:lnTo>
                        <a:pt x="0" y="547869"/>
                      </a:lnTo>
                      <a:lnTo>
                        <a:pt x="424405" y="532436"/>
                      </a:lnTo>
                      <a:lnTo>
                        <a:pt x="420063" y="412736"/>
                      </a:lnTo>
                      <a:lnTo>
                        <a:pt x="189147" y="448038"/>
                      </a:lnTo>
                      <a:lnTo>
                        <a:pt x="443696" y="15433"/>
                      </a:lnTo>
                      <a:lnTo>
                        <a:pt x="46299"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6" name="Freihandform 47"/>
                <p:cNvSpPr/>
                <p:nvPr/>
              </p:nvSpPr>
              <p:spPr>
                <a:xfrm>
                  <a:off x="3297606" y="5226423"/>
                  <a:ext cx="462987" cy="556647"/>
                </a:xfrm>
                <a:custGeom>
                  <a:avLst/>
                  <a:gdLst>
                    <a:gd name="connsiteX0" fmla="*/ 216061 w 462987"/>
                    <a:gd name="connsiteY0" fmla="*/ 246926 h 563301"/>
                    <a:gd name="connsiteX1" fmla="*/ 239210 w 462987"/>
                    <a:gd name="connsiteY1" fmla="*/ 324091 h 563301"/>
                    <a:gd name="connsiteX2" fmla="*/ 358815 w 462987"/>
                    <a:gd name="connsiteY2" fmla="*/ 324091 h 563301"/>
                    <a:gd name="connsiteX3" fmla="*/ 343382 w 462987"/>
                    <a:gd name="connsiteY3" fmla="*/ 482278 h 563301"/>
                    <a:gd name="connsiteX4" fmla="*/ 173620 w 462987"/>
                    <a:gd name="connsiteY4" fmla="*/ 493853 h 563301"/>
                    <a:gd name="connsiteX5" fmla="*/ 69448 w 462987"/>
                    <a:gd name="connsiteY5" fmla="*/ 316374 h 563301"/>
                    <a:gd name="connsiteX6" fmla="*/ 150471 w 462987"/>
                    <a:gd name="connsiteY6" fmla="*/ 108030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43382 w 462987"/>
                    <a:gd name="connsiteY3" fmla="*/ 482278 h 563301"/>
                    <a:gd name="connsiteX4" fmla="*/ 173620 w 462987"/>
                    <a:gd name="connsiteY4" fmla="*/ 493853 h 563301"/>
                    <a:gd name="connsiteX5" fmla="*/ 92597 w 462987"/>
                    <a:gd name="connsiteY5" fmla="*/ 316374 h 563301"/>
                    <a:gd name="connsiteX6" fmla="*/ 150471 w 462987"/>
                    <a:gd name="connsiteY6" fmla="*/ 108030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43382 w 462987"/>
                    <a:gd name="connsiteY3" fmla="*/ 482278 h 563301"/>
                    <a:gd name="connsiteX4" fmla="*/ 192911 w 462987"/>
                    <a:gd name="connsiteY4" fmla="*/ 482278 h 563301"/>
                    <a:gd name="connsiteX5" fmla="*/ 92597 w 462987"/>
                    <a:gd name="connsiteY5" fmla="*/ 316374 h 563301"/>
                    <a:gd name="connsiteX6" fmla="*/ 150471 w 462987"/>
                    <a:gd name="connsiteY6" fmla="*/ 108030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31808 w 462987"/>
                    <a:gd name="connsiteY3" fmla="*/ 459128 h 563301"/>
                    <a:gd name="connsiteX4" fmla="*/ 192911 w 462987"/>
                    <a:gd name="connsiteY4" fmla="*/ 482278 h 563301"/>
                    <a:gd name="connsiteX5" fmla="*/ 92597 w 462987"/>
                    <a:gd name="connsiteY5" fmla="*/ 316374 h 563301"/>
                    <a:gd name="connsiteX6" fmla="*/ 150471 w 462987"/>
                    <a:gd name="connsiteY6" fmla="*/ 108030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31808 w 462987"/>
                    <a:gd name="connsiteY3" fmla="*/ 459128 h 563301"/>
                    <a:gd name="connsiteX4" fmla="*/ 192911 w 462987"/>
                    <a:gd name="connsiteY4" fmla="*/ 482278 h 563301"/>
                    <a:gd name="connsiteX5" fmla="*/ 92597 w 462987"/>
                    <a:gd name="connsiteY5" fmla="*/ 316374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31808 w 462987"/>
                    <a:gd name="connsiteY3" fmla="*/ 459128 h 563301"/>
                    <a:gd name="connsiteX4" fmla="*/ 192911 w 462987"/>
                    <a:gd name="connsiteY4" fmla="*/ 482278 h 563301"/>
                    <a:gd name="connsiteX5" fmla="*/ 116998 w 462987"/>
                    <a:gd name="connsiteY5" fmla="*/ 311938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31808 w 462987"/>
                    <a:gd name="connsiteY3" fmla="*/ 459128 h 563301"/>
                    <a:gd name="connsiteX4" fmla="*/ 195129 w 462987"/>
                    <a:gd name="connsiteY4" fmla="*/ 466750 h 563301"/>
                    <a:gd name="connsiteX5" fmla="*/ 116998 w 462987"/>
                    <a:gd name="connsiteY5" fmla="*/ 311938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16280 w 462987"/>
                    <a:gd name="connsiteY3" fmla="*/ 448037 h 563301"/>
                    <a:gd name="connsiteX4" fmla="*/ 195129 w 462987"/>
                    <a:gd name="connsiteY4" fmla="*/ 466750 h 563301"/>
                    <a:gd name="connsiteX5" fmla="*/ 116998 w 462987"/>
                    <a:gd name="connsiteY5" fmla="*/ 311938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16280 w 462987"/>
                    <a:gd name="connsiteY3" fmla="*/ 448037 h 563301"/>
                    <a:gd name="connsiteX4" fmla="*/ 195129 w 462987"/>
                    <a:gd name="connsiteY4" fmla="*/ 466750 h 563301"/>
                    <a:gd name="connsiteX5" fmla="*/ 116998 w 462987"/>
                    <a:gd name="connsiteY5" fmla="*/ 311938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31304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16280 w 462987"/>
                    <a:gd name="connsiteY3" fmla="*/ 448037 h 563301"/>
                    <a:gd name="connsiteX4" fmla="*/ 195129 w 462987"/>
                    <a:gd name="connsiteY4" fmla="*/ 466750 h 563301"/>
                    <a:gd name="connsiteX5" fmla="*/ 116998 w 462987"/>
                    <a:gd name="connsiteY5" fmla="*/ 311938 h 563301"/>
                    <a:gd name="connsiteX6" fmla="*/ 150471 w 462987"/>
                    <a:gd name="connsiteY6" fmla="*/ 115747 h 563301"/>
                    <a:gd name="connsiteX7" fmla="*/ 332869 w 462987"/>
                    <a:gd name="connsiteY7" fmla="*/ 87676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31304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16280 w 462987"/>
                    <a:gd name="connsiteY3" fmla="*/ 448037 h 563301"/>
                    <a:gd name="connsiteX4" fmla="*/ 195129 w 462987"/>
                    <a:gd name="connsiteY4" fmla="*/ 466750 h 563301"/>
                    <a:gd name="connsiteX5" fmla="*/ 116998 w 462987"/>
                    <a:gd name="connsiteY5" fmla="*/ 311938 h 563301"/>
                    <a:gd name="connsiteX6" fmla="*/ 154907 w 462987"/>
                    <a:gd name="connsiteY6" fmla="*/ 131275 h 563301"/>
                    <a:gd name="connsiteX7" fmla="*/ 332869 w 462987"/>
                    <a:gd name="connsiteY7" fmla="*/ 87676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31304 h 563301"/>
                    <a:gd name="connsiteX16" fmla="*/ 216061 w 462987"/>
                    <a:gd name="connsiteY16" fmla="*/ 246926 h 563301"/>
                    <a:gd name="connsiteX0" fmla="*/ 216061 w 462987"/>
                    <a:gd name="connsiteY0" fmla="*/ 240272 h 556647"/>
                    <a:gd name="connsiteX1" fmla="*/ 239210 w 462987"/>
                    <a:gd name="connsiteY1" fmla="*/ 317437 h 556647"/>
                    <a:gd name="connsiteX2" fmla="*/ 358815 w 462987"/>
                    <a:gd name="connsiteY2" fmla="*/ 317437 h 556647"/>
                    <a:gd name="connsiteX3" fmla="*/ 316280 w 462987"/>
                    <a:gd name="connsiteY3" fmla="*/ 441383 h 556647"/>
                    <a:gd name="connsiteX4" fmla="*/ 195129 w 462987"/>
                    <a:gd name="connsiteY4" fmla="*/ 460096 h 556647"/>
                    <a:gd name="connsiteX5" fmla="*/ 116998 w 462987"/>
                    <a:gd name="connsiteY5" fmla="*/ 305284 h 556647"/>
                    <a:gd name="connsiteX6" fmla="*/ 154907 w 462987"/>
                    <a:gd name="connsiteY6" fmla="*/ 124621 h 556647"/>
                    <a:gd name="connsiteX7" fmla="*/ 332869 w 462987"/>
                    <a:gd name="connsiteY7" fmla="*/ 81022 h 556647"/>
                    <a:gd name="connsiteX8" fmla="*/ 435980 w 462987"/>
                    <a:gd name="connsiteY8" fmla="*/ 136100 h 556647"/>
                    <a:gd name="connsiteX9" fmla="*/ 462987 w 462987"/>
                    <a:gd name="connsiteY9" fmla="*/ 47361 h 556647"/>
                    <a:gd name="connsiteX10" fmla="*/ 304705 w 462987"/>
                    <a:gd name="connsiteY10" fmla="*/ 0 h 556647"/>
                    <a:gd name="connsiteX11" fmla="*/ 65590 w 462987"/>
                    <a:gd name="connsiteY11" fmla="*/ 58936 h 556647"/>
                    <a:gd name="connsiteX12" fmla="*/ 0 w 462987"/>
                    <a:gd name="connsiteY12" fmla="*/ 332870 h 556647"/>
                    <a:gd name="connsiteX13" fmla="*/ 158187 w 462987"/>
                    <a:gd name="connsiteY13" fmla="*/ 556647 h 556647"/>
                    <a:gd name="connsiteX14" fmla="*/ 424405 w 462987"/>
                    <a:gd name="connsiteY14" fmla="*/ 506490 h 556647"/>
                    <a:gd name="connsiteX15" fmla="*/ 435980 w 462987"/>
                    <a:gd name="connsiteY15" fmla="*/ 224650 h 556647"/>
                    <a:gd name="connsiteX16" fmla="*/ 216061 w 462987"/>
                    <a:gd name="connsiteY16" fmla="*/ 240272 h 556647"/>
                    <a:gd name="connsiteX0" fmla="*/ 216061 w 462987"/>
                    <a:gd name="connsiteY0" fmla="*/ 240272 h 556647"/>
                    <a:gd name="connsiteX1" fmla="*/ 239210 w 462987"/>
                    <a:gd name="connsiteY1" fmla="*/ 317437 h 556647"/>
                    <a:gd name="connsiteX2" fmla="*/ 358815 w 462987"/>
                    <a:gd name="connsiteY2" fmla="*/ 317437 h 556647"/>
                    <a:gd name="connsiteX3" fmla="*/ 316280 w 462987"/>
                    <a:gd name="connsiteY3" fmla="*/ 441383 h 556647"/>
                    <a:gd name="connsiteX4" fmla="*/ 195129 w 462987"/>
                    <a:gd name="connsiteY4" fmla="*/ 460096 h 556647"/>
                    <a:gd name="connsiteX5" fmla="*/ 116998 w 462987"/>
                    <a:gd name="connsiteY5" fmla="*/ 305284 h 556647"/>
                    <a:gd name="connsiteX6" fmla="*/ 154907 w 462987"/>
                    <a:gd name="connsiteY6" fmla="*/ 124621 h 556647"/>
                    <a:gd name="connsiteX7" fmla="*/ 310687 w 462987"/>
                    <a:gd name="connsiteY7" fmla="*/ 81022 h 556647"/>
                    <a:gd name="connsiteX8" fmla="*/ 435980 w 462987"/>
                    <a:gd name="connsiteY8" fmla="*/ 136100 h 556647"/>
                    <a:gd name="connsiteX9" fmla="*/ 462987 w 462987"/>
                    <a:gd name="connsiteY9" fmla="*/ 47361 h 556647"/>
                    <a:gd name="connsiteX10" fmla="*/ 304705 w 462987"/>
                    <a:gd name="connsiteY10" fmla="*/ 0 h 556647"/>
                    <a:gd name="connsiteX11" fmla="*/ 65590 w 462987"/>
                    <a:gd name="connsiteY11" fmla="*/ 58936 h 556647"/>
                    <a:gd name="connsiteX12" fmla="*/ 0 w 462987"/>
                    <a:gd name="connsiteY12" fmla="*/ 332870 h 556647"/>
                    <a:gd name="connsiteX13" fmla="*/ 158187 w 462987"/>
                    <a:gd name="connsiteY13" fmla="*/ 556647 h 556647"/>
                    <a:gd name="connsiteX14" fmla="*/ 424405 w 462987"/>
                    <a:gd name="connsiteY14" fmla="*/ 506490 h 556647"/>
                    <a:gd name="connsiteX15" fmla="*/ 435980 w 462987"/>
                    <a:gd name="connsiteY15" fmla="*/ 224650 h 556647"/>
                    <a:gd name="connsiteX16" fmla="*/ 216061 w 462987"/>
                    <a:gd name="connsiteY16" fmla="*/ 240272 h 556647"/>
                    <a:gd name="connsiteX0" fmla="*/ 216061 w 462987"/>
                    <a:gd name="connsiteY0" fmla="*/ 240272 h 556647"/>
                    <a:gd name="connsiteX1" fmla="*/ 239210 w 462987"/>
                    <a:gd name="connsiteY1" fmla="*/ 317437 h 556647"/>
                    <a:gd name="connsiteX2" fmla="*/ 358815 w 462987"/>
                    <a:gd name="connsiteY2" fmla="*/ 317437 h 556647"/>
                    <a:gd name="connsiteX3" fmla="*/ 316280 w 462987"/>
                    <a:gd name="connsiteY3" fmla="*/ 441383 h 556647"/>
                    <a:gd name="connsiteX4" fmla="*/ 195129 w 462987"/>
                    <a:gd name="connsiteY4" fmla="*/ 460096 h 556647"/>
                    <a:gd name="connsiteX5" fmla="*/ 116998 w 462987"/>
                    <a:gd name="connsiteY5" fmla="*/ 305284 h 556647"/>
                    <a:gd name="connsiteX6" fmla="*/ 154907 w 462987"/>
                    <a:gd name="connsiteY6" fmla="*/ 124621 h 556647"/>
                    <a:gd name="connsiteX7" fmla="*/ 310687 w 462987"/>
                    <a:gd name="connsiteY7" fmla="*/ 81022 h 556647"/>
                    <a:gd name="connsiteX8" fmla="*/ 435980 w 462987"/>
                    <a:gd name="connsiteY8" fmla="*/ 136100 h 556647"/>
                    <a:gd name="connsiteX9" fmla="*/ 462987 w 462987"/>
                    <a:gd name="connsiteY9" fmla="*/ 47361 h 556647"/>
                    <a:gd name="connsiteX10" fmla="*/ 309142 w 462987"/>
                    <a:gd name="connsiteY10" fmla="*/ 0 h 556647"/>
                    <a:gd name="connsiteX11" fmla="*/ 65590 w 462987"/>
                    <a:gd name="connsiteY11" fmla="*/ 58936 h 556647"/>
                    <a:gd name="connsiteX12" fmla="*/ 0 w 462987"/>
                    <a:gd name="connsiteY12" fmla="*/ 332870 h 556647"/>
                    <a:gd name="connsiteX13" fmla="*/ 158187 w 462987"/>
                    <a:gd name="connsiteY13" fmla="*/ 556647 h 556647"/>
                    <a:gd name="connsiteX14" fmla="*/ 424405 w 462987"/>
                    <a:gd name="connsiteY14" fmla="*/ 506490 h 556647"/>
                    <a:gd name="connsiteX15" fmla="*/ 435980 w 462987"/>
                    <a:gd name="connsiteY15" fmla="*/ 224650 h 556647"/>
                    <a:gd name="connsiteX16" fmla="*/ 216061 w 462987"/>
                    <a:gd name="connsiteY16" fmla="*/ 240272 h 556647"/>
                    <a:gd name="connsiteX0" fmla="*/ 216061 w 462987"/>
                    <a:gd name="connsiteY0" fmla="*/ 240272 h 556647"/>
                    <a:gd name="connsiteX1" fmla="*/ 239210 w 462987"/>
                    <a:gd name="connsiteY1" fmla="*/ 317437 h 556647"/>
                    <a:gd name="connsiteX2" fmla="*/ 358815 w 462987"/>
                    <a:gd name="connsiteY2" fmla="*/ 317437 h 556647"/>
                    <a:gd name="connsiteX3" fmla="*/ 316280 w 462987"/>
                    <a:gd name="connsiteY3" fmla="*/ 441383 h 556647"/>
                    <a:gd name="connsiteX4" fmla="*/ 195129 w 462987"/>
                    <a:gd name="connsiteY4" fmla="*/ 460096 h 556647"/>
                    <a:gd name="connsiteX5" fmla="*/ 116998 w 462987"/>
                    <a:gd name="connsiteY5" fmla="*/ 305284 h 556647"/>
                    <a:gd name="connsiteX6" fmla="*/ 154907 w 462987"/>
                    <a:gd name="connsiteY6" fmla="*/ 124621 h 556647"/>
                    <a:gd name="connsiteX7" fmla="*/ 312905 w 462987"/>
                    <a:gd name="connsiteY7" fmla="*/ 81022 h 556647"/>
                    <a:gd name="connsiteX8" fmla="*/ 435980 w 462987"/>
                    <a:gd name="connsiteY8" fmla="*/ 136100 h 556647"/>
                    <a:gd name="connsiteX9" fmla="*/ 462987 w 462987"/>
                    <a:gd name="connsiteY9" fmla="*/ 47361 h 556647"/>
                    <a:gd name="connsiteX10" fmla="*/ 309142 w 462987"/>
                    <a:gd name="connsiteY10" fmla="*/ 0 h 556647"/>
                    <a:gd name="connsiteX11" fmla="*/ 65590 w 462987"/>
                    <a:gd name="connsiteY11" fmla="*/ 58936 h 556647"/>
                    <a:gd name="connsiteX12" fmla="*/ 0 w 462987"/>
                    <a:gd name="connsiteY12" fmla="*/ 332870 h 556647"/>
                    <a:gd name="connsiteX13" fmla="*/ 158187 w 462987"/>
                    <a:gd name="connsiteY13" fmla="*/ 556647 h 556647"/>
                    <a:gd name="connsiteX14" fmla="*/ 424405 w 462987"/>
                    <a:gd name="connsiteY14" fmla="*/ 506490 h 556647"/>
                    <a:gd name="connsiteX15" fmla="*/ 435980 w 462987"/>
                    <a:gd name="connsiteY15" fmla="*/ 224650 h 556647"/>
                    <a:gd name="connsiteX16" fmla="*/ 216061 w 462987"/>
                    <a:gd name="connsiteY16" fmla="*/ 240272 h 55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2987" h="556647">
                      <a:moveTo>
                        <a:pt x="216061" y="240272"/>
                      </a:moveTo>
                      <a:lnTo>
                        <a:pt x="239210" y="317437"/>
                      </a:lnTo>
                      <a:lnTo>
                        <a:pt x="358815" y="317437"/>
                      </a:lnTo>
                      <a:lnTo>
                        <a:pt x="316280" y="441383"/>
                      </a:lnTo>
                      <a:lnTo>
                        <a:pt x="195129" y="460096"/>
                      </a:lnTo>
                      <a:lnTo>
                        <a:pt x="116998" y="305284"/>
                      </a:lnTo>
                      <a:lnTo>
                        <a:pt x="154907" y="124621"/>
                      </a:lnTo>
                      <a:lnTo>
                        <a:pt x="312905" y="81022"/>
                      </a:lnTo>
                      <a:lnTo>
                        <a:pt x="435980" y="136100"/>
                      </a:lnTo>
                      <a:lnTo>
                        <a:pt x="462987" y="47361"/>
                      </a:lnTo>
                      <a:lnTo>
                        <a:pt x="309142" y="0"/>
                      </a:lnTo>
                      <a:lnTo>
                        <a:pt x="65590" y="58936"/>
                      </a:lnTo>
                      <a:lnTo>
                        <a:pt x="0" y="332870"/>
                      </a:lnTo>
                      <a:lnTo>
                        <a:pt x="158187" y="556647"/>
                      </a:lnTo>
                      <a:lnTo>
                        <a:pt x="424405" y="506490"/>
                      </a:lnTo>
                      <a:lnTo>
                        <a:pt x="435980" y="224650"/>
                      </a:lnTo>
                      <a:lnTo>
                        <a:pt x="216061" y="24027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9" name="Freihandform 48"/>
                <p:cNvSpPr/>
                <p:nvPr/>
              </p:nvSpPr>
              <p:spPr>
                <a:xfrm>
                  <a:off x="2947915" y="5227485"/>
                  <a:ext cx="378106" cy="578734"/>
                </a:xfrm>
                <a:custGeom>
                  <a:avLst/>
                  <a:gdLst>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58501 w 378106"/>
                    <a:gd name="connsiteY11" fmla="*/ 277792 h 578734"/>
                    <a:gd name="connsiteX12" fmla="*/ 246927 w 378106"/>
                    <a:gd name="connsiteY12" fmla="*/ 320233 h 578734"/>
                    <a:gd name="connsiteX13" fmla="*/ 108030 w 378106"/>
                    <a:gd name="connsiteY13" fmla="*/ 366532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58501 w 378106"/>
                    <a:gd name="connsiteY11" fmla="*/ 277792 h 578734"/>
                    <a:gd name="connsiteX12" fmla="*/ 165904 w 378106"/>
                    <a:gd name="connsiteY12" fmla="*/ 300942 h 578734"/>
                    <a:gd name="connsiteX13" fmla="*/ 108030 w 378106"/>
                    <a:gd name="connsiteY13" fmla="*/ 366532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196544 w 378106"/>
                    <a:gd name="connsiteY11" fmla="*/ 271383 h 578734"/>
                    <a:gd name="connsiteX12" fmla="*/ 165904 w 378106"/>
                    <a:gd name="connsiteY12" fmla="*/ 300942 h 578734"/>
                    <a:gd name="connsiteX13" fmla="*/ 108030 w 378106"/>
                    <a:gd name="connsiteY13" fmla="*/ 366532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196544 w 378106"/>
                    <a:gd name="connsiteY11" fmla="*/ 271383 h 578734"/>
                    <a:gd name="connsiteX12" fmla="*/ 165904 w 378106"/>
                    <a:gd name="connsiteY12" fmla="*/ 300942 h 578734"/>
                    <a:gd name="connsiteX13" fmla="*/ 116576 w 378106"/>
                    <a:gd name="connsiteY13" fmla="*/ 370805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196544 w 378106"/>
                    <a:gd name="connsiteY11" fmla="*/ 271383 h 578734"/>
                    <a:gd name="connsiteX12" fmla="*/ 182996 w 378106"/>
                    <a:gd name="connsiteY12" fmla="*/ 305215 h 578734"/>
                    <a:gd name="connsiteX13" fmla="*/ 116576 w 378106"/>
                    <a:gd name="connsiteY13" fmla="*/ 370805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30727 w 378106"/>
                    <a:gd name="connsiteY11" fmla="*/ 269246 h 578734"/>
                    <a:gd name="connsiteX12" fmla="*/ 182996 w 378106"/>
                    <a:gd name="connsiteY12" fmla="*/ 305215 h 578734"/>
                    <a:gd name="connsiteX13" fmla="*/ 116576 w 378106"/>
                    <a:gd name="connsiteY13" fmla="*/ 370805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26291 w 378106"/>
                    <a:gd name="connsiteY11" fmla="*/ 269246 h 578734"/>
                    <a:gd name="connsiteX12" fmla="*/ 182996 w 378106"/>
                    <a:gd name="connsiteY12" fmla="*/ 305215 h 578734"/>
                    <a:gd name="connsiteX13" fmla="*/ 116576 w 378106"/>
                    <a:gd name="connsiteY13" fmla="*/ 370805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26291 w 378106"/>
                    <a:gd name="connsiteY11" fmla="*/ 269246 h 578734"/>
                    <a:gd name="connsiteX12" fmla="*/ 182996 w 378106"/>
                    <a:gd name="connsiteY12" fmla="*/ 305215 h 578734"/>
                    <a:gd name="connsiteX13" fmla="*/ 109921 w 378106"/>
                    <a:gd name="connsiteY13" fmla="*/ 368586 h 578734"/>
                    <a:gd name="connsiteX14" fmla="*/ 108030 w 378106"/>
                    <a:gd name="connsiteY14" fmla="*/ 574876 h 578734"/>
                    <a:gd name="connsiteX15" fmla="*/ 19291 w 378106"/>
                    <a:gd name="connsiteY15" fmla="*/ 578734 h 578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8106" h="578734">
                      <a:moveTo>
                        <a:pt x="19291" y="578734"/>
                      </a:moveTo>
                      <a:lnTo>
                        <a:pt x="0" y="7717"/>
                      </a:lnTo>
                      <a:lnTo>
                        <a:pt x="270076" y="0"/>
                      </a:lnTo>
                      <a:lnTo>
                        <a:pt x="378106" y="154329"/>
                      </a:lnTo>
                      <a:lnTo>
                        <a:pt x="308658" y="339524"/>
                      </a:lnTo>
                      <a:lnTo>
                        <a:pt x="111889" y="370390"/>
                      </a:lnTo>
                      <a:lnTo>
                        <a:pt x="223777" y="266218"/>
                      </a:lnTo>
                      <a:lnTo>
                        <a:pt x="262359" y="173620"/>
                      </a:lnTo>
                      <a:lnTo>
                        <a:pt x="219919" y="88739"/>
                      </a:lnTo>
                      <a:lnTo>
                        <a:pt x="123463" y="108030"/>
                      </a:lnTo>
                      <a:cubicBezTo>
                        <a:pt x="124749" y="160759"/>
                        <a:pt x="126036" y="213489"/>
                        <a:pt x="127322" y="266218"/>
                      </a:cubicBezTo>
                      <a:lnTo>
                        <a:pt x="226291" y="269246"/>
                      </a:lnTo>
                      <a:lnTo>
                        <a:pt x="182996" y="305215"/>
                      </a:lnTo>
                      <a:lnTo>
                        <a:pt x="109921" y="368586"/>
                      </a:lnTo>
                      <a:cubicBezTo>
                        <a:pt x="109291" y="437349"/>
                        <a:pt x="108660" y="506113"/>
                        <a:pt x="108030" y="574876"/>
                      </a:cubicBezTo>
                      <a:lnTo>
                        <a:pt x="19291" y="57873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sp>
          <p:nvSpPr>
            <p:cNvPr id="70" name="Freihandform 60"/>
            <p:cNvSpPr/>
            <p:nvPr/>
          </p:nvSpPr>
          <p:spPr>
            <a:xfrm>
              <a:off x="271523" y="281392"/>
              <a:ext cx="435206" cy="430990"/>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601462"/>
                <a:gd name="connsiteX1" fmla="*/ 38190 w 973666"/>
                <a:gd name="connsiteY1" fmla="*/ 939080 h 1601462"/>
                <a:gd name="connsiteX2" fmla="*/ 943583 w 973666"/>
                <a:gd name="connsiteY2" fmla="*/ 1601462 h 1601462"/>
                <a:gd name="connsiteX3" fmla="*/ 973666 w 973666"/>
                <a:gd name="connsiteY3" fmla="*/ 1397000 h 1601462"/>
                <a:gd name="connsiteX4" fmla="*/ 235444 w 973666"/>
                <a:gd name="connsiteY4" fmla="*/ 874229 h 1601462"/>
                <a:gd name="connsiteX5" fmla="*/ 194733 w 973666"/>
                <a:gd name="connsiteY5" fmla="*/ 279400 h 1601462"/>
                <a:gd name="connsiteX6" fmla="*/ 889000 w 973666"/>
                <a:gd name="connsiteY6" fmla="*/ 160867 h 1601462"/>
                <a:gd name="connsiteX7" fmla="*/ 948266 w 973666"/>
                <a:gd name="connsiteY7" fmla="*/ 0 h 1601462"/>
                <a:gd name="connsiteX8" fmla="*/ 0 w 973666"/>
                <a:gd name="connsiteY8" fmla="*/ 101600 h 1601462"/>
                <a:gd name="connsiteX0" fmla="*/ 0 w 973666"/>
                <a:gd name="connsiteY0" fmla="*/ 101600 h 1397000"/>
                <a:gd name="connsiteX1" fmla="*/ 38190 w 973666"/>
                <a:gd name="connsiteY1" fmla="*/ 939080 h 1397000"/>
                <a:gd name="connsiteX2" fmla="*/ 973666 w 973666"/>
                <a:gd name="connsiteY2" fmla="*/ 1397000 h 1397000"/>
                <a:gd name="connsiteX3" fmla="*/ 235444 w 973666"/>
                <a:gd name="connsiteY3" fmla="*/ 874229 h 1397000"/>
                <a:gd name="connsiteX4" fmla="*/ 194733 w 973666"/>
                <a:gd name="connsiteY4" fmla="*/ 279400 h 1397000"/>
                <a:gd name="connsiteX5" fmla="*/ 889000 w 973666"/>
                <a:gd name="connsiteY5" fmla="*/ 160867 h 1397000"/>
                <a:gd name="connsiteX6" fmla="*/ 948266 w 973666"/>
                <a:gd name="connsiteY6" fmla="*/ 0 h 1397000"/>
                <a:gd name="connsiteX7" fmla="*/ 0 w 973666"/>
                <a:gd name="connsiteY7" fmla="*/ 101600 h 1397000"/>
                <a:gd name="connsiteX0" fmla="*/ 0 w 948266"/>
                <a:gd name="connsiteY0" fmla="*/ 101600 h 939080"/>
                <a:gd name="connsiteX1" fmla="*/ 38190 w 948266"/>
                <a:gd name="connsiteY1" fmla="*/ 939080 h 939080"/>
                <a:gd name="connsiteX2" fmla="*/ 235444 w 948266"/>
                <a:gd name="connsiteY2" fmla="*/ 874229 h 939080"/>
                <a:gd name="connsiteX3" fmla="*/ 194733 w 948266"/>
                <a:gd name="connsiteY3" fmla="*/ 279400 h 939080"/>
                <a:gd name="connsiteX4" fmla="*/ 889000 w 948266"/>
                <a:gd name="connsiteY4" fmla="*/ 160867 h 939080"/>
                <a:gd name="connsiteX5" fmla="*/ 948266 w 948266"/>
                <a:gd name="connsiteY5" fmla="*/ 0 h 939080"/>
                <a:gd name="connsiteX6" fmla="*/ 0 w 948266"/>
                <a:gd name="connsiteY6" fmla="*/ 101600 h 93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8266" h="939080">
                  <a:moveTo>
                    <a:pt x="0" y="101600"/>
                  </a:moveTo>
                  <a:lnTo>
                    <a:pt x="38190" y="939080"/>
                  </a:lnTo>
                  <a:lnTo>
                    <a:pt x="235444" y="874229"/>
                  </a:lnTo>
                  <a:lnTo>
                    <a:pt x="194733" y="279400"/>
                  </a:lnTo>
                  <a:lnTo>
                    <a:pt x="889000" y="160867"/>
                  </a:lnTo>
                  <a:lnTo>
                    <a:pt x="948266" y="0"/>
                  </a:lnTo>
                  <a:lnTo>
                    <a:pt x="0" y="1016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sp>
          <p:nvSpPr>
            <p:cNvPr id="72" name="Freihandform 61"/>
            <p:cNvSpPr/>
            <p:nvPr/>
          </p:nvSpPr>
          <p:spPr>
            <a:xfrm rot="11202798">
              <a:off x="1182985" y="1131900"/>
              <a:ext cx="366876" cy="386004"/>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48266"/>
                <a:gd name="connsiteY0" fmla="*/ 101600 h 1591734"/>
                <a:gd name="connsiteX1" fmla="*/ 135466 w 948266"/>
                <a:gd name="connsiteY1" fmla="*/ 1532467 h 1591734"/>
                <a:gd name="connsiteX2" fmla="*/ 914400 w 948266"/>
                <a:gd name="connsiteY2" fmla="*/ 1591734 h 1591734"/>
                <a:gd name="connsiteX3" fmla="*/ 918266 w 948266"/>
                <a:gd name="connsiteY3" fmla="*/ 1360896 h 1591734"/>
                <a:gd name="connsiteX4" fmla="*/ 313266 w 948266"/>
                <a:gd name="connsiteY4" fmla="*/ 1380067 h 1591734"/>
                <a:gd name="connsiteX5" fmla="*/ 194733 w 948266"/>
                <a:gd name="connsiteY5" fmla="*/ 279400 h 1591734"/>
                <a:gd name="connsiteX6" fmla="*/ 889000 w 948266"/>
                <a:gd name="connsiteY6" fmla="*/ 160867 h 1591734"/>
                <a:gd name="connsiteX7" fmla="*/ 948266 w 948266"/>
                <a:gd name="connsiteY7" fmla="*/ 0 h 1591734"/>
                <a:gd name="connsiteX8" fmla="*/ 0 w 948266"/>
                <a:gd name="connsiteY8" fmla="*/ 101600 h 1591734"/>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889000 w 1052905"/>
                <a:gd name="connsiteY6" fmla="*/ 160867 h 1609532"/>
                <a:gd name="connsiteX7" fmla="*/ 948266 w 1052905"/>
                <a:gd name="connsiteY7" fmla="*/ 0 h 1609532"/>
                <a:gd name="connsiteX8" fmla="*/ 0 w 1052905"/>
                <a:gd name="connsiteY8" fmla="*/ 101600 h 1609532"/>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764850 w 1052905"/>
                <a:gd name="connsiteY6" fmla="*/ 192532 h 1609532"/>
                <a:gd name="connsiteX7" fmla="*/ 948266 w 1052905"/>
                <a:gd name="connsiteY7" fmla="*/ 0 h 1609532"/>
                <a:gd name="connsiteX8" fmla="*/ 0 w 1052905"/>
                <a:gd name="connsiteY8" fmla="*/ 101600 h 1609532"/>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94733 w 1052905"/>
                <a:gd name="connsiteY5" fmla="*/ 313026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0945 w 1052905"/>
                <a:gd name="connsiteY1" fmla="*/ 841060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30172"/>
                <a:gd name="connsiteY0" fmla="*/ 135226 h 1616449"/>
                <a:gd name="connsiteX1" fmla="*/ 10945 w 1030172"/>
                <a:gd name="connsiteY1" fmla="*/ 841060 h 1616449"/>
                <a:gd name="connsiteX2" fmla="*/ 1030162 w 1030172"/>
                <a:gd name="connsiteY2" fmla="*/ 1616449 h 1616449"/>
                <a:gd name="connsiteX3" fmla="*/ 918266 w 1030172"/>
                <a:gd name="connsiteY3" fmla="*/ 1394522 h 1616449"/>
                <a:gd name="connsiteX4" fmla="*/ 195593 w 1030172"/>
                <a:gd name="connsiteY4" fmla="*/ 830060 h 1616449"/>
                <a:gd name="connsiteX5" fmla="*/ 144281 w 1030172"/>
                <a:gd name="connsiteY5" fmla="*/ 318964 h 1616449"/>
                <a:gd name="connsiteX6" fmla="*/ 764850 w 1030172"/>
                <a:gd name="connsiteY6" fmla="*/ 226158 h 1616449"/>
                <a:gd name="connsiteX7" fmla="*/ 799381 w 1030172"/>
                <a:gd name="connsiteY7" fmla="*/ 0 h 1616449"/>
                <a:gd name="connsiteX8" fmla="*/ 0 w 1030172"/>
                <a:gd name="connsiteY8" fmla="*/ 135226 h 1616449"/>
                <a:gd name="connsiteX0" fmla="*/ 0 w 918266"/>
                <a:gd name="connsiteY0" fmla="*/ 135226 h 1394522"/>
                <a:gd name="connsiteX1" fmla="*/ 10945 w 918266"/>
                <a:gd name="connsiteY1" fmla="*/ 841060 h 1394522"/>
                <a:gd name="connsiteX2" fmla="*/ 918266 w 918266"/>
                <a:gd name="connsiteY2" fmla="*/ 1394522 h 1394522"/>
                <a:gd name="connsiteX3" fmla="*/ 195593 w 918266"/>
                <a:gd name="connsiteY3" fmla="*/ 830060 h 1394522"/>
                <a:gd name="connsiteX4" fmla="*/ 144281 w 918266"/>
                <a:gd name="connsiteY4" fmla="*/ 318964 h 1394522"/>
                <a:gd name="connsiteX5" fmla="*/ 764850 w 918266"/>
                <a:gd name="connsiteY5" fmla="*/ 226158 h 1394522"/>
                <a:gd name="connsiteX6" fmla="*/ 799381 w 918266"/>
                <a:gd name="connsiteY6" fmla="*/ 0 h 1394522"/>
                <a:gd name="connsiteX7" fmla="*/ 0 w 918266"/>
                <a:gd name="connsiteY7" fmla="*/ 135226 h 1394522"/>
                <a:gd name="connsiteX0" fmla="*/ 0 w 799381"/>
                <a:gd name="connsiteY0" fmla="*/ 135226 h 841060"/>
                <a:gd name="connsiteX1" fmla="*/ 10945 w 799381"/>
                <a:gd name="connsiteY1" fmla="*/ 841060 h 841060"/>
                <a:gd name="connsiteX2" fmla="*/ 195593 w 799381"/>
                <a:gd name="connsiteY2" fmla="*/ 830060 h 841060"/>
                <a:gd name="connsiteX3" fmla="*/ 144281 w 799381"/>
                <a:gd name="connsiteY3" fmla="*/ 318964 h 841060"/>
                <a:gd name="connsiteX4" fmla="*/ 764850 w 799381"/>
                <a:gd name="connsiteY4" fmla="*/ 226158 h 841060"/>
                <a:gd name="connsiteX5" fmla="*/ 799381 w 799381"/>
                <a:gd name="connsiteY5" fmla="*/ 0 h 841060"/>
                <a:gd name="connsiteX6" fmla="*/ 0 w 799381"/>
                <a:gd name="connsiteY6" fmla="*/ 135226 h 84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9381" h="841060">
                  <a:moveTo>
                    <a:pt x="0" y="135226"/>
                  </a:moveTo>
                  <a:lnTo>
                    <a:pt x="10945" y="841060"/>
                  </a:lnTo>
                  <a:lnTo>
                    <a:pt x="195593" y="830060"/>
                  </a:lnTo>
                  <a:lnTo>
                    <a:pt x="144281" y="318964"/>
                  </a:lnTo>
                  <a:lnTo>
                    <a:pt x="764850" y="226158"/>
                  </a:lnTo>
                  <a:lnTo>
                    <a:pt x="799381" y="0"/>
                  </a:lnTo>
                  <a:lnTo>
                    <a:pt x="0" y="13522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sp>
          <p:nvSpPr>
            <p:cNvPr id="81" name="Freihandform: Form 80"/>
            <p:cNvSpPr/>
            <p:nvPr/>
          </p:nvSpPr>
          <p:spPr>
            <a:xfrm>
              <a:off x="1388523" y="646742"/>
              <a:ext cx="217068" cy="458960"/>
            </a:xfrm>
            <a:custGeom>
              <a:avLst/>
              <a:gdLst>
                <a:gd name="connsiteX0" fmla="*/ 0 w 1005840"/>
                <a:gd name="connsiteY0" fmla="*/ 388620 h 2526030"/>
                <a:gd name="connsiteX1" fmla="*/ 102870 w 1005840"/>
                <a:gd name="connsiteY1" fmla="*/ 651510 h 2526030"/>
                <a:gd name="connsiteX2" fmla="*/ 537210 w 1005840"/>
                <a:gd name="connsiteY2" fmla="*/ 331470 h 2526030"/>
                <a:gd name="connsiteX3" fmla="*/ 422910 w 1005840"/>
                <a:gd name="connsiteY3" fmla="*/ 2366010 h 2526030"/>
                <a:gd name="connsiteX4" fmla="*/ 377190 w 1005840"/>
                <a:gd name="connsiteY4" fmla="*/ 2526030 h 2526030"/>
                <a:gd name="connsiteX5" fmla="*/ 1005840 w 1005840"/>
                <a:gd name="connsiteY5" fmla="*/ 2446020 h 2526030"/>
                <a:gd name="connsiteX6" fmla="*/ 822960 w 1005840"/>
                <a:gd name="connsiteY6" fmla="*/ 2377440 h 2526030"/>
                <a:gd name="connsiteX7" fmla="*/ 857250 w 1005840"/>
                <a:gd name="connsiteY7" fmla="*/ 45720 h 2526030"/>
                <a:gd name="connsiteX8" fmla="*/ 582930 w 1005840"/>
                <a:gd name="connsiteY8" fmla="*/ 0 h 2526030"/>
                <a:gd name="connsiteX9" fmla="*/ 0 w 1005840"/>
                <a:gd name="connsiteY9" fmla="*/ 388620 h 2526030"/>
                <a:gd name="connsiteX0" fmla="*/ 0 w 1005840"/>
                <a:gd name="connsiteY0" fmla="*/ 388620 h 2526030"/>
                <a:gd name="connsiteX1" fmla="*/ 102870 w 1005840"/>
                <a:gd name="connsiteY1" fmla="*/ 651510 h 2526030"/>
                <a:gd name="connsiteX2" fmla="*/ 537210 w 1005840"/>
                <a:gd name="connsiteY2" fmla="*/ 331470 h 2526030"/>
                <a:gd name="connsiteX3" fmla="*/ 422910 w 1005840"/>
                <a:gd name="connsiteY3" fmla="*/ 2366010 h 2526030"/>
                <a:gd name="connsiteX4" fmla="*/ 377190 w 1005840"/>
                <a:gd name="connsiteY4" fmla="*/ 2526030 h 2526030"/>
                <a:gd name="connsiteX5" fmla="*/ 1005840 w 1005840"/>
                <a:gd name="connsiteY5" fmla="*/ 2446020 h 2526030"/>
                <a:gd name="connsiteX6" fmla="*/ 822960 w 1005840"/>
                <a:gd name="connsiteY6" fmla="*/ 2077282 h 2526030"/>
                <a:gd name="connsiteX7" fmla="*/ 857250 w 1005840"/>
                <a:gd name="connsiteY7" fmla="*/ 45720 h 2526030"/>
                <a:gd name="connsiteX8" fmla="*/ 582930 w 1005840"/>
                <a:gd name="connsiteY8" fmla="*/ 0 h 2526030"/>
                <a:gd name="connsiteX9" fmla="*/ 0 w 1005840"/>
                <a:gd name="connsiteY9" fmla="*/ 388620 h 2526030"/>
                <a:gd name="connsiteX0" fmla="*/ 0 w 857250"/>
                <a:gd name="connsiteY0" fmla="*/ 388620 h 2626114"/>
                <a:gd name="connsiteX1" fmla="*/ 102870 w 857250"/>
                <a:gd name="connsiteY1" fmla="*/ 651510 h 2626114"/>
                <a:gd name="connsiteX2" fmla="*/ 537210 w 857250"/>
                <a:gd name="connsiteY2" fmla="*/ 331470 h 2626114"/>
                <a:gd name="connsiteX3" fmla="*/ 422910 w 857250"/>
                <a:gd name="connsiteY3" fmla="*/ 2366010 h 2626114"/>
                <a:gd name="connsiteX4" fmla="*/ 377190 w 857250"/>
                <a:gd name="connsiteY4" fmla="*/ 2526030 h 2626114"/>
                <a:gd name="connsiteX5" fmla="*/ 695088 w 857250"/>
                <a:gd name="connsiteY5" fmla="*/ 2626114 h 2626114"/>
                <a:gd name="connsiteX6" fmla="*/ 822960 w 857250"/>
                <a:gd name="connsiteY6" fmla="*/ 2077282 h 2626114"/>
                <a:gd name="connsiteX7" fmla="*/ 857250 w 857250"/>
                <a:gd name="connsiteY7" fmla="*/ 45720 h 2626114"/>
                <a:gd name="connsiteX8" fmla="*/ 582930 w 857250"/>
                <a:gd name="connsiteY8" fmla="*/ 0 h 2626114"/>
                <a:gd name="connsiteX9" fmla="*/ 0 w 857250"/>
                <a:gd name="connsiteY9" fmla="*/ 388620 h 2626114"/>
                <a:gd name="connsiteX0" fmla="*/ 0 w 857250"/>
                <a:gd name="connsiteY0" fmla="*/ 388620 h 2626114"/>
                <a:gd name="connsiteX1" fmla="*/ 102870 w 857250"/>
                <a:gd name="connsiteY1" fmla="*/ 651510 h 2626114"/>
                <a:gd name="connsiteX2" fmla="*/ 537210 w 857250"/>
                <a:gd name="connsiteY2" fmla="*/ 331470 h 2626114"/>
                <a:gd name="connsiteX3" fmla="*/ 422910 w 857250"/>
                <a:gd name="connsiteY3" fmla="*/ 2366010 h 2626114"/>
                <a:gd name="connsiteX4" fmla="*/ 377190 w 857250"/>
                <a:gd name="connsiteY4" fmla="*/ 2526030 h 2626114"/>
                <a:gd name="connsiteX5" fmla="*/ 695088 w 857250"/>
                <a:gd name="connsiteY5" fmla="*/ 2626114 h 2626114"/>
                <a:gd name="connsiteX6" fmla="*/ 681306 w 857250"/>
                <a:gd name="connsiteY6" fmla="*/ 2159375 h 2626114"/>
                <a:gd name="connsiteX7" fmla="*/ 857250 w 857250"/>
                <a:gd name="connsiteY7" fmla="*/ 45720 h 2626114"/>
                <a:gd name="connsiteX8" fmla="*/ 582930 w 857250"/>
                <a:gd name="connsiteY8" fmla="*/ 0 h 2626114"/>
                <a:gd name="connsiteX9" fmla="*/ 0 w 857250"/>
                <a:gd name="connsiteY9" fmla="*/ 388620 h 2626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7250" h="2626114">
                  <a:moveTo>
                    <a:pt x="0" y="388620"/>
                  </a:moveTo>
                  <a:lnTo>
                    <a:pt x="102870" y="651510"/>
                  </a:lnTo>
                  <a:lnTo>
                    <a:pt x="537210" y="331470"/>
                  </a:lnTo>
                  <a:lnTo>
                    <a:pt x="422910" y="2366010"/>
                  </a:lnTo>
                  <a:cubicBezTo>
                    <a:pt x="407670" y="2419350"/>
                    <a:pt x="331827" y="2482679"/>
                    <a:pt x="377190" y="2526030"/>
                  </a:cubicBezTo>
                  <a:cubicBezTo>
                    <a:pt x="422553" y="2569381"/>
                    <a:pt x="589122" y="2592753"/>
                    <a:pt x="695088" y="2626114"/>
                  </a:cubicBezTo>
                  <a:lnTo>
                    <a:pt x="681306" y="2159375"/>
                  </a:lnTo>
                  <a:lnTo>
                    <a:pt x="857250" y="45720"/>
                  </a:lnTo>
                  <a:lnTo>
                    <a:pt x="582930" y="0"/>
                  </a:lnTo>
                  <a:lnTo>
                    <a:pt x="0" y="38862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92" name="Rechteck 91"/>
          <p:cNvSpPr/>
          <p:nvPr/>
        </p:nvSpPr>
        <p:spPr>
          <a:xfrm>
            <a:off x="0" y="4813864"/>
            <a:ext cx="9144000" cy="502097"/>
          </a:xfrm>
          <a:prstGeom prst="rect">
            <a:avLst/>
          </a:prstGeom>
          <a:gradFill flip="none" rotWithShape="1">
            <a:gsLst>
              <a:gs pos="29000">
                <a:schemeClr val="accent1"/>
              </a:gs>
              <a:gs pos="33000">
                <a:srgbClr val="FFFF00">
                  <a:alpha val="21000"/>
                </a:srgbClr>
              </a:gs>
              <a:gs pos="58000">
                <a:srgbClr val="FFFF00">
                  <a:alpha val="14000"/>
                </a:srgbClr>
              </a:gs>
              <a:gs pos="76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extfeld 2">
            <a:extLst>
              <a:ext uri="{FF2B5EF4-FFF2-40B4-BE49-F238E27FC236}">
                <a16:creationId xmlns:a16="http://schemas.microsoft.com/office/drawing/2014/main" id="{2971C72B-EABD-4758-9070-FB314A6BD4CC}"/>
              </a:ext>
            </a:extLst>
          </p:cNvPr>
          <p:cNvSpPr txBox="1"/>
          <p:nvPr/>
        </p:nvSpPr>
        <p:spPr>
          <a:xfrm>
            <a:off x="7671661" y="4162937"/>
            <a:ext cx="1011815" cy="523220"/>
          </a:xfrm>
          <a:prstGeom prst="rect">
            <a:avLst/>
          </a:prstGeom>
          <a:noFill/>
        </p:spPr>
        <p:txBody>
          <a:bodyPr wrap="none" rtlCol="0">
            <a:spAutoFit/>
          </a:bodyPr>
          <a:lstStyle/>
          <a:p>
            <a:r>
              <a:rPr lang="de-DE" sz="2800" dirty="0">
                <a:solidFill>
                  <a:schemeClr val="bg1"/>
                </a:solidFill>
              </a:rPr>
              <a:t>15:30</a:t>
            </a:r>
          </a:p>
        </p:txBody>
      </p:sp>
    </p:spTree>
    <p:extLst>
      <p:ext uri="{BB962C8B-B14F-4D97-AF65-F5344CB8AC3E}">
        <p14:creationId xmlns:p14="http://schemas.microsoft.com/office/powerpoint/2010/main" val="34474830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ieren 1"/>
          <p:cNvGrpSpPr/>
          <p:nvPr/>
        </p:nvGrpSpPr>
        <p:grpSpPr>
          <a:xfrm>
            <a:off x="271523" y="281392"/>
            <a:ext cx="1334068" cy="1236512"/>
            <a:chOff x="271523" y="281392"/>
            <a:chExt cx="1334068" cy="1236512"/>
          </a:xfrm>
        </p:grpSpPr>
        <p:grpSp>
          <p:nvGrpSpPr>
            <p:cNvPr id="52" name="Gruppieren 51"/>
            <p:cNvGrpSpPr/>
            <p:nvPr/>
          </p:nvGrpSpPr>
          <p:grpSpPr>
            <a:xfrm>
              <a:off x="402353" y="439121"/>
              <a:ext cx="1040893" cy="921267"/>
              <a:chOff x="376783" y="4333568"/>
              <a:chExt cx="1534216" cy="1357894"/>
            </a:xfrm>
          </p:grpSpPr>
          <p:sp>
            <p:nvSpPr>
              <p:cNvPr id="53" name="Freihandform 42"/>
              <p:cNvSpPr/>
              <p:nvPr/>
            </p:nvSpPr>
            <p:spPr>
              <a:xfrm>
                <a:off x="440322" y="4377111"/>
                <a:ext cx="555171" cy="609600"/>
              </a:xfrm>
              <a:custGeom>
                <a:avLst/>
                <a:gdLst>
                  <a:gd name="connsiteX0" fmla="*/ 0 w 555171"/>
                  <a:gd name="connsiteY0" fmla="*/ 555171 h 609600"/>
                  <a:gd name="connsiteX1" fmla="*/ 21771 w 555171"/>
                  <a:gd name="connsiteY1" fmla="*/ 10886 h 609600"/>
                  <a:gd name="connsiteX2" fmla="*/ 185057 w 555171"/>
                  <a:gd name="connsiteY2" fmla="*/ 0 h 609600"/>
                  <a:gd name="connsiteX3" fmla="*/ 359228 w 555171"/>
                  <a:gd name="connsiteY3" fmla="*/ 381000 h 609600"/>
                  <a:gd name="connsiteX4" fmla="*/ 413657 w 555171"/>
                  <a:gd name="connsiteY4" fmla="*/ 0 h 609600"/>
                  <a:gd name="connsiteX5" fmla="*/ 555171 w 555171"/>
                  <a:gd name="connsiteY5" fmla="*/ 10886 h 609600"/>
                  <a:gd name="connsiteX6" fmla="*/ 446314 w 555171"/>
                  <a:gd name="connsiteY6" fmla="*/ 587829 h 609600"/>
                  <a:gd name="connsiteX7" fmla="*/ 293914 w 555171"/>
                  <a:gd name="connsiteY7" fmla="*/ 598714 h 609600"/>
                  <a:gd name="connsiteX8" fmla="*/ 130628 w 555171"/>
                  <a:gd name="connsiteY8" fmla="*/ 141514 h 609600"/>
                  <a:gd name="connsiteX9" fmla="*/ 152400 w 555171"/>
                  <a:gd name="connsiteY9" fmla="*/ 609600 h 609600"/>
                  <a:gd name="connsiteX10" fmla="*/ 0 w 555171"/>
                  <a:gd name="connsiteY10" fmla="*/ 555171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5171" h="609600">
                    <a:moveTo>
                      <a:pt x="0" y="555171"/>
                    </a:moveTo>
                    <a:lnTo>
                      <a:pt x="21771" y="10886"/>
                    </a:lnTo>
                    <a:lnTo>
                      <a:pt x="185057" y="0"/>
                    </a:lnTo>
                    <a:lnTo>
                      <a:pt x="359228" y="381000"/>
                    </a:lnTo>
                    <a:lnTo>
                      <a:pt x="413657" y="0"/>
                    </a:lnTo>
                    <a:lnTo>
                      <a:pt x="555171" y="10886"/>
                    </a:lnTo>
                    <a:lnTo>
                      <a:pt x="446314" y="587829"/>
                    </a:lnTo>
                    <a:lnTo>
                      <a:pt x="293914" y="598714"/>
                    </a:lnTo>
                    <a:lnTo>
                      <a:pt x="130628" y="141514"/>
                    </a:lnTo>
                    <a:lnTo>
                      <a:pt x="152400" y="609600"/>
                    </a:lnTo>
                    <a:lnTo>
                      <a:pt x="0" y="55517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7" name="Freihandform 43"/>
              <p:cNvSpPr/>
              <p:nvPr/>
            </p:nvSpPr>
            <p:spPr>
              <a:xfrm>
                <a:off x="951950" y="4507740"/>
                <a:ext cx="609600" cy="457200"/>
              </a:xfrm>
              <a:custGeom>
                <a:avLst/>
                <a:gdLst>
                  <a:gd name="connsiteX0" fmla="*/ 97972 w 609600"/>
                  <a:gd name="connsiteY0" fmla="*/ 21771 h 457200"/>
                  <a:gd name="connsiteX1" fmla="*/ 0 w 609600"/>
                  <a:gd name="connsiteY1" fmla="*/ 21771 h 457200"/>
                  <a:gd name="connsiteX2" fmla="*/ 108858 w 609600"/>
                  <a:gd name="connsiteY2" fmla="*/ 435428 h 457200"/>
                  <a:gd name="connsiteX3" fmla="*/ 206829 w 609600"/>
                  <a:gd name="connsiteY3" fmla="*/ 446314 h 457200"/>
                  <a:gd name="connsiteX4" fmla="*/ 283029 w 609600"/>
                  <a:gd name="connsiteY4" fmla="*/ 163285 h 457200"/>
                  <a:gd name="connsiteX5" fmla="*/ 359229 w 609600"/>
                  <a:gd name="connsiteY5" fmla="*/ 457200 h 457200"/>
                  <a:gd name="connsiteX6" fmla="*/ 478972 w 609600"/>
                  <a:gd name="connsiteY6" fmla="*/ 446314 h 457200"/>
                  <a:gd name="connsiteX7" fmla="*/ 609600 w 609600"/>
                  <a:gd name="connsiteY7" fmla="*/ 10885 h 457200"/>
                  <a:gd name="connsiteX8" fmla="*/ 468086 w 609600"/>
                  <a:gd name="connsiteY8" fmla="*/ 21771 h 457200"/>
                  <a:gd name="connsiteX9" fmla="*/ 402772 w 609600"/>
                  <a:gd name="connsiteY9" fmla="*/ 315685 h 457200"/>
                  <a:gd name="connsiteX10" fmla="*/ 315686 w 609600"/>
                  <a:gd name="connsiteY10" fmla="*/ 0 h 457200"/>
                  <a:gd name="connsiteX11" fmla="*/ 228600 w 609600"/>
                  <a:gd name="connsiteY11" fmla="*/ 10885 h 457200"/>
                  <a:gd name="connsiteX12" fmla="*/ 141515 w 609600"/>
                  <a:gd name="connsiteY12" fmla="*/ 304800 h 457200"/>
                  <a:gd name="connsiteX13" fmla="*/ 97972 w 609600"/>
                  <a:gd name="connsiteY13" fmla="*/ 21771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9600" h="457200">
                    <a:moveTo>
                      <a:pt x="97972" y="21771"/>
                    </a:moveTo>
                    <a:lnTo>
                      <a:pt x="0" y="21771"/>
                    </a:lnTo>
                    <a:lnTo>
                      <a:pt x="108858" y="435428"/>
                    </a:lnTo>
                    <a:lnTo>
                      <a:pt x="206829" y="446314"/>
                    </a:lnTo>
                    <a:lnTo>
                      <a:pt x="283029" y="163285"/>
                    </a:lnTo>
                    <a:lnTo>
                      <a:pt x="359229" y="457200"/>
                    </a:lnTo>
                    <a:lnTo>
                      <a:pt x="478972" y="446314"/>
                    </a:lnTo>
                    <a:lnTo>
                      <a:pt x="609600" y="10885"/>
                    </a:lnTo>
                    <a:lnTo>
                      <a:pt x="468086" y="21771"/>
                    </a:lnTo>
                    <a:lnTo>
                      <a:pt x="402772" y="315685"/>
                    </a:lnTo>
                    <a:lnTo>
                      <a:pt x="315686" y="0"/>
                    </a:lnTo>
                    <a:lnTo>
                      <a:pt x="228600" y="10885"/>
                    </a:lnTo>
                    <a:lnTo>
                      <a:pt x="141515" y="304800"/>
                    </a:lnTo>
                    <a:lnTo>
                      <a:pt x="97972" y="2177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8" name="Freihandform 44"/>
              <p:cNvSpPr/>
              <p:nvPr/>
            </p:nvSpPr>
            <p:spPr>
              <a:xfrm>
                <a:off x="1432028" y="4333568"/>
                <a:ext cx="478971" cy="653143"/>
              </a:xfrm>
              <a:custGeom>
                <a:avLst/>
                <a:gdLst>
                  <a:gd name="connsiteX0" fmla="*/ 152400 w 478971"/>
                  <a:gd name="connsiteY0" fmla="*/ 620486 h 653143"/>
                  <a:gd name="connsiteX1" fmla="*/ 141514 w 478971"/>
                  <a:gd name="connsiteY1" fmla="*/ 108857 h 653143"/>
                  <a:gd name="connsiteX2" fmla="*/ 0 w 478971"/>
                  <a:gd name="connsiteY2" fmla="*/ 130629 h 653143"/>
                  <a:gd name="connsiteX3" fmla="*/ 0 w 478971"/>
                  <a:gd name="connsiteY3" fmla="*/ 0 h 653143"/>
                  <a:gd name="connsiteX4" fmla="*/ 478971 w 478971"/>
                  <a:gd name="connsiteY4" fmla="*/ 32657 h 653143"/>
                  <a:gd name="connsiteX5" fmla="*/ 468086 w 478971"/>
                  <a:gd name="connsiteY5" fmla="*/ 141514 h 653143"/>
                  <a:gd name="connsiteX6" fmla="*/ 239486 w 478971"/>
                  <a:gd name="connsiteY6" fmla="*/ 141514 h 653143"/>
                  <a:gd name="connsiteX7" fmla="*/ 261257 w 478971"/>
                  <a:gd name="connsiteY7" fmla="*/ 653143 h 653143"/>
                  <a:gd name="connsiteX8" fmla="*/ 152400 w 478971"/>
                  <a:gd name="connsiteY8" fmla="*/ 620486 h 653143"/>
                  <a:gd name="connsiteX0" fmla="*/ 152400 w 478971"/>
                  <a:gd name="connsiteY0" fmla="*/ 620486 h 653143"/>
                  <a:gd name="connsiteX1" fmla="*/ 128357 w 478971"/>
                  <a:gd name="connsiteY1" fmla="*/ 141749 h 653143"/>
                  <a:gd name="connsiteX2" fmla="*/ 0 w 478971"/>
                  <a:gd name="connsiteY2" fmla="*/ 130629 h 653143"/>
                  <a:gd name="connsiteX3" fmla="*/ 0 w 478971"/>
                  <a:gd name="connsiteY3" fmla="*/ 0 h 653143"/>
                  <a:gd name="connsiteX4" fmla="*/ 478971 w 478971"/>
                  <a:gd name="connsiteY4" fmla="*/ 32657 h 653143"/>
                  <a:gd name="connsiteX5" fmla="*/ 468086 w 478971"/>
                  <a:gd name="connsiteY5" fmla="*/ 141514 h 653143"/>
                  <a:gd name="connsiteX6" fmla="*/ 239486 w 478971"/>
                  <a:gd name="connsiteY6" fmla="*/ 141514 h 653143"/>
                  <a:gd name="connsiteX7" fmla="*/ 261257 w 478971"/>
                  <a:gd name="connsiteY7" fmla="*/ 653143 h 653143"/>
                  <a:gd name="connsiteX8" fmla="*/ 152400 w 478971"/>
                  <a:gd name="connsiteY8" fmla="*/ 620486 h 653143"/>
                  <a:gd name="connsiteX0" fmla="*/ 119507 w 478971"/>
                  <a:gd name="connsiteY0" fmla="*/ 620486 h 653143"/>
                  <a:gd name="connsiteX1" fmla="*/ 128357 w 478971"/>
                  <a:gd name="connsiteY1" fmla="*/ 141749 h 653143"/>
                  <a:gd name="connsiteX2" fmla="*/ 0 w 478971"/>
                  <a:gd name="connsiteY2" fmla="*/ 130629 h 653143"/>
                  <a:gd name="connsiteX3" fmla="*/ 0 w 478971"/>
                  <a:gd name="connsiteY3" fmla="*/ 0 h 653143"/>
                  <a:gd name="connsiteX4" fmla="*/ 478971 w 478971"/>
                  <a:gd name="connsiteY4" fmla="*/ 32657 h 653143"/>
                  <a:gd name="connsiteX5" fmla="*/ 468086 w 478971"/>
                  <a:gd name="connsiteY5" fmla="*/ 141514 h 653143"/>
                  <a:gd name="connsiteX6" fmla="*/ 239486 w 478971"/>
                  <a:gd name="connsiteY6" fmla="*/ 141514 h 653143"/>
                  <a:gd name="connsiteX7" fmla="*/ 261257 w 478971"/>
                  <a:gd name="connsiteY7" fmla="*/ 653143 h 653143"/>
                  <a:gd name="connsiteX8" fmla="*/ 119507 w 478971"/>
                  <a:gd name="connsiteY8" fmla="*/ 620486 h 653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8971" h="653143">
                    <a:moveTo>
                      <a:pt x="119507" y="620486"/>
                    </a:moveTo>
                    <a:lnTo>
                      <a:pt x="128357" y="141749"/>
                    </a:lnTo>
                    <a:lnTo>
                      <a:pt x="0" y="130629"/>
                    </a:lnTo>
                    <a:lnTo>
                      <a:pt x="0" y="0"/>
                    </a:lnTo>
                    <a:lnTo>
                      <a:pt x="478971" y="32657"/>
                    </a:lnTo>
                    <a:lnTo>
                      <a:pt x="468086" y="141514"/>
                    </a:lnTo>
                    <a:lnTo>
                      <a:pt x="239486" y="141514"/>
                    </a:lnTo>
                    <a:lnTo>
                      <a:pt x="261257" y="653143"/>
                    </a:lnTo>
                    <a:lnTo>
                      <a:pt x="119507" y="62048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64" name="Gruppieren 63"/>
              <p:cNvGrpSpPr/>
              <p:nvPr/>
            </p:nvGrpSpPr>
            <p:grpSpPr>
              <a:xfrm>
                <a:off x="376783" y="5004666"/>
                <a:ext cx="1499220" cy="686796"/>
                <a:chOff x="2494945" y="5226423"/>
                <a:chExt cx="1265648" cy="579796"/>
              </a:xfrm>
              <a:solidFill>
                <a:schemeClr val="accent1"/>
              </a:solidFill>
            </p:grpSpPr>
            <p:sp>
              <p:nvSpPr>
                <p:cNvPr id="65" name="Freihandform 46"/>
                <p:cNvSpPr/>
                <p:nvPr/>
              </p:nvSpPr>
              <p:spPr>
                <a:xfrm>
                  <a:off x="2494945" y="5227485"/>
                  <a:ext cx="443696" cy="547869"/>
                </a:xfrm>
                <a:custGeom>
                  <a:avLst/>
                  <a:gdLst>
                    <a:gd name="connsiteX0" fmla="*/ 46299 w 443696"/>
                    <a:gd name="connsiteY0" fmla="*/ 0 h 547869"/>
                    <a:gd name="connsiteX1" fmla="*/ 57874 w 443696"/>
                    <a:gd name="connsiteY1" fmla="*/ 104172 h 547869"/>
                    <a:gd name="connsiteX2" fmla="*/ 285509 w 443696"/>
                    <a:gd name="connsiteY2" fmla="*/ 92598 h 547869"/>
                    <a:gd name="connsiteX3" fmla="*/ 0 w 443696"/>
                    <a:gd name="connsiteY3" fmla="*/ 547869 h 547869"/>
                    <a:gd name="connsiteX4" fmla="*/ 424405 w 443696"/>
                    <a:gd name="connsiteY4" fmla="*/ 532436 h 547869"/>
                    <a:gd name="connsiteX5" fmla="*/ 408972 w 443696"/>
                    <a:gd name="connsiteY5" fmla="*/ 428263 h 547869"/>
                    <a:gd name="connsiteX6" fmla="*/ 173620 w 443696"/>
                    <a:gd name="connsiteY6" fmla="*/ 459129 h 547869"/>
                    <a:gd name="connsiteX7" fmla="*/ 443696 w 443696"/>
                    <a:gd name="connsiteY7" fmla="*/ 15433 h 547869"/>
                    <a:gd name="connsiteX8" fmla="*/ 46299 w 443696"/>
                    <a:gd name="connsiteY8" fmla="*/ 0 h 547869"/>
                    <a:gd name="connsiteX0" fmla="*/ 46299 w 443696"/>
                    <a:gd name="connsiteY0" fmla="*/ 0 h 547869"/>
                    <a:gd name="connsiteX1" fmla="*/ 60092 w 443696"/>
                    <a:gd name="connsiteY1" fmla="*/ 113046 h 547869"/>
                    <a:gd name="connsiteX2" fmla="*/ 285509 w 443696"/>
                    <a:gd name="connsiteY2" fmla="*/ 92598 h 547869"/>
                    <a:gd name="connsiteX3" fmla="*/ 0 w 443696"/>
                    <a:gd name="connsiteY3" fmla="*/ 547869 h 547869"/>
                    <a:gd name="connsiteX4" fmla="*/ 424405 w 443696"/>
                    <a:gd name="connsiteY4" fmla="*/ 532436 h 547869"/>
                    <a:gd name="connsiteX5" fmla="*/ 408972 w 443696"/>
                    <a:gd name="connsiteY5" fmla="*/ 428263 h 547869"/>
                    <a:gd name="connsiteX6" fmla="*/ 173620 w 443696"/>
                    <a:gd name="connsiteY6" fmla="*/ 459129 h 547869"/>
                    <a:gd name="connsiteX7" fmla="*/ 443696 w 443696"/>
                    <a:gd name="connsiteY7" fmla="*/ 15433 h 547869"/>
                    <a:gd name="connsiteX8" fmla="*/ 46299 w 443696"/>
                    <a:gd name="connsiteY8" fmla="*/ 0 h 547869"/>
                    <a:gd name="connsiteX0" fmla="*/ 46299 w 443696"/>
                    <a:gd name="connsiteY0" fmla="*/ 0 h 547869"/>
                    <a:gd name="connsiteX1" fmla="*/ 60092 w 443696"/>
                    <a:gd name="connsiteY1" fmla="*/ 113046 h 547869"/>
                    <a:gd name="connsiteX2" fmla="*/ 272199 w 443696"/>
                    <a:gd name="connsiteY2" fmla="*/ 99252 h 547869"/>
                    <a:gd name="connsiteX3" fmla="*/ 0 w 443696"/>
                    <a:gd name="connsiteY3" fmla="*/ 547869 h 547869"/>
                    <a:gd name="connsiteX4" fmla="*/ 424405 w 443696"/>
                    <a:gd name="connsiteY4" fmla="*/ 532436 h 547869"/>
                    <a:gd name="connsiteX5" fmla="*/ 408972 w 443696"/>
                    <a:gd name="connsiteY5" fmla="*/ 428263 h 547869"/>
                    <a:gd name="connsiteX6" fmla="*/ 173620 w 443696"/>
                    <a:gd name="connsiteY6" fmla="*/ 459129 h 547869"/>
                    <a:gd name="connsiteX7" fmla="*/ 443696 w 443696"/>
                    <a:gd name="connsiteY7" fmla="*/ 15433 h 547869"/>
                    <a:gd name="connsiteX8" fmla="*/ 46299 w 443696"/>
                    <a:gd name="connsiteY8" fmla="*/ 0 h 547869"/>
                    <a:gd name="connsiteX0" fmla="*/ 46299 w 443696"/>
                    <a:gd name="connsiteY0" fmla="*/ 0 h 547869"/>
                    <a:gd name="connsiteX1" fmla="*/ 60092 w 443696"/>
                    <a:gd name="connsiteY1" fmla="*/ 113046 h 547869"/>
                    <a:gd name="connsiteX2" fmla="*/ 272199 w 443696"/>
                    <a:gd name="connsiteY2" fmla="*/ 99252 h 547869"/>
                    <a:gd name="connsiteX3" fmla="*/ 0 w 443696"/>
                    <a:gd name="connsiteY3" fmla="*/ 547869 h 547869"/>
                    <a:gd name="connsiteX4" fmla="*/ 424405 w 443696"/>
                    <a:gd name="connsiteY4" fmla="*/ 532436 h 547869"/>
                    <a:gd name="connsiteX5" fmla="*/ 408972 w 443696"/>
                    <a:gd name="connsiteY5" fmla="*/ 428263 h 547869"/>
                    <a:gd name="connsiteX6" fmla="*/ 189147 w 443696"/>
                    <a:gd name="connsiteY6" fmla="*/ 448038 h 547869"/>
                    <a:gd name="connsiteX7" fmla="*/ 443696 w 443696"/>
                    <a:gd name="connsiteY7" fmla="*/ 15433 h 547869"/>
                    <a:gd name="connsiteX8" fmla="*/ 46299 w 443696"/>
                    <a:gd name="connsiteY8" fmla="*/ 0 h 547869"/>
                    <a:gd name="connsiteX0" fmla="*/ 46299 w 443696"/>
                    <a:gd name="connsiteY0" fmla="*/ 0 h 547869"/>
                    <a:gd name="connsiteX1" fmla="*/ 60092 w 443696"/>
                    <a:gd name="connsiteY1" fmla="*/ 113046 h 547869"/>
                    <a:gd name="connsiteX2" fmla="*/ 272199 w 443696"/>
                    <a:gd name="connsiteY2" fmla="*/ 99252 h 547869"/>
                    <a:gd name="connsiteX3" fmla="*/ 0 w 443696"/>
                    <a:gd name="connsiteY3" fmla="*/ 547869 h 547869"/>
                    <a:gd name="connsiteX4" fmla="*/ 424405 w 443696"/>
                    <a:gd name="connsiteY4" fmla="*/ 532436 h 547869"/>
                    <a:gd name="connsiteX5" fmla="*/ 420063 w 443696"/>
                    <a:gd name="connsiteY5" fmla="*/ 412736 h 547869"/>
                    <a:gd name="connsiteX6" fmla="*/ 189147 w 443696"/>
                    <a:gd name="connsiteY6" fmla="*/ 448038 h 547869"/>
                    <a:gd name="connsiteX7" fmla="*/ 443696 w 443696"/>
                    <a:gd name="connsiteY7" fmla="*/ 15433 h 547869"/>
                    <a:gd name="connsiteX8" fmla="*/ 46299 w 443696"/>
                    <a:gd name="connsiteY8" fmla="*/ 0 h 547869"/>
                    <a:gd name="connsiteX0" fmla="*/ 46299 w 443696"/>
                    <a:gd name="connsiteY0" fmla="*/ 0 h 547869"/>
                    <a:gd name="connsiteX1" fmla="*/ 31255 w 443696"/>
                    <a:gd name="connsiteY1" fmla="*/ 113046 h 547869"/>
                    <a:gd name="connsiteX2" fmla="*/ 272199 w 443696"/>
                    <a:gd name="connsiteY2" fmla="*/ 99252 h 547869"/>
                    <a:gd name="connsiteX3" fmla="*/ 0 w 443696"/>
                    <a:gd name="connsiteY3" fmla="*/ 547869 h 547869"/>
                    <a:gd name="connsiteX4" fmla="*/ 424405 w 443696"/>
                    <a:gd name="connsiteY4" fmla="*/ 532436 h 547869"/>
                    <a:gd name="connsiteX5" fmla="*/ 420063 w 443696"/>
                    <a:gd name="connsiteY5" fmla="*/ 412736 h 547869"/>
                    <a:gd name="connsiteX6" fmla="*/ 189147 w 443696"/>
                    <a:gd name="connsiteY6" fmla="*/ 448038 h 547869"/>
                    <a:gd name="connsiteX7" fmla="*/ 443696 w 443696"/>
                    <a:gd name="connsiteY7" fmla="*/ 15433 h 547869"/>
                    <a:gd name="connsiteX8" fmla="*/ 46299 w 443696"/>
                    <a:gd name="connsiteY8" fmla="*/ 0 h 547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3696" h="547869">
                      <a:moveTo>
                        <a:pt x="46299" y="0"/>
                      </a:moveTo>
                      <a:lnTo>
                        <a:pt x="31255" y="113046"/>
                      </a:lnTo>
                      <a:lnTo>
                        <a:pt x="272199" y="99252"/>
                      </a:lnTo>
                      <a:lnTo>
                        <a:pt x="0" y="547869"/>
                      </a:lnTo>
                      <a:lnTo>
                        <a:pt x="424405" y="532436"/>
                      </a:lnTo>
                      <a:lnTo>
                        <a:pt x="420063" y="412736"/>
                      </a:lnTo>
                      <a:lnTo>
                        <a:pt x="189147" y="448038"/>
                      </a:lnTo>
                      <a:lnTo>
                        <a:pt x="443696" y="15433"/>
                      </a:lnTo>
                      <a:lnTo>
                        <a:pt x="46299"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6" name="Freihandform 47"/>
                <p:cNvSpPr/>
                <p:nvPr/>
              </p:nvSpPr>
              <p:spPr>
                <a:xfrm>
                  <a:off x="3297606" y="5226423"/>
                  <a:ext cx="462987" cy="556647"/>
                </a:xfrm>
                <a:custGeom>
                  <a:avLst/>
                  <a:gdLst>
                    <a:gd name="connsiteX0" fmla="*/ 216061 w 462987"/>
                    <a:gd name="connsiteY0" fmla="*/ 246926 h 563301"/>
                    <a:gd name="connsiteX1" fmla="*/ 239210 w 462987"/>
                    <a:gd name="connsiteY1" fmla="*/ 324091 h 563301"/>
                    <a:gd name="connsiteX2" fmla="*/ 358815 w 462987"/>
                    <a:gd name="connsiteY2" fmla="*/ 324091 h 563301"/>
                    <a:gd name="connsiteX3" fmla="*/ 343382 w 462987"/>
                    <a:gd name="connsiteY3" fmla="*/ 482278 h 563301"/>
                    <a:gd name="connsiteX4" fmla="*/ 173620 w 462987"/>
                    <a:gd name="connsiteY4" fmla="*/ 493853 h 563301"/>
                    <a:gd name="connsiteX5" fmla="*/ 69448 w 462987"/>
                    <a:gd name="connsiteY5" fmla="*/ 316374 h 563301"/>
                    <a:gd name="connsiteX6" fmla="*/ 150471 w 462987"/>
                    <a:gd name="connsiteY6" fmla="*/ 108030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43382 w 462987"/>
                    <a:gd name="connsiteY3" fmla="*/ 482278 h 563301"/>
                    <a:gd name="connsiteX4" fmla="*/ 173620 w 462987"/>
                    <a:gd name="connsiteY4" fmla="*/ 493853 h 563301"/>
                    <a:gd name="connsiteX5" fmla="*/ 92597 w 462987"/>
                    <a:gd name="connsiteY5" fmla="*/ 316374 h 563301"/>
                    <a:gd name="connsiteX6" fmla="*/ 150471 w 462987"/>
                    <a:gd name="connsiteY6" fmla="*/ 108030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43382 w 462987"/>
                    <a:gd name="connsiteY3" fmla="*/ 482278 h 563301"/>
                    <a:gd name="connsiteX4" fmla="*/ 192911 w 462987"/>
                    <a:gd name="connsiteY4" fmla="*/ 482278 h 563301"/>
                    <a:gd name="connsiteX5" fmla="*/ 92597 w 462987"/>
                    <a:gd name="connsiteY5" fmla="*/ 316374 h 563301"/>
                    <a:gd name="connsiteX6" fmla="*/ 150471 w 462987"/>
                    <a:gd name="connsiteY6" fmla="*/ 108030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31808 w 462987"/>
                    <a:gd name="connsiteY3" fmla="*/ 459128 h 563301"/>
                    <a:gd name="connsiteX4" fmla="*/ 192911 w 462987"/>
                    <a:gd name="connsiteY4" fmla="*/ 482278 h 563301"/>
                    <a:gd name="connsiteX5" fmla="*/ 92597 w 462987"/>
                    <a:gd name="connsiteY5" fmla="*/ 316374 h 563301"/>
                    <a:gd name="connsiteX6" fmla="*/ 150471 w 462987"/>
                    <a:gd name="connsiteY6" fmla="*/ 108030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31808 w 462987"/>
                    <a:gd name="connsiteY3" fmla="*/ 459128 h 563301"/>
                    <a:gd name="connsiteX4" fmla="*/ 192911 w 462987"/>
                    <a:gd name="connsiteY4" fmla="*/ 482278 h 563301"/>
                    <a:gd name="connsiteX5" fmla="*/ 92597 w 462987"/>
                    <a:gd name="connsiteY5" fmla="*/ 316374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31808 w 462987"/>
                    <a:gd name="connsiteY3" fmla="*/ 459128 h 563301"/>
                    <a:gd name="connsiteX4" fmla="*/ 192911 w 462987"/>
                    <a:gd name="connsiteY4" fmla="*/ 482278 h 563301"/>
                    <a:gd name="connsiteX5" fmla="*/ 116998 w 462987"/>
                    <a:gd name="connsiteY5" fmla="*/ 311938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31808 w 462987"/>
                    <a:gd name="connsiteY3" fmla="*/ 459128 h 563301"/>
                    <a:gd name="connsiteX4" fmla="*/ 195129 w 462987"/>
                    <a:gd name="connsiteY4" fmla="*/ 466750 h 563301"/>
                    <a:gd name="connsiteX5" fmla="*/ 116998 w 462987"/>
                    <a:gd name="connsiteY5" fmla="*/ 311938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16280 w 462987"/>
                    <a:gd name="connsiteY3" fmla="*/ 448037 h 563301"/>
                    <a:gd name="connsiteX4" fmla="*/ 195129 w 462987"/>
                    <a:gd name="connsiteY4" fmla="*/ 466750 h 563301"/>
                    <a:gd name="connsiteX5" fmla="*/ 116998 w 462987"/>
                    <a:gd name="connsiteY5" fmla="*/ 311938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16280 w 462987"/>
                    <a:gd name="connsiteY3" fmla="*/ 448037 h 563301"/>
                    <a:gd name="connsiteX4" fmla="*/ 195129 w 462987"/>
                    <a:gd name="connsiteY4" fmla="*/ 466750 h 563301"/>
                    <a:gd name="connsiteX5" fmla="*/ 116998 w 462987"/>
                    <a:gd name="connsiteY5" fmla="*/ 311938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31304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16280 w 462987"/>
                    <a:gd name="connsiteY3" fmla="*/ 448037 h 563301"/>
                    <a:gd name="connsiteX4" fmla="*/ 195129 w 462987"/>
                    <a:gd name="connsiteY4" fmla="*/ 466750 h 563301"/>
                    <a:gd name="connsiteX5" fmla="*/ 116998 w 462987"/>
                    <a:gd name="connsiteY5" fmla="*/ 311938 h 563301"/>
                    <a:gd name="connsiteX6" fmla="*/ 150471 w 462987"/>
                    <a:gd name="connsiteY6" fmla="*/ 115747 h 563301"/>
                    <a:gd name="connsiteX7" fmla="*/ 332869 w 462987"/>
                    <a:gd name="connsiteY7" fmla="*/ 87676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31304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16280 w 462987"/>
                    <a:gd name="connsiteY3" fmla="*/ 448037 h 563301"/>
                    <a:gd name="connsiteX4" fmla="*/ 195129 w 462987"/>
                    <a:gd name="connsiteY4" fmla="*/ 466750 h 563301"/>
                    <a:gd name="connsiteX5" fmla="*/ 116998 w 462987"/>
                    <a:gd name="connsiteY5" fmla="*/ 311938 h 563301"/>
                    <a:gd name="connsiteX6" fmla="*/ 154907 w 462987"/>
                    <a:gd name="connsiteY6" fmla="*/ 131275 h 563301"/>
                    <a:gd name="connsiteX7" fmla="*/ 332869 w 462987"/>
                    <a:gd name="connsiteY7" fmla="*/ 87676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31304 h 563301"/>
                    <a:gd name="connsiteX16" fmla="*/ 216061 w 462987"/>
                    <a:gd name="connsiteY16" fmla="*/ 246926 h 563301"/>
                    <a:gd name="connsiteX0" fmla="*/ 216061 w 462987"/>
                    <a:gd name="connsiteY0" fmla="*/ 240272 h 556647"/>
                    <a:gd name="connsiteX1" fmla="*/ 239210 w 462987"/>
                    <a:gd name="connsiteY1" fmla="*/ 317437 h 556647"/>
                    <a:gd name="connsiteX2" fmla="*/ 358815 w 462987"/>
                    <a:gd name="connsiteY2" fmla="*/ 317437 h 556647"/>
                    <a:gd name="connsiteX3" fmla="*/ 316280 w 462987"/>
                    <a:gd name="connsiteY3" fmla="*/ 441383 h 556647"/>
                    <a:gd name="connsiteX4" fmla="*/ 195129 w 462987"/>
                    <a:gd name="connsiteY4" fmla="*/ 460096 h 556647"/>
                    <a:gd name="connsiteX5" fmla="*/ 116998 w 462987"/>
                    <a:gd name="connsiteY5" fmla="*/ 305284 h 556647"/>
                    <a:gd name="connsiteX6" fmla="*/ 154907 w 462987"/>
                    <a:gd name="connsiteY6" fmla="*/ 124621 h 556647"/>
                    <a:gd name="connsiteX7" fmla="*/ 332869 w 462987"/>
                    <a:gd name="connsiteY7" fmla="*/ 81022 h 556647"/>
                    <a:gd name="connsiteX8" fmla="*/ 435980 w 462987"/>
                    <a:gd name="connsiteY8" fmla="*/ 136100 h 556647"/>
                    <a:gd name="connsiteX9" fmla="*/ 462987 w 462987"/>
                    <a:gd name="connsiteY9" fmla="*/ 47361 h 556647"/>
                    <a:gd name="connsiteX10" fmla="*/ 304705 w 462987"/>
                    <a:gd name="connsiteY10" fmla="*/ 0 h 556647"/>
                    <a:gd name="connsiteX11" fmla="*/ 65590 w 462987"/>
                    <a:gd name="connsiteY11" fmla="*/ 58936 h 556647"/>
                    <a:gd name="connsiteX12" fmla="*/ 0 w 462987"/>
                    <a:gd name="connsiteY12" fmla="*/ 332870 h 556647"/>
                    <a:gd name="connsiteX13" fmla="*/ 158187 w 462987"/>
                    <a:gd name="connsiteY13" fmla="*/ 556647 h 556647"/>
                    <a:gd name="connsiteX14" fmla="*/ 424405 w 462987"/>
                    <a:gd name="connsiteY14" fmla="*/ 506490 h 556647"/>
                    <a:gd name="connsiteX15" fmla="*/ 435980 w 462987"/>
                    <a:gd name="connsiteY15" fmla="*/ 224650 h 556647"/>
                    <a:gd name="connsiteX16" fmla="*/ 216061 w 462987"/>
                    <a:gd name="connsiteY16" fmla="*/ 240272 h 556647"/>
                    <a:gd name="connsiteX0" fmla="*/ 216061 w 462987"/>
                    <a:gd name="connsiteY0" fmla="*/ 240272 h 556647"/>
                    <a:gd name="connsiteX1" fmla="*/ 239210 w 462987"/>
                    <a:gd name="connsiteY1" fmla="*/ 317437 h 556647"/>
                    <a:gd name="connsiteX2" fmla="*/ 358815 w 462987"/>
                    <a:gd name="connsiteY2" fmla="*/ 317437 h 556647"/>
                    <a:gd name="connsiteX3" fmla="*/ 316280 w 462987"/>
                    <a:gd name="connsiteY3" fmla="*/ 441383 h 556647"/>
                    <a:gd name="connsiteX4" fmla="*/ 195129 w 462987"/>
                    <a:gd name="connsiteY4" fmla="*/ 460096 h 556647"/>
                    <a:gd name="connsiteX5" fmla="*/ 116998 w 462987"/>
                    <a:gd name="connsiteY5" fmla="*/ 305284 h 556647"/>
                    <a:gd name="connsiteX6" fmla="*/ 154907 w 462987"/>
                    <a:gd name="connsiteY6" fmla="*/ 124621 h 556647"/>
                    <a:gd name="connsiteX7" fmla="*/ 310687 w 462987"/>
                    <a:gd name="connsiteY7" fmla="*/ 81022 h 556647"/>
                    <a:gd name="connsiteX8" fmla="*/ 435980 w 462987"/>
                    <a:gd name="connsiteY8" fmla="*/ 136100 h 556647"/>
                    <a:gd name="connsiteX9" fmla="*/ 462987 w 462987"/>
                    <a:gd name="connsiteY9" fmla="*/ 47361 h 556647"/>
                    <a:gd name="connsiteX10" fmla="*/ 304705 w 462987"/>
                    <a:gd name="connsiteY10" fmla="*/ 0 h 556647"/>
                    <a:gd name="connsiteX11" fmla="*/ 65590 w 462987"/>
                    <a:gd name="connsiteY11" fmla="*/ 58936 h 556647"/>
                    <a:gd name="connsiteX12" fmla="*/ 0 w 462987"/>
                    <a:gd name="connsiteY12" fmla="*/ 332870 h 556647"/>
                    <a:gd name="connsiteX13" fmla="*/ 158187 w 462987"/>
                    <a:gd name="connsiteY13" fmla="*/ 556647 h 556647"/>
                    <a:gd name="connsiteX14" fmla="*/ 424405 w 462987"/>
                    <a:gd name="connsiteY14" fmla="*/ 506490 h 556647"/>
                    <a:gd name="connsiteX15" fmla="*/ 435980 w 462987"/>
                    <a:gd name="connsiteY15" fmla="*/ 224650 h 556647"/>
                    <a:gd name="connsiteX16" fmla="*/ 216061 w 462987"/>
                    <a:gd name="connsiteY16" fmla="*/ 240272 h 556647"/>
                    <a:gd name="connsiteX0" fmla="*/ 216061 w 462987"/>
                    <a:gd name="connsiteY0" fmla="*/ 240272 h 556647"/>
                    <a:gd name="connsiteX1" fmla="*/ 239210 w 462987"/>
                    <a:gd name="connsiteY1" fmla="*/ 317437 h 556647"/>
                    <a:gd name="connsiteX2" fmla="*/ 358815 w 462987"/>
                    <a:gd name="connsiteY2" fmla="*/ 317437 h 556647"/>
                    <a:gd name="connsiteX3" fmla="*/ 316280 w 462987"/>
                    <a:gd name="connsiteY3" fmla="*/ 441383 h 556647"/>
                    <a:gd name="connsiteX4" fmla="*/ 195129 w 462987"/>
                    <a:gd name="connsiteY4" fmla="*/ 460096 h 556647"/>
                    <a:gd name="connsiteX5" fmla="*/ 116998 w 462987"/>
                    <a:gd name="connsiteY5" fmla="*/ 305284 h 556647"/>
                    <a:gd name="connsiteX6" fmla="*/ 154907 w 462987"/>
                    <a:gd name="connsiteY6" fmla="*/ 124621 h 556647"/>
                    <a:gd name="connsiteX7" fmla="*/ 310687 w 462987"/>
                    <a:gd name="connsiteY7" fmla="*/ 81022 h 556647"/>
                    <a:gd name="connsiteX8" fmla="*/ 435980 w 462987"/>
                    <a:gd name="connsiteY8" fmla="*/ 136100 h 556647"/>
                    <a:gd name="connsiteX9" fmla="*/ 462987 w 462987"/>
                    <a:gd name="connsiteY9" fmla="*/ 47361 h 556647"/>
                    <a:gd name="connsiteX10" fmla="*/ 309142 w 462987"/>
                    <a:gd name="connsiteY10" fmla="*/ 0 h 556647"/>
                    <a:gd name="connsiteX11" fmla="*/ 65590 w 462987"/>
                    <a:gd name="connsiteY11" fmla="*/ 58936 h 556647"/>
                    <a:gd name="connsiteX12" fmla="*/ 0 w 462987"/>
                    <a:gd name="connsiteY12" fmla="*/ 332870 h 556647"/>
                    <a:gd name="connsiteX13" fmla="*/ 158187 w 462987"/>
                    <a:gd name="connsiteY13" fmla="*/ 556647 h 556647"/>
                    <a:gd name="connsiteX14" fmla="*/ 424405 w 462987"/>
                    <a:gd name="connsiteY14" fmla="*/ 506490 h 556647"/>
                    <a:gd name="connsiteX15" fmla="*/ 435980 w 462987"/>
                    <a:gd name="connsiteY15" fmla="*/ 224650 h 556647"/>
                    <a:gd name="connsiteX16" fmla="*/ 216061 w 462987"/>
                    <a:gd name="connsiteY16" fmla="*/ 240272 h 556647"/>
                    <a:gd name="connsiteX0" fmla="*/ 216061 w 462987"/>
                    <a:gd name="connsiteY0" fmla="*/ 240272 h 556647"/>
                    <a:gd name="connsiteX1" fmla="*/ 239210 w 462987"/>
                    <a:gd name="connsiteY1" fmla="*/ 317437 h 556647"/>
                    <a:gd name="connsiteX2" fmla="*/ 358815 w 462987"/>
                    <a:gd name="connsiteY2" fmla="*/ 317437 h 556647"/>
                    <a:gd name="connsiteX3" fmla="*/ 316280 w 462987"/>
                    <a:gd name="connsiteY3" fmla="*/ 441383 h 556647"/>
                    <a:gd name="connsiteX4" fmla="*/ 195129 w 462987"/>
                    <a:gd name="connsiteY4" fmla="*/ 460096 h 556647"/>
                    <a:gd name="connsiteX5" fmla="*/ 116998 w 462987"/>
                    <a:gd name="connsiteY5" fmla="*/ 305284 h 556647"/>
                    <a:gd name="connsiteX6" fmla="*/ 154907 w 462987"/>
                    <a:gd name="connsiteY6" fmla="*/ 124621 h 556647"/>
                    <a:gd name="connsiteX7" fmla="*/ 312905 w 462987"/>
                    <a:gd name="connsiteY7" fmla="*/ 81022 h 556647"/>
                    <a:gd name="connsiteX8" fmla="*/ 435980 w 462987"/>
                    <a:gd name="connsiteY8" fmla="*/ 136100 h 556647"/>
                    <a:gd name="connsiteX9" fmla="*/ 462987 w 462987"/>
                    <a:gd name="connsiteY9" fmla="*/ 47361 h 556647"/>
                    <a:gd name="connsiteX10" fmla="*/ 309142 w 462987"/>
                    <a:gd name="connsiteY10" fmla="*/ 0 h 556647"/>
                    <a:gd name="connsiteX11" fmla="*/ 65590 w 462987"/>
                    <a:gd name="connsiteY11" fmla="*/ 58936 h 556647"/>
                    <a:gd name="connsiteX12" fmla="*/ 0 w 462987"/>
                    <a:gd name="connsiteY12" fmla="*/ 332870 h 556647"/>
                    <a:gd name="connsiteX13" fmla="*/ 158187 w 462987"/>
                    <a:gd name="connsiteY13" fmla="*/ 556647 h 556647"/>
                    <a:gd name="connsiteX14" fmla="*/ 424405 w 462987"/>
                    <a:gd name="connsiteY14" fmla="*/ 506490 h 556647"/>
                    <a:gd name="connsiteX15" fmla="*/ 435980 w 462987"/>
                    <a:gd name="connsiteY15" fmla="*/ 224650 h 556647"/>
                    <a:gd name="connsiteX16" fmla="*/ 216061 w 462987"/>
                    <a:gd name="connsiteY16" fmla="*/ 240272 h 55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2987" h="556647">
                      <a:moveTo>
                        <a:pt x="216061" y="240272"/>
                      </a:moveTo>
                      <a:lnTo>
                        <a:pt x="239210" y="317437"/>
                      </a:lnTo>
                      <a:lnTo>
                        <a:pt x="358815" y="317437"/>
                      </a:lnTo>
                      <a:lnTo>
                        <a:pt x="316280" y="441383"/>
                      </a:lnTo>
                      <a:lnTo>
                        <a:pt x="195129" y="460096"/>
                      </a:lnTo>
                      <a:lnTo>
                        <a:pt x="116998" y="305284"/>
                      </a:lnTo>
                      <a:lnTo>
                        <a:pt x="154907" y="124621"/>
                      </a:lnTo>
                      <a:lnTo>
                        <a:pt x="312905" y="81022"/>
                      </a:lnTo>
                      <a:lnTo>
                        <a:pt x="435980" y="136100"/>
                      </a:lnTo>
                      <a:lnTo>
                        <a:pt x="462987" y="47361"/>
                      </a:lnTo>
                      <a:lnTo>
                        <a:pt x="309142" y="0"/>
                      </a:lnTo>
                      <a:lnTo>
                        <a:pt x="65590" y="58936"/>
                      </a:lnTo>
                      <a:lnTo>
                        <a:pt x="0" y="332870"/>
                      </a:lnTo>
                      <a:lnTo>
                        <a:pt x="158187" y="556647"/>
                      </a:lnTo>
                      <a:lnTo>
                        <a:pt x="424405" y="506490"/>
                      </a:lnTo>
                      <a:lnTo>
                        <a:pt x="435980" y="224650"/>
                      </a:lnTo>
                      <a:lnTo>
                        <a:pt x="216061" y="24027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9" name="Freihandform 48"/>
                <p:cNvSpPr/>
                <p:nvPr/>
              </p:nvSpPr>
              <p:spPr>
                <a:xfrm>
                  <a:off x="2947915" y="5227485"/>
                  <a:ext cx="378106" cy="578734"/>
                </a:xfrm>
                <a:custGeom>
                  <a:avLst/>
                  <a:gdLst>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58501 w 378106"/>
                    <a:gd name="connsiteY11" fmla="*/ 277792 h 578734"/>
                    <a:gd name="connsiteX12" fmla="*/ 246927 w 378106"/>
                    <a:gd name="connsiteY12" fmla="*/ 320233 h 578734"/>
                    <a:gd name="connsiteX13" fmla="*/ 108030 w 378106"/>
                    <a:gd name="connsiteY13" fmla="*/ 366532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58501 w 378106"/>
                    <a:gd name="connsiteY11" fmla="*/ 277792 h 578734"/>
                    <a:gd name="connsiteX12" fmla="*/ 165904 w 378106"/>
                    <a:gd name="connsiteY12" fmla="*/ 300942 h 578734"/>
                    <a:gd name="connsiteX13" fmla="*/ 108030 w 378106"/>
                    <a:gd name="connsiteY13" fmla="*/ 366532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196544 w 378106"/>
                    <a:gd name="connsiteY11" fmla="*/ 271383 h 578734"/>
                    <a:gd name="connsiteX12" fmla="*/ 165904 w 378106"/>
                    <a:gd name="connsiteY12" fmla="*/ 300942 h 578734"/>
                    <a:gd name="connsiteX13" fmla="*/ 108030 w 378106"/>
                    <a:gd name="connsiteY13" fmla="*/ 366532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196544 w 378106"/>
                    <a:gd name="connsiteY11" fmla="*/ 271383 h 578734"/>
                    <a:gd name="connsiteX12" fmla="*/ 165904 w 378106"/>
                    <a:gd name="connsiteY12" fmla="*/ 300942 h 578734"/>
                    <a:gd name="connsiteX13" fmla="*/ 116576 w 378106"/>
                    <a:gd name="connsiteY13" fmla="*/ 370805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196544 w 378106"/>
                    <a:gd name="connsiteY11" fmla="*/ 271383 h 578734"/>
                    <a:gd name="connsiteX12" fmla="*/ 182996 w 378106"/>
                    <a:gd name="connsiteY12" fmla="*/ 305215 h 578734"/>
                    <a:gd name="connsiteX13" fmla="*/ 116576 w 378106"/>
                    <a:gd name="connsiteY13" fmla="*/ 370805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30727 w 378106"/>
                    <a:gd name="connsiteY11" fmla="*/ 269246 h 578734"/>
                    <a:gd name="connsiteX12" fmla="*/ 182996 w 378106"/>
                    <a:gd name="connsiteY12" fmla="*/ 305215 h 578734"/>
                    <a:gd name="connsiteX13" fmla="*/ 116576 w 378106"/>
                    <a:gd name="connsiteY13" fmla="*/ 370805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26291 w 378106"/>
                    <a:gd name="connsiteY11" fmla="*/ 269246 h 578734"/>
                    <a:gd name="connsiteX12" fmla="*/ 182996 w 378106"/>
                    <a:gd name="connsiteY12" fmla="*/ 305215 h 578734"/>
                    <a:gd name="connsiteX13" fmla="*/ 116576 w 378106"/>
                    <a:gd name="connsiteY13" fmla="*/ 370805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26291 w 378106"/>
                    <a:gd name="connsiteY11" fmla="*/ 269246 h 578734"/>
                    <a:gd name="connsiteX12" fmla="*/ 182996 w 378106"/>
                    <a:gd name="connsiteY12" fmla="*/ 305215 h 578734"/>
                    <a:gd name="connsiteX13" fmla="*/ 109921 w 378106"/>
                    <a:gd name="connsiteY13" fmla="*/ 368586 h 578734"/>
                    <a:gd name="connsiteX14" fmla="*/ 108030 w 378106"/>
                    <a:gd name="connsiteY14" fmla="*/ 574876 h 578734"/>
                    <a:gd name="connsiteX15" fmla="*/ 19291 w 378106"/>
                    <a:gd name="connsiteY15" fmla="*/ 578734 h 578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8106" h="578734">
                      <a:moveTo>
                        <a:pt x="19291" y="578734"/>
                      </a:moveTo>
                      <a:lnTo>
                        <a:pt x="0" y="7717"/>
                      </a:lnTo>
                      <a:lnTo>
                        <a:pt x="270076" y="0"/>
                      </a:lnTo>
                      <a:lnTo>
                        <a:pt x="378106" y="154329"/>
                      </a:lnTo>
                      <a:lnTo>
                        <a:pt x="308658" y="339524"/>
                      </a:lnTo>
                      <a:lnTo>
                        <a:pt x="111889" y="370390"/>
                      </a:lnTo>
                      <a:lnTo>
                        <a:pt x="223777" y="266218"/>
                      </a:lnTo>
                      <a:lnTo>
                        <a:pt x="262359" y="173620"/>
                      </a:lnTo>
                      <a:lnTo>
                        <a:pt x="219919" y="88739"/>
                      </a:lnTo>
                      <a:lnTo>
                        <a:pt x="123463" y="108030"/>
                      </a:lnTo>
                      <a:cubicBezTo>
                        <a:pt x="124749" y="160759"/>
                        <a:pt x="126036" y="213489"/>
                        <a:pt x="127322" y="266218"/>
                      </a:cubicBezTo>
                      <a:lnTo>
                        <a:pt x="226291" y="269246"/>
                      </a:lnTo>
                      <a:lnTo>
                        <a:pt x="182996" y="305215"/>
                      </a:lnTo>
                      <a:lnTo>
                        <a:pt x="109921" y="368586"/>
                      </a:lnTo>
                      <a:cubicBezTo>
                        <a:pt x="109291" y="437349"/>
                        <a:pt x="108660" y="506113"/>
                        <a:pt x="108030" y="574876"/>
                      </a:cubicBezTo>
                      <a:lnTo>
                        <a:pt x="19291" y="57873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sp>
          <p:nvSpPr>
            <p:cNvPr id="70" name="Freihandform 60"/>
            <p:cNvSpPr/>
            <p:nvPr/>
          </p:nvSpPr>
          <p:spPr>
            <a:xfrm>
              <a:off x="271523" y="281392"/>
              <a:ext cx="435206" cy="430990"/>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601462"/>
                <a:gd name="connsiteX1" fmla="*/ 38190 w 973666"/>
                <a:gd name="connsiteY1" fmla="*/ 939080 h 1601462"/>
                <a:gd name="connsiteX2" fmla="*/ 943583 w 973666"/>
                <a:gd name="connsiteY2" fmla="*/ 1601462 h 1601462"/>
                <a:gd name="connsiteX3" fmla="*/ 973666 w 973666"/>
                <a:gd name="connsiteY3" fmla="*/ 1397000 h 1601462"/>
                <a:gd name="connsiteX4" fmla="*/ 235444 w 973666"/>
                <a:gd name="connsiteY4" fmla="*/ 874229 h 1601462"/>
                <a:gd name="connsiteX5" fmla="*/ 194733 w 973666"/>
                <a:gd name="connsiteY5" fmla="*/ 279400 h 1601462"/>
                <a:gd name="connsiteX6" fmla="*/ 889000 w 973666"/>
                <a:gd name="connsiteY6" fmla="*/ 160867 h 1601462"/>
                <a:gd name="connsiteX7" fmla="*/ 948266 w 973666"/>
                <a:gd name="connsiteY7" fmla="*/ 0 h 1601462"/>
                <a:gd name="connsiteX8" fmla="*/ 0 w 973666"/>
                <a:gd name="connsiteY8" fmla="*/ 101600 h 1601462"/>
                <a:gd name="connsiteX0" fmla="*/ 0 w 973666"/>
                <a:gd name="connsiteY0" fmla="*/ 101600 h 1397000"/>
                <a:gd name="connsiteX1" fmla="*/ 38190 w 973666"/>
                <a:gd name="connsiteY1" fmla="*/ 939080 h 1397000"/>
                <a:gd name="connsiteX2" fmla="*/ 973666 w 973666"/>
                <a:gd name="connsiteY2" fmla="*/ 1397000 h 1397000"/>
                <a:gd name="connsiteX3" fmla="*/ 235444 w 973666"/>
                <a:gd name="connsiteY3" fmla="*/ 874229 h 1397000"/>
                <a:gd name="connsiteX4" fmla="*/ 194733 w 973666"/>
                <a:gd name="connsiteY4" fmla="*/ 279400 h 1397000"/>
                <a:gd name="connsiteX5" fmla="*/ 889000 w 973666"/>
                <a:gd name="connsiteY5" fmla="*/ 160867 h 1397000"/>
                <a:gd name="connsiteX6" fmla="*/ 948266 w 973666"/>
                <a:gd name="connsiteY6" fmla="*/ 0 h 1397000"/>
                <a:gd name="connsiteX7" fmla="*/ 0 w 973666"/>
                <a:gd name="connsiteY7" fmla="*/ 101600 h 1397000"/>
                <a:gd name="connsiteX0" fmla="*/ 0 w 948266"/>
                <a:gd name="connsiteY0" fmla="*/ 101600 h 939080"/>
                <a:gd name="connsiteX1" fmla="*/ 38190 w 948266"/>
                <a:gd name="connsiteY1" fmla="*/ 939080 h 939080"/>
                <a:gd name="connsiteX2" fmla="*/ 235444 w 948266"/>
                <a:gd name="connsiteY2" fmla="*/ 874229 h 939080"/>
                <a:gd name="connsiteX3" fmla="*/ 194733 w 948266"/>
                <a:gd name="connsiteY3" fmla="*/ 279400 h 939080"/>
                <a:gd name="connsiteX4" fmla="*/ 889000 w 948266"/>
                <a:gd name="connsiteY4" fmla="*/ 160867 h 939080"/>
                <a:gd name="connsiteX5" fmla="*/ 948266 w 948266"/>
                <a:gd name="connsiteY5" fmla="*/ 0 h 939080"/>
                <a:gd name="connsiteX6" fmla="*/ 0 w 948266"/>
                <a:gd name="connsiteY6" fmla="*/ 101600 h 93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8266" h="939080">
                  <a:moveTo>
                    <a:pt x="0" y="101600"/>
                  </a:moveTo>
                  <a:lnTo>
                    <a:pt x="38190" y="939080"/>
                  </a:lnTo>
                  <a:lnTo>
                    <a:pt x="235444" y="874229"/>
                  </a:lnTo>
                  <a:lnTo>
                    <a:pt x="194733" y="279400"/>
                  </a:lnTo>
                  <a:lnTo>
                    <a:pt x="889000" y="160867"/>
                  </a:lnTo>
                  <a:lnTo>
                    <a:pt x="948266" y="0"/>
                  </a:lnTo>
                  <a:lnTo>
                    <a:pt x="0" y="1016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sp>
          <p:nvSpPr>
            <p:cNvPr id="72" name="Freihandform 61"/>
            <p:cNvSpPr/>
            <p:nvPr/>
          </p:nvSpPr>
          <p:spPr>
            <a:xfrm rot="11202798">
              <a:off x="1182985" y="1131900"/>
              <a:ext cx="366876" cy="386004"/>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48266"/>
                <a:gd name="connsiteY0" fmla="*/ 101600 h 1591734"/>
                <a:gd name="connsiteX1" fmla="*/ 135466 w 948266"/>
                <a:gd name="connsiteY1" fmla="*/ 1532467 h 1591734"/>
                <a:gd name="connsiteX2" fmla="*/ 914400 w 948266"/>
                <a:gd name="connsiteY2" fmla="*/ 1591734 h 1591734"/>
                <a:gd name="connsiteX3" fmla="*/ 918266 w 948266"/>
                <a:gd name="connsiteY3" fmla="*/ 1360896 h 1591734"/>
                <a:gd name="connsiteX4" fmla="*/ 313266 w 948266"/>
                <a:gd name="connsiteY4" fmla="*/ 1380067 h 1591734"/>
                <a:gd name="connsiteX5" fmla="*/ 194733 w 948266"/>
                <a:gd name="connsiteY5" fmla="*/ 279400 h 1591734"/>
                <a:gd name="connsiteX6" fmla="*/ 889000 w 948266"/>
                <a:gd name="connsiteY6" fmla="*/ 160867 h 1591734"/>
                <a:gd name="connsiteX7" fmla="*/ 948266 w 948266"/>
                <a:gd name="connsiteY7" fmla="*/ 0 h 1591734"/>
                <a:gd name="connsiteX8" fmla="*/ 0 w 948266"/>
                <a:gd name="connsiteY8" fmla="*/ 101600 h 1591734"/>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889000 w 1052905"/>
                <a:gd name="connsiteY6" fmla="*/ 160867 h 1609532"/>
                <a:gd name="connsiteX7" fmla="*/ 948266 w 1052905"/>
                <a:gd name="connsiteY7" fmla="*/ 0 h 1609532"/>
                <a:gd name="connsiteX8" fmla="*/ 0 w 1052905"/>
                <a:gd name="connsiteY8" fmla="*/ 101600 h 1609532"/>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764850 w 1052905"/>
                <a:gd name="connsiteY6" fmla="*/ 192532 h 1609532"/>
                <a:gd name="connsiteX7" fmla="*/ 948266 w 1052905"/>
                <a:gd name="connsiteY7" fmla="*/ 0 h 1609532"/>
                <a:gd name="connsiteX8" fmla="*/ 0 w 1052905"/>
                <a:gd name="connsiteY8" fmla="*/ 101600 h 1609532"/>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94733 w 1052905"/>
                <a:gd name="connsiteY5" fmla="*/ 313026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0945 w 1052905"/>
                <a:gd name="connsiteY1" fmla="*/ 841060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30172"/>
                <a:gd name="connsiteY0" fmla="*/ 135226 h 1616449"/>
                <a:gd name="connsiteX1" fmla="*/ 10945 w 1030172"/>
                <a:gd name="connsiteY1" fmla="*/ 841060 h 1616449"/>
                <a:gd name="connsiteX2" fmla="*/ 1030162 w 1030172"/>
                <a:gd name="connsiteY2" fmla="*/ 1616449 h 1616449"/>
                <a:gd name="connsiteX3" fmla="*/ 918266 w 1030172"/>
                <a:gd name="connsiteY3" fmla="*/ 1394522 h 1616449"/>
                <a:gd name="connsiteX4" fmla="*/ 195593 w 1030172"/>
                <a:gd name="connsiteY4" fmla="*/ 830060 h 1616449"/>
                <a:gd name="connsiteX5" fmla="*/ 144281 w 1030172"/>
                <a:gd name="connsiteY5" fmla="*/ 318964 h 1616449"/>
                <a:gd name="connsiteX6" fmla="*/ 764850 w 1030172"/>
                <a:gd name="connsiteY6" fmla="*/ 226158 h 1616449"/>
                <a:gd name="connsiteX7" fmla="*/ 799381 w 1030172"/>
                <a:gd name="connsiteY7" fmla="*/ 0 h 1616449"/>
                <a:gd name="connsiteX8" fmla="*/ 0 w 1030172"/>
                <a:gd name="connsiteY8" fmla="*/ 135226 h 1616449"/>
                <a:gd name="connsiteX0" fmla="*/ 0 w 918266"/>
                <a:gd name="connsiteY0" fmla="*/ 135226 h 1394522"/>
                <a:gd name="connsiteX1" fmla="*/ 10945 w 918266"/>
                <a:gd name="connsiteY1" fmla="*/ 841060 h 1394522"/>
                <a:gd name="connsiteX2" fmla="*/ 918266 w 918266"/>
                <a:gd name="connsiteY2" fmla="*/ 1394522 h 1394522"/>
                <a:gd name="connsiteX3" fmla="*/ 195593 w 918266"/>
                <a:gd name="connsiteY3" fmla="*/ 830060 h 1394522"/>
                <a:gd name="connsiteX4" fmla="*/ 144281 w 918266"/>
                <a:gd name="connsiteY4" fmla="*/ 318964 h 1394522"/>
                <a:gd name="connsiteX5" fmla="*/ 764850 w 918266"/>
                <a:gd name="connsiteY5" fmla="*/ 226158 h 1394522"/>
                <a:gd name="connsiteX6" fmla="*/ 799381 w 918266"/>
                <a:gd name="connsiteY6" fmla="*/ 0 h 1394522"/>
                <a:gd name="connsiteX7" fmla="*/ 0 w 918266"/>
                <a:gd name="connsiteY7" fmla="*/ 135226 h 1394522"/>
                <a:gd name="connsiteX0" fmla="*/ 0 w 799381"/>
                <a:gd name="connsiteY0" fmla="*/ 135226 h 841060"/>
                <a:gd name="connsiteX1" fmla="*/ 10945 w 799381"/>
                <a:gd name="connsiteY1" fmla="*/ 841060 h 841060"/>
                <a:gd name="connsiteX2" fmla="*/ 195593 w 799381"/>
                <a:gd name="connsiteY2" fmla="*/ 830060 h 841060"/>
                <a:gd name="connsiteX3" fmla="*/ 144281 w 799381"/>
                <a:gd name="connsiteY3" fmla="*/ 318964 h 841060"/>
                <a:gd name="connsiteX4" fmla="*/ 764850 w 799381"/>
                <a:gd name="connsiteY4" fmla="*/ 226158 h 841060"/>
                <a:gd name="connsiteX5" fmla="*/ 799381 w 799381"/>
                <a:gd name="connsiteY5" fmla="*/ 0 h 841060"/>
                <a:gd name="connsiteX6" fmla="*/ 0 w 799381"/>
                <a:gd name="connsiteY6" fmla="*/ 135226 h 84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9381" h="841060">
                  <a:moveTo>
                    <a:pt x="0" y="135226"/>
                  </a:moveTo>
                  <a:lnTo>
                    <a:pt x="10945" y="841060"/>
                  </a:lnTo>
                  <a:lnTo>
                    <a:pt x="195593" y="830060"/>
                  </a:lnTo>
                  <a:lnTo>
                    <a:pt x="144281" y="318964"/>
                  </a:lnTo>
                  <a:lnTo>
                    <a:pt x="764850" y="226158"/>
                  </a:lnTo>
                  <a:lnTo>
                    <a:pt x="799381" y="0"/>
                  </a:lnTo>
                  <a:lnTo>
                    <a:pt x="0" y="13522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sp>
          <p:nvSpPr>
            <p:cNvPr id="81" name="Freihandform: Form 80"/>
            <p:cNvSpPr/>
            <p:nvPr/>
          </p:nvSpPr>
          <p:spPr>
            <a:xfrm>
              <a:off x="1388523" y="646742"/>
              <a:ext cx="217068" cy="458960"/>
            </a:xfrm>
            <a:custGeom>
              <a:avLst/>
              <a:gdLst>
                <a:gd name="connsiteX0" fmla="*/ 0 w 1005840"/>
                <a:gd name="connsiteY0" fmla="*/ 388620 h 2526030"/>
                <a:gd name="connsiteX1" fmla="*/ 102870 w 1005840"/>
                <a:gd name="connsiteY1" fmla="*/ 651510 h 2526030"/>
                <a:gd name="connsiteX2" fmla="*/ 537210 w 1005840"/>
                <a:gd name="connsiteY2" fmla="*/ 331470 h 2526030"/>
                <a:gd name="connsiteX3" fmla="*/ 422910 w 1005840"/>
                <a:gd name="connsiteY3" fmla="*/ 2366010 h 2526030"/>
                <a:gd name="connsiteX4" fmla="*/ 377190 w 1005840"/>
                <a:gd name="connsiteY4" fmla="*/ 2526030 h 2526030"/>
                <a:gd name="connsiteX5" fmla="*/ 1005840 w 1005840"/>
                <a:gd name="connsiteY5" fmla="*/ 2446020 h 2526030"/>
                <a:gd name="connsiteX6" fmla="*/ 822960 w 1005840"/>
                <a:gd name="connsiteY6" fmla="*/ 2377440 h 2526030"/>
                <a:gd name="connsiteX7" fmla="*/ 857250 w 1005840"/>
                <a:gd name="connsiteY7" fmla="*/ 45720 h 2526030"/>
                <a:gd name="connsiteX8" fmla="*/ 582930 w 1005840"/>
                <a:gd name="connsiteY8" fmla="*/ 0 h 2526030"/>
                <a:gd name="connsiteX9" fmla="*/ 0 w 1005840"/>
                <a:gd name="connsiteY9" fmla="*/ 388620 h 2526030"/>
                <a:gd name="connsiteX0" fmla="*/ 0 w 1005840"/>
                <a:gd name="connsiteY0" fmla="*/ 388620 h 2526030"/>
                <a:gd name="connsiteX1" fmla="*/ 102870 w 1005840"/>
                <a:gd name="connsiteY1" fmla="*/ 651510 h 2526030"/>
                <a:gd name="connsiteX2" fmla="*/ 537210 w 1005840"/>
                <a:gd name="connsiteY2" fmla="*/ 331470 h 2526030"/>
                <a:gd name="connsiteX3" fmla="*/ 422910 w 1005840"/>
                <a:gd name="connsiteY3" fmla="*/ 2366010 h 2526030"/>
                <a:gd name="connsiteX4" fmla="*/ 377190 w 1005840"/>
                <a:gd name="connsiteY4" fmla="*/ 2526030 h 2526030"/>
                <a:gd name="connsiteX5" fmla="*/ 1005840 w 1005840"/>
                <a:gd name="connsiteY5" fmla="*/ 2446020 h 2526030"/>
                <a:gd name="connsiteX6" fmla="*/ 822960 w 1005840"/>
                <a:gd name="connsiteY6" fmla="*/ 2077282 h 2526030"/>
                <a:gd name="connsiteX7" fmla="*/ 857250 w 1005840"/>
                <a:gd name="connsiteY7" fmla="*/ 45720 h 2526030"/>
                <a:gd name="connsiteX8" fmla="*/ 582930 w 1005840"/>
                <a:gd name="connsiteY8" fmla="*/ 0 h 2526030"/>
                <a:gd name="connsiteX9" fmla="*/ 0 w 1005840"/>
                <a:gd name="connsiteY9" fmla="*/ 388620 h 2526030"/>
                <a:gd name="connsiteX0" fmla="*/ 0 w 857250"/>
                <a:gd name="connsiteY0" fmla="*/ 388620 h 2626114"/>
                <a:gd name="connsiteX1" fmla="*/ 102870 w 857250"/>
                <a:gd name="connsiteY1" fmla="*/ 651510 h 2626114"/>
                <a:gd name="connsiteX2" fmla="*/ 537210 w 857250"/>
                <a:gd name="connsiteY2" fmla="*/ 331470 h 2626114"/>
                <a:gd name="connsiteX3" fmla="*/ 422910 w 857250"/>
                <a:gd name="connsiteY3" fmla="*/ 2366010 h 2626114"/>
                <a:gd name="connsiteX4" fmla="*/ 377190 w 857250"/>
                <a:gd name="connsiteY4" fmla="*/ 2526030 h 2626114"/>
                <a:gd name="connsiteX5" fmla="*/ 695088 w 857250"/>
                <a:gd name="connsiteY5" fmla="*/ 2626114 h 2626114"/>
                <a:gd name="connsiteX6" fmla="*/ 822960 w 857250"/>
                <a:gd name="connsiteY6" fmla="*/ 2077282 h 2626114"/>
                <a:gd name="connsiteX7" fmla="*/ 857250 w 857250"/>
                <a:gd name="connsiteY7" fmla="*/ 45720 h 2626114"/>
                <a:gd name="connsiteX8" fmla="*/ 582930 w 857250"/>
                <a:gd name="connsiteY8" fmla="*/ 0 h 2626114"/>
                <a:gd name="connsiteX9" fmla="*/ 0 w 857250"/>
                <a:gd name="connsiteY9" fmla="*/ 388620 h 2626114"/>
                <a:gd name="connsiteX0" fmla="*/ 0 w 857250"/>
                <a:gd name="connsiteY0" fmla="*/ 388620 h 2626114"/>
                <a:gd name="connsiteX1" fmla="*/ 102870 w 857250"/>
                <a:gd name="connsiteY1" fmla="*/ 651510 h 2626114"/>
                <a:gd name="connsiteX2" fmla="*/ 537210 w 857250"/>
                <a:gd name="connsiteY2" fmla="*/ 331470 h 2626114"/>
                <a:gd name="connsiteX3" fmla="*/ 422910 w 857250"/>
                <a:gd name="connsiteY3" fmla="*/ 2366010 h 2626114"/>
                <a:gd name="connsiteX4" fmla="*/ 377190 w 857250"/>
                <a:gd name="connsiteY4" fmla="*/ 2526030 h 2626114"/>
                <a:gd name="connsiteX5" fmla="*/ 695088 w 857250"/>
                <a:gd name="connsiteY5" fmla="*/ 2626114 h 2626114"/>
                <a:gd name="connsiteX6" fmla="*/ 681306 w 857250"/>
                <a:gd name="connsiteY6" fmla="*/ 2159375 h 2626114"/>
                <a:gd name="connsiteX7" fmla="*/ 857250 w 857250"/>
                <a:gd name="connsiteY7" fmla="*/ 45720 h 2626114"/>
                <a:gd name="connsiteX8" fmla="*/ 582930 w 857250"/>
                <a:gd name="connsiteY8" fmla="*/ 0 h 2626114"/>
                <a:gd name="connsiteX9" fmla="*/ 0 w 857250"/>
                <a:gd name="connsiteY9" fmla="*/ 388620 h 2626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7250" h="2626114">
                  <a:moveTo>
                    <a:pt x="0" y="388620"/>
                  </a:moveTo>
                  <a:lnTo>
                    <a:pt x="102870" y="651510"/>
                  </a:lnTo>
                  <a:lnTo>
                    <a:pt x="537210" y="331470"/>
                  </a:lnTo>
                  <a:lnTo>
                    <a:pt x="422910" y="2366010"/>
                  </a:lnTo>
                  <a:cubicBezTo>
                    <a:pt x="407670" y="2419350"/>
                    <a:pt x="331827" y="2482679"/>
                    <a:pt x="377190" y="2526030"/>
                  </a:cubicBezTo>
                  <a:cubicBezTo>
                    <a:pt x="422553" y="2569381"/>
                    <a:pt x="589122" y="2592753"/>
                    <a:pt x="695088" y="2626114"/>
                  </a:cubicBezTo>
                  <a:lnTo>
                    <a:pt x="681306" y="2159375"/>
                  </a:lnTo>
                  <a:lnTo>
                    <a:pt x="857250" y="45720"/>
                  </a:lnTo>
                  <a:lnTo>
                    <a:pt x="582930" y="0"/>
                  </a:lnTo>
                  <a:lnTo>
                    <a:pt x="0" y="38862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6" name="Rechteck 15">
            <a:extLst>
              <a:ext uri="{FF2B5EF4-FFF2-40B4-BE49-F238E27FC236}">
                <a16:creationId xmlns:a16="http://schemas.microsoft.com/office/drawing/2014/main" id="{F281A637-A179-4F74-9FA6-D02758E99CF5}"/>
              </a:ext>
            </a:extLst>
          </p:cNvPr>
          <p:cNvSpPr/>
          <p:nvPr/>
        </p:nvSpPr>
        <p:spPr>
          <a:xfrm rot="21305430">
            <a:off x="2511551" y="4529062"/>
            <a:ext cx="1544976" cy="50347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b="1" dirty="0">
                <a:solidFill>
                  <a:schemeClr val="bg1"/>
                </a:solidFill>
              </a:rPr>
              <a:t>Zeichnen 1 (1 DS)</a:t>
            </a:r>
          </a:p>
          <a:p>
            <a:pPr algn="ctr"/>
            <a:r>
              <a:rPr lang="de-DE" sz="900" dirty="0">
                <a:solidFill>
                  <a:schemeClr val="bg1"/>
                </a:solidFill>
              </a:rPr>
              <a:t>Handskizze 2D</a:t>
            </a:r>
          </a:p>
        </p:txBody>
      </p:sp>
      <p:sp>
        <p:nvSpPr>
          <p:cNvPr id="17" name="Rechteck 16">
            <a:extLst>
              <a:ext uri="{FF2B5EF4-FFF2-40B4-BE49-F238E27FC236}">
                <a16:creationId xmlns:a16="http://schemas.microsoft.com/office/drawing/2014/main" id="{C5B97982-3CF6-4989-801D-811882512AC2}"/>
              </a:ext>
            </a:extLst>
          </p:cNvPr>
          <p:cNvSpPr/>
          <p:nvPr/>
        </p:nvSpPr>
        <p:spPr>
          <a:xfrm rot="21305430">
            <a:off x="421063" y="2868148"/>
            <a:ext cx="1544976" cy="50347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b="1" dirty="0">
                <a:solidFill>
                  <a:schemeClr val="bg1"/>
                </a:solidFill>
              </a:rPr>
              <a:t>Hebel 1 (1 DS)</a:t>
            </a:r>
          </a:p>
          <a:p>
            <a:pPr algn="ctr"/>
            <a:r>
              <a:rPr lang="de-DE" sz="900" dirty="0">
                <a:solidFill>
                  <a:schemeClr val="bg1"/>
                </a:solidFill>
              </a:rPr>
              <a:t>Hebelgesetz</a:t>
            </a:r>
          </a:p>
        </p:txBody>
      </p:sp>
      <p:sp>
        <p:nvSpPr>
          <p:cNvPr id="18" name="Rechteck 17">
            <a:extLst>
              <a:ext uri="{FF2B5EF4-FFF2-40B4-BE49-F238E27FC236}">
                <a16:creationId xmlns:a16="http://schemas.microsoft.com/office/drawing/2014/main" id="{3CE1FF72-0B05-4E75-8DFA-9D9C97CDFFDF}"/>
              </a:ext>
            </a:extLst>
          </p:cNvPr>
          <p:cNvSpPr/>
          <p:nvPr/>
        </p:nvSpPr>
        <p:spPr>
          <a:xfrm rot="21305430">
            <a:off x="2617330" y="5737106"/>
            <a:ext cx="1544976" cy="55029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b="1" dirty="0">
                <a:solidFill>
                  <a:schemeClr val="bg1"/>
                </a:solidFill>
              </a:rPr>
              <a:t>Getriebe 1 (1 DS)</a:t>
            </a:r>
          </a:p>
          <a:p>
            <a:pPr algn="ctr"/>
            <a:r>
              <a:rPr lang="de-DE" sz="900" dirty="0">
                <a:solidFill>
                  <a:schemeClr val="bg1"/>
                </a:solidFill>
              </a:rPr>
              <a:t>Zahnräder zeichnen</a:t>
            </a:r>
          </a:p>
        </p:txBody>
      </p:sp>
      <p:sp>
        <p:nvSpPr>
          <p:cNvPr id="19" name="Rechteck 18">
            <a:extLst>
              <a:ext uri="{FF2B5EF4-FFF2-40B4-BE49-F238E27FC236}">
                <a16:creationId xmlns:a16="http://schemas.microsoft.com/office/drawing/2014/main" id="{920D8B8C-6F4E-442E-88D9-742560D58823}"/>
              </a:ext>
            </a:extLst>
          </p:cNvPr>
          <p:cNvSpPr/>
          <p:nvPr/>
        </p:nvSpPr>
        <p:spPr>
          <a:xfrm rot="21305430">
            <a:off x="628638" y="5284701"/>
            <a:ext cx="1544976" cy="50347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b="1" dirty="0">
                <a:solidFill>
                  <a:schemeClr val="bg1"/>
                </a:solidFill>
              </a:rPr>
              <a:t>Schaltung 1 (1 DS)</a:t>
            </a:r>
          </a:p>
          <a:p>
            <a:pPr algn="ctr"/>
            <a:r>
              <a:rPr lang="de-DE" sz="900" dirty="0">
                <a:solidFill>
                  <a:schemeClr val="bg1"/>
                </a:solidFill>
              </a:rPr>
              <a:t>Schalter und Taster</a:t>
            </a:r>
          </a:p>
        </p:txBody>
      </p:sp>
      <p:sp>
        <p:nvSpPr>
          <p:cNvPr id="20" name="Rechteck 19">
            <a:extLst>
              <a:ext uri="{FF2B5EF4-FFF2-40B4-BE49-F238E27FC236}">
                <a16:creationId xmlns:a16="http://schemas.microsoft.com/office/drawing/2014/main" id="{CA7CD989-407E-4B11-A6FA-C250FD864E22}"/>
              </a:ext>
            </a:extLst>
          </p:cNvPr>
          <p:cNvSpPr/>
          <p:nvPr/>
        </p:nvSpPr>
        <p:spPr>
          <a:xfrm rot="21305430">
            <a:off x="683775" y="5903193"/>
            <a:ext cx="1544976" cy="55029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b="1" dirty="0">
                <a:solidFill>
                  <a:schemeClr val="bg1"/>
                </a:solidFill>
              </a:rPr>
              <a:t>µC 1 (8-10 DS)</a:t>
            </a:r>
          </a:p>
          <a:p>
            <a:pPr algn="ctr"/>
            <a:r>
              <a:rPr lang="de-DE" sz="900" b="1" dirty="0">
                <a:solidFill>
                  <a:schemeClr val="bg1"/>
                </a:solidFill>
              </a:rPr>
              <a:t>Digital Input/Output</a:t>
            </a:r>
          </a:p>
        </p:txBody>
      </p:sp>
      <p:sp>
        <p:nvSpPr>
          <p:cNvPr id="21" name="Rechteck 20">
            <a:extLst>
              <a:ext uri="{FF2B5EF4-FFF2-40B4-BE49-F238E27FC236}">
                <a16:creationId xmlns:a16="http://schemas.microsoft.com/office/drawing/2014/main" id="{31857CAD-5DFB-426A-A498-9FCFB92AABE7}"/>
              </a:ext>
            </a:extLst>
          </p:cNvPr>
          <p:cNvSpPr/>
          <p:nvPr/>
        </p:nvSpPr>
        <p:spPr>
          <a:xfrm rot="21305430">
            <a:off x="472950" y="3472213"/>
            <a:ext cx="1544976" cy="50347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b="1" dirty="0">
                <a:solidFill>
                  <a:schemeClr val="bg1"/>
                </a:solidFill>
              </a:rPr>
              <a:t>Statik 1 (1 DS)</a:t>
            </a:r>
          </a:p>
          <a:p>
            <a:pPr algn="ctr"/>
            <a:r>
              <a:rPr lang="de-DE" sz="900" dirty="0">
                <a:solidFill>
                  <a:schemeClr val="bg1"/>
                </a:solidFill>
              </a:rPr>
              <a:t>Bedeutung Querstrebe</a:t>
            </a:r>
          </a:p>
        </p:txBody>
      </p:sp>
      <p:sp>
        <p:nvSpPr>
          <p:cNvPr id="22" name="Rechteck 21">
            <a:extLst>
              <a:ext uri="{FF2B5EF4-FFF2-40B4-BE49-F238E27FC236}">
                <a16:creationId xmlns:a16="http://schemas.microsoft.com/office/drawing/2014/main" id="{7F8DEB59-7FD1-432D-A9CA-4DF080593890}"/>
              </a:ext>
            </a:extLst>
          </p:cNvPr>
          <p:cNvSpPr/>
          <p:nvPr/>
        </p:nvSpPr>
        <p:spPr>
          <a:xfrm rot="21305430">
            <a:off x="577997" y="4695149"/>
            <a:ext cx="1544976" cy="50347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b="1" dirty="0">
                <a:solidFill>
                  <a:schemeClr val="bg1"/>
                </a:solidFill>
              </a:rPr>
              <a:t>Löten 1 (1 DS)</a:t>
            </a:r>
          </a:p>
          <a:p>
            <a:pPr algn="ctr"/>
            <a:r>
              <a:rPr lang="de-DE" sz="900" dirty="0">
                <a:solidFill>
                  <a:schemeClr val="bg1"/>
                </a:solidFill>
              </a:rPr>
              <a:t>Erste Übung</a:t>
            </a:r>
          </a:p>
        </p:txBody>
      </p:sp>
      <p:sp>
        <p:nvSpPr>
          <p:cNvPr id="23" name="Rechteck 22">
            <a:extLst>
              <a:ext uri="{FF2B5EF4-FFF2-40B4-BE49-F238E27FC236}">
                <a16:creationId xmlns:a16="http://schemas.microsoft.com/office/drawing/2014/main" id="{33323090-860F-49D9-81C7-E0266F2D70BA}"/>
              </a:ext>
            </a:extLst>
          </p:cNvPr>
          <p:cNvSpPr/>
          <p:nvPr/>
        </p:nvSpPr>
        <p:spPr>
          <a:xfrm rot="21305430">
            <a:off x="2562192" y="5118615"/>
            <a:ext cx="1544976" cy="50347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b="1" dirty="0">
                <a:solidFill>
                  <a:schemeClr val="bg1"/>
                </a:solidFill>
              </a:rPr>
              <a:t>Getriebe 2 (1 DS)</a:t>
            </a:r>
          </a:p>
          <a:p>
            <a:pPr algn="ctr"/>
            <a:r>
              <a:rPr lang="de-DE" sz="900" dirty="0">
                <a:solidFill>
                  <a:schemeClr val="bg1"/>
                </a:solidFill>
              </a:rPr>
              <a:t>Drehmoment, Übersetzung</a:t>
            </a:r>
          </a:p>
        </p:txBody>
      </p:sp>
      <p:sp>
        <p:nvSpPr>
          <p:cNvPr id="24" name="Rechteck 23">
            <a:extLst>
              <a:ext uri="{FF2B5EF4-FFF2-40B4-BE49-F238E27FC236}">
                <a16:creationId xmlns:a16="http://schemas.microsoft.com/office/drawing/2014/main" id="{08C69BC2-D467-4C95-B132-97C5E4CFABD4}"/>
              </a:ext>
            </a:extLst>
          </p:cNvPr>
          <p:cNvSpPr/>
          <p:nvPr/>
        </p:nvSpPr>
        <p:spPr>
          <a:xfrm rot="21305430">
            <a:off x="2407493" y="3306083"/>
            <a:ext cx="1544976" cy="5265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b="1" dirty="0">
                <a:solidFill>
                  <a:schemeClr val="bg1"/>
                </a:solidFill>
              </a:rPr>
              <a:t>Tabellenkalkulation 1 </a:t>
            </a:r>
            <a:br>
              <a:rPr lang="de-DE" sz="1200" b="1" dirty="0">
                <a:solidFill>
                  <a:schemeClr val="bg1"/>
                </a:solidFill>
              </a:rPr>
            </a:br>
            <a:r>
              <a:rPr lang="de-DE" sz="1200" b="1" dirty="0">
                <a:solidFill>
                  <a:schemeClr val="bg1"/>
                </a:solidFill>
              </a:rPr>
              <a:t>(1 DS)</a:t>
            </a:r>
          </a:p>
        </p:txBody>
      </p:sp>
      <p:sp>
        <p:nvSpPr>
          <p:cNvPr id="25" name="Rechteck 24">
            <a:extLst>
              <a:ext uri="{FF2B5EF4-FFF2-40B4-BE49-F238E27FC236}">
                <a16:creationId xmlns:a16="http://schemas.microsoft.com/office/drawing/2014/main" id="{4D79705E-2E4A-4E9B-8725-9EDC21A64156}"/>
              </a:ext>
            </a:extLst>
          </p:cNvPr>
          <p:cNvSpPr/>
          <p:nvPr/>
        </p:nvSpPr>
        <p:spPr>
          <a:xfrm rot="21305430">
            <a:off x="2459638" y="3924703"/>
            <a:ext cx="1544976" cy="50347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b="1" dirty="0">
                <a:solidFill>
                  <a:schemeClr val="bg1"/>
                </a:solidFill>
              </a:rPr>
              <a:t>Forschen 1 (1 DS)</a:t>
            </a:r>
          </a:p>
          <a:p>
            <a:pPr algn="ctr"/>
            <a:r>
              <a:rPr lang="de-DE" sz="900" dirty="0">
                <a:solidFill>
                  <a:schemeClr val="bg1"/>
                </a:solidFill>
              </a:rPr>
              <a:t>wissenschaftlich arbeiten</a:t>
            </a:r>
          </a:p>
        </p:txBody>
      </p:sp>
      <p:sp>
        <p:nvSpPr>
          <p:cNvPr id="26" name="Rechteck 25">
            <a:extLst>
              <a:ext uri="{FF2B5EF4-FFF2-40B4-BE49-F238E27FC236}">
                <a16:creationId xmlns:a16="http://schemas.microsoft.com/office/drawing/2014/main" id="{EA263484-74DD-4AED-8310-35FF546981AD}"/>
              </a:ext>
            </a:extLst>
          </p:cNvPr>
          <p:cNvSpPr/>
          <p:nvPr/>
        </p:nvSpPr>
        <p:spPr>
          <a:xfrm rot="21305430">
            <a:off x="526084" y="4090790"/>
            <a:ext cx="1544976" cy="50347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b="1" dirty="0">
                <a:solidFill>
                  <a:schemeClr val="bg1"/>
                </a:solidFill>
              </a:rPr>
              <a:t>Multimeter 1 (1 S)</a:t>
            </a:r>
          </a:p>
          <a:p>
            <a:pPr algn="ctr"/>
            <a:r>
              <a:rPr lang="de-DE" sz="900" dirty="0">
                <a:solidFill>
                  <a:schemeClr val="bg1"/>
                </a:solidFill>
              </a:rPr>
              <a:t>Leitfähigkeit, Anschlüsse von Schalter</a:t>
            </a:r>
          </a:p>
        </p:txBody>
      </p:sp>
      <p:sp>
        <p:nvSpPr>
          <p:cNvPr id="27" name="Rechteck 26">
            <a:extLst>
              <a:ext uri="{FF2B5EF4-FFF2-40B4-BE49-F238E27FC236}">
                <a16:creationId xmlns:a16="http://schemas.microsoft.com/office/drawing/2014/main" id="{CBF3FF58-EB52-4598-B899-3537F9AA9765}"/>
              </a:ext>
            </a:extLst>
          </p:cNvPr>
          <p:cNvSpPr/>
          <p:nvPr/>
        </p:nvSpPr>
        <p:spPr>
          <a:xfrm rot="21305430">
            <a:off x="2356042" y="2701938"/>
            <a:ext cx="1544976" cy="50347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b="1" dirty="0">
                <a:solidFill>
                  <a:schemeClr val="bg1"/>
                </a:solidFill>
              </a:rPr>
              <a:t>Auswertung1 (1 DS)</a:t>
            </a:r>
          </a:p>
          <a:p>
            <a:pPr algn="ctr"/>
            <a:r>
              <a:rPr lang="de-DE" sz="900" dirty="0">
                <a:solidFill>
                  <a:schemeClr val="bg1"/>
                </a:solidFill>
              </a:rPr>
              <a:t>Box-Plots</a:t>
            </a:r>
          </a:p>
        </p:txBody>
      </p:sp>
      <p:sp>
        <p:nvSpPr>
          <p:cNvPr id="6" name="Rechteck 5">
            <a:extLst>
              <a:ext uri="{FF2B5EF4-FFF2-40B4-BE49-F238E27FC236}">
                <a16:creationId xmlns:a16="http://schemas.microsoft.com/office/drawing/2014/main" id="{AA0A18DF-FE37-4995-9940-2A2AA5F4B47B}"/>
              </a:ext>
            </a:extLst>
          </p:cNvPr>
          <p:cNvSpPr/>
          <p:nvPr/>
        </p:nvSpPr>
        <p:spPr>
          <a:xfrm>
            <a:off x="4602997" y="586966"/>
            <a:ext cx="4080479" cy="5640117"/>
          </a:xfrm>
          <a:prstGeom prst="rect">
            <a:avLst/>
          </a:prstGeom>
          <a:solidFill>
            <a:schemeClr val="bg1"/>
          </a:solid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xmlns:p14="http://schemas.microsoft.com/office/powerpoint/2010/main">
        <mc:Choice Requires="p14">
          <p:contentPart p14:bwMode="auto" r:id="rId3">
            <p14:nvContentPartPr>
              <p14:cNvPr id="60" name="Freihand 59">
                <a:extLst>
                  <a:ext uri="{FF2B5EF4-FFF2-40B4-BE49-F238E27FC236}">
                    <a16:creationId xmlns:a16="http://schemas.microsoft.com/office/drawing/2014/main" id="{DF899D3F-367F-4529-8126-D03388CD7ABE}"/>
                  </a:ext>
                </a:extLst>
              </p14:cNvPr>
              <p14:cNvContentPartPr/>
              <p14:nvPr/>
            </p14:nvContentPartPr>
            <p14:xfrm>
              <a:off x="8748161" y="7773328"/>
              <a:ext cx="360" cy="360"/>
            </p14:xfrm>
          </p:contentPart>
        </mc:Choice>
        <mc:Fallback xmlns="">
          <p:pic>
            <p:nvPicPr>
              <p:cNvPr id="60" name="Freihand 59">
                <a:extLst>
                  <a:ext uri="{FF2B5EF4-FFF2-40B4-BE49-F238E27FC236}">
                    <a16:creationId xmlns:a16="http://schemas.microsoft.com/office/drawing/2014/main" xmlns="" xmlns:p14="http://schemas.microsoft.com/office/powerpoint/2010/main" id="{DF899D3F-367F-4529-8126-D03388CD7ABE}"/>
                  </a:ext>
                </a:extLst>
              </p:cNvPr>
              <p:cNvPicPr/>
              <p:nvPr/>
            </p:nvPicPr>
            <p:blipFill/>
            <p:spPr/>
          </p:pic>
        </mc:Fallback>
      </mc:AlternateContent>
      <p:sp>
        <p:nvSpPr>
          <p:cNvPr id="3" name="Textfeld 2">
            <a:extLst>
              <a:ext uri="{FF2B5EF4-FFF2-40B4-BE49-F238E27FC236}">
                <a16:creationId xmlns:a16="http://schemas.microsoft.com/office/drawing/2014/main" id="{2971C72B-EABD-4758-9070-FB314A6BD4CC}"/>
              </a:ext>
            </a:extLst>
          </p:cNvPr>
          <p:cNvSpPr txBox="1"/>
          <p:nvPr/>
        </p:nvSpPr>
        <p:spPr>
          <a:xfrm>
            <a:off x="7671661" y="4342556"/>
            <a:ext cx="1011815" cy="523220"/>
          </a:xfrm>
          <a:prstGeom prst="rect">
            <a:avLst/>
          </a:prstGeom>
          <a:noFill/>
        </p:spPr>
        <p:txBody>
          <a:bodyPr wrap="none" rtlCol="0">
            <a:spAutoFit/>
          </a:bodyPr>
          <a:lstStyle/>
          <a:p>
            <a:r>
              <a:rPr lang="de-DE" sz="2800" dirty="0">
                <a:solidFill>
                  <a:schemeClr val="bg1"/>
                </a:solidFill>
              </a:rPr>
              <a:t>15:30</a:t>
            </a:r>
          </a:p>
        </p:txBody>
      </p:sp>
      <mc:AlternateContent xmlns:mc="http://schemas.openxmlformats.org/markup-compatibility/2006" xmlns:p14="http://schemas.microsoft.com/office/powerpoint/2010/main">
        <mc:Choice Requires="p14">
          <p:contentPart p14:bwMode="auto" r:id="rId4">
            <p14:nvContentPartPr>
              <p14:cNvPr id="7" name="Freihand 6">
                <a:extLst>
                  <a:ext uri="{FF2B5EF4-FFF2-40B4-BE49-F238E27FC236}">
                    <a16:creationId xmlns:a16="http://schemas.microsoft.com/office/drawing/2014/main" id="{1A663532-634A-4BF0-853B-65F5E3C0B9D9}"/>
                  </a:ext>
                </a:extLst>
              </p14:cNvPr>
              <p14:cNvContentPartPr/>
              <p14:nvPr/>
            </p14:nvContentPartPr>
            <p14:xfrm>
              <a:off x="4971698" y="848743"/>
              <a:ext cx="3393720" cy="1256400"/>
            </p14:xfrm>
          </p:contentPart>
        </mc:Choice>
        <mc:Fallback xmlns="">
          <p:pic>
            <p:nvPicPr>
              <p:cNvPr id="7" name="Freihand 6">
                <a:extLst>
                  <a:ext uri="{FF2B5EF4-FFF2-40B4-BE49-F238E27FC236}">
                    <a16:creationId xmlns:a16="http://schemas.microsoft.com/office/drawing/2014/main" xmlns="" xmlns:p14="http://schemas.microsoft.com/office/powerpoint/2010/main" id="{1A663532-634A-4BF0-853B-65F5E3C0B9D9}"/>
                  </a:ext>
                </a:extLst>
              </p:cNvPr>
              <p:cNvPicPr/>
              <p:nvPr/>
            </p:nvPicPr>
            <p:blipFill>
              <a:blip r:embed="rId5"/>
              <a:stretch>
                <a:fillRect/>
              </a:stretch>
            </p:blipFill>
            <p:spPr>
              <a:xfrm>
                <a:off x="4957298" y="820303"/>
                <a:ext cx="3421800" cy="13132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4" name="Freihand 13">
                <a:extLst>
                  <a:ext uri="{FF2B5EF4-FFF2-40B4-BE49-F238E27FC236}">
                    <a16:creationId xmlns:a16="http://schemas.microsoft.com/office/drawing/2014/main" id="{369AF377-FCF4-472C-80B7-13E83026F723}"/>
                  </a:ext>
                </a:extLst>
              </p14:cNvPr>
              <p14:cNvContentPartPr/>
              <p14:nvPr/>
            </p14:nvContentPartPr>
            <p14:xfrm>
              <a:off x="5061041" y="2395277"/>
              <a:ext cx="3371040" cy="2041920"/>
            </p14:xfrm>
          </p:contentPart>
        </mc:Choice>
        <mc:Fallback xmlns="">
          <p:pic>
            <p:nvPicPr>
              <p:cNvPr id="14" name="Freihand 13">
                <a:extLst>
                  <a:ext uri="{FF2B5EF4-FFF2-40B4-BE49-F238E27FC236}">
                    <a16:creationId xmlns:a16="http://schemas.microsoft.com/office/drawing/2014/main" xmlns="" xmlns:p14="http://schemas.microsoft.com/office/powerpoint/2010/main" id="{369AF377-FCF4-472C-80B7-13E83026F723}"/>
                  </a:ext>
                </a:extLst>
              </p:cNvPr>
              <p:cNvPicPr/>
              <p:nvPr/>
            </p:nvPicPr>
            <p:blipFill>
              <a:blip r:embed="rId7"/>
              <a:stretch>
                <a:fillRect/>
              </a:stretch>
            </p:blipFill>
            <p:spPr>
              <a:xfrm>
                <a:off x="5046643" y="2366842"/>
                <a:ext cx="3399117" cy="209879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38" name="Freihand 37">
                <a:extLst>
                  <a:ext uri="{FF2B5EF4-FFF2-40B4-BE49-F238E27FC236}">
                    <a16:creationId xmlns:a16="http://schemas.microsoft.com/office/drawing/2014/main" id="{B86096DD-B09C-4474-A248-6EBB633B9FE3}"/>
                  </a:ext>
                </a:extLst>
              </p14:cNvPr>
              <p14:cNvContentPartPr/>
              <p14:nvPr/>
            </p14:nvContentPartPr>
            <p14:xfrm>
              <a:off x="5053481" y="4675147"/>
              <a:ext cx="3395520" cy="1242360"/>
            </p14:xfrm>
          </p:contentPart>
        </mc:Choice>
        <mc:Fallback xmlns="">
          <p:pic>
            <p:nvPicPr>
              <p:cNvPr id="38" name="Freihand 37">
                <a:extLst>
                  <a:ext uri="{FF2B5EF4-FFF2-40B4-BE49-F238E27FC236}">
                    <a16:creationId xmlns:a16="http://schemas.microsoft.com/office/drawing/2014/main" xmlns="" xmlns:p14="http://schemas.microsoft.com/office/powerpoint/2010/main" id="{B86096DD-B09C-4474-A248-6EBB633B9FE3}"/>
                  </a:ext>
                </a:extLst>
              </p:cNvPr>
              <p:cNvPicPr/>
              <p:nvPr/>
            </p:nvPicPr>
            <p:blipFill>
              <a:blip r:embed="rId9"/>
              <a:stretch>
                <a:fillRect/>
              </a:stretch>
            </p:blipFill>
            <p:spPr>
              <a:xfrm>
                <a:off x="5039083" y="4646707"/>
                <a:ext cx="3423597" cy="1299240"/>
              </a:xfrm>
              <a:prstGeom prst="rect">
                <a:avLst/>
              </a:prstGeom>
            </p:spPr>
          </p:pic>
        </mc:Fallback>
      </mc:AlternateContent>
      <p:sp>
        <p:nvSpPr>
          <p:cNvPr id="61" name="Textfeld 60">
            <a:extLst>
              <a:ext uri="{FF2B5EF4-FFF2-40B4-BE49-F238E27FC236}">
                <a16:creationId xmlns:a16="http://schemas.microsoft.com/office/drawing/2014/main" id="{65A8DDD7-3DAA-4CAE-8121-ED363B70EADD}"/>
              </a:ext>
            </a:extLst>
          </p:cNvPr>
          <p:cNvSpPr txBox="1"/>
          <p:nvPr/>
        </p:nvSpPr>
        <p:spPr>
          <a:xfrm>
            <a:off x="5422543" y="1338025"/>
            <a:ext cx="2492029" cy="369332"/>
          </a:xfrm>
          <a:prstGeom prst="rect">
            <a:avLst/>
          </a:prstGeom>
          <a:noFill/>
        </p:spPr>
        <p:txBody>
          <a:bodyPr wrap="none" rtlCol="0">
            <a:spAutoFit/>
          </a:bodyPr>
          <a:lstStyle/>
          <a:p>
            <a:r>
              <a:rPr lang="de-DE" dirty="0"/>
              <a:t>Wasserrad, das 50g hebt</a:t>
            </a:r>
          </a:p>
        </p:txBody>
      </p:sp>
      <p:sp>
        <p:nvSpPr>
          <p:cNvPr id="71" name="Textfeld 70">
            <a:extLst>
              <a:ext uri="{FF2B5EF4-FFF2-40B4-BE49-F238E27FC236}">
                <a16:creationId xmlns:a16="http://schemas.microsoft.com/office/drawing/2014/main" id="{4131BCA3-9FFE-49D4-AB6A-95AC0180E65E}"/>
              </a:ext>
            </a:extLst>
          </p:cNvPr>
          <p:cNvSpPr txBox="1"/>
          <p:nvPr/>
        </p:nvSpPr>
        <p:spPr>
          <a:xfrm>
            <a:off x="5422543" y="2797935"/>
            <a:ext cx="2666051" cy="1200329"/>
          </a:xfrm>
          <a:prstGeom prst="rect">
            <a:avLst/>
          </a:prstGeom>
          <a:noFill/>
        </p:spPr>
        <p:txBody>
          <a:bodyPr wrap="none" rtlCol="0">
            <a:spAutoFit/>
          </a:bodyPr>
          <a:lstStyle/>
          <a:p>
            <a:r>
              <a:rPr lang="de-DE" dirty="0"/>
              <a:t>Landvermessung:</a:t>
            </a:r>
          </a:p>
          <a:p>
            <a:endParaRPr lang="de-DE" dirty="0"/>
          </a:p>
          <a:p>
            <a:r>
              <a:rPr lang="de-DE" dirty="0"/>
              <a:t>Bau Försterdreieck</a:t>
            </a:r>
          </a:p>
          <a:p>
            <a:r>
              <a:rPr lang="de-DE" dirty="0"/>
              <a:t>Vermessung des Schulhofs</a:t>
            </a:r>
          </a:p>
        </p:txBody>
      </p:sp>
      <p:sp>
        <p:nvSpPr>
          <p:cNvPr id="73" name="Textfeld 72">
            <a:extLst>
              <a:ext uri="{FF2B5EF4-FFF2-40B4-BE49-F238E27FC236}">
                <a16:creationId xmlns:a16="http://schemas.microsoft.com/office/drawing/2014/main" id="{462DB999-CF18-4006-B61A-7DF8FC5798E3}"/>
              </a:ext>
            </a:extLst>
          </p:cNvPr>
          <p:cNvSpPr txBox="1"/>
          <p:nvPr/>
        </p:nvSpPr>
        <p:spPr>
          <a:xfrm>
            <a:off x="5422543" y="5025755"/>
            <a:ext cx="2213170" cy="646331"/>
          </a:xfrm>
          <a:prstGeom prst="rect">
            <a:avLst/>
          </a:prstGeom>
          <a:noFill/>
        </p:spPr>
        <p:txBody>
          <a:bodyPr wrap="none" rtlCol="0">
            <a:spAutoFit/>
          </a:bodyPr>
          <a:lstStyle/>
          <a:p>
            <a:r>
              <a:rPr lang="de-DE" dirty="0"/>
              <a:t>Schrott wird flott:</a:t>
            </a:r>
          </a:p>
          <a:p>
            <a:r>
              <a:rPr lang="de-DE" dirty="0"/>
              <a:t>Bau eines Minibootes</a:t>
            </a:r>
          </a:p>
        </p:txBody>
      </p:sp>
      <p:sp>
        <p:nvSpPr>
          <p:cNvPr id="63" name="Textfeld 62">
            <a:extLst>
              <a:ext uri="{FF2B5EF4-FFF2-40B4-BE49-F238E27FC236}">
                <a16:creationId xmlns:a16="http://schemas.microsoft.com/office/drawing/2014/main" id="{D1F70E9B-9E23-4C7C-8512-7FB4C285E9C4}"/>
              </a:ext>
            </a:extLst>
          </p:cNvPr>
          <p:cNvSpPr txBox="1"/>
          <p:nvPr/>
        </p:nvSpPr>
        <p:spPr>
          <a:xfrm>
            <a:off x="2048285" y="589164"/>
            <a:ext cx="2008114" cy="646331"/>
          </a:xfrm>
          <a:prstGeom prst="rect">
            <a:avLst/>
          </a:prstGeom>
          <a:noFill/>
        </p:spPr>
        <p:txBody>
          <a:bodyPr wrap="none" rtlCol="0">
            <a:spAutoFit/>
          </a:bodyPr>
          <a:lstStyle/>
          <a:p>
            <a:r>
              <a:rPr lang="de-DE" sz="3600" dirty="0">
                <a:solidFill>
                  <a:schemeClr val="accent1"/>
                </a:solidFill>
              </a:rPr>
              <a:t>„</a:t>
            </a:r>
            <a:r>
              <a:rPr lang="de-DE" sz="3600" dirty="0" err="1">
                <a:solidFill>
                  <a:schemeClr val="accent1"/>
                </a:solidFill>
              </a:rPr>
              <a:t>fleckeln</a:t>
            </a:r>
            <a:r>
              <a:rPr lang="de-DE" sz="3600" dirty="0">
                <a:solidFill>
                  <a:schemeClr val="accent1"/>
                </a:solidFill>
              </a:rPr>
              <a:t>“</a:t>
            </a:r>
          </a:p>
        </p:txBody>
      </p:sp>
    </p:spTree>
    <p:extLst>
      <p:ext uri="{BB962C8B-B14F-4D97-AF65-F5344CB8AC3E}">
        <p14:creationId xmlns:p14="http://schemas.microsoft.com/office/powerpoint/2010/main" val="12824485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6" grpId="0" animBg="1"/>
      <p:bldP spid="61" grpId="0"/>
      <p:bldP spid="71" grpId="0"/>
      <p:bldP spid="73"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AA0A18DF-FE37-4995-9940-2A2AA5F4B47B}"/>
              </a:ext>
            </a:extLst>
          </p:cNvPr>
          <p:cNvSpPr/>
          <p:nvPr/>
        </p:nvSpPr>
        <p:spPr>
          <a:xfrm>
            <a:off x="4602997" y="586966"/>
            <a:ext cx="4080479" cy="5640117"/>
          </a:xfrm>
          <a:prstGeom prst="rect">
            <a:avLst/>
          </a:prstGeom>
          <a:solidFill>
            <a:schemeClr val="bg1"/>
          </a:solid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xmlns:p14="http://schemas.microsoft.com/office/powerpoint/2010/main">
        <mc:Choice Requires="p14">
          <p:contentPart p14:bwMode="auto" r:id="rId3">
            <p14:nvContentPartPr>
              <p14:cNvPr id="60" name="Freihand 59">
                <a:extLst>
                  <a:ext uri="{FF2B5EF4-FFF2-40B4-BE49-F238E27FC236}">
                    <a16:creationId xmlns:a16="http://schemas.microsoft.com/office/drawing/2014/main" id="{DF899D3F-367F-4529-8126-D03388CD7ABE}"/>
                  </a:ext>
                </a:extLst>
              </p14:cNvPr>
              <p14:cNvContentPartPr/>
              <p14:nvPr/>
            </p14:nvContentPartPr>
            <p14:xfrm>
              <a:off x="8748161" y="7773328"/>
              <a:ext cx="360" cy="360"/>
            </p14:xfrm>
          </p:contentPart>
        </mc:Choice>
        <mc:Fallback xmlns="">
          <p:pic>
            <p:nvPicPr>
              <p:cNvPr id="60" name="Freihand 59">
                <a:extLst>
                  <a:ext uri="{FF2B5EF4-FFF2-40B4-BE49-F238E27FC236}">
                    <a16:creationId xmlns:a16="http://schemas.microsoft.com/office/drawing/2014/main" xmlns="" xmlns:p14="http://schemas.microsoft.com/office/powerpoint/2010/main" id="{DF899D3F-367F-4529-8126-D03388CD7ABE}"/>
                  </a:ext>
                </a:extLst>
              </p:cNvPr>
              <p:cNvPicPr/>
              <p:nvPr/>
            </p:nvPicPr>
            <p:blipFill/>
            <p:spPr/>
          </p:pic>
        </mc:Fallback>
      </mc:AlternateContent>
      <p:sp>
        <p:nvSpPr>
          <p:cNvPr id="3" name="Textfeld 2">
            <a:extLst>
              <a:ext uri="{FF2B5EF4-FFF2-40B4-BE49-F238E27FC236}">
                <a16:creationId xmlns:a16="http://schemas.microsoft.com/office/drawing/2014/main" id="{2971C72B-EABD-4758-9070-FB314A6BD4CC}"/>
              </a:ext>
            </a:extLst>
          </p:cNvPr>
          <p:cNvSpPr txBox="1"/>
          <p:nvPr/>
        </p:nvSpPr>
        <p:spPr>
          <a:xfrm>
            <a:off x="7671661" y="4342556"/>
            <a:ext cx="1011815" cy="523220"/>
          </a:xfrm>
          <a:prstGeom prst="rect">
            <a:avLst/>
          </a:prstGeom>
          <a:noFill/>
        </p:spPr>
        <p:txBody>
          <a:bodyPr wrap="none" rtlCol="0">
            <a:spAutoFit/>
          </a:bodyPr>
          <a:lstStyle/>
          <a:p>
            <a:r>
              <a:rPr lang="de-DE" sz="2800" dirty="0">
                <a:solidFill>
                  <a:schemeClr val="bg1"/>
                </a:solidFill>
              </a:rPr>
              <a:t>15:30</a:t>
            </a:r>
          </a:p>
        </p:txBody>
      </p:sp>
      <mc:AlternateContent xmlns:mc="http://schemas.openxmlformats.org/markup-compatibility/2006" xmlns:p14="http://schemas.microsoft.com/office/powerpoint/2010/main">
        <mc:Choice Requires="p14">
          <p:contentPart p14:bwMode="auto" r:id="rId4">
            <p14:nvContentPartPr>
              <p14:cNvPr id="7" name="Freihand 6">
                <a:extLst>
                  <a:ext uri="{FF2B5EF4-FFF2-40B4-BE49-F238E27FC236}">
                    <a16:creationId xmlns:a16="http://schemas.microsoft.com/office/drawing/2014/main" id="{1A663532-634A-4BF0-853B-65F5E3C0B9D9}"/>
                  </a:ext>
                </a:extLst>
              </p14:cNvPr>
              <p14:cNvContentPartPr/>
              <p14:nvPr/>
            </p14:nvContentPartPr>
            <p14:xfrm>
              <a:off x="4971698" y="848743"/>
              <a:ext cx="3393720" cy="1256400"/>
            </p14:xfrm>
          </p:contentPart>
        </mc:Choice>
        <mc:Fallback xmlns="">
          <p:pic>
            <p:nvPicPr>
              <p:cNvPr id="7" name="Freihand 6">
                <a:extLst>
                  <a:ext uri="{FF2B5EF4-FFF2-40B4-BE49-F238E27FC236}">
                    <a16:creationId xmlns:a16="http://schemas.microsoft.com/office/drawing/2014/main" xmlns="" xmlns:p14="http://schemas.microsoft.com/office/powerpoint/2010/main" id="{1A663532-634A-4BF0-853B-65F5E3C0B9D9}"/>
                  </a:ext>
                </a:extLst>
              </p:cNvPr>
              <p:cNvPicPr/>
              <p:nvPr/>
            </p:nvPicPr>
            <p:blipFill>
              <a:blip r:embed="rId5"/>
              <a:stretch>
                <a:fillRect/>
              </a:stretch>
            </p:blipFill>
            <p:spPr>
              <a:xfrm>
                <a:off x="4957298" y="820303"/>
                <a:ext cx="3421800" cy="13132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4" name="Freihand 13">
                <a:extLst>
                  <a:ext uri="{FF2B5EF4-FFF2-40B4-BE49-F238E27FC236}">
                    <a16:creationId xmlns:a16="http://schemas.microsoft.com/office/drawing/2014/main" id="{369AF377-FCF4-472C-80B7-13E83026F723}"/>
                  </a:ext>
                </a:extLst>
              </p14:cNvPr>
              <p14:cNvContentPartPr/>
              <p14:nvPr/>
            </p14:nvContentPartPr>
            <p14:xfrm>
              <a:off x="5061041" y="2395277"/>
              <a:ext cx="3371040" cy="2041920"/>
            </p14:xfrm>
          </p:contentPart>
        </mc:Choice>
        <mc:Fallback xmlns="">
          <p:pic>
            <p:nvPicPr>
              <p:cNvPr id="14" name="Freihand 13">
                <a:extLst>
                  <a:ext uri="{FF2B5EF4-FFF2-40B4-BE49-F238E27FC236}">
                    <a16:creationId xmlns:a16="http://schemas.microsoft.com/office/drawing/2014/main" xmlns="" xmlns:p14="http://schemas.microsoft.com/office/powerpoint/2010/main" id="{369AF377-FCF4-472C-80B7-13E83026F723}"/>
                  </a:ext>
                </a:extLst>
              </p:cNvPr>
              <p:cNvPicPr/>
              <p:nvPr/>
            </p:nvPicPr>
            <p:blipFill>
              <a:blip r:embed="rId7"/>
              <a:stretch>
                <a:fillRect/>
              </a:stretch>
            </p:blipFill>
            <p:spPr>
              <a:xfrm>
                <a:off x="5046643" y="2366842"/>
                <a:ext cx="3399117" cy="209879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38" name="Freihand 37">
                <a:extLst>
                  <a:ext uri="{FF2B5EF4-FFF2-40B4-BE49-F238E27FC236}">
                    <a16:creationId xmlns:a16="http://schemas.microsoft.com/office/drawing/2014/main" id="{B86096DD-B09C-4474-A248-6EBB633B9FE3}"/>
                  </a:ext>
                </a:extLst>
              </p14:cNvPr>
              <p14:cNvContentPartPr/>
              <p14:nvPr/>
            </p14:nvContentPartPr>
            <p14:xfrm>
              <a:off x="5053481" y="4675147"/>
              <a:ext cx="3395520" cy="1242360"/>
            </p14:xfrm>
          </p:contentPart>
        </mc:Choice>
        <mc:Fallback xmlns="">
          <p:pic>
            <p:nvPicPr>
              <p:cNvPr id="38" name="Freihand 37">
                <a:extLst>
                  <a:ext uri="{FF2B5EF4-FFF2-40B4-BE49-F238E27FC236}">
                    <a16:creationId xmlns:a16="http://schemas.microsoft.com/office/drawing/2014/main" xmlns="" xmlns:p14="http://schemas.microsoft.com/office/powerpoint/2010/main" id="{B86096DD-B09C-4474-A248-6EBB633B9FE3}"/>
                  </a:ext>
                </a:extLst>
              </p:cNvPr>
              <p:cNvPicPr/>
              <p:nvPr/>
            </p:nvPicPr>
            <p:blipFill>
              <a:blip r:embed="rId9"/>
              <a:stretch>
                <a:fillRect/>
              </a:stretch>
            </p:blipFill>
            <p:spPr>
              <a:xfrm>
                <a:off x="5039083" y="4646707"/>
                <a:ext cx="3423597" cy="1299240"/>
              </a:xfrm>
              <a:prstGeom prst="rect">
                <a:avLst/>
              </a:prstGeom>
            </p:spPr>
          </p:pic>
        </mc:Fallback>
      </mc:AlternateContent>
      <p:sp>
        <p:nvSpPr>
          <p:cNvPr id="61" name="Textfeld 60">
            <a:extLst>
              <a:ext uri="{FF2B5EF4-FFF2-40B4-BE49-F238E27FC236}">
                <a16:creationId xmlns:a16="http://schemas.microsoft.com/office/drawing/2014/main" id="{65A8DDD7-3DAA-4CAE-8121-ED363B70EADD}"/>
              </a:ext>
            </a:extLst>
          </p:cNvPr>
          <p:cNvSpPr txBox="1"/>
          <p:nvPr/>
        </p:nvSpPr>
        <p:spPr>
          <a:xfrm>
            <a:off x="5422543" y="1338025"/>
            <a:ext cx="2492029" cy="369332"/>
          </a:xfrm>
          <a:prstGeom prst="rect">
            <a:avLst/>
          </a:prstGeom>
          <a:noFill/>
        </p:spPr>
        <p:txBody>
          <a:bodyPr wrap="none" rtlCol="0">
            <a:spAutoFit/>
          </a:bodyPr>
          <a:lstStyle/>
          <a:p>
            <a:r>
              <a:rPr lang="de-DE" dirty="0"/>
              <a:t>Wasserrad, das 50g hebt</a:t>
            </a:r>
          </a:p>
        </p:txBody>
      </p:sp>
      <p:sp>
        <p:nvSpPr>
          <p:cNvPr id="71" name="Textfeld 70">
            <a:extLst>
              <a:ext uri="{FF2B5EF4-FFF2-40B4-BE49-F238E27FC236}">
                <a16:creationId xmlns:a16="http://schemas.microsoft.com/office/drawing/2014/main" id="{4131BCA3-9FFE-49D4-AB6A-95AC0180E65E}"/>
              </a:ext>
            </a:extLst>
          </p:cNvPr>
          <p:cNvSpPr txBox="1"/>
          <p:nvPr/>
        </p:nvSpPr>
        <p:spPr>
          <a:xfrm>
            <a:off x="5422543" y="2797935"/>
            <a:ext cx="2666051" cy="1200329"/>
          </a:xfrm>
          <a:prstGeom prst="rect">
            <a:avLst/>
          </a:prstGeom>
          <a:noFill/>
        </p:spPr>
        <p:txBody>
          <a:bodyPr wrap="none" rtlCol="0">
            <a:spAutoFit/>
          </a:bodyPr>
          <a:lstStyle/>
          <a:p>
            <a:r>
              <a:rPr lang="de-DE" dirty="0"/>
              <a:t>Landvermessung:</a:t>
            </a:r>
          </a:p>
          <a:p>
            <a:endParaRPr lang="de-DE" dirty="0"/>
          </a:p>
          <a:p>
            <a:r>
              <a:rPr lang="de-DE" dirty="0"/>
              <a:t>Bau Försterdreieck</a:t>
            </a:r>
          </a:p>
          <a:p>
            <a:r>
              <a:rPr lang="de-DE" dirty="0"/>
              <a:t>Vermessung des Schulhofs</a:t>
            </a:r>
          </a:p>
        </p:txBody>
      </p:sp>
      <p:sp>
        <p:nvSpPr>
          <p:cNvPr id="73" name="Textfeld 72">
            <a:extLst>
              <a:ext uri="{FF2B5EF4-FFF2-40B4-BE49-F238E27FC236}">
                <a16:creationId xmlns:a16="http://schemas.microsoft.com/office/drawing/2014/main" id="{462DB999-CF18-4006-B61A-7DF8FC5798E3}"/>
              </a:ext>
            </a:extLst>
          </p:cNvPr>
          <p:cNvSpPr txBox="1"/>
          <p:nvPr/>
        </p:nvSpPr>
        <p:spPr>
          <a:xfrm>
            <a:off x="5422543" y="5025755"/>
            <a:ext cx="2213170" cy="646331"/>
          </a:xfrm>
          <a:prstGeom prst="rect">
            <a:avLst/>
          </a:prstGeom>
          <a:noFill/>
        </p:spPr>
        <p:txBody>
          <a:bodyPr wrap="none" rtlCol="0">
            <a:spAutoFit/>
          </a:bodyPr>
          <a:lstStyle/>
          <a:p>
            <a:r>
              <a:rPr lang="de-DE" dirty="0"/>
              <a:t>Schrott wird flott:</a:t>
            </a:r>
          </a:p>
          <a:p>
            <a:r>
              <a:rPr lang="de-DE" dirty="0"/>
              <a:t>Bau eines Minibootes</a:t>
            </a:r>
          </a:p>
        </p:txBody>
      </p:sp>
      <p:sp>
        <p:nvSpPr>
          <p:cNvPr id="24" name="Rechteck 23">
            <a:extLst>
              <a:ext uri="{FF2B5EF4-FFF2-40B4-BE49-F238E27FC236}">
                <a16:creationId xmlns:a16="http://schemas.microsoft.com/office/drawing/2014/main" id="{08C69BC2-D467-4C95-B132-97C5E4CFABD4}"/>
              </a:ext>
            </a:extLst>
          </p:cNvPr>
          <p:cNvSpPr/>
          <p:nvPr/>
        </p:nvSpPr>
        <p:spPr>
          <a:xfrm rot="21305430">
            <a:off x="3881561" y="2500303"/>
            <a:ext cx="1544976" cy="5265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b="1" dirty="0">
                <a:solidFill>
                  <a:schemeClr val="bg1"/>
                </a:solidFill>
              </a:rPr>
              <a:t>Tabellenkalkulation 1 </a:t>
            </a:r>
            <a:br>
              <a:rPr lang="de-DE" sz="1200" b="1" dirty="0">
                <a:solidFill>
                  <a:schemeClr val="bg1"/>
                </a:solidFill>
              </a:rPr>
            </a:br>
            <a:r>
              <a:rPr lang="de-DE" sz="1200" b="1" dirty="0">
                <a:solidFill>
                  <a:schemeClr val="bg1"/>
                </a:solidFill>
              </a:rPr>
              <a:t>(1 DS)</a:t>
            </a:r>
          </a:p>
        </p:txBody>
      </p:sp>
      <p:sp>
        <p:nvSpPr>
          <p:cNvPr id="16" name="Rechteck 15">
            <a:extLst>
              <a:ext uri="{FF2B5EF4-FFF2-40B4-BE49-F238E27FC236}">
                <a16:creationId xmlns:a16="http://schemas.microsoft.com/office/drawing/2014/main" id="{F281A637-A179-4F74-9FA6-D02758E99CF5}"/>
              </a:ext>
            </a:extLst>
          </p:cNvPr>
          <p:cNvSpPr/>
          <p:nvPr/>
        </p:nvSpPr>
        <p:spPr>
          <a:xfrm rot="21305430">
            <a:off x="3911515" y="3120380"/>
            <a:ext cx="1544976" cy="50347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b="1" dirty="0">
                <a:solidFill>
                  <a:schemeClr val="bg1"/>
                </a:solidFill>
              </a:rPr>
              <a:t>Zeichnen 1 (1 DS)</a:t>
            </a:r>
          </a:p>
          <a:p>
            <a:pPr algn="ctr"/>
            <a:r>
              <a:rPr lang="de-DE" sz="900" dirty="0">
                <a:solidFill>
                  <a:schemeClr val="bg1"/>
                </a:solidFill>
              </a:rPr>
              <a:t>Handskizze 2D</a:t>
            </a:r>
          </a:p>
        </p:txBody>
      </p:sp>
      <p:grpSp>
        <p:nvGrpSpPr>
          <p:cNvPr id="2" name="Gruppieren 1"/>
          <p:cNvGrpSpPr/>
          <p:nvPr/>
        </p:nvGrpSpPr>
        <p:grpSpPr>
          <a:xfrm>
            <a:off x="271523" y="281392"/>
            <a:ext cx="1334068" cy="1236512"/>
            <a:chOff x="271523" y="281392"/>
            <a:chExt cx="1334068" cy="1236512"/>
          </a:xfrm>
        </p:grpSpPr>
        <p:grpSp>
          <p:nvGrpSpPr>
            <p:cNvPr id="52" name="Gruppieren 51"/>
            <p:cNvGrpSpPr/>
            <p:nvPr/>
          </p:nvGrpSpPr>
          <p:grpSpPr>
            <a:xfrm>
              <a:off x="402353" y="439121"/>
              <a:ext cx="1040893" cy="921267"/>
              <a:chOff x="376783" y="4333568"/>
              <a:chExt cx="1534216" cy="1357894"/>
            </a:xfrm>
          </p:grpSpPr>
          <p:sp>
            <p:nvSpPr>
              <p:cNvPr id="53" name="Freihandform 42"/>
              <p:cNvSpPr/>
              <p:nvPr/>
            </p:nvSpPr>
            <p:spPr>
              <a:xfrm>
                <a:off x="440322" y="4377111"/>
                <a:ext cx="555171" cy="609600"/>
              </a:xfrm>
              <a:custGeom>
                <a:avLst/>
                <a:gdLst>
                  <a:gd name="connsiteX0" fmla="*/ 0 w 555171"/>
                  <a:gd name="connsiteY0" fmla="*/ 555171 h 609600"/>
                  <a:gd name="connsiteX1" fmla="*/ 21771 w 555171"/>
                  <a:gd name="connsiteY1" fmla="*/ 10886 h 609600"/>
                  <a:gd name="connsiteX2" fmla="*/ 185057 w 555171"/>
                  <a:gd name="connsiteY2" fmla="*/ 0 h 609600"/>
                  <a:gd name="connsiteX3" fmla="*/ 359228 w 555171"/>
                  <a:gd name="connsiteY3" fmla="*/ 381000 h 609600"/>
                  <a:gd name="connsiteX4" fmla="*/ 413657 w 555171"/>
                  <a:gd name="connsiteY4" fmla="*/ 0 h 609600"/>
                  <a:gd name="connsiteX5" fmla="*/ 555171 w 555171"/>
                  <a:gd name="connsiteY5" fmla="*/ 10886 h 609600"/>
                  <a:gd name="connsiteX6" fmla="*/ 446314 w 555171"/>
                  <a:gd name="connsiteY6" fmla="*/ 587829 h 609600"/>
                  <a:gd name="connsiteX7" fmla="*/ 293914 w 555171"/>
                  <a:gd name="connsiteY7" fmla="*/ 598714 h 609600"/>
                  <a:gd name="connsiteX8" fmla="*/ 130628 w 555171"/>
                  <a:gd name="connsiteY8" fmla="*/ 141514 h 609600"/>
                  <a:gd name="connsiteX9" fmla="*/ 152400 w 555171"/>
                  <a:gd name="connsiteY9" fmla="*/ 609600 h 609600"/>
                  <a:gd name="connsiteX10" fmla="*/ 0 w 555171"/>
                  <a:gd name="connsiteY10" fmla="*/ 555171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5171" h="609600">
                    <a:moveTo>
                      <a:pt x="0" y="555171"/>
                    </a:moveTo>
                    <a:lnTo>
                      <a:pt x="21771" y="10886"/>
                    </a:lnTo>
                    <a:lnTo>
                      <a:pt x="185057" y="0"/>
                    </a:lnTo>
                    <a:lnTo>
                      <a:pt x="359228" y="381000"/>
                    </a:lnTo>
                    <a:lnTo>
                      <a:pt x="413657" y="0"/>
                    </a:lnTo>
                    <a:lnTo>
                      <a:pt x="555171" y="10886"/>
                    </a:lnTo>
                    <a:lnTo>
                      <a:pt x="446314" y="587829"/>
                    </a:lnTo>
                    <a:lnTo>
                      <a:pt x="293914" y="598714"/>
                    </a:lnTo>
                    <a:lnTo>
                      <a:pt x="130628" y="141514"/>
                    </a:lnTo>
                    <a:lnTo>
                      <a:pt x="152400" y="609600"/>
                    </a:lnTo>
                    <a:lnTo>
                      <a:pt x="0" y="55517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7" name="Freihandform 43"/>
              <p:cNvSpPr/>
              <p:nvPr/>
            </p:nvSpPr>
            <p:spPr>
              <a:xfrm>
                <a:off x="951950" y="4507740"/>
                <a:ext cx="609600" cy="457200"/>
              </a:xfrm>
              <a:custGeom>
                <a:avLst/>
                <a:gdLst>
                  <a:gd name="connsiteX0" fmla="*/ 97972 w 609600"/>
                  <a:gd name="connsiteY0" fmla="*/ 21771 h 457200"/>
                  <a:gd name="connsiteX1" fmla="*/ 0 w 609600"/>
                  <a:gd name="connsiteY1" fmla="*/ 21771 h 457200"/>
                  <a:gd name="connsiteX2" fmla="*/ 108858 w 609600"/>
                  <a:gd name="connsiteY2" fmla="*/ 435428 h 457200"/>
                  <a:gd name="connsiteX3" fmla="*/ 206829 w 609600"/>
                  <a:gd name="connsiteY3" fmla="*/ 446314 h 457200"/>
                  <a:gd name="connsiteX4" fmla="*/ 283029 w 609600"/>
                  <a:gd name="connsiteY4" fmla="*/ 163285 h 457200"/>
                  <a:gd name="connsiteX5" fmla="*/ 359229 w 609600"/>
                  <a:gd name="connsiteY5" fmla="*/ 457200 h 457200"/>
                  <a:gd name="connsiteX6" fmla="*/ 478972 w 609600"/>
                  <a:gd name="connsiteY6" fmla="*/ 446314 h 457200"/>
                  <a:gd name="connsiteX7" fmla="*/ 609600 w 609600"/>
                  <a:gd name="connsiteY7" fmla="*/ 10885 h 457200"/>
                  <a:gd name="connsiteX8" fmla="*/ 468086 w 609600"/>
                  <a:gd name="connsiteY8" fmla="*/ 21771 h 457200"/>
                  <a:gd name="connsiteX9" fmla="*/ 402772 w 609600"/>
                  <a:gd name="connsiteY9" fmla="*/ 315685 h 457200"/>
                  <a:gd name="connsiteX10" fmla="*/ 315686 w 609600"/>
                  <a:gd name="connsiteY10" fmla="*/ 0 h 457200"/>
                  <a:gd name="connsiteX11" fmla="*/ 228600 w 609600"/>
                  <a:gd name="connsiteY11" fmla="*/ 10885 h 457200"/>
                  <a:gd name="connsiteX12" fmla="*/ 141515 w 609600"/>
                  <a:gd name="connsiteY12" fmla="*/ 304800 h 457200"/>
                  <a:gd name="connsiteX13" fmla="*/ 97972 w 609600"/>
                  <a:gd name="connsiteY13" fmla="*/ 21771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9600" h="457200">
                    <a:moveTo>
                      <a:pt x="97972" y="21771"/>
                    </a:moveTo>
                    <a:lnTo>
                      <a:pt x="0" y="21771"/>
                    </a:lnTo>
                    <a:lnTo>
                      <a:pt x="108858" y="435428"/>
                    </a:lnTo>
                    <a:lnTo>
                      <a:pt x="206829" y="446314"/>
                    </a:lnTo>
                    <a:lnTo>
                      <a:pt x="283029" y="163285"/>
                    </a:lnTo>
                    <a:lnTo>
                      <a:pt x="359229" y="457200"/>
                    </a:lnTo>
                    <a:lnTo>
                      <a:pt x="478972" y="446314"/>
                    </a:lnTo>
                    <a:lnTo>
                      <a:pt x="609600" y="10885"/>
                    </a:lnTo>
                    <a:lnTo>
                      <a:pt x="468086" y="21771"/>
                    </a:lnTo>
                    <a:lnTo>
                      <a:pt x="402772" y="315685"/>
                    </a:lnTo>
                    <a:lnTo>
                      <a:pt x="315686" y="0"/>
                    </a:lnTo>
                    <a:lnTo>
                      <a:pt x="228600" y="10885"/>
                    </a:lnTo>
                    <a:lnTo>
                      <a:pt x="141515" y="304800"/>
                    </a:lnTo>
                    <a:lnTo>
                      <a:pt x="97972" y="2177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8" name="Freihandform 44"/>
              <p:cNvSpPr/>
              <p:nvPr/>
            </p:nvSpPr>
            <p:spPr>
              <a:xfrm>
                <a:off x="1432028" y="4333568"/>
                <a:ext cx="478971" cy="653143"/>
              </a:xfrm>
              <a:custGeom>
                <a:avLst/>
                <a:gdLst>
                  <a:gd name="connsiteX0" fmla="*/ 152400 w 478971"/>
                  <a:gd name="connsiteY0" fmla="*/ 620486 h 653143"/>
                  <a:gd name="connsiteX1" fmla="*/ 141514 w 478971"/>
                  <a:gd name="connsiteY1" fmla="*/ 108857 h 653143"/>
                  <a:gd name="connsiteX2" fmla="*/ 0 w 478971"/>
                  <a:gd name="connsiteY2" fmla="*/ 130629 h 653143"/>
                  <a:gd name="connsiteX3" fmla="*/ 0 w 478971"/>
                  <a:gd name="connsiteY3" fmla="*/ 0 h 653143"/>
                  <a:gd name="connsiteX4" fmla="*/ 478971 w 478971"/>
                  <a:gd name="connsiteY4" fmla="*/ 32657 h 653143"/>
                  <a:gd name="connsiteX5" fmla="*/ 468086 w 478971"/>
                  <a:gd name="connsiteY5" fmla="*/ 141514 h 653143"/>
                  <a:gd name="connsiteX6" fmla="*/ 239486 w 478971"/>
                  <a:gd name="connsiteY6" fmla="*/ 141514 h 653143"/>
                  <a:gd name="connsiteX7" fmla="*/ 261257 w 478971"/>
                  <a:gd name="connsiteY7" fmla="*/ 653143 h 653143"/>
                  <a:gd name="connsiteX8" fmla="*/ 152400 w 478971"/>
                  <a:gd name="connsiteY8" fmla="*/ 620486 h 653143"/>
                  <a:gd name="connsiteX0" fmla="*/ 152400 w 478971"/>
                  <a:gd name="connsiteY0" fmla="*/ 620486 h 653143"/>
                  <a:gd name="connsiteX1" fmla="*/ 128357 w 478971"/>
                  <a:gd name="connsiteY1" fmla="*/ 141749 h 653143"/>
                  <a:gd name="connsiteX2" fmla="*/ 0 w 478971"/>
                  <a:gd name="connsiteY2" fmla="*/ 130629 h 653143"/>
                  <a:gd name="connsiteX3" fmla="*/ 0 w 478971"/>
                  <a:gd name="connsiteY3" fmla="*/ 0 h 653143"/>
                  <a:gd name="connsiteX4" fmla="*/ 478971 w 478971"/>
                  <a:gd name="connsiteY4" fmla="*/ 32657 h 653143"/>
                  <a:gd name="connsiteX5" fmla="*/ 468086 w 478971"/>
                  <a:gd name="connsiteY5" fmla="*/ 141514 h 653143"/>
                  <a:gd name="connsiteX6" fmla="*/ 239486 w 478971"/>
                  <a:gd name="connsiteY6" fmla="*/ 141514 h 653143"/>
                  <a:gd name="connsiteX7" fmla="*/ 261257 w 478971"/>
                  <a:gd name="connsiteY7" fmla="*/ 653143 h 653143"/>
                  <a:gd name="connsiteX8" fmla="*/ 152400 w 478971"/>
                  <a:gd name="connsiteY8" fmla="*/ 620486 h 653143"/>
                  <a:gd name="connsiteX0" fmla="*/ 119507 w 478971"/>
                  <a:gd name="connsiteY0" fmla="*/ 620486 h 653143"/>
                  <a:gd name="connsiteX1" fmla="*/ 128357 w 478971"/>
                  <a:gd name="connsiteY1" fmla="*/ 141749 h 653143"/>
                  <a:gd name="connsiteX2" fmla="*/ 0 w 478971"/>
                  <a:gd name="connsiteY2" fmla="*/ 130629 h 653143"/>
                  <a:gd name="connsiteX3" fmla="*/ 0 w 478971"/>
                  <a:gd name="connsiteY3" fmla="*/ 0 h 653143"/>
                  <a:gd name="connsiteX4" fmla="*/ 478971 w 478971"/>
                  <a:gd name="connsiteY4" fmla="*/ 32657 h 653143"/>
                  <a:gd name="connsiteX5" fmla="*/ 468086 w 478971"/>
                  <a:gd name="connsiteY5" fmla="*/ 141514 h 653143"/>
                  <a:gd name="connsiteX6" fmla="*/ 239486 w 478971"/>
                  <a:gd name="connsiteY6" fmla="*/ 141514 h 653143"/>
                  <a:gd name="connsiteX7" fmla="*/ 261257 w 478971"/>
                  <a:gd name="connsiteY7" fmla="*/ 653143 h 653143"/>
                  <a:gd name="connsiteX8" fmla="*/ 119507 w 478971"/>
                  <a:gd name="connsiteY8" fmla="*/ 620486 h 653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8971" h="653143">
                    <a:moveTo>
                      <a:pt x="119507" y="620486"/>
                    </a:moveTo>
                    <a:lnTo>
                      <a:pt x="128357" y="141749"/>
                    </a:lnTo>
                    <a:lnTo>
                      <a:pt x="0" y="130629"/>
                    </a:lnTo>
                    <a:lnTo>
                      <a:pt x="0" y="0"/>
                    </a:lnTo>
                    <a:lnTo>
                      <a:pt x="478971" y="32657"/>
                    </a:lnTo>
                    <a:lnTo>
                      <a:pt x="468086" y="141514"/>
                    </a:lnTo>
                    <a:lnTo>
                      <a:pt x="239486" y="141514"/>
                    </a:lnTo>
                    <a:lnTo>
                      <a:pt x="261257" y="653143"/>
                    </a:lnTo>
                    <a:lnTo>
                      <a:pt x="119507" y="62048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64" name="Gruppieren 63"/>
              <p:cNvGrpSpPr/>
              <p:nvPr/>
            </p:nvGrpSpPr>
            <p:grpSpPr>
              <a:xfrm>
                <a:off x="376783" y="5004666"/>
                <a:ext cx="1499220" cy="686796"/>
                <a:chOff x="2494945" y="5226423"/>
                <a:chExt cx="1265648" cy="579796"/>
              </a:xfrm>
              <a:solidFill>
                <a:schemeClr val="accent1"/>
              </a:solidFill>
            </p:grpSpPr>
            <p:sp>
              <p:nvSpPr>
                <p:cNvPr id="65" name="Freihandform 46"/>
                <p:cNvSpPr/>
                <p:nvPr/>
              </p:nvSpPr>
              <p:spPr>
                <a:xfrm>
                  <a:off x="2494945" y="5227485"/>
                  <a:ext cx="443696" cy="547869"/>
                </a:xfrm>
                <a:custGeom>
                  <a:avLst/>
                  <a:gdLst>
                    <a:gd name="connsiteX0" fmla="*/ 46299 w 443696"/>
                    <a:gd name="connsiteY0" fmla="*/ 0 h 547869"/>
                    <a:gd name="connsiteX1" fmla="*/ 57874 w 443696"/>
                    <a:gd name="connsiteY1" fmla="*/ 104172 h 547869"/>
                    <a:gd name="connsiteX2" fmla="*/ 285509 w 443696"/>
                    <a:gd name="connsiteY2" fmla="*/ 92598 h 547869"/>
                    <a:gd name="connsiteX3" fmla="*/ 0 w 443696"/>
                    <a:gd name="connsiteY3" fmla="*/ 547869 h 547869"/>
                    <a:gd name="connsiteX4" fmla="*/ 424405 w 443696"/>
                    <a:gd name="connsiteY4" fmla="*/ 532436 h 547869"/>
                    <a:gd name="connsiteX5" fmla="*/ 408972 w 443696"/>
                    <a:gd name="connsiteY5" fmla="*/ 428263 h 547869"/>
                    <a:gd name="connsiteX6" fmla="*/ 173620 w 443696"/>
                    <a:gd name="connsiteY6" fmla="*/ 459129 h 547869"/>
                    <a:gd name="connsiteX7" fmla="*/ 443696 w 443696"/>
                    <a:gd name="connsiteY7" fmla="*/ 15433 h 547869"/>
                    <a:gd name="connsiteX8" fmla="*/ 46299 w 443696"/>
                    <a:gd name="connsiteY8" fmla="*/ 0 h 547869"/>
                    <a:gd name="connsiteX0" fmla="*/ 46299 w 443696"/>
                    <a:gd name="connsiteY0" fmla="*/ 0 h 547869"/>
                    <a:gd name="connsiteX1" fmla="*/ 60092 w 443696"/>
                    <a:gd name="connsiteY1" fmla="*/ 113046 h 547869"/>
                    <a:gd name="connsiteX2" fmla="*/ 285509 w 443696"/>
                    <a:gd name="connsiteY2" fmla="*/ 92598 h 547869"/>
                    <a:gd name="connsiteX3" fmla="*/ 0 w 443696"/>
                    <a:gd name="connsiteY3" fmla="*/ 547869 h 547869"/>
                    <a:gd name="connsiteX4" fmla="*/ 424405 w 443696"/>
                    <a:gd name="connsiteY4" fmla="*/ 532436 h 547869"/>
                    <a:gd name="connsiteX5" fmla="*/ 408972 w 443696"/>
                    <a:gd name="connsiteY5" fmla="*/ 428263 h 547869"/>
                    <a:gd name="connsiteX6" fmla="*/ 173620 w 443696"/>
                    <a:gd name="connsiteY6" fmla="*/ 459129 h 547869"/>
                    <a:gd name="connsiteX7" fmla="*/ 443696 w 443696"/>
                    <a:gd name="connsiteY7" fmla="*/ 15433 h 547869"/>
                    <a:gd name="connsiteX8" fmla="*/ 46299 w 443696"/>
                    <a:gd name="connsiteY8" fmla="*/ 0 h 547869"/>
                    <a:gd name="connsiteX0" fmla="*/ 46299 w 443696"/>
                    <a:gd name="connsiteY0" fmla="*/ 0 h 547869"/>
                    <a:gd name="connsiteX1" fmla="*/ 60092 w 443696"/>
                    <a:gd name="connsiteY1" fmla="*/ 113046 h 547869"/>
                    <a:gd name="connsiteX2" fmla="*/ 272199 w 443696"/>
                    <a:gd name="connsiteY2" fmla="*/ 99252 h 547869"/>
                    <a:gd name="connsiteX3" fmla="*/ 0 w 443696"/>
                    <a:gd name="connsiteY3" fmla="*/ 547869 h 547869"/>
                    <a:gd name="connsiteX4" fmla="*/ 424405 w 443696"/>
                    <a:gd name="connsiteY4" fmla="*/ 532436 h 547869"/>
                    <a:gd name="connsiteX5" fmla="*/ 408972 w 443696"/>
                    <a:gd name="connsiteY5" fmla="*/ 428263 h 547869"/>
                    <a:gd name="connsiteX6" fmla="*/ 173620 w 443696"/>
                    <a:gd name="connsiteY6" fmla="*/ 459129 h 547869"/>
                    <a:gd name="connsiteX7" fmla="*/ 443696 w 443696"/>
                    <a:gd name="connsiteY7" fmla="*/ 15433 h 547869"/>
                    <a:gd name="connsiteX8" fmla="*/ 46299 w 443696"/>
                    <a:gd name="connsiteY8" fmla="*/ 0 h 547869"/>
                    <a:gd name="connsiteX0" fmla="*/ 46299 w 443696"/>
                    <a:gd name="connsiteY0" fmla="*/ 0 h 547869"/>
                    <a:gd name="connsiteX1" fmla="*/ 60092 w 443696"/>
                    <a:gd name="connsiteY1" fmla="*/ 113046 h 547869"/>
                    <a:gd name="connsiteX2" fmla="*/ 272199 w 443696"/>
                    <a:gd name="connsiteY2" fmla="*/ 99252 h 547869"/>
                    <a:gd name="connsiteX3" fmla="*/ 0 w 443696"/>
                    <a:gd name="connsiteY3" fmla="*/ 547869 h 547869"/>
                    <a:gd name="connsiteX4" fmla="*/ 424405 w 443696"/>
                    <a:gd name="connsiteY4" fmla="*/ 532436 h 547869"/>
                    <a:gd name="connsiteX5" fmla="*/ 408972 w 443696"/>
                    <a:gd name="connsiteY5" fmla="*/ 428263 h 547869"/>
                    <a:gd name="connsiteX6" fmla="*/ 189147 w 443696"/>
                    <a:gd name="connsiteY6" fmla="*/ 448038 h 547869"/>
                    <a:gd name="connsiteX7" fmla="*/ 443696 w 443696"/>
                    <a:gd name="connsiteY7" fmla="*/ 15433 h 547869"/>
                    <a:gd name="connsiteX8" fmla="*/ 46299 w 443696"/>
                    <a:gd name="connsiteY8" fmla="*/ 0 h 547869"/>
                    <a:gd name="connsiteX0" fmla="*/ 46299 w 443696"/>
                    <a:gd name="connsiteY0" fmla="*/ 0 h 547869"/>
                    <a:gd name="connsiteX1" fmla="*/ 60092 w 443696"/>
                    <a:gd name="connsiteY1" fmla="*/ 113046 h 547869"/>
                    <a:gd name="connsiteX2" fmla="*/ 272199 w 443696"/>
                    <a:gd name="connsiteY2" fmla="*/ 99252 h 547869"/>
                    <a:gd name="connsiteX3" fmla="*/ 0 w 443696"/>
                    <a:gd name="connsiteY3" fmla="*/ 547869 h 547869"/>
                    <a:gd name="connsiteX4" fmla="*/ 424405 w 443696"/>
                    <a:gd name="connsiteY4" fmla="*/ 532436 h 547869"/>
                    <a:gd name="connsiteX5" fmla="*/ 420063 w 443696"/>
                    <a:gd name="connsiteY5" fmla="*/ 412736 h 547869"/>
                    <a:gd name="connsiteX6" fmla="*/ 189147 w 443696"/>
                    <a:gd name="connsiteY6" fmla="*/ 448038 h 547869"/>
                    <a:gd name="connsiteX7" fmla="*/ 443696 w 443696"/>
                    <a:gd name="connsiteY7" fmla="*/ 15433 h 547869"/>
                    <a:gd name="connsiteX8" fmla="*/ 46299 w 443696"/>
                    <a:gd name="connsiteY8" fmla="*/ 0 h 547869"/>
                    <a:gd name="connsiteX0" fmla="*/ 46299 w 443696"/>
                    <a:gd name="connsiteY0" fmla="*/ 0 h 547869"/>
                    <a:gd name="connsiteX1" fmla="*/ 31255 w 443696"/>
                    <a:gd name="connsiteY1" fmla="*/ 113046 h 547869"/>
                    <a:gd name="connsiteX2" fmla="*/ 272199 w 443696"/>
                    <a:gd name="connsiteY2" fmla="*/ 99252 h 547869"/>
                    <a:gd name="connsiteX3" fmla="*/ 0 w 443696"/>
                    <a:gd name="connsiteY3" fmla="*/ 547869 h 547869"/>
                    <a:gd name="connsiteX4" fmla="*/ 424405 w 443696"/>
                    <a:gd name="connsiteY4" fmla="*/ 532436 h 547869"/>
                    <a:gd name="connsiteX5" fmla="*/ 420063 w 443696"/>
                    <a:gd name="connsiteY5" fmla="*/ 412736 h 547869"/>
                    <a:gd name="connsiteX6" fmla="*/ 189147 w 443696"/>
                    <a:gd name="connsiteY6" fmla="*/ 448038 h 547869"/>
                    <a:gd name="connsiteX7" fmla="*/ 443696 w 443696"/>
                    <a:gd name="connsiteY7" fmla="*/ 15433 h 547869"/>
                    <a:gd name="connsiteX8" fmla="*/ 46299 w 443696"/>
                    <a:gd name="connsiteY8" fmla="*/ 0 h 547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3696" h="547869">
                      <a:moveTo>
                        <a:pt x="46299" y="0"/>
                      </a:moveTo>
                      <a:lnTo>
                        <a:pt x="31255" y="113046"/>
                      </a:lnTo>
                      <a:lnTo>
                        <a:pt x="272199" y="99252"/>
                      </a:lnTo>
                      <a:lnTo>
                        <a:pt x="0" y="547869"/>
                      </a:lnTo>
                      <a:lnTo>
                        <a:pt x="424405" y="532436"/>
                      </a:lnTo>
                      <a:lnTo>
                        <a:pt x="420063" y="412736"/>
                      </a:lnTo>
                      <a:lnTo>
                        <a:pt x="189147" y="448038"/>
                      </a:lnTo>
                      <a:lnTo>
                        <a:pt x="443696" y="15433"/>
                      </a:lnTo>
                      <a:lnTo>
                        <a:pt x="46299"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6" name="Freihandform 47"/>
                <p:cNvSpPr/>
                <p:nvPr/>
              </p:nvSpPr>
              <p:spPr>
                <a:xfrm>
                  <a:off x="3297606" y="5226423"/>
                  <a:ext cx="462987" cy="556647"/>
                </a:xfrm>
                <a:custGeom>
                  <a:avLst/>
                  <a:gdLst>
                    <a:gd name="connsiteX0" fmla="*/ 216061 w 462987"/>
                    <a:gd name="connsiteY0" fmla="*/ 246926 h 563301"/>
                    <a:gd name="connsiteX1" fmla="*/ 239210 w 462987"/>
                    <a:gd name="connsiteY1" fmla="*/ 324091 h 563301"/>
                    <a:gd name="connsiteX2" fmla="*/ 358815 w 462987"/>
                    <a:gd name="connsiteY2" fmla="*/ 324091 h 563301"/>
                    <a:gd name="connsiteX3" fmla="*/ 343382 w 462987"/>
                    <a:gd name="connsiteY3" fmla="*/ 482278 h 563301"/>
                    <a:gd name="connsiteX4" fmla="*/ 173620 w 462987"/>
                    <a:gd name="connsiteY4" fmla="*/ 493853 h 563301"/>
                    <a:gd name="connsiteX5" fmla="*/ 69448 w 462987"/>
                    <a:gd name="connsiteY5" fmla="*/ 316374 h 563301"/>
                    <a:gd name="connsiteX6" fmla="*/ 150471 w 462987"/>
                    <a:gd name="connsiteY6" fmla="*/ 108030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43382 w 462987"/>
                    <a:gd name="connsiteY3" fmla="*/ 482278 h 563301"/>
                    <a:gd name="connsiteX4" fmla="*/ 173620 w 462987"/>
                    <a:gd name="connsiteY4" fmla="*/ 493853 h 563301"/>
                    <a:gd name="connsiteX5" fmla="*/ 92597 w 462987"/>
                    <a:gd name="connsiteY5" fmla="*/ 316374 h 563301"/>
                    <a:gd name="connsiteX6" fmla="*/ 150471 w 462987"/>
                    <a:gd name="connsiteY6" fmla="*/ 108030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43382 w 462987"/>
                    <a:gd name="connsiteY3" fmla="*/ 482278 h 563301"/>
                    <a:gd name="connsiteX4" fmla="*/ 192911 w 462987"/>
                    <a:gd name="connsiteY4" fmla="*/ 482278 h 563301"/>
                    <a:gd name="connsiteX5" fmla="*/ 92597 w 462987"/>
                    <a:gd name="connsiteY5" fmla="*/ 316374 h 563301"/>
                    <a:gd name="connsiteX6" fmla="*/ 150471 w 462987"/>
                    <a:gd name="connsiteY6" fmla="*/ 108030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31808 w 462987"/>
                    <a:gd name="connsiteY3" fmla="*/ 459128 h 563301"/>
                    <a:gd name="connsiteX4" fmla="*/ 192911 w 462987"/>
                    <a:gd name="connsiteY4" fmla="*/ 482278 h 563301"/>
                    <a:gd name="connsiteX5" fmla="*/ 92597 w 462987"/>
                    <a:gd name="connsiteY5" fmla="*/ 316374 h 563301"/>
                    <a:gd name="connsiteX6" fmla="*/ 150471 w 462987"/>
                    <a:gd name="connsiteY6" fmla="*/ 108030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31808 w 462987"/>
                    <a:gd name="connsiteY3" fmla="*/ 459128 h 563301"/>
                    <a:gd name="connsiteX4" fmla="*/ 192911 w 462987"/>
                    <a:gd name="connsiteY4" fmla="*/ 482278 h 563301"/>
                    <a:gd name="connsiteX5" fmla="*/ 92597 w 462987"/>
                    <a:gd name="connsiteY5" fmla="*/ 316374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31808 w 462987"/>
                    <a:gd name="connsiteY3" fmla="*/ 459128 h 563301"/>
                    <a:gd name="connsiteX4" fmla="*/ 192911 w 462987"/>
                    <a:gd name="connsiteY4" fmla="*/ 482278 h 563301"/>
                    <a:gd name="connsiteX5" fmla="*/ 116998 w 462987"/>
                    <a:gd name="connsiteY5" fmla="*/ 311938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31808 w 462987"/>
                    <a:gd name="connsiteY3" fmla="*/ 459128 h 563301"/>
                    <a:gd name="connsiteX4" fmla="*/ 195129 w 462987"/>
                    <a:gd name="connsiteY4" fmla="*/ 466750 h 563301"/>
                    <a:gd name="connsiteX5" fmla="*/ 116998 w 462987"/>
                    <a:gd name="connsiteY5" fmla="*/ 311938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16280 w 462987"/>
                    <a:gd name="connsiteY3" fmla="*/ 448037 h 563301"/>
                    <a:gd name="connsiteX4" fmla="*/ 195129 w 462987"/>
                    <a:gd name="connsiteY4" fmla="*/ 466750 h 563301"/>
                    <a:gd name="connsiteX5" fmla="*/ 116998 w 462987"/>
                    <a:gd name="connsiteY5" fmla="*/ 311938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16280 w 462987"/>
                    <a:gd name="connsiteY3" fmla="*/ 448037 h 563301"/>
                    <a:gd name="connsiteX4" fmla="*/ 195129 w 462987"/>
                    <a:gd name="connsiteY4" fmla="*/ 466750 h 563301"/>
                    <a:gd name="connsiteX5" fmla="*/ 116998 w 462987"/>
                    <a:gd name="connsiteY5" fmla="*/ 311938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31304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16280 w 462987"/>
                    <a:gd name="connsiteY3" fmla="*/ 448037 h 563301"/>
                    <a:gd name="connsiteX4" fmla="*/ 195129 w 462987"/>
                    <a:gd name="connsiteY4" fmla="*/ 466750 h 563301"/>
                    <a:gd name="connsiteX5" fmla="*/ 116998 w 462987"/>
                    <a:gd name="connsiteY5" fmla="*/ 311938 h 563301"/>
                    <a:gd name="connsiteX6" fmla="*/ 150471 w 462987"/>
                    <a:gd name="connsiteY6" fmla="*/ 115747 h 563301"/>
                    <a:gd name="connsiteX7" fmla="*/ 332869 w 462987"/>
                    <a:gd name="connsiteY7" fmla="*/ 87676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31304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16280 w 462987"/>
                    <a:gd name="connsiteY3" fmla="*/ 448037 h 563301"/>
                    <a:gd name="connsiteX4" fmla="*/ 195129 w 462987"/>
                    <a:gd name="connsiteY4" fmla="*/ 466750 h 563301"/>
                    <a:gd name="connsiteX5" fmla="*/ 116998 w 462987"/>
                    <a:gd name="connsiteY5" fmla="*/ 311938 h 563301"/>
                    <a:gd name="connsiteX6" fmla="*/ 154907 w 462987"/>
                    <a:gd name="connsiteY6" fmla="*/ 131275 h 563301"/>
                    <a:gd name="connsiteX7" fmla="*/ 332869 w 462987"/>
                    <a:gd name="connsiteY7" fmla="*/ 87676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31304 h 563301"/>
                    <a:gd name="connsiteX16" fmla="*/ 216061 w 462987"/>
                    <a:gd name="connsiteY16" fmla="*/ 246926 h 563301"/>
                    <a:gd name="connsiteX0" fmla="*/ 216061 w 462987"/>
                    <a:gd name="connsiteY0" fmla="*/ 240272 h 556647"/>
                    <a:gd name="connsiteX1" fmla="*/ 239210 w 462987"/>
                    <a:gd name="connsiteY1" fmla="*/ 317437 h 556647"/>
                    <a:gd name="connsiteX2" fmla="*/ 358815 w 462987"/>
                    <a:gd name="connsiteY2" fmla="*/ 317437 h 556647"/>
                    <a:gd name="connsiteX3" fmla="*/ 316280 w 462987"/>
                    <a:gd name="connsiteY3" fmla="*/ 441383 h 556647"/>
                    <a:gd name="connsiteX4" fmla="*/ 195129 w 462987"/>
                    <a:gd name="connsiteY4" fmla="*/ 460096 h 556647"/>
                    <a:gd name="connsiteX5" fmla="*/ 116998 w 462987"/>
                    <a:gd name="connsiteY5" fmla="*/ 305284 h 556647"/>
                    <a:gd name="connsiteX6" fmla="*/ 154907 w 462987"/>
                    <a:gd name="connsiteY6" fmla="*/ 124621 h 556647"/>
                    <a:gd name="connsiteX7" fmla="*/ 332869 w 462987"/>
                    <a:gd name="connsiteY7" fmla="*/ 81022 h 556647"/>
                    <a:gd name="connsiteX8" fmla="*/ 435980 w 462987"/>
                    <a:gd name="connsiteY8" fmla="*/ 136100 h 556647"/>
                    <a:gd name="connsiteX9" fmla="*/ 462987 w 462987"/>
                    <a:gd name="connsiteY9" fmla="*/ 47361 h 556647"/>
                    <a:gd name="connsiteX10" fmla="*/ 304705 w 462987"/>
                    <a:gd name="connsiteY10" fmla="*/ 0 h 556647"/>
                    <a:gd name="connsiteX11" fmla="*/ 65590 w 462987"/>
                    <a:gd name="connsiteY11" fmla="*/ 58936 h 556647"/>
                    <a:gd name="connsiteX12" fmla="*/ 0 w 462987"/>
                    <a:gd name="connsiteY12" fmla="*/ 332870 h 556647"/>
                    <a:gd name="connsiteX13" fmla="*/ 158187 w 462987"/>
                    <a:gd name="connsiteY13" fmla="*/ 556647 h 556647"/>
                    <a:gd name="connsiteX14" fmla="*/ 424405 w 462987"/>
                    <a:gd name="connsiteY14" fmla="*/ 506490 h 556647"/>
                    <a:gd name="connsiteX15" fmla="*/ 435980 w 462987"/>
                    <a:gd name="connsiteY15" fmla="*/ 224650 h 556647"/>
                    <a:gd name="connsiteX16" fmla="*/ 216061 w 462987"/>
                    <a:gd name="connsiteY16" fmla="*/ 240272 h 556647"/>
                    <a:gd name="connsiteX0" fmla="*/ 216061 w 462987"/>
                    <a:gd name="connsiteY0" fmla="*/ 240272 h 556647"/>
                    <a:gd name="connsiteX1" fmla="*/ 239210 w 462987"/>
                    <a:gd name="connsiteY1" fmla="*/ 317437 h 556647"/>
                    <a:gd name="connsiteX2" fmla="*/ 358815 w 462987"/>
                    <a:gd name="connsiteY2" fmla="*/ 317437 h 556647"/>
                    <a:gd name="connsiteX3" fmla="*/ 316280 w 462987"/>
                    <a:gd name="connsiteY3" fmla="*/ 441383 h 556647"/>
                    <a:gd name="connsiteX4" fmla="*/ 195129 w 462987"/>
                    <a:gd name="connsiteY4" fmla="*/ 460096 h 556647"/>
                    <a:gd name="connsiteX5" fmla="*/ 116998 w 462987"/>
                    <a:gd name="connsiteY5" fmla="*/ 305284 h 556647"/>
                    <a:gd name="connsiteX6" fmla="*/ 154907 w 462987"/>
                    <a:gd name="connsiteY6" fmla="*/ 124621 h 556647"/>
                    <a:gd name="connsiteX7" fmla="*/ 310687 w 462987"/>
                    <a:gd name="connsiteY7" fmla="*/ 81022 h 556647"/>
                    <a:gd name="connsiteX8" fmla="*/ 435980 w 462987"/>
                    <a:gd name="connsiteY8" fmla="*/ 136100 h 556647"/>
                    <a:gd name="connsiteX9" fmla="*/ 462987 w 462987"/>
                    <a:gd name="connsiteY9" fmla="*/ 47361 h 556647"/>
                    <a:gd name="connsiteX10" fmla="*/ 304705 w 462987"/>
                    <a:gd name="connsiteY10" fmla="*/ 0 h 556647"/>
                    <a:gd name="connsiteX11" fmla="*/ 65590 w 462987"/>
                    <a:gd name="connsiteY11" fmla="*/ 58936 h 556647"/>
                    <a:gd name="connsiteX12" fmla="*/ 0 w 462987"/>
                    <a:gd name="connsiteY12" fmla="*/ 332870 h 556647"/>
                    <a:gd name="connsiteX13" fmla="*/ 158187 w 462987"/>
                    <a:gd name="connsiteY13" fmla="*/ 556647 h 556647"/>
                    <a:gd name="connsiteX14" fmla="*/ 424405 w 462987"/>
                    <a:gd name="connsiteY14" fmla="*/ 506490 h 556647"/>
                    <a:gd name="connsiteX15" fmla="*/ 435980 w 462987"/>
                    <a:gd name="connsiteY15" fmla="*/ 224650 h 556647"/>
                    <a:gd name="connsiteX16" fmla="*/ 216061 w 462987"/>
                    <a:gd name="connsiteY16" fmla="*/ 240272 h 556647"/>
                    <a:gd name="connsiteX0" fmla="*/ 216061 w 462987"/>
                    <a:gd name="connsiteY0" fmla="*/ 240272 h 556647"/>
                    <a:gd name="connsiteX1" fmla="*/ 239210 w 462987"/>
                    <a:gd name="connsiteY1" fmla="*/ 317437 h 556647"/>
                    <a:gd name="connsiteX2" fmla="*/ 358815 w 462987"/>
                    <a:gd name="connsiteY2" fmla="*/ 317437 h 556647"/>
                    <a:gd name="connsiteX3" fmla="*/ 316280 w 462987"/>
                    <a:gd name="connsiteY3" fmla="*/ 441383 h 556647"/>
                    <a:gd name="connsiteX4" fmla="*/ 195129 w 462987"/>
                    <a:gd name="connsiteY4" fmla="*/ 460096 h 556647"/>
                    <a:gd name="connsiteX5" fmla="*/ 116998 w 462987"/>
                    <a:gd name="connsiteY5" fmla="*/ 305284 h 556647"/>
                    <a:gd name="connsiteX6" fmla="*/ 154907 w 462987"/>
                    <a:gd name="connsiteY6" fmla="*/ 124621 h 556647"/>
                    <a:gd name="connsiteX7" fmla="*/ 310687 w 462987"/>
                    <a:gd name="connsiteY7" fmla="*/ 81022 h 556647"/>
                    <a:gd name="connsiteX8" fmla="*/ 435980 w 462987"/>
                    <a:gd name="connsiteY8" fmla="*/ 136100 h 556647"/>
                    <a:gd name="connsiteX9" fmla="*/ 462987 w 462987"/>
                    <a:gd name="connsiteY9" fmla="*/ 47361 h 556647"/>
                    <a:gd name="connsiteX10" fmla="*/ 309142 w 462987"/>
                    <a:gd name="connsiteY10" fmla="*/ 0 h 556647"/>
                    <a:gd name="connsiteX11" fmla="*/ 65590 w 462987"/>
                    <a:gd name="connsiteY11" fmla="*/ 58936 h 556647"/>
                    <a:gd name="connsiteX12" fmla="*/ 0 w 462987"/>
                    <a:gd name="connsiteY12" fmla="*/ 332870 h 556647"/>
                    <a:gd name="connsiteX13" fmla="*/ 158187 w 462987"/>
                    <a:gd name="connsiteY13" fmla="*/ 556647 h 556647"/>
                    <a:gd name="connsiteX14" fmla="*/ 424405 w 462987"/>
                    <a:gd name="connsiteY14" fmla="*/ 506490 h 556647"/>
                    <a:gd name="connsiteX15" fmla="*/ 435980 w 462987"/>
                    <a:gd name="connsiteY15" fmla="*/ 224650 h 556647"/>
                    <a:gd name="connsiteX16" fmla="*/ 216061 w 462987"/>
                    <a:gd name="connsiteY16" fmla="*/ 240272 h 556647"/>
                    <a:gd name="connsiteX0" fmla="*/ 216061 w 462987"/>
                    <a:gd name="connsiteY0" fmla="*/ 240272 h 556647"/>
                    <a:gd name="connsiteX1" fmla="*/ 239210 w 462987"/>
                    <a:gd name="connsiteY1" fmla="*/ 317437 h 556647"/>
                    <a:gd name="connsiteX2" fmla="*/ 358815 w 462987"/>
                    <a:gd name="connsiteY2" fmla="*/ 317437 h 556647"/>
                    <a:gd name="connsiteX3" fmla="*/ 316280 w 462987"/>
                    <a:gd name="connsiteY3" fmla="*/ 441383 h 556647"/>
                    <a:gd name="connsiteX4" fmla="*/ 195129 w 462987"/>
                    <a:gd name="connsiteY4" fmla="*/ 460096 h 556647"/>
                    <a:gd name="connsiteX5" fmla="*/ 116998 w 462987"/>
                    <a:gd name="connsiteY5" fmla="*/ 305284 h 556647"/>
                    <a:gd name="connsiteX6" fmla="*/ 154907 w 462987"/>
                    <a:gd name="connsiteY6" fmla="*/ 124621 h 556647"/>
                    <a:gd name="connsiteX7" fmla="*/ 312905 w 462987"/>
                    <a:gd name="connsiteY7" fmla="*/ 81022 h 556647"/>
                    <a:gd name="connsiteX8" fmla="*/ 435980 w 462987"/>
                    <a:gd name="connsiteY8" fmla="*/ 136100 h 556647"/>
                    <a:gd name="connsiteX9" fmla="*/ 462987 w 462987"/>
                    <a:gd name="connsiteY9" fmla="*/ 47361 h 556647"/>
                    <a:gd name="connsiteX10" fmla="*/ 309142 w 462987"/>
                    <a:gd name="connsiteY10" fmla="*/ 0 h 556647"/>
                    <a:gd name="connsiteX11" fmla="*/ 65590 w 462987"/>
                    <a:gd name="connsiteY11" fmla="*/ 58936 h 556647"/>
                    <a:gd name="connsiteX12" fmla="*/ 0 w 462987"/>
                    <a:gd name="connsiteY12" fmla="*/ 332870 h 556647"/>
                    <a:gd name="connsiteX13" fmla="*/ 158187 w 462987"/>
                    <a:gd name="connsiteY13" fmla="*/ 556647 h 556647"/>
                    <a:gd name="connsiteX14" fmla="*/ 424405 w 462987"/>
                    <a:gd name="connsiteY14" fmla="*/ 506490 h 556647"/>
                    <a:gd name="connsiteX15" fmla="*/ 435980 w 462987"/>
                    <a:gd name="connsiteY15" fmla="*/ 224650 h 556647"/>
                    <a:gd name="connsiteX16" fmla="*/ 216061 w 462987"/>
                    <a:gd name="connsiteY16" fmla="*/ 240272 h 55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2987" h="556647">
                      <a:moveTo>
                        <a:pt x="216061" y="240272"/>
                      </a:moveTo>
                      <a:lnTo>
                        <a:pt x="239210" y="317437"/>
                      </a:lnTo>
                      <a:lnTo>
                        <a:pt x="358815" y="317437"/>
                      </a:lnTo>
                      <a:lnTo>
                        <a:pt x="316280" y="441383"/>
                      </a:lnTo>
                      <a:lnTo>
                        <a:pt x="195129" y="460096"/>
                      </a:lnTo>
                      <a:lnTo>
                        <a:pt x="116998" y="305284"/>
                      </a:lnTo>
                      <a:lnTo>
                        <a:pt x="154907" y="124621"/>
                      </a:lnTo>
                      <a:lnTo>
                        <a:pt x="312905" y="81022"/>
                      </a:lnTo>
                      <a:lnTo>
                        <a:pt x="435980" y="136100"/>
                      </a:lnTo>
                      <a:lnTo>
                        <a:pt x="462987" y="47361"/>
                      </a:lnTo>
                      <a:lnTo>
                        <a:pt x="309142" y="0"/>
                      </a:lnTo>
                      <a:lnTo>
                        <a:pt x="65590" y="58936"/>
                      </a:lnTo>
                      <a:lnTo>
                        <a:pt x="0" y="332870"/>
                      </a:lnTo>
                      <a:lnTo>
                        <a:pt x="158187" y="556647"/>
                      </a:lnTo>
                      <a:lnTo>
                        <a:pt x="424405" y="506490"/>
                      </a:lnTo>
                      <a:lnTo>
                        <a:pt x="435980" y="224650"/>
                      </a:lnTo>
                      <a:lnTo>
                        <a:pt x="216061" y="24027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9" name="Freihandform 48"/>
                <p:cNvSpPr/>
                <p:nvPr/>
              </p:nvSpPr>
              <p:spPr>
                <a:xfrm>
                  <a:off x="2947915" y="5227485"/>
                  <a:ext cx="378106" cy="578734"/>
                </a:xfrm>
                <a:custGeom>
                  <a:avLst/>
                  <a:gdLst>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58501 w 378106"/>
                    <a:gd name="connsiteY11" fmla="*/ 277792 h 578734"/>
                    <a:gd name="connsiteX12" fmla="*/ 246927 w 378106"/>
                    <a:gd name="connsiteY12" fmla="*/ 320233 h 578734"/>
                    <a:gd name="connsiteX13" fmla="*/ 108030 w 378106"/>
                    <a:gd name="connsiteY13" fmla="*/ 366532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58501 w 378106"/>
                    <a:gd name="connsiteY11" fmla="*/ 277792 h 578734"/>
                    <a:gd name="connsiteX12" fmla="*/ 165904 w 378106"/>
                    <a:gd name="connsiteY12" fmla="*/ 300942 h 578734"/>
                    <a:gd name="connsiteX13" fmla="*/ 108030 w 378106"/>
                    <a:gd name="connsiteY13" fmla="*/ 366532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196544 w 378106"/>
                    <a:gd name="connsiteY11" fmla="*/ 271383 h 578734"/>
                    <a:gd name="connsiteX12" fmla="*/ 165904 w 378106"/>
                    <a:gd name="connsiteY12" fmla="*/ 300942 h 578734"/>
                    <a:gd name="connsiteX13" fmla="*/ 108030 w 378106"/>
                    <a:gd name="connsiteY13" fmla="*/ 366532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196544 w 378106"/>
                    <a:gd name="connsiteY11" fmla="*/ 271383 h 578734"/>
                    <a:gd name="connsiteX12" fmla="*/ 165904 w 378106"/>
                    <a:gd name="connsiteY12" fmla="*/ 300942 h 578734"/>
                    <a:gd name="connsiteX13" fmla="*/ 116576 w 378106"/>
                    <a:gd name="connsiteY13" fmla="*/ 370805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196544 w 378106"/>
                    <a:gd name="connsiteY11" fmla="*/ 271383 h 578734"/>
                    <a:gd name="connsiteX12" fmla="*/ 182996 w 378106"/>
                    <a:gd name="connsiteY12" fmla="*/ 305215 h 578734"/>
                    <a:gd name="connsiteX13" fmla="*/ 116576 w 378106"/>
                    <a:gd name="connsiteY13" fmla="*/ 370805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30727 w 378106"/>
                    <a:gd name="connsiteY11" fmla="*/ 269246 h 578734"/>
                    <a:gd name="connsiteX12" fmla="*/ 182996 w 378106"/>
                    <a:gd name="connsiteY12" fmla="*/ 305215 h 578734"/>
                    <a:gd name="connsiteX13" fmla="*/ 116576 w 378106"/>
                    <a:gd name="connsiteY13" fmla="*/ 370805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26291 w 378106"/>
                    <a:gd name="connsiteY11" fmla="*/ 269246 h 578734"/>
                    <a:gd name="connsiteX12" fmla="*/ 182996 w 378106"/>
                    <a:gd name="connsiteY12" fmla="*/ 305215 h 578734"/>
                    <a:gd name="connsiteX13" fmla="*/ 116576 w 378106"/>
                    <a:gd name="connsiteY13" fmla="*/ 370805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26291 w 378106"/>
                    <a:gd name="connsiteY11" fmla="*/ 269246 h 578734"/>
                    <a:gd name="connsiteX12" fmla="*/ 182996 w 378106"/>
                    <a:gd name="connsiteY12" fmla="*/ 305215 h 578734"/>
                    <a:gd name="connsiteX13" fmla="*/ 109921 w 378106"/>
                    <a:gd name="connsiteY13" fmla="*/ 368586 h 578734"/>
                    <a:gd name="connsiteX14" fmla="*/ 108030 w 378106"/>
                    <a:gd name="connsiteY14" fmla="*/ 574876 h 578734"/>
                    <a:gd name="connsiteX15" fmla="*/ 19291 w 378106"/>
                    <a:gd name="connsiteY15" fmla="*/ 578734 h 578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8106" h="578734">
                      <a:moveTo>
                        <a:pt x="19291" y="578734"/>
                      </a:moveTo>
                      <a:lnTo>
                        <a:pt x="0" y="7717"/>
                      </a:lnTo>
                      <a:lnTo>
                        <a:pt x="270076" y="0"/>
                      </a:lnTo>
                      <a:lnTo>
                        <a:pt x="378106" y="154329"/>
                      </a:lnTo>
                      <a:lnTo>
                        <a:pt x="308658" y="339524"/>
                      </a:lnTo>
                      <a:lnTo>
                        <a:pt x="111889" y="370390"/>
                      </a:lnTo>
                      <a:lnTo>
                        <a:pt x="223777" y="266218"/>
                      </a:lnTo>
                      <a:lnTo>
                        <a:pt x="262359" y="173620"/>
                      </a:lnTo>
                      <a:lnTo>
                        <a:pt x="219919" y="88739"/>
                      </a:lnTo>
                      <a:lnTo>
                        <a:pt x="123463" y="108030"/>
                      </a:lnTo>
                      <a:cubicBezTo>
                        <a:pt x="124749" y="160759"/>
                        <a:pt x="126036" y="213489"/>
                        <a:pt x="127322" y="266218"/>
                      </a:cubicBezTo>
                      <a:lnTo>
                        <a:pt x="226291" y="269246"/>
                      </a:lnTo>
                      <a:lnTo>
                        <a:pt x="182996" y="305215"/>
                      </a:lnTo>
                      <a:lnTo>
                        <a:pt x="109921" y="368586"/>
                      </a:lnTo>
                      <a:cubicBezTo>
                        <a:pt x="109291" y="437349"/>
                        <a:pt x="108660" y="506113"/>
                        <a:pt x="108030" y="574876"/>
                      </a:cubicBezTo>
                      <a:lnTo>
                        <a:pt x="19291" y="57873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sp>
          <p:nvSpPr>
            <p:cNvPr id="70" name="Freihandform 60"/>
            <p:cNvSpPr/>
            <p:nvPr/>
          </p:nvSpPr>
          <p:spPr>
            <a:xfrm>
              <a:off x="271523" y="281392"/>
              <a:ext cx="435206" cy="430990"/>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601462"/>
                <a:gd name="connsiteX1" fmla="*/ 38190 w 973666"/>
                <a:gd name="connsiteY1" fmla="*/ 939080 h 1601462"/>
                <a:gd name="connsiteX2" fmla="*/ 943583 w 973666"/>
                <a:gd name="connsiteY2" fmla="*/ 1601462 h 1601462"/>
                <a:gd name="connsiteX3" fmla="*/ 973666 w 973666"/>
                <a:gd name="connsiteY3" fmla="*/ 1397000 h 1601462"/>
                <a:gd name="connsiteX4" fmla="*/ 235444 w 973666"/>
                <a:gd name="connsiteY4" fmla="*/ 874229 h 1601462"/>
                <a:gd name="connsiteX5" fmla="*/ 194733 w 973666"/>
                <a:gd name="connsiteY5" fmla="*/ 279400 h 1601462"/>
                <a:gd name="connsiteX6" fmla="*/ 889000 w 973666"/>
                <a:gd name="connsiteY6" fmla="*/ 160867 h 1601462"/>
                <a:gd name="connsiteX7" fmla="*/ 948266 w 973666"/>
                <a:gd name="connsiteY7" fmla="*/ 0 h 1601462"/>
                <a:gd name="connsiteX8" fmla="*/ 0 w 973666"/>
                <a:gd name="connsiteY8" fmla="*/ 101600 h 1601462"/>
                <a:gd name="connsiteX0" fmla="*/ 0 w 973666"/>
                <a:gd name="connsiteY0" fmla="*/ 101600 h 1397000"/>
                <a:gd name="connsiteX1" fmla="*/ 38190 w 973666"/>
                <a:gd name="connsiteY1" fmla="*/ 939080 h 1397000"/>
                <a:gd name="connsiteX2" fmla="*/ 973666 w 973666"/>
                <a:gd name="connsiteY2" fmla="*/ 1397000 h 1397000"/>
                <a:gd name="connsiteX3" fmla="*/ 235444 w 973666"/>
                <a:gd name="connsiteY3" fmla="*/ 874229 h 1397000"/>
                <a:gd name="connsiteX4" fmla="*/ 194733 w 973666"/>
                <a:gd name="connsiteY4" fmla="*/ 279400 h 1397000"/>
                <a:gd name="connsiteX5" fmla="*/ 889000 w 973666"/>
                <a:gd name="connsiteY5" fmla="*/ 160867 h 1397000"/>
                <a:gd name="connsiteX6" fmla="*/ 948266 w 973666"/>
                <a:gd name="connsiteY6" fmla="*/ 0 h 1397000"/>
                <a:gd name="connsiteX7" fmla="*/ 0 w 973666"/>
                <a:gd name="connsiteY7" fmla="*/ 101600 h 1397000"/>
                <a:gd name="connsiteX0" fmla="*/ 0 w 948266"/>
                <a:gd name="connsiteY0" fmla="*/ 101600 h 939080"/>
                <a:gd name="connsiteX1" fmla="*/ 38190 w 948266"/>
                <a:gd name="connsiteY1" fmla="*/ 939080 h 939080"/>
                <a:gd name="connsiteX2" fmla="*/ 235444 w 948266"/>
                <a:gd name="connsiteY2" fmla="*/ 874229 h 939080"/>
                <a:gd name="connsiteX3" fmla="*/ 194733 w 948266"/>
                <a:gd name="connsiteY3" fmla="*/ 279400 h 939080"/>
                <a:gd name="connsiteX4" fmla="*/ 889000 w 948266"/>
                <a:gd name="connsiteY4" fmla="*/ 160867 h 939080"/>
                <a:gd name="connsiteX5" fmla="*/ 948266 w 948266"/>
                <a:gd name="connsiteY5" fmla="*/ 0 h 939080"/>
                <a:gd name="connsiteX6" fmla="*/ 0 w 948266"/>
                <a:gd name="connsiteY6" fmla="*/ 101600 h 93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8266" h="939080">
                  <a:moveTo>
                    <a:pt x="0" y="101600"/>
                  </a:moveTo>
                  <a:lnTo>
                    <a:pt x="38190" y="939080"/>
                  </a:lnTo>
                  <a:lnTo>
                    <a:pt x="235444" y="874229"/>
                  </a:lnTo>
                  <a:lnTo>
                    <a:pt x="194733" y="279400"/>
                  </a:lnTo>
                  <a:lnTo>
                    <a:pt x="889000" y="160867"/>
                  </a:lnTo>
                  <a:lnTo>
                    <a:pt x="948266" y="0"/>
                  </a:lnTo>
                  <a:lnTo>
                    <a:pt x="0" y="1016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sp>
          <p:nvSpPr>
            <p:cNvPr id="72" name="Freihandform 61"/>
            <p:cNvSpPr/>
            <p:nvPr/>
          </p:nvSpPr>
          <p:spPr>
            <a:xfrm rot="11202798">
              <a:off x="1182985" y="1131900"/>
              <a:ext cx="366876" cy="386004"/>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48266"/>
                <a:gd name="connsiteY0" fmla="*/ 101600 h 1591734"/>
                <a:gd name="connsiteX1" fmla="*/ 135466 w 948266"/>
                <a:gd name="connsiteY1" fmla="*/ 1532467 h 1591734"/>
                <a:gd name="connsiteX2" fmla="*/ 914400 w 948266"/>
                <a:gd name="connsiteY2" fmla="*/ 1591734 h 1591734"/>
                <a:gd name="connsiteX3" fmla="*/ 918266 w 948266"/>
                <a:gd name="connsiteY3" fmla="*/ 1360896 h 1591734"/>
                <a:gd name="connsiteX4" fmla="*/ 313266 w 948266"/>
                <a:gd name="connsiteY4" fmla="*/ 1380067 h 1591734"/>
                <a:gd name="connsiteX5" fmla="*/ 194733 w 948266"/>
                <a:gd name="connsiteY5" fmla="*/ 279400 h 1591734"/>
                <a:gd name="connsiteX6" fmla="*/ 889000 w 948266"/>
                <a:gd name="connsiteY6" fmla="*/ 160867 h 1591734"/>
                <a:gd name="connsiteX7" fmla="*/ 948266 w 948266"/>
                <a:gd name="connsiteY7" fmla="*/ 0 h 1591734"/>
                <a:gd name="connsiteX8" fmla="*/ 0 w 948266"/>
                <a:gd name="connsiteY8" fmla="*/ 101600 h 1591734"/>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889000 w 1052905"/>
                <a:gd name="connsiteY6" fmla="*/ 160867 h 1609532"/>
                <a:gd name="connsiteX7" fmla="*/ 948266 w 1052905"/>
                <a:gd name="connsiteY7" fmla="*/ 0 h 1609532"/>
                <a:gd name="connsiteX8" fmla="*/ 0 w 1052905"/>
                <a:gd name="connsiteY8" fmla="*/ 101600 h 1609532"/>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764850 w 1052905"/>
                <a:gd name="connsiteY6" fmla="*/ 192532 h 1609532"/>
                <a:gd name="connsiteX7" fmla="*/ 948266 w 1052905"/>
                <a:gd name="connsiteY7" fmla="*/ 0 h 1609532"/>
                <a:gd name="connsiteX8" fmla="*/ 0 w 1052905"/>
                <a:gd name="connsiteY8" fmla="*/ 101600 h 1609532"/>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94733 w 1052905"/>
                <a:gd name="connsiteY5" fmla="*/ 313026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0945 w 1052905"/>
                <a:gd name="connsiteY1" fmla="*/ 841060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30172"/>
                <a:gd name="connsiteY0" fmla="*/ 135226 h 1616449"/>
                <a:gd name="connsiteX1" fmla="*/ 10945 w 1030172"/>
                <a:gd name="connsiteY1" fmla="*/ 841060 h 1616449"/>
                <a:gd name="connsiteX2" fmla="*/ 1030162 w 1030172"/>
                <a:gd name="connsiteY2" fmla="*/ 1616449 h 1616449"/>
                <a:gd name="connsiteX3" fmla="*/ 918266 w 1030172"/>
                <a:gd name="connsiteY3" fmla="*/ 1394522 h 1616449"/>
                <a:gd name="connsiteX4" fmla="*/ 195593 w 1030172"/>
                <a:gd name="connsiteY4" fmla="*/ 830060 h 1616449"/>
                <a:gd name="connsiteX5" fmla="*/ 144281 w 1030172"/>
                <a:gd name="connsiteY5" fmla="*/ 318964 h 1616449"/>
                <a:gd name="connsiteX6" fmla="*/ 764850 w 1030172"/>
                <a:gd name="connsiteY6" fmla="*/ 226158 h 1616449"/>
                <a:gd name="connsiteX7" fmla="*/ 799381 w 1030172"/>
                <a:gd name="connsiteY7" fmla="*/ 0 h 1616449"/>
                <a:gd name="connsiteX8" fmla="*/ 0 w 1030172"/>
                <a:gd name="connsiteY8" fmla="*/ 135226 h 1616449"/>
                <a:gd name="connsiteX0" fmla="*/ 0 w 918266"/>
                <a:gd name="connsiteY0" fmla="*/ 135226 h 1394522"/>
                <a:gd name="connsiteX1" fmla="*/ 10945 w 918266"/>
                <a:gd name="connsiteY1" fmla="*/ 841060 h 1394522"/>
                <a:gd name="connsiteX2" fmla="*/ 918266 w 918266"/>
                <a:gd name="connsiteY2" fmla="*/ 1394522 h 1394522"/>
                <a:gd name="connsiteX3" fmla="*/ 195593 w 918266"/>
                <a:gd name="connsiteY3" fmla="*/ 830060 h 1394522"/>
                <a:gd name="connsiteX4" fmla="*/ 144281 w 918266"/>
                <a:gd name="connsiteY4" fmla="*/ 318964 h 1394522"/>
                <a:gd name="connsiteX5" fmla="*/ 764850 w 918266"/>
                <a:gd name="connsiteY5" fmla="*/ 226158 h 1394522"/>
                <a:gd name="connsiteX6" fmla="*/ 799381 w 918266"/>
                <a:gd name="connsiteY6" fmla="*/ 0 h 1394522"/>
                <a:gd name="connsiteX7" fmla="*/ 0 w 918266"/>
                <a:gd name="connsiteY7" fmla="*/ 135226 h 1394522"/>
                <a:gd name="connsiteX0" fmla="*/ 0 w 799381"/>
                <a:gd name="connsiteY0" fmla="*/ 135226 h 841060"/>
                <a:gd name="connsiteX1" fmla="*/ 10945 w 799381"/>
                <a:gd name="connsiteY1" fmla="*/ 841060 h 841060"/>
                <a:gd name="connsiteX2" fmla="*/ 195593 w 799381"/>
                <a:gd name="connsiteY2" fmla="*/ 830060 h 841060"/>
                <a:gd name="connsiteX3" fmla="*/ 144281 w 799381"/>
                <a:gd name="connsiteY3" fmla="*/ 318964 h 841060"/>
                <a:gd name="connsiteX4" fmla="*/ 764850 w 799381"/>
                <a:gd name="connsiteY4" fmla="*/ 226158 h 841060"/>
                <a:gd name="connsiteX5" fmla="*/ 799381 w 799381"/>
                <a:gd name="connsiteY5" fmla="*/ 0 h 841060"/>
                <a:gd name="connsiteX6" fmla="*/ 0 w 799381"/>
                <a:gd name="connsiteY6" fmla="*/ 135226 h 84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9381" h="841060">
                  <a:moveTo>
                    <a:pt x="0" y="135226"/>
                  </a:moveTo>
                  <a:lnTo>
                    <a:pt x="10945" y="841060"/>
                  </a:lnTo>
                  <a:lnTo>
                    <a:pt x="195593" y="830060"/>
                  </a:lnTo>
                  <a:lnTo>
                    <a:pt x="144281" y="318964"/>
                  </a:lnTo>
                  <a:lnTo>
                    <a:pt x="764850" y="226158"/>
                  </a:lnTo>
                  <a:lnTo>
                    <a:pt x="799381" y="0"/>
                  </a:lnTo>
                  <a:lnTo>
                    <a:pt x="0" y="13522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sp>
          <p:nvSpPr>
            <p:cNvPr id="81" name="Freihandform: Form 80"/>
            <p:cNvSpPr/>
            <p:nvPr/>
          </p:nvSpPr>
          <p:spPr>
            <a:xfrm>
              <a:off x="1388523" y="646742"/>
              <a:ext cx="217068" cy="458960"/>
            </a:xfrm>
            <a:custGeom>
              <a:avLst/>
              <a:gdLst>
                <a:gd name="connsiteX0" fmla="*/ 0 w 1005840"/>
                <a:gd name="connsiteY0" fmla="*/ 388620 h 2526030"/>
                <a:gd name="connsiteX1" fmla="*/ 102870 w 1005840"/>
                <a:gd name="connsiteY1" fmla="*/ 651510 h 2526030"/>
                <a:gd name="connsiteX2" fmla="*/ 537210 w 1005840"/>
                <a:gd name="connsiteY2" fmla="*/ 331470 h 2526030"/>
                <a:gd name="connsiteX3" fmla="*/ 422910 w 1005840"/>
                <a:gd name="connsiteY3" fmla="*/ 2366010 h 2526030"/>
                <a:gd name="connsiteX4" fmla="*/ 377190 w 1005840"/>
                <a:gd name="connsiteY4" fmla="*/ 2526030 h 2526030"/>
                <a:gd name="connsiteX5" fmla="*/ 1005840 w 1005840"/>
                <a:gd name="connsiteY5" fmla="*/ 2446020 h 2526030"/>
                <a:gd name="connsiteX6" fmla="*/ 822960 w 1005840"/>
                <a:gd name="connsiteY6" fmla="*/ 2377440 h 2526030"/>
                <a:gd name="connsiteX7" fmla="*/ 857250 w 1005840"/>
                <a:gd name="connsiteY7" fmla="*/ 45720 h 2526030"/>
                <a:gd name="connsiteX8" fmla="*/ 582930 w 1005840"/>
                <a:gd name="connsiteY8" fmla="*/ 0 h 2526030"/>
                <a:gd name="connsiteX9" fmla="*/ 0 w 1005840"/>
                <a:gd name="connsiteY9" fmla="*/ 388620 h 2526030"/>
                <a:gd name="connsiteX0" fmla="*/ 0 w 1005840"/>
                <a:gd name="connsiteY0" fmla="*/ 388620 h 2526030"/>
                <a:gd name="connsiteX1" fmla="*/ 102870 w 1005840"/>
                <a:gd name="connsiteY1" fmla="*/ 651510 h 2526030"/>
                <a:gd name="connsiteX2" fmla="*/ 537210 w 1005840"/>
                <a:gd name="connsiteY2" fmla="*/ 331470 h 2526030"/>
                <a:gd name="connsiteX3" fmla="*/ 422910 w 1005840"/>
                <a:gd name="connsiteY3" fmla="*/ 2366010 h 2526030"/>
                <a:gd name="connsiteX4" fmla="*/ 377190 w 1005840"/>
                <a:gd name="connsiteY4" fmla="*/ 2526030 h 2526030"/>
                <a:gd name="connsiteX5" fmla="*/ 1005840 w 1005840"/>
                <a:gd name="connsiteY5" fmla="*/ 2446020 h 2526030"/>
                <a:gd name="connsiteX6" fmla="*/ 822960 w 1005840"/>
                <a:gd name="connsiteY6" fmla="*/ 2077282 h 2526030"/>
                <a:gd name="connsiteX7" fmla="*/ 857250 w 1005840"/>
                <a:gd name="connsiteY7" fmla="*/ 45720 h 2526030"/>
                <a:gd name="connsiteX8" fmla="*/ 582930 w 1005840"/>
                <a:gd name="connsiteY8" fmla="*/ 0 h 2526030"/>
                <a:gd name="connsiteX9" fmla="*/ 0 w 1005840"/>
                <a:gd name="connsiteY9" fmla="*/ 388620 h 2526030"/>
                <a:gd name="connsiteX0" fmla="*/ 0 w 857250"/>
                <a:gd name="connsiteY0" fmla="*/ 388620 h 2626114"/>
                <a:gd name="connsiteX1" fmla="*/ 102870 w 857250"/>
                <a:gd name="connsiteY1" fmla="*/ 651510 h 2626114"/>
                <a:gd name="connsiteX2" fmla="*/ 537210 w 857250"/>
                <a:gd name="connsiteY2" fmla="*/ 331470 h 2626114"/>
                <a:gd name="connsiteX3" fmla="*/ 422910 w 857250"/>
                <a:gd name="connsiteY3" fmla="*/ 2366010 h 2626114"/>
                <a:gd name="connsiteX4" fmla="*/ 377190 w 857250"/>
                <a:gd name="connsiteY4" fmla="*/ 2526030 h 2626114"/>
                <a:gd name="connsiteX5" fmla="*/ 695088 w 857250"/>
                <a:gd name="connsiteY5" fmla="*/ 2626114 h 2626114"/>
                <a:gd name="connsiteX6" fmla="*/ 822960 w 857250"/>
                <a:gd name="connsiteY6" fmla="*/ 2077282 h 2626114"/>
                <a:gd name="connsiteX7" fmla="*/ 857250 w 857250"/>
                <a:gd name="connsiteY7" fmla="*/ 45720 h 2626114"/>
                <a:gd name="connsiteX8" fmla="*/ 582930 w 857250"/>
                <a:gd name="connsiteY8" fmla="*/ 0 h 2626114"/>
                <a:gd name="connsiteX9" fmla="*/ 0 w 857250"/>
                <a:gd name="connsiteY9" fmla="*/ 388620 h 2626114"/>
                <a:gd name="connsiteX0" fmla="*/ 0 w 857250"/>
                <a:gd name="connsiteY0" fmla="*/ 388620 h 2626114"/>
                <a:gd name="connsiteX1" fmla="*/ 102870 w 857250"/>
                <a:gd name="connsiteY1" fmla="*/ 651510 h 2626114"/>
                <a:gd name="connsiteX2" fmla="*/ 537210 w 857250"/>
                <a:gd name="connsiteY2" fmla="*/ 331470 h 2626114"/>
                <a:gd name="connsiteX3" fmla="*/ 422910 w 857250"/>
                <a:gd name="connsiteY3" fmla="*/ 2366010 h 2626114"/>
                <a:gd name="connsiteX4" fmla="*/ 377190 w 857250"/>
                <a:gd name="connsiteY4" fmla="*/ 2526030 h 2626114"/>
                <a:gd name="connsiteX5" fmla="*/ 695088 w 857250"/>
                <a:gd name="connsiteY5" fmla="*/ 2626114 h 2626114"/>
                <a:gd name="connsiteX6" fmla="*/ 681306 w 857250"/>
                <a:gd name="connsiteY6" fmla="*/ 2159375 h 2626114"/>
                <a:gd name="connsiteX7" fmla="*/ 857250 w 857250"/>
                <a:gd name="connsiteY7" fmla="*/ 45720 h 2626114"/>
                <a:gd name="connsiteX8" fmla="*/ 582930 w 857250"/>
                <a:gd name="connsiteY8" fmla="*/ 0 h 2626114"/>
                <a:gd name="connsiteX9" fmla="*/ 0 w 857250"/>
                <a:gd name="connsiteY9" fmla="*/ 388620 h 2626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7250" h="2626114">
                  <a:moveTo>
                    <a:pt x="0" y="388620"/>
                  </a:moveTo>
                  <a:lnTo>
                    <a:pt x="102870" y="651510"/>
                  </a:lnTo>
                  <a:lnTo>
                    <a:pt x="537210" y="331470"/>
                  </a:lnTo>
                  <a:lnTo>
                    <a:pt x="422910" y="2366010"/>
                  </a:lnTo>
                  <a:cubicBezTo>
                    <a:pt x="407670" y="2419350"/>
                    <a:pt x="331827" y="2482679"/>
                    <a:pt x="377190" y="2526030"/>
                  </a:cubicBezTo>
                  <a:cubicBezTo>
                    <a:pt x="422553" y="2569381"/>
                    <a:pt x="589122" y="2592753"/>
                    <a:pt x="695088" y="2626114"/>
                  </a:cubicBezTo>
                  <a:lnTo>
                    <a:pt x="681306" y="2159375"/>
                  </a:lnTo>
                  <a:lnTo>
                    <a:pt x="857250" y="45720"/>
                  </a:lnTo>
                  <a:lnTo>
                    <a:pt x="582930" y="0"/>
                  </a:lnTo>
                  <a:lnTo>
                    <a:pt x="0" y="38862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7" name="Rechteck 16">
            <a:extLst>
              <a:ext uri="{FF2B5EF4-FFF2-40B4-BE49-F238E27FC236}">
                <a16:creationId xmlns:a16="http://schemas.microsoft.com/office/drawing/2014/main" id="{C5B97982-3CF6-4989-801D-811882512AC2}"/>
              </a:ext>
            </a:extLst>
          </p:cNvPr>
          <p:cNvSpPr/>
          <p:nvPr/>
        </p:nvSpPr>
        <p:spPr>
          <a:xfrm rot="21305430">
            <a:off x="4753768" y="735427"/>
            <a:ext cx="1544976" cy="50347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b="1" dirty="0">
                <a:solidFill>
                  <a:schemeClr val="bg1"/>
                </a:solidFill>
              </a:rPr>
              <a:t>Hebel 1 (1 DS)</a:t>
            </a:r>
          </a:p>
          <a:p>
            <a:pPr algn="ctr"/>
            <a:r>
              <a:rPr lang="de-DE" sz="900" dirty="0">
                <a:solidFill>
                  <a:schemeClr val="bg1"/>
                </a:solidFill>
              </a:rPr>
              <a:t>Hebelgesetz</a:t>
            </a:r>
          </a:p>
        </p:txBody>
      </p:sp>
      <p:sp>
        <p:nvSpPr>
          <p:cNvPr id="18" name="Rechteck 17">
            <a:extLst>
              <a:ext uri="{FF2B5EF4-FFF2-40B4-BE49-F238E27FC236}">
                <a16:creationId xmlns:a16="http://schemas.microsoft.com/office/drawing/2014/main" id="{3CE1FF72-0B05-4E75-8DFA-9D9C97CDFFDF}"/>
              </a:ext>
            </a:extLst>
          </p:cNvPr>
          <p:cNvSpPr/>
          <p:nvPr/>
        </p:nvSpPr>
        <p:spPr>
          <a:xfrm rot="21388199">
            <a:off x="565327" y="3875349"/>
            <a:ext cx="1544976" cy="55029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b="1" dirty="0">
                <a:solidFill>
                  <a:schemeClr val="bg1"/>
                </a:solidFill>
              </a:rPr>
              <a:t>Getriebe 1 (1 DS)</a:t>
            </a:r>
          </a:p>
          <a:p>
            <a:pPr algn="ctr"/>
            <a:r>
              <a:rPr lang="de-DE" sz="900" dirty="0">
                <a:solidFill>
                  <a:schemeClr val="bg1"/>
                </a:solidFill>
              </a:rPr>
              <a:t>Zahnräder zeichnen</a:t>
            </a:r>
          </a:p>
        </p:txBody>
      </p:sp>
      <p:sp>
        <p:nvSpPr>
          <p:cNvPr id="19" name="Rechteck 18">
            <a:extLst>
              <a:ext uri="{FF2B5EF4-FFF2-40B4-BE49-F238E27FC236}">
                <a16:creationId xmlns:a16="http://schemas.microsoft.com/office/drawing/2014/main" id="{920D8B8C-6F4E-442E-88D9-742560D58823}"/>
              </a:ext>
            </a:extLst>
          </p:cNvPr>
          <p:cNvSpPr/>
          <p:nvPr/>
        </p:nvSpPr>
        <p:spPr>
          <a:xfrm rot="21305430">
            <a:off x="4700696" y="5548845"/>
            <a:ext cx="1544976" cy="50347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b="1" dirty="0">
                <a:solidFill>
                  <a:schemeClr val="bg1"/>
                </a:solidFill>
              </a:rPr>
              <a:t>Schaltung 1 (1 DS)</a:t>
            </a:r>
          </a:p>
          <a:p>
            <a:pPr algn="ctr"/>
            <a:r>
              <a:rPr lang="de-DE" sz="900" dirty="0">
                <a:solidFill>
                  <a:schemeClr val="bg1"/>
                </a:solidFill>
              </a:rPr>
              <a:t>Schalter und Taster</a:t>
            </a:r>
          </a:p>
        </p:txBody>
      </p:sp>
      <p:sp>
        <p:nvSpPr>
          <p:cNvPr id="20" name="Rechteck 19">
            <a:extLst>
              <a:ext uri="{FF2B5EF4-FFF2-40B4-BE49-F238E27FC236}">
                <a16:creationId xmlns:a16="http://schemas.microsoft.com/office/drawing/2014/main" id="{CA7CD989-407E-4B11-A6FA-C250FD864E22}"/>
              </a:ext>
            </a:extLst>
          </p:cNvPr>
          <p:cNvSpPr/>
          <p:nvPr/>
        </p:nvSpPr>
        <p:spPr>
          <a:xfrm rot="21305430">
            <a:off x="683775" y="5903193"/>
            <a:ext cx="1544976" cy="55029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b="1" dirty="0">
                <a:solidFill>
                  <a:schemeClr val="bg1"/>
                </a:solidFill>
              </a:rPr>
              <a:t>µC 1 (8-10 DS)</a:t>
            </a:r>
          </a:p>
          <a:p>
            <a:pPr algn="ctr"/>
            <a:r>
              <a:rPr lang="de-DE" sz="900" b="1" dirty="0">
                <a:solidFill>
                  <a:schemeClr val="bg1"/>
                </a:solidFill>
              </a:rPr>
              <a:t>Digital Input/Output</a:t>
            </a:r>
          </a:p>
        </p:txBody>
      </p:sp>
      <p:sp>
        <p:nvSpPr>
          <p:cNvPr id="21" name="Rechteck 20">
            <a:extLst>
              <a:ext uri="{FF2B5EF4-FFF2-40B4-BE49-F238E27FC236}">
                <a16:creationId xmlns:a16="http://schemas.microsoft.com/office/drawing/2014/main" id="{31857CAD-5DFB-426A-A498-9FCFB92AABE7}"/>
              </a:ext>
            </a:extLst>
          </p:cNvPr>
          <p:cNvSpPr/>
          <p:nvPr/>
        </p:nvSpPr>
        <p:spPr>
          <a:xfrm rot="21305430">
            <a:off x="6868396" y="5797420"/>
            <a:ext cx="1544976" cy="50347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b="1" dirty="0">
                <a:solidFill>
                  <a:schemeClr val="bg1"/>
                </a:solidFill>
              </a:rPr>
              <a:t>Statik 1 (1 DS)</a:t>
            </a:r>
          </a:p>
          <a:p>
            <a:pPr algn="ctr"/>
            <a:r>
              <a:rPr lang="de-DE" sz="900" dirty="0">
                <a:solidFill>
                  <a:schemeClr val="bg1"/>
                </a:solidFill>
              </a:rPr>
              <a:t>Bedeutung Querstrebe</a:t>
            </a:r>
          </a:p>
        </p:txBody>
      </p:sp>
      <p:sp>
        <p:nvSpPr>
          <p:cNvPr id="22" name="Rechteck 21">
            <a:extLst>
              <a:ext uri="{FF2B5EF4-FFF2-40B4-BE49-F238E27FC236}">
                <a16:creationId xmlns:a16="http://schemas.microsoft.com/office/drawing/2014/main" id="{7F8DEB59-7FD1-432D-A9CA-4DF080593890}"/>
              </a:ext>
            </a:extLst>
          </p:cNvPr>
          <p:cNvSpPr/>
          <p:nvPr/>
        </p:nvSpPr>
        <p:spPr>
          <a:xfrm rot="21305430">
            <a:off x="4650055" y="4959293"/>
            <a:ext cx="1544976" cy="50347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b="1" dirty="0">
                <a:solidFill>
                  <a:schemeClr val="bg1"/>
                </a:solidFill>
              </a:rPr>
              <a:t>Löten 1 (1 DS)</a:t>
            </a:r>
          </a:p>
          <a:p>
            <a:pPr algn="ctr"/>
            <a:r>
              <a:rPr lang="de-DE" sz="900" dirty="0">
                <a:solidFill>
                  <a:schemeClr val="bg1"/>
                </a:solidFill>
              </a:rPr>
              <a:t>Erste Übung</a:t>
            </a:r>
          </a:p>
        </p:txBody>
      </p:sp>
      <p:sp>
        <p:nvSpPr>
          <p:cNvPr id="23" name="Rechteck 22">
            <a:extLst>
              <a:ext uri="{FF2B5EF4-FFF2-40B4-BE49-F238E27FC236}">
                <a16:creationId xmlns:a16="http://schemas.microsoft.com/office/drawing/2014/main" id="{33323090-860F-49D9-81C7-E0266F2D70BA}"/>
              </a:ext>
            </a:extLst>
          </p:cNvPr>
          <p:cNvSpPr/>
          <p:nvPr/>
        </p:nvSpPr>
        <p:spPr>
          <a:xfrm rot="278514">
            <a:off x="7084432" y="5171767"/>
            <a:ext cx="1544976" cy="50347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b="1" dirty="0">
                <a:solidFill>
                  <a:schemeClr val="bg1"/>
                </a:solidFill>
              </a:rPr>
              <a:t>Getriebe 2 (1 DS)</a:t>
            </a:r>
          </a:p>
          <a:p>
            <a:pPr algn="ctr"/>
            <a:r>
              <a:rPr lang="de-DE" sz="900" dirty="0">
                <a:solidFill>
                  <a:schemeClr val="bg1"/>
                </a:solidFill>
              </a:rPr>
              <a:t>Drehmoment, Übersetzung</a:t>
            </a:r>
          </a:p>
        </p:txBody>
      </p:sp>
      <p:sp>
        <p:nvSpPr>
          <p:cNvPr id="25" name="Rechteck 24">
            <a:extLst>
              <a:ext uri="{FF2B5EF4-FFF2-40B4-BE49-F238E27FC236}">
                <a16:creationId xmlns:a16="http://schemas.microsoft.com/office/drawing/2014/main" id="{4D79705E-2E4A-4E9B-8725-9EDC21A64156}"/>
              </a:ext>
            </a:extLst>
          </p:cNvPr>
          <p:cNvSpPr/>
          <p:nvPr/>
        </p:nvSpPr>
        <p:spPr>
          <a:xfrm rot="21305430">
            <a:off x="646284" y="5260332"/>
            <a:ext cx="1544976" cy="50347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b="1" dirty="0">
                <a:solidFill>
                  <a:schemeClr val="bg1"/>
                </a:solidFill>
              </a:rPr>
              <a:t>Forschen 1 (1 DS)</a:t>
            </a:r>
          </a:p>
          <a:p>
            <a:pPr algn="ctr"/>
            <a:r>
              <a:rPr lang="de-DE" sz="900" dirty="0">
                <a:solidFill>
                  <a:schemeClr val="bg1"/>
                </a:solidFill>
              </a:rPr>
              <a:t>wissenschaftlich arbeiten</a:t>
            </a:r>
          </a:p>
        </p:txBody>
      </p:sp>
      <p:sp>
        <p:nvSpPr>
          <p:cNvPr id="26" name="Rechteck 25">
            <a:extLst>
              <a:ext uri="{FF2B5EF4-FFF2-40B4-BE49-F238E27FC236}">
                <a16:creationId xmlns:a16="http://schemas.microsoft.com/office/drawing/2014/main" id="{EA263484-74DD-4AED-8310-35FF546981AD}"/>
              </a:ext>
            </a:extLst>
          </p:cNvPr>
          <p:cNvSpPr/>
          <p:nvPr/>
        </p:nvSpPr>
        <p:spPr>
          <a:xfrm rot="21305430">
            <a:off x="6272174" y="4579950"/>
            <a:ext cx="1544976" cy="50347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b="1" dirty="0">
                <a:solidFill>
                  <a:schemeClr val="bg1"/>
                </a:solidFill>
              </a:rPr>
              <a:t>Multimeter 1 (1 S)</a:t>
            </a:r>
          </a:p>
          <a:p>
            <a:pPr algn="ctr"/>
            <a:r>
              <a:rPr lang="de-DE" sz="900" dirty="0">
                <a:solidFill>
                  <a:schemeClr val="bg1"/>
                </a:solidFill>
              </a:rPr>
              <a:t>Leitfähigkeit, Anschlüsse von Schalter</a:t>
            </a:r>
          </a:p>
        </p:txBody>
      </p:sp>
      <p:sp>
        <p:nvSpPr>
          <p:cNvPr id="27" name="Rechteck 26">
            <a:extLst>
              <a:ext uri="{FF2B5EF4-FFF2-40B4-BE49-F238E27FC236}">
                <a16:creationId xmlns:a16="http://schemas.microsoft.com/office/drawing/2014/main" id="{CBF3FF58-EB52-4598-B899-3537F9AA9765}"/>
              </a:ext>
            </a:extLst>
          </p:cNvPr>
          <p:cNvSpPr/>
          <p:nvPr/>
        </p:nvSpPr>
        <p:spPr>
          <a:xfrm rot="21305430">
            <a:off x="597297" y="4575389"/>
            <a:ext cx="1544976" cy="50347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b="1" dirty="0">
                <a:solidFill>
                  <a:schemeClr val="bg1"/>
                </a:solidFill>
              </a:rPr>
              <a:t>Auswertung1 (1 DS)</a:t>
            </a:r>
          </a:p>
          <a:p>
            <a:pPr algn="ctr"/>
            <a:r>
              <a:rPr lang="de-DE" sz="900" dirty="0">
                <a:solidFill>
                  <a:schemeClr val="bg1"/>
                </a:solidFill>
              </a:rPr>
              <a:t>Box-Plots</a:t>
            </a:r>
          </a:p>
        </p:txBody>
      </p:sp>
      <p:sp>
        <p:nvSpPr>
          <p:cNvPr id="63" name="Textfeld 62">
            <a:extLst>
              <a:ext uri="{FF2B5EF4-FFF2-40B4-BE49-F238E27FC236}">
                <a16:creationId xmlns:a16="http://schemas.microsoft.com/office/drawing/2014/main" id="{D1F70E9B-9E23-4C7C-8512-7FB4C285E9C4}"/>
              </a:ext>
            </a:extLst>
          </p:cNvPr>
          <p:cNvSpPr txBox="1"/>
          <p:nvPr/>
        </p:nvSpPr>
        <p:spPr>
          <a:xfrm>
            <a:off x="2048285" y="589164"/>
            <a:ext cx="2008114" cy="646331"/>
          </a:xfrm>
          <a:prstGeom prst="rect">
            <a:avLst/>
          </a:prstGeom>
          <a:noFill/>
        </p:spPr>
        <p:txBody>
          <a:bodyPr wrap="none" rtlCol="0">
            <a:spAutoFit/>
          </a:bodyPr>
          <a:lstStyle/>
          <a:p>
            <a:r>
              <a:rPr lang="de-DE" sz="3600" dirty="0">
                <a:solidFill>
                  <a:schemeClr val="accent1"/>
                </a:solidFill>
              </a:rPr>
              <a:t>„</a:t>
            </a:r>
            <a:r>
              <a:rPr lang="de-DE" sz="3600" dirty="0" err="1">
                <a:solidFill>
                  <a:schemeClr val="accent1"/>
                </a:solidFill>
              </a:rPr>
              <a:t>fleckeln</a:t>
            </a:r>
            <a:r>
              <a:rPr lang="de-DE" sz="3600" dirty="0">
                <a:solidFill>
                  <a:schemeClr val="accent1"/>
                </a:solidFill>
              </a:rPr>
              <a:t>“</a:t>
            </a:r>
          </a:p>
        </p:txBody>
      </p:sp>
    </p:spTree>
    <p:extLst>
      <p:ext uri="{BB962C8B-B14F-4D97-AF65-F5344CB8AC3E}">
        <p14:creationId xmlns:p14="http://schemas.microsoft.com/office/powerpoint/2010/main" val="20368977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AA0A18DF-FE37-4995-9940-2A2AA5F4B47B}"/>
              </a:ext>
            </a:extLst>
          </p:cNvPr>
          <p:cNvSpPr/>
          <p:nvPr/>
        </p:nvSpPr>
        <p:spPr>
          <a:xfrm>
            <a:off x="4602997" y="586966"/>
            <a:ext cx="4080479" cy="5640117"/>
          </a:xfrm>
          <a:prstGeom prst="rect">
            <a:avLst/>
          </a:prstGeom>
          <a:solidFill>
            <a:schemeClr val="bg1"/>
          </a:solid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xmlns:p14="http://schemas.microsoft.com/office/powerpoint/2010/main">
        <mc:Choice Requires="p14">
          <p:contentPart p14:bwMode="auto" r:id="rId3">
            <p14:nvContentPartPr>
              <p14:cNvPr id="60" name="Freihand 59">
                <a:extLst>
                  <a:ext uri="{FF2B5EF4-FFF2-40B4-BE49-F238E27FC236}">
                    <a16:creationId xmlns:a16="http://schemas.microsoft.com/office/drawing/2014/main" id="{DF899D3F-367F-4529-8126-D03388CD7ABE}"/>
                  </a:ext>
                </a:extLst>
              </p14:cNvPr>
              <p14:cNvContentPartPr/>
              <p14:nvPr/>
            </p14:nvContentPartPr>
            <p14:xfrm>
              <a:off x="8748161" y="7773328"/>
              <a:ext cx="360" cy="360"/>
            </p14:xfrm>
          </p:contentPart>
        </mc:Choice>
        <mc:Fallback xmlns="">
          <p:pic>
            <p:nvPicPr>
              <p:cNvPr id="60" name="Freihand 59">
                <a:extLst>
                  <a:ext uri="{FF2B5EF4-FFF2-40B4-BE49-F238E27FC236}">
                    <a16:creationId xmlns:a16="http://schemas.microsoft.com/office/drawing/2014/main" xmlns="" xmlns:p14="http://schemas.microsoft.com/office/powerpoint/2010/main" id="{DF899D3F-367F-4529-8126-D03388CD7ABE}"/>
                  </a:ext>
                </a:extLst>
              </p:cNvPr>
              <p:cNvPicPr/>
              <p:nvPr/>
            </p:nvPicPr>
            <p:blipFill/>
            <p:spPr/>
          </p:pic>
        </mc:Fallback>
      </mc:AlternateContent>
      <p:sp>
        <p:nvSpPr>
          <p:cNvPr id="3" name="Textfeld 2">
            <a:extLst>
              <a:ext uri="{FF2B5EF4-FFF2-40B4-BE49-F238E27FC236}">
                <a16:creationId xmlns:a16="http://schemas.microsoft.com/office/drawing/2014/main" id="{2971C72B-EABD-4758-9070-FB314A6BD4CC}"/>
              </a:ext>
            </a:extLst>
          </p:cNvPr>
          <p:cNvSpPr txBox="1"/>
          <p:nvPr/>
        </p:nvSpPr>
        <p:spPr>
          <a:xfrm>
            <a:off x="7671661" y="4342556"/>
            <a:ext cx="1011815" cy="523220"/>
          </a:xfrm>
          <a:prstGeom prst="rect">
            <a:avLst/>
          </a:prstGeom>
          <a:noFill/>
        </p:spPr>
        <p:txBody>
          <a:bodyPr wrap="none" rtlCol="0">
            <a:spAutoFit/>
          </a:bodyPr>
          <a:lstStyle/>
          <a:p>
            <a:r>
              <a:rPr lang="de-DE" sz="2800" dirty="0">
                <a:solidFill>
                  <a:schemeClr val="bg1"/>
                </a:solidFill>
              </a:rPr>
              <a:t>15:30</a:t>
            </a:r>
          </a:p>
        </p:txBody>
      </p:sp>
      <mc:AlternateContent xmlns:mc="http://schemas.openxmlformats.org/markup-compatibility/2006" xmlns:p14="http://schemas.microsoft.com/office/powerpoint/2010/main">
        <mc:Choice Requires="p14">
          <p:contentPart p14:bwMode="auto" r:id="rId4">
            <p14:nvContentPartPr>
              <p14:cNvPr id="7" name="Freihand 6">
                <a:extLst>
                  <a:ext uri="{FF2B5EF4-FFF2-40B4-BE49-F238E27FC236}">
                    <a16:creationId xmlns:a16="http://schemas.microsoft.com/office/drawing/2014/main" id="{1A663532-634A-4BF0-853B-65F5E3C0B9D9}"/>
                  </a:ext>
                </a:extLst>
              </p14:cNvPr>
              <p14:cNvContentPartPr/>
              <p14:nvPr/>
            </p14:nvContentPartPr>
            <p14:xfrm>
              <a:off x="4971698" y="848743"/>
              <a:ext cx="3393720" cy="1256400"/>
            </p14:xfrm>
          </p:contentPart>
        </mc:Choice>
        <mc:Fallback xmlns="">
          <p:pic>
            <p:nvPicPr>
              <p:cNvPr id="7" name="Freihand 6">
                <a:extLst>
                  <a:ext uri="{FF2B5EF4-FFF2-40B4-BE49-F238E27FC236}">
                    <a16:creationId xmlns:a16="http://schemas.microsoft.com/office/drawing/2014/main" xmlns="" xmlns:p14="http://schemas.microsoft.com/office/powerpoint/2010/main" id="{1A663532-634A-4BF0-853B-65F5E3C0B9D9}"/>
                  </a:ext>
                </a:extLst>
              </p:cNvPr>
              <p:cNvPicPr/>
              <p:nvPr/>
            </p:nvPicPr>
            <p:blipFill>
              <a:blip r:embed="rId5"/>
              <a:stretch>
                <a:fillRect/>
              </a:stretch>
            </p:blipFill>
            <p:spPr>
              <a:xfrm>
                <a:off x="4957298" y="820303"/>
                <a:ext cx="3421800" cy="13132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4" name="Freihand 13">
                <a:extLst>
                  <a:ext uri="{FF2B5EF4-FFF2-40B4-BE49-F238E27FC236}">
                    <a16:creationId xmlns:a16="http://schemas.microsoft.com/office/drawing/2014/main" id="{369AF377-FCF4-472C-80B7-13E83026F723}"/>
                  </a:ext>
                </a:extLst>
              </p14:cNvPr>
              <p14:cNvContentPartPr/>
              <p14:nvPr/>
            </p14:nvContentPartPr>
            <p14:xfrm>
              <a:off x="5061041" y="2395277"/>
              <a:ext cx="3371040" cy="2041920"/>
            </p14:xfrm>
          </p:contentPart>
        </mc:Choice>
        <mc:Fallback xmlns="">
          <p:pic>
            <p:nvPicPr>
              <p:cNvPr id="14" name="Freihand 13">
                <a:extLst>
                  <a:ext uri="{FF2B5EF4-FFF2-40B4-BE49-F238E27FC236}">
                    <a16:creationId xmlns:a16="http://schemas.microsoft.com/office/drawing/2014/main" xmlns="" xmlns:p14="http://schemas.microsoft.com/office/powerpoint/2010/main" id="{369AF377-FCF4-472C-80B7-13E83026F723}"/>
                  </a:ext>
                </a:extLst>
              </p:cNvPr>
              <p:cNvPicPr/>
              <p:nvPr/>
            </p:nvPicPr>
            <p:blipFill>
              <a:blip r:embed="rId7"/>
              <a:stretch>
                <a:fillRect/>
              </a:stretch>
            </p:blipFill>
            <p:spPr>
              <a:xfrm>
                <a:off x="5046643" y="2366842"/>
                <a:ext cx="3399117" cy="209879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38" name="Freihand 37">
                <a:extLst>
                  <a:ext uri="{FF2B5EF4-FFF2-40B4-BE49-F238E27FC236}">
                    <a16:creationId xmlns:a16="http://schemas.microsoft.com/office/drawing/2014/main" id="{B86096DD-B09C-4474-A248-6EBB633B9FE3}"/>
                  </a:ext>
                </a:extLst>
              </p14:cNvPr>
              <p14:cNvContentPartPr/>
              <p14:nvPr/>
            </p14:nvContentPartPr>
            <p14:xfrm>
              <a:off x="5053481" y="4675147"/>
              <a:ext cx="3395520" cy="1242360"/>
            </p14:xfrm>
          </p:contentPart>
        </mc:Choice>
        <mc:Fallback xmlns="">
          <p:pic>
            <p:nvPicPr>
              <p:cNvPr id="38" name="Freihand 37">
                <a:extLst>
                  <a:ext uri="{FF2B5EF4-FFF2-40B4-BE49-F238E27FC236}">
                    <a16:creationId xmlns:a16="http://schemas.microsoft.com/office/drawing/2014/main" xmlns="" xmlns:p14="http://schemas.microsoft.com/office/powerpoint/2010/main" id="{B86096DD-B09C-4474-A248-6EBB633B9FE3}"/>
                  </a:ext>
                </a:extLst>
              </p:cNvPr>
              <p:cNvPicPr/>
              <p:nvPr/>
            </p:nvPicPr>
            <p:blipFill>
              <a:blip r:embed="rId9"/>
              <a:stretch>
                <a:fillRect/>
              </a:stretch>
            </p:blipFill>
            <p:spPr>
              <a:xfrm>
                <a:off x="5039083" y="4646707"/>
                <a:ext cx="3423597" cy="1299240"/>
              </a:xfrm>
              <a:prstGeom prst="rect">
                <a:avLst/>
              </a:prstGeom>
            </p:spPr>
          </p:pic>
        </mc:Fallback>
      </mc:AlternateContent>
      <p:sp>
        <p:nvSpPr>
          <p:cNvPr id="61" name="Textfeld 60">
            <a:extLst>
              <a:ext uri="{FF2B5EF4-FFF2-40B4-BE49-F238E27FC236}">
                <a16:creationId xmlns:a16="http://schemas.microsoft.com/office/drawing/2014/main" id="{65A8DDD7-3DAA-4CAE-8121-ED363B70EADD}"/>
              </a:ext>
            </a:extLst>
          </p:cNvPr>
          <p:cNvSpPr txBox="1"/>
          <p:nvPr/>
        </p:nvSpPr>
        <p:spPr>
          <a:xfrm>
            <a:off x="5422543" y="1338025"/>
            <a:ext cx="2492029" cy="369332"/>
          </a:xfrm>
          <a:prstGeom prst="rect">
            <a:avLst/>
          </a:prstGeom>
          <a:noFill/>
        </p:spPr>
        <p:txBody>
          <a:bodyPr wrap="none" rtlCol="0">
            <a:spAutoFit/>
          </a:bodyPr>
          <a:lstStyle/>
          <a:p>
            <a:r>
              <a:rPr lang="de-DE" dirty="0"/>
              <a:t>Wasserrad, das 50g hebt</a:t>
            </a:r>
          </a:p>
        </p:txBody>
      </p:sp>
      <p:sp>
        <p:nvSpPr>
          <p:cNvPr id="71" name="Textfeld 70">
            <a:extLst>
              <a:ext uri="{FF2B5EF4-FFF2-40B4-BE49-F238E27FC236}">
                <a16:creationId xmlns:a16="http://schemas.microsoft.com/office/drawing/2014/main" id="{4131BCA3-9FFE-49D4-AB6A-95AC0180E65E}"/>
              </a:ext>
            </a:extLst>
          </p:cNvPr>
          <p:cNvSpPr txBox="1"/>
          <p:nvPr/>
        </p:nvSpPr>
        <p:spPr>
          <a:xfrm>
            <a:off x="5422543" y="2797935"/>
            <a:ext cx="2666051" cy="1200329"/>
          </a:xfrm>
          <a:prstGeom prst="rect">
            <a:avLst/>
          </a:prstGeom>
          <a:noFill/>
        </p:spPr>
        <p:txBody>
          <a:bodyPr wrap="none" rtlCol="0">
            <a:spAutoFit/>
          </a:bodyPr>
          <a:lstStyle/>
          <a:p>
            <a:r>
              <a:rPr lang="de-DE" dirty="0"/>
              <a:t>Landvermessung:</a:t>
            </a:r>
          </a:p>
          <a:p>
            <a:endParaRPr lang="de-DE" dirty="0"/>
          </a:p>
          <a:p>
            <a:r>
              <a:rPr lang="de-DE" dirty="0"/>
              <a:t>Bau Försterdreieck</a:t>
            </a:r>
          </a:p>
          <a:p>
            <a:r>
              <a:rPr lang="de-DE" dirty="0"/>
              <a:t>Vermessung des Schulhofs</a:t>
            </a:r>
          </a:p>
        </p:txBody>
      </p:sp>
      <p:sp>
        <p:nvSpPr>
          <p:cNvPr id="73" name="Textfeld 72">
            <a:extLst>
              <a:ext uri="{FF2B5EF4-FFF2-40B4-BE49-F238E27FC236}">
                <a16:creationId xmlns:a16="http://schemas.microsoft.com/office/drawing/2014/main" id="{462DB999-CF18-4006-B61A-7DF8FC5798E3}"/>
              </a:ext>
            </a:extLst>
          </p:cNvPr>
          <p:cNvSpPr txBox="1"/>
          <p:nvPr/>
        </p:nvSpPr>
        <p:spPr>
          <a:xfrm>
            <a:off x="5422543" y="5025755"/>
            <a:ext cx="2213170" cy="646331"/>
          </a:xfrm>
          <a:prstGeom prst="rect">
            <a:avLst/>
          </a:prstGeom>
          <a:noFill/>
        </p:spPr>
        <p:txBody>
          <a:bodyPr wrap="none" rtlCol="0">
            <a:spAutoFit/>
          </a:bodyPr>
          <a:lstStyle/>
          <a:p>
            <a:r>
              <a:rPr lang="de-DE" dirty="0"/>
              <a:t>Schrott wird flott:</a:t>
            </a:r>
          </a:p>
          <a:p>
            <a:r>
              <a:rPr lang="de-DE" dirty="0"/>
              <a:t>Bau eines Minibootes</a:t>
            </a:r>
          </a:p>
        </p:txBody>
      </p:sp>
      <p:sp>
        <p:nvSpPr>
          <p:cNvPr id="24" name="Rechteck 23">
            <a:extLst>
              <a:ext uri="{FF2B5EF4-FFF2-40B4-BE49-F238E27FC236}">
                <a16:creationId xmlns:a16="http://schemas.microsoft.com/office/drawing/2014/main" id="{08C69BC2-D467-4C95-B132-97C5E4CFABD4}"/>
              </a:ext>
            </a:extLst>
          </p:cNvPr>
          <p:cNvSpPr/>
          <p:nvPr/>
        </p:nvSpPr>
        <p:spPr>
          <a:xfrm rot="21305430">
            <a:off x="3881561" y="2500303"/>
            <a:ext cx="1544976" cy="5265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b="1" dirty="0">
                <a:solidFill>
                  <a:schemeClr val="bg1"/>
                </a:solidFill>
              </a:rPr>
              <a:t>Tabellenkalkulation 1 </a:t>
            </a:r>
            <a:br>
              <a:rPr lang="de-DE" sz="1200" b="1" dirty="0">
                <a:solidFill>
                  <a:schemeClr val="bg1"/>
                </a:solidFill>
              </a:rPr>
            </a:br>
            <a:r>
              <a:rPr lang="de-DE" sz="1200" b="1" dirty="0">
                <a:solidFill>
                  <a:schemeClr val="bg1"/>
                </a:solidFill>
              </a:rPr>
              <a:t>(1 DS)</a:t>
            </a:r>
          </a:p>
        </p:txBody>
      </p:sp>
      <p:sp>
        <p:nvSpPr>
          <p:cNvPr id="16" name="Rechteck 15">
            <a:extLst>
              <a:ext uri="{FF2B5EF4-FFF2-40B4-BE49-F238E27FC236}">
                <a16:creationId xmlns:a16="http://schemas.microsoft.com/office/drawing/2014/main" id="{F281A637-A179-4F74-9FA6-D02758E99CF5}"/>
              </a:ext>
            </a:extLst>
          </p:cNvPr>
          <p:cNvSpPr/>
          <p:nvPr/>
        </p:nvSpPr>
        <p:spPr>
          <a:xfrm rot="21305430">
            <a:off x="3911515" y="3120380"/>
            <a:ext cx="1544976" cy="50347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b="1" dirty="0">
                <a:solidFill>
                  <a:schemeClr val="bg1"/>
                </a:solidFill>
              </a:rPr>
              <a:t>Zeichnen 1 (1 DS)</a:t>
            </a:r>
          </a:p>
          <a:p>
            <a:pPr algn="ctr"/>
            <a:r>
              <a:rPr lang="de-DE" sz="900" dirty="0">
                <a:solidFill>
                  <a:schemeClr val="bg1"/>
                </a:solidFill>
              </a:rPr>
              <a:t>Handskizze 2D</a:t>
            </a:r>
          </a:p>
        </p:txBody>
      </p:sp>
      <p:grpSp>
        <p:nvGrpSpPr>
          <p:cNvPr id="2" name="Gruppieren 1"/>
          <p:cNvGrpSpPr/>
          <p:nvPr/>
        </p:nvGrpSpPr>
        <p:grpSpPr>
          <a:xfrm>
            <a:off x="271523" y="281392"/>
            <a:ext cx="1334068" cy="1236512"/>
            <a:chOff x="271523" y="281392"/>
            <a:chExt cx="1334068" cy="1236512"/>
          </a:xfrm>
        </p:grpSpPr>
        <p:grpSp>
          <p:nvGrpSpPr>
            <p:cNvPr id="52" name="Gruppieren 51"/>
            <p:cNvGrpSpPr/>
            <p:nvPr/>
          </p:nvGrpSpPr>
          <p:grpSpPr>
            <a:xfrm>
              <a:off x="402353" y="439121"/>
              <a:ext cx="1040893" cy="921267"/>
              <a:chOff x="376783" y="4333568"/>
              <a:chExt cx="1534216" cy="1357894"/>
            </a:xfrm>
          </p:grpSpPr>
          <p:sp>
            <p:nvSpPr>
              <p:cNvPr id="53" name="Freihandform 42"/>
              <p:cNvSpPr/>
              <p:nvPr/>
            </p:nvSpPr>
            <p:spPr>
              <a:xfrm>
                <a:off x="440322" y="4377111"/>
                <a:ext cx="555171" cy="609600"/>
              </a:xfrm>
              <a:custGeom>
                <a:avLst/>
                <a:gdLst>
                  <a:gd name="connsiteX0" fmla="*/ 0 w 555171"/>
                  <a:gd name="connsiteY0" fmla="*/ 555171 h 609600"/>
                  <a:gd name="connsiteX1" fmla="*/ 21771 w 555171"/>
                  <a:gd name="connsiteY1" fmla="*/ 10886 h 609600"/>
                  <a:gd name="connsiteX2" fmla="*/ 185057 w 555171"/>
                  <a:gd name="connsiteY2" fmla="*/ 0 h 609600"/>
                  <a:gd name="connsiteX3" fmla="*/ 359228 w 555171"/>
                  <a:gd name="connsiteY3" fmla="*/ 381000 h 609600"/>
                  <a:gd name="connsiteX4" fmla="*/ 413657 w 555171"/>
                  <a:gd name="connsiteY4" fmla="*/ 0 h 609600"/>
                  <a:gd name="connsiteX5" fmla="*/ 555171 w 555171"/>
                  <a:gd name="connsiteY5" fmla="*/ 10886 h 609600"/>
                  <a:gd name="connsiteX6" fmla="*/ 446314 w 555171"/>
                  <a:gd name="connsiteY6" fmla="*/ 587829 h 609600"/>
                  <a:gd name="connsiteX7" fmla="*/ 293914 w 555171"/>
                  <a:gd name="connsiteY7" fmla="*/ 598714 h 609600"/>
                  <a:gd name="connsiteX8" fmla="*/ 130628 w 555171"/>
                  <a:gd name="connsiteY8" fmla="*/ 141514 h 609600"/>
                  <a:gd name="connsiteX9" fmla="*/ 152400 w 555171"/>
                  <a:gd name="connsiteY9" fmla="*/ 609600 h 609600"/>
                  <a:gd name="connsiteX10" fmla="*/ 0 w 555171"/>
                  <a:gd name="connsiteY10" fmla="*/ 555171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5171" h="609600">
                    <a:moveTo>
                      <a:pt x="0" y="555171"/>
                    </a:moveTo>
                    <a:lnTo>
                      <a:pt x="21771" y="10886"/>
                    </a:lnTo>
                    <a:lnTo>
                      <a:pt x="185057" y="0"/>
                    </a:lnTo>
                    <a:lnTo>
                      <a:pt x="359228" y="381000"/>
                    </a:lnTo>
                    <a:lnTo>
                      <a:pt x="413657" y="0"/>
                    </a:lnTo>
                    <a:lnTo>
                      <a:pt x="555171" y="10886"/>
                    </a:lnTo>
                    <a:lnTo>
                      <a:pt x="446314" y="587829"/>
                    </a:lnTo>
                    <a:lnTo>
                      <a:pt x="293914" y="598714"/>
                    </a:lnTo>
                    <a:lnTo>
                      <a:pt x="130628" y="141514"/>
                    </a:lnTo>
                    <a:lnTo>
                      <a:pt x="152400" y="609600"/>
                    </a:lnTo>
                    <a:lnTo>
                      <a:pt x="0" y="55517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7" name="Freihandform 43"/>
              <p:cNvSpPr/>
              <p:nvPr/>
            </p:nvSpPr>
            <p:spPr>
              <a:xfrm>
                <a:off x="951950" y="4507740"/>
                <a:ext cx="609600" cy="457200"/>
              </a:xfrm>
              <a:custGeom>
                <a:avLst/>
                <a:gdLst>
                  <a:gd name="connsiteX0" fmla="*/ 97972 w 609600"/>
                  <a:gd name="connsiteY0" fmla="*/ 21771 h 457200"/>
                  <a:gd name="connsiteX1" fmla="*/ 0 w 609600"/>
                  <a:gd name="connsiteY1" fmla="*/ 21771 h 457200"/>
                  <a:gd name="connsiteX2" fmla="*/ 108858 w 609600"/>
                  <a:gd name="connsiteY2" fmla="*/ 435428 h 457200"/>
                  <a:gd name="connsiteX3" fmla="*/ 206829 w 609600"/>
                  <a:gd name="connsiteY3" fmla="*/ 446314 h 457200"/>
                  <a:gd name="connsiteX4" fmla="*/ 283029 w 609600"/>
                  <a:gd name="connsiteY4" fmla="*/ 163285 h 457200"/>
                  <a:gd name="connsiteX5" fmla="*/ 359229 w 609600"/>
                  <a:gd name="connsiteY5" fmla="*/ 457200 h 457200"/>
                  <a:gd name="connsiteX6" fmla="*/ 478972 w 609600"/>
                  <a:gd name="connsiteY6" fmla="*/ 446314 h 457200"/>
                  <a:gd name="connsiteX7" fmla="*/ 609600 w 609600"/>
                  <a:gd name="connsiteY7" fmla="*/ 10885 h 457200"/>
                  <a:gd name="connsiteX8" fmla="*/ 468086 w 609600"/>
                  <a:gd name="connsiteY8" fmla="*/ 21771 h 457200"/>
                  <a:gd name="connsiteX9" fmla="*/ 402772 w 609600"/>
                  <a:gd name="connsiteY9" fmla="*/ 315685 h 457200"/>
                  <a:gd name="connsiteX10" fmla="*/ 315686 w 609600"/>
                  <a:gd name="connsiteY10" fmla="*/ 0 h 457200"/>
                  <a:gd name="connsiteX11" fmla="*/ 228600 w 609600"/>
                  <a:gd name="connsiteY11" fmla="*/ 10885 h 457200"/>
                  <a:gd name="connsiteX12" fmla="*/ 141515 w 609600"/>
                  <a:gd name="connsiteY12" fmla="*/ 304800 h 457200"/>
                  <a:gd name="connsiteX13" fmla="*/ 97972 w 609600"/>
                  <a:gd name="connsiteY13" fmla="*/ 21771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9600" h="457200">
                    <a:moveTo>
                      <a:pt x="97972" y="21771"/>
                    </a:moveTo>
                    <a:lnTo>
                      <a:pt x="0" y="21771"/>
                    </a:lnTo>
                    <a:lnTo>
                      <a:pt x="108858" y="435428"/>
                    </a:lnTo>
                    <a:lnTo>
                      <a:pt x="206829" y="446314"/>
                    </a:lnTo>
                    <a:lnTo>
                      <a:pt x="283029" y="163285"/>
                    </a:lnTo>
                    <a:lnTo>
                      <a:pt x="359229" y="457200"/>
                    </a:lnTo>
                    <a:lnTo>
                      <a:pt x="478972" y="446314"/>
                    </a:lnTo>
                    <a:lnTo>
                      <a:pt x="609600" y="10885"/>
                    </a:lnTo>
                    <a:lnTo>
                      <a:pt x="468086" y="21771"/>
                    </a:lnTo>
                    <a:lnTo>
                      <a:pt x="402772" y="315685"/>
                    </a:lnTo>
                    <a:lnTo>
                      <a:pt x="315686" y="0"/>
                    </a:lnTo>
                    <a:lnTo>
                      <a:pt x="228600" y="10885"/>
                    </a:lnTo>
                    <a:lnTo>
                      <a:pt x="141515" y="304800"/>
                    </a:lnTo>
                    <a:lnTo>
                      <a:pt x="97972" y="2177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8" name="Freihandform 44"/>
              <p:cNvSpPr/>
              <p:nvPr/>
            </p:nvSpPr>
            <p:spPr>
              <a:xfrm>
                <a:off x="1432028" y="4333568"/>
                <a:ext cx="478971" cy="653143"/>
              </a:xfrm>
              <a:custGeom>
                <a:avLst/>
                <a:gdLst>
                  <a:gd name="connsiteX0" fmla="*/ 152400 w 478971"/>
                  <a:gd name="connsiteY0" fmla="*/ 620486 h 653143"/>
                  <a:gd name="connsiteX1" fmla="*/ 141514 w 478971"/>
                  <a:gd name="connsiteY1" fmla="*/ 108857 h 653143"/>
                  <a:gd name="connsiteX2" fmla="*/ 0 w 478971"/>
                  <a:gd name="connsiteY2" fmla="*/ 130629 h 653143"/>
                  <a:gd name="connsiteX3" fmla="*/ 0 w 478971"/>
                  <a:gd name="connsiteY3" fmla="*/ 0 h 653143"/>
                  <a:gd name="connsiteX4" fmla="*/ 478971 w 478971"/>
                  <a:gd name="connsiteY4" fmla="*/ 32657 h 653143"/>
                  <a:gd name="connsiteX5" fmla="*/ 468086 w 478971"/>
                  <a:gd name="connsiteY5" fmla="*/ 141514 h 653143"/>
                  <a:gd name="connsiteX6" fmla="*/ 239486 w 478971"/>
                  <a:gd name="connsiteY6" fmla="*/ 141514 h 653143"/>
                  <a:gd name="connsiteX7" fmla="*/ 261257 w 478971"/>
                  <a:gd name="connsiteY7" fmla="*/ 653143 h 653143"/>
                  <a:gd name="connsiteX8" fmla="*/ 152400 w 478971"/>
                  <a:gd name="connsiteY8" fmla="*/ 620486 h 653143"/>
                  <a:gd name="connsiteX0" fmla="*/ 152400 w 478971"/>
                  <a:gd name="connsiteY0" fmla="*/ 620486 h 653143"/>
                  <a:gd name="connsiteX1" fmla="*/ 128357 w 478971"/>
                  <a:gd name="connsiteY1" fmla="*/ 141749 h 653143"/>
                  <a:gd name="connsiteX2" fmla="*/ 0 w 478971"/>
                  <a:gd name="connsiteY2" fmla="*/ 130629 h 653143"/>
                  <a:gd name="connsiteX3" fmla="*/ 0 w 478971"/>
                  <a:gd name="connsiteY3" fmla="*/ 0 h 653143"/>
                  <a:gd name="connsiteX4" fmla="*/ 478971 w 478971"/>
                  <a:gd name="connsiteY4" fmla="*/ 32657 h 653143"/>
                  <a:gd name="connsiteX5" fmla="*/ 468086 w 478971"/>
                  <a:gd name="connsiteY5" fmla="*/ 141514 h 653143"/>
                  <a:gd name="connsiteX6" fmla="*/ 239486 w 478971"/>
                  <a:gd name="connsiteY6" fmla="*/ 141514 h 653143"/>
                  <a:gd name="connsiteX7" fmla="*/ 261257 w 478971"/>
                  <a:gd name="connsiteY7" fmla="*/ 653143 h 653143"/>
                  <a:gd name="connsiteX8" fmla="*/ 152400 w 478971"/>
                  <a:gd name="connsiteY8" fmla="*/ 620486 h 653143"/>
                  <a:gd name="connsiteX0" fmla="*/ 119507 w 478971"/>
                  <a:gd name="connsiteY0" fmla="*/ 620486 h 653143"/>
                  <a:gd name="connsiteX1" fmla="*/ 128357 w 478971"/>
                  <a:gd name="connsiteY1" fmla="*/ 141749 h 653143"/>
                  <a:gd name="connsiteX2" fmla="*/ 0 w 478971"/>
                  <a:gd name="connsiteY2" fmla="*/ 130629 h 653143"/>
                  <a:gd name="connsiteX3" fmla="*/ 0 w 478971"/>
                  <a:gd name="connsiteY3" fmla="*/ 0 h 653143"/>
                  <a:gd name="connsiteX4" fmla="*/ 478971 w 478971"/>
                  <a:gd name="connsiteY4" fmla="*/ 32657 h 653143"/>
                  <a:gd name="connsiteX5" fmla="*/ 468086 w 478971"/>
                  <a:gd name="connsiteY5" fmla="*/ 141514 h 653143"/>
                  <a:gd name="connsiteX6" fmla="*/ 239486 w 478971"/>
                  <a:gd name="connsiteY6" fmla="*/ 141514 h 653143"/>
                  <a:gd name="connsiteX7" fmla="*/ 261257 w 478971"/>
                  <a:gd name="connsiteY7" fmla="*/ 653143 h 653143"/>
                  <a:gd name="connsiteX8" fmla="*/ 119507 w 478971"/>
                  <a:gd name="connsiteY8" fmla="*/ 620486 h 653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8971" h="653143">
                    <a:moveTo>
                      <a:pt x="119507" y="620486"/>
                    </a:moveTo>
                    <a:lnTo>
                      <a:pt x="128357" y="141749"/>
                    </a:lnTo>
                    <a:lnTo>
                      <a:pt x="0" y="130629"/>
                    </a:lnTo>
                    <a:lnTo>
                      <a:pt x="0" y="0"/>
                    </a:lnTo>
                    <a:lnTo>
                      <a:pt x="478971" y="32657"/>
                    </a:lnTo>
                    <a:lnTo>
                      <a:pt x="468086" y="141514"/>
                    </a:lnTo>
                    <a:lnTo>
                      <a:pt x="239486" y="141514"/>
                    </a:lnTo>
                    <a:lnTo>
                      <a:pt x="261257" y="653143"/>
                    </a:lnTo>
                    <a:lnTo>
                      <a:pt x="119507" y="62048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64" name="Gruppieren 63"/>
              <p:cNvGrpSpPr/>
              <p:nvPr/>
            </p:nvGrpSpPr>
            <p:grpSpPr>
              <a:xfrm>
                <a:off x="376783" y="5004666"/>
                <a:ext cx="1499220" cy="686796"/>
                <a:chOff x="2494945" y="5226423"/>
                <a:chExt cx="1265648" cy="579796"/>
              </a:xfrm>
              <a:solidFill>
                <a:schemeClr val="accent1"/>
              </a:solidFill>
            </p:grpSpPr>
            <p:sp>
              <p:nvSpPr>
                <p:cNvPr id="65" name="Freihandform 46"/>
                <p:cNvSpPr/>
                <p:nvPr/>
              </p:nvSpPr>
              <p:spPr>
                <a:xfrm>
                  <a:off x="2494945" y="5227485"/>
                  <a:ext cx="443696" cy="547869"/>
                </a:xfrm>
                <a:custGeom>
                  <a:avLst/>
                  <a:gdLst>
                    <a:gd name="connsiteX0" fmla="*/ 46299 w 443696"/>
                    <a:gd name="connsiteY0" fmla="*/ 0 h 547869"/>
                    <a:gd name="connsiteX1" fmla="*/ 57874 w 443696"/>
                    <a:gd name="connsiteY1" fmla="*/ 104172 h 547869"/>
                    <a:gd name="connsiteX2" fmla="*/ 285509 w 443696"/>
                    <a:gd name="connsiteY2" fmla="*/ 92598 h 547869"/>
                    <a:gd name="connsiteX3" fmla="*/ 0 w 443696"/>
                    <a:gd name="connsiteY3" fmla="*/ 547869 h 547869"/>
                    <a:gd name="connsiteX4" fmla="*/ 424405 w 443696"/>
                    <a:gd name="connsiteY4" fmla="*/ 532436 h 547869"/>
                    <a:gd name="connsiteX5" fmla="*/ 408972 w 443696"/>
                    <a:gd name="connsiteY5" fmla="*/ 428263 h 547869"/>
                    <a:gd name="connsiteX6" fmla="*/ 173620 w 443696"/>
                    <a:gd name="connsiteY6" fmla="*/ 459129 h 547869"/>
                    <a:gd name="connsiteX7" fmla="*/ 443696 w 443696"/>
                    <a:gd name="connsiteY7" fmla="*/ 15433 h 547869"/>
                    <a:gd name="connsiteX8" fmla="*/ 46299 w 443696"/>
                    <a:gd name="connsiteY8" fmla="*/ 0 h 547869"/>
                    <a:gd name="connsiteX0" fmla="*/ 46299 w 443696"/>
                    <a:gd name="connsiteY0" fmla="*/ 0 h 547869"/>
                    <a:gd name="connsiteX1" fmla="*/ 60092 w 443696"/>
                    <a:gd name="connsiteY1" fmla="*/ 113046 h 547869"/>
                    <a:gd name="connsiteX2" fmla="*/ 285509 w 443696"/>
                    <a:gd name="connsiteY2" fmla="*/ 92598 h 547869"/>
                    <a:gd name="connsiteX3" fmla="*/ 0 w 443696"/>
                    <a:gd name="connsiteY3" fmla="*/ 547869 h 547869"/>
                    <a:gd name="connsiteX4" fmla="*/ 424405 w 443696"/>
                    <a:gd name="connsiteY4" fmla="*/ 532436 h 547869"/>
                    <a:gd name="connsiteX5" fmla="*/ 408972 w 443696"/>
                    <a:gd name="connsiteY5" fmla="*/ 428263 h 547869"/>
                    <a:gd name="connsiteX6" fmla="*/ 173620 w 443696"/>
                    <a:gd name="connsiteY6" fmla="*/ 459129 h 547869"/>
                    <a:gd name="connsiteX7" fmla="*/ 443696 w 443696"/>
                    <a:gd name="connsiteY7" fmla="*/ 15433 h 547869"/>
                    <a:gd name="connsiteX8" fmla="*/ 46299 w 443696"/>
                    <a:gd name="connsiteY8" fmla="*/ 0 h 547869"/>
                    <a:gd name="connsiteX0" fmla="*/ 46299 w 443696"/>
                    <a:gd name="connsiteY0" fmla="*/ 0 h 547869"/>
                    <a:gd name="connsiteX1" fmla="*/ 60092 w 443696"/>
                    <a:gd name="connsiteY1" fmla="*/ 113046 h 547869"/>
                    <a:gd name="connsiteX2" fmla="*/ 272199 w 443696"/>
                    <a:gd name="connsiteY2" fmla="*/ 99252 h 547869"/>
                    <a:gd name="connsiteX3" fmla="*/ 0 w 443696"/>
                    <a:gd name="connsiteY3" fmla="*/ 547869 h 547869"/>
                    <a:gd name="connsiteX4" fmla="*/ 424405 w 443696"/>
                    <a:gd name="connsiteY4" fmla="*/ 532436 h 547869"/>
                    <a:gd name="connsiteX5" fmla="*/ 408972 w 443696"/>
                    <a:gd name="connsiteY5" fmla="*/ 428263 h 547869"/>
                    <a:gd name="connsiteX6" fmla="*/ 173620 w 443696"/>
                    <a:gd name="connsiteY6" fmla="*/ 459129 h 547869"/>
                    <a:gd name="connsiteX7" fmla="*/ 443696 w 443696"/>
                    <a:gd name="connsiteY7" fmla="*/ 15433 h 547869"/>
                    <a:gd name="connsiteX8" fmla="*/ 46299 w 443696"/>
                    <a:gd name="connsiteY8" fmla="*/ 0 h 547869"/>
                    <a:gd name="connsiteX0" fmla="*/ 46299 w 443696"/>
                    <a:gd name="connsiteY0" fmla="*/ 0 h 547869"/>
                    <a:gd name="connsiteX1" fmla="*/ 60092 w 443696"/>
                    <a:gd name="connsiteY1" fmla="*/ 113046 h 547869"/>
                    <a:gd name="connsiteX2" fmla="*/ 272199 w 443696"/>
                    <a:gd name="connsiteY2" fmla="*/ 99252 h 547869"/>
                    <a:gd name="connsiteX3" fmla="*/ 0 w 443696"/>
                    <a:gd name="connsiteY3" fmla="*/ 547869 h 547869"/>
                    <a:gd name="connsiteX4" fmla="*/ 424405 w 443696"/>
                    <a:gd name="connsiteY4" fmla="*/ 532436 h 547869"/>
                    <a:gd name="connsiteX5" fmla="*/ 408972 w 443696"/>
                    <a:gd name="connsiteY5" fmla="*/ 428263 h 547869"/>
                    <a:gd name="connsiteX6" fmla="*/ 189147 w 443696"/>
                    <a:gd name="connsiteY6" fmla="*/ 448038 h 547869"/>
                    <a:gd name="connsiteX7" fmla="*/ 443696 w 443696"/>
                    <a:gd name="connsiteY7" fmla="*/ 15433 h 547869"/>
                    <a:gd name="connsiteX8" fmla="*/ 46299 w 443696"/>
                    <a:gd name="connsiteY8" fmla="*/ 0 h 547869"/>
                    <a:gd name="connsiteX0" fmla="*/ 46299 w 443696"/>
                    <a:gd name="connsiteY0" fmla="*/ 0 h 547869"/>
                    <a:gd name="connsiteX1" fmla="*/ 60092 w 443696"/>
                    <a:gd name="connsiteY1" fmla="*/ 113046 h 547869"/>
                    <a:gd name="connsiteX2" fmla="*/ 272199 w 443696"/>
                    <a:gd name="connsiteY2" fmla="*/ 99252 h 547869"/>
                    <a:gd name="connsiteX3" fmla="*/ 0 w 443696"/>
                    <a:gd name="connsiteY3" fmla="*/ 547869 h 547869"/>
                    <a:gd name="connsiteX4" fmla="*/ 424405 w 443696"/>
                    <a:gd name="connsiteY4" fmla="*/ 532436 h 547869"/>
                    <a:gd name="connsiteX5" fmla="*/ 420063 w 443696"/>
                    <a:gd name="connsiteY5" fmla="*/ 412736 h 547869"/>
                    <a:gd name="connsiteX6" fmla="*/ 189147 w 443696"/>
                    <a:gd name="connsiteY6" fmla="*/ 448038 h 547869"/>
                    <a:gd name="connsiteX7" fmla="*/ 443696 w 443696"/>
                    <a:gd name="connsiteY7" fmla="*/ 15433 h 547869"/>
                    <a:gd name="connsiteX8" fmla="*/ 46299 w 443696"/>
                    <a:gd name="connsiteY8" fmla="*/ 0 h 547869"/>
                    <a:gd name="connsiteX0" fmla="*/ 46299 w 443696"/>
                    <a:gd name="connsiteY0" fmla="*/ 0 h 547869"/>
                    <a:gd name="connsiteX1" fmla="*/ 31255 w 443696"/>
                    <a:gd name="connsiteY1" fmla="*/ 113046 h 547869"/>
                    <a:gd name="connsiteX2" fmla="*/ 272199 w 443696"/>
                    <a:gd name="connsiteY2" fmla="*/ 99252 h 547869"/>
                    <a:gd name="connsiteX3" fmla="*/ 0 w 443696"/>
                    <a:gd name="connsiteY3" fmla="*/ 547869 h 547869"/>
                    <a:gd name="connsiteX4" fmla="*/ 424405 w 443696"/>
                    <a:gd name="connsiteY4" fmla="*/ 532436 h 547869"/>
                    <a:gd name="connsiteX5" fmla="*/ 420063 w 443696"/>
                    <a:gd name="connsiteY5" fmla="*/ 412736 h 547869"/>
                    <a:gd name="connsiteX6" fmla="*/ 189147 w 443696"/>
                    <a:gd name="connsiteY6" fmla="*/ 448038 h 547869"/>
                    <a:gd name="connsiteX7" fmla="*/ 443696 w 443696"/>
                    <a:gd name="connsiteY7" fmla="*/ 15433 h 547869"/>
                    <a:gd name="connsiteX8" fmla="*/ 46299 w 443696"/>
                    <a:gd name="connsiteY8" fmla="*/ 0 h 547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3696" h="547869">
                      <a:moveTo>
                        <a:pt x="46299" y="0"/>
                      </a:moveTo>
                      <a:lnTo>
                        <a:pt x="31255" y="113046"/>
                      </a:lnTo>
                      <a:lnTo>
                        <a:pt x="272199" y="99252"/>
                      </a:lnTo>
                      <a:lnTo>
                        <a:pt x="0" y="547869"/>
                      </a:lnTo>
                      <a:lnTo>
                        <a:pt x="424405" y="532436"/>
                      </a:lnTo>
                      <a:lnTo>
                        <a:pt x="420063" y="412736"/>
                      </a:lnTo>
                      <a:lnTo>
                        <a:pt x="189147" y="448038"/>
                      </a:lnTo>
                      <a:lnTo>
                        <a:pt x="443696" y="15433"/>
                      </a:lnTo>
                      <a:lnTo>
                        <a:pt x="46299"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6" name="Freihandform 47"/>
                <p:cNvSpPr/>
                <p:nvPr/>
              </p:nvSpPr>
              <p:spPr>
                <a:xfrm>
                  <a:off x="3297606" y="5226423"/>
                  <a:ext cx="462987" cy="556647"/>
                </a:xfrm>
                <a:custGeom>
                  <a:avLst/>
                  <a:gdLst>
                    <a:gd name="connsiteX0" fmla="*/ 216061 w 462987"/>
                    <a:gd name="connsiteY0" fmla="*/ 246926 h 563301"/>
                    <a:gd name="connsiteX1" fmla="*/ 239210 w 462987"/>
                    <a:gd name="connsiteY1" fmla="*/ 324091 h 563301"/>
                    <a:gd name="connsiteX2" fmla="*/ 358815 w 462987"/>
                    <a:gd name="connsiteY2" fmla="*/ 324091 h 563301"/>
                    <a:gd name="connsiteX3" fmla="*/ 343382 w 462987"/>
                    <a:gd name="connsiteY3" fmla="*/ 482278 h 563301"/>
                    <a:gd name="connsiteX4" fmla="*/ 173620 w 462987"/>
                    <a:gd name="connsiteY4" fmla="*/ 493853 h 563301"/>
                    <a:gd name="connsiteX5" fmla="*/ 69448 w 462987"/>
                    <a:gd name="connsiteY5" fmla="*/ 316374 h 563301"/>
                    <a:gd name="connsiteX6" fmla="*/ 150471 w 462987"/>
                    <a:gd name="connsiteY6" fmla="*/ 108030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43382 w 462987"/>
                    <a:gd name="connsiteY3" fmla="*/ 482278 h 563301"/>
                    <a:gd name="connsiteX4" fmla="*/ 173620 w 462987"/>
                    <a:gd name="connsiteY4" fmla="*/ 493853 h 563301"/>
                    <a:gd name="connsiteX5" fmla="*/ 92597 w 462987"/>
                    <a:gd name="connsiteY5" fmla="*/ 316374 h 563301"/>
                    <a:gd name="connsiteX6" fmla="*/ 150471 w 462987"/>
                    <a:gd name="connsiteY6" fmla="*/ 108030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43382 w 462987"/>
                    <a:gd name="connsiteY3" fmla="*/ 482278 h 563301"/>
                    <a:gd name="connsiteX4" fmla="*/ 192911 w 462987"/>
                    <a:gd name="connsiteY4" fmla="*/ 482278 h 563301"/>
                    <a:gd name="connsiteX5" fmla="*/ 92597 w 462987"/>
                    <a:gd name="connsiteY5" fmla="*/ 316374 h 563301"/>
                    <a:gd name="connsiteX6" fmla="*/ 150471 w 462987"/>
                    <a:gd name="connsiteY6" fmla="*/ 108030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31808 w 462987"/>
                    <a:gd name="connsiteY3" fmla="*/ 459128 h 563301"/>
                    <a:gd name="connsiteX4" fmla="*/ 192911 w 462987"/>
                    <a:gd name="connsiteY4" fmla="*/ 482278 h 563301"/>
                    <a:gd name="connsiteX5" fmla="*/ 92597 w 462987"/>
                    <a:gd name="connsiteY5" fmla="*/ 316374 h 563301"/>
                    <a:gd name="connsiteX6" fmla="*/ 150471 w 462987"/>
                    <a:gd name="connsiteY6" fmla="*/ 108030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31808 w 462987"/>
                    <a:gd name="connsiteY3" fmla="*/ 459128 h 563301"/>
                    <a:gd name="connsiteX4" fmla="*/ 192911 w 462987"/>
                    <a:gd name="connsiteY4" fmla="*/ 482278 h 563301"/>
                    <a:gd name="connsiteX5" fmla="*/ 92597 w 462987"/>
                    <a:gd name="connsiteY5" fmla="*/ 316374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31808 w 462987"/>
                    <a:gd name="connsiteY3" fmla="*/ 459128 h 563301"/>
                    <a:gd name="connsiteX4" fmla="*/ 192911 w 462987"/>
                    <a:gd name="connsiteY4" fmla="*/ 482278 h 563301"/>
                    <a:gd name="connsiteX5" fmla="*/ 116998 w 462987"/>
                    <a:gd name="connsiteY5" fmla="*/ 311938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31808 w 462987"/>
                    <a:gd name="connsiteY3" fmla="*/ 459128 h 563301"/>
                    <a:gd name="connsiteX4" fmla="*/ 195129 w 462987"/>
                    <a:gd name="connsiteY4" fmla="*/ 466750 h 563301"/>
                    <a:gd name="connsiteX5" fmla="*/ 116998 w 462987"/>
                    <a:gd name="connsiteY5" fmla="*/ 311938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16280 w 462987"/>
                    <a:gd name="connsiteY3" fmla="*/ 448037 h 563301"/>
                    <a:gd name="connsiteX4" fmla="*/ 195129 w 462987"/>
                    <a:gd name="connsiteY4" fmla="*/ 466750 h 563301"/>
                    <a:gd name="connsiteX5" fmla="*/ 116998 w 462987"/>
                    <a:gd name="connsiteY5" fmla="*/ 311938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16280 w 462987"/>
                    <a:gd name="connsiteY3" fmla="*/ 448037 h 563301"/>
                    <a:gd name="connsiteX4" fmla="*/ 195129 w 462987"/>
                    <a:gd name="connsiteY4" fmla="*/ 466750 h 563301"/>
                    <a:gd name="connsiteX5" fmla="*/ 116998 w 462987"/>
                    <a:gd name="connsiteY5" fmla="*/ 311938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31304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16280 w 462987"/>
                    <a:gd name="connsiteY3" fmla="*/ 448037 h 563301"/>
                    <a:gd name="connsiteX4" fmla="*/ 195129 w 462987"/>
                    <a:gd name="connsiteY4" fmla="*/ 466750 h 563301"/>
                    <a:gd name="connsiteX5" fmla="*/ 116998 w 462987"/>
                    <a:gd name="connsiteY5" fmla="*/ 311938 h 563301"/>
                    <a:gd name="connsiteX6" fmla="*/ 150471 w 462987"/>
                    <a:gd name="connsiteY6" fmla="*/ 115747 h 563301"/>
                    <a:gd name="connsiteX7" fmla="*/ 332869 w 462987"/>
                    <a:gd name="connsiteY7" fmla="*/ 87676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31304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16280 w 462987"/>
                    <a:gd name="connsiteY3" fmla="*/ 448037 h 563301"/>
                    <a:gd name="connsiteX4" fmla="*/ 195129 w 462987"/>
                    <a:gd name="connsiteY4" fmla="*/ 466750 h 563301"/>
                    <a:gd name="connsiteX5" fmla="*/ 116998 w 462987"/>
                    <a:gd name="connsiteY5" fmla="*/ 311938 h 563301"/>
                    <a:gd name="connsiteX6" fmla="*/ 154907 w 462987"/>
                    <a:gd name="connsiteY6" fmla="*/ 131275 h 563301"/>
                    <a:gd name="connsiteX7" fmla="*/ 332869 w 462987"/>
                    <a:gd name="connsiteY7" fmla="*/ 87676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31304 h 563301"/>
                    <a:gd name="connsiteX16" fmla="*/ 216061 w 462987"/>
                    <a:gd name="connsiteY16" fmla="*/ 246926 h 563301"/>
                    <a:gd name="connsiteX0" fmla="*/ 216061 w 462987"/>
                    <a:gd name="connsiteY0" fmla="*/ 240272 h 556647"/>
                    <a:gd name="connsiteX1" fmla="*/ 239210 w 462987"/>
                    <a:gd name="connsiteY1" fmla="*/ 317437 h 556647"/>
                    <a:gd name="connsiteX2" fmla="*/ 358815 w 462987"/>
                    <a:gd name="connsiteY2" fmla="*/ 317437 h 556647"/>
                    <a:gd name="connsiteX3" fmla="*/ 316280 w 462987"/>
                    <a:gd name="connsiteY3" fmla="*/ 441383 h 556647"/>
                    <a:gd name="connsiteX4" fmla="*/ 195129 w 462987"/>
                    <a:gd name="connsiteY4" fmla="*/ 460096 h 556647"/>
                    <a:gd name="connsiteX5" fmla="*/ 116998 w 462987"/>
                    <a:gd name="connsiteY5" fmla="*/ 305284 h 556647"/>
                    <a:gd name="connsiteX6" fmla="*/ 154907 w 462987"/>
                    <a:gd name="connsiteY6" fmla="*/ 124621 h 556647"/>
                    <a:gd name="connsiteX7" fmla="*/ 332869 w 462987"/>
                    <a:gd name="connsiteY7" fmla="*/ 81022 h 556647"/>
                    <a:gd name="connsiteX8" fmla="*/ 435980 w 462987"/>
                    <a:gd name="connsiteY8" fmla="*/ 136100 h 556647"/>
                    <a:gd name="connsiteX9" fmla="*/ 462987 w 462987"/>
                    <a:gd name="connsiteY9" fmla="*/ 47361 h 556647"/>
                    <a:gd name="connsiteX10" fmla="*/ 304705 w 462987"/>
                    <a:gd name="connsiteY10" fmla="*/ 0 h 556647"/>
                    <a:gd name="connsiteX11" fmla="*/ 65590 w 462987"/>
                    <a:gd name="connsiteY11" fmla="*/ 58936 h 556647"/>
                    <a:gd name="connsiteX12" fmla="*/ 0 w 462987"/>
                    <a:gd name="connsiteY12" fmla="*/ 332870 h 556647"/>
                    <a:gd name="connsiteX13" fmla="*/ 158187 w 462987"/>
                    <a:gd name="connsiteY13" fmla="*/ 556647 h 556647"/>
                    <a:gd name="connsiteX14" fmla="*/ 424405 w 462987"/>
                    <a:gd name="connsiteY14" fmla="*/ 506490 h 556647"/>
                    <a:gd name="connsiteX15" fmla="*/ 435980 w 462987"/>
                    <a:gd name="connsiteY15" fmla="*/ 224650 h 556647"/>
                    <a:gd name="connsiteX16" fmla="*/ 216061 w 462987"/>
                    <a:gd name="connsiteY16" fmla="*/ 240272 h 556647"/>
                    <a:gd name="connsiteX0" fmla="*/ 216061 w 462987"/>
                    <a:gd name="connsiteY0" fmla="*/ 240272 h 556647"/>
                    <a:gd name="connsiteX1" fmla="*/ 239210 w 462987"/>
                    <a:gd name="connsiteY1" fmla="*/ 317437 h 556647"/>
                    <a:gd name="connsiteX2" fmla="*/ 358815 w 462987"/>
                    <a:gd name="connsiteY2" fmla="*/ 317437 h 556647"/>
                    <a:gd name="connsiteX3" fmla="*/ 316280 w 462987"/>
                    <a:gd name="connsiteY3" fmla="*/ 441383 h 556647"/>
                    <a:gd name="connsiteX4" fmla="*/ 195129 w 462987"/>
                    <a:gd name="connsiteY4" fmla="*/ 460096 h 556647"/>
                    <a:gd name="connsiteX5" fmla="*/ 116998 w 462987"/>
                    <a:gd name="connsiteY5" fmla="*/ 305284 h 556647"/>
                    <a:gd name="connsiteX6" fmla="*/ 154907 w 462987"/>
                    <a:gd name="connsiteY6" fmla="*/ 124621 h 556647"/>
                    <a:gd name="connsiteX7" fmla="*/ 310687 w 462987"/>
                    <a:gd name="connsiteY7" fmla="*/ 81022 h 556647"/>
                    <a:gd name="connsiteX8" fmla="*/ 435980 w 462987"/>
                    <a:gd name="connsiteY8" fmla="*/ 136100 h 556647"/>
                    <a:gd name="connsiteX9" fmla="*/ 462987 w 462987"/>
                    <a:gd name="connsiteY9" fmla="*/ 47361 h 556647"/>
                    <a:gd name="connsiteX10" fmla="*/ 304705 w 462987"/>
                    <a:gd name="connsiteY10" fmla="*/ 0 h 556647"/>
                    <a:gd name="connsiteX11" fmla="*/ 65590 w 462987"/>
                    <a:gd name="connsiteY11" fmla="*/ 58936 h 556647"/>
                    <a:gd name="connsiteX12" fmla="*/ 0 w 462987"/>
                    <a:gd name="connsiteY12" fmla="*/ 332870 h 556647"/>
                    <a:gd name="connsiteX13" fmla="*/ 158187 w 462987"/>
                    <a:gd name="connsiteY13" fmla="*/ 556647 h 556647"/>
                    <a:gd name="connsiteX14" fmla="*/ 424405 w 462987"/>
                    <a:gd name="connsiteY14" fmla="*/ 506490 h 556647"/>
                    <a:gd name="connsiteX15" fmla="*/ 435980 w 462987"/>
                    <a:gd name="connsiteY15" fmla="*/ 224650 h 556647"/>
                    <a:gd name="connsiteX16" fmla="*/ 216061 w 462987"/>
                    <a:gd name="connsiteY16" fmla="*/ 240272 h 556647"/>
                    <a:gd name="connsiteX0" fmla="*/ 216061 w 462987"/>
                    <a:gd name="connsiteY0" fmla="*/ 240272 h 556647"/>
                    <a:gd name="connsiteX1" fmla="*/ 239210 w 462987"/>
                    <a:gd name="connsiteY1" fmla="*/ 317437 h 556647"/>
                    <a:gd name="connsiteX2" fmla="*/ 358815 w 462987"/>
                    <a:gd name="connsiteY2" fmla="*/ 317437 h 556647"/>
                    <a:gd name="connsiteX3" fmla="*/ 316280 w 462987"/>
                    <a:gd name="connsiteY3" fmla="*/ 441383 h 556647"/>
                    <a:gd name="connsiteX4" fmla="*/ 195129 w 462987"/>
                    <a:gd name="connsiteY4" fmla="*/ 460096 h 556647"/>
                    <a:gd name="connsiteX5" fmla="*/ 116998 w 462987"/>
                    <a:gd name="connsiteY5" fmla="*/ 305284 h 556647"/>
                    <a:gd name="connsiteX6" fmla="*/ 154907 w 462987"/>
                    <a:gd name="connsiteY6" fmla="*/ 124621 h 556647"/>
                    <a:gd name="connsiteX7" fmla="*/ 310687 w 462987"/>
                    <a:gd name="connsiteY7" fmla="*/ 81022 h 556647"/>
                    <a:gd name="connsiteX8" fmla="*/ 435980 w 462987"/>
                    <a:gd name="connsiteY8" fmla="*/ 136100 h 556647"/>
                    <a:gd name="connsiteX9" fmla="*/ 462987 w 462987"/>
                    <a:gd name="connsiteY9" fmla="*/ 47361 h 556647"/>
                    <a:gd name="connsiteX10" fmla="*/ 309142 w 462987"/>
                    <a:gd name="connsiteY10" fmla="*/ 0 h 556647"/>
                    <a:gd name="connsiteX11" fmla="*/ 65590 w 462987"/>
                    <a:gd name="connsiteY11" fmla="*/ 58936 h 556647"/>
                    <a:gd name="connsiteX12" fmla="*/ 0 w 462987"/>
                    <a:gd name="connsiteY12" fmla="*/ 332870 h 556647"/>
                    <a:gd name="connsiteX13" fmla="*/ 158187 w 462987"/>
                    <a:gd name="connsiteY13" fmla="*/ 556647 h 556647"/>
                    <a:gd name="connsiteX14" fmla="*/ 424405 w 462987"/>
                    <a:gd name="connsiteY14" fmla="*/ 506490 h 556647"/>
                    <a:gd name="connsiteX15" fmla="*/ 435980 w 462987"/>
                    <a:gd name="connsiteY15" fmla="*/ 224650 h 556647"/>
                    <a:gd name="connsiteX16" fmla="*/ 216061 w 462987"/>
                    <a:gd name="connsiteY16" fmla="*/ 240272 h 556647"/>
                    <a:gd name="connsiteX0" fmla="*/ 216061 w 462987"/>
                    <a:gd name="connsiteY0" fmla="*/ 240272 h 556647"/>
                    <a:gd name="connsiteX1" fmla="*/ 239210 w 462987"/>
                    <a:gd name="connsiteY1" fmla="*/ 317437 h 556647"/>
                    <a:gd name="connsiteX2" fmla="*/ 358815 w 462987"/>
                    <a:gd name="connsiteY2" fmla="*/ 317437 h 556647"/>
                    <a:gd name="connsiteX3" fmla="*/ 316280 w 462987"/>
                    <a:gd name="connsiteY3" fmla="*/ 441383 h 556647"/>
                    <a:gd name="connsiteX4" fmla="*/ 195129 w 462987"/>
                    <a:gd name="connsiteY4" fmla="*/ 460096 h 556647"/>
                    <a:gd name="connsiteX5" fmla="*/ 116998 w 462987"/>
                    <a:gd name="connsiteY5" fmla="*/ 305284 h 556647"/>
                    <a:gd name="connsiteX6" fmla="*/ 154907 w 462987"/>
                    <a:gd name="connsiteY6" fmla="*/ 124621 h 556647"/>
                    <a:gd name="connsiteX7" fmla="*/ 312905 w 462987"/>
                    <a:gd name="connsiteY7" fmla="*/ 81022 h 556647"/>
                    <a:gd name="connsiteX8" fmla="*/ 435980 w 462987"/>
                    <a:gd name="connsiteY8" fmla="*/ 136100 h 556647"/>
                    <a:gd name="connsiteX9" fmla="*/ 462987 w 462987"/>
                    <a:gd name="connsiteY9" fmla="*/ 47361 h 556647"/>
                    <a:gd name="connsiteX10" fmla="*/ 309142 w 462987"/>
                    <a:gd name="connsiteY10" fmla="*/ 0 h 556647"/>
                    <a:gd name="connsiteX11" fmla="*/ 65590 w 462987"/>
                    <a:gd name="connsiteY11" fmla="*/ 58936 h 556647"/>
                    <a:gd name="connsiteX12" fmla="*/ 0 w 462987"/>
                    <a:gd name="connsiteY12" fmla="*/ 332870 h 556647"/>
                    <a:gd name="connsiteX13" fmla="*/ 158187 w 462987"/>
                    <a:gd name="connsiteY13" fmla="*/ 556647 h 556647"/>
                    <a:gd name="connsiteX14" fmla="*/ 424405 w 462987"/>
                    <a:gd name="connsiteY14" fmla="*/ 506490 h 556647"/>
                    <a:gd name="connsiteX15" fmla="*/ 435980 w 462987"/>
                    <a:gd name="connsiteY15" fmla="*/ 224650 h 556647"/>
                    <a:gd name="connsiteX16" fmla="*/ 216061 w 462987"/>
                    <a:gd name="connsiteY16" fmla="*/ 240272 h 55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2987" h="556647">
                      <a:moveTo>
                        <a:pt x="216061" y="240272"/>
                      </a:moveTo>
                      <a:lnTo>
                        <a:pt x="239210" y="317437"/>
                      </a:lnTo>
                      <a:lnTo>
                        <a:pt x="358815" y="317437"/>
                      </a:lnTo>
                      <a:lnTo>
                        <a:pt x="316280" y="441383"/>
                      </a:lnTo>
                      <a:lnTo>
                        <a:pt x="195129" y="460096"/>
                      </a:lnTo>
                      <a:lnTo>
                        <a:pt x="116998" y="305284"/>
                      </a:lnTo>
                      <a:lnTo>
                        <a:pt x="154907" y="124621"/>
                      </a:lnTo>
                      <a:lnTo>
                        <a:pt x="312905" y="81022"/>
                      </a:lnTo>
                      <a:lnTo>
                        <a:pt x="435980" y="136100"/>
                      </a:lnTo>
                      <a:lnTo>
                        <a:pt x="462987" y="47361"/>
                      </a:lnTo>
                      <a:lnTo>
                        <a:pt x="309142" y="0"/>
                      </a:lnTo>
                      <a:lnTo>
                        <a:pt x="65590" y="58936"/>
                      </a:lnTo>
                      <a:lnTo>
                        <a:pt x="0" y="332870"/>
                      </a:lnTo>
                      <a:lnTo>
                        <a:pt x="158187" y="556647"/>
                      </a:lnTo>
                      <a:lnTo>
                        <a:pt x="424405" y="506490"/>
                      </a:lnTo>
                      <a:lnTo>
                        <a:pt x="435980" y="224650"/>
                      </a:lnTo>
                      <a:lnTo>
                        <a:pt x="216061" y="24027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9" name="Freihandform 48"/>
                <p:cNvSpPr/>
                <p:nvPr/>
              </p:nvSpPr>
              <p:spPr>
                <a:xfrm>
                  <a:off x="2947915" y="5227485"/>
                  <a:ext cx="378106" cy="578734"/>
                </a:xfrm>
                <a:custGeom>
                  <a:avLst/>
                  <a:gdLst>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58501 w 378106"/>
                    <a:gd name="connsiteY11" fmla="*/ 277792 h 578734"/>
                    <a:gd name="connsiteX12" fmla="*/ 246927 w 378106"/>
                    <a:gd name="connsiteY12" fmla="*/ 320233 h 578734"/>
                    <a:gd name="connsiteX13" fmla="*/ 108030 w 378106"/>
                    <a:gd name="connsiteY13" fmla="*/ 366532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58501 w 378106"/>
                    <a:gd name="connsiteY11" fmla="*/ 277792 h 578734"/>
                    <a:gd name="connsiteX12" fmla="*/ 165904 w 378106"/>
                    <a:gd name="connsiteY12" fmla="*/ 300942 h 578734"/>
                    <a:gd name="connsiteX13" fmla="*/ 108030 w 378106"/>
                    <a:gd name="connsiteY13" fmla="*/ 366532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196544 w 378106"/>
                    <a:gd name="connsiteY11" fmla="*/ 271383 h 578734"/>
                    <a:gd name="connsiteX12" fmla="*/ 165904 w 378106"/>
                    <a:gd name="connsiteY12" fmla="*/ 300942 h 578734"/>
                    <a:gd name="connsiteX13" fmla="*/ 108030 w 378106"/>
                    <a:gd name="connsiteY13" fmla="*/ 366532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196544 w 378106"/>
                    <a:gd name="connsiteY11" fmla="*/ 271383 h 578734"/>
                    <a:gd name="connsiteX12" fmla="*/ 165904 w 378106"/>
                    <a:gd name="connsiteY12" fmla="*/ 300942 h 578734"/>
                    <a:gd name="connsiteX13" fmla="*/ 116576 w 378106"/>
                    <a:gd name="connsiteY13" fmla="*/ 370805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196544 w 378106"/>
                    <a:gd name="connsiteY11" fmla="*/ 271383 h 578734"/>
                    <a:gd name="connsiteX12" fmla="*/ 182996 w 378106"/>
                    <a:gd name="connsiteY12" fmla="*/ 305215 h 578734"/>
                    <a:gd name="connsiteX13" fmla="*/ 116576 w 378106"/>
                    <a:gd name="connsiteY13" fmla="*/ 370805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30727 w 378106"/>
                    <a:gd name="connsiteY11" fmla="*/ 269246 h 578734"/>
                    <a:gd name="connsiteX12" fmla="*/ 182996 w 378106"/>
                    <a:gd name="connsiteY12" fmla="*/ 305215 h 578734"/>
                    <a:gd name="connsiteX13" fmla="*/ 116576 w 378106"/>
                    <a:gd name="connsiteY13" fmla="*/ 370805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26291 w 378106"/>
                    <a:gd name="connsiteY11" fmla="*/ 269246 h 578734"/>
                    <a:gd name="connsiteX12" fmla="*/ 182996 w 378106"/>
                    <a:gd name="connsiteY12" fmla="*/ 305215 h 578734"/>
                    <a:gd name="connsiteX13" fmla="*/ 116576 w 378106"/>
                    <a:gd name="connsiteY13" fmla="*/ 370805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26291 w 378106"/>
                    <a:gd name="connsiteY11" fmla="*/ 269246 h 578734"/>
                    <a:gd name="connsiteX12" fmla="*/ 182996 w 378106"/>
                    <a:gd name="connsiteY12" fmla="*/ 305215 h 578734"/>
                    <a:gd name="connsiteX13" fmla="*/ 109921 w 378106"/>
                    <a:gd name="connsiteY13" fmla="*/ 368586 h 578734"/>
                    <a:gd name="connsiteX14" fmla="*/ 108030 w 378106"/>
                    <a:gd name="connsiteY14" fmla="*/ 574876 h 578734"/>
                    <a:gd name="connsiteX15" fmla="*/ 19291 w 378106"/>
                    <a:gd name="connsiteY15" fmla="*/ 578734 h 578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8106" h="578734">
                      <a:moveTo>
                        <a:pt x="19291" y="578734"/>
                      </a:moveTo>
                      <a:lnTo>
                        <a:pt x="0" y="7717"/>
                      </a:lnTo>
                      <a:lnTo>
                        <a:pt x="270076" y="0"/>
                      </a:lnTo>
                      <a:lnTo>
                        <a:pt x="378106" y="154329"/>
                      </a:lnTo>
                      <a:lnTo>
                        <a:pt x="308658" y="339524"/>
                      </a:lnTo>
                      <a:lnTo>
                        <a:pt x="111889" y="370390"/>
                      </a:lnTo>
                      <a:lnTo>
                        <a:pt x="223777" y="266218"/>
                      </a:lnTo>
                      <a:lnTo>
                        <a:pt x="262359" y="173620"/>
                      </a:lnTo>
                      <a:lnTo>
                        <a:pt x="219919" y="88739"/>
                      </a:lnTo>
                      <a:lnTo>
                        <a:pt x="123463" y="108030"/>
                      </a:lnTo>
                      <a:cubicBezTo>
                        <a:pt x="124749" y="160759"/>
                        <a:pt x="126036" y="213489"/>
                        <a:pt x="127322" y="266218"/>
                      </a:cubicBezTo>
                      <a:lnTo>
                        <a:pt x="226291" y="269246"/>
                      </a:lnTo>
                      <a:lnTo>
                        <a:pt x="182996" y="305215"/>
                      </a:lnTo>
                      <a:lnTo>
                        <a:pt x="109921" y="368586"/>
                      </a:lnTo>
                      <a:cubicBezTo>
                        <a:pt x="109291" y="437349"/>
                        <a:pt x="108660" y="506113"/>
                        <a:pt x="108030" y="574876"/>
                      </a:cubicBezTo>
                      <a:lnTo>
                        <a:pt x="19291" y="57873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sp>
          <p:nvSpPr>
            <p:cNvPr id="70" name="Freihandform 60"/>
            <p:cNvSpPr/>
            <p:nvPr/>
          </p:nvSpPr>
          <p:spPr>
            <a:xfrm>
              <a:off x="271523" y="281392"/>
              <a:ext cx="435206" cy="430990"/>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601462"/>
                <a:gd name="connsiteX1" fmla="*/ 38190 w 973666"/>
                <a:gd name="connsiteY1" fmla="*/ 939080 h 1601462"/>
                <a:gd name="connsiteX2" fmla="*/ 943583 w 973666"/>
                <a:gd name="connsiteY2" fmla="*/ 1601462 h 1601462"/>
                <a:gd name="connsiteX3" fmla="*/ 973666 w 973666"/>
                <a:gd name="connsiteY3" fmla="*/ 1397000 h 1601462"/>
                <a:gd name="connsiteX4" fmla="*/ 235444 w 973666"/>
                <a:gd name="connsiteY4" fmla="*/ 874229 h 1601462"/>
                <a:gd name="connsiteX5" fmla="*/ 194733 w 973666"/>
                <a:gd name="connsiteY5" fmla="*/ 279400 h 1601462"/>
                <a:gd name="connsiteX6" fmla="*/ 889000 w 973666"/>
                <a:gd name="connsiteY6" fmla="*/ 160867 h 1601462"/>
                <a:gd name="connsiteX7" fmla="*/ 948266 w 973666"/>
                <a:gd name="connsiteY7" fmla="*/ 0 h 1601462"/>
                <a:gd name="connsiteX8" fmla="*/ 0 w 973666"/>
                <a:gd name="connsiteY8" fmla="*/ 101600 h 1601462"/>
                <a:gd name="connsiteX0" fmla="*/ 0 w 973666"/>
                <a:gd name="connsiteY0" fmla="*/ 101600 h 1397000"/>
                <a:gd name="connsiteX1" fmla="*/ 38190 w 973666"/>
                <a:gd name="connsiteY1" fmla="*/ 939080 h 1397000"/>
                <a:gd name="connsiteX2" fmla="*/ 973666 w 973666"/>
                <a:gd name="connsiteY2" fmla="*/ 1397000 h 1397000"/>
                <a:gd name="connsiteX3" fmla="*/ 235444 w 973666"/>
                <a:gd name="connsiteY3" fmla="*/ 874229 h 1397000"/>
                <a:gd name="connsiteX4" fmla="*/ 194733 w 973666"/>
                <a:gd name="connsiteY4" fmla="*/ 279400 h 1397000"/>
                <a:gd name="connsiteX5" fmla="*/ 889000 w 973666"/>
                <a:gd name="connsiteY5" fmla="*/ 160867 h 1397000"/>
                <a:gd name="connsiteX6" fmla="*/ 948266 w 973666"/>
                <a:gd name="connsiteY6" fmla="*/ 0 h 1397000"/>
                <a:gd name="connsiteX7" fmla="*/ 0 w 973666"/>
                <a:gd name="connsiteY7" fmla="*/ 101600 h 1397000"/>
                <a:gd name="connsiteX0" fmla="*/ 0 w 948266"/>
                <a:gd name="connsiteY0" fmla="*/ 101600 h 939080"/>
                <a:gd name="connsiteX1" fmla="*/ 38190 w 948266"/>
                <a:gd name="connsiteY1" fmla="*/ 939080 h 939080"/>
                <a:gd name="connsiteX2" fmla="*/ 235444 w 948266"/>
                <a:gd name="connsiteY2" fmla="*/ 874229 h 939080"/>
                <a:gd name="connsiteX3" fmla="*/ 194733 w 948266"/>
                <a:gd name="connsiteY3" fmla="*/ 279400 h 939080"/>
                <a:gd name="connsiteX4" fmla="*/ 889000 w 948266"/>
                <a:gd name="connsiteY4" fmla="*/ 160867 h 939080"/>
                <a:gd name="connsiteX5" fmla="*/ 948266 w 948266"/>
                <a:gd name="connsiteY5" fmla="*/ 0 h 939080"/>
                <a:gd name="connsiteX6" fmla="*/ 0 w 948266"/>
                <a:gd name="connsiteY6" fmla="*/ 101600 h 93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8266" h="939080">
                  <a:moveTo>
                    <a:pt x="0" y="101600"/>
                  </a:moveTo>
                  <a:lnTo>
                    <a:pt x="38190" y="939080"/>
                  </a:lnTo>
                  <a:lnTo>
                    <a:pt x="235444" y="874229"/>
                  </a:lnTo>
                  <a:lnTo>
                    <a:pt x="194733" y="279400"/>
                  </a:lnTo>
                  <a:lnTo>
                    <a:pt x="889000" y="160867"/>
                  </a:lnTo>
                  <a:lnTo>
                    <a:pt x="948266" y="0"/>
                  </a:lnTo>
                  <a:lnTo>
                    <a:pt x="0" y="1016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sp>
          <p:nvSpPr>
            <p:cNvPr id="72" name="Freihandform 61"/>
            <p:cNvSpPr/>
            <p:nvPr/>
          </p:nvSpPr>
          <p:spPr>
            <a:xfrm rot="11202798">
              <a:off x="1182985" y="1131900"/>
              <a:ext cx="366876" cy="386004"/>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48266"/>
                <a:gd name="connsiteY0" fmla="*/ 101600 h 1591734"/>
                <a:gd name="connsiteX1" fmla="*/ 135466 w 948266"/>
                <a:gd name="connsiteY1" fmla="*/ 1532467 h 1591734"/>
                <a:gd name="connsiteX2" fmla="*/ 914400 w 948266"/>
                <a:gd name="connsiteY2" fmla="*/ 1591734 h 1591734"/>
                <a:gd name="connsiteX3" fmla="*/ 918266 w 948266"/>
                <a:gd name="connsiteY3" fmla="*/ 1360896 h 1591734"/>
                <a:gd name="connsiteX4" fmla="*/ 313266 w 948266"/>
                <a:gd name="connsiteY4" fmla="*/ 1380067 h 1591734"/>
                <a:gd name="connsiteX5" fmla="*/ 194733 w 948266"/>
                <a:gd name="connsiteY5" fmla="*/ 279400 h 1591734"/>
                <a:gd name="connsiteX6" fmla="*/ 889000 w 948266"/>
                <a:gd name="connsiteY6" fmla="*/ 160867 h 1591734"/>
                <a:gd name="connsiteX7" fmla="*/ 948266 w 948266"/>
                <a:gd name="connsiteY7" fmla="*/ 0 h 1591734"/>
                <a:gd name="connsiteX8" fmla="*/ 0 w 948266"/>
                <a:gd name="connsiteY8" fmla="*/ 101600 h 1591734"/>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889000 w 1052905"/>
                <a:gd name="connsiteY6" fmla="*/ 160867 h 1609532"/>
                <a:gd name="connsiteX7" fmla="*/ 948266 w 1052905"/>
                <a:gd name="connsiteY7" fmla="*/ 0 h 1609532"/>
                <a:gd name="connsiteX8" fmla="*/ 0 w 1052905"/>
                <a:gd name="connsiteY8" fmla="*/ 101600 h 1609532"/>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764850 w 1052905"/>
                <a:gd name="connsiteY6" fmla="*/ 192532 h 1609532"/>
                <a:gd name="connsiteX7" fmla="*/ 948266 w 1052905"/>
                <a:gd name="connsiteY7" fmla="*/ 0 h 1609532"/>
                <a:gd name="connsiteX8" fmla="*/ 0 w 1052905"/>
                <a:gd name="connsiteY8" fmla="*/ 101600 h 1609532"/>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94733 w 1052905"/>
                <a:gd name="connsiteY5" fmla="*/ 313026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0945 w 1052905"/>
                <a:gd name="connsiteY1" fmla="*/ 841060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30172"/>
                <a:gd name="connsiteY0" fmla="*/ 135226 h 1616449"/>
                <a:gd name="connsiteX1" fmla="*/ 10945 w 1030172"/>
                <a:gd name="connsiteY1" fmla="*/ 841060 h 1616449"/>
                <a:gd name="connsiteX2" fmla="*/ 1030162 w 1030172"/>
                <a:gd name="connsiteY2" fmla="*/ 1616449 h 1616449"/>
                <a:gd name="connsiteX3" fmla="*/ 918266 w 1030172"/>
                <a:gd name="connsiteY3" fmla="*/ 1394522 h 1616449"/>
                <a:gd name="connsiteX4" fmla="*/ 195593 w 1030172"/>
                <a:gd name="connsiteY4" fmla="*/ 830060 h 1616449"/>
                <a:gd name="connsiteX5" fmla="*/ 144281 w 1030172"/>
                <a:gd name="connsiteY5" fmla="*/ 318964 h 1616449"/>
                <a:gd name="connsiteX6" fmla="*/ 764850 w 1030172"/>
                <a:gd name="connsiteY6" fmla="*/ 226158 h 1616449"/>
                <a:gd name="connsiteX7" fmla="*/ 799381 w 1030172"/>
                <a:gd name="connsiteY7" fmla="*/ 0 h 1616449"/>
                <a:gd name="connsiteX8" fmla="*/ 0 w 1030172"/>
                <a:gd name="connsiteY8" fmla="*/ 135226 h 1616449"/>
                <a:gd name="connsiteX0" fmla="*/ 0 w 918266"/>
                <a:gd name="connsiteY0" fmla="*/ 135226 h 1394522"/>
                <a:gd name="connsiteX1" fmla="*/ 10945 w 918266"/>
                <a:gd name="connsiteY1" fmla="*/ 841060 h 1394522"/>
                <a:gd name="connsiteX2" fmla="*/ 918266 w 918266"/>
                <a:gd name="connsiteY2" fmla="*/ 1394522 h 1394522"/>
                <a:gd name="connsiteX3" fmla="*/ 195593 w 918266"/>
                <a:gd name="connsiteY3" fmla="*/ 830060 h 1394522"/>
                <a:gd name="connsiteX4" fmla="*/ 144281 w 918266"/>
                <a:gd name="connsiteY4" fmla="*/ 318964 h 1394522"/>
                <a:gd name="connsiteX5" fmla="*/ 764850 w 918266"/>
                <a:gd name="connsiteY5" fmla="*/ 226158 h 1394522"/>
                <a:gd name="connsiteX6" fmla="*/ 799381 w 918266"/>
                <a:gd name="connsiteY6" fmla="*/ 0 h 1394522"/>
                <a:gd name="connsiteX7" fmla="*/ 0 w 918266"/>
                <a:gd name="connsiteY7" fmla="*/ 135226 h 1394522"/>
                <a:gd name="connsiteX0" fmla="*/ 0 w 799381"/>
                <a:gd name="connsiteY0" fmla="*/ 135226 h 841060"/>
                <a:gd name="connsiteX1" fmla="*/ 10945 w 799381"/>
                <a:gd name="connsiteY1" fmla="*/ 841060 h 841060"/>
                <a:gd name="connsiteX2" fmla="*/ 195593 w 799381"/>
                <a:gd name="connsiteY2" fmla="*/ 830060 h 841060"/>
                <a:gd name="connsiteX3" fmla="*/ 144281 w 799381"/>
                <a:gd name="connsiteY3" fmla="*/ 318964 h 841060"/>
                <a:gd name="connsiteX4" fmla="*/ 764850 w 799381"/>
                <a:gd name="connsiteY4" fmla="*/ 226158 h 841060"/>
                <a:gd name="connsiteX5" fmla="*/ 799381 w 799381"/>
                <a:gd name="connsiteY5" fmla="*/ 0 h 841060"/>
                <a:gd name="connsiteX6" fmla="*/ 0 w 799381"/>
                <a:gd name="connsiteY6" fmla="*/ 135226 h 84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9381" h="841060">
                  <a:moveTo>
                    <a:pt x="0" y="135226"/>
                  </a:moveTo>
                  <a:lnTo>
                    <a:pt x="10945" y="841060"/>
                  </a:lnTo>
                  <a:lnTo>
                    <a:pt x="195593" y="830060"/>
                  </a:lnTo>
                  <a:lnTo>
                    <a:pt x="144281" y="318964"/>
                  </a:lnTo>
                  <a:lnTo>
                    <a:pt x="764850" y="226158"/>
                  </a:lnTo>
                  <a:lnTo>
                    <a:pt x="799381" y="0"/>
                  </a:lnTo>
                  <a:lnTo>
                    <a:pt x="0" y="13522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sp>
          <p:nvSpPr>
            <p:cNvPr id="81" name="Freihandform: Form 80"/>
            <p:cNvSpPr/>
            <p:nvPr/>
          </p:nvSpPr>
          <p:spPr>
            <a:xfrm>
              <a:off x="1388523" y="646742"/>
              <a:ext cx="217068" cy="458960"/>
            </a:xfrm>
            <a:custGeom>
              <a:avLst/>
              <a:gdLst>
                <a:gd name="connsiteX0" fmla="*/ 0 w 1005840"/>
                <a:gd name="connsiteY0" fmla="*/ 388620 h 2526030"/>
                <a:gd name="connsiteX1" fmla="*/ 102870 w 1005840"/>
                <a:gd name="connsiteY1" fmla="*/ 651510 h 2526030"/>
                <a:gd name="connsiteX2" fmla="*/ 537210 w 1005840"/>
                <a:gd name="connsiteY2" fmla="*/ 331470 h 2526030"/>
                <a:gd name="connsiteX3" fmla="*/ 422910 w 1005840"/>
                <a:gd name="connsiteY3" fmla="*/ 2366010 h 2526030"/>
                <a:gd name="connsiteX4" fmla="*/ 377190 w 1005840"/>
                <a:gd name="connsiteY4" fmla="*/ 2526030 h 2526030"/>
                <a:gd name="connsiteX5" fmla="*/ 1005840 w 1005840"/>
                <a:gd name="connsiteY5" fmla="*/ 2446020 h 2526030"/>
                <a:gd name="connsiteX6" fmla="*/ 822960 w 1005840"/>
                <a:gd name="connsiteY6" fmla="*/ 2377440 h 2526030"/>
                <a:gd name="connsiteX7" fmla="*/ 857250 w 1005840"/>
                <a:gd name="connsiteY7" fmla="*/ 45720 h 2526030"/>
                <a:gd name="connsiteX8" fmla="*/ 582930 w 1005840"/>
                <a:gd name="connsiteY8" fmla="*/ 0 h 2526030"/>
                <a:gd name="connsiteX9" fmla="*/ 0 w 1005840"/>
                <a:gd name="connsiteY9" fmla="*/ 388620 h 2526030"/>
                <a:gd name="connsiteX0" fmla="*/ 0 w 1005840"/>
                <a:gd name="connsiteY0" fmla="*/ 388620 h 2526030"/>
                <a:gd name="connsiteX1" fmla="*/ 102870 w 1005840"/>
                <a:gd name="connsiteY1" fmla="*/ 651510 h 2526030"/>
                <a:gd name="connsiteX2" fmla="*/ 537210 w 1005840"/>
                <a:gd name="connsiteY2" fmla="*/ 331470 h 2526030"/>
                <a:gd name="connsiteX3" fmla="*/ 422910 w 1005840"/>
                <a:gd name="connsiteY3" fmla="*/ 2366010 h 2526030"/>
                <a:gd name="connsiteX4" fmla="*/ 377190 w 1005840"/>
                <a:gd name="connsiteY4" fmla="*/ 2526030 h 2526030"/>
                <a:gd name="connsiteX5" fmla="*/ 1005840 w 1005840"/>
                <a:gd name="connsiteY5" fmla="*/ 2446020 h 2526030"/>
                <a:gd name="connsiteX6" fmla="*/ 822960 w 1005840"/>
                <a:gd name="connsiteY6" fmla="*/ 2077282 h 2526030"/>
                <a:gd name="connsiteX7" fmla="*/ 857250 w 1005840"/>
                <a:gd name="connsiteY7" fmla="*/ 45720 h 2526030"/>
                <a:gd name="connsiteX8" fmla="*/ 582930 w 1005840"/>
                <a:gd name="connsiteY8" fmla="*/ 0 h 2526030"/>
                <a:gd name="connsiteX9" fmla="*/ 0 w 1005840"/>
                <a:gd name="connsiteY9" fmla="*/ 388620 h 2526030"/>
                <a:gd name="connsiteX0" fmla="*/ 0 w 857250"/>
                <a:gd name="connsiteY0" fmla="*/ 388620 h 2626114"/>
                <a:gd name="connsiteX1" fmla="*/ 102870 w 857250"/>
                <a:gd name="connsiteY1" fmla="*/ 651510 h 2626114"/>
                <a:gd name="connsiteX2" fmla="*/ 537210 w 857250"/>
                <a:gd name="connsiteY2" fmla="*/ 331470 h 2626114"/>
                <a:gd name="connsiteX3" fmla="*/ 422910 w 857250"/>
                <a:gd name="connsiteY3" fmla="*/ 2366010 h 2626114"/>
                <a:gd name="connsiteX4" fmla="*/ 377190 w 857250"/>
                <a:gd name="connsiteY4" fmla="*/ 2526030 h 2626114"/>
                <a:gd name="connsiteX5" fmla="*/ 695088 w 857250"/>
                <a:gd name="connsiteY5" fmla="*/ 2626114 h 2626114"/>
                <a:gd name="connsiteX6" fmla="*/ 822960 w 857250"/>
                <a:gd name="connsiteY6" fmla="*/ 2077282 h 2626114"/>
                <a:gd name="connsiteX7" fmla="*/ 857250 w 857250"/>
                <a:gd name="connsiteY7" fmla="*/ 45720 h 2626114"/>
                <a:gd name="connsiteX8" fmla="*/ 582930 w 857250"/>
                <a:gd name="connsiteY8" fmla="*/ 0 h 2626114"/>
                <a:gd name="connsiteX9" fmla="*/ 0 w 857250"/>
                <a:gd name="connsiteY9" fmla="*/ 388620 h 2626114"/>
                <a:gd name="connsiteX0" fmla="*/ 0 w 857250"/>
                <a:gd name="connsiteY0" fmla="*/ 388620 h 2626114"/>
                <a:gd name="connsiteX1" fmla="*/ 102870 w 857250"/>
                <a:gd name="connsiteY1" fmla="*/ 651510 h 2626114"/>
                <a:gd name="connsiteX2" fmla="*/ 537210 w 857250"/>
                <a:gd name="connsiteY2" fmla="*/ 331470 h 2626114"/>
                <a:gd name="connsiteX3" fmla="*/ 422910 w 857250"/>
                <a:gd name="connsiteY3" fmla="*/ 2366010 h 2626114"/>
                <a:gd name="connsiteX4" fmla="*/ 377190 w 857250"/>
                <a:gd name="connsiteY4" fmla="*/ 2526030 h 2626114"/>
                <a:gd name="connsiteX5" fmla="*/ 695088 w 857250"/>
                <a:gd name="connsiteY5" fmla="*/ 2626114 h 2626114"/>
                <a:gd name="connsiteX6" fmla="*/ 681306 w 857250"/>
                <a:gd name="connsiteY6" fmla="*/ 2159375 h 2626114"/>
                <a:gd name="connsiteX7" fmla="*/ 857250 w 857250"/>
                <a:gd name="connsiteY7" fmla="*/ 45720 h 2626114"/>
                <a:gd name="connsiteX8" fmla="*/ 582930 w 857250"/>
                <a:gd name="connsiteY8" fmla="*/ 0 h 2626114"/>
                <a:gd name="connsiteX9" fmla="*/ 0 w 857250"/>
                <a:gd name="connsiteY9" fmla="*/ 388620 h 2626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7250" h="2626114">
                  <a:moveTo>
                    <a:pt x="0" y="388620"/>
                  </a:moveTo>
                  <a:lnTo>
                    <a:pt x="102870" y="651510"/>
                  </a:lnTo>
                  <a:lnTo>
                    <a:pt x="537210" y="331470"/>
                  </a:lnTo>
                  <a:lnTo>
                    <a:pt x="422910" y="2366010"/>
                  </a:lnTo>
                  <a:cubicBezTo>
                    <a:pt x="407670" y="2419350"/>
                    <a:pt x="331827" y="2482679"/>
                    <a:pt x="377190" y="2526030"/>
                  </a:cubicBezTo>
                  <a:cubicBezTo>
                    <a:pt x="422553" y="2569381"/>
                    <a:pt x="589122" y="2592753"/>
                    <a:pt x="695088" y="2626114"/>
                  </a:cubicBezTo>
                  <a:lnTo>
                    <a:pt x="681306" y="2159375"/>
                  </a:lnTo>
                  <a:lnTo>
                    <a:pt x="857250" y="45720"/>
                  </a:lnTo>
                  <a:lnTo>
                    <a:pt x="582930" y="0"/>
                  </a:lnTo>
                  <a:lnTo>
                    <a:pt x="0" y="38862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7" name="Rechteck 16">
            <a:extLst>
              <a:ext uri="{FF2B5EF4-FFF2-40B4-BE49-F238E27FC236}">
                <a16:creationId xmlns:a16="http://schemas.microsoft.com/office/drawing/2014/main" id="{C5B97982-3CF6-4989-801D-811882512AC2}"/>
              </a:ext>
            </a:extLst>
          </p:cNvPr>
          <p:cNvSpPr/>
          <p:nvPr/>
        </p:nvSpPr>
        <p:spPr>
          <a:xfrm rot="21305430">
            <a:off x="4753768" y="735427"/>
            <a:ext cx="1544976" cy="50347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b="1" dirty="0">
                <a:solidFill>
                  <a:schemeClr val="bg1"/>
                </a:solidFill>
              </a:rPr>
              <a:t>Hebel 1 (1 DS)</a:t>
            </a:r>
          </a:p>
          <a:p>
            <a:pPr algn="ctr"/>
            <a:r>
              <a:rPr lang="de-DE" sz="900" dirty="0">
                <a:solidFill>
                  <a:schemeClr val="bg1"/>
                </a:solidFill>
              </a:rPr>
              <a:t>Hebelgesetz</a:t>
            </a:r>
          </a:p>
        </p:txBody>
      </p:sp>
      <p:sp>
        <p:nvSpPr>
          <p:cNvPr id="18" name="Rechteck 17">
            <a:extLst>
              <a:ext uri="{FF2B5EF4-FFF2-40B4-BE49-F238E27FC236}">
                <a16:creationId xmlns:a16="http://schemas.microsoft.com/office/drawing/2014/main" id="{3CE1FF72-0B05-4E75-8DFA-9D9C97CDFFDF}"/>
              </a:ext>
            </a:extLst>
          </p:cNvPr>
          <p:cNvSpPr/>
          <p:nvPr/>
        </p:nvSpPr>
        <p:spPr>
          <a:xfrm rot="21388199">
            <a:off x="7144933" y="1559714"/>
            <a:ext cx="1544976" cy="55029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b="1" dirty="0">
                <a:solidFill>
                  <a:schemeClr val="bg1"/>
                </a:solidFill>
              </a:rPr>
              <a:t>Getriebe 1 (1 DS)</a:t>
            </a:r>
          </a:p>
          <a:p>
            <a:pPr algn="ctr"/>
            <a:r>
              <a:rPr lang="de-DE" sz="900" dirty="0">
                <a:solidFill>
                  <a:schemeClr val="bg1"/>
                </a:solidFill>
              </a:rPr>
              <a:t>Zahnräder zeichnen</a:t>
            </a:r>
          </a:p>
        </p:txBody>
      </p:sp>
      <p:sp>
        <p:nvSpPr>
          <p:cNvPr id="19" name="Rechteck 18">
            <a:extLst>
              <a:ext uri="{FF2B5EF4-FFF2-40B4-BE49-F238E27FC236}">
                <a16:creationId xmlns:a16="http://schemas.microsoft.com/office/drawing/2014/main" id="{920D8B8C-6F4E-442E-88D9-742560D58823}"/>
              </a:ext>
            </a:extLst>
          </p:cNvPr>
          <p:cNvSpPr/>
          <p:nvPr/>
        </p:nvSpPr>
        <p:spPr>
          <a:xfrm rot="21305430">
            <a:off x="4700696" y="5548845"/>
            <a:ext cx="1544976" cy="50347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b="1" dirty="0">
                <a:solidFill>
                  <a:schemeClr val="bg1"/>
                </a:solidFill>
              </a:rPr>
              <a:t>Schaltung 1 (1 DS)</a:t>
            </a:r>
          </a:p>
          <a:p>
            <a:pPr algn="ctr"/>
            <a:r>
              <a:rPr lang="de-DE" sz="900" dirty="0">
                <a:solidFill>
                  <a:schemeClr val="bg1"/>
                </a:solidFill>
              </a:rPr>
              <a:t>Schalter und Taster</a:t>
            </a:r>
          </a:p>
        </p:txBody>
      </p:sp>
      <p:sp>
        <p:nvSpPr>
          <p:cNvPr id="20" name="Rechteck 19">
            <a:extLst>
              <a:ext uri="{FF2B5EF4-FFF2-40B4-BE49-F238E27FC236}">
                <a16:creationId xmlns:a16="http://schemas.microsoft.com/office/drawing/2014/main" id="{CA7CD989-407E-4B11-A6FA-C250FD864E22}"/>
              </a:ext>
            </a:extLst>
          </p:cNvPr>
          <p:cNvSpPr/>
          <p:nvPr/>
        </p:nvSpPr>
        <p:spPr>
          <a:xfrm rot="21305430">
            <a:off x="683775" y="5903193"/>
            <a:ext cx="1544976" cy="55029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b="1" dirty="0">
                <a:solidFill>
                  <a:schemeClr val="bg1"/>
                </a:solidFill>
              </a:rPr>
              <a:t>µC 1 (8-10 DS)</a:t>
            </a:r>
          </a:p>
          <a:p>
            <a:pPr algn="ctr"/>
            <a:r>
              <a:rPr lang="de-DE" sz="900" b="1" dirty="0">
                <a:solidFill>
                  <a:schemeClr val="bg1"/>
                </a:solidFill>
              </a:rPr>
              <a:t>Digital Input/Output</a:t>
            </a:r>
          </a:p>
        </p:txBody>
      </p:sp>
      <p:sp>
        <p:nvSpPr>
          <p:cNvPr id="21" name="Rechteck 20">
            <a:extLst>
              <a:ext uri="{FF2B5EF4-FFF2-40B4-BE49-F238E27FC236}">
                <a16:creationId xmlns:a16="http://schemas.microsoft.com/office/drawing/2014/main" id="{31857CAD-5DFB-426A-A498-9FCFB92AABE7}"/>
              </a:ext>
            </a:extLst>
          </p:cNvPr>
          <p:cNvSpPr/>
          <p:nvPr/>
        </p:nvSpPr>
        <p:spPr>
          <a:xfrm rot="21305430">
            <a:off x="6868396" y="5797420"/>
            <a:ext cx="1544976" cy="50347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b="1" dirty="0">
                <a:solidFill>
                  <a:schemeClr val="bg1"/>
                </a:solidFill>
              </a:rPr>
              <a:t>Statik 1 (1 DS)</a:t>
            </a:r>
          </a:p>
          <a:p>
            <a:pPr algn="ctr"/>
            <a:r>
              <a:rPr lang="de-DE" sz="900" dirty="0">
                <a:solidFill>
                  <a:schemeClr val="bg1"/>
                </a:solidFill>
              </a:rPr>
              <a:t>Bedeutung Querstrebe</a:t>
            </a:r>
          </a:p>
        </p:txBody>
      </p:sp>
      <p:sp>
        <p:nvSpPr>
          <p:cNvPr id="22" name="Rechteck 21">
            <a:extLst>
              <a:ext uri="{FF2B5EF4-FFF2-40B4-BE49-F238E27FC236}">
                <a16:creationId xmlns:a16="http://schemas.microsoft.com/office/drawing/2014/main" id="{7F8DEB59-7FD1-432D-A9CA-4DF080593890}"/>
              </a:ext>
            </a:extLst>
          </p:cNvPr>
          <p:cNvSpPr/>
          <p:nvPr/>
        </p:nvSpPr>
        <p:spPr>
          <a:xfrm rot="21305430">
            <a:off x="4650055" y="4959293"/>
            <a:ext cx="1544976" cy="50347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b="1" dirty="0">
                <a:solidFill>
                  <a:schemeClr val="bg1"/>
                </a:solidFill>
              </a:rPr>
              <a:t>Löten 1 (1 DS)</a:t>
            </a:r>
          </a:p>
          <a:p>
            <a:pPr algn="ctr"/>
            <a:r>
              <a:rPr lang="de-DE" sz="900" dirty="0">
                <a:solidFill>
                  <a:schemeClr val="bg1"/>
                </a:solidFill>
              </a:rPr>
              <a:t>Erste Übung</a:t>
            </a:r>
          </a:p>
        </p:txBody>
      </p:sp>
      <p:sp>
        <p:nvSpPr>
          <p:cNvPr id="23" name="Rechteck 22">
            <a:extLst>
              <a:ext uri="{FF2B5EF4-FFF2-40B4-BE49-F238E27FC236}">
                <a16:creationId xmlns:a16="http://schemas.microsoft.com/office/drawing/2014/main" id="{33323090-860F-49D9-81C7-E0266F2D70BA}"/>
              </a:ext>
            </a:extLst>
          </p:cNvPr>
          <p:cNvSpPr/>
          <p:nvPr/>
        </p:nvSpPr>
        <p:spPr>
          <a:xfrm rot="278514">
            <a:off x="7084432" y="5171767"/>
            <a:ext cx="1544976" cy="50347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b="1" dirty="0">
                <a:solidFill>
                  <a:schemeClr val="bg1"/>
                </a:solidFill>
              </a:rPr>
              <a:t>Getriebe 2 (1 DS)</a:t>
            </a:r>
          </a:p>
          <a:p>
            <a:pPr algn="ctr"/>
            <a:r>
              <a:rPr lang="de-DE" sz="900" dirty="0">
                <a:solidFill>
                  <a:schemeClr val="bg1"/>
                </a:solidFill>
              </a:rPr>
              <a:t>Drehmoment, Übersetzung</a:t>
            </a:r>
          </a:p>
        </p:txBody>
      </p:sp>
      <p:sp>
        <p:nvSpPr>
          <p:cNvPr id="25" name="Rechteck 24">
            <a:extLst>
              <a:ext uri="{FF2B5EF4-FFF2-40B4-BE49-F238E27FC236}">
                <a16:creationId xmlns:a16="http://schemas.microsoft.com/office/drawing/2014/main" id="{4D79705E-2E4A-4E9B-8725-9EDC21A64156}"/>
              </a:ext>
            </a:extLst>
          </p:cNvPr>
          <p:cNvSpPr/>
          <p:nvPr/>
        </p:nvSpPr>
        <p:spPr>
          <a:xfrm rot="21305430">
            <a:off x="646284" y="5260332"/>
            <a:ext cx="1544976" cy="50347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b="1" dirty="0">
                <a:solidFill>
                  <a:schemeClr val="bg1"/>
                </a:solidFill>
              </a:rPr>
              <a:t>Forschen 1 (1 DS)</a:t>
            </a:r>
          </a:p>
          <a:p>
            <a:pPr algn="ctr"/>
            <a:r>
              <a:rPr lang="de-DE" sz="900" dirty="0">
                <a:solidFill>
                  <a:schemeClr val="bg1"/>
                </a:solidFill>
              </a:rPr>
              <a:t>wissenschaftlich arbeiten</a:t>
            </a:r>
          </a:p>
        </p:txBody>
      </p:sp>
      <p:sp>
        <p:nvSpPr>
          <p:cNvPr id="26" name="Rechteck 25">
            <a:extLst>
              <a:ext uri="{FF2B5EF4-FFF2-40B4-BE49-F238E27FC236}">
                <a16:creationId xmlns:a16="http://schemas.microsoft.com/office/drawing/2014/main" id="{EA263484-74DD-4AED-8310-35FF546981AD}"/>
              </a:ext>
            </a:extLst>
          </p:cNvPr>
          <p:cNvSpPr/>
          <p:nvPr/>
        </p:nvSpPr>
        <p:spPr>
          <a:xfrm rot="21305430">
            <a:off x="6272174" y="4579950"/>
            <a:ext cx="1544976" cy="50347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b="1" dirty="0">
                <a:solidFill>
                  <a:schemeClr val="bg1"/>
                </a:solidFill>
              </a:rPr>
              <a:t>Multimeter 1 (1 S)</a:t>
            </a:r>
          </a:p>
          <a:p>
            <a:pPr algn="ctr"/>
            <a:r>
              <a:rPr lang="de-DE" sz="900" dirty="0">
                <a:solidFill>
                  <a:schemeClr val="bg1"/>
                </a:solidFill>
              </a:rPr>
              <a:t>Leitfähigkeit, Anschlüsse von Schalter</a:t>
            </a:r>
          </a:p>
        </p:txBody>
      </p:sp>
      <p:sp>
        <p:nvSpPr>
          <p:cNvPr id="27" name="Rechteck 26">
            <a:extLst>
              <a:ext uri="{FF2B5EF4-FFF2-40B4-BE49-F238E27FC236}">
                <a16:creationId xmlns:a16="http://schemas.microsoft.com/office/drawing/2014/main" id="{CBF3FF58-EB52-4598-B899-3537F9AA9765}"/>
              </a:ext>
            </a:extLst>
          </p:cNvPr>
          <p:cNvSpPr/>
          <p:nvPr/>
        </p:nvSpPr>
        <p:spPr>
          <a:xfrm rot="21305430">
            <a:off x="597297" y="4575389"/>
            <a:ext cx="1544976" cy="50347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b="1" dirty="0">
                <a:solidFill>
                  <a:schemeClr val="bg1"/>
                </a:solidFill>
              </a:rPr>
              <a:t>Auswertung1 (1 DS)</a:t>
            </a:r>
          </a:p>
          <a:p>
            <a:pPr algn="ctr"/>
            <a:r>
              <a:rPr lang="de-DE" sz="900" dirty="0">
                <a:solidFill>
                  <a:schemeClr val="bg1"/>
                </a:solidFill>
              </a:rPr>
              <a:t>Box-Plots</a:t>
            </a:r>
          </a:p>
        </p:txBody>
      </p:sp>
      <p:sp>
        <p:nvSpPr>
          <p:cNvPr id="63" name="Textfeld 62">
            <a:extLst>
              <a:ext uri="{FF2B5EF4-FFF2-40B4-BE49-F238E27FC236}">
                <a16:creationId xmlns:a16="http://schemas.microsoft.com/office/drawing/2014/main" id="{D1F70E9B-9E23-4C7C-8512-7FB4C285E9C4}"/>
              </a:ext>
            </a:extLst>
          </p:cNvPr>
          <p:cNvSpPr txBox="1"/>
          <p:nvPr/>
        </p:nvSpPr>
        <p:spPr>
          <a:xfrm>
            <a:off x="2048285" y="589164"/>
            <a:ext cx="2008114" cy="646331"/>
          </a:xfrm>
          <a:prstGeom prst="rect">
            <a:avLst/>
          </a:prstGeom>
          <a:noFill/>
        </p:spPr>
        <p:txBody>
          <a:bodyPr wrap="none" rtlCol="0">
            <a:spAutoFit/>
          </a:bodyPr>
          <a:lstStyle/>
          <a:p>
            <a:r>
              <a:rPr lang="de-DE" sz="3600" dirty="0">
                <a:solidFill>
                  <a:schemeClr val="accent1"/>
                </a:solidFill>
              </a:rPr>
              <a:t>„</a:t>
            </a:r>
            <a:r>
              <a:rPr lang="de-DE" sz="3600" dirty="0" err="1">
                <a:solidFill>
                  <a:schemeClr val="accent1"/>
                </a:solidFill>
              </a:rPr>
              <a:t>fleckeln</a:t>
            </a:r>
            <a:r>
              <a:rPr lang="de-DE" sz="3600" dirty="0">
                <a:solidFill>
                  <a:schemeClr val="accent1"/>
                </a:solidFill>
              </a:rPr>
              <a:t>“</a:t>
            </a:r>
          </a:p>
        </p:txBody>
      </p:sp>
      <p:sp>
        <p:nvSpPr>
          <p:cNvPr id="4" name="Textfeld 3">
            <a:extLst>
              <a:ext uri="{FF2B5EF4-FFF2-40B4-BE49-F238E27FC236}">
                <a16:creationId xmlns:a16="http://schemas.microsoft.com/office/drawing/2014/main" id="{430DB42B-5B13-450F-9611-4A2702E8844C}"/>
              </a:ext>
            </a:extLst>
          </p:cNvPr>
          <p:cNvSpPr txBox="1"/>
          <p:nvPr/>
        </p:nvSpPr>
        <p:spPr>
          <a:xfrm>
            <a:off x="6773677" y="1104863"/>
            <a:ext cx="694421" cy="400110"/>
          </a:xfrm>
          <a:prstGeom prst="rect">
            <a:avLst/>
          </a:prstGeom>
          <a:noFill/>
        </p:spPr>
        <p:txBody>
          <a:bodyPr wrap="none" rtlCol="0">
            <a:spAutoFit/>
          </a:bodyPr>
          <a:lstStyle/>
          <a:p>
            <a:r>
              <a:rPr lang="de-DE" sz="2000" dirty="0">
                <a:solidFill>
                  <a:srgbClr val="FF0000"/>
                </a:solidFill>
              </a:rPr>
              <a:t>150g</a:t>
            </a:r>
          </a:p>
        </p:txBody>
      </p:sp>
      <p:cxnSp>
        <p:nvCxnSpPr>
          <p:cNvPr id="8" name="Gerader Verbinder 7">
            <a:extLst>
              <a:ext uri="{FF2B5EF4-FFF2-40B4-BE49-F238E27FC236}">
                <a16:creationId xmlns:a16="http://schemas.microsoft.com/office/drawing/2014/main" id="{67D7B5DC-B6BE-4F40-ABC0-CE2A1088950C}"/>
              </a:ext>
            </a:extLst>
          </p:cNvPr>
          <p:cNvCxnSpPr/>
          <p:nvPr/>
        </p:nvCxnSpPr>
        <p:spPr>
          <a:xfrm>
            <a:off x="5526256" y="2658937"/>
            <a:ext cx="2528285" cy="143819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feld 8">
            <a:extLst>
              <a:ext uri="{FF2B5EF4-FFF2-40B4-BE49-F238E27FC236}">
                <a16:creationId xmlns:a16="http://schemas.microsoft.com/office/drawing/2014/main" id="{40E81246-F050-4DDB-8A96-826DC753A393}"/>
              </a:ext>
            </a:extLst>
          </p:cNvPr>
          <p:cNvSpPr txBox="1"/>
          <p:nvPr/>
        </p:nvSpPr>
        <p:spPr>
          <a:xfrm>
            <a:off x="6764924" y="3091828"/>
            <a:ext cx="1393330" cy="369332"/>
          </a:xfrm>
          <a:prstGeom prst="rect">
            <a:avLst/>
          </a:prstGeom>
          <a:noFill/>
        </p:spPr>
        <p:txBody>
          <a:bodyPr wrap="none" rtlCol="0">
            <a:spAutoFit/>
          </a:bodyPr>
          <a:lstStyle/>
          <a:p>
            <a:r>
              <a:rPr lang="de-DE" dirty="0">
                <a:solidFill>
                  <a:srgbClr val="FF0000"/>
                </a:solidFill>
              </a:rPr>
              <a:t>Neue Einheit</a:t>
            </a:r>
          </a:p>
        </p:txBody>
      </p:sp>
    </p:spTree>
    <p:extLst>
      <p:ext uri="{BB962C8B-B14F-4D97-AF65-F5344CB8AC3E}">
        <p14:creationId xmlns:p14="http://schemas.microsoft.com/office/powerpoint/2010/main" val="21925971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ieren 1"/>
          <p:cNvGrpSpPr/>
          <p:nvPr/>
        </p:nvGrpSpPr>
        <p:grpSpPr>
          <a:xfrm>
            <a:off x="271523" y="281392"/>
            <a:ext cx="1334068" cy="1236512"/>
            <a:chOff x="271523" y="281392"/>
            <a:chExt cx="1334068" cy="1236512"/>
          </a:xfrm>
        </p:grpSpPr>
        <p:grpSp>
          <p:nvGrpSpPr>
            <p:cNvPr id="52" name="Gruppieren 51"/>
            <p:cNvGrpSpPr/>
            <p:nvPr/>
          </p:nvGrpSpPr>
          <p:grpSpPr>
            <a:xfrm>
              <a:off x="402353" y="439121"/>
              <a:ext cx="1040893" cy="921267"/>
              <a:chOff x="376783" y="4333568"/>
              <a:chExt cx="1534216" cy="1357894"/>
            </a:xfrm>
          </p:grpSpPr>
          <p:sp>
            <p:nvSpPr>
              <p:cNvPr id="53" name="Freihandform 42"/>
              <p:cNvSpPr/>
              <p:nvPr/>
            </p:nvSpPr>
            <p:spPr>
              <a:xfrm>
                <a:off x="440322" y="4377111"/>
                <a:ext cx="555171" cy="609600"/>
              </a:xfrm>
              <a:custGeom>
                <a:avLst/>
                <a:gdLst>
                  <a:gd name="connsiteX0" fmla="*/ 0 w 555171"/>
                  <a:gd name="connsiteY0" fmla="*/ 555171 h 609600"/>
                  <a:gd name="connsiteX1" fmla="*/ 21771 w 555171"/>
                  <a:gd name="connsiteY1" fmla="*/ 10886 h 609600"/>
                  <a:gd name="connsiteX2" fmla="*/ 185057 w 555171"/>
                  <a:gd name="connsiteY2" fmla="*/ 0 h 609600"/>
                  <a:gd name="connsiteX3" fmla="*/ 359228 w 555171"/>
                  <a:gd name="connsiteY3" fmla="*/ 381000 h 609600"/>
                  <a:gd name="connsiteX4" fmla="*/ 413657 w 555171"/>
                  <a:gd name="connsiteY4" fmla="*/ 0 h 609600"/>
                  <a:gd name="connsiteX5" fmla="*/ 555171 w 555171"/>
                  <a:gd name="connsiteY5" fmla="*/ 10886 h 609600"/>
                  <a:gd name="connsiteX6" fmla="*/ 446314 w 555171"/>
                  <a:gd name="connsiteY6" fmla="*/ 587829 h 609600"/>
                  <a:gd name="connsiteX7" fmla="*/ 293914 w 555171"/>
                  <a:gd name="connsiteY7" fmla="*/ 598714 h 609600"/>
                  <a:gd name="connsiteX8" fmla="*/ 130628 w 555171"/>
                  <a:gd name="connsiteY8" fmla="*/ 141514 h 609600"/>
                  <a:gd name="connsiteX9" fmla="*/ 152400 w 555171"/>
                  <a:gd name="connsiteY9" fmla="*/ 609600 h 609600"/>
                  <a:gd name="connsiteX10" fmla="*/ 0 w 555171"/>
                  <a:gd name="connsiteY10" fmla="*/ 555171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5171" h="609600">
                    <a:moveTo>
                      <a:pt x="0" y="555171"/>
                    </a:moveTo>
                    <a:lnTo>
                      <a:pt x="21771" y="10886"/>
                    </a:lnTo>
                    <a:lnTo>
                      <a:pt x="185057" y="0"/>
                    </a:lnTo>
                    <a:lnTo>
                      <a:pt x="359228" y="381000"/>
                    </a:lnTo>
                    <a:lnTo>
                      <a:pt x="413657" y="0"/>
                    </a:lnTo>
                    <a:lnTo>
                      <a:pt x="555171" y="10886"/>
                    </a:lnTo>
                    <a:lnTo>
                      <a:pt x="446314" y="587829"/>
                    </a:lnTo>
                    <a:lnTo>
                      <a:pt x="293914" y="598714"/>
                    </a:lnTo>
                    <a:lnTo>
                      <a:pt x="130628" y="141514"/>
                    </a:lnTo>
                    <a:lnTo>
                      <a:pt x="152400" y="609600"/>
                    </a:lnTo>
                    <a:lnTo>
                      <a:pt x="0" y="55517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7" name="Freihandform 43"/>
              <p:cNvSpPr/>
              <p:nvPr/>
            </p:nvSpPr>
            <p:spPr>
              <a:xfrm>
                <a:off x="951950" y="4507740"/>
                <a:ext cx="609600" cy="457200"/>
              </a:xfrm>
              <a:custGeom>
                <a:avLst/>
                <a:gdLst>
                  <a:gd name="connsiteX0" fmla="*/ 97972 w 609600"/>
                  <a:gd name="connsiteY0" fmla="*/ 21771 h 457200"/>
                  <a:gd name="connsiteX1" fmla="*/ 0 w 609600"/>
                  <a:gd name="connsiteY1" fmla="*/ 21771 h 457200"/>
                  <a:gd name="connsiteX2" fmla="*/ 108858 w 609600"/>
                  <a:gd name="connsiteY2" fmla="*/ 435428 h 457200"/>
                  <a:gd name="connsiteX3" fmla="*/ 206829 w 609600"/>
                  <a:gd name="connsiteY3" fmla="*/ 446314 h 457200"/>
                  <a:gd name="connsiteX4" fmla="*/ 283029 w 609600"/>
                  <a:gd name="connsiteY4" fmla="*/ 163285 h 457200"/>
                  <a:gd name="connsiteX5" fmla="*/ 359229 w 609600"/>
                  <a:gd name="connsiteY5" fmla="*/ 457200 h 457200"/>
                  <a:gd name="connsiteX6" fmla="*/ 478972 w 609600"/>
                  <a:gd name="connsiteY6" fmla="*/ 446314 h 457200"/>
                  <a:gd name="connsiteX7" fmla="*/ 609600 w 609600"/>
                  <a:gd name="connsiteY7" fmla="*/ 10885 h 457200"/>
                  <a:gd name="connsiteX8" fmla="*/ 468086 w 609600"/>
                  <a:gd name="connsiteY8" fmla="*/ 21771 h 457200"/>
                  <a:gd name="connsiteX9" fmla="*/ 402772 w 609600"/>
                  <a:gd name="connsiteY9" fmla="*/ 315685 h 457200"/>
                  <a:gd name="connsiteX10" fmla="*/ 315686 w 609600"/>
                  <a:gd name="connsiteY10" fmla="*/ 0 h 457200"/>
                  <a:gd name="connsiteX11" fmla="*/ 228600 w 609600"/>
                  <a:gd name="connsiteY11" fmla="*/ 10885 h 457200"/>
                  <a:gd name="connsiteX12" fmla="*/ 141515 w 609600"/>
                  <a:gd name="connsiteY12" fmla="*/ 304800 h 457200"/>
                  <a:gd name="connsiteX13" fmla="*/ 97972 w 609600"/>
                  <a:gd name="connsiteY13" fmla="*/ 21771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9600" h="457200">
                    <a:moveTo>
                      <a:pt x="97972" y="21771"/>
                    </a:moveTo>
                    <a:lnTo>
                      <a:pt x="0" y="21771"/>
                    </a:lnTo>
                    <a:lnTo>
                      <a:pt x="108858" y="435428"/>
                    </a:lnTo>
                    <a:lnTo>
                      <a:pt x="206829" y="446314"/>
                    </a:lnTo>
                    <a:lnTo>
                      <a:pt x="283029" y="163285"/>
                    </a:lnTo>
                    <a:lnTo>
                      <a:pt x="359229" y="457200"/>
                    </a:lnTo>
                    <a:lnTo>
                      <a:pt x="478972" y="446314"/>
                    </a:lnTo>
                    <a:lnTo>
                      <a:pt x="609600" y="10885"/>
                    </a:lnTo>
                    <a:lnTo>
                      <a:pt x="468086" y="21771"/>
                    </a:lnTo>
                    <a:lnTo>
                      <a:pt x="402772" y="315685"/>
                    </a:lnTo>
                    <a:lnTo>
                      <a:pt x="315686" y="0"/>
                    </a:lnTo>
                    <a:lnTo>
                      <a:pt x="228600" y="10885"/>
                    </a:lnTo>
                    <a:lnTo>
                      <a:pt x="141515" y="304800"/>
                    </a:lnTo>
                    <a:lnTo>
                      <a:pt x="97972" y="2177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8" name="Freihandform 44"/>
              <p:cNvSpPr/>
              <p:nvPr/>
            </p:nvSpPr>
            <p:spPr>
              <a:xfrm>
                <a:off x="1432028" y="4333568"/>
                <a:ext cx="478971" cy="653143"/>
              </a:xfrm>
              <a:custGeom>
                <a:avLst/>
                <a:gdLst>
                  <a:gd name="connsiteX0" fmla="*/ 152400 w 478971"/>
                  <a:gd name="connsiteY0" fmla="*/ 620486 h 653143"/>
                  <a:gd name="connsiteX1" fmla="*/ 141514 w 478971"/>
                  <a:gd name="connsiteY1" fmla="*/ 108857 h 653143"/>
                  <a:gd name="connsiteX2" fmla="*/ 0 w 478971"/>
                  <a:gd name="connsiteY2" fmla="*/ 130629 h 653143"/>
                  <a:gd name="connsiteX3" fmla="*/ 0 w 478971"/>
                  <a:gd name="connsiteY3" fmla="*/ 0 h 653143"/>
                  <a:gd name="connsiteX4" fmla="*/ 478971 w 478971"/>
                  <a:gd name="connsiteY4" fmla="*/ 32657 h 653143"/>
                  <a:gd name="connsiteX5" fmla="*/ 468086 w 478971"/>
                  <a:gd name="connsiteY5" fmla="*/ 141514 h 653143"/>
                  <a:gd name="connsiteX6" fmla="*/ 239486 w 478971"/>
                  <a:gd name="connsiteY6" fmla="*/ 141514 h 653143"/>
                  <a:gd name="connsiteX7" fmla="*/ 261257 w 478971"/>
                  <a:gd name="connsiteY7" fmla="*/ 653143 h 653143"/>
                  <a:gd name="connsiteX8" fmla="*/ 152400 w 478971"/>
                  <a:gd name="connsiteY8" fmla="*/ 620486 h 653143"/>
                  <a:gd name="connsiteX0" fmla="*/ 152400 w 478971"/>
                  <a:gd name="connsiteY0" fmla="*/ 620486 h 653143"/>
                  <a:gd name="connsiteX1" fmla="*/ 128357 w 478971"/>
                  <a:gd name="connsiteY1" fmla="*/ 141749 h 653143"/>
                  <a:gd name="connsiteX2" fmla="*/ 0 w 478971"/>
                  <a:gd name="connsiteY2" fmla="*/ 130629 h 653143"/>
                  <a:gd name="connsiteX3" fmla="*/ 0 w 478971"/>
                  <a:gd name="connsiteY3" fmla="*/ 0 h 653143"/>
                  <a:gd name="connsiteX4" fmla="*/ 478971 w 478971"/>
                  <a:gd name="connsiteY4" fmla="*/ 32657 h 653143"/>
                  <a:gd name="connsiteX5" fmla="*/ 468086 w 478971"/>
                  <a:gd name="connsiteY5" fmla="*/ 141514 h 653143"/>
                  <a:gd name="connsiteX6" fmla="*/ 239486 w 478971"/>
                  <a:gd name="connsiteY6" fmla="*/ 141514 h 653143"/>
                  <a:gd name="connsiteX7" fmla="*/ 261257 w 478971"/>
                  <a:gd name="connsiteY7" fmla="*/ 653143 h 653143"/>
                  <a:gd name="connsiteX8" fmla="*/ 152400 w 478971"/>
                  <a:gd name="connsiteY8" fmla="*/ 620486 h 653143"/>
                  <a:gd name="connsiteX0" fmla="*/ 119507 w 478971"/>
                  <a:gd name="connsiteY0" fmla="*/ 620486 h 653143"/>
                  <a:gd name="connsiteX1" fmla="*/ 128357 w 478971"/>
                  <a:gd name="connsiteY1" fmla="*/ 141749 h 653143"/>
                  <a:gd name="connsiteX2" fmla="*/ 0 w 478971"/>
                  <a:gd name="connsiteY2" fmla="*/ 130629 h 653143"/>
                  <a:gd name="connsiteX3" fmla="*/ 0 w 478971"/>
                  <a:gd name="connsiteY3" fmla="*/ 0 h 653143"/>
                  <a:gd name="connsiteX4" fmla="*/ 478971 w 478971"/>
                  <a:gd name="connsiteY4" fmla="*/ 32657 h 653143"/>
                  <a:gd name="connsiteX5" fmla="*/ 468086 w 478971"/>
                  <a:gd name="connsiteY5" fmla="*/ 141514 h 653143"/>
                  <a:gd name="connsiteX6" fmla="*/ 239486 w 478971"/>
                  <a:gd name="connsiteY6" fmla="*/ 141514 h 653143"/>
                  <a:gd name="connsiteX7" fmla="*/ 261257 w 478971"/>
                  <a:gd name="connsiteY7" fmla="*/ 653143 h 653143"/>
                  <a:gd name="connsiteX8" fmla="*/ 119507 w 478971"/>
                  <a:gd name="connsiteY8" fmla="*/ 620486 h 653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8971" h="653143">
                    <a:moveTo>
                      <a:pt x="119507" y="620486"/>
                    </a:moveTo>
                    <a:lnTo>
                      <a:pt x="128357" y="141749"/>
                    </a:lnTo>
                    <a:lnTo>
                      <a:pt x="0" y="130629"/>
                    </a:lnTo>
                    <a:lnTo>
                      <a:pt x="0" y="0"/>
                    </a:lnTo>
                    <a:lnTo>
                      <a:pt x="478971" y="32657"/>
                    </a:lnTo>
                    <a:lnTo>
                      <a:pt x="468086" y="141514"/>
                    </a:lnTo>
                    <a:lnTo>
                      <a:pt x="239486" y="141514"/>
                    </a:lnTo>
                    <a:lnTo>
                      <a:pt x="261257" y="653143"/>
                    </a:lnTo>
                    <a:lnTo>
                      <a:pt x="119507" y="62048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64" name="Gruppieren 63"/>
              <p:cNvGrpSpPr/>
              <p:nvPr/>
            </p:nvGrpSpPr>
            <p:grpSpPr>
              <a:xfrm>
                <a:off x="376783" y="5004666"/>
                <a:ext cx="1499220" cy="686796"/>
                <a:chOff x="2494945" y="5226423"/>
                <a:chExt cx="1265648" cy="579796"/>
              </a:xfrm>
              <a:solidFill>
                <a:schemeClr val="accent1"/>
              </a:solidFill>
            </p:grpSpPr>
            <p:sp>
              <p:nvSpPr>
                <p:cNvPr id="65" name="Freihandform 46"/>
                <p:cNvSpPr/>
                <p:nvPr/>
              </p:nvSpPr>
              <p:spPr>
                <a:xfrm>
                  <a:off x="2494945" y="5227485"/>
                  <a:ext cx="443696" cy="547869"/>
                </a:xfrm>
                <a:custGeom>
                  <a:avLst/>
                  <a:gdLst>
                    <a:gd name="connsiteX0" fmla="*/ 46299 w 443696"/>
                    <a:gd name="connsiteY0" fmla="*/ 0 h 547869"/>
                    <a:gd name="connsiteX1" fmla="*/ 57874 w 443696"/>
                    <a:gd name="connsiteY1" fmla="*/ 104172 h 547869"/>
                    <a:gd name="connsiteX2" fmla="*/ 285509 w 443696"/>
                    <a:gd name="connsiteY2" fmla="*/ 92598 h 547869"/>
                    <a:gd name="connsiteX3" fmla="*/ 0 w 443696"/>
                    <a:gd name="connsiteY3" fmla="*/ 547869 h 547869"/>
                    <a:gd name="connsiteX4" fmla="*/ 424405 w 443696"/>
                    <a:gd name="connsiteY4" fmla="*/ 532436 h 547869"/>
                    <a:gd name="connsiteX5" fmla="*/ 408972 w 443696"/>
                    <a:gd name="connsiteY5" fmla="*/ 428263 h 547869"/>
                    <a:gd name="connsiteX6" fmla="*/ 173620 w 443696"/>
                    <a:gd name="connsiteY6" fmla="*/ 459129 h 547869"/>
                    <a:gd name="connsiteX7" fmla="*/ 443696 w 443696"/>
                    <a:gd name="connsiteY7" fmla="*/ 15433 h 547869"/>
                    <a:gd name="connsiteX8" fmla="*/ 46299 w 443696"/>
                    <a:gd name="connsiteY8" fmla="*/ 0 h 547869"/>
                    <a:gd name="connsiteX0" fmla="*/ 46299 w 443696"/>
                    <a:gd name="connsiteY0" fmla="*/ 0 h 547869"/>
                    <a:gd name="connsiteX1" fmla="*/ 60092 w 443696"/>
                    <a:gd name="connsiteY1" fmla="*/ 113046 h 547869"/>
                    <a:gd name="connsiteX2" fmla="*/ 285509 w 443696"/>
                    <a:gd name="connsiteY2" fmla="*/ 92598 h 547869"/>
                    <a:gd name="connsiteX3" fmla="*/ 0 w 443696"/>
                    <a:gd name="connsiteY3" fmla="*/ 547869 h 547869"/>
                    <a:gd name="connsiteX4" fmla="*/ 424405 w 443696"/>
                    <a:gd name="connsiteY4" fmla="*/ 532436 h 547869"/>
                    <a:gd name="connsiteX5" fmla="*/ 408972 w 443696"/>
                    <a:gd name="connsiteY5" fmla="*/ 428263 h 547869"/>
                    <a:gd name="connsiteX6" fmla="*/ 173620 w 443696"/>
                    <a:gd name="connsiteY6" fmla="*/ 459129 h 547869"/>
                    <a:gd name="connsiteX7" fmla="*/ 443696 w 443696"/>
                    <a:gd name="connsiteY7" fmla="*/ 15433 h 547869"/>
                    <a:gd name="connsiteX8" fmla="*/ 46299 w 443696"/>
                    <a:gd name="connsiteY8" fmla="*/ 0 h 547869"/>
                    <a:gd name="connsiteX0" fmla="*/ 46299 w 443696"/>
                    <a:gd name="connsiteY0" fmla="*/ 0 h 547869"/>
                    <a:gd name="connsiteX1" fmla="*/ 60092 w 443696"/>
                    <a:gd name="connsiteY1" fmla="*/ 113046 h 547869"/>
                    <a:gd name="connsiteX2" fmla="*/ 272199 w 443696"/>
                    <a:gd name="connsiteY2" fmla="*/ 99252 h 547869"/>
                    <a:gd name="connsiteX3" fmla="*/ 0 w 443696"/>
                    <a:gd name="connsiteY3" fmla="*/ 547869 h 547869"/>
                    <a:gd name="connsiteX4" fmla="*/ 424405 w 443696"/>
                    <a:gd name="connsiteY4" fmla="*/ 532436 h 547869"/>
                    <a:gd name="connsiteX5" fmla="*/ 408972 w 443696"/>
                    <a:gd name="connsiteY5" fmla="*/ 428263 h 547869"/>
                    <a:gd name="connsiteX6" fmla="*/ 173620 w 443696"/>
                    <a:gd name="connsiteY6" fmla="*/ 459129 h 547869"/>
                    <a:gd name="connsiteX7" fmla="*/ 443696 w 443696"/>
                    <a:gd name="connsiteY7" fmla="*/ 15433 h 547869"/>
                    <a:gd name="connsiteX8" fmla="*/ 46299 w 443696"/>
                    <a:gd name="connsiteY8" fmla="*/ 0 h 547869"/>
                    <a:gd name="connsiteX0" fmla="*/ 46299 w 443696"/>
                    <a:gd name="connsiteY0" fmla="*/ 0 h 547869"/>
                    <a:gd name="connsiteX1" fmla="*/ 60092 w 443696"/>
                    <a:gd name="connsiteY1" fmla="*/ 113046 h 547869"/>
                    <a:gd name="connsiteX2" fmla="*/ 272199 w 443696"/>
                    <a:gd name="connsiteY2" fmla="*/ 99252 h 547869"/>
                    <a:gd name="connsiteX3" fmla="*/ 0 w 443696"/>
                    <a:gd name="connsiteY3" fmla="*/ 547869 h 547869"/>
                    <a:gd name="connsiteX4" fmla="*/ 424405 w 443696"/>
                    <a:gd name="connsiteY4" fmla="*/ 532436 h 547869"/>
                    <a:gd name="connsiteX5" fmla="*/ 408972 w 443696"/>
                    <a:gd name="connsiteY5" fmla="*/ 428263 h 547869"/>
                    <a:gd name="connsiteX6" fmla="*/ 189147 w 443696"/>
                    <a:gd name="connsiteY6" fmla="*/ 448038 h 547869"/>
                    <a:gd name="connsiteX7" fmla="*/ 443696 w 443696"/>
                    <a:gd name="connsiteY7" fmla="*/ 15433 h 547869"/>
                    <a:gd name="connsiteX8" fmla="*/ 46299 w 443696"/>
                    <a:gd name="connsiteY8" fmla="*/ 0 h 547869"/>
                    <a:gd name="connsiteX0" fmla="*/ 46299 w 443696"/>
                    <a:gd name="connsiteY0" fmla="*/ 0 h 547869"/>
                    <a:gd name="connsiteX1" fmla="*/ 60092 w 443696"/>
                    <a:gd name="connsiteY1" fmla="*/ 113046 h 547869"/>
                    <a:gd name="connsiteX2" fmla="*/ 272199 w 443696"/>
                    <a:gd name="connsiteY2" fmla="*/ 99252 h 547869"/>
                    <a:gd name="connsiteX3" fmla="*/ 0 w 443696"/>
                    <a:gd name="connsiteY3" fmla="*/ 547869 h 547869"/>
                    <a:gd name="connsiteX4" fmla="*/ 424405 w 443696"/>
                    <a:gd name="connsiteY4" fmla="*/ 532436 h 547869"/>
                    <a:gd name="connsiteX5" fmla="*/ 420063 w 443696"/>
                    <a:gd name="connsiteY5" fmla="*/ 412736 h 547869"/>
                    <a:gd name="connsiteX6" fmla="*/ 189147 w 443696"/>
                    <a:gd name="connsiteY6" fmla="*/ 448038 h 547869"/>
                    <a:gd name="connsiteX7" fmla="*/ 443696 w 443696"/>
                    <a:gd name="connsiteY7" fmla="*/ 15433 h 547869"/>
                    <a:gd name="connsiteX8" fmla="*/ 46299 w 443696"/>
                    <a:gd name="connsiteY8" fmla="*/ 0 h 547869"/>
                    <a:gd name="connsiteX0" fmla="*/ 46299 w 443696"/>
                    <a:gd name="connsiteY0" fmla="*/ 0 h 547869"/>
                    <a:gd name="connsiteX1" fmla="*/ 31255 w 443696"/>
                    <a:gd name="connsiteY1" fmla="*/ 113046 h 547869"/>
                    <a:gd name="connsiteX2" fmla="*/ 272199 w 443696"/>
                    <a:gd name="connsiteY2" fmla="*/ 99252 h 547869"/>
                    <a:gd name="connsiteX3" fmla="*/ 0 w 443696"/>
                    <a:gd name="connsiteY3" fmla="*/ 547869 h 547869"/>
                    <a:gd name="connsiteX4" fmla="*/ 424405 w 443696"/>
                    <a:gd name="connsiteY4" fmla="*/ 532436 h 547869"/>
                    <a:gd name="connsiteX5" fmla="*/ 420063 w 443696"/>
                    <a:gd name="connsiteY5" fmla="*/ 412736 h 547869"/>
                    <a:gd name="connsiteX6" fmla="*/ 189147 w 443696"/>
                    <a:gd name="connsiteY6" fmla="*/ 448038 h 547869"/>
                    <a:gd name="connsiteX7" fmla="*/ 443696 w 443696"/>
                    <a:gd name="connsiteY7" fmla="*/ 15433 h 547869"/>
                    <a:gd name="connsiteX8" fmla="*/ 46299 w 443696"/>
                    <a:gd name="connsiteY8" fmla="*/ 0 h 547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3696" h="547869">
                      <a:moveTo>
                        <a:pt x="46299" y="0"/>
                      </a:moveTo>
                      <a:lnTo>
                        <a:pt x="31255" y="113046"/>
                      </a:lnTo>
                      <a:lnTo>
                        <a:pt x="272199" y="99252"/>
                      </a:lnTo>
                      <a:lnTo>
                        <a:pt x="0" y="547869"/>
                      </a:lnTo>
                      <a:lnTo>
                        <a:pt x="424405" y="532436"/>
                      </a:lnTo>
                      <a:lnTo>
                        <a:pt x="420063" y="412736"/>
                      </a:lnTo>
                      <a:lnTo>
                        <a:pt x="189147" y="448038"/>
                      </a:lnTo>
                      <a:lnTo>
                        <a:pt x="443696" y="15433"/>
                      </a:lnTo>
                      <a:lnTo>
                        <a:pt x="46299"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6" name="Freihandform 47"/>
                <p:cNvSpPr/>
                <p:nvPr/>
              </p:nvSpPr>
              <p:spPr>
                <a:xfrm>
                  <a:off x="3297606" y="5226423"/>
                  <a:ext cx="462987" cy="556647"/>
                </a:xfrm>
                <a:custGeom>
                  <a:avLst/>
                  <a:gdLst>
                    <a:gd name="connsiteX0" fmla="*/ 216061 w 462987"/>
                    <a:gd name="connsiteY0" fmla="*/ 246926 h 563301"/>
                    <a:gd name="connsiteX1" fmla="*/ 239210 w 462987"/>
                    <a:gd name="connsiteY1" fmla="*/ 324091 h 563301"/>
                    <a:gd name="connsiteX2" fmla="*/ 358815 w 462987"/>
                    <a:gd name="connsiteY2" fmla="*/ 324091 h 563301"/>
                    <a:gd name="connsiteX3" fmla="*/ 343382 w 462987"/>
                    <a:gd name="connsiteY3" fmla="*/ 482278 h 563301"/>
                    <a:gd name="connsiteX4" fmla="*/ 173620 w 462987"/>
                    <a:gd name="connsiteY4" fmla="*/ 493853 h 563301"/>
                    <a:gd name="connsiteX5" fmla="*/ 69448 w 462987"/>
                    <a:gd name="connsiteY5" fmla="*/ 316374 h 563301"/>
                    <a:gd name="connsiteX6" fmla="*/ 150471 w 462987"/>
                    <a:gd name="connsiteY6" fmla="*/ 108030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43382 w 462987"/>
                    <a:gd name="connsiteY3" fmla="*/ 482278 h 563301"/>
                    <a:gd name="connsiteX4" fmla="*/ 173620 w 462987"/>
                    <a:gd name="connsiteY4" fmla="*/ 493853 h 563301"/>
                    <a:gd name="connsiteX5" fmla="*/ 92597 w 462987"/>
                    <a:gd name="connsiteY5" fmla="*/ 316374 h 563301"/>
                    <a:gd name="connsiteX6" fmla="*/ 150471 w 462987"/>
                    <a:gd name="connsiteY6" fmla="*/ 108030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43382 w 462987"/>
                    <a:gd name="connsiteY3" fmla="*/ 482278 h 563301"/>
                    <a:gd name="connsiteX4" fmla="*/ 192911 w 462987"/>
                    <a:gd name="connsiteY4" fmla="*/ 482278 h 563301"/>
                    <a:gd name="connsiteX5" fmla="*/ 92597 w 462987"/>
                    <a:gd name="connsiteY5" fmla="*/ 316374 h 563301"/>
                    <a:gd name="connsiteX6" fmla="*/ 150471 w 462987"/>
                    <a:gd name="connsiteY6" fmla="*/ 108030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31808 w 462987"/>
                    <a:gd name="connsiteY3" fmla="*/ 459128 h 563301"/>
                    <a:gd name="connsiteX4" fmla="*/ 192911 w 462987"/>
                    <a:gd name="connsiteY4" fmla="*/ 482278 h 563301"/>
                    <a:gd name="connsiteX5" fmla="*/ 92597 w 462987"/>
                    <a:gd name="connsiteY5" fmla="*/ 316374 h 563301"/>
                    <a:gd name="connsiteX6" fmla="*/ 150471 w 462987"/>
                    <a:gd name="connsiteY6" fmla="*/ 108030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31808 w 462987"/>
                    <a:gd name="connsiteY3" fmla="*/ 459128 h 563301"/>
                    <a:gd name="connsiteX4" fmla="*/ 192911 w 462987"/>
                    <a:gd name="connsiteY4" fmla="*/ 482278 h 563301"/>
                    <a:gd name="connsiteX5" fmla="*/ 92597 w 462987"/>
                    <a:gd name="connsiteY5" fmla="*/ 316374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31808 w 462987"/>
                    <a:gd name="connsiteY3" fmla="*/ 459128 h 563301"/>
                    <a:gd name="connsiteX4" fmla="*/ 192911 w 462987"/>
                    <a:gd name="connsiteY4" fmla="*/ 482278 h 563301"/>
                    <a:gd name="connsiteX5" fmla="*/ 116998 w 462987"/>
                    <a:gd name="connsiteY5" fmla="*/ 311938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31808 w 462987"/>
                    <a:gd name="connsiteY3" fmla="*/ 459128 h 563301"/>
                    <a:gd name="connsiteX4" fmla="*/ 195129 w 462987"/>
                    <a:gd name="connsiteY4" fmla="*/ 466750 h 563301"/>
                    <a:gd name="connsiteX5" fmla="*/ 116998 w 462987"/>
                    <a:gd name="connsiteY5" fmla="*/ 311938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16280 w 462987"/>
                    <a:gd name="connsiteY3" fmla="*/ 448037 h 563301"/>
                    <a:gd name="connsiteX4" fmla="*/ 195129 w 462987"/>
                    <a:gd name="connsiteY4" fmla="*/ 466750 h 563301"/>
                    <a:gd name="connsiteX5" fmla="*/ 116998 w 462987"/>
                    <a:gd name="connsiteY5" fmla="*/ 311938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16280 w 462987"/>
                    <a:gd name="connsiteY3" fmla="*/ 448037 h 563301"/>
                    <a:gd name="connsiteX4" fmla="*/ 195129 w 462987"/>
                    <a:gd name="connsiteY4" fmla="*/ 466750 h 563301"/>
                    <a:gd name="connsiteX5" fmla="*/ 116998 w 462987"/>
                    <a:gd name="connsiteY5" fmla="*/ 311938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31304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16280 w 462987"/>
                    <a:gd name="connsiteY3" fmla="*/ 448037 h 563301"/>
                    <a:gd name="connsiteX4" fmla="*/ 195129 w 462987"/>
                    <a:gd name="connsiteY4" fmla="*/ 466750 h 563301"/>
                    <a:gd name="connsiteX5" fmla="*/ 116998 w 462987"/>
                    <a:gd name="connsiteY5" fmla="*/ 311938 h 563301"/>
                    <a:gd name="connsiteX6" fmla="*/ 150471 w 462987"/>
                    <a:gd name="connsiteY6" fmla="*/ 115747 h 563301"/>
                    <a:gd name="connsiteX7" fmla="*/ 332869 w 462987"/>
                    <a:gd name="connsiteY7" fmla="*/ 87676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31304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16280 w 462987"/>
                    <a:gd name="connsiteY3" fmla="*/ 448037 h 563301"/>
                    <a:gd name="connsiteX4" fmla="*/ 195129 w 462987"/>
                    <a:gd name="connsiteY4" fmla="*/ 466750 h 563301"/>
                    <a:gd name="connsiteX5" fmla="*/ 116998 w 462987"/>
                    <a:gd name="connsiteY5" fmla="*/ 311938 h 563301"/>
                    <a:gd name="connsiteX6" fmla="*/ 154907 w 462987"/>
                    <a:gd name="connsiteY6" fmla="*/ 131275 h 563301"/>
                    <a:gd name="connsiteX7" fmla="*/ 332869 w 462987"/>
                    <a:gd name="connsiteY7" fmla="*/ 87676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31304 h 563301"/>
                    <a:gd name="connsiteX16" fmla="*/ 216061 w 462987"/>
                    <a:gd name="connsiteY16" fmla="*/ 246926 h 563301"/>
                    <a:gd name="connsiteX0" fmla="*/ 216061 w 462987"/>
                    <a:gd name="connsiteY0" fmla="*/ 240272 h 556647"/>
                    <a:gd name="connsiteX1" fmla="*/ 239210 w 462987"/>
                    <a:gd name="connsiteY1" fmla="*/ 317437 h 556647"/>
                    <a:gd name="connsiteX2" fmla="*/ 358815 w 462987"/>
                    <a:gd name="connsiteY2" fmla="*/ 317437 h 556647"/>
                    <a:gd name="connsiteX3" fmla="*/ 316280 w 462987"/>
                    <a:gd name="connsiteY3" fmla="*/ 441383 h 556647"/>
                    <a:gd name="connsiteX4" fmla="*/ 195129 w 462987"/>
                    <a:gd name="connsiteY4" fmla="*/ 460096 h 556647"/>
                    <a:gd name="connsiteX5" fmla="*/ 116998 w 462987"/>
                    <a:gd name="connsiteY5" fmla="*/ 305284 h 556647"/>
                    <a:gd name="connsiteX6" fmla="*/ 154907 w 462987"/>
                    <a:gd name="connsiteY6" fmla="*/ 124621 h 556647"/>
                    <a:gd name="connsiteX7" fmla="*/ 332869 w 462987"/>
                    <a:gd name="connsiteY7" fmla="*/ 81022 h 556647"/>
                    <a:gd name="connsiteX8" fmla="*/ 435980 w 462987"/>
                    <a:gd name="connsiteY8" fmla="*/ 136100 h 556647"/>
                    <a:gd name="connsiteX9" fmla="*/ 462987 w 462987"/>
                    <a:gd name="connsiteY9" fmla="*/ 47361 h 556647"/>
                    <a:gd name="connsiteX10" fmla="*/ 304705 w 462987"/>
                    <a:gd name="connsiteY10" fmla="*/ 0 h 556647"/>
                    <a:gd name="connsiteX11" fmla="*/ 65590 w 462987"/>
                    <a:gd name="connsiteY11" fmla="*/ 58936 h 556647"/>
                    <a:gd name="connsiteX12" fmla="*/ 0 w 462987"/>
                    <a:gd name="connsiteY12" fmla="*/ 332870 h 556647"/>
                    <a:gd name="connsiteX13" fmla="*/ 158187 w 462987"/>
                    <a:gd name="connsiteY13" fmla="*/ 556647 h 556647"/>
                    <a:gd name="connsiteX14" fmla="*/ 424405 w 462987"/>
                    <a:gd name="connsiteY14" fmla="*/ 506490 h 556647"/>
                    <a:gd name="connsiteX15" fmla="*/ 435980 w 462987"/>
                    <a:gd name="connsiteY15" fmla="*/ 224650 h 556647"/>
                    <a:gd name="connsiteX16" fmla="*/ 216061 w 462987"/>
                    <a:gd name="connsiteY16" fmla="*/ 240272 h 556647"/>
                    <a:gd name="connsiteX0" fmla="*/ 216061 w 462987"/>
                    <a:gd name="connsiteY0" fmla="*/ 240272 h 556647"/>
                    <a:gd name="connsiteX1" fmla="*/ 239210 w 462987"/>
                    <a:gd name="connsiteY1" fmla="*/ 317437 h 556647"/>
                    <a:gd name="connsiteX2" fmla="*/ 358815 w 462987"/>
                    <a:gd name="connsiteY2" fmla="*/ 317437 h 556647"/>
                    <a:gd name="connsiteX3" fmla="*/ 316280 w 462987"/>
                    <a:gd name="connsiteY3" fmla="*/ 441383 h 556647"/>
                    <a:gd name="connsiteX4" fmla="*/ 195129 w 462987"/>
                    <a:gd name="connsiteY4" fmla="*/ 460096 h 556647"/>
                    <a:gd name="connsiteX5" fmla="*/ 116998 w 462987"/>
                    <a:gd name="connsiteY5" fmla="*/ 305284 h 556647"/>
                    <a:gd name="connsiteX6" fmla="*/ 154907 w 462987"/>
                    <a:gd name="connsiteY6" fmla="*/ 124621 h 556647"/>
                    <a:gd name="connsiteX7" fmla="*/ 310687 w 462987"/>
                    <a:gd name="connsiteY7" fmla="*/ 81022 h 556647"/>
                    <a:gd name="connsiteX8" fmla="*/ 435980 w 462987"/>
                    <a:gd name="connsiteY8" fmla="*/ 136100 h 556647"/>
                    <a:gd name="connsiteX9" fmla="*/ 462987 w 462987"/>
                    <a:gd name="connsiteY9" fmla="*/ 47361 h 556647"/>
                    <a:gd name="connsiteX10" fmla="*/ 304705 w 462987"/>
                    <a:gd name="connsiteY10" fmla="*/ 0 h 556647"/>
                    <a:gd name="connsiteX11" fmla="*/ 65590 w 462987"/>
                    <a:gd name="connsiteY11" fmla="*/ 58936 h 556647"/>
                    <a:gd name="connsiteX12" fmla="*/ 0 w 462987"/>
                    <a:gd name="connsiteY12" fmla="*/ 332870 h 556647"/>
                    <a:gd name="connsiteX13" fmla="*/ 158187 w 462987"/>
                    <a:gd name="connsiteY13" fmla="*/ 556647 h 556647"/>
                    <a:gd name="connsiteX14" fmla="*/ 424405 w 462987"/>
                    <a:gd name="connsiteY14" fmla="*/ 506490 h 556647"/>
                    <a:gd name="connsiteX15" fmla="*/ 435980 w 462987"/>
                    <a:gd name="connsiteY15" fmla="*/ 224650 h 556647"/>
                    <a:gd name="connsiteX16" fmla="*/ 216061 w 462987"/>
                    <a:gd name="connsiteY16" fmla="*/ 240272 h 556647"/>
                    <a:gd name="connsiteX0" fmla="*/ 216061 w 462987"/>
                    <a:gd name="connsiteY0" fmla="*/ 240272 h 556647"/>
                    <a:gd name="connsiteX1" fmla="*/ 239210 w 462987"/>
                    <a:gd name="connsiteY1" fmla="*/ 317437 h 556647"/>
                    <a:gd name="connsiteX2" fmla="*/ 358815 w 462987"/>
                    <a:gd name="connsiteY2" fmla="*/ 317437 h 556647"/>
                    <a:gd name="connsiteX3" fmla="*/ 316280 w 462987"/>
                    <a:gd name="connsiteY3" fmla="*/ 441383 h 556647"/>
                    <a:gd name="connsiteX4" fmla="*/ 195129 w 462987"/>
                    <a:gd name="connsiteY4" fmla="*/ 460096 h 556647"/>
                    <a:gd name="connsiteX5" fmla="*/ 116998 w 462987"/>
                    <a:gd name="connsiteY5" fmla="*/ 305284 h 556647"/>
                    <a:gd name="connsiteX6" fmla="*/ 154907 w 462987"/>
                    <a:gd name="connsiteY6" fmla="*/ 124621 h 556647"/>
                    <a:gd name="connsiteX7" fmla="*/ 310687 w 462987"/>
                    <a:gd name="connsiteY7" fmla="*/ 81022 h 556647"/>
                    <a:gd name="connsiteX8" fmla="*/ 435980 w 462987"/>
                    <a:gd name="connsiteY8" fmla="*/ 136100 h 556647"/>
                    <a:gd name="connsiteX9" fmla="*/ 462987 w 462987"/>
                    <a:gd name="connsiteY9" fmla="*/ 47361 h 556647"/>
                    <a:gd name="connsiteX10" fmla="*/ 309142 w 462987"/>
                    <a:gd name="connsiteY10" fmla="*/ 0 h 556647"/>
                    <a:gd name="connsiteX11" fmla="*/ 65590 w 462987"/>
                    <a:gd name="connsiteY11" fmla="*/ 58936 h 556647"/>
                    <a:gd name="connsiteX12" fmla="*/ 0 w 462987"/>
                    <a:gd name="connsiteY12" fmla="*/ 332870 h 556647"/>
                    <a:gd name="connsiteX13" fmla="*/ 158187 w 462987"/>
                    <a:gd name="connsiteY13" fmla="*/ 556647 h 556647"/>
                    <a:gd name="connsiteX14" fmla="*/ 424405 w 462987"/>
                    <a:gd name="connsiteY14" fmla="*/ 506490 h 556647"/>
                    <a:gd name="connsiteX15" fmla="*/ 435980 w 462987"/>
                    <a:gd name="connsiteY15" fmla="*/ 224650 h 556647"/>
                    <a:gd name="connsiteX16" fmla="*/ 216061 w 462987"/>
                    <a:gd name="connsiteY16" fmla="*/ 240272 h 556647"/>
                    <a:gd name="connsiteX0" fmla="*/ 216061 w 462987"/>
                    <a:gd name="connsiteY0" fmla="*/ 240272 h 556647"/>
                    <a:gd name="connsiteX1" fmla="*/ 239210 w 462987"/>
                    <a:gd name="connsiteY1" fmla="*/ 317437 h 556647"/>
                    <a:gd name="connsiteX2" fmla="*/ 358815 w 462987"/>
                    <a:gd name="connsiteY2" fmla="*/ 317437 h 556647"/>
                    <a:gd name="connsiteX3" fmla="*/ 316280 w 462987"/>
                    <a:gd name="connsiteY3" fmla="*/ 441383 h 556647"/>
                    <a:gd name="connsiteX4" fmla="*/ 195129 w 462987"/>
                    <a:gd name="connsiteY4" fmla="*/ 460096 h 556647"/>
                    <a:gd name="connsiteX5" fmla="*/ 116998 w 462987"/>
                    <a:gd name="connsiteY5" fmla="*/ 305284 h 556647"/>
                    <a:gd name="connsiteX6" fmla="*/ 154907 w 462987"/>
                    <a:gd name="connsiteY6" fmla="*/ 124621 h 556647"/>
                    <a:gd name="connsiteX7" fmla="*/ 312905 w 462987"/>
                    <a:gd name="connsiteY7" fmla="*/ 81022 h 556647"/>
                    <a:gd name="connsiteX8" fmla="*/ 435980 w 462987"/>
                    <a:gd name="connsiteY8" fmla="*/ 136100 h 556647"/>
                    <a:gd name="connsiteX9" fmla="*/ 462987 w 462987"/>
                    <a:gd name="connsiteY9" fmla="*/ 47361 h 556647"/>
                    <a:gd name="connsiteX10" fmla="*/ 309142 w 462987"/>
                    <a:gd name="connsiteY10" fmla="*/ 0 h 556647"/>
                    <a:gd name="connsiteX11" fmla="*/ 65590 w 462987"/>
                    <a:gd name="connsiteY11" fmla="*/ 58936 h 556647"/>
                    <a:gd name="connsiteX12" fmla="*/ 0 w 462987"/>
                    <a:gd name="connsiteY12" fmla="*/ 332870 h 556647"/>
                    <a:gd name="connsiteX13" fmla="*/ 158187 w 462987"/>
                    <a:gd name="connsiteY13" fmla="*/ 556647 h 556647"/>
                    <a:gd name="connsiteX14" fmla="*/ 424405 w 462987"/>
                    <a:gd name="connsiteY14" fmla="*/ 506490 h 556647"/>
                    <a:gd name="connsiteX15" fmla="*/ 435980 w 462987"/>
                    <a:gd name="connsiteY15" fmla="*/ 224650 h 556647"/>
                    <a:gd name="connsiteX16" fmla="*/ 216061 w 462987"/>
                    <a:gd name="connsiteY16" fmla="*/ 240272 h 55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2987" h="556647">
                      <a:moveTo>
                        <a:pt x="216061" y="240272"/>
                      </a:moveTo>
                      <a:lnTo>
                        <a:pt x="239210" y="317437"/>
                      </a:lnTo>
                      <a:lnTo>
                        <a:pt x="358815" y="317437"/>
                      </a:lnTo>
                      <a:lnTo>
                        <a:pt x="316280" y="441383"/>
                      </a:lnTo>
                      <a:lnTo>
                        <a:pt x="195129" y="460096"/>
                      </a:lnTo>
                      <a:lnTo>
                        <a:pt x="116998" y="305284"/>
                      </a:lnTo>
                      <a:lnTo>
                        <a:pt x="154907" y="124621"/>
                      </a:lnTo>
                      <a:lnTo>
                        <a:pt x="312905" y="81022"/>
                      </a:lnTo>
                      <a:lnTo>
                        <a:pt x="435980" y="136100"/>
                      </a:lnTo>
                      <a:lnTo>
                        <a:pt x="462987" y="47361"/>
                      </a:lnTo>
                      <a:lnTo>
                        <a:pt x="309142" y="0"/>
                      </a:lnTo>
                      <a:lnTo>
                        <a:pt x="65590" y="58936"/>
                      </a:lnTo>
                      <a:lnTo>
                        <a:pt x="0" y="332870"/>
                      </a:lnTo>
                      <a:lnTo>
                        <a:pt x="158187" y="556647"/>
                      </a:lnTo>
                      <a:lnTo>
                        <a:pt x="424405" y="506490"/>
                      </a:lnTo>
                      <a:lnTo>
                        <a:pt x="435980" y="224650"/>
                      </a:lnTo>
                      <a:lnTo>
                        <a:pt x="216061" y="24027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9" name="Freihandform 48"/>
                <p:cNvSpPr/>
                <p:nvPr/>
              </p:nvSpPr>
              <p:spPr>
                <a:xfrm>
                  <a:off x="2947915" y="5227485"/>
                  <a:ext cx="378106" cy="578734"/>
                </a:xfrm>
                <a:custGeom>
                  <a:avLst/>
                  <a:gdLst>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58501 w 378106"/>
                    <a:gd name="connsiteY11" fmla="*/ 277792 h 578734"/>
                    <a:gd name="connsiteX12" fmla="*/ 246927 w 378106"/>
                    <a:gd name="connsiteY12" fmla="*/ 320233 h 578734"/>
                    <a:gd name="connsiteX13" fmla="*/ 108030 w 378106"/>
                    <a:gd name="connsiteY13" fmla="*/ 366532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58501 w 378106"/>
                    <a:gd name="connsiteY11" fmla="*/ 277792 h 578734"/>
                    <a:gd name="connsiteX12" fmla="*/ 165904 w 378106"/>
                    <a:gd name="connsiteY12" fmla="*/ 300942 h 578734"/>
                    <a:gd name="connsiteX13" fmla="*/ 108030 w 378106"/>
                    <a:gd name="connsiteY13" fmla="*/ 366532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196544 w 378106"/>
                    <a:gd name="connsiteY11" fmla="*/ 271383 h 578734"/>
                    <a:gd name="connsiteX12" fmla="*/ 165904 w 378106"/>
                    <a:gd name="connsiteY12" fmla="*/ 300942 h 578734"/>
                    <a:gd name="connsiteX13" fmla="*/ 108030 w 378106"/>
                    <a:gd name="connsiteY13" fmla="*/ 366532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196544 w 378106"/>
                    <a:gd name="connsiteY11" fmla="*/ 271383 h 578734"/>
                    <a:gd name="connsiteX12" fmla="*/ 165904 w 378106"/>
                    <a:gd name="connsiteY12" fmla="*/ 300942 h 578734"/>
                    <a:gd name="connsiteX13" fmla="*/ 116576 w 378106"/>
                    <a:gd name="connsiteY13" fmla="*/ 370805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196544 w 378106"/>
                    <a:gd name="connsiteY11" fmla="*/ 271383 h 578734"/>
                    <a:gd name="connsiteX12" fmla="*/ 182996 w 378106"/>
                    <a:gd name="connsiteY12" fmla="*/ 305215 h 578734"/>
                    <a:gd name="connsiteX13" fmla="*/ 116576 w 378106"/>
                    <a:gd name="connsiteY13" fmla="*/ 370805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30727 w 378106"/>
                    <a:gd name="connsiteY11" fmla="*/ 269246 h 578734"/>
                    <a:gd name="connsiteX12" fmla="*/ 182996 w 378106"/>
                    <a:gd name="connsiteY12" fmla="*/ 305215 h 578734"/>
                    <a:gd name="connsiteX13" fmla="*/ 116576 w 378106"/>
                    <a:gd name="connsiteY13" fmla="*/ 370805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26291 w 378106"/>
                    <a:gd name="connsiteY11" fmla="*/ 269246 h 578734"/>
                    <a:gd name="connsiteX12" fmla="*/ 182996 w 378106"/>
                    <a:gd name="connsiteY12" fmla="*/ 305215 h 578734"/>
                    <a:gd name="connsiteX13" fmla="*/ 116576 w 378106"/>
                    <a:gd name="connsiteY13" fmla="*/ 370805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26291 w 378106"/>
                    <a:gd name="connsiteY11" fmla="*/ 269246 h 578734"/>
                    <a:gd name="connsiteX12" fmla="*/ 182996 w 378106"/>
                    <a:gd name="connsiteY12" fmla="*/ 305215 h 578734"/>
                    <a:gd name="connsiteX13" fmla="*/ 109921 w 378106"/>
                    <a:gd name="connsiteY13" fmla="*/ 368586 h 578734"/>
                    <a:gd name="connsiteX14" fmla="*/ 108030 w 378106"/>
                    <a:gd name="connsiteY14" fmla="*/ 574876 h 578734"/>
                    <a:gd name="connsiteX15" fmla="*/ 19291 w 378106"/>
                    <a:gd name="connsiteY15" fmla="*/ 578734 h 578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8106" h="578734">
                      <a:moveTo>
                        <a:pt x="19291" y="578734"/>
                      </a:moveTo>
                      <a:lnTo>
                        <a:pt x="0" y="7717"/>
                      </a:lnTo>
                      <a:lnTo>
                        <a:pt x="270076" y="0"/>
                      </a:lnTo>
                      <a:lnTo>
                        <a:pt x="378106" y="154329"/>
                      </a:lnTo>
                      <a:lnTo>
                        <a:pt x="308658" y="339524"/>
                      </a:lnTo>
                      <a:lnTo>
                        <a:pt x="111889" y="370390"/>
                      </a:lnTo>
                      <a:lnTo>
                        <a:pt x="223777" y="266218"/>
                      </a:lnTo>
                      <a:lnTo>
                        <a:pt x="262359" y="173620"/>
                      </a:lnTo>
                      <a:lnTo>
                        <a:pt x="219919" y="88739"/>
                      </a:lnTo>
                      <a:lnTo>
                        <a:pt x="123463" y="108030"/>
                      </a:lnTo>
                      <a:cubicBezTo>
                        <a:pt x="124749" y="160759"/>
                        <a:pt x="126036" y="213489"/>
                        <a:pt x="127322" y="266218"/>
                      </a:cubicBezTo>
                      <a:lnTo>
                        <a:pt x="226291" y="269246"/>
                      </a:lnTo>
                      <a:lnTo>
                        <a:pt x="182996" y="305215"/>
                      </a:lnTo>
                      <a:lnTo>
                        <a:pt x="109921" y="368586"/>
                      </a:lnTo>
                      <a:cubicBezTo>
                        <a:pt x="109291" y="437349"/>
                        <a:pt x="108660" y="506113"/>
                        <a:pt x="108030" y="574876"/>
                      </a:cubicBezTo>
                      <a:lnTo>
                        <a:pt x="19291" y="57873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sp>
          <p:nvSpPr>
            <p:cNvPr id="70" name="Freihandform 60"/>
            <p:cNvSpPr/>
            <p:nvPr/>
          </p:nvSpPr>
          <p:spPr>
            <a:xfrm>
              <a:off x="271523" y="281392"/>
              <a:ext cx="435206" cy="430990"/>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601462"/>
                <a:gd name="connsiteX1" fmla="*/ 38190 w 973666"/>
                <a:gd name="connsiteY1" fmla="*/ 939080 h 1601462"/>
                <a:gd name="connsiteX2" fmla="*/ 943583 w 973666"/>
                <a:gd name="connsiteY2" fmla="*/ 1601462 h 1601462"/>
                <a:gd name="connsiteX3" fmla="*/ 973666 w 973666"/>
                <a:gd name="connsiteY3" fmla="*/ 1397000 h 1601462"/>
                <a:gd name="connsiteX4" fmla="*/ 235444 w 973666"/>
                <a:gd name="connsiteY4" fmla="*/ 874229 h 1601462"/>
                <a:gd name="connsiteX5" fmla="*/ 194733 w 973666"/>
                <a:gd name="connsiteY5" fmla="*/ 279400 h 1601462"/>
                <a:gd name="connsiteX6" fmla="*/ 889000 w 973666"/>
                <a:gd name="connsiteY6" fmla="*/ 160867 h 1601462"/>
                <a:gd name="connsiteX7" fmla="*/ 948266 w 973666"/>
                <a:gd name="connsiteY7" fmla="*/ 0 h 1601462"/>
                <a:gd name="connsiteX8" fmla="*/ 0 w 973666"/>
                <a:gd name="connsiteY8" fmla="*/ 101600 h 1601462"/>
                <a:gd name="connsiteX0" fmla="*/ 0 w 973666"/>
                <a:gd name="connsiteY0" fmla="*/ 101600 h 1397000"/>
                <a:gd name="connsiteX1" fmla="*/ 38190 w 973666"/>
                <a:gd name="connsiteY1" fmla="*/ 939080 h 1397000"/>
                <a:gd name="connsiteX2" fmla="*/ 973666 w 973666"/>
                <a:gd name="connsiteY2" fmla="*/ 1397000 h 1397000"/>
                <a:gd name="connsiteX3" fmla="*/ 235444 w 973666"/>
                <a:gd name="connsiteY3" fmla="*/ 874229 h 1397000"/>
                <a:gd name="connsiteX4" fmla="*/ 194733 w 973666"/>
                <a:gd name="connsiteY4" fmla="*/ 279400 h 1397000"/>
                <a:gd name="connsiteX5" fmla="*/ 889000 w 973666"/>
                <a:gd name="connsiteY5" fmla="*/ 160867 h 1397000"/>
                <a:gd name="connsiteX6" fmla="*/ 948266 w 973666"/>
                <a:gd name="connsiteY6" fmla="*/ 0 h 1397000"/>
                <a:gd name="connsiteX7" fmla="*/ 0 w 973666"/>
                <a:gd name="connsiteY7" fmla="*/ 101600 h 1397000"/>
                <a:gd name="connsiteX0" fmla="*/ 0 w 948266"/>
                <a:gd name="connsiteY0" fmla="*/ 101600 h 939080"/>
                <a:gd name="connsiteX1" fmla="*/ 38190 w 948266"/>
                <a:gd name="connsiteY1" fmla="*/ 939080 h 939080"/>
                <a:gd name="connsiteX2" fmla="*/ 235444 w 948266"/>
                <a:gd name="connsiteY2" fmla="*/ 874229 h 939080"/>
                <a:gd name="connsiteX3" fmla="*/ 194733 w 948266"/>
                <a:gd name="connsiteY3" fmla="*/ 279400 h 939080"/>
                <a:gd name="connsiteX4" fmla="*/ 889000 w 948266"/>
                <a:gd name="connsiteY4" fmla="*/ 160867 h 939080"/>
                <a:gd name="connsiteX5" fmla="*/ 948266 w 948266"/>
                <a:gd name="connsiteY5" fmla="*/ 0 h 939080"/>
                <a:gd name="connsiteX6" fmla="*/ 0 w 948266"/>
                <a:gd name="connsiteY6" fmla="*/ 101600 h 93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8266" h="939080">
                  <a:moveTo>
                    <a:pt x="0" y="101600"/>
                  </a:moveTo>
                  <a:lnTo>
                    <a:pt x="38190" y="939080"/>
                  </a:lnTo>
                  <a:lnTo>
                    <a:pt x="235444" y="874229"/>
                  </a:lnTo>
                  <a:lnTo>
                    <a:pt x="194733" y="279400"/>
                  </a:lnTo>
                  <a:lnTo>
                    <a:pt x="889000" y="160867"/>
                  </a:lnTo>
                  <a:lnTo>
                    <a:pt x="948266" y="0"/>
                  </a:lnTo>
                  <a:lnTo>
                    <a:pt x="0" y="1016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sp>
          <p:nvSpPr>
            <p:cNvPr id="72" name="Freihandform 61"/>
            <p:cNvSpPr/>
            <p:nvPr/>
          </p:nvSpPr>
          <p:spPr>
            <a:xfrm rot="11202798">
              <a:off x="1182985" y="1131900"/>
              <a:ext cx="366876" cy="386004"/>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48266"/>
                <a:gd name="connsiteY0" fmla="*/ 101600 h 1591734"/>
                <a:gd name="connsiteX1" fmla="*/ 135466 w 948266"/>
                <a:gd name="connsiteY1" fmla="*/ 1532467 h 1591734"/>
                <a:gd name="connsiteX2" fmla="*/ 914400 w 948266"/>
                <a:gd name="connsiteY2" fmla="*/ 1591734 h 1591734"/>
                <a:gd name="connsiteX3" fmla="*/ 918266 w 948266"/>
                <a:gd name="connsiteY3" fmla="*/ 1360896 h 1591734"/>
                <a:gd name="connsiteX4" fmla="*/ 313266 w 948266"/>
                <a:gd name="connsiteY4" fmla="*/ 1380067 h 1591734"/>
                <a:gd name="connsiteX5" fmla="*/ 194733 w 948266"/>
                <a:gd name="connsiteY5" fmla="*/ 279400 h 1591734"/>
                <a:gd name="connsiteX6" fmla="*/ 889000 w 948266"/>
                <a:gd name="connsiteY6" fmla="*/ 160867 h 1591734"/>
                <a:gd name="connsiteX7" fmla="*/ 948266 w 948266"/>
                <a:gd name="connsiteY7" fmla="*/ 0 h 1591734"/>
                <a:gd name="connsiteX8" fmla="*/ 0 w 948266"/>
                <a:gd name="connsiteY8" fmla="*/ 101600 h 1591734"/>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889000 w 1052905"/>
                <a:gd name="connsiteY6" fmla="*/ 160867 h 1609532"/>
                <a:gd name="connsiteX7" fmla="*/ 948266 w 1052905"/>
                <a:gd name="connsiteY7" fmla="*/ 0 h 1609532"/>
                <a:gd name="connsiteX8" fmla="*/ 0 w 1052905"/>
                <a:gd name="connsiteY8" fmla="*/ 101600 h 1609532"/>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764850 w 1052905"/>
                <a:gd name="connsiteY6" fmla="*/ 192532 h 1609532"/>
                <a:gd name="connsiteX7" fmla="*/ 948266 w 1052905"/>
                <a:gd name="connsiteY7" fmla="*/ 0 h 1609532"/>
                <a:gd name="connsiteX8" fmla="*/ 0 w 1052905"/>
                <a:gd name="connsiteY8" fmla="*/ 101600 h 1609532"/>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94733 w 1052905"/>
                <a:gd name="connsiteY5" fmla="*/ 313026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0945 w 1052905"/>
                <a:gd name="connsiteY1" fmla="*/ 841060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30172"/>
                <a:gd name="connsiteY0" fmla="*/ 135226 h 1616449"/>
                <a:gd name="connsiteX1" fmla="*/ 10945 w 1030172"/>
                <a:gd name="connsiteY1" fmla="*/ 841060 h 1616449"/>
                <a:gd name="connsiteX2" fmla="*/ 1030162 w 1030172"/>
                <a:gd name="connsiteY2" fmla="*/ 1616449 h 1616449"/>
                <a:gd name="connsiteX3" fmla="*/ 918266 w 1030172"/>
                <a:gd name="connsiteY3" fmla="*/ 1394522 h 1616449"/>
                <a:gd name="connsiteX4" fmla="*/ 195593 w 1030172"/>
                <a:gd name="connsiteY4" fmla="*/ 830060 h 1616449"/>
                <a:gd name="connsiteX5" fmla="*/ 144281 w 1030172"/>
                <a:gd name="connsiteY5" fmla="*/ 318964 h 1616449"/>
                <a:gd name="connsiteX6" fmla="*/ 764850 w 1030172"/>
                <a:gd name="connsiteY6" fmla="*/ 226158 h 1616449"/>
                <a:gd name="connsiteX7" fmla="*/ 799381 w 1030172"/>
                <a:gd name="connsiteY7" fmla="*/ 0 h 1616449"/>
                <a:gd name="connsiteX8" fmla="*/ 0 w 1030172"/>
                <a:gd name="connsiteY8" fmla="*/ 135226 h 1616449"/>
                <a:gd name="connsiteX0" fmla="*/ 0 w 918266"/>
                <a:gd name="connsiteY0" fmla="*/ 135226 h 1394522"/>
                <a:gd name="connsiteX1" fmla="*/ 10945 w 918266"/>
                <a:gd name="connsiteY1" fmla="*/ 841060 h 1394522"/>
                <a:gd name="connsiteX2" fmla="*/ 918266 w 918266"/>
                <a:gd name="connsiteY2" fmla="*/ 1394522 h 1394522"/>
                <a:gd name="connsiteX3" fmla="*/ 195593 w 918266"/>
                <a:gd name="connsiteY3" fmla="*/ 830060 h 1394522"/>
                <a:gd name="connsiteX4" fmla="*/ 144281 w 918266"/>
                <a:gd name="connsiteY4" fmla="*/ 318964 h 1394522"/>
                <a:gd name="connsiteX5" fmla="*/ 764850 w 918266"/>
                <a:gd name="connsiteY5" fmla="*/ 226158 h 1394522"/>
                <a:gd name="connsiteX6" fmla="*/ 799381 w 918266"/>
                <a:gd name="connsiteY6" fmla="*/ 0 h 1394522"/>
                <a:gd name="connsiteX7" fmla="*/ 0 w 918266"/>
                <a:gd name="connsiteY7" fmla="*/ 135226 h 1394522"/>
                <a:gd name="connsiteX0" fmla="*/ 0 w 799381"/>
                <a:gd name="connsiteY0" fmla="*/ 135226 h 841060"/>
                <a:gd name="connsiteX1" fmla="*/ 10945 w 799381"/>
                <a:gd name="connsiteY1" fmla="*/ 841060 h 841060"/>
                <a:gd name="connsiteX2" fmla="*/ 195593 w 799381"/>
                <a:gd name="connsiteY2" fmla="*/ 830060 h 841060"/>
                <a:gd name="connsiteX3" fmla="*/ 144281 w 799381"/>
                <a:gd name="connsiteY3" fmla="*/ 318964 h 841060"/>
                <a:gd name="connsiteX4" fmla="*/ 764850 w 799381"/>
                <a:gd name="connsiteY4" fmla="*/ 226158 h 841060"/>
                <a:gd name="connsiteX5" fmla="*/ 799381 w 799381"/>
                <a:gd name="connsiteY5" fmla="*/ 0 h 841060"/>
                <a:gd name="connsiteX6" fmla="*/ 0 w 799381"/>
                <a:gd name="connsiteY6" fmla="*/ 135226 h 84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9381" h="841060">
                  <a:moveTo>
                    <a:pt x="0" y="135226"/>
                  </a:moveTo>
                  <a:lnTo>
                    <a:pt x="10945" y="841060"/>
                  </a:lnTo>
                  <a:lnTo>
                    <a:pt x="195593" y="830060"/>
                  </a:lnTo>
                  <a:lnTo>
                    <a:pt x="144281" y="318964"/>
                  </a:lnTo>
                  <a:lnTo>
                    <a:pt x="764850" y="226158"/>
                  </a:lnTo>
                  <a:lnTo>
                    <a:pt x="799381" y="0"/>
                  </a:lnTo>
                  <a:lnTo>
                    <a:pt x="0" y="13522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sp>
          <p:nvSpPr>
            <p:cNvPr id="81" name="Freihandform: Form 80"/>
            <p:cNvSpPr/>
            <p:nvPr/>
          </p:nvSpPr>
          <p:spPr>
            <a:xfrm>
              <a:off x="1388523" y="646742"/>
              <a:ext cx="217068" cy="458960"/>
            </a:xfrm>
            <a:custGeom>
              <a:avLst/>
              <a:gdLst>
                <a:gd name="connsiteX0" fmla="*/ 0 w 1005840"/>
                <a:gd name="connsiteY0" fmla="*/ 388620 h 2526030"/>
                <a:gd name="connsiteX1" fmla="*/ 102870 w 1005840"/>
                <a:gd name="connsiteY1" fmla="*/ 651510 h 2526030"/>
                <a:gd name="connsiteX2" fmla="*/ 537210 w 1005840"/>
                <a:gd name="connsiteY2" fmla="*/ 331470 h 2526030"/>
                <a:gd name="connsiteX3" fmla="*/ 422910 w 1005840"/>
                <a:gd name="connsiteY3" fmla="*/ 2366010 h 2526030"/>
                <a:gd name="connsiteX4" fmla="*/ 377190 w 1005840"/>
                <a:gd name="connsiteY4" fmla="*/ 2526030 h 2526030"/>
                <a:gd name="connsiteX5" fmla="*/ 1005840 w 1005840"/>
                <a:gd name="connsiteY5" fmla="*/ 2446020 h 2526030"/>
                <a:gd name="connsiteX6" fmla="*/ 822960 w 1005840"/>
                <a:gd name="connsiteY6" fmla="*/ 2377440 h 2526030"/>
                <a:gd name="connsiteX7" fmla="*/ 857250 w 1005840"/>
                <a:gd name="connsiteY7" fmla="*/ 45720 h 2526030"/>
                <a:gd name="connsiteX8" fmla="*/ 582930 w 1005840"/>
                <a:gd name="connsiteY8" fmla="*/ 0 h 2526030"/>
                <a:gd name="connsiteX9" fmla="*/ 0 w 1005840"/>
                <a:gd name="connsiteY9" fmla="*/ 388620 h 2526030"/>
                <a:gd name="connsiteX0" fmla="*/ 0 w 1005840"/>
                <a:gd name="connsiteY0" fmla="*/ 388620 h 2526030"/>
                <a:gd name="connsiteX1" fmla="*/ 102870 w 1005840"/>
                <a:gd name="connsiteY1" fmla="*/ 651510 h 2526030"/>
                <a:gd name="connsiteX2" fmla="*/ 537210 w 1005840"/>
                <a:gd name="connsiteY2" fmla="*/ 331470 h 2526030"/>
                <a:gd name="connsiteX3" fmla="*/ 422910 w 1005840"/>
                <a:gd name="connsiteY3" fmla="*/ 2366010 h 2526030"/>
                <a:gd name="connsiteX4" fmla="*/ 377190 w 1005840"/>
                <a:gd name="connsiteY4" fmla="*/ 2526030 h 2526030"/>
                <a:gd name="connsiteX5" fmla="*/ 1005840 w 1005840"/>
                <a:gd name="connsiteY5" fmla="*/ 2446020 h 2526030"/>
                <a:gd name="connsiteX6" fmla="*/ 822960 w 1005840"/>
                <a:gd name="connsiteY6" fmla="*/ 2077282 h 2526030"/>
                <a:gd name="connsiteX7" fmla="*/ 857250 w 1005840"/>
                <a:gd name="connsiteY7" fmla="*/ 45720 h 2526030"/>
                <a:gd name="connsiteX8" fmla="*/ 582930 w 1005840"/>
                <a:gd name="connsiteY8" fmla="*/ 0 h 2526030"/>
                <a:gd name="connsiteX9" fmla="*/ 0 w 1005840"/>
                <a:gd name="connsiteY9" fmla="*/ 388620 h 2526030"/>
                <a:gd name="connsiteX0" fmla="*/ 0 w 857250"/>
                <a:gd name="connsiteY0" fmla="*/ 388620 h 2626114"/>
                <a:gd name="connsiteX1" fmla="*/ 102870 w 857250"/>
                <a:gd name="connsiteY1" fmla="*/ 651510 h 2626114"/>
                <a:gd name="connsiteX2" fmla="*/ 537210 w 857250"/>
                <a:gd name="connsiteY2" fmla="*/ 331470 h 2626114"/>
                <a:gd name="connsiteX3" fmla="*/ 422910 w 857250"/>
                <a:gd name="connsiteY3" fmla="*/ 2366010 h 2626114"/>
                <a:gd name="connsiteX4" fmla="*/ 377190 w 857250"/>
                <a:gd name="connsiteY4" fmla="*/ 2526030 h 2626114"/>
                <a:gd name="connsiteX5" fmla="*/ 695088 w 857250"/>
                <a:gd name="connsiteY5" fmla="*/ 2626114 h 2626114"/>
                <a:gd name="connsiteX6" fmla="*/ 822960 w 857250"/>
                <a:gd name="connsiteY6" fmla="*/ 2077282 h 2626114"/>
                <a:gd name="connsiteX7" fmla="*/ 857250 w 857250"/>
                <a:gd name="connsiteY7" fmla="*/ 45720 h 2626114"/>
                <a:gd name="connsiteX8" fmla="*/ 582930 w 857250"/>
                <a:gd name="connsiteY8" fmla="*/ 0 h 2626114"/>
                <a:gd name="connsiteX9" fmla="*/ 0 w 857250"/>
                <a:gd name="connsiteY9" fmla="*/ 388620 h 2626114"/>
                <a:gd name="connsiteX0" fmla="*/ 0 w 857250"/>
                <a:gd name="connsiteY0" fmla="*/ 388620 h 2626114"/>
                <a:gd name="connsiteX1" fmla="*/ 102870 w 857250"/>
                <a:gd name="connsiteY1" fmla="*/ 651510 h 2626114"/>
                <a:gd name="connsiteX2" fmla="*/ 537210 w 857250"/>
                <a:gd name="connsiteY2" fmla="*/ 331470 h 2626114"/>
                <a:gd name="connsiteX3" fmla="*/ 422910 w 857250"/>
                <a:gd name="connsiteY3" fmla="*/ 2366010 h 2626114"/>
                <a:gd name="connsiteX4" fmla="*/ 377190 w 857250"/>
                <a:gd name="connsiteY4" fmla="*/ 2526030 h 2626114"/>
                <a:gd name="connsiteX5" fmla="*/ 695088 w 857250"/>
                <a:gd name="connsiteY5" fmla="*/ 2626114 h 2626114"/>
                <a:gd name="connsiteX6" fmla="*/ 681306 w 857250"/>
                <a:gd name="connsiteY6" fmla="*/ 2159375 h 2626114"/>
                <a:gd name="connsiteX7" fmla="*/ 857250 w 857250"/>
                <a:gd name="connsiteY7" fmla="*/ 45720 h 2626114"/>
                <a:gd name="connsiteX8" fmla="*/ 582930 w 857250"/>
                <a:gd name="connsiteY8" fmla="*/ 0 h 2626114"/>
                <a:gd name="connsiteX9" fmla="*/ 0 w 857250"/>
                <a:gd name="connsiteY9" fmla="*/ 388620 h 2626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7250" h="2626114">
                  <a:moveTo>
                    <a:pt x="0" y="388620"/>
                  </a:moveTo>
                  <a:lnTo>
                    <a:pt x="102870" y="651510"/>
                  </a:lnTo>
                  <a:lnTo>
                    <a:pt x="537210" y="331470"/>
                  </a:lnTo>
                  <a:lnTo>
                    <a:pt x="422910" y="2366010"/>
                  </a:lnTo>
                  <a:cubicBezTo>
                    <a:pt x="407670" y="2419350"/>
                    <a:pt x="331827" y="2482679"/>
                    <a:pt x="377190" y="2526030"/>
                  </a:cubicBezTo>
                  <a:cubicBezTo>
                    <a:pt x="422553" y="2569381"/>
                    <a:pt x="589122" y="2592753"/>
                    <a:pt x="695088" y="2626114"/>
                  </a:cubicBezTo>
                  <a:lnTo>
                    <a:pt x="681306" y="2159375"/>
                  </a:lnTo>
                  <a:lnTo>
                    <a:pt x="857250" y="45720"/>
                  </a:lnTo>
                  <a:lnTo>
                    <a:pt x="582930" y="0"/>
                  </a:lnTo>
                  <a:lnTo>
                    <a:pt x="0" y="38862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92" name="Rechteck 91"/>
          <p:cNvSpPr/>
          <p:nvPr/>
        </p:nvSpPr>
        <p:spPr>
          <a:xfrm>
            <a:off x="0" y="4811652"/>
            <a:ext cx="9144000" cy="502097"/>
          </a:xfrm>
          <a:prstGeom prst="rect">
            <a:avLst/>
          </a:prstGeom>
          <a:gradFill flip="none" rotWithShape="1">
            <a:gsLst>
              <a:gs pos="29000">
                <a:schemeClr val="accent1"/>
              </a:gs>
              <a:gs pos="33000">
                <a:srgbClr val="FFFF00">
                  <a:alpha val="21000"/>
                </a:srgbClr>
              </a:gs>
              <a:gs pos="58000">
                <a:srgbClr val="FFFF00">
                  <a:alpha val="14000"/>
                </a:srgbClr>
              </a:gs>
              <a:gs pos="76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extfeld 2">
            <a:extLst>
              <a:ext uri="{FF2B5EF4-FFF2-40B4-BE49-F238E27FC236}">
                <a16:creationId xmlns:a16="http://schemas.microsoft.com/office/drawing/2014/main" id="{2971C72B-EABD-4758-9070-FB314A6BD4CC}"/>
              </a:ext>
            </a:extLst>
          </p:cNvPr>
          <p:cNvSpPr txBox="1"/>
          <p:nvPr/>
        </p:nvSpPr>
        <p:spPr>
          <a:xfrm>
            <a:off x="7671661" y="4162937"/>
            <a:ext cx="1011815" cy="523220"/>
          </a:xfrm>
          <a:prstGeom prst="rect">
            <a:avLst/>
          </a:prstGeom>
          <a:noFill/>
        </p:spPr>
        <p:txBody>
          <a:bodyPr wrap="none" rtlCol="0">
            <a:spAutoFit/>
          </a:bodyPr>
          <a:lstStyle/>
          <a:p>
            <a:r>
              <a:rPr lang="de-DE" sz="2800" dirty="0">
                <a:solidFill>
                  <a:schemeClr val="bg1"/>
                </a:solidFill>
              </a:rPr>
              <a:t>15:30</a:t>
            </a:r>
          </a:p>
        </p:txBody>
      </p:sp>
      <p:sp>
        <p:nvSpPr>
          <p:cNvPr id="17" name="Textfeld 16">
            <a:extLst>
              <a:ext uri="{FF2B5EF4-FFF2-40B4-BE49-F238E27FC236}">
                <a16:creationId xmlns:a16="http://schemas.microsoft.com/office/drawing/2014/main" id="{F3ADCC7A-02E5-48FA-8564-FD1BF2202149}"/>
              </a:ext>
            </a:extLst>
          </p:cNvPr>
          <p:cNvSpPr txBox="1"/>
          <p:nvPr/>
        </p:nvSpPr>
        <p:spPr>
          <a:xfrm>
            <a:off x="7824061" y="4813864"/>
            <a:ext cx="1189749" cy="523220"/>
          </a:xfrm>
          <a:prstGeom prst="rect">
            <a:avLst/>
          </a:prstGeom>
          <a:noFill/>
        </p:spPr>
        <p:txBody>
          <a:bodyPr wrap="none" rtlCol="0">
            <a:spAutoFit/>
          </a:bodyPr>
          <a:lstStyle/>
          <a:p>
            <a:r>
              <a:rPr lang="de-DE" sz="2800" dirty="0">
                <a:solidFill>
                  <a:schemeClr val="bg1"/>
                </a:solidFill>
              </a:rPr>
              <a:t>30 min</a:t>
            </a:r>
          </a:p>
        </p:txBody>
      </p:sp>
    </p:spTree>
    <p:extLst>
      <p:ext uri="{BB962C8B-B14F-4D97-AF65-F5344CB8AC3E}">
        <p14:creationId xmlns:p14="http://schemas.microsoft.com/office/powerpoint/2010/main" val="30299784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ieren 1"/>
          <p:cNvGrpSpPr/>
          <p:nvPr/>
        </p:nvGrpSpPr>
        <p:grpSpPr>
          <a:xfrm>
            <a:off x="271523" y="281392"/>
            <a:ext cx="1334068" cy="1236512"/>
            <a:chOff x="271523" y="281392"/>
            <a:chExt cx="1334068" cy="1236512"/>
          </a:xfrm>
        </p:grpSpPr>
        <p:grpSp>
          <p:nvGrpSpPr>
            <p:cNvPr id="52" name="Gruppieren 51"/>
            <p:cNvGrpSpPr/>
            <p:nvPr/>
          </p:nvGrpSpPr>
          <p:grpSpPr>
            <a:xfrm>
              <a:off x="402353" y="439121"/>
              <a:ext cx="1040893" cy="921267"/>
              <a:chOff x="376783" y="4333568"/>
              <a:chExt cx="1534216" cy="1357894"/>
            </a:xfrm>
          </p:grpSpPr>
          <p:sp>
            <p:nvSpPr>
              <p:cNvPr id="53" name="Freihandform 42"/>
              <p:cNvSpPr/>
              <p:nvPr/>
            </p:nvSpPr>
            <p:spPr>
              <a:xfrm>
                <a:off x="440322" y="4377111"/>
                <a:ext cx="555171" cy="609600"/>
              </a:xfrm>
              <a:custGeom>
                <a:avLst/>
                <a:gdLst>
                  <a:gd name="connsiteX0" fmla="*/ 0 w 555171"/>
                  <a:gd name="connsiteY0" fmla="*/ 555171 h 609600"/>
                  <a:gd name="connsiteX1" fmla="*/ 21771 w 555171"/>
                  <a:gd name="connsiteY1" fmla="*/ 10886 h 609600"/>
                  <a:gd name="connsiteX2" fmla="*/ 185057 w 555171"/>
                  <a:gd name="connsiteY2" fmla="*/ 0 h 609600"/>
                  <a:gd name="connsiteX3" fmla="*/ 359228 w 555171"/>
                  <a:gd name="connsiteY3" fmla="*/ 381000 h 609600"/>
                  <a:gd name="connsiteX4" fmla="*/ 413657 w 555171"/>
                  <a:gd name="connsiteY4" fmla="*/ 0 h 609600"/>
                  <a:gd name="connsiteX5" fmla="*/ 555171 w 555171"/>
                  <a:gd name="connsiteY5" fmla="*/ 10886 h 609600"/>
                  <a:gd name="connsiteX6" fmla="*/ 446314 w 555171"/>
                  <a:gd name="connsiteY6" fmla="*/ 587829 h 609600"/>
                  <a:gd name="connsiteX7" fmla="*/ 293914 w 555171"/>
                  <a:gd name="connsiteY7" fmla="*/ 598714 h 609600"/>
                  <a:gd name="connsiteX8" fmla="*/ 130628 w 555171"/>
                  <a:gd name="connsiteY8" fmla="*/ 141514 h 609600"/>
                  <a:gd name="connsiteX9" fmla="*/ 152400 w 555171"/>
                  <a:gd name="connsiteY9" fmla="*/ 609600 h 609600"/>
                  <a:gd name="connsiteX10" fmla="*/ 0 w 555171"/>
                  <a:gd name="connsiteY10" fmla="*/ 555171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5171" h="609600">
                    <a:moveTo>
                      <a:pt x="0" y="555171"/>
                    </a:moveTo>
                    <a:lnTo>
                      <a:pt x="21771" y="10886"/>
                    </a:lnTo>
                    <a:lnTo>
                      <a:pt x="185057" y="0"/>
                    </a:lnTo>
                    <a:lnTo>
                      <a:pt x="359228" y="381000"/>
                    </a:lnTo>
                    <a:lnTo>
                      <a:pt x="413657" y="0"/>
                    </a:lnTo>
                    <a:lnTo>
                      <a:pt x="555171" y="10886"/>
                    </a:lnTo>
                    <a:lnTo>
                      <a:pt x="446314" y="587829"/>
                    </a:lnTo>
                    <a:lnTo>
                      <a:pt x="293914" y="598714"/>
                    </a:lnTo>
                    <a:lnTo>
                      <a:pt x="130628" y="141514"/>
                    </a:lnTo>
                    <a:lnTo>
                      <a:pt x="152400" y="609600"/>
                    </a:lnTo>
                    <a:lnTo>
                      <a:pt x="0" y="55517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7" name="Freihandform 43"/>
              <p:cNvSpPr/>
              <p:nvPr/>
            </p:nvSpPr>
            <p:spPr>
              <a:xfrm>
                <a:off x="951950" y="4507740"/>
                <a:ext cx="609600" cy="457200"/>
              </a:xfrm>
              <a:custGeom>
                <a:avLst/>
                <a:gdLst>
                  <a:gd name="connsiteX0" fmla="*/ 97972 w 609600"/>
                  <a:gd name="connsiteY0" fmla="*/ 21771 h 457200"/>
                  <a:gd name="connsiteX1" fmla="*/ 0 w 609600"/>
                  <a:gd name="connsiteY1" fmla="*/ 21771 h 457200"/>
                  <a:gd name="connsiteX2" fmla="*/ 108858 w 609600"/>
                  <a:gd name="connsiteY2" fmla="*/ 435428 h 457200"/>
                  <a:gd name="connsiteX3" fmla="*/ 206829 w 609600"/>
                  <a:gd name="connsiteY3" fmla="*/ 446314 h 457200"/>
                  <a:gd name="connsiteX4" fmla="*/ 283029 w 609600"/>
                  <a:gd name="connsiteY4" fmla="*/ 163285 h 457200"/>
                  <a:gd name="connsiteX5" fmla="*/ 359229 w 609600"/>
                  <a:gd name="connsiteY5" fmla="*/ 457200 h 457200"/>
                  <a:gd name="connsiteX6" fmla="*/ 478972 w 609600"/>
                  <a:gd name="connsiteY6" fmla="*/ 446314 h 457200"/>
                  <a:gd name="connsiteX7" fmla="*/ 609600 w 609600"/>
                  <a:gd name="connsiteY7" fmla="*/ 10885 h 457200"/>
                  <a:gd name="connsiteX8" fmla="*/ 468086 w 609600"/>
                  <a:gd name="connsiteY8" fmla="*/ 21771 h 457200"/>
                  <a:gd name="connsiteX9" fmla="*/ 402772 w 609600"/>
                  <a:gd name="connsiteY9" fmla="*/ 315685 h 457200"/>
                  <a:gd name="connsiteX10" fmla="*/ 315686 w 609600"/>
                  <a:gd name="connsiteY10" fmla="*/ 0 h 457200"/>
                  <a:gd name="connsiteX11" fmla="*/ 228600 w 609600"/>
                  <a:gd name="connsiteY11" fmla="*/ 10885 h 457200"/>
                  <a:gd name="connsiteX12" fmla="*/ 141515 w 609600"/>
                  <a:gd name="connsiteY12" fmla="*/ 304800 h 457200"/>
                  <a:gd name="connsiteX13" fmla="*/ 97972 w 609600"/>
                  <a:gd name="connsiteY13" fmla="*/ 21771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9600" h="457200">
                    <a:moveTo>
                      <a:pt x="97972" y="21771"/>
                    </a:moveTo>
                    <a:lnTo>
                      <a:pt x="0" y="21771"/>
                    </a:lnTo>
                    <a:lnTo>
                      <a:pt x="108858" y="435428"/>
                    </a:lnTo>
                    <a:lnTo>
                      <a:pt x="206829" y="446314"/>
                    </a:lnTo>
                    <a:lnTo>
                      <a:pt x="283029" y="163285"/>
                    </a:lnTo>
                    <a:lnTo>
                      <a:pt x="359229" y="457200"/>
                    </a:lnTo>
                    <a:lnTo>
                      <a:pt x="478972" y="446314"/>
                    </a:lnTo>
                    <a:lnTo>
                      <a:pt x="609600" y="10885"/>
                    </a:lnTo>
                    <a:lnTo>
                      <a:pt x="468086" y="21771"/>
                    </a:lnTo>
                    <a:lnTo>
                      <a:pt x="402772" y="315685"/>
                    </a:lnTo>
                    <a:lnTo>
                      <a:pt x="315686" y="0"/>
                    </a:lnTo>
                    <a:lnTo>
                      <a:pt x="228600" y="10885"/>
                    </a:lnTo>
                    <a:lnTo>
                      <a:pt x="141515" y="304800"/>
                    </a:lnTo>
                    <a:lnTo>
                      <a:pt x="97972" y="2177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8" name="Freihandform 44"/>
              <p:cNvSpPr/>
              <p:nvPr/>
            </p:nvSpPr>
            <p:spPr>
              <a:xfrm>
                <a:off x="1432028" y="4333568"/>
                <a:ext cx="478971" cy="653143"/>
              </a:xfrm>
              <a:custGeom>
                <a:avLst/>
                <a:gdLst>
                  <a:gd name="connsiteX0" fmla="*/ 152400 w 478971"/>
                  <a:gd name="connsiteY0" fmla="*/ 620486 h 653143"/>
                  <a:gd name="connsiteX1" fmla="*/ 141514 w 478971"/>
                  <a:gd name="connsiteY1" fmla="*/ 108857 h 653143"/>
                  <a:gd name="connsiteX2" fmla="*/ 0 w 478971"/>
                  <a:gd name="connsiteY2" fmla="*/ 130629 h 653143"/>
                  <a:gd name="connsiteX3" fmla="*/ 0 w 478971"/>
                  <a:gd name="connsiteY3" fmla="*/ 0 h 653143"/>
                  <a:gd name="connsiteX4" fmla="*/ 478971 w 478971"/>
                  <a:gd name="connsiteY4" fmla="*/ 32657 h 653143"/>
                  <a:gd name="connsiteX5" fmla="*/ 468086 w 478971"/>
                  <a:gd name="connsiteY5" fmla="*/ 141514 h 653143"/>
                  <a:gd name="connsiteX6" fmla="*/ 239486 w 478971"/>
                  <a:gd name="connsiteY6" fmla="*/ 141514 h 653143"/>
                  <a:gd name="connsiteX7" fmla="*/ 261257 w 478971"/>
                  <a:gd name="connsiteY7" fmla="*/ 653143 h 653143"/>
                  <a:gd name="connsiteX8" fmla="*/ 152400 w 478971"/>
                  <a:gd name="connsiteY8" fmla="*/ 620486 h 653143"/>
                  <a:gd name="connsiteX0" fmla="*/ 152400 w 478971"/>
                  <a:gd name="connsiteY0" fmla="*/ 620486 h 653143"/>
                  <a:gd name="connsiteX1" fmla="*/ 128357 w 478971"/>
                  <a:gd name="connsiteY1" fmla="*/ 141749 h 653143"/>
                  <a:gd name="connsiteX2" fmla="*/ 0 w 478971"/>
                  <a:gd name="connsiteY2" fmla="*/ 130629 h 653143"/>
                  <a:gd name="connsiteX3" fmla="*/ 0 w 478971"/>
                  <a:gd name="connsiteY3" fmla="*/ 0 h 653143"/>
                  <a:gd name="connsiteX4" fmla="*/ 478971 w 478971"/>
                  <a:gd name="connsiteY4" fmla="*/ 32657 h 653143"/>
                  <a:gd name="connsiteX5" fmla="*/ 468086 w 478971"/>
                  <a:gd name="connsiteY5" fmla="*/ 141514 h 653143"/>
                  <a:gd name="connsiteX6" fmla="*/ 239486 w 478971"/>
                  <a:gd name="connsiteY6" fmla="*/ 141514 h 653143"/>
                  <a:gd name="connsiteX7" fmla="*/ 261257 w 478971"/>
                  <a:gd name="connsiteY7" fmla="*/ 653143 h 653143"/>
                  <a:gd name="connsiteX8" fmla="*/ 152400 w 478971"/>
                  <a:gd name="connsiteY8" fmla="*/ 620486 h 653143"/>
                  <a:gd name="connsiteX0" fmla="*/ 119507 w 478971"/>
                  <a:gd name="connsiteY0" fmla="*/ 620486 h 653143"/>
                  <a:gd name="connsiteX1" fmla="*/ 128357 w 478971"/>
                  <a:gd name="connsiteY1" fmla="*/ 141749 h 653143"/>
                  <a:gd name="connsiteX2" fmla="*/ 0 w 478971"/>
                  <a:gd name="connsiteY2" fmla="*/ 130629 h 653143"/>
                  <a:gd name="connsiteX3" fmla="*/ 0 w 478971"/>
                  <a:gd name="connsiteY3" fmla="*/ 0 h 653143"/>
                  <a:gd name="connsiteX4" fmla="*/ 478971 w 478971"/>
                  <a:gd name="connsiteY4" fmla="*/ 32657 h 653143"/>
                  <a:gd name="connsiteX5" fmla="*/ 468086 w 478971"/>
                  <a:gd name="connsiteY5" fmla="*/ 141514 h 653143"/>
                  <a:gd name="connsiteX6" fmla="*/ 239486 w 478971"/>
                  <a:gd name="connsiteY6" fmla="*/ 141514 h 653143"/>
                  <a:gd name="connsiteX7" fmla="*/ 261257 w 478971"/>
                  <a:gd name="connsiteY7" fmla="*/ 653143 h 653143"/>
                  <a:gd name="connsiteX8" fmla="*/ 119507 w 478971"/>
                  <a:gd name="connsiteY8" fmla="*/ 620486 h 653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8971" h="653143">
                    <a:moveTo>
                      <a:pt x="119507" y="620486"/>
                    </a:moveTo>
                    <a:lnTo>
                      <a:pt x="128357" y="141749"/>
                    </a:lnTo>
                    <a:lnTo>
                      <a:pt x="0" y="130629"/>
                    </a:lnTo>
                    <a:lnTo>
                      <a:pt x="0" y="0"/>
                    </a:lnTo>
                    <a:lnTo>
                      <a:pt x="478971" y="32657"/>
                    </a:lnTo>
                    <a:lnTo>
                      <a:pt x="468086" y="141514"/>
                    </a:lnTo>
                    <a:lnTo>
                      <a:pt x="239486" y="141514"/>
                    </a:lnTo>
                    <a:lnTo>
                      <a:pt x="261257" y="653143"/>
                    </a:lnTo>
                    <a:lnTo>
                      <a:pt x="119507" y="62048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64" name="Gruppieren 63"/>
              <p:cNvGrpSpPr/>
              <p:nvPr/>
            </p:nvGrpSpPr>
            <p:grpSpPr>
              <a:xfrm>
                <a:off x="376783" y="5004666"/>
                <a:ext cx="1499220" cy="686796"/>
                <a:chOff x="2494945" y="5226423"/>
                <a:chExt cx="1265648" cy="579796"/>
              </a:xfrm>
              <a:solidFill>
                <a:schemeClr val="accent1"/>
              </a:solidFill>
            </p:grpSpPr>
            <p:sp>
              <p:nvSpPr>
                <p:cNvPr id="65" name="Freihandform 46"/>
                <p:cNvSpPr/>
                <p:nvPr/>
              </p:nvSpPr>
              <p:spPr>
                <a:xfrm>
                  <a:off x="2494945" y="5227485"/>
                  <a:ext cx="443696" cy="547869"/>
                </a:xfrm>
                <a:custGeom>
                  <a:avLst/>
                  <a:gdLst>
                    <a:gd name="connsiteX0" fmla="*/ 46299 w 443696"/>
                    <a:gd name="connsiteY0" fmla="*/ 0 h 547869"/>
                    <a:gd name="connsiteX1" fmla="*/ 57874 w 443696"/>
                    <a:gd name="connsiteY1" fmla="*/ 104172 h 547869"/>
                    <a:gd name="connsiteX2" fmla="*/ 285509 w 443696"/>
                    <a:gd name="connsiteY2" fmla="*/ 92598 h 547869"/>
                    <a:gd name="connsiteX3" fmla="*/ 0 w 443696"/>
                    <a:gd name="connsiteY3" fmla="*/ 547869 h 547869"/>
                    <a:gd name="connsiteX4" fmla="*/ 424405 w 443696"/>
                    <a:gd name="connsiteY4" fmla="*/ 532436 h 547869"/>
                    <a:gd name="connsiteX5" fmla="*/ 408972 w 443696"/>
                    <a:gd name="connsiteY5" fmla="*/ 428263 h 547869"/>
                    <a:gd name="connsiteX6" fmla="*/ 173620 w 443696"/>
                    <a:gd name="connsiteY6" fmla="*/ 459129 h 547869"/>
                    <a:gd name="connsiteX7" fmla="*/ 443696 w 443696"/>
                    <a:gd name="connsiteY7" fmla="*/ 15433 h 547869"/>
                    <a:gd name="connsiteX8" fmla="*/ 46299 w 443696"/>
                    <a:gd name="connsiteY8" fmla="*/ 0 h 547869"/>
                    <a:gd name="connsiteX0" fmla="*/ 46299 w 443696"/>
                    <a:gd name="connsiteY0" fmla="*/ 0 h 547869"/>
                    <a:gd name="connsiteX1" fmla="*/ 60092 w 443696"/>
                    <a:gd name="connsiteY1" fmla="*/ 113046 h 547869"/>
                    <a:gd name="connsiteX2" fmla="*/ 285509 w 443696"/>
                    <a:gd name="connsiteY2" fmla="*/ 92598 h 547869"/>
                    <a:gd name="connsiteX3" fmla="*/ 0 w 443696"/>
                    <a:gd name="connsiteY3" fmla="*/ 547869 h 547869"/>
                    <a:gd name="connsiteX4" fmla="*/ 424405 w 443696"/>
                    <a:gd name="connsiteY4" fmla="*/ 532436 h 547869"/>
                    <a:gd name="connsiteX5" fmla="*/ 408972 w 443696"/>
                    <a:gd name="connsiteY5" fmla="*/ 428263 h 547869"/>
                    <a:gd name="connsiteX6" fmla="*/ 173620 w 443696"/>
                    <a:gd name="connsiteY6" fmla="*/ 459129 h 547869"/>
                    <a:gd name="connsiteX7" fmla="*/ 443696 w 443696"/>
                    <a:gd name="connsiteY7" fmla="*/ 15433 h 547869"/>
                    <a:gd name="connsiteX8" fmla="*/ 46299 w 443696"/>
                    <a:gd name="connsiteY8" fmla="*/ 0 h 547869"/>
                    <a:gd name="connsiteX0" fmla="*/ 46299 w 443696"/>
                    <a:gd name="connsiteY0" fmla="*/ 0 h 547869"/>
                    <a:gd name="connsiteX1" fmla="*/ 60092 w 443696"/>
                    <a:gd name="connsiteY1" fmla="*/ 113046 h 547869"/>
                    <a:gd name="connsiteX2" fmla="*/ 272199 w 443696"/>
                    <a:gd name="connsiteY2" fmla="*/ 99252 h 547869"/>
                    <a:gd name="connsiteX3" fmla="*/ 0 w 443696"/>
                    <a:gd name="connsiteY3" fmla="*/ 547869 h 547869"/>
                    <a:gd name="connsiteX4" fmla="*/ 424405 w 443696"/>
                    <a:gd name="connsiteY4" fmla="*/ 532436 h 547869"/>
                    <a:gd name="connsiteX5" fmla="*/ 408972 w 443696"/>
                    <a:gd name="connsiteY5" fmla="*/ 428263 h 547869"/>
                    <a:gd name="connsiteX6" fmla="*/ 173620 w 443696"/>
                    <a:gd name="connsiteY6" fmla="*/ 459129 h 547869"/>
                    <a:gd name="connsiteX7" fmla="*/ 443696 w 443696"/>
                    <a:gd name="connsiteY7" fmla="*/ 15433 h 547869"/>
                    <a:gd name="connsiteX8" fmla="*/ 46299 w 443696"/>
                    <a:gd name="connsiteY8" fmla="*/ 0 h 547869"/>
                    <a:gd name="connsiteX0" fmla="*/ 46299 w 443696"/>
                    <a:gd name="connsiteY0" fmla="*/ 0 h 547869"/>
                    <a:gd name="connsiteX1" fmla="*/ 60092 w 443696"/>
                    <a:gd name="connsiteY1" fmla="*/ 113046 h 547869"/>
                    <a:gd name="connsiteX2" fmla="*/ 272199 w 443696"/>
                    <a:gd name="connsiteY2" fmla="*/ 99252 h 547869"/>
                    <a:gd name="connsiteX3" fmla="*/ 0 w 443696"/>
                    <a:gd name="connsiteY3" fmla="*/ 547869 h 547869"/>
                    <a:gd name="connsiteX4" fmla="*/ 424405 w 443696"/>
                    <a:gd name="connsiteY4" fmla="*/ 532436 h 547869"/>
                    <a:gd name="connsiteX5" fmla="*/ 408972 w 443696"/>
                    <a:gd name="connsiteY5" fmla="*/ 428263 h 547869"/>
                    <a:gd name="connsiteX6" fmla="*/ 189147 w 443696"/>
                    <a:gd name="connsiteY6" fmla="*/ 448038 h 547869"/>
                    <a:gd name="connsiteX7" fmla="*/ 443696 w 443696"/>
                    <a:gd name="connsiteY7" fmla="*/ 15433 h 547869"/>
                    <a:gd name="connsiteX8" fmla="*/ 46299 w 443696"/>
                    <a:gd name="connsiteY8" fmla="*/ 0 h 547869"/>
                    <a:gd name="connsiteX0" fmla="*/ 46299 w 443696"/>
                    <a:gd name="connsiteY0" fmla="*/ 0 h 547869"/>
                    <a:gd name="connsiteX1" fmla="*/ 60092 w 443696"/>
                    <a:gd name="connsiteY1" fmla="*/ 113046 h 547869"/>
                    <a:gd name="connsiteX2" fmla="*/ 272199 w 443696"/>
                    <a:gd name="connsiteY2" fmla="*/ 99252 h 547869"/>
                    <a:gd name="connsiteX3" fmla="*/ 0 w 443696"/>
                    <a:gd name="connsiteY3" fmla="*/ 547869 h 547869"/>
                    <a:gd name="connsiteX4" fmla="*/ 424405 w 443696"/>
                    <a:gd name="connsiteY4" fmla="*/ 532436 h 547869"/>
                    <a:gd name="connsiteX5" fmla="*/ 420063 w 443696"/>
                    <a:gd name="connsiteY5" fmla="*/ 412736 h 547869"/>
                    <a:gd name="connsiteX6" fmla="*/ 189147 w 443696"/>
                    <a:gd name="connsiteY6" fmla="*/ 448038 h 547869"/>
                    <a:gd name="connsiteX7" fmla="*/ 443696 w 443696"/>
                    <a:gd name="connsiteY7" fmla="*/ 15433 h 547869"/>
                    <a:gd name="connsiteX8" fmla="*/ 46299 w 443696"/>
                    <a:gd name="connsiteY8" fmla="*/ 0 h 547869"/>
                    <a:gd name="connsiteX0" fmla="*/ 46299 w 443696"/>
                    <a:gd name="connsiteY0" fmla="*/ 0 h 547869"/>
                    <a:gd name="connsiteX1" fmla="*/ 31255 w 443696"/>
                    <a:gd name="connsiteY1" fmla="*/ 113046 h 547869"/>
                    <a:gd name="connsiteX2" fmla="*/ 272199 w 443696"/>
                    <a:gd name="connsiteY2" fmla="*/ 99252 h 547869"/>
                    <a:gd name="connsiteX3" fmla="*/ 0 w 443696"/>
                    <a:gd name="connsiteY3" fmla="*/ 547869 h 547869"/>
                    <a:gd name="connsiteX4" fmla="*/ 424405 w 443696"/>
                    <a:gd name="connsiteY4" fmla="*/ 532436 h 547869"/>
                    <a:gd name="connsiteX5" fmla="*/ 420063 w 443696"/>
                    <a:gd name="connsiteY5" fmla="*/ 412736 h 547869"/>
                    <a:gd name="connsiteX6" fmla="*/ 189147 w 443696"/>
                    <a:gd name="connsiteY6" fmla="*/ 448038 h 547869"/>
                    <a:gd name="connsiteX7" fmla="*/ 443696 w 443696"/>
                    <a:gd name="connsiteY7" fmla="*/ 15433 h 547869"/>
                    <a:gd name="connsiteX8" fmla="*/ 46299 w 443696"/>
                    <a:gd name="connsiteY8" fmla="*/ 0 h 547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3696" h="547869">
                      <a:moveTo>
                        <a:pt x="46299" y="0"/>
                      </a:moveTo>
                      <a:lnTo>
                        <a:pt x="31255" y="113046"/>
                      </a:lnTo>
                      <a:lnTo>
                        <a:pt x="272199" y="99252"/>
                      </a:lnTo>
                      <a:lnTo>
                        <a:pt x="0" y="547869"/>
                      </a:lnTo>
                      <a:lnTo>
                        <a:pt x="424405" y="532436"/>
                      </a:lnTo>
                      <a:lnTo>
                        <a:pt x="420063" y="412736"/>
                      </a:lnTo>
                      <a:lnTo>
                        <a:pt x="189147" y="448038"/>
                      </a:lnTo>
                      <a:lnTo>
                        <a:pt x="443696" y="15433"/>
                      </a:lnTo>
                      <a:lnTo>
                        <a:pt x="46299"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6" name="Freihandform 47"/>
                <p:cNvSpPr/>
                <p:nvPr/>
              </p:nvSpPr>
              <p:spPr>
                <a:xfrm>
                  <a:off x="3297606" y="5226423"/>
                  <a:ext cx="462987" cy="556647"/>
                </a:xfrm>
                <a:custGeom>
                  <a:avLst/>
                  <a:gdLst>
                    <a:gd name="connsiteX0" fmla="*/ 216061 w 462987"/>
                    <a:gd name="connsiteY0" fmla="*/ 246926 h 563301"/>
                    <a:gd name="connsiteX1" fmla="*/ 239210 w 462987"/>
                    <a:gd name="connsiteY1" fmla="*/ 324091 h 563301"/>
                    <a:gd name="connsiteX2" fmla="*/ 358815 w 462987"/>
                    <a:gd name="connsiteY2" fmla="*/ 324091 h 563301"/>
                    <a:gd name="connsiteX3" fmla="*/ 343382 w 462987"/>
                    <a:gd name="connsiteY3" fmla="*/ 482278 h 563301"/>
                    <a:gd name="connsiteX4" fmla="*/ 173620 w 462987"/>
                    <a:gd name="connsiteY4" fmla="*/ 493853 h 563301"/>
                    <a:gd name="connsiteX5" fmla="*/ 69448 w 462987"/>
                    <a:gd name="connsiteY5" fmla="*/ 316374 h 563301"/>
                    <a:gd name="connsiteX6" fmla="*/ 150471 w 462987"/>
                    <a:gd name="connsiteY6" fmla="*/ 108030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43382 w 462987"/>
                    <a:gd name="connsiteY3" fmla="*/ 482278 h 563301"/>
                    <a:gd name="connsiteX4" fmla="*/ 173620 w 462987"/>
                    <a:gd name="connsiteY4" fmla="*/ 493853 h 563301"/>
                    <a:gd name="connsiteX5" fmla="*/ 92597 w 462987"/>
                    <a:gd name="connsiteY5" fmla="*/ 316374 h 563301"/>
                    <a:gd name="connsiteX6" fmla="*/ 150471 w 462987"/>
                    <a:gd name="connsiteY6" fmla="*/ 108030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43382 w 462987"/>
                    <a:gd name="connsiteY3" fmla="*/ 482278 h 563301"/>
                    <a:gd name="connsiteX4" fmla="*/ 192911 w 462987"/>
                    <a:gd name="connsiteY4" fmla="*/ 482278 h 563301"/>
                    <a:gd name="connsiteX5" fmla="*/ 92597 w 462987"/>
                    <a:gd name="connsiteY5" fmla="*/ 316374 h 563301"/>
                    <a:gd name="connsiteX6" fmla="*/ 150471 w 462987"/>
                    <a:gd name="connsiteY6" fmla="*/ 108030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31808 w 462987"/>
                    <a:gd name="connsiteY3" fmla="*/ 459128 h 563301"/>
                    <a:gd name="connsiteX4" fmla="*/ 192911 w 462987"/>
                    <a:gd name="connsiteY4" fmla="*/ 482278 h 563301"/>
                    <a:gd name="connsiteX5" fmla="*/ 92597 w 462987"/>
                    <a:gd name="connsiteY5" fmla="*/ 316374 h 563301"/>
                    <a:gd name="connsiteX6" fmla="*/ 150471 w 462987"/>
                    <a:gd name="connsiteY6" fmla="*/ 108030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31808 w 462987"/>
                    <a:gd name="connsiteY3" fmla="*/ 459128 h 563301"/>
                    <a:gd name="connsiteX4" fmla="*/ 192911 w 462987"/>
                    <a:gd name="connsiteY4" fmla="*/ 482278 h 563301"/>
                    <a:gd name="connsiteX5" fmla="*/ 92597 w 462987"/>
                    <a:gd name="connsiteY5" fmla="*/ 316374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31808 w 462987"/>
                    <a:gd name="connsiteY3" fmla="*/ 459128 h 563301"/>
                    <a:gd name="connsiteX4" fmla="*/ 192911 w 462987"/>
                    <a:gd name="connsiteY4" fmla="*/ 482278 h 563301"/>
                    <a:gd name="connsiteX5" fmla="*/ 116998 w 462987"/>
                    <a:gd name="connsiteY5" fmla="*/ 311938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31808 w 462987"/>
                    <a:gd name="connsiteY3" fmla="*/ 459128 h 563301"/>
                    <a:gd name="connsiteX4" fmla="*/ 195129 w 462987"/>
                    <a:gd name="connsiteY4" fmla="*/ 466750 h 563301"/>
                    <a:gd name="connsiteX5" fmla="*/ 116998 w 462987"/>
                    <a:gd name="connsiteY5" fmla="*/ 311938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16280 w 462987"/>
                    <a:gd name="connsiteY3" fmla="*/ 448037 h 563301"/>
                    <a:gd name="connsiteX4" fmla="*/ 195129 w 462987"/>
                    <a:gd name="connsiteY4" fmla="*/ 466750 h 563301"/>
                    <a:gd name="connsiteX5" fmla="*/ 116998 w 462987"/>
                    <a:gd name="connsiteY5" fmla="*/ 311938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16280 w 462987"/>
                    <a:gd name="connsiteY3" fmla="*/ 448037 h 563301"/>
                    <a:gd name="connsiteX4" fmla="*/ 195129 w 462987"/>
                    <a:gd name="connsiteY4" fmla="*/ 466750 h 563301"/>
                    <a:gd name="connsiteX5" fmla="*/ 116998 w 462987"/>
                    <a:gd name="connsiteY5" fmla="*/ 311938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31304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16280 w 462987"/>
                    <a:gd name="connsiteY3" fmla="*/ 448037 h 563301"/>
                    <a:gd name="connsiteX4" fmla="*/ 195129 w 462987"/>
                    <a:gd name="connsiteY4" fmla="*/ 466750 h 563301"/>
                    <a:gd name="connsiteX5" fmla="*/ 116998 w 462987"/>
                    <a:gd name="connsiteY5" fmla="*/ 311938 h 563301"/>
                    <a:gd name="connsiteX6" fmla="*/ 150471 w 462987"/>
                    <a:gd name="connsiteY6" fmla="*/ 115747 h 563301"/>
                    <a:gd name="connsiteX7" fmla="*/ 332869 w 462987"/>
                    <a:gd name="connsiteY7" fmla="*/ 87676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31304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16280 w 462987"/>
                    <a:gd name="connsiteY3" fmla="*/ 448037 h 563301"/>
                    <a:gd name="connsiteX4" fmla="*/ 195129 w 462987"/>
                    <a:gd name="connsiteY4" fmla="*/ 466750 h 563301"/>
                    <a:gd name="connsiteX5" fmla="*/ 116998 w 462987"/>
                    <a:gd name="connsiteY5" fmla="*/ 311938 h 563301"/>
                    <a:gd name="connsiteX6" fmla="*/ 154907 w 462987"/>
                    <a:gd name="connsiteY6" fmla="*/ 131275 h 563301"/>
                    <a:gd name="connsiteX7" fmla="*/ 332869 w 462987"/>
                    <a:gd name="connsiteY7" fmla="*/ 87676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31304 h 563301"/>
                    <a:gd name="connsiteX16" fmla="*/ 216061 w 462987"/>
                    <a:gd name="connsiteY16" fmla="*/ 246926 h 563301"/>
                    <a:gd name="connsiteX0" fmla="*/ 216061 w 462987"/>
                    <a:gd name="connsiteY0" fmla="*/ 240272 h 556647"/>
                    <a:gd name="connsiteX1" fmla="*/ 239210 w 462987"/>
                    <a:gd name="connsiteY1" fmla="*/ 317437 h 556647"/>
                    <a:gd name="connsiteX2" fmla="*/ 358815 w 462987"/>
                    <a:gd name="connsiteY2" fmla="*/ 317437 h 556647"/>
                    <a:gd name="connsiteX3" fmla="*/ 316280 w 462987"/>
                    <a:gd name="connsiteY3" fmla="*/ 441383 h 556647"/>
                    <a:gd name="connsiteX4" fmla="*/ 195129 w 462987"/>
                    <a:gd name="connsiteY4" fmla="*/ 460096 h 556647"/>
                    <a:gd name="connsiteX5" fmla="*/ 116998 w 462987"/>
                    <a:gd name="connsiteY5" fmla="*/ 305284 h 556647"/>
                    <a:gd name="connsiteX6" fmla="*/ 154907 w 462987"/>
                    <a:gd name="connsiteY6" fmla="*/ 124621 h 556647"/>
                    <a:gd name="connsiteX7" fmla="*/ 332869 w 462987"/>
                    <a:gd name="connsiteY7" fmla="*/ 81022 h 556647"/>
                    <a:gd name="connsiteX8" fmla="*/ 435980 w 462987"/>
                    <a:gd name="connsiteY8" fmla="*/ 136100 h 556647"/>
                    <a:gd name="connsiteX9" fmla="*/ 462987 w 462987"/>
                    <a:gd name="connsiteY9" fmla="*/ 47361 h 556647"/>
                    <a:gd name="connsiteX10" fmla="*/ 304705 w 462987"/>
                    <a:gd name="connsiteY10" fmla="*/ 0 h 556647"/>
                    <a:gd name="connsiteX11" fmla="*/ 65590 w 462987"/>
                    <a:gd name="connsiteY11" fmla="*/ 58936 h 556647"/>
                    <a:gd name="connsiteX12" fmla="*/ 0 w 462987"/>
                    <a:gd name="connsiteY12" fmla="*/ 332870 h 556647"/>
                    <a:gd name="connsiteX13" fmla="*/ 158187 w 462987"/>
                    <a:gd name="connsiteY13" fmla="*/ 556647 h 556647"/>
                    <a:gd name="connsiteX14" fmla="*/ 424405 w 462987"/>
                    <a:gd name="connsiteY14" fmla="*/ 506490 h 556647"/>
                    <a:gd name="connsiteX15" fmla="*/ 435980 w 462987"/>
                    <a:gd name="connsiteY15" fmla="*/ 224650 h 556647"/>
                    <a:gd name="connsiteX16" fmla="*/ 216061 w 462987"/>
                    <a:gd name="connsiteY16" fmla="*/ 240272 h 556647"/>
                    <a:gd name="connsiteX0" fmla="*/ 216061 w 462987"/>
                    <a:gd name="connsiteY0" fmla="*/ 240272 h 556647"/>
                    <a:gd name="connsiteX1" fmla="*/ 239210 w 462987"/>
                    <a:gd name="connsiteY1" fmla="*/ 317437 h 556647"/>
                    <a:gd name="connsiteX2" fmla="*/ 358815 w 462987"/>
                    <a:gd name="connsiteY2" fmla="*/ 317437 h 556647"/>
                    <a:gd name="connsiteX3" fmla="*/ 316280 w 462987"/>
                    <a:gd name="connsiteY3" fmla="*/ 441383 h 556647"/>
                    <a:gd name="connsiteX4" fmla="*/ 195129 w 462987"/>
                    <a:gd name="connsiteY4" fmla="*/ 460096 h 556647"/>
                    <a:gd name="connsiteX5" fmla="*/ 116998 w 462987"/>
                    <a:gd name="connsiteY5" fmla="*/ 305284 h 556647"/>
                    <a:gd name="connsiteX6" fmla="*/ 154907 w 462987"/>
                    <a:gd name="connsiteY6" fmla="*/ 124621 h 556647"/>
                    <a:gd name="connsiteX7" fmla="*/ 310687 w 462987"/>
                    <a:gd name="connsiteY7" fmla="*/ 81022 h 556647"/>
                    <a:gd name="connsiteX8" fmla="*/ 435980 w 462987"/>
                    <a:gd name="connsiteY8" fmla="*/ 136100 h 556647"/>
                    <a:gd name="connsiteX9" fmla="*/ 462987 w 462987"/>
                    <a:gd name="connsiteY9" fmla="*/ 47361 h 556647"/>
                    <a:gd name="connsiteX10" fmla="*/ 304705 w 462987"/>
                    <a:gd name="connsiteY10" fmla="*/ 0 h 556647"/>
                    <a:gd name="connsiteX11" fmla="*/ 65590 w 462987"/>
                    <a:gd name="connsiteY11" fmla="*/ 58936 h 556647"/>
                    <a:gd name="connsiteX12" fmla="*/ 0 w 462987"/>
                    <a:gd name="connsiteY12" fmla="*/ 332870 h 556647"/>
                    <a:gd name="connsiteX13" fmla="*/ 158187 w 462987"/>
                    <a:gd name="connsiteY13" fmla="*/ 556647 h 556647"/>
                    <a:gd name="connsiteX14" fmla="*/ 424405 w 462987"/>
                    <a:gd name="connsiteY14" fmla="*/ 506490 h 556647"/>
                    <a:gd name="connsiteX15" fmla="*/ 435980 w 462987"/>
                    <a:gd name="connsiteY15" fmla="*/ 224650 h 556647"/>
                    <a:gd name="connsiteX16" fmla="*/ 216061 w 462987"/>
                    <a:gd name="connsiteY16" fmla="*/ 240272 h 556647"/>
                    <a:gd name="connsiteX0" fmla="*/ 216061 w 462987"/>
                    <a:gd name="connsiteY0" fmla="*/ 240272 h 556647"/>
                    <a:gd name="connsiteX1" fmla="*/ 239210 w 462987"/>
                    <a:gd name="connsiteY1" fmla="*/ 317437 h 556647"/>
                    <a:gd name="connsiteX2" fmla="*/ 358815 w 462987"/>
                    <a:gd name="connsiteY2" fmla="*/ 317437 h 556647"/>
                    <a:gd name="connsiteX3" fmla="*/ 316280 w 462987"/>
                    <a:gd name="connsiteY3" fmla="*/ 441383 h 556647"/>
                    <a:gd name="connsiteX4" fmla="*/ 195129 w 462987"/>
                    <a:gd name="connsiteY4" fmla="*/ 460096 h 556647"/>
                    <a:gd name="connsiteX5" fmla="*/ 116998 w 462987"/>
                    <a:gd name="connsiteY5" fmla="*/ 305284 h 556647"/>
                    <a:gd name="connsiteX6" fmla="*/ 154907 w 462987"/>
                    <a:gd name="connsiteY6" fmla="*/ 124621 h 556647"/>
                    <a:gd name="connsiteX7" fmla="*/ 310687 w 462987"/>
                    <a:gd name="connsiteY7" fmla="*/ 81022 h 556647"/>
                    <a:gd name="connsiteX8" fmla="*/ 435980 w 462987"/>
                    <a:gd name="connsiteY8" fmla="*/ 136100 h 556647"/>
                    <a:gd name="connsiteX9" fmla="*/ 462987 w 462987"/>
                    <a:gd name="connsiteY9" fmla="*/ 47361 h 556647"/>
                    <a:gd name="connsiteX10" fmla="*/ 309142 w 462987"/>
                    <a:gd name="connsiteY10" fmla="*/ 0 h 556647"/>
                    <a:gd name="connsiteX11" fmla="*/ 65590 w 462987"/>
                    <a:gd name="connsiteY11" fmla="*/ 58936 h 556647"/>
                    <a:gd name="connsiteX12" fmla="*/ 0 w 462987"/>
                    <a:gd name="connsiteY12" fmla="*/ 332870 h 556647"/>
                    <a:gd name="connsiteX13" fmla="*/ 158187 w 462987"/>
                    <a:gd name="connsiteY13" fmla="*/ 556647 h 556647"/>
                    <a:gd name="connsiteX14" fmla="*/ 424405 w 462987"/>
                    <a:gd name="connsiteY14" fmla="*/ 506490 h 556647"/>
                    <a:gd name="connsiteX15" fmla="*/ 435980 w 462987"/>
                    <a:gd name="connsiteY15" fmla="*/ 224650 h 556647"/>
                    <a:gd name="connsiteX16" fmla="*/ 216061 w 462987"/>
                    <a:gd name="connsiteY16" fmla="*/ 240272 h 556647"/>
                    <a:gd name="connsiteX0" fmla="*/ 216061 w 462987"/>
                    <a:gd name="connsiteY0" fmla="*/ 240272 h 556647"/>
                    <a:gd name="connsiteX1" fmla="*/ 239210 w 462987"/>
                    <a:gd name="connsiteY1" fmla="*/ 317437 h 556647"/>
                    <a:gd name="connsiteX2" fmla="*/ 358815 w 462987"/>
                    <a:gd name="connsiteY2" fmla="*/ 317437 h 556647"/>
                    <a:gd name="connsiteX3" fmla="*/ 316280 w 462987"/>
                    <a:gd name="connsiteY3" fmla="*/ 441383 h 556647"/>
                    <a:gd name="connsiteX4" fmla="*/ 195129 w 462987"/>
                    <a:gd name="connsiteY4" fmla="*/ 460096 h 556647"/>
                    <a:gd name="connsiteX5" fmla="*/ 116998 w 462987"/>
                    <a:gd name="connsiteY5" fmla="*/ 305284 h 556647"/>
                    <a:gd name="connsiteX6" fmla="*/ 154907 w 462987"/>
                    <a:gd name="connsiteY6" fmla="*/ 124621 h 556647"/>
                    <a:gd name="connsiteX7" fmla="*/ 312905 w 462987"/>
                    <a:gd name="connsiteY7" fmla="*/ 81022 h 556647"/>
                    <a:gd name="connsiteX8" fmla="*/ 435980 w 462987"/>
                    <a:gd name="connsiteY8" fmla="*/ 136100 h 556647"/>
                    <a:gd name="connsiteX9" fmla="*/ 462987 w 462987"/>
                    <a:gd name="connsiteY9" fmla="*/ 47361 h 556647"/>
                    <a:gd name="connsiteX10" fmla="*/ 309142 w 462987"/>
                    <a:gd name="connsiteY10" fmla="*/ 0 h 556647"/>
                    <a:gd name="connsiteX11" fmla="*/ 65590 w 462987"/>
                    <a:gd name="connsiteY11" fmla="*/ 58936 h 556647"/>
                    <a:gd name="connsiteX12" fmla="*/ 0 w 462987"/>
                    <a:gd name="connsiteY12" fmla="*/ 332870 h 556647"/>
                    <a:gd name="connsiteX13" fmla="*/ 158187 w 462987"/>
                    <a:gd name="connsiteY13" fmla="*/ 556647 h 556647"/>
                    <a:gd name="connsiteX14" fmla="*/ 424405 w 462987"/>
                    <a:gd name="connsiteY14" fmla="*/ 506490 h 556647"/>
                    <a:gd name="connsiteX15" fmla="*/ 435980 w 462987"/>
                    <a:gd name="connsiteY15" fmla="*/ 224650 h 556647"/>
                    <a:gd name="connsiteX16" fmla="*/ 216061 w 462987"/>
                    <a:gd name="connsiteY16" fmla="*/ 240272 h 55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2987" h="556647">
                      <a:moveTo>
                        <a:pt x="216061" y="240272"/>
                      </a:moveTo>
                      <a:lnTo>
                        <a:pt x="239210" y="317437"/>
                      </a:lnTo>
                      <a:lnTo>
                        <a:pt x="358815" y="317437"/>
                      </a:lnTo>
                      <a:lnTo>
                        <a:pt x="316280" y="441383"/>
                      </a:lnTo>
                      <a:lnTo>
                        <a:pt x="195129" y="460096"/>
                      </a:lnTo>
                      <a:lnTo>
                        <a:pt x="116998" y="305284"/>
                      </a:lnTo>
                      <a:lnTo>
                        <a:pt x="154907" y="124621"/>
                      </a:lnTo>
                      <a:lnTo>
                        <a:pt x="312905" y="81022"/>
                      </a:lnTo>
                      <a:lnTo>
                        <a:pt x="435980" y="136100"/>
                      </a:lnTo>
                      <a:lnTo>
                        <a:pt x="462987" y="47361"/>
                      </a:lnTo>
                      <a:lnTo>
                        <a:pt x="309142" y="0"/>
                      </a:lnTo>
                      <a:lnTo>
                        <a:pt x="65590" y="58936"/>
                      </a:lnTo>
                      <a:lnTo>
                        <a:pt x="0" y="332870"/>
                      </a:lnTo>
                      <a:lnTo>
                        <a:pt x="158187" y="556647"/>
                      </a:lnTo>
                      <a:lnTo>
                        <a:pt x="424405" y="506490"/>
                      </a:lnTo>
                      <a:lnTo>
                        <a:pt x="435980" y="224650"/>
                      </a:lnTo>
                      <a:lnTo>
                        <a:pt x="216061" y="24027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9" name="Freihandform 48"/>
                <p:cNvSpPr/>
                <p:nvPr/>
              </p:nvSpPr>
              <p:spPr>
                <a:xfrm>
                  <a:off x="2947915" y="5227485"/>
                  <a:ext cx="378106" cy="578734"/>
                </a:xfrm>
                <a:custGeom>
                  <a:avLst/>
                  <a:gdLst>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58501 w 378106"/>
                    <a:gd name="connsiteY11" fmla="*/ 277792 h 578734"/>
                    <a:gd name="connsiteX12" fmla="*/ 246927 w 378106"/>
                    <a:gd name="connsiteY12" fmla="*/ 320233 h 578734"/>
                    <a:gd name="connsiteX13" fmla="*/ 108030 w 378106"/>
                    <a:gd name="connsiteY13" fmla="*/ 366532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58501 w 378106"/>
                    <a:gd name="connsiteY11" fmla="*/ 277792 h 578734"/>
                    <a:gd name="connsiteX12" fmla="*/ 165904 w 378106"/>
                    <a:gd name="connsiteY12" fmla="*/ 300942 h 578734"/>
                    <a:gd name="connsiteX13" fmla="*/ 108030 w 378106"/>
                    <a:gd name="connsiteY13" fmla="*/ 366532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196544 w 378106"/>
                    <a:gd name="connsiteY11" fmla="*/ 271383 h 578734"/>
                    <a:gd name="connsiteX12" fmla="*/ 165904 w 378106"/>
                    <a:gd name="connsiteY12" fmla="*/ 300942 h 578734"/>
                    <a:gd name="connsiteX13" fmla="*/ 108030 w 378106"/>
                    <a:gd name="connsiteY13" fmla="*/ 366532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196544 w 378106"/>
                    <a:gd name="connsiteY11" fmla="*/ 271383 h 578734"/>
                    <a:gd name="connsiteX12" fmla="*/ 165904 w 378106"/>
                    <a:gd name="connsiteY12" fmla="*/ 300942 h 578734"/>
                    <a:gd name="connsiteX13" fmla="*/ 116576 w 378106"/>
                    <a:gd name="connsiteY13" fmla="*/ 370805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196544 w 378106"/>
                    <a:gd name="connsiteY11" fmla="*/ 271383 h 578734"/>
                    <a:gd name="connsiteX12" fmla="*/ 182996 w 378106"/>
                    <a:gd name="connsiteY12" fmla="*/ 305215 h 578734"/>
                    <a:gd name="connsiteX13" fmla="*/ 116576 w 378106"/>
                    <a:gd name="connsiteY13" fmla="*/ 370805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30727 w 378106"/>
                    <a:gd name="connsiteY11" fmla="*/ 269246 h 578734"/>
                    <a:gd name="connsiteX12" fmla="*/ 182996 w 378106"/>
                    <a:gd name="connsiteY12" fmla="*/ 305215 h 578734"/>
                    <a:gd name="connsiteX13" fmla="*/ 116576 w 378106"/>
                    <a:gd name="connsiteY13" fmla="*/ 370805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26291 w 378106"/>
                    <a:gd name="connsiteY11" fmla="*/ 269246 h 578734"/>
                    <a:gd name="connsiteX12" fmla="*/ 182996 w 378106"/>
                    <a:gd name="connsiteY12" fmla="*/ 305215 h 578734"/>
                    <a:gd name="connsiteX13" fmla="*/ 116576 w 378106"/>
                    <a:gd name="connsiteY13" fmla="*/ 370805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26291 w 378106"/>
                    <a:gd name="connsiteY11" fmla="*/ 269246 h 578734"/>
                    <a:gd name="connsiteX12" fmla="*/ 182996 w 378106"/>
                    <a:gd name="connsiteY12" fmla="*/ 305215 h 578734"/>
                    <a:gd name="connsiteX13" fmla="*/ 109921 w 378106"/>
                    <a:gd name="connsiteY13" fmla="*/ 368586 h 578734"/>
                    <a:gd name="connsiteX14" fmla="*/ 108030 w 378106"/>
                    <a:gd name="connsiteY14" fmla="*/ 574876 h 578734"/>
                    <a:gd name="connsiteX15" fmla="*/ 19291 w 378106"/>
                    <a:gd name="connsiteY15" fmla="*/ 578734 h 578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8106" h="578734">
                      <a:moveTo>
                        <a:pt x="19291" y="578734"/>
                      </a:moveTo>
                      <a:lnTo>
                        <a:pt x="0" y="7717"/>
                      </a:lnTo>
                      <a:lnTo>
                        <a:pt x="270076" y="0"/>
                      </a:lnTo>
                      <a:lnTo>
                        <a:pt x="378106" y="154329"/>
                      </a:lnTo>
                      <a:lnTo>
                        <a:pt x="308658" y="339524"/>
                      </a:lnTo>
                      <a:lnTo>
                        <a:pt x="111889" y="370390"/>
                      </a:lnTo>
                      <a:lnTo>
                        <a:pt x="223777" y="266218"/>
                      </a:lnTo>
                      <a:lnTo>
                        <a:pt x="262359" y="173620"/>
                      </a:lnTo>
                      <a:lnTo>
                        <a:pt x="219919" y="88739"/>
                      </a:lnTo>
                      <a:lnTo>
                        <a:pt x="123463" y="108030"/>
                      </a:lnTo>
                      <a:cubicBezTo>
                        <a:pt x="124749" y="160759"/>
                        <a:pt x="126036" y="213489"/>
                        <a:pt x="127322" y="266218"/>
                      </a:cubicBezTo>
                      <a:lnTo>
                        <a:pt x="226291" y="269246"/>
                      </a:lnTo>
                      <a:lnTo>
                        <a:pt x="182996" y="305215"/>
                      </a:lnTo>
                      <a:lnTo>
                        <a:pt x="109921" y="368586"/>
                      </a:lnTo>
                      <a:cubicBezTo>
                        <a:pt x="109291" y="437349"/>
                        <a:pt x="108660" y="506113"/>
                        <a:pt x="108030" y="574876"/>
                      </a:cubicBezTo>
                      <a:lnTo>
                        <a:pt x="19291" y="57873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sp>
          <p:nvSpPr>
            <p:cNvPr id="70" name="Freihandform 60"/>
            <p:cNvSpPr/>
            <p:nvPr/>
          </p:nvSpPr>
          <p:spPr>
            <a:xfrm>
              <a:off x="271523" y="281392"/>
              <a:ext cx="435206" cy="430990"/>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601462"/>
                <a:gd name="connsiteX1" fmla="*/ 38190 w 973666"/>
                <a:gd name="connsiteY1" fmla="*/ 939080 h 1601462"/>
                <a:gd name="connsiteX2" fmla="*/ 943583 w 973666"/>
                <a:gd name="connsiteY2" fmla="*/ 1601462 h 1601462"/>
                <a:gd name="connsiteX3" fmla="*/ 973666 w 973666"/>
                <a:gd name="connsiteY3" fmla="*/ 1397000 h 1601462"/>
                <a:gd name="connsiteX4" fmla="*/ 235444 w 973666"/>
                <a:gd name="connsiteY4" fmla="*/ 874229 h 1601462"/>
                <a:gd name="connsiteX5" fmla="*/ 194733 w 973666"/>
                <a:gd name="connsiteY5" fmla="*/ 279400 h 1601462"/>
                <a:gd name="connsiteX6" fmla="*/ 889000 w 973666"/>
                <a:gd name="connsiteY6" fmla="*/ 160867 h 1601462"/>
                <a:gd name="connsiteX7" fmla="*/ 948266 w 973666"/>
                <a:gd name="connsiteY7" fmla="*/ 0 h 1601462"/>
                <a:gd name="connsiteX8" fmla="*/ 0 w 973666"/>
                <a:gd name="connsiteY8" fmla="*/ 101600 h 1601462"/>
                <a:gd name="connsiteX0" fmla="*/ 0 w 973666"/>
                <a:gd name="connsiteY0" fmla="*/ 101600 h 1397000"/>
                <a:gd name="connsiteX1" fmla="*/ 38190 w 973666"/>
                <a:gd name="connsiteY1" fmla="*/ 939080 h 1397000"/>
                <a:gd name="connsiteX2" fmla="*/ 973666 w 973666"/>
                <a:gd name="connsiteY2" fmla="*/ 1397000 h 1397000"/>
                <a:gd name="connsiteX3" fmla="*/ 235444 w 973666"/>
                <a:gd name="connsiteY3" fmla="*/ 874229 h 1397000"/>
                <a:gd name="connsiteX4" fmla="*/ 194733 w 973666"/>
                <a:gd name="connsiteY4" fmla="*/ 279400 h 1397000"/>
                <a:gd name="connsiteX5" fmla="*/ 889000 w 973666"/>
                <a:gd name="connsiteY5" fmla="*/ 160867 h 1397000"/>
                <a:gd name="connsiteX6" fmla="*/ 948266 w 973666"/>
                <a:gd name="connsiteY6" fmla="*/ 0 h 1397000"/>
                <a:gd name="connsiteX7" fmla="*/ 0 w 973666"/>
                <a:gd name="connsiteY7" fmla="*/ 101600 h 1397000"/>
                <a:gd name="connsiteX0" fmla="*/ 0 w 948266"/>
                <a:gd name="connsiteY0" fmla="*/ 101600 h 939080"/>
                <a:gd name="connsiteX1" fmla="*/ 38190 w 948266"/>
                <a:gd name="connsiteY1" fmla="*/ 939080 h 939080"/>
                <a:gd name="connsiteX2" fmla="*/ 235444 w 948266"/>
                <a:gd name="connsiteY2" fmla="*/ 874229 h 939080"/>
                <a:gd name="connsiteX3" fmla="*/ 194733 w 948266"/>
                <a:gd name="connsiteY3" fmla="*/ 279400 h 939080"/>
                <a:gd name="connsiteX4" fmla="*/ 889000 w 948266"/>
                <a:gd name="connsiteY4" fmla="*/ 160867 h 939080"/>
                <a:gd name="connsiteX5" fmla="*/ 948266 w 948266"/>
                <a:gd name="connsiteY5" fmla="*/ 0 h 939080"/>
                <a:gd name="connsiteX6" fmla="*/ 0 w 948266"/>
                <a:gd name="connsiteY6" fmla="*/ 101600 h 93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8266" h="939080">
                  <a:moveTo>
                    <a:pt x="0" y="101600"/>
                  </a:moveTo>
                  <a:lnTo>
                    <a:pt x="38190" y="939080"/>
                  </a:lnTo>
                  <a:lnTo>
                    <a:pt x="235444" y="874229"/>
                  </a:lnTo>
                  <a:lnTo>
                    <a:pt x="194733" y="279400"/>
                  </a:lnTo>
                  <a:lnTo>
                    <a:pt x="889000" y="160867"/>
                  </a:lnTo>
                  <a:lnTo>
                    <a:pt x="948266" y="0"/>
                  </a:lnTo>
                  <a:lnTo>
                    <a:pt x="0" y="1016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sp>
          <p:nvSpPr>
            <p:cNvPr id="72" name="Freihandform 61"/>
            <p:cNvSpPr/>
            <p:nvPr/>
          </p:nvSpPr>
          <p:spPr>
            <a:xfrm rot="11202798">
              <a:off x="1182985" y="1131900"/>
              <a:ext cx="366876" cy="386004"/>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48266"/>
                <a:gd name="connsiteY0" fmla="*/ 101600 h 1591734"/>
                <a:gd name="connsiteX1" fmla="*/ 135466 w 948266"/>
                <a:gd name="connsiteY1" fmla="*/ 1532467 h 1591734"/>
                <a:gd name="connsiteX2" fmla="*/ 914400 w 948266"/>
                <a:gd name="connsiteY2" fmla="*/ 1591734 h 1591734"/>
                <a:gd name="connsiteX3" fmla="*/ 918266 w 948266"/>
                <a:gd name="connsiteY3" fmla="*/ 1360896 h 1591734"/>
                <a:gd name="connsiteX4" fmla="*/ 313266 w 948266"/>
                <a:gd name="connsiteY4" fmla="*/ 1380067 h 1591734"/>
                <a:gd name="connsiteX5" fmla="*/ 194733 w 948266"/>
                <a:gd name="connsiteY5" fmla="*/ 279400 h 1591734"/>
                <a:gd name="connsiteX6" fmla="*/ 889000 w 948266"/>
                <a:gd name="connsiteY6" fmla="*/ 160867 h 1591734"/>
                <a:gd name="connsiteX7" fmla="*/ 948266 w 948266"/>
                <a:gd name="connsiteY7" fmla="*/ 0 h 1591734"/>
                <a:gd name="connsiteX8" fmla="*/ 0 w 948266"/>
                <a:gd name="connsiteY8" fmla="*/ 101600 h 1591734"/>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889000 w 1052905"/>
                <a:gd name="connsiteY6" fmla="*/ 160867 h 1609532"/>
                <a:gd name="connsiteX7" fmla="*/ 948266 w 1052905"/>
                <a:gd name="connsiteY7" fmla="*/ 0 h 1609532"/>
                <a:gd name="connsiteX8" fmla="*/ 0 w 1052905"/>
                <a:gd name="connsiteY8" fmla="*/ 101600 h 1609532"/>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764850 w 1052905"/>
                <a:gd name="connsiteY6" fmla="*/ 192532 h 1609532"/>
                <a:gd name="connsiteX7" fmla="*/ 948266 w 1052905"/>
                <a:gd name="connsiteY7" fmla="*/ 0 h 1609532"/>
                <a:gd name="connsiteX8" fmla="*/ 0 w 1052905"/>
                <a:gd name="connsiteY8" fmla="*/ 101600 h 1609532"/>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94733 w 1052905"/>
                <a:gd name="connsiteY5" fmla="*/ 313026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0945 w 1052905"/>
                <a:gd name="connsiteY1" fmla="*/ 841060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30172"/>
                <a:gd name="connsiteY0" fmla="*/ 135226 h 1616449"/>
                <a:gd name="connsiteX1" fmla="*/ 10945 w 1030172"/>
                <a:gd name="connsiteY1" fmla="*/ 841060 h 1616449"/>
                <a:gd name="connsiteX2" fmla="*/ 1030162 w 1030172"/>
                <a:gd name="connsiteY2" fmla="*/ 1616449 h 1616449"/>
                <a:gd name="connsiteX3" fmla="*/ 918266 w 1030172"/>
                <a:gd name="connsiteY3" fmla="*/ 1394522 h 1616449"/>
                <a:gd name="connsiteX4" fmla="*/ 195593 w 1030172"/>
                <a:gd name="connsiteY4" fmla="*/ 830060 h 1616449"/>
                <a:gd name="connsiteX5" fmla="*/ 144281 w 1030172"/>
                <a:gd name="connsiteY5" fmla="*/ 318964 h 1616449"/>
                <a:gd name="connsiteX6" fmla="*/ 764850 w 1030172"/>
                <a:gd name="connsiteY6" fmla="*/ 226158 h 1616449"/>
                <a:gd name="connsiteX7" fmla="*/ 799381 w 1030172"/>
                <a:gd name="connsiteY7" fmla="*/ 0 h 1616449"/>
                <a:gd name="connsiteX8" fmla="*/ 0 w 1030172"/>
                <a:gd name="connsiteY8" fmla="*/ 135226 h 1616449"/>
                <a:gd name="connsiteX0" fmla="*/ 0 w 918266"/>
                <a:gd name="connsiteY0" fmla="*/ 135226 h 1394522"/>
                <a:gd name="connsiteX1" fmla="*/ 10945 w 918266"/>
                <a:gd name="connsiteY1" fmla="*/ 841060 h 1394522"/>
                <a:gd name="connsiteX2" fmla="*/ 918266 w 918266"/>
                <a:gd name="connsiteY2" fmla="*/ 1394522 h 1394522"/>
                <a:gd name="connsiteX3" fmla="*/ 195593 w 918266"/>
                <a:gd name="connsiteY3" fmla="*/ 830060 h 1394522"/>
                <a:gd name="connsiteX4" fmla="*/ 144281 w 918266"/>
                <a:gd name="connsiteY4" fmla="*/ 318964 h 1394522"/>
                <a:gd name="connsiteX5" fmla="*/ 764850 w 918266"/>
                <a:gd name="connsiteY5" fmla="*/ 226158 h 1394522"/>
                <a:gd name="connsiteX6" fmla="*/ 799381 w 918266"/>
                <a:gd name="connsiteY6" fmla="*/ 0 h 1394522"/>
                <a:gd name="connsiteX7" fmla="*/ 0 w 918266"/>
                <a:gd name="connsiteY7" fmla="*/ 135226 h 1394522"/>
                <a:gd name="connsiteX0" fmla="*/ 0 w 799381"/>
                <a:gd name="connsiteY0" fmla="*/ 135226 h 841060"/>
                <a:gd name="connsiteX1" fmla="*/ 10945 w 799381"/>
                <a:gd name="connsiteY1" fmla="*/ 841060 h 841060"/>
                <a:gd name="connsiteX2" fmla="*/ 195593 w 799381"/>
                <a:gd name="connsiteY2" fmla="*/ 830060 h 841060"/>
                <a:gd name="connsiteX3" fmla="*/ 144281 w 799381"/>
                <a:gd name="connsiteY3" fmla="*/ 318964 h 841060"/>
                <a:gd name="connsiteX4" fmla="*/ 764850 w 799381"/>
                <a:gd name="connsiteY4" fmla="*/ 226158 h 841060"/>
                <a:gd name="connsiteX5" fmla="*/ 799381 w 799381"/>
                <a:gd name="connsiteY5" fmla="*/ 0 h 841060"/>
                <a:gd name="connsiteX6" fmla="*/ 0 w 799381"/>
                <a:gd name="connsiteY6" fmla="*/ 135226 h 84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9381" h="841060">
                  <a:moveTo>
                    <a:pt x="0" y="135226"/>
                  </a:moveTo>
                  <a:lnTo>
                    <a:pt x="10945" y="841060"/>
                  </a:lnTo>
                  <a:lnTo>
                    <a:pt x="195593" y="830060"/>
                  </a:lnTo>
                  <a:lnTo>
                    <a:pt x="144281" y="318964"/>
                  </a:lnTo>
                  <a:lnTo>
                    <a:pt x="764850" y="226158"/>
                  </a:lnTo>
                  <a:lnTo>
                    <a:pt x="799381" y="0"/>
                  </a:lnTo>
                  <a:lnTo>
                    <a:pt x="0" y="13522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sp>
          <p:nvSpPr>
            <p:cNvPr id="81" name="Freihandform: Form 80"/>
            <p:cNvSpPr/>
            <p:nvPr/>
          </p:nvSpPr>
          <p:spPr>
            <a:xfrm>
              <a:off x="1388523" y="646742"/>
              <a:ext cx="217068" cy="458960"/>
            </a:xfrm>
            <a:custGeom>
              <a:avLst/>
              <a:gdLst>
                <a:gd name="connsiteX0" fmla="*/ 0 w 1005840"/>
                <a:gd name="connsiteY0" fmla="*/ 388620 h 2526030"/>
                <a:gd name="connsiteX1" fmla="*/ 102870 w 1005840"/>
                <a:gd name="connsiteY1" fmla="*/ 651510 h 2526030"/>
                <a:gd name="connsiteX2" fmla="*/ 537210 w 1005840"/>
                <a:gd name="connsiteY2" fmla="*/ 331470 h 2526030"/>
                <a:gd name="connsiteX3" fmla="*/ 422910 w 1005840"/>
                <a:gd name="connsiteY3" fmla="*/ 2366010 h 2526030"/>
                <a:gd name="connsiteX4" fmla="*/ 377190 w 1005840"/>
                <a:gd name="connsiteY4" fmla="*/ 2526030 h 2526030"/>
                <a:gd name="connsiteX5" fmla="*/ 1005840 w 1005840"/>
                <a:gd name="connsiteY5" fmla="*/ 2446020 h 2526030"/>
                <a:gd name="connsiteX6" fmla="*/ 822960 w 1005840"/>
                <a:gd name="connsiteY6" fmla="*/ 2377440 h 2526030"/>
                <a:gd name="connsiteX7" fmla="*/ 857250 w 1005840"/>
                <a:gd name="connsiteY7" fmla="*/ 45720 h 2526030"/>
                <a:gd name="connsiteX8" fmla="*/ 582930 w 1005840"/>
                <a:gd name="connsiteY8" fmla="*/ 0 h 2526030"/>
                <a:gd name="connsiteX9" fmla="*/ 0 w 1005840"/>
                <a:gd name="connsiteY9" fmla="*/ 388620 h 2526030"/>
                <a:gd name="connsiteX0" fmla="*/ 0 w 1005840"/>
                <a:gd name="connsiteY0" fmla="*/ 388620 h 2526030"/>
                <a:gd name="connsiteX1" fmla="*/ 102870 w 1005840"/>
                <a:gd name="connsiteY1" fmla="*/ 651510 h 2526030"/>
                <a:gd name="connsiteX2" fmla="*/ 537210 w 1005840"/>
                <a:gd name="connsiteY2" fmla="*/ 331470 h 2526030"/>
                <a:gd name="connsiteX3" fmla="*/ 422910 w 1005840"/>
                <a:gd name="connsiteY3" fmla="*/ 2366010 h 2526030"/>
                <a:gd name="connsiteX4" fmla="*/ 377190 w 1005840"/>
                <a:gd name="connsiteY4" fmla="*/ 2526030 h 2526030"/>
                <a:gd name="connsiteX5" fmla="*/ 1005840 w 1005840"/>
                <a:gd name="connsiteY5" fmla="*/ 2446020 h 2526030"/>
                <a:gd name="connsiteX6" fmla="*/ 822960 w 1005840"/>
                <a:gd name="connsiteY6" fmla="*/ 2077282 h 2526030"/>
                <a:gd name="connsiteX7" fmla="*/ 857250 w 1005840"/>
                <a:gd name="connsiteY7" fmla="*/ 45720 h 2526030"/>
                <a:gd name="connsiteX8" fmla="*/ 582930 w 1005840"/>
                <a:gd name="connsiteY8" fmla="*/ 0 h 2526030"/>
                <a:gd name="connsiteX9" fmla="*/ 0 w 1005840"/>
                <a:gd name="connsiteY9" fmla="*/ 388620 h 2526030"/>
                <a:gd name="connsiteX0" fmla="*/ 0 w 857250"/>
                <a:gd name="connsiteY0" fmla="*/ 388620 h 2626114"/>
                <a:gd name="connsiteX1" fmla="*/ 102870 w 857250"/>
                <a:gd name="connsiteY1" fmla="*/ 651510 h 2626114"/>
                <a:gd name="connsiteX2" fmla="*/ 537210 w 857250"/>
                <a:gd name="connsiteY2" fmla="*/ 331470 h 2626114"/>
                <a:gd name="connsiteX3" fmla="*/ 422910 w 857250"/>
                <a:gd name="connsiteY3" fmla="*/ 2366010 h 2626114"/>
                <a:gd name="connsiteX4" fmla="*/ 377190 w 857250"/>
                <a:gd name="connsiteY4" fmla="*/ 2526030 h 2626114"/>
                <a:gd name="connsiteX5" fmla="*/ 695088 w 857250"/>
                <a:gd name="connsiteY5" fmla="*/ 2626114 h 2626114"/>
                <a:gd name="connsiteX6" fmla="*/ 822960 w 857250"/>
                <a:gd name="connsiteY6" fmla="*/ 2077282 h 2626114"/>
                <a:gd name="connsiteX7" fmla="*/ 857250 w 857250"/>
                <a:gd name="connsiteY7" fmla="*/ 45720 h 2626114"/>
                <a:gd name="connsiteX8" fmla="*/ 582930 w 857250"/>
                <a:gd name="connsiteY8" fmla="*/ 0 h 2626114"/>
                <a:gd name="connsiteX9" fmla="*/ 0 w 857250"/>
                <a:gd name="connsiteY9" fmla="*/ 388620 h 2626114"/>
                <a:gd name="connsiteX0" fmla="*/ 0 w 857250"/>
                <a:gd name="connsiteY0" fmla="*/ 388620 h 2626114"/>
                <a:gd name="connsiteX1" fmla="*/ 102870 w 857250"/>
                <a:gd name="connsiteY1" fmla="*/ 651510 h 2626114"/>
                <a:gd name="connsiteX2" fmla="*/ 537210 w 857250"/>
                <a:gd name="connsiteY2" fmla="*/ 331470 h 2626114"/>
                <a:gd name="connsiteX3" fmla="*/ 422910 w 857250"/>
                <a:gd name="connsiteY3" fmla="*/ 2366010 h 2626114"/>
                <a:gd name="connsiteX4" fmla="*/ 377190 w 857250"/>
                <a:gd name="connsiteY4" fmla="*/ 2526030 h 2626114"/>
                <a:gd name="connsiteX5" fmla="*/ 695088 w 857250"/>
                <a:gd name="connsiteY5" fmla="*/ 2626114 h 2626114"/>
                <a:gd name="connsiteX6" fmla="*/ 681306 w 857250"/>
                <a:gd name="connsiteY6" fmla="*/ 2159375 h 2626114"/>
                <a:gd name="connsiteX7" fmla="*/ 857250 w 857250"/>
                <a:gd name="connsiteY7" fmla="*/ 45720 h 2626114"/>
                <a:gd name="connsiteX8" fmla="*/ 582930 w 857250"/>
                <a:gd name="connsiteY8" fmla="*/ 0 h 2626114"/>
                <a:gd name="connsiteX9" fmla="*/ 0 w 857250"/>
                <a:gd name="connsiteY9" fmla="*/ 388620 h 2626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7250" h="2626114">
                  <a:moveTo>
                    <a:pt x="0" y="388620"/>
                  </a:moveTo>
                  <a:lnTo>
                    <a:pt x="102870" y="651510"/>
                  </a:lnTo>
                  <a:lnTo>
                    <a:pt x="537210" y="331470"/>
                  </a:lnTo>
                  <a:lnTo>
                    <a:pt x="422910" y="2366010"/>
                  </a:lnTo>
                  <a:cubicBezTo>
                    <a:pt x="407670" y="2419350"/>
                    <a:pt x="331827" y="2482679"/>
                    <a:pt x="377190" y="2526030"/>
                  </a:cubicBezTo>
                  <a:cubicBezTo>
                    <a:pt x="422553" y="2569381"/>
                    <a:pt x="589122" y="2592753"/>
                    <a:pt x="695088" y="2626114"/>
                  </a:cubicBezTo>
                  <a:lnTo>
                    <a:pt x="681306" y="2159375"/>
                  </a:lnTo>
                  <a:lnTo>
                    <a:pt x="857250" y="45720"/>
                  </a:lnTo>
                  <a:lnTo>
                    <a:pt x="582930" y="0"/>
                  </a:lnTo>
                  <a:lnTo>
                    <a:pt x="0" y="38862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92" name="Rechteck 91"/>
          <p:cNvSpPr/>
          <p:nvPr/>
        </p:nvSpPr>
        <p:spPr>
          <a:xfrm>
            <a:off x="0" y="5464795"/>
            <a:ext cx="9144000" cy="502097"/>
          </a:xfrm>
          <a:prstGeom prst="rect">
            <a:avLst/>
          </a:prstGeom>
          <a:gradFill flip="none" rotWithShape="1">
            <a:gsLst>
              <a:gs pos="29000">
                <a:schemeClr val="accent1"/>
              </a:gs>
              <a:gs pos="33000">
                <a:srgbClr val="FFFF00">
                  <a:alpha val="21000"/>
                </a:srgbClr>
              </a:gs>
              <a:gs pos="58000">
                <a:srgbClr val="FFFF00">
                  <a:alpha val="14000"/>
                </a:srgbClr>
              </a:gs>
              <a:gs pos="76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extfeld 2">
            <a:extLst>
              <a:ext uri="{FF2B5EF4-FFF2-40B4-BE49-F238E27FC236}">
                <a16:creationId xmlns:a16="http://schemas.microsoft.com/office/drawing/2014/main" id="{2971C72B-EABD-4758-9070-FB314A6BD4CC}"/>
              </a:ext>
            </a:extLst>
          </p:cNvPr>
          <p:cNvSpPr txBox="1"/>
          <p:nvPr/>
        </p:nvSpPr>
        <p:spPr>
          <a:xfrm>
            <a:off x="7671661" y="4162937"/>
            <a:ext cx="1011815" cy="523220"/>
          </a:xfrm>
          <a:prstGeom prst="rect">
            <a:avLst/>
          </a:prstGeom>
          <a:noFill/>
        </p:spPr>
        <p:txBody>
          <a:bodyPr wrap="none" rtlCol="0">
            <a:spAutoFit/>
          </a:bodyPr>
          <a:lstStyle/>
          <a:p>
            <a:r>
              <a:rPr lang="de-DE" sz="2800" dirty="0">
                <a:solidFill>
                  <a:schemeClr val="bg1"/>
                </a:solidFill>
              </a:rPr>
              <a:t>15:30</a:t>
            </a:r>
          </a:p>
        </p:txBody>
      </p:sp>
      <p:sp>
        <p:nvSpPr>
          <p:cNvPr id="16" name="Textfeld 15">
            <a:extLst>
              <a:ext uri="{FF2B5EF4-FFF2-40B4-BE49-F238E27FC236}">
                <a16:creationId xmlns:a16="http://schemas.microsoft.com/office/drawing/2014/main" id="{BB42FBD5-B1AC-4B59-8D99-04E138F19399}"/>
              </a:ext>
            </a:extLst>
          </p:cNvPr>
          <p:cNvSpPr txBox="1"/>
          <p:nvPr/>
        </p:nvSpPr>
        <p:spPr>
          <a:xfrm>
            <a:off x="7315794" y="2098739"/>
            <a:ext cx="1367682" cy="3154710"/>
          </a:xfrm>
          <a:prstGeom prst="rect">
            <a:avLst/>
          </a:prstGeom>
          <a:noFill/>
        </p:spPr>
        <p:txBody>
          <a:bodyPr wrap="none" rtlCol="0">
            <a:spAutoFit/>
          </a:bodyPr>
          <a:lstStyle/>
          <a:p>
            <a:r>
              <a:rPr lang="de-DE" sz="19900" dirty="0"/>
              <a:t>?</a:t>
            </a:r>
          </a:p>
        </p:txBody>
      </p:sp>
      <p:sp>
        <p:nvSpPr>
          <p:cNvPr id="17" name="Textfeld 16">
            <a:extLst>
              <a:ext uri="{FF2B5EF4-FFF2-40B4-BE49-F238E27FC236}">
                <a16:creationId xmlns:a16="http://schemas.microsoft.com/office/drawing/2014/main" id="{8E56B125-446D-42E5-9DBC-D490D4ADD644}"/>
              </a:ext>
            </a:extLst>
          </p:cNvPr>
          <p:cNvSpPr txBox="1"/>
          <p:nvPr/>
        </p:nvSpPr>
        <p:spPr>
          <a:xfrm rot="1772776">
            <a:off x="5608419" y="776974"/>
            <a:ext cx="4126484" cy="830997"/>
          </a:xfrm>
          <a:prstGeom prst="rect">
            <a:avLst/>
          </a:prstGeom>
          <a:noFill/>
        </p:spPr>
        <p:txBody>
          <a:bodyPr wrap="square" rtlCol="0">
            <a:spAutoFit/>
          </a:bodyPr>
          <a:lstStyle/>
          <a:p>
            <a:pPr algn="ctr"/>
            <a:r>
              <a:rPr lang="de-DE" sz="2400" dirty="0"/>
              <a:t>Spätestens ab September:</a:t>
            </a:r>
          </a:p>
          <a:p>
            <a:pPr algn="ctr"/>
            <a:r>
              <a:rPr lang="de-DE" sz="2400" dirty="0" err="1">
                <a:solidFill>
                  <a:schemeClr val="accent3">
                    <a:lumMod val="75000"/>
                  </a:schemeClr>
                </a:solidFill>
              </a:rPr>
              <a:t>nwt.schule</a:t>
            </a:r>
            <a:endParaRPr lang="de-DE" sz="2400" dirty="0">
              <a:solidFill>
                <a:schemeClr val="accent3">
                  <a:lumMod val="75000"/>
                </a:schemeClr>
              </a:solidFill>
            </a:endParaRPr>
          </a:p>
        </p:txBody>
      </p:sp>
    </p:spTree>
    <p:extLst>
      <p:ext uri="{BB962C8B-B14F-4D97-AF65-F5344CB8AC3E}">
        <p14:creationId xmlns:p14="http://schemas.microsoft.com/office/powerpoint/2010/main" val="32287172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ieren 1"/>
          <p:cNvGrpSpPr/>
          <p:nvPr/>
        </p:nvGrpSpPr>
        <p:grpSpPr>
          <a:xfrm>
            <a:off x="271523" y="281392"/>
            <a:ext cx="1334068" cy="1236512"/>
            <a:chOff x="271523" y="281392"/>
            <a:chExt cx="1334068" cy="1236512"/>
          </a:xfrm>
        </p:grpSpPr>
        <p:grpSp>
          <p:nvGrpSpPr>
            <p:cNvPr id="52" name="Gruppieren 51"/>
            <p:cNvGrpSpPr/>
            <p:nvPr/>
          </p:nvGrpSpPr>
          <p:grpSpPr>
            <a:xfrm>
              <a:off x="402353" y="439121"/>
              <a:ext cx="1040893" cy="921267"/>
              <a:chOff x="376783" y="4333568"/>
              <a:chExt cx="1534216" cy="1357894"/>
            </a:xfrm>
          </p:grpSpPr>
          <p:sp>
            <p:nvSpPr>
              <p:cNvPr id="53" name="Freihandform 42"/>
              <p:cNvSpPr/>
              <p:nvPr/>
            </p:nvSpPr>
            <p:spPr>
              <a:xfrm>
                <a:off x="440322" y="4377111"/>
                <a:ext cx="555171" cy="609600"/>
              </a:xfrm>
              <a:custGeom>
                <a:avLst/>
                <a:gdLst>
                  <a:gd name="connsiteX0" fmla="*/ 0 w 555171"/>
                  <a:gd name="connsiteY0" fmla="*/ 555171 h 609600"/>
                  <a:gd name="connsiteX1" fmla="*/ 21771 w 555171"/>
                  <a:gd name="connsiteY1" fmla="*/ 10886 h 609600"/>
                  <a:gd name="connsiteX2" fmla="*/ 185057 w 555171"/>
                  <a:gd name="connsiteY2" fmla="*/ 0 h 609600"/>
                  <a:gd name="connsiteX3" fmla="*/ 359228 w 555171"/>
                  <a:gd name="connsiteY3" fmla="*/ 381000 h 609600"/>
                  <a:gd name="connsiteX4" fmla="*/ 413657 w 555171"/>
                  <a:gd name="connsiteY4" fmla="*/ 0 h 609600"/>
                  <a:gd name="connsiteX5" fmla="*/ 555171 w 555171"/>
                  <a:gd name="connsiteY5" fmla="*/ 10886 h 609600"/>
                  <a:gd name="connsiteX6" fmla="*/ 446314 w 555171"/>
                  <a:gd name="connsiteY6" fmla="*/ 587829 h 609600"/>
                  <a:gd name="connsiteX7" fmla="*/ 293914 w 555171"/>
                  <a:gd name="connsiteY7" fmla="*/ 598714 h 609600"/>
                  <a:gd name="connsiteX8" fmla="*/ 130628 w 555171"/>
                  <a:gd name="connsiteY8" fmla="*/ 141514 h 609600"/>
                  <a:gd name="connsiteX9" fmla="*/ 152400 w 555171"/>
                  <a:gd name="connsiteY9" fmla="*/ 609600 h 609600"/>
                  <a:gd name="connsiteX10" fmla="*/ 0 w 555171"/>
                  <a:gd name="connsiteY10" fmla="*/ 555171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5171" h="609600">
                    <a:moveTo>
                      <a:pt x="0" y="555171"/>
                    </a:moveTo>
                    <a:lnTo>
                      <a:pt x="21771" y="10886"/>
                    </a:lnTo>
                    <a:lnTo>
                      <a:pt x="185057" y="0"/>
                    </a:lnTo>
                    <a:lnTo>
                      <a:pt x="359228" y="381000"/>
                    </a:lnTo>
                    <a:lnTo>
                      <a:pt x="413657" y="0"/>
                    </a:lnTo>
                    <a:lnTo>
                      <a:pt x="555171" y="10886"/>
                    </a:lnTo>
                    <a:lnTo>
                      <a:pt x="446314" y="587829"/>
                    </a:lnTo>
                    <a:lnTo>
                      <a:pt x="293914" y="598714"/>
                    </a:lnTo>
                    <a:lnTo>
                      <a:pt x="130628" y="141514"/>
                    </a:lnTo>
                    <a:lnTo>
                      <a:pt x="152400" y="609600"/>
                    </a:lnTo>
                    <a:lnTo>
                      <a:pt x="0" y="55517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7" name="Freihandform 43"/>
              <p:cNvSpPr/>
              <p:nvPr/>
            </p:nvSpPr>
            <p:spPr>
              <a:xfrm>
                <a:off x="951950" y="4507740"/>
                <a:ext cx="609600" cy="457200"/>
              </a:xfrm>
              <a:custGeom>
                <a:avLst/>
                <a:gdLst>
                  <a:gd name="connsiteX0" fmla="*/ 97972 w 609600"/>
                  <a:gd name="connsiteY0" fmla="*/ 21771 h 457200"/>
                  <a:gd name="connsiteX1" fmla="*/ 0 w 609600"/>
                  <a:gd name="connsiteY1" fmla="*/ 21771 h 457200"/>
                  <a:gd name="connsiteX2" fmla="*/ 108858 w 609600"/>
                  <a:gd name="connsiteY2" fmla="*/ 435428 h 457200"/>
                  <a:gd name="connsiteX3" fmla="*/ 206829 w 609600"/>
                  <a:gd name="connsiteY3" fmla="*/ 446314 h 457200"/>
                  <a:gd name="connsiteX4" fmla="*/ 283029 w 609600"/>
                  <a:gd name="connsiteY4" fmla="*/ 163285 h 457200"/>
                  <a:gd name="connsiteX5" fmla="*/ 359229 w 609600"/>
                  <a:gd name="connsiteY5" fmla="*/ 457200 h 457200"/>
                  <a:gd name="connsiteX6" fmla="*/ 478972 w 609600"/>
                  <a:gd name="connsiteY6" fmla="*/ 446314 h 457200"/>
                  <a:gd name="connsiteX7" fmla="*/ 609600 w 609600"/>
                  <a:gd name="connsiteY7" fmla="*/ 10885 h 457200"/>
                  <a:gd name="connsiteX8" fmla="*/ 468086 w 609600"/>
                  <a:gd name="connsiteY8" fmla="*/ 21771 h 457200"/>
                  <a:gd name="connsiteX9" fmla="*/ 402772 w 609600"/>
                  <a:gd name="connsiteY9" fmla="*/ 315685 h 457200"/>
                  <a:gd name="connsiteX10" fmla="*/ 315686 w 609600"/>
                  <a:gd name="connsiteY10" fmla="*/ 0 h 457200"/>
                  <a:gd name="connsiteX11" fmla="*/ 228600 w 609600"/>
                  <a:gd name="connsiteY11" fmla="*/ 10885 h 457200"/>
                  <a:gd name="connsiteX12" fmla="*/ 141515 w 609600"/>
                  <a:gd name="connsiteY12" fmla="*/ 304800 h 457200"/>
                  <a:gd name="connsiteX13" fmla="*/ 97972 w 609600"/>
                  <a:gd name="connsiteY13" fmla="*/ 21771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9600" h="457200">
                    <a:moveTo>
                      <a:pt x="97972" y="21771"/>
                    </a:moveTo>
                    <a:lnTo>
                      <a:pt x="0" y="21771"/>
                    </a:lnTo>
                    <a:lnTo>
                      <a:pt x="108858" y="435428"/>
                    </a:lnTo>
                    <a:lnTo>
                      <a:pt x="206829" y="446314"/>
                    </a:lnTo>
                    <a:lnTo>
                      <a:pt x="283029" y="163285"/>
                    </a:lnTo>
                    <a:lnTo>
                      <a:pt x="359229" y="457200"/>
                    </a:lnTo>
                    <a:lnTo>
                      <a:pt x="478972" y="446314"/>
                    </a:lnTo>
                    <a:lnTo>
                      <a:pt x="609600" y="10885"/>
                    </a:lnTo>
                    <a:lnTo>
                      <a:pt x="468086" y="21771"/>
                    </a:lnTo>
                    <a:lnTo>
                      <a:pt x="402772" y="315685"/>
                    </a:lnTo>
                    <a:lnTo>
                      <a:pt x="315686" y="0"/>
                    </a:lnTo>
                    <a:lnTo>
                      <a:pt x="228600" y="10885"/>
                    </a:lnTo>
                    <a:lnTo>
                      <a:pt x="141515" y="304800"/>
                    </a:lnTo>
                    <a:lnTo>
                      <a:pt x="97972" y="2177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8" name="Freihandform 44"/>
              <p:cNvSpPr/>
              <p:nvPr/>
            </p:nvSpPr>
            <p:spPr>
              <a:xfrm>
                <a:off x="1432028" y="4333568"/>
                <a:ext cx="478971" cy="653143"/>
              </a:xfrm>
              <a:custGeom>
                <a:avLst/>
                <a:gdLst>
                  <a:gd name="connsiteX0" fmla="*/ 152400 w 478971"/>
                  <a:gd name="connsiteY0" fmla="*/ 620486 h 653143"/>
                  <a:gd name="connsiteX1" fmla="*/ 141514 w 478971"/>
                  <a:gd name="connsiteY1" fmla="*/ 108857 h 653143"/>
                  <a:gd name="connsiteX2" fmla="*/ 0 w 478971"/>
                  <a:gd name="connsiteY2" fmla="*/ 130629 h 653143"/>
                  <a:gd name="connsiteX3" fmla="*/ 0 w 478971"/>
                  <a:gd name="connsiteY3" fmla="*/ 0 h 653143"/>
                  <a:gd name="connsiteX4" fmla="*/ 478971 w 478971"/>
                  <a:gd name="connsiteY4" fmla="*/ 32657 h 653143"/>
                  <a:gd name="connsiteX5" fmla="*/ 468086 w 478971"/>
                  <a:gd name="connsiteY5" fmla="*/ 141514 h 653143"/>
                  <a:gd name="connsiteX6" fmla="*/ 239486 w 478971"/>
                  <a:gd name="connsiteY6" fmla="*/ 141514 h 653143"/>
                  <a:gd name="connsiteX7" fmla="*/ 261257 w 478971"/>
                  <a:gd name="connsiteY7" fmla="*/ 653143 h 653143"/>
                  <a:gd name="connsiteX8" fmla="*/ 152400 w 478971"/>
                  <a:gd name="connsiteY8" fmla="*/ 620486 h 653143"/>
                  <a:gd name="connsiteX0" fmla="*/ 152400 w 478971"/>
                  <a:gd name="connsiteY0" fmla="*/ 620486 h 653143"/>
                  <a:gd name="connsiteX1" fmla="*/ 128357 w 478971"/>
                  <a:gd name="connsiteY1" fmla="*/ 141749 h 653143"/>
                  <a:gd name="connsiteX2" fmla="*/ 0 w 478971"/>
                  <a:gd name="connsiteY2" fmla="*/ 130629 h 653143"/>
                  <a:gd name="connsiteX3" fmla="*/ 0 w 478971"/>
                  <a:gd name="connsiteY3" fmla="*/ 0 h 653143"/>
                  <a:gd name="connsiteX4" fmla="*/ 478971 w 478971"/>
                  <a:gd name="connsiteY4" fmla="*/ 32657 h 653143"/>
                  <a:gd name="connsiteX5" fmla="*/ 468086 w 478971"/>
                  <a:gd name="connsiteY5" fmla="*/ 141514 h 653143"/>
                  <a:gd name="connsiteX6" fmla="*/ 239486 w 478971"/>
                  <a:gd name="connsiteY6" fmla="*/ 141514 h 653143"/>
                  <a:gd name="connsiteX7" fmla="*/ 261257 w 478971"/>
                  <a:gd name="connsiteY7" fmla="*/ 653143 h 653143"/>
                  <a:gd name="connsiteX8" fmla="*/ 152400 w 478971"/>
                  <a:gd name="connsiteY8" fmla="*/ 620486 h 653143"/>
                  <a:gd name="connsiteX0" fmla="*/ 119507 w 478971"/>
                  <a:gd name="connsiteY0" fmla="*/ 620486 h 653143"/>
                  <a:gd name="connsiteX1" fmla="*/ 128357 w 478971"/>
                  <a:gd name="connsiteY1" fmla="*/ 141749 h 653143"/>
                  <a:gd name="connsiteX2" fmla="*/ 0 w 478971"/>
                  <a:gd name="connsiteY2" fmla="*/ 130629 h 653143"/>
                  <a:gd name="connsiteX3" fmla="*/ 0 w 478971"/>
                  <a:gd name="connsiteY3" fmla="*/ 0 h 653143"/>
                  <a:gd name="connsiteX4" fmla="*/ 478971 w 478971"/>
                  <a:gd name="connsiteY4" fmla="*/ 32657 h 653143"/>
                  <a:gd name="connsiteX5" fmla="*/ 468086 w 478971"/>
                  <a:gd name="connsiteY5" fmla="*/ 141514 h 653143"/>
                  <a:gd name="connsiteX6" fmla="*/ 239486 w 478971"/>
                  <a:gd name="connsiteY6" fmla="*/ 141514 h 653143"/>
                  <a:gd name="connsiteX7" fmla="*/ 261257 w 478971"/>
                  <a:gd name="connsiteY7" fmla="*/ 653143 h 653143"/>
                  <a:gd name="connsiteX8" fmla="*/ 119507 w 478971"/>
                  <a:gd name="connsiteY8" fmla="*/ 620486 h 653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8971" h="653143">
                    <a:moveTo>
                      <a:pt x="119507" y="620486"/>
                    </a:moveTo>
                    <a:lnTo>
                      <a:pt x="128357" y="141749"/>
                    </a:lnTo>
                    <a:lnTo>
                      <a:pt x="0" y="130629"/>
                    </a:lnTo>
                    <a:lnTo>
                      <a:pt x="0" y="0"/>
                    </a:lnTo>
                    <a:lnTo>
                      <a:pt x="478971" y="32657"/>
                    </a:lnTo>
                    <a:lnTo>
                      <a:pt x="468086" y="141514"/>
                    </a:lnTo>
                    <a:lnTo>
                      <a:pt x="239486" y="141514"/>
                    </a:lnTo>
                    <a:lnTo>
                      <a:pt x="261257" y="653143"/>
                    </a:lnTo>
                    <a:lnTo>
                      <a:pt x="119507" y="62048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64" name="Gruppieren 63"/>
              <p:cNvGrpSpPr/>
              <p:nvPr/>
            </p:nvGrpSpPr>
            <p:grpSpPr>
              <a:xfrm>
                <a:off x="376783" y="5004666"/>
                <a:ext cx="1499220" cy="686796"/>
                <a:chOff x="2494945" y="5226423"/>
                <a:chExt cx="1265648" cy="579796"/>
              </a:xfrm>
              <a:solidFill>
                <a:schemeClr val="accent1"/>
              </a:solidFill>
            </p:grpSpPr>
            <p:sp>
              <p:nvSpPr>
                <p:cNvPr id="65" name="Freihandform 46"/>
                <p:cNvSpPr/>
                <p:nvPr/>
              </p:nvSpPr>
              <p:spPr>
                <a:xfrm>
                  <a:off x="2494945" y="5227485"/>
                  <a:ext cx="443696" cy="547869"/>
                </a:xfrm>
                <a:custGeom>
                  <a:avLst/>
                  <a:gdLst>
                    <a:gd name="connsiteX0" fmla="*/ 46299 w 443696"/>
                    <a:gd name="connsiteY0" fmla="*/ 0 h 547869"/>
                    <a:gd name="connsiteX1" fmla="*/ 57874 w 443696"/>
                    <a:gd name="connsiteY1" fmla="*/ 104172 h 547869"/>
                    <a:gd name="connsiteX2" fmla="*/ 285509 w 443696"/>
                    <a:gd name="connsiteY2" fmla="*/ 92598 h 547869"/>
                    <a:gd name="connsiteX3" fmla="*/ 0 w 443696"/>
                    <a:gd name="connsiteY3" fmla="*/ 547869 h 547869"/>
                    <a:gd name="connsiteX4" fmla="*/ 424405 w 443696"/>
                    <a:gd name="connsiteY4" fmla="*/ 532436 h 547869"/>
                    <a:gd name="connsiteX5" fmla="*/ 408972 w 443696"/>
                    <a:gd name="connsiteY5" fmla="*/ 428263 h 547869"/>
                    <a:gd name="connsiteX6" fmla="*/ 173620 w 443696"/>
                    <a:gd name="connsiteY6" fmla="*/ 459129 h 547869"/>
                    <a:gd name="connsiteX7" fmla="*/ 443696 w 443696"/>
                    <a:gd name="connsiteY7" fmla="*/ 15433 h 547869"/>
                    <a:gd name="connsiteX8" fmla="*/ 46299 w 443696"/>
                    <a:gd name="connsiteY8" fmla="*/ 0 h 547869"/>
                    <a:gd name="connsiteX0" fmla="*/ 46299 w 443696"/>
                    <a:gd name="connsiteY0" fmla="*/ 0 h 547869"/>
                    <a:gd name="connsiteX1" fmla="*/ 60092 w 443696"/>
                    <a:gd name="connsiteY1" fmla="*/ 113046 h 547869"/>
                    <a:gd name="connsiteX2" fmla="*/ 285509 w 443696"/>
                    <a:gd name="connsiteY2" fmla="*/ 92598 h 547869"/>
                    <a:gd name="connsiteX3" fmla="*/ 0 w 443696"/>
                    <a:gd name="connsiteY3" fmla="*/ 547869 h 547869"/>
                    <a:gd name="connsiteX4" fmla="*/ 424405 w 443696"/>
                    <a:gd name="connsiteY4" fmla="*/ 532436 h 547869"/>
                    <a:gd name="connsiteX5" fmla="*/ 408972 w 443696"/>
                    <a:gd name="connsiteY5" fmla="*/ 428263 h 547869"/>
                    <a:gd name="connsiteX6" fmla="*/ 173620 w 443696"/>
                    <a:gd name="connsiteY6" fmla="*/ 459129 h 547869"/>
                    <a:gd name="connsiteX7" fmla="*/ 443696 w 443696"/>
                    <a:gd name="connsiteY7" fmla="*/ 15433 h 547869"/>
                    <a:gd name="connsiteX8" fmla="*/ 46299 w 443696"/>
                    <a:gd name="connsiteY8" fmla="*/ 0 h 547869"/>
                    <a:gd name="connsiteX0" fmla="*/ 46299 w 443696"/>
                    <a:gd name="connsiteY0" fmla="*/ 0 h 547869"/>
                    <a:gd name="connsiteX1" fmla="*/ 60092 w 443696"/>
                    <a:gd name="connsiteY1" fmla="*/ 113046 h 547869"/>
                    <a:gd name="connsiteX2" fmla="*/ 272199 w 443696"/>
                    <a:gd name="connsiteY2" fmla="*/ 99252 h 547869"/>
                    <a:gd name="connsiteX3" fmla="*/ 0 w 443696"/>
                    <a:gd name="connsiteY3" fmla="*/ 547869 h 547869"/>
                    <a:gd name="connsiteX4" fmla="*/ 424405 w 443696"/>
                    <a:gd name="connsiteY4" fmla="*/ 532436 h 547869"/>
                    <a:gd name="connsiteX5" fmla="*/ 408972 w 443696"/>
                    <a:gd name="connsiteY5" fmla="*/ 428263 h 547869"/>
                    <a:gd name="connsiteX6" fmla="*/ 173620 w 443696"/>
                    <a:gd name="connsiteY6" fmla="*/ 459129 h 547869"/>
                    <a:gd name="connsiteX7" fmla="*/ 443696 w 443696"/>
                    <a:gd name="connsiteY7" fmla="*/ 15433 h 547869"/>
                    <a:gd name="connsiteX8" fmla="*/ 46299 w 443696"/>
                    <a:gd name="connsiteY8" fmla="*/ 0 h 547869"/>
                    <a:gd name="connsiteX0" fmla="*/ 46299 w 443696"/>
                    <a:gd name="connsiteY0" fmla="*/ 0 h 547869"/>
                    <a:gd name="connsiteX1" fmla="*/ 60092 w 443696"/>
                    <a:gd name="connsiteY1" fmla="*/ 113046 h 547869"/>
                    <a:gd name="connsiteX2" fmla="*/ 272199 w 443696"/>
                    <a:gd name="connsiteY2" fmla="*/ 99252 h 547869"/>
                    <a:gd name="connsiteX3" fmla="*/ 0 w 443696"/>
                    <a:gd name="connsiteY3" fmla="*/ 547869 h 547869"/>
                    <a:gd name="connsiteX4" fmla="*/ 424405 w 443696"/>
                    <a:gd name="connsiteY4" fmla="*/ 532436 h 547869"/>
                    <a:gd name="connsiteX5" fmla="*/ 408972 w 443696"/>
                    <a:gd name="connsiteY5" fmla="*/ 428263 h 547869"/>
                    <a:gd name="connsiteX6" fmla="*/ 189147 w 443696"/>
                    <a:gd name="connsiteY6" fmla="*/ 448038 h 547869"/>
                    <a:gd name="connsiteX7" fmla="*/ 443696 w 443696"/>
                    <a:gd name="connsiteY7" fmla="*/ 15433 h 547869"/>
                    <a:gd name="connsiteX8" fmla="*/ 46299 w 443696"/>
                    <a:gd name="connsiteY8" fmla="*/ 0 h 547869"/>
                    <a:gd name="connsiteX0" fmla="*/ 46299 w 443696"/>
                    <a:gd name="connsiteY0" fmla="*/ 0 h 547869"/>
                    <a:gd name="connsiteX1" fmla="*/ 60092 w 443696"/>
                    <a:gd name="connsiteY1" fmla="*/ 113046 h 547869"/>
                    <a:gd name="connsiteX2" fmla="*/ 272199 w 443696"/>
                    <a:gd name="connsiteY2" fmla="*/ 99252 h 547869"/>
                    <a:gd name="connsiteX3" fmla="*/ 0 w 443696"/>
                    <a:gd name="connsiteY3" fmla="*/ 547869 h 547869"/>
                    <a:gd name="connsiteX4" fmla="*/ 424405 w 443696"/>
                    <a:gd name="connsiteY4" fmla="*/ 532436 h 547869"/>
                    <a:gd name="connsiteX5" fmla="*/ 420063 w 443696"/>
                    <a:gd name="connsiteY5" fmla="*/ 412736 h 547869"/>
                    <a:gd name="connsiteX6" fmla="*/ 189147 w 443696"/>
                    <a:gd name="connsiteY6" fmla="*/ 448038 h 547869"/>
                    <a:gd name="connsiteX7" fmla="*/ 443696 w 443696"/>
                    <a:gd name="connsiteY7" fmla="*/ 15433 h 547869"/>
                    <a:gd name="connsiteX8" fmla="*/ 46299 w 443696"/>
                    <a:gd name="connsiteY8" fmla="*/ 0 h 547869"/>
                    <a:gd name="connsiteX0" fmla="*/ 46299 w 443696"/>
                    <a:gd name="connsiteY0" fmla="*/ 0 h 547869"/>
                    <a:gd name="connsiteX1" fmla="*/ 31255 w 443696"/>
                    <a:gd name="connsiteY1" fmla="*/ 113046 h 547869"/>
                    <a:gd name="connsiteX2" fmla="*/ 272199 w 443696"/>
                    <a:gd name="connsiteY2" fmla="*/ 99252 h 547869"/>
                    <a:gd name="connsiteX3" fmla="*/ 0 w 443696"/>
                    <a:gd name="connsiteY3" fmla="*/ 547869 h 547869"/>
                    <a:gd name="connsiteX4" fmla="*/ 424405 w 443696"/>
                    <a:gd name="connsiteY4" fmla="*/ 532436 h 547869"/>
                    <a:gd name="connsiteX5" fmla="*/ 420063 w 443696"/>
                    <a:gd name="connsiteY5" fmla="*/ 412736 h 547869"/>
                    <a:gd name="connsiteX6" fmla="*/ 189147 w 443696"/>
                    <a:gd name="connsiteY6" fmla="*/ 448038 h 547869"/>
                    <a:gd name="connsiteX7" fmla="*/ 443696 w 443696"/>
                    <a:gd name="connsiteY7" fmla="*/ 15433 h 547869"/>
                    <a:gd name="connsiteX8" fmla="*/ 46299 w 443696"/>
                    <a:gd name="connsiteY8" fmla="*/ 0 h 547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3696" h="547869">
                      <a:moveTo>
                        <a:pt x="46299" y="0"/>
                      </a:moveTo>
                      <a:lnTo>
                        <a:pt x="31255" y="113046"/>
                      </a:lnTo>
                      <a:lnTo>
                        <a:pt x="272199" y="99252"/>
                      </a:lnTo>
                      <a:lnTo>
                        <a:pt x="0" y="547869"/>
                      </a:lnTo>
                      <a:lnTo>
                        <a:pt x="424405" y="532436"/>
                      </a:lnTo>
                      <a:lnTo>
                        <a:pt x="420063" y="412736"/>
                      </a:lnTo>
                      <a:lnTo>
                        <a:pt x="189147" y="448038"/>
                      </a:lnTo>
                      <a:lnTo>
                        <a:pt x="443696" y="15433"/>
                      </a:lnTo>
                      <a:lnTo>
                        <a:pt x="46299"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6" name="Freihandform 47"/>
                <p:cNvSpPr/>
                <p:nvPr/>
              </p:nvSpPr>
              <p:spPr>
                <a:xfrm>
                  <a:off x="3297606" y="5226423"/>
                  <a:ext cx="462987" cy="556647"/>
                </a:xfrm>
                <a:custGeom>
                  <a:avLst/>
                  <a:gdLst>
                    <a:gd name="connsiteX0" fmla="*/ 216061 w 462987"/>
                    <a:gd name="connsiteY0" fmla="*/ 246926 h 563301"/>
                    <a:gd name="connsiteX1" fmla="*/ 239210 w 462987"/>
                    <a:gd name="connsiteY1" fmla="*/ 324091 h 563301"/>
                    <a:gd name="connsiteX2" fmla="*/ 358815 w 462987"/>
                    <a:gd name="connsiteY2" fmla="*/ 324091 h 563301"/>
                    <a:gd name="connsiteX3" fmla="*/ 343382 w 462987"/>
                    <a:gd name="connsiteY3" fmla="*/ 482278 h 563301"/>
                    <a:gd name="connsiteX4" fmla="*/ 173620 w 462987"/>
                    <a:gd name="connsiteY4" fmla="*/ 493853 h 563301"/>
                    <a:gd name="connsiteX5" fmla="*/ 69448 w 462987"/>
                    <a:gd name="connsiteY5" fmla="*/ 316374 h 563301"/>
                    <a:gd name="connsiteX6" fmla="*/ 150471 w 462987"/>
                    <a:gd name="connsiteY6" fmla="*/ 108030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43382 w 462987"/>
                    <a:gd name="connsiteY3" fmla="*/ 482278 h 563301"/>
                    <a:gd name="connsiteX4" fmla="*/ 173620 w 462987"/>
                    <a:gd name="connsiteY4" fmla="*/ 493853 h 563301"/>
                    <a:gd name="connsiteX5" fmla="*/ 92597 w 462987"/>
                    <a:gd name="connsiteY5" fmla="*/ 316374 h 563301"/>
                    <a:gd name="connsiteX6" fmla="*/ 150471 w 462987"/>
                    <a:gd name="connsiteY6" fmla="*/ 108030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43382 w 462987"/>
                    <a:gd name="connsiteY3" fmla="*/ 482278 h 563301"/>
                    <a:gd name="connsiteX4" fmla="*/ 192911 w 462987"/>
                    <a:gd name="connsiteY4" fmla="*/ 482278 h 563301"/>
                    <a:gd name="connsiteX5" fmla="*/ 92597 w 462987"/>
                    <a:gd name="connsiteY5" fmla="*/ 316374 h 563301"/>
                    <a:gd name="connsiteX6" fmla="*/ 150471 w 462987"/>
                    <a:gd name="connsiteY6" fmla="*/ 108030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31808 w 462987"/>
                    <a:gd name="connsiteY3" fmla="*/ 459128 h 563301"/>
                    <a:gd name="connsiteX4" fmla="*/ 192911 w 462987"/>
                    <a:gd name="connsiteY4" fmla="*/ 482278 h 563301"/>
                    <a:gd name="connsiteX5" fmla="*/ 92597 w 462987"/>
                    <a:gd name="connsiteY5" fmla="*/ 316374 h 563301"/>
                    <a:gd name="connsiteX6" fmla="*/ 150471 w 462987"/>
                    <a:gd name="connsiteY6" fmla="*/ 108030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31808 w 462987"/>
                    <a:gd name="connsiteY3" fmla="*/ 459128 h 563301"/>
                    <a:gd name="connsiteX4" fmla="*/ 192911 w 462987"/>
                    <a:gd name="connsiteY4" fmla="*/ 482278 h 563301"/>
                    <a:gd name="connsiteX5" fmla="*/ 92597 w 462987"/>
                    <a:gd name="connsiteY5" fmla="*/ 316374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31808 w 462987"/>
                    <a:gd name="connsiteY3" fmla="*/ 459128 h 563301"/>
                    <a:gd name="connsiteX4" fmla="*/ 192911 w 462987"/>
                    <a:gd name="connsiteY4" fmla="*/ 482278 h 563301"/>
                    <a:gd name="connsiteX5" fmla="*/ 116998 w 462987"/>
                    <a:gd name="connsiteY5" fmla="*/ 311938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31808 w 462987"/>
                    <a:gd name="connsiteY3" fmla="*/ 459128 h 563301"/>
                    <a:gd name="connsiteX4" fmla="*/ 195129 w 462987"/>
                    <a:gd name="connsiteY4" fmla="*/ 466750 h 563301"/>
                    <a:gd name="connsiteX5" fmla="*/ 116998 w 462987"/>
                    <a:gd name="connsiteY5" fmla="*/ 311938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16280 w 462987"/>
                    <a:gd name="connsiteY3" fmla="*/ 448037 h 563301"/>
                    <a:gd name="connsiteX4" fmla="*/ 195129 w 462987"/>
                    <a:gd name="connsiteY4" fmla="*/ 466750 h 563301"/>
                    <a:gd name="connsiteX5" fmla="*/ 116998 w 462987"/>
                    <a:gd name="connsiteY5" fmla="*/ 311938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16280 w 462987"/>
                    <a:gd name="connsiteY3" fmla="*/ 448037 h 563301"/>
                    <a:gd name="connsiteX4" fmla="*/ 195129 w 462987"/>
                    <a:gd name="connsiteY4" fmla="*/ 466750 h 563301"/>
                    <a:gd name="connsiteX5" fmla="*/ 116998 w 462987"/>
                    <a:gd name="connsiteY5" fmla="*/ 311938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31304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16280 w 462987"/>
                    <a:gd name="connsiteY3" fmla="*/ 448037 h 563301"/>
                    <a:gd name="connsiteX4" fmla="*/ 195129 w 462987"/>
                    <a:gd name="connsiteY4" fmla="*/ 466750 h 563301"/>
                    <a:gd name="connsiteX5" fmla="*/ 116998 w 462987"/>
                    <a:gd name="connsiteY5" fmla="*/ 311938 h 563301"/>
                    <a:gd name="connsiteX6" fmla="*/ 150471 w 462987"/>
                    <a:gd name="connsiteY6" fmla="*/ 115747 h 563301"/>
                    <a:gd name="connsiteX7" fmla="*/ 332869 w 462987"/>
                    <a:gd name="connsiteY7" fmla="*/ 87676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31304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16280 w 462987"/>
                    <a:gd name="connsiteY3" fmla="*/ 448037 h 563301"/>
                    <a:gd name="connsiteX4" fmla="*/ 195129 w 462987"/>
                    <a:gd name="connsiteY4" fmla="*/ 466750 h 563301"/>
                    <a:gd name="connsiteX5" fmla="*/ 116998 w 462987"/>
                    <a:gd name="connsiteY5" fmla="*/ 311938 h 563301"/>
                    <a:gd name="connsiteX6" fmla="*/ 154907 w 462987"/>
                    <a:gd name="connsiteY6" fmla="*/ 131275 h 563301"/>
                    <a:gd name="connsiteX7" fmla="*/ 332869 w 462987"/>
                    <a:gd name="connsiteY7" fmla="*/ 87676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31304 h 563301"/>
                    <a:gd name="connsiteX16" fmla="*/ 216061 w 462987"/>
                    <a:gd name="connsiteY16" fmla="*/ 246926 h 563301"/>
                    <a:gd name="connsiteX0" fmla="*/ 216061 w 462987"/>
                    <a:gd name="connsiteY0" fmla="*/ 240272 h 556647"/>
                    <a:gd name="connsiteX1" fmla="*/ 239210 w 462987"/>
                    <a:gd name="connsiteY1" fmla="*/ 317437 h 556647"/>
                    <a:gd name="connsiteX2" fmla="*/ 358815 w 462987"/>
                    <a:gd name="connsiteY2" fmla="*/ 317437 h 556647"/>
                    <a:gd name="connsiteX3" fmla="*/ 316280 w 462987"/>
                    <a:gd name="connsiteY3" fmla="*/ 441383 h 556647"/>
                    <a:gd name="connsiteX4" fmla="*/ 195129 w 462987"/>
                    <a:gd name="connsiteY4" fmla="*/ 460096 h 556647"/>
                    <a:gd name="connsiteX5" fmla="*/ 116998 w 462987"/>
                    <a:gd name="connsiteY5" fmla="*/ 305284 h 556647"/>
                    <a:gd name="connsiteX6" fmla="*/ 154907 w 462987"/>
                    <a:gd name="connsiteY6" fmla="*/ 124621 h 556647"/>
                    <a:gd name="connsiteX7" fmla="*/ 332869 w 462987"/>
                    <a:gd name="connsiteY7" fmla="*/ 81022 h 556647"/>
                    <a:gd name="connsiteX8" fmla="*/ 435980 w 462987"/>
                    <a:gd name="connsiteY8" fmla="*/ 136100 h 556647"/>
                    <a:gd name="connsiteX9" fmla="*/ 462987 w 462987"/>
                    <a:gd name="connsiteY9" fmla="*/ 47361 h 556647"/>
                    <a:gd name="connsiteX10" fmla="*/ 304705 w 462987"/>
                    <a:gd name="connsiteY10" fmla="*/ 0 h 556647"/>
                    <a:gd name="connsiteX11" fmla="*/ 65590 w 462987"/>
                    <a:gd name="connsiteY11" fmla="*/ 58936 h 556647"/>
                    <a:gd name="connsiteX12" fmla="*/ 0 w 462987"/>
                    <a:gd name="connsiteY12" fmla="*/ 332870 h 556647"/>
                    <a:gd name="connsiteX13" fmla="*/ 158187 w 462987"/>
                    <a:gd name="connsiteY13" fmla="*/ 556647 h 556647"/>
                    <a:gd name="connsiteX14" fmla="*/ 424405 w 462987"/>
                    <a:gd name="connsiteY14" fmla="*/ 506490 h 556647"/>
                    <a:gd name="connsiteX15" fmla="*/ 435980 w 462987"/>
                    <a:gd name="connsiteY15" fmla="*/ 224650 h 556647"/>
                    <a:gd name="connsiteX16" fmla="*/ 216061 w 462987"/>
                    <a:gd name="connsiteY16" fmla="*/ 240272 h 556647"/>
                    <a:gd name="connsiteX0" fmla="*/ 216061 w 462987"/>
                    <a:gd name="connsiteY0" fmla="*/ 240272 h 556647"/>
                    <a:gd name="connsiteX1" fmla="*/ 239210 w 462987"/>
                    <a:gd name="connsiteY1" fmla="*/ 317437 h 556647"/>
                    <a:gd name="connsiteX2" fmla="*/ 358815 w 462987"/>
                    <a:gd name="connsiteY2" fmla="*/ 317437 h 556647"/>
                    <a:gd name="connsiteX3" fmla="*/ 316280 w 462987"/>
                    <a:gd name="connsiteY3" fmla="*/ 441383 h 556647"/>
                    <a:gd name="connsiteX4" fmla="*/ 195129 w 462987"/>
                    <a:gd name="connsiteY4" fmla="*/ 460096 h 556647"/>
                    <a:gd name="connsiteX5" fmla="*/ 116998 w 462987"/>
                    <a:gd name="connsiteY5" fmla="*/ 305284 h 556647"/>
                    <a:gd name="connsiteX6" fmla="*/ 154907 w 462987"/>
                    <a:gd name="connsiteY6" fmla="*/ 124621 h 556647"/>
                    <a:gd name="connsiteX7" fmla="*/ 310687 w 462987"/>
                    <a:gd name="connsiteY7" fmla="*/ 81022 h 556647"/>
                    <a:gd name="connsiteX8" fmla="*/ 435980 w 462987"/>
                    <a:gd name="connsiteY8" fmla="*/ 136100 h 556647"/>
                    <a:gd name="connsiteX9" fmla="*/ 462987 w 462987"/>
                    <a:gd name="connsiteY9" fmla="*/ 47361 h 556647"/>
                    <a:gd name="connsiteX10" fmla="*/ 304705 w 462987"/>
                    <a:gd name="connsiteY10" fmla="*/ 0 h 556647"/>
                    <a:gd name="connsiteX11" fmla="*/ 65590 w 462987"/>
                    <a:gd name="connsiteY11" fmla="*/ 58936 h 556647"/>
                    <a:gd name="connsiteX12" fmla="*/ 0 w 462987"/>
                    <a:gd name="connsiteY12" fmla="*/ 332870 h 556647"/>
                    <a:gd name="connsiteX13" fmla="*/ 158187 w 462987"/>
                    <a:gd name="connsiteY13" fmla="*/ 556647 h 556647"/>
                    <a:gd name="connsiteX14" fmla="*/ 424405 w 462987"/>
                    <a:gd name="connsiteY14" fmla="*/ 506490 h 556647"/>
                    <a:gd name="connsiteX15" fmla="*/ 435980 w 462987"/>
                    <a:gd name="connsiteY15" fmla="*/ 224650 h 556647"/>
                    <a:gd name="connsiteX16" fmla="*/ 216061 w 462987"/>
                    <a:gd name="connsiteY16" fmla="*/ 240272 h 556647"/>
                    <a:gd name="connsiteX0" fmla="*/ 216061 w 462987"/>
                    <a:gd name="connsiteY0" fmla="*/ 240272 h 556647"/>
                    <a:gd name="connsiteX1" fmla="*/ 239210 w 462987"/>
                    <a:gd name="connsiteY1" fmla="*/ 317437 h 556647"/>
                    <a:gd name="connsiteX2" fmla="*/ 358815 w 462987"/>
                    <a:gd name="connsiteY2" fmla="*/ 317437 h 556647"/>
                    <a:gd name="connsiteX3" fmla="*/ 316280 w 462987"/>
                    <a:gd name="connsiteY3" fmla="*/ 441383 h 556647"/>
                    <a:gd name="connsiteX4" fmla="*/ 195129 w 462987"/>
                    <a:gd name="connsiteY4" fmla="*/ 460096 h 556647"/>
                    <a:gd name="connsiteX5" fmla="*/ 116998 w 462987"/>
                    <a:gd name="connsiteY5" fmla="*/ 305284 h 556647"/>
                    <a:gd name="connsiteX6" fmla="*/ 154907 w 462987"/>
                    <a:gd name="connsiteY6" fmla="*/ 124621 h 556647"/>
                    <a:gd name="connsiteX7" fmla="*/ 310687 w 462987"/>
                    <a:gd name="connsiteY7" fmla="*/ 81022 h 556647"/>
                    <a:gd name="connsiteX8" fmla="*/ 435980 w 462987"/>
                    <a:gd name="connsiteY8" fmla="*/ 136100 h 556647"/>
                    <a:gd name="connsiteX9" fmla="*/ 462987 w 462987"/>
                    <a:gd name="connsiteY9" fmla="*/ 47361 h 556647"/>
                    <a:gd name="connsiteX10" fmla="*/ 309142 w 462987"/>
                    <a:gd name="connsiteY10" fmla="*/ 0 h 556647"/>
                    <a:gd name="connsiteX11" fmla="*/ 65590 w 462987"/>
                    <a:gd name="connsiteY11" fmla="*/ 58936 h 556647"/>
                    <a:gd name="connsiteX12" fmla="*/ 0 w 462987"/>
                    <a:gd name="connsiteY12" fmla="*/ 332870 h 556647"/>
                    <a:gd name="connsiteX13" fmla="*/ 158187 w 462987"/>
                    <a:gd name="connsiteY13" fmla="*/ 556647 h 556647"/>
                    <a:gd name="connsiteX14" fmla="*/ 424405 w 462987"/>
                    <a:gd name="connsiteY14" fmla="*/ 506490 h 556647"/>
                    <a:gd name="connsiteX15" fmla="*/ 435980 w 462987"/>
                    <a:gd name="connsiteY15" fmla="*/ 224650 h 556647"/>
                    <a:gd name="connsiteX16" fmla="*/ 216061 w 462987"/>
                    <a:gd name="connsiteY16" fmla="*/ 240272 h 556647"/>
                    <a:gd name="connsiteX0" fmla="*/ 216061 w 462987"/>
                    <a:gd name="connsiteY0" fmla="*/ 240272 h 556647"/>
                    <a:gd name="connsiteX1" fmla="*/ 239210 w 462987"/>
                    <a:gd name="connsiteY1" fmla="*/ 317437 h 556647"/>
                    <a:gd name="connsiteX2" fmla="*/ 358815 w 462987"/>
                    <a:gd name="connsiteY2" fmla="*/ 317437 h 556647"/>
                    <a:gd name="connsiteX3" fmla="*/ 316280 w 462987"/>
                    <a:gd name="connsiteY3" fmla="*/ 441383 h 556647"/>
                    <a:gd name="connsiteX4" fmla="*/ 195129 w 462987"/>
                    <a:gd name="connsiteY4" fmla="*/ 460096 h 556647"/>
                    <a:gd name="connsiteX5" fmla="*/ 116998 w 462987"/>
                    <a:gd name="connsiteY5" fmla="*/ 305284 h 556647"/>
                    <a:gd name="connsiteX6" fmla="*/ 154907 w 462987"/>
                    <a:gd name="connsiteY6" fmla="*/ 124621 h 556647"/>
                    <a:gd name="connsiteX7" fmla="*/ 312905 w 462987"/>
                    <a:gd name="connsiteY7" fmla="*/ 81022 h 556647"/>
                    <a:gd name="connsiteX8" fmla="*/ 435980 w 462987"/>
                    <a:gd name="connsiteY8" fmla="*/ 136100 h 556647"/>
                    <a:gd name="connsiteX9" fmla="*/ 462987 w 462987"/>
                    <a:gd name="connsiteY9" fmla="*/ 47361 h 556647"/>
                    <a:gd name="connsiteX10" fmla="*/ 309142 w 462987"/>
                    <a:gd name="connsiteY10" fmla="*/ 0 h 556647"/>
                    <a:gd name="connsiteX11" fmla="*/ 65590 w 462987"/>
                    <a:gd name="connsiteY11" fmla="*/ 58936 h 556647"/>
                    <a:gd name="connsiteX12" fmla="*/ 0 w 462987"/>
                    <a:gd name="connsiteY12" fmla="*/ 332870 h 556647"/>
                    <a:gd name="connsiteX13" fmla="*/ 158187 w 462987"/>
                    <a:gd name="connsiteY13" fmla="*/ 556647 h 556647"/>
                    <a:gd name="connsiteX14" fmla="*/ 424405 w 462987"/>
                    <a:gd name="connsiteY14" fmla="*/ 506490 h 556647"/>
                    <a:gd name="connsiteX15" fmla="*/ 435980 w 462987"/>
                    <a:gd name="connsiteY15" fmla="*/ 224650 h 556647"/>
                    <a:gd name="connsiteX16" fmla="*/ 216061 w 462987"/>
                    <a:gd name="connsiteY16" fmla="*/ 240272 h 55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2987" h="556647">
                      <a:moveTo>
                        <a:pt x="216061" y="240272"/>
                      </a:moveTo>
                      <a:lnTo>
                        <a:pt x="239210" y="317437"/>
                      </a:lnTo>
                      <a:lnTo>
                        <a:pt x="358815" y="317437"/>
                      </a:lnTo>
                      <a:lnTo>
                        <a:pt x="316280" y="441383"/>
                      </a:lnTo>
                      <a:lnTo>
                        <a:pt x="195129" y="460096"/>
                      </a:lnTo>
                      <a:lnTo>
                        <a:pt x="116998" y="305284"/>
                      </a:lnTo>
                      <a:lnTo>
                        <a:pt x="154907" y="124621"/>
                      </a:lnTo>
                      <a:lnTo>
                        <a:pt x="312905" y="81022"/>
                      </a:lnTo>
                      <a:lnTo>
                        <a:pt x="435980" y="136100"/>
                      </a:lnTo>
                      <a:lnTo>
                        <a:pt x="462987" y="47361"/>
                      </a:lnTo>
                      <a:lnTo>
                        <a:pt x="309142" y="0"/>
                      </a:lnTo>
                      <a:lnTo>
                        <a:pt x="65590" y="58936"/>
                      </a:lnTo>
                      <a:lnTo>
                        <a:pt x="0" y="332870"/>
                      </a:lnTo>
                      <a:lnTo>
                        <a:pt x="158187" y="556647"/>
                      </a:lnTo>
                      <a:lnTo>
                        <a:pt x="424405" y="506490"/>
                      </a:lnTo>
                      <a:lnTo>
                        <a:pt x="435980" y="224650"/>
                      </a:lnTo>
                      <a:lnTo>
                        <a:pt x="216061" y="24027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9" name="Freihandform 48"/>
                <p:cNvSpPr/>
                <p:nvPr/>
              </p:nvSpPr>
              <p:spPr>
                <a:xfrm>
                  <a:off x="2947915" y="5227485"/>
                  <a:ext cx="378106" cy="578734"/>
                </a:xfrm>
                <a:custGeom>
                  <a:avLst/>
                  <a:gdLst>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58501 w 378106"/>
                    <a:gd name="connsiteY11" fmla="*/ 277792 h 578734"/>
                    <a:gd name="connsiteX12" fmla="*/ 246927 w 378106"/>
                    <a:gd name="connsiteY12" fmla="*/ 320233 h 578734"/>
                    <a:gd name="connsiteX13" fmla="*/ 108030 w 378106"/>
                    <a:gd name="connsiteY13" fmla="*/ 366532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58501 w 378106"/>
                    <a:gd name="connsiteY11" fmla="*/ 277792 h 578734"/>
                    <a:gd name="connsiteX12" fmla="*/ 165904 w 378106"/>
                    <a:gd name="connsiteY12" fmla="*/ 300942 h 578734"/>
                    <a:gd name="connsiteX13" fmla="*/ 108030 w 378106"/>
                    <a:gd name="connsiteY13" fmla="*/ 366532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196544 w 378106"/>
                    <a:gd name="connsiteY11" fmla="*/ 271383 h 578734"/>
                    <a:gd name="connsiteX12" fmla="*/ 165904 w 378106"/>
                    <a:gd name="connsiteY12" fmla="*/ 300942 h 578734"/>
                    <a:gd name="connsiteX13" fmla="*/ 108030 w 378106"/>
                    <a:gd name="connsiteY13" fmla="*/ 366532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196544 w 378106"/>
                    <a:gd name="connsiteY11" fmla="*/ 271383 h 578734"/>
                    <a:gd name="connsiteX12" fmla="*/ 165904 w 378106"/>
                    <a:gd name="connsiteY12" fmla="*/ 300942 h 578734"/>
                    <a:gd name="connsiteX13" fmla="*/ 116576 w 378106"/>
                    <a:gd name="connsiteY13" fmla="*/ 370805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196544 w 378106"/>
                    <a:gd name="connsiteY11" fmla="*/ 271383 h 578734"/>
                    <a:gd name="connsiteX12" fmla="*/ 182996 w 378106"/>
                    <a:gd name="connsiteY12" fmla="*/ 305215 h 578734"/>
                    <a:gd name="connsiteX13" fmla="*/ 116576 w 378106"/>
                    <a:gd name="connsiteY13" fmla="*/ 370805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30727 w 378106"/>
                    <a:gd name="connsiteY11" fmla="*/ 269246 h 578734"/>
                    <a:gd name="connsiteX12" fmla="*/ 182996 w 378106"/>
                    <a:gd name="connsiteY12" fmla="*/ 305215 h 578734"/>
                    <a:gd name="connsiteX13" fmla="*/ 116576 w 378106"/>
                    <a:gd name="connsiteY13" fmla="*/ 370805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26291 w 378106"/>
                    <a:gd name="connsiteY11" fmla="*/ 269246 h 578734"/>
                    <a:gd name="connsiteX12" fmla="*/ 182996 w 378106"/>
                    <a:gd name="connsiteY12" fmla="*/ 305215 h 578734"/>
                    <a:gd name="connsiteX13" fmla="*/ 116576 w 378106"/>
                    <a:gd name="connsiteY13" fmla="*/ 370805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26291 w 378106"/>
                    <a:gd name="connsiteY11" fmla="*/ 269246 h 578734"/>
                    <a:gd name="connsiteX12" fmla="*/ 182996 w 378106"/>
                    <a:gd name="connsiteY12" fmla="*/ 305215 h 578734"/>
                    <a:gd name="connsiteX13" fmla="*/ 109921 w 378106"/>
                    <a:gd name="connsiteY13" fmla="*/ 368586 h 578734"/>
                    <a:gd name="connsiteX14" fmla="*/ 108030 w 378106"/>
                    <a:gd name="connsiteY14" fmla="*/ 574876 h 578734"/>
                    <a:gd name="connsiteX15" fmla="*/ 19291 w 378106"/>
                    <a:gd name="connsiteY15" fmla="*/ 578734 h 578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8106" h="578734">
                      <a:moveTo>
                        <a:pt x="19291" y="578734"/>
                      </a:moveTo>
                      <a:lnTo>
                        <a:pt x="0" y="7717"/>
                      </a:lnTo>
                      <a:lnTo>
                        <a:pt x="270076" y="0"/>
                      </a:lnTo>
                      <a:lnTo>
                        <a:pt x="378106" y="154329"/>
                      </a:lnTo>
                      <a:lnTo>
                        <a:pt x="308658" y="339524"/>
                      </a:lnTo>
                      <a:lnTo>
                        <a:pt x="111889" y="370390"/>
                      </a:lnTo>
                      <a:lnTo>
                        <a:pt x="223777" y="266218"/>
                      </a:lnTo>
                      <a:lnTo>
                        <a:pt x="262359" y="173620"/>
                      </a:lnTo>
                      <a:lnTo>
                        <a:pt x="219919" y="88739"/>
                      </a:lnTo>
                      <a:lnTo>
                        <a:pt x="123463" y="108030"/>
                      </a:lnTo>
                      <a:cubicBezTo>
                        <a:pt x="124749" y="160759"/>
                        <a:pt x="126036" y="213489"/>
                        <a:pt x="127322" y="266218"/>
                      </a:cubicBezTo>
                      <a:lnTo>
                        <a:pt x="226291" y="269246"/>
                      </a:lnTo>
                      <a:lnTo>
                        <a:pt x="182996" y="305215"/>
                      </a:lnTo>
                      <a:lnTo>
                        <a:pt x="109921" y="368586"/>
                      </a:lnTo>
                      <a:cubicBezTo>
                        <a:pt x="109291" y="437349"/>
                        <a:pt x="108660" y="506113"/>
                        <a:pt x="108030" y="574876"/>
                      </a:cubicBezTo>
                      <a:lnTo>
                        <a:pt x="19291" y="57873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sp>
          <p:nvSpPr>
            <p:cNvPr id="70" name="Freihandform 60"/>
            <p:cNvSpPr/>
            <p:nvPr/>
          </p:nvSpPr>
          <p:spPr>
            <a:xfrm>
              <a:off x="271523" y="281392"/>
              <a:ext cx="435206" cy="430990"/>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601462"/>
                <a:gd name="connsiteX1" fmla="*/ 38190 w 973666"/>
                <a:gd name="connsiteY1" fmla="*/ 939080 h 1601462"/>
                <a:gd name="connsiteX2" fmla="*/ 943583 w 973666"/>
                <a:gd name="connsiteY2" fmla="*/ 1601462 h 1601462"/>
                <a:gd name="connsiteX3" fmla="*/ 973666 w 973666"/>
                <a:gd name="connsiteY3" fmla="*/ 1397000 h 1601462"/>
                <a:gd name="connsiteX4" fmla="*/ 235444 w 973666"/>
                <a:gd name="connsiteY4" fmla="*/ 874229 h 1601462"/>
                <a:gd name="connsiteX5" fmla="*/ 194733 w 973666"/>
                <a:gd name="connsiteY5" fmla="*/ 279400 h 1601462"/>
                <a:gd name="connsiteX6" fmla="*/ 889000 w 973666"/>
                <a:gd name="connsiteY6" fmla="*/ 160867 h 1601462"/>
                <a:gd name="connsiteX7" fmla="*/ 948266 w 973666"/>
                <a:gd name="connsiteY7" fmla="*/ 0 h 1601462"/>
                <a:gd name="connsiteX8" fmla="*/ 0 w 973666"/>
                <a:gd name="connsiteY8" fmla="*/ 101600 h 1601462"/>
                <a:gd name="connsiteX0" fmla="*/ 0 w 973666"/>
                <a:gd name="connsiteY0" fmla="*/ 101600 h 1397000"/>
                <a:gd name="connsiteX1" fmla="*/ 38190 w 973666"/>
                <a:gd name="connsiteY1" fmla="*/ 939080 h 1397000"/>
                <a:gd name="connsiteX2" fmla="*/ 973666 w 973666"/>
                <a:gd name="connsiteY2" fmla="*/ 1397000 h 1397000"/>
                <a:gd name="connsiteX3" fmla="*/ 235444 w 973666"/>
                <a:gd name="connsiteY3" fmla="*/ 874229 h 1397000"/>
                <a:gd name="connsiteX4" fmla="*/ 194733 w 973666"/>
                <a:gd name="connsiteY4" fmla="*/ 279400 h 1397000"/>
                <a:gd name="connsiteX5" fmla="*/ 889000 w 973666"/>
                <a:gd name="connsiteY5" fmla="*/ 160867 h 1397000"/>
                <a:gd name="connsiteX6" fmla="*/ 948266 w 973666"/>
                <a:gd name="connsiteY6" fmla="*/ 0 h 1397000"/>
                <a:gd name="connsiteX7" fmla="*/ 0 w 973666"/>
                <a:gd name="connsiteY7" fmla="*/ 101600 h 1397000"/>
                <a:gd name="connsiteX0" fmla="*/ 0 w 948266"/>
                <a:gd name="connsiteY0" fmla="*/ 101600 h 939080"/>
                <a:gd name="connsiteX1" fmla="*/ 38190 w 948266"/>
                <a:gd name="connsiteY1" fmla="*/ 939080 h 939080"/>
                <a:gd name="connsiteX2" fmla="*/ 235444 w 948266"/>
                <a:gd name="connsiteY2" fmla="*/ 874229 h 939080"/>
                <a:gd name="connsiteX3" fmla="*/ 194733 w 948266"/>
                <a:gd name="connsiteY3" fmla="*/ 279400 h 939080"/>
                <a:gd name="connsiteX4" fmla="*/ 889000 w 948266"/>
                <a:gd name="connsiteY4" fmla="*/ 160867 h 939080"/>
                <a:gd name="connsiteX5" fmla="*/ 948266 w 948266"/>
                <a:gd name="connsiteY5" fmla="*/ 0 h 939080"/>
                <a:gd name="connsiteX6" fmla="*/ 0 w 948266"/>
                <a:gd name="connsiteY6" fmla="*/ 101600 h 93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8266" h="939080">
                  <a:moveTo>
                    <a:pt x="0" y="101600"/>
                  </a:moveTo>
                  <a:lnTo>
                    <a:pt x="38190" y="939080"/>
                  </a:lnTo>
                  <a:lnTo>
                    <a:pt x="235444" y="874229"/>
                  </a:lnTo>
                  <a:lnTo>
                    <a:pt x="194733" y="279400"/>
                  </a:lnTo>
                  <a:lnTo>
                    <a:pt x="889000" y="160867"/>
                  </a:lnTo>
                  <a:lnTo>
                    <a:pt x="948266" y="0"/>
                  </a:lnTo>
                  <a:lnTo>
                    <a:pt x="0" y="1016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sp>
          <p:nvSpPr>
            <p:cNvPr id="72" name="Freihandform 61"/>
            <p:cNvSpPr/>
            <p:nvPr/>
          </p:nvSpPr>
          <p:spPr>
            <a:xfrm rot="11202798">
              <a:off x="1182985" y="1131900"/>
              <a:ext cx="366876" cy="386004"/>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48266"/>
                <a:gd name="connsiteY0" fmla="*/ 101600 h 1591734"/>
                <a:gd name="connsiteX1" fmla="*/ 135466 w 948266"/>
                <a:gd name="connsiteY1" fmla="*/ 1532467 h 1591734"/>
                <a:gd name="connsiteX2" fmla="*/ 914400 w 948266"/>
                <a:gd name="connsiteY2" fmla="*/ 1591734 h 1591734"/>
                <a:gd name="connsiteX3" fmla="*/ 918266 w 948266"/>
                <a:gd name="connsiteY3" fmla="*/ 1360896 h 1591734"/>
                <a:gd name="connsiteX4" fmla="*/ 313266 w 948266"/>
                <a:gd name="connsiteY4" fmla="*/ 1380067 h 1591734"/>
                <a:gd name="connsiteX5" fmla="*/ 194733 w 948266"/>
                <a:gd name="connsiteY5" fmla="*/ 279400 h 1591734"/>
                <a:gd name="connsiteX6" fmla="*/ 889000 w 948266"/>
                <a:gd name="connsiteY6" fmla="*/ 160867 h 1591734"/>
                <a:gd name="connsiteX7" fmla="*/ 948266 w 948266"/>
                <a:gd name="connsiteY7" fmla="*/ 0 h 1591734"/>
                <a:gd name="connsiteX8" fmla="*/ 0 w 948266"/>
                <a:gd name="connsiteY8" fmla="*/ 101600 h 1591734"/>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889000 w 1052905"/>
                <a:gd name="connsiteY6" fmla="*/ 160867 h 1609532"/>
                <a:gd name="connsiteX7" fmla="*/ 948266 w 1052905"/>
                <a:gd name="connsiteY7" fmla="*/ 0 h 1609532"/>
                <a:gd name="connsiteX8" fmla="*/ 0 w 1052905"/>
                <a:gd name="connsiteY8" fmla="*/ 101600 h 1609532"/>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764850 w 1052905"/>
                <a:gd name="connsiteY6" fmla="*/ 192532 h 1609532"/>
                <a:gd name="connsiteX7" fmla="*/ 948266 w 1052905"/>
                <a:gd name="connsiteY7" fmla="*/ 0 h 1609532"/>
                <a:gd name="connsiteX8" fmla="*/ 0 w 1052905"/>
                <a:gd name="connsiteY8" fmla="*/ 101600 h 1609532"/>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94733 w 1052905"/>
                <a:gd name="connsiteY5" fmla="*/ 313026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0945 w 1052905"/>
                <a:gd name="connsiteY1" fmla="*/ 841060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30172"/>
                <a:gd name="connsiteY0" fmla="*/ 135226 h 1616449"/>
                <a:gd name="connsiteX1" fmla="*/ 10945 w 1030172"/>
                <a:gd name="connsiteY1" fmla="*/ 841060 h 1616449"/>
                <a:gd name="connsiteX2" fmla="*/ 1030162 w 1030172"/>
                <a:gd name="connsiteY2" fmla="*/ 1616449 h 1616449"/>
                <a:gd name="connsiteX3" fmla="*/ 918266 w 1030172"/>
                <a:gd name="connsiteY3" fmla="*/ 1394522 h 1616449"/>
                <a:gd name="connsiteX4" fmla="*/ 195593 w 1030172"/>
                <a:gd name="connsiteY4" fmla="*/ 830060 h 1616449"/>
                <a:gd name="connsiteX5" fmla="*/ 144281 w 1030172"/>
                <a:gd name="connsiteY5" fmla="*/ 318964 h 1616449"/>
                <a:gd name="connsiteX6" fmla="*/ 764850 w 1030172"/>
                <a:gd name="connsiteY6" fmla="*/ 226158 h 1616449"/>
                <a:gd name="connsiteX7" fmla="*/ 799381 w 1030172"/>
                <a:gd name="connsiteY7" fmla="*/ 0 h 1616449"/>
                <a:gd name="connsiteX8" fmla="*/ 0 w 1030172"/>
                <a:gd name="connsiteY8" fmla="*/ 135226 h 1616449"/>
                <a:gd name="connsiteX0" fmla="*/ 0 w 918266"/>
                <a:gd name="connsiteY0" fmla="*/ 135226 h 1394522"/>
                <a:gd name="connsiteX1" fmla="*/ 10945 w 918266"/>
                <a:gd name="connsiteY1" fmla="*/ 841060 h 1394522"/>
                <a:gd name="connsiteX2" fmla="*/ 918266 w 918266"/>
                <a:gd name="connsiteY2" fmla="*/ 1394522 h 1394522"/>
                <a:gd name="connsiteX3" fmla="*/ 195593 w 918266"/>
                <a:gd name="connsiteY3" fmla="*/ 830060 h 1394522"/>
                <a:gd name="connsiteX4" fmla="*/ 144281 w 918266"/>
                <a:gd name="connsiteY4" fmla="*/ 318964 h 1394522"/>
                <a:gd name="connsiteX5" fmla="*/ 764850 w 918266"/>
                <a:gd name="connsiteY5" fmla="*/ 226158 h 1394522"/>
                <a:gd name="connsiteX6" fmla="*/ 799381 w 918266"/>
                <a:gd name="connsiteY6" fmla="*/ 0 h 1394522"/>
                <a:gd name="connsiteX7" fmla="*/ 0 w 918266"/>
                <a:gd name="connsiteY7" fmla="*/ 135226 h 1394522"/>
                <a:gd name="connsiteX0" fmla="*/ 0 w 799381"/>
                <a:gd name="connsiteY0" fmla="*/ 135226 h 841060"/>
                <a:gd name="connsiteX1" fmla="*/ 10945 w 799381"/>
                <a:gd name="connsiteY1" fmla="*/ 841060 h 841060"/>
                <a:gd name="connsiteX2" fmla="*/ 195593 w 799381"/>
                <a:gd name="connsiteY2" fmla="*/ 830060 h 841060"/>
                <a:gd name="connsiteX3" fmla="*/ 144281 w 799381"/>
                <a:gd name="connsiteY3" fmla="*/ 318964 h 841060"/>
                <a:gd name="connsiteX4" fmla="*/ 764850 w 799381"/>
                <a:gd name="connsiteY4" fmla="*/ 226158 h 841060"/>
                <a:gd name="connsiteX5" fmla="*/ 799381 w 799381"/>
                <a:gd name="connsiteY5" fmla="*/ 0 h 841060"/>
                <a:gd name="connsiteX6" fmla="*/ 0 w 799381"/>
                <a:gd name="connsiteY6" fmla="*/ 135226 h 84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9381" h="841060">
                  <a:moveTo>
                    <a:pt x="0" y="135226"/>
                  </a:moveTo>
                  <a:lnTo>
                    <a:pt x="10945" y="841060"/>
                  </a:lnTo>
                  <a:lnTo>
                    <a:pt x="195593" y="830060"/>
                  </a:lnTo>
                  <a:lnTo>
                    <a:pt x="144281" y="318964"/>
                  </a:lnTo>
                  <a:lnTo>
                    <a:pt x="764850" y="226158"/>
                  </a:lnTo>
                  <a:lnTo>
                    <a:pt x="799381" y="0"/>
                  </a:lnTo>
                  <a:lnTo>
                    <a:pt x="0" y="13522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sp>
          <p:nvSpPr>
            <p:cNvPr id="81" name="Freihandform: Form 80"/>
            <p:cNvSpPr/>
            <p:nvPr/>
          </p:nvSpPr>
          <p:spPr>
            <a:xfrm>
              <a:off x="1388523" y="646742"/>
              <a:ext cx="217068" cy="458960"/>
            </a:xfrm>
            <a:custGeom>
              <a:avLst/>
              <a:gdLst>
                <a:gd name="connsiteX0" fmla="*/ 0 w 1005840"/>
                <a:gd name="connsiteY0" fmla="*/ 388620 h 2526030"/>
                <a:gd name="connsiteX1" fmla="*/ 102870 w 1005840"/>
                <a:gd name="connsiteY1" fmla="*/ 651510 h 2526030"/>
                <a:gd name="connsiteX2" fmla="*/ 537210 w 1005840"/>
                <a:gd name="connsiteY2" fmla="*/ 331470 h 2526030"/>
                <a:gd name="connsiteX3" fmla="*/ 422910 w 1005840"/>
                <a:gd name="connsiteY3" fmla="*/ 2366010 h 2526030"/>
                <a:gd name="connsiteX4" fmla="*/ 377190 w 1005840"/>
                <a:gd name="connsiteY4" fmla="*/ 2526030 h 2526030"/>
                <a:gd name="connsiteX5" fmla="*/ 1005840 w 1005840"/>
                <a:gd name="connsiteY5" fmla="*/ 2446020 h 2526030"/>
                <a:gd name="connsiteX6" fmla="*/ 822960 w 1005840"/>
                <a:gd name="connsiteY6" fmla="*/ 2377440 h 2526030"/>
                <a:gd name="connsiteX7" fmla="*/ 857250 w 1005840"/>
                <a:gd name="connsiteY7" fmla="*/ 45720 h 2526030"/>
                <a:gd name="connsiteX8" fmla="*/ 582930 w 1005840"/>
                <a:gd name="connsiteY8" fmla="*/ 0 h 2526030"/>
                <a:gd name="connsiteX9" fmla="*/ 0 w 1005840"/>
                <a:gd name="connsiteY9" fmla="*/ 388620 h 2526030"/>
                <a:gd name="connsiteX0" fmla="*/ 0 w 1005840"/>
                <a:gd name="connsiteY0" fmla="*/ 388620 h 2526030"/>
                <a:gd name="connsiteX1" fmla="*/ 102870 w 1005840"/>
                <a:gd name="connsiteY1" fmla="*/ 651510 h 2526030"/>
                <a:gd name="connsiteX2" fmla="*/ 537210 w 1005840"/>
                <a:gd name="connsiteY2" fmla="*/ 331470 h 2526030"/>
                <a:gd name="connsiteX3" fmla="*/ 422910 w 1005840"/>
                <a:gd name="connsiteY3" fmla="*/ 2366010 h 2526030"/>
                <a:gd name="connsiteX4" fmla="*/ 377190 w 1005840"/>
                <a:gd name="connsiteY4" fmla="*/ 2526030 h 2526030"/>
                <a:gd name="connsiteX5" fmla="*/ 1005840 w 1005840"/>
                <a:gd name="connsiteY5" fmla="*/ 2446020 h 2526030"/>
                <a:gd name="connsiteX6" fmla="*/ 822960 w 1005840"/>
                <a:gd name="connsiteY6" fmla="*/ 2077282 h 2526030"/>
                <a:gd name="connsiteX7" fmla="*/ 857250 w 1005840"/>
                <a:gd name="connsiteY7" fmla="*/ 45720 h 2526030"/>
                <a:gd name="connsiteX8" fmla="*/ 582930 w 1005840"/>
                <a:gd name="connsiteY8" fmla="*/ 0 h 2526030"/>
                <a:gd name="connsiteX9" fmla="*/ 0 w 1005840"/>
                <a:gd name="connsiteY9" fmla="*/ 388620 h 2526030"/>
                <a:gd name="connsiteX0" fmla="*/ 0 w 857250"/>
                <a:gd name="connsiteY0" fmla="*/ 388620 h 2626114"/>
                <a:gd name="connsiteX1" fmla="*/ 102870 w 857250"/>
                <a:gd name="connsiteY1" fmla="*/ 651510 h 2626114"/>
                <a:gd name="connsiteX2" fmla="*/ 537210 w 857250"/>
                <a:gd name="connsiteY2" fmla="*/ 331470 h 2626114"/>
                <a:gd name="connsiteX3" fmla="*/ 422910 w 857250"/>
                <a:gd name="connsiteY3" fmla="*/ 2366010 h 2626114"/>
                <a:gd name="connsiteX4" fmla="*/ 377190 w 857250"/>
                <a:gd name="connsiteY4" fmla="*/ 2526030 h 2626114"/>
                <a:gd name="connsiteX5" fmla="*/ 695088 w 857250"/>
                <a:gd name="connsiteY5" fmla="*/ 2626114 h 2626114"/>
                <a:gd name="connsiteX6" fmla="*/ 822960 w 857250"/>
                <a:gd name="connsiteY6" fmla="*/ 2077282 h 2626114"/>
                <a:gd name="connsiteX7" fmla="*/ 857250 w 857250"/>
                <a:gd name="connsiteY7" fmla="*/ 45720 h 2626114"/>
                <a:gd name="connsiteX8" fmla="*/ 582930 w 857250"/>
                <a:gd name="connsiteY8" fmla="*/ 0 h 2626114"/>
                <a:gd name="connsiteX9" fmla="*/ 0 w 857250"/>
                <a:gd name="connsiteY9" fmla="*/ 388620 h 2626114"/>
                <a:gd name="connsiteX0" fmla="*/ 0 w 857250"/>
                <a:gd name="connsiteY0" fmla="*/ 388620 h 2626114"/>
                <a:gd name="connsiteX1" fmla="*/ 102870 w 857250"/>
                <a:gd name="connsiteY1" fmla="*/ 651510 h 2626114"/>
                <a:gd name="connsiteX2" fmla="*/ 537210 w 857250"/>
                <a:gd name="connsiteY2" fmla="*/ 331470 h 2626114"/>
                <a:gd name="connsiteX3" fmla="*/ 422910 w 857250"/>
                <a:gd name="connsiteY3" fmla="*/ 2366010 h 2626114"/>
                <a:gd name="connsiteX4" fmla="*/ 377190 w 857250"/>
                <a:gd name="connsiteY4" fmla="*/ 2526030 h 2626114"/>
                <a:gd name="connsiteX5" fmla="*/ 695088 w 857250"/>
                <a:gd name="connsiteY5" fmla="*/ 2626114 h 2626114"/>
                <a:gd name="connsiteX6" fmla="*/ 681306 w 857250"/>
                <a:gd name="connsiteY6" fmla="*/ 2159375 h 2626114"/>
                <a:gd name="connsiteX7" fmla="*/ 857250 w 857250"/>
                <a:gd name="connsiteY7" fmla="*/ 45720 h 2626114"/>
                <a:gd name="connsiteX8" fmla="*/ 582930 w 857250"/>
                <a:gd name="connsiteY8" fmla="*/ 0 h 2626114"/>
                <a:gd name="connsiteX9" fmla="*/ 0 w 857250"/>
                <a:gd name="connsiteY9" fmla="*/ 388620 h 2626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7250" h="2626114">
                  <a:moveTo>
                    <a:pt x="0" y="388620"/>
                  </a:moveTo>
                  <a:lnTo>
                    <a:pt x="102870" y="651510"/>
                  </a:lnTo>
                  <a:lnTo>
                    <a:pt x="537210" y="331470"/>
                  </a:lnTo>
                  <a:lnTo>
                    <a:pt x="422910" y="2366010"/>
                  </a:lnTo>
                  <a:cubicBezTo>
                    <a:pt x="407670" y="2419350"/>
                    <a:pt x="331827" y="2482679"/>
                    <a:pt x="377190" y="2526030"/>
                  </a:cubicBezTo>
                  <a:cubicBezTo>
                    <a:pt x="422553" y="2569381"/>
                    <a:pt x="589122" y="2592753"/>
                    <a:pt x="695088" y="2626114"/>
                  </a:cubicBezTo>
                  <a:lnTo>
                    <a:pt x="681306" y="2159375"/>
                  </a:lnTo>
                  <a:lnTo>
                    <a:pt x="857250" y="45720"/>
                  </a:lnTo>
                  <a:lnTo>
                    <a:pt x="582930" y="0"/>
                  </a:lnTo>
                  <a:lnTo>
                    <a:pt x="0" y="38862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92" name="Rechteck 91"/>
          <p:cNvSpPr/>
          <p:nvPr/>
        </p:nvSpPr>
        <p:spPr>
          <a:xfrm>
            <a:off x="0" y="6053730"/>
            <a:ext cx="9144000" cy="502097"/>
          </a:xfrm>
          <a:prstGeom prst="rect">
            <a:avLst/>
          </a:prstGeom>
          <a:gradFill flip="none" rotWithShape="1">
            <a:gsLst>
              <a:gs pos="29000">
                <a:schemeClr val="accent1"/>
              </a:gs>
              <a:gs pos="33000">
                <a:srgbClr val="FFFF00">
                  <a:alpha val="21000"/>
                </a:srgbClr>
              </a:gs>
              <a:gs pos="58000">
                <a:srgbClr val="FFFF00">
                  <a:alpha val="14000"/>
                </a:srgbClr>
              </a:gs>
              <a:gs pos="76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extfeld 2">
            <a:extLst>
              <a:ext uri="{FF2B5EF4-FFF2-40B4-BE49-F238E27FC236}">
                <a16:creationId xmlns:a16="http://schemas.microsoft.com/office/drawing/2014/main" id="{2971C72B-EABD-4758-9070-FB314A6BD4CC}"/>
              </a:ext>
            </a:extLst>
          </p:cNvPr>
          <p:cNvSpPr txBox="1"/>
          <p:nvPr/>
        </p:nvSpPr>
        <p:spPr>
          <a:xfrm>
            <a:off x="7671661" y="4162937"/>
            <a:ext cx="1011815" cy="523220"/>
          </a:xfrm>
          <a:prstGeom prst="rect">
            <a:avLst/>
          </a:prstGeom>
          <a:noFill/>
        </p:spPr>
        <p:txBody>
          <a:bodyPr wrap="none" rtlCol="0">
            <a:spAutoFit/>
          </a:bodyPr>
          <a:lstStyle/>
          <a:p>
            <a:r>
              <a:rPr lang="de-DE" sz="2800" dirty="0">
                <a:solidFill>
                  <a:schemeClr val="bg1"/>
                </a:solidFill>
              </a:rPr>
              <a:t>15:30</a:t>
            </a:r>
          </a:p>
        </p:txBody>
      </p:sp>
      <p:sp>
        <p:nvSpPr>
          <p:cNvPr id="4" name="Textfeld 3">
            <a:extLst>
              <a:ext uri="{FF2B5EF4-FFF2-40B4-BE49-F238E27FC236}">
                <a16:creationId xmlns:a16="http://schemas.microsoft.com/office/drawing/2014/main" id="{34122B42-6381-477E-9C39-BFE524E315B6}"/>
              </a:ext>
            </a:extLst>
          </p:cNvPr>
          <p:cNvSpPr txBox="1"/>
          <p:nvPr/>
        </p:nvSpPr>
        <p:spPr>
          <a:xfrm rot="1772776">
            <a:off x="5404359" y="712337"/>
            <a:ext cx="4126484" cy="830997"/>
          </a:xfrm>
          <a:prstGeom prst="rect">
            <a:avLst/>
          </a:prstGeom>
          <a:noFill/>
        </p:spPr>
        <p:txBody>
          <a:bodyPr wrap="square" rtlCol="0">
            <a:spAutoFit/>
          </a:bodyPr>
          <a:lstStyle/>
          <a:p>
            <a:pPr algn="ctr"/>
            <a:r>
              <a:rPr lang="de-DE" sz="2400" dirty="0"/>
              <a:t>Spätestens ab September:</a:t>
            </a:r>
          </a:p>
          <a:p>
            <a:pPr algn="ctr"/>
            <a:r>
              <a:rPr lang="de-DE" sz="2400" dirty="0" err="1">
                <a:solidFill>
                  <a:schemeClr val="accent3">
                    <a:lumMod val="75000"/>
                  </a:schemeClr>
                </a:solidFill>
              </a:rPr>
              <a:t>nwt.schule</a:t>
            </a:r>
            <a:endParaRPr lang="de-DE" sz="2400" dirty="0">
              <a:solidFill>
                <a:schemeClr val="accent3">
                  <a:lumMod val="75000"/>
                </a:schemeClr>
              </a:solidFill>
            </a:endParaRPr>
          </a:p>
        </p:txBody>
      </p:sp>
    </p:spTree>
    <p:extLst>
      <p:ext uri="{BB962C8B-B14F-4D97-AF65-F5344CB8AC3E}">
        <p14:creationId xmlns:p14="http://schemas.microsoft.com/office/powerpoint/2010/main" val="21172607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9699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pieren 5"/>
          <p:cNvGrpSpPr/>
          <p:nvPr/>
        </p:nvGrpSpPr>
        <p:grpSpPr>
          <a:xfrm>
            <a:off x="1441569" y="570329"/>
            <a:ext cx="5778557" cy="5327883"/>
            <a:chOff x="1441569" y="951329"/>
            <a:chExt cx="5778557" cy="5327883"/>
          </a:xfrm>
        </p:grpSpPr>
        <p:grpSp>
          <p:nvGrpSpPr>
            <p:cNvPr id="2" name="Gruppieren 1"/>
            <p:cNvGrpSpPr/>
            <p:nvPr/>
          </p:nvGrpSpPr>
          <p:grpSpPr>
            <a:xfrm>
              <a:off x="1441569" y="5088279"/>
              <a:ext cx="990631" cy="1190933"/>
              <a:chOff x="1441569" y="5088279"/>
              <a:chExt cx="990631" cy="1190933"/>
            </a:xfrm>
          </p:grpSpPr>
          <p:sp>
            <p:nvSpPr>
              <p:cNvPr id="43" name="Freeform 4"/>
              <p:cNvSpPr>
                <a:spLocks/>
              </p:cNvSpPr>
              <p:nvPr/>
            </p:nvSpPr>
            <p:spPr bwMode="auto">
              <a:xfrm>
                <a:off x="1441569" y="5088279"/>
                <a:ext cx="970013" cy="1190933"/>
              </a:xfrm>
              <a:custGeom>
                <a:avLst/>
                <a:gdLst>
                  <a:gd name="T0" fmla="*/ 0 w 1185797"/>
                  <a:gd name="T1" fmla="*/ 1182414 h 1418897"/>
                  <a:gd name="T2" fmla="*/ 299544 w 1185797"/>
                  <a:gd name="T3" fmla="*/ 189186 h 1418897"/>
                  <a:gd name="T4" fmla="*/ 914400 w 1185797"/>
                  <a:gd name="T5" fmla="*/ 0 h 1418897"/>
                  <a:gd name="T6" fmla="*/ 1185797 w 1185797"/>
                  <a:gd name="T7" fmla="*/ 406813 h 1418897"/>
                  <a:gd name="T8" fmla="*/ 1008993 w 1185797"/>
                  <a:gd name="T9" fmla="*/ 1418897 h 1418897"/>
                  <a:gd name="T10" fmla="*/ 0 w 1185797"/>
                  <a:gd name="T11" fmla="*/ 1182414 h 1418897"/>
                  <a:gd name="connsiteX0" fmla="*/ 0 w 1357180"/>
                  <a:gd name="connsiteY0" fmla="*/ 1153407 h 1418897"/>
                  <a:gd name="connsiteX1" fmla="*/ 470927 w 1357180"/>
                  <a:gd name="connsiteY1" fmla="*/ 189186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153407 h 1418897"/>
                  <a:gd name="connsiteX1" fmla="*/ 564408 w 1357180"/>
                  <a:gd name="connsiteY1" fmla="*/ 73154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269438 h 1534928"/>
                  <a:gd name="connsiteX1" fmla="*/ 564408 w 1357180"/>
                  <a:gd name="connsiteY1" fmla="*/ 189185 h 1534928"/>
                  <a:gd name="connsiteX2" fmla="*/ 1210426 w 1357180"/>
                  <a:gd name="connsiteY2" fmla="*/ 0 h 1534928"/>
                  <a:gd name="connsiteX3" fmla="*/ 1357180 w 1357180"/>
                  <a:gd name="connsiteY3" fmla="*/ 522844 h 1534928"/>
                  <a:gd name="connsiteX4" fmla="*/ 1180376 w 1357180"/>
                  <a:gd name="connsiteY4" fmla="*/ 1534928 h 1534928"/>
                  <a:gd name="connsiteX5" fmla="*/ 0 w 1357180"/>
                  <a:gd name="connsiteY5" fmla="*/ 1269438 h 1534928"/>
                  <a:gd name="connsiteX0" fmla="*/ 0 w 1388340"/>
                  <a:gd name="connsiteY0" fmla="*/ 1269438 h 1534928"/>
                  <a:gd name="connsiteX1" fmla="*/ 564408 w 1388340"/>
                  <a:gd name="connsiteY1" fmla="*/ 189185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269438 h 1534928"/>
                  <a:gd name="connsiteX1" fmla="*/ 564408 w 1388340"/>
                  <a:gd name="connsiteY1" fmla="*/ 137341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321282 h 1586772"/>
                  <a:gd name="connsiteX1" fmla="*/ 564408 w 1388340"/>
                  <a:gd name="connsiteY1" fmla="*/ 189185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44875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25342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8340" h="1586772">
                    <a:moveTo>
                      <a:pt x="0" y="1321282"/>
                    </a:moveTo>
                    <a:lnTo>
                      <a:pt x="525342" y="189186"/>
                    </a:lnTo>
                    <a:lnTo>
                      <a:pt x="1210426" y="0"/>
                    </a:lnTo>
                    <a:lnTo>
                      <a:pt x="1388340" y="458657"/>
                    </a:lnTo>
                    <a:lnTo>
                      <a:pt x="1180376" y="1586772"/>
                    </a:lnTo>
                    <a:lnTo>
                      <a:pt x="0" y="1321282"/>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a:p>
            </p:txBody>
          </p:sp>
          <p:sp>
            <p:nvSpPr>
              <p:cNvPr id="48" name="Text Box 6"/>
              <p:cNvSpPr txBox="1">
                <a:spLocks noChangeArrowheads="1"/>
              </p:cNvSpPr>
              <p:nvPr/>
            </p:nvSpPr>
            <p:spPr bwMode="auto">
              <a:xfrm rot="17282728">
                <a:off x="1613265" y="5336329"/>
                <a:ext cx="771943" cy="8659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2400" i="0" u="none" strike="noStrike" cap="none" normalizeH="0" baseline="0" dirty="0">
                    <a:ln>
                      <a:noFill/>
                    </a:ln>
                    <a:solidFill>
                      <a:srgbClr val="FFFFFF"/>
                    </a:solidFill>
                    <a:effectLst/>
                    <a:latin typeface="Candara" pitchFamily="34" charset="0"/>
                    <a:cs typeface="Arial" pitchFamily="34" charset="0"/>
                  </a:rPr>
                  <a:t>Aus-blick</a:t>
                </a:r>
                <a:endParaRPr kumimoji="0" lang="de-DE" altLang="de-DE" sz="5400" i="0" u="none" strike="noStrike" cap="none" normalizeH="0" baseline="0" dirty="0">
                  <a:ln>
                    <a:noFill/>
                  </a:ln>
                  <a:solidFill>
                    <a:schemeClr val="tx1"/>
                  </a:solidFill>
                  <a:effectLst/>
                  <a:latin typeface="Arial" pitchFamily="34" charset="0"/>
                  <a:cs typeface="Arial" pitchFamily="34" charset="0"/>
                </a:endParaRPr>
              </a:p>
            </p:txBody>
          </p:sp>
        </p:grpSp>
        <p:grpSp>
          <p:nvGrpSpPr>
            <p:cNvPr id="3" name="Gruppieren 2"/>
            <p:cNvGrpSpPr/>
            <p:nvPr/>
          </p:nvGrpSpPr>
          <p:grpSpPr>
            <a:xfrm>
              <a:off x="1814661" y="4310015"/>
              <a:ext cx="5114346" cy="1069918"/>
              <a:chOff x="1814661" y="4310015"/>
              <a:chExt cx="5114346" cy="1069918"/>
            </a:xfrm>
          </p:grpSpPr>
          <p:sp>
            <p:nvSpPr>
              <p:cNvPr id="47" name="Freeform 5"/>
              <p:cNvSpPr>
                <a:spLocks/>
              </p:cNvSpPr>
              <p:nvPr/>
            </p:nvSpPr>
            <p:spPr bwMode="auto">
              <a:xfrm>
                <a:off x="1814661" y="4310015"/>
                <a:ext cx="5114346" cy="1069918"/>
              </a:xfrm>
              <a:custGeom>
                <a:avLst/>
                <a:gdLst>
                  <a:gd name="T0" fmla="*/ 0 w 7570979"/>
                  <a:gd name="T1" fmla="*/ 1734207 h 2301765"/>
                  <a:gd name="T2" fmla="*/ 725214 w 7570979"/>
                  <a:gd name="T3" fmla="*/ 1497724 h 2301765"/>
                  <a:gd name="T4" fmla="*/ 882869 w 7570979"/>
                  <a:gd name="T5" fmla="*/ 1970689 h 2301765"/>
                  <a:gd name="T6" fmla="*/ 6385035 w 7570979"/>
                  <a:gd name="T7" fmla="*/ 1891862 h 2301765"/>
                  <a:gd name="T8" fmla="*/ 6653049 w 7570979"/>
                  <a:gd name="T9" fmla="*/ 2301765 h 2301765"/>
                  <a:gd name="T10" fmla="*/ 7236373 w 7570979"/>
                  <a:gd name="T11" fmla="*/ 2081048 h 2301765"/>
                  <a:gd name="T12" fmla="*/ 0 w 7570979"/>
                  <a:gd name="T13" fmla="*/ 1734207 h 2301765"/>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653049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65480 w 7605494"/>
                  <a:gd name="connsiteY3" fmla="*/ 1345967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81061 w 7605494"/>
                  <a:gd name="connsiteY3" fmla="*/ 1476501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886405"/>
                  <a:gd name="connsiteX1" fmla="*/ 725214 w 7605494"/>
                  <a:gd name="connsiteY1" fmla="*/ 937325 h 1886405"/>
                  <a:gd name="connsiteX2" fmla="*/ 882869 w 7605494"/>
                  <a:gd name="connsiteY2" fmla="*/ 1410290 h 1886405"/>
                  <a:gd name="connsiteX3" fmla="*/ 6681061 w 7605494"/>
                  <a:gd name="connsiteY3" fmla="*/ 1476501 h 1886405"/>
                  <a:gd name="connsiteX4" fmla="*/ 6902335 w 7605494"/>
                  <a:gd name="connsiteY4" fmla="*/ 1886405 h 1886405"/>
                  <a:gd name="connsiteX5" fmla="*/ 7594719 w 7605494"/>
                  <a:gd name="connsiteY5" fmla="*/ 1520648 h 1886405"/>
                  <a:gd name="connsiteX6" fmla="*/ 0 w 7605494"/>
                  <a:gd name="connsiteY6" fmla="*/ 1173808 h 1886405"/>
                  <a:gd name="connsiteX0" fmla="*/ 0 w 7527702"/>
                  <a:gd name="connsiteY0" fmla="*/ 1083314 h 1795911"/>
                  <a:gd name="connsiteX1" fmla="*/ 725214 w 7527702"/>
                  <a:gd name="connsiteY1" fmla="*/ 846831 h 1795911"/>
                  <a:gd name="connsiteX2" fmla="*/ 882869 w 7527702"/>
                  <a:gd name="connsiteY2" fmla="*/ 1319796 h 1795911"/>
                  <a:gd name="connsiteX3" fmla="*/ 6681061 w 7527702"/>
                  <a:gd name="connsiteY3" fmla="*/ 1386007 h 1795911"/>
                  <a:gd name="connsiteX4" fmla="*/ 6902335 w 7527702"/>
                  <a:gd name="connsiteY4" fmla="*/ 1795911 h 1795911"/>
                  <a:gd name="connsiteX5" fmla="*/ 7516819 w 7527702"/>
                  <a:gd name="connsiteY5" fmla="*/ 1647712 h 1795911"/>
                  <a:gd name="connsiteX6" fmla="*/ 0 w 7527702"/>
                  <a:gd name="connsiteY6" fmla="*/ 1083314 h 1795911"/>
                  <a:gd name="connsiteX0" fmla="*/ 0 w 7527703"/>
                  <a:gd name="connsiteY0" fmla="*/ 1083314 h 1795911"/>
                  <a:gd name="connsiteX1" fmla="*/ 725214 w 7527703"/>
                  <a:gd name="connsiteY1" fmla="*/ 846831 h 1795911"/>
                  <a:gd name="connsiteX2" fmla="*/ 882869 w 7527703"/>
                  <a:gd name="connsiteY2" fmla="*/ 1319796 h 1795911"/>
                  <a:gd name="connsiteX3" fmla="*/ 6681062 w 7527703"/>
                  <a:gd name="connsiteY3" fmla="*/ 1386007 h 1795911"/>
                  <a:gd name="connsiteX4" fmla="*/ 6902335 w 7527703"/>
                  <a:gd name="connsiteY4" fmla="*/ 1795911 h 1795911"/>
                  <a:gd name="connsiteX5" fmla="*/ 7516819 w 7527703"/>
                  <a:gd name="connsiteY5" fmla="*/ 1647712 h 1795911"/>
                  <a:gd name="connsiteX6" fmla="*/ 0 w 7527703"/>
                  <a:gd name="connsiteY6" fmla="*/ 1083314 h 1795911"/>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228619"/>
                  <a:gd name="connsiteY0" fmla="*/ 1538428 h 2251025"/>
                  <a:gd name="connsiteX1" fmla="*/ 725214 w 7228619"/>
                  <a:gd name="connsiteY1" fmla="*/ 1301945 h 2251025"/>
                  <a:gd name="connsiteX2" fmla="*/ 882869 w 7228619"/>
                  <a:gd name="connsiteY2" fmla="*/ 1774910 h 2251025"/>
                  <a:gd name="connsiteX3" fmla="*/ 6681062 w 7228619"/>
                  <a:gd name="connsiteY3" fmla="*/ 1841121 h 2251025"/>
                  <a:gd name="connsiteX4" fmla="*/ 6902335 w 7228619"/>
                  <a:gd name="connsiteY4" fmla="*/ 2251025 h 2251025"/>
                  <a:gd name="connsiteX5" fmla="*/ 7217296 w 7228619"/>
                  <a:gd name="connsiteY5" fmla="*/ 1173319 h 2251025"/>
                  <a:gd name="connsiteX6" fmla="*/ 0 w 7228619"/>
                  <a:gd name="connsiteY6" fmla="*/ 1538428 h 2251025"/>
                  <a:gd name="connsiteX0" fmla="*/ 0 w 7217296"/>
                  <a:gd name="connsiteY0" fmla="*/ 1090175 h 1802772"/>
                  <a:gd name="connsiteX1" fmla="*/ 725214 w 7217296"/>
                  <a:gd name="connsiteY1" fmla="*/ 853692 h 1802772"/>
                  <a:gd name="connsiteX2" fmla="*/ 882869 w 7217296"/>
                  <a:gd name="connsiteY2" fmla="*/ 1326657 h 1802772"/>
                  <a:gd name="connsiteX3" fmla="*/ 6681062 w 7217296"/>
                  <a:gd name="connsiteY3" fmla="*/ 1392868 h 1802772"/>
                  <a:gd name="connsiteX4" fmla="*/ 6902335 w 7217296"/>
                  <a:gd name="connsiteY4" fmla="*/ 1802772 h 1802772"/>
                  <a:gd name="connsiteX5" fmla="*/ 7217296 w 7217296"/>
                  <a:gd name="connsiteY5" fmla="*/ 725066 h 1802772"/>
                  <a:gd name="connsiteX6" fmla="*/ 0 w 7217296"/>
                  <a:gd name="connsiteY6" fmla="*/ 1090175 h 1802772"/>
                  <a:gd name="connsiteX0" fmla="*/ 0 w 7223105"/>
                  <a:gd name="connsiteY0" fmla="*/ 1090175 h 1392868"/>
                  <a:gd name="connsiteX1" fmla="*/ 725214 w 7223105"/>
                  <a:gd name="connsiteY1" fmla="*/ 853692 h 1392868"/>
                  <a:gd name="connsiteX2" fmla="*/ 882869 w 7223105"/>
                  <a:gd name="connsiteY2" fmla="*/ 1326657 h 1392868"/>
                  <a:gd name="connsiteX3" fmla="*/ 6681062 w 7223105"/>
                  <a:gd name="connsiteY3" fmla="*/ 1392868 h 1392868"/>
                  <a:gd name="connsiteX4" fmla="*/ 7223105 w 7223105"/>
                  <a:gd name="connsiteY4" fmla="*/ 1241387 h 1392868"/>
                  <a:gd name="connsiteX5" fmla="*/ 7217296 w 7223105"/>
                  <a:gd name="connsiteY5" fmla="*/ 725066 h 1392868"/>
                  <a:gd name="connsiteX6" fmla="*/ 0 w 7223105"/>
                  <a:gd name="connsiteY6" fmla="*/ 1090175 h 1392868"/>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642572 w 7223105"/>
                  <a:gd name="connsiteY3" fmla="*/ 1213702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319970"/>
                  <a:gd name="connsiteY0" fmla="*/ 1058619 h 1295101"/>
                  <a:gd name="connsiteX1" fmla="*/ 725214 w 7319970"/>
                  <a:gd name="connsiteY1" fmla="*/ 822136 h 1295101"/>
                  <a:gd name="connsiteX2" fmla="*/ 882869 w 7319970"/>
                  <a:gd name="connsiteY2" fmla="*/ 1295101 h 1295101"/>
                  <a:gd name="connsiteX3" fmla="*/ 6642572 w 7319970"/>
                  <a:gd name="connsiteY3" fmla="*/ 1182146 h 1295101"/>
                  <a:gd name="connsiteX4" fmla="*/ 7223105 w 7319970"/>
                  <a:gd name="connsiteY4" fmla="*/ 1209831 h 1295101"/>
                  <a:gd name="connsiteX5" fmla="*/ 7319942 w 7319970"/>
                  <a:gd name="connsiteY5" fmla="*/ 765177 h 1295101"/>
                  <a:gd name="connsiteX6" fmla="*/ 0 w 7319970"/>
                  <a:gd name="connsiteY6" fmla="*/ 1058619 h 1295101"/>
                  <a:gd name="connsiteX0" fmla="*/ 0 w 7319941"/>
                  <a:gd name="connsiteY0" fmla="*/ 1058619 h 1295101"/>
                  <a:gd name="connsiteX1" fmla="*/ 725214 w 7319941"/>
                  <a:gd name="connsiteY1" fmla="*/ 822136 h 1295101"/>
                  <a:gd name="connsiteX2" fmla="*/ 882869 w 7319941"/>
                  <a:gd name="connsiteY2" fmla="*/ 1295101 h 1295101"/>
                  <a:gd name="connsiteX3" fmla="*/ 6642572 w 7319941"/>
                  <a:gd name="connsiteY3" fmla="*/ 1182146 h 1295101"/>
                  <a:gd name="connsiteX4" fmla="*/ 7223105 w 7319941"/>
                  <a:gd name="connsiteY4" fmla="*/ 1209831 h 1295101"/>
                  <a:gd name="connsiteX5" fmla="*/ 7319942 w 7319941"/>
                  <a:gd name="connsiteY5" fmla="*/ 765177 h 1295101"/>
                  <a:gd name="connsiteX6" fmla="*/ 0 w 7319941"/>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141958 h 1378440"/>
                  <a:gd name="connsiteX1" fmla="*/ 725214 w 7319942"/>
                  <a:gd name="connsiteY1" fmla="*/ 905475 h 1378440"/>
                  <a:gd name="connsiteX2" fmla="*/ 882869 w 7319942"/>
                  <a:gd name="connsiteY2" fmla="*/ 1378440 h 1378440"/>
                  <a:gd name="connsiteX3" fmla="*/ 6642572 w 7319942"/>
                  <a:gd name="connsiteY3" fmla="*/ 1265485 h 1378440"/>
                  <a:gd name="connsiteX4" fmla="*/ 7223105 w 7319942"/>
                  <a:gd name="connsiteY4" fmla="*/ 1293170 h 1378440"/>
                  <a:gd name="connsiteX5" fmla="*/ 7319942 w 7319942"/>
                  <a:gd name="connsiteY5" fmla="*/ 848516 h 1378440"/>
                  <a:gd name="connsiteX6" fmla="*/ 0 w 7319942"/>
                  <a:gd name="connsiteY6" fmla="*/ 1141958 h 1378440"/>
                  <a:gd name="connsiteX0" fmla="*/ 0 w 7319942"/>
                  <a:gd name="connsiteY0" fmla="*/ 1189052 h 1425534"/>
                  <a:gd name="connsiteX1" fmla="*/ 725214 w 7319942"/>
                  <a:gd name="connsiteY1" fmla="*/ 952569 h 1425534"/>
                  <a:gd name="connsiteX2" fmla="*/ 882869 w 7319942"/>
                  <a:gd name="connsiteY2" fmla="*/ 1425534 h 1425534"/>
                  <a:gd name="connsiteX3" fmla="*/ 6642572 w 7319942"/>
                  <a:gd name="connsiteY3" fmla="*/ 1312579 h 1425534"/>
                  <a:gd name="connsiteX4" fmla="*/ 7223105 w 7319942"/>
                  <a:gd name="connsiteY4" fmla="*/ 1340264 h 1425534"/>
                  <a:gd name="connsiteX5" fmla="*/ 7319942 w 7319942"/>
                  <a:gd name="connsiteY5" fmla="*/ 895610 h 1425534"/>
                  <a:gd name="connsiteX6" fmla="*/ 0 w 7319942"/>
                  <a:gd name="connsiteY6" fmla="*/ 1189052 h 142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9942" h="1425534">
                    <a:moveTo>
                      <a:pt x="0" y="1189052"/>
                    </a:moveTo>
                    <a:lnTo>
                      <a:pt x="725214" y="952569"/>
                    </a:lnTo>
                    <a:lnTo>
                      <a:pt x="882869" y="1425534"/>
                    </a:lnTo>
                    <a:cubicBezTo>
                      <a:pt x="1852550" y="355874"/>
                      <a:pt x="6123633" y="904930"/>
                      <a:pt x="6642572" y="1312579"/>
                    </a:cubicBezTo>
                    <a:lnTo>
                      <a:pt x="7223105" y="1340264"/>
                    </a:lnTo>
                    <a:lnTo>
                      <a:pt x="7319942" y="895610"/>
                    </a:lnTo>
                    <a:cubicBezTo>
                      <a:pt x="6475399" y="78334"/>
                      <a:pt x="755230" y="-748210"/>
                      <a:pt x="0" y="1189052"/>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a:p>
            </p:txBody>
          </p:sp>
          <p:sp>
            <p:nvSpPr>
              <p:cNvPr id="49" name="Text Box 7"/>
              <p:cNvSpPr txBox="1">
                <a:spLocks noChangeArrowheads="1"/>
              </p:cNvSpPr>
              <p:nvPr/>
            </p:nvSpPr>
            <p:spPr bwMode="auto">
              <a:xfrm rot="21303001">
                <a:off x="2657531" y="4433145"/>
                <a:ext cx="1898485" cy="686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2400" i="0" u="none" strike="noStrike" cap="none" normalizeH="0" baseline="0" dirty="0">
                    <a:ln>
                      <a:noFill/>
                    </a:ln>
                    <a:solidFill>
                      <a:srgbClr val="FFFFFF"/>
                    </a:solidFill>
                    <a:effectLst/>
                    <a:latin typeface="Candara" pitchFamily="34" charset="0"/>
                    <a:cs typeface="Arial" pitchFamily="34" charset="0"/>
                  </a:rPr>
                  <a:t>Qualifizierung</a:t>
                </a:r>
                <a:endParaRPr kumimoji="0" lang="de-DE" altLang="de-DE" sz="2400" i="0" u="none" strike="noStrike" cap="none" normalizeH="0" baseline="0" dirty="0">
                  <a:ln>
                    <a:noFill/>
                  </a:ln>
                  <a:solidFill>
                    <a:schemeClr val="tx1"/>
                  </a:solidFill>
                  <a:effectLst/>
                  <a:latin typeface="Arial" pitchFamily="34" charset="0"/>
                  <a:cs typeface="Arial" pitchFamily="34" charset="0"/>
                </a:endParaRPr>
              </a:p>
            </p:txBody>
          </p:sp>
        </p:grpSp>
        <p:grpSp>
          <p:nvGrpSpPr>
            <p:cNvPr id="5" name="Gruppieren 4"/>
            <p:cNvGrpSpPr/>
            <p:nvPr/>
          </p:nvGrpSpPr>
          <p:grpSpPr>
            <a:xfrm>
              <a:off x="6275934" y="951329"/>
              <a:ext cx="944192" cy="1532948"/>
              <a:chOff x="6275934" y="951329"/>
              <a:chExt cx="944192" cy="1532948"/>
            </a:xfrm>
          </p:grpSpPr>
          <p:sp>
            <p:nvSpPr>
              <p:cNvPr id="50" name="Freeform 9"/>
              <p:cNvSpPr>
                <a:spLocks/>
              </p:cNvSpPr>
              <p:nvPr/>
            </p:nvSpPr>
            <p:spPr bwMode="auto">
              <a:xfrm rot="756605">
                <a:off x="6275934" y="951329"/>
                <a:ext cx="944192" cy="1532948"/>
              </a:xfrm>
              <a:custGeom>
                <a:avLst/>
                <a:gdLst>
                  <a:gd name="T0" fmla="*/ 31531 w 1166648"/>
                  <a:gd name="T1" fmla="*/ 1355835 h 1450428"/>
                  <a:gd name="T2" fmla="*/ 567558 w 1166648"/>
                  <a:gd name="T3" fmla="*/ 1056290 h 1450428"/>
                  <a:gd name="T4" fmla="*/ 1087821 w 1166648"/>
                  <a:gd name="T5" fmla="*/ 1450428 h 1450428"/>
                  <a:gd name="T6" fmla="*/ 1166648 w 1166648"/>
                  <a:gd name="T7" fmla="*/ 457200 h 1450428"/>
                  <a:gd name="T8" fmla="*/ 599090 w 1166648"/>
                  <a:gd name="T9" fmla="*/ 0 h 1450428"/>
                  <a:gd name="T10" fmla="*/ 0 w 1166648"/>
                  <a:gd name="T11" fmla="*/ 457200 h 1450428"/>
                  <a:gd name="T12" fmla="*/ 31531 w 1166648"/>
                  <a:gd name="T13" fmla="*/ 1355835 h 1450428"/>
                  <a:gd name="connsiteX0" fmla="*/ 31531 w 1386311"/>
                  <a:gd name="connsiteY0" fmla="*/ 1355835 h 1450428"/>
                  <a:gd name="connsiteX1" fmla="*/ 567558 w 1386311"/>
                  <a:gd name="connsiteY1" fmla="*/ 1056290 h 1450428"/>
                  <a:gd name="connsiteX2" fmla="*/ 1087821 w 1386311"/>
                  <a:gd name="connsiteY2" fmla="*/ 1450428 h 1450428"/>
                  <a:gd name="connsiteX3" fmla="*/ 1386312 w 1386311"/>
                  <a:gd name="connsiteY3" fmla="*/ 441178 h 1450428"/>
                  <a:gd name="connsiteX4" fmla="*/ 599090 w 1386311"/>
                  <a:gd name="connsiteY4" fmla="*/ 0 h 1450428"/>
                  <a:gd name="connsiteX5" fmla="*/ 0 w 1386311"/>
                  <a:gd name="connsiteY5" fmla="*/ 457200 h 1450428"/>
                  <a:gd name="connsiteX6" fmla="*/ 31531 w 1386311"/>
                  <a:gd name="connsiteY6" fmla="*/ 1355835 h 1450428"/>
                  <a:gd name="connsiteX0" fmla="*/ 31531 w 1386312"/>
                  <a:gd name="connsiteY0" fmla="*/ 1620488 h 1715081"/>
                  <a:gd name="connsiteX1" fmla="*/ 567558 w 1386312"/>
                  <a:gd name="connsiteY1" fmla="*/ 1320943 h 1715081"/>
                  <a:gd name="connsiteX2" fmla="*/ 1087821 w 1386312"/>
                  <a:gd name="connsiteY2" fmla="*/ 1715081 h 1715081"/>
                  <a:gd name="connsiteX3" fmla="*/ 1386312 w 1386312"/>
                  <a:gd name="connsiteY3" fmla="*/ 705831 h 1715081"/>
                  <a:gd name="connsiteX4" fmla="*/ 870764 w 1386312"/>
                  <a:gd name="connsiteY4" fmla="*/ 1 h 1715081"/>
                  <a:gd name="connsiteX5" fmla="*/ 0 w 1386312"/>
                  <a:gd name="connsiteY5" fmla="*/ 721853 h 1715081"/>
                  <a:gd name="connsiteX6" fmla="*/ 31531 w 1386312"/>
                  <a:gd name="connsiteY6" fmla="*/ 1620488 h 1715081"/>
                  <a:gd name="connsiteX0" fmla="*/ 0 w 1354781"/>
                  <a:gd name="connsiteY0" fmla="*/ 1620487 h 1715080"/>
                  <a:gd name="connsiteX1" fmla="*/ 536027 w 1354781"/>
                  <a:gd name="connsiteY1" fmla="*/ 1320942 h 1715080"/>
                  <a:gd name="connsiteX2" fmla="*/ 1056290 w 1354781"/>
                  <a:gd name="connsiteY2" fmla="*/ 1715080 h 1715080"/>
                  <a:gd name="connsiteX3" fmla="*/ 1354781 w 1354781"/>
                  <a:gd name="connsiteY3" fmla="*/ 705830 h 1715080"/>
                  <a:gd name="connsiteX4" fmla="*/ 839233 w 1354781"/>
                  <a:gd name="connsiteY4" fmla="*/ 0 h 1715080"/>
                  <a:gd name="connsiteX5" fmla="*/ 118712 w 1354781"/>
                  <a:gd name="connsiteY5" fmla="*/ 616252 h 1715080"/>
                  <a:gd name="connsiteX6" fmla="*/ 0 w 1354781"/>
                  <a:gd name="connsiteY6" fmla="*/ 1620487 h 1715080"/>
                  <a:gd name="connsiteX0" fmla="*/ 0 w 1290561"/>
                  <a:gd name="connsiteY0" fmla="*/ 1621976 h 1715080"/>
                  <a:gd name="connsiteX1" fmla="*/ 471807 w 1290561"/>
                  <a:gd name="connsiteY1" fmla="*/ 1320942 h 1715080"/>
                  <a:gd name="connsiteX2" fmla="*/ 992070 w 1290561"/>
                  <a:gd name="connsiteY2" fmla="*/ 1715080 h 1715080"/>
                  <a:gd name="connsiteX3" fmla="*/ 1290561 w 1290561"/>
                  <a:gd name="connsiteY3" fmla="*/ 705830 h 1715080"/>
                  <a:gd name="connsiteX4" fmla="*/ 775013 w 1290561"/>
                  <a:gd name="connsiteY4" fmla="*/ 0 h 1715080"/>
                  <a:gd name="connsiteX5" fmla="*/ 54492 w 1290561"/>
                  <a:gd name="connsiteY5" fmla="*/ 616252 h 1715080"/>
                  <a:gd name="connsiteX6" fmla="*/ 0 w 1290561"/>
                  <a:gd name="connsiteY6" fmla="*/ 1621976 h 1715080"/>
                  <a:gd name="connsiteX0" fmla="*/ 0 w 1305767"/>
                  <a:gd name="connsiteY0" fmla="*/ 1624647 h 1715080"/>
                  <a:gd name="connsiteX1" fmla="*/ 487013 w 1305767"/>
                  <a:gd name="connsiteY1" fmla="*/ 1320942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15080"/>
                  <a:gd name="connsiteX1" fmla="*/ 473609 w 1305767"/>
                  <a:gd name="connsiteY1" fmla="*/ 1385988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23096"/>
                  <a:gd name="connsiteX1" fmla="*/ 473609 w 1305767"/>
                  <a:gd name="connsiteY1" fmla="*/ 1385988 h 1723096"/>
                  <a:gd name="connsiteX2" fmla="*/ 961663 w 1305767"/>
                  <a:gd name="connsiteY2" fmla="*/ 1723095 h 1723096"/>
                  <a:gd name="connsiteX3" fmla="*/ 1305767 w 1305767"/>
                  <a:gd name="connsiteY3" fmla="*/ 705830 h 1723096"/>
                  <a:gd name="connsiteX4" fmla="*/ 790219 w 1305767"/>
                  <a:gd name="connsiteY4" fmla="*/ 0 h 1723096"/>
                  <a:gd name="connsiteX5" fmla="*/ 69698 w 1305767"/>
                  <a:gd name="connsiteY5" fmla="*/ 616252 h 1723096"/>
                  <a:gd name="connsiteX6" fmla="*/ 0 w 1305767"/>
                  <a:gd name="connsiteY6" fmla="*/ 1624647 h 1723096"/>
                  <a:gd name="connsiteX0" fmla="*/ 0 w 1351380"/>
                  <a:gd name="connsiteY0" fmla="*/ 1632661 h 1723095"/>
                  <a:gd name="connsiteX1" fmla="*/ 519222 w 1351380"/>
                  <a:gd name="connsiteY1" fmla="*/ 1385988 h 1723095"/>
                  <a:gd name="connsiteX2" fmla="*/ 1007276 w 1351380"/>
                  <a:gd name="connsiteY2" fmla="*/ 1723095 h 1723095"/>
                  <a:gd name="connsiteX3" fmla="*/ 1351380 w 1351380"/>
                  <a:gd name="connsiteY3" fmla="*/ 705830 h 1723095"/>
                  <a:gd name="connsiteX4" fmla="*/ 835832 w 1351380"/>
                  <a:gd name="connsiteY4" fmla="*/ 0 h 1723095"/>
                  <a:gd name="connsiteX5" fmla="*/ 115311 w 1351380"/>
                  <a:gd name="connsiteY5" fmla="*/ 616252 h 1723095"/>
                  <a:gd name="connsiteX6" fmla="*/ 0 w 1351380"/>
                  <a:gd name="connsiteY6" fmla="*/ 1632661 h 172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380" h="1723095">
                    <a:moveTo>
                      <a:pt x="0" y="1632661"/>
                    </a:moveTo>
                    <a:lnTo>
                      <a:pt x="519222" y="1385988"/>
                    </a:lnTo>
                    <a:lnTo>
                      <a:pt x="1007276" y="1723095"/>
                    </a:lnTo>
                    <a:lnTo>
                      <a:pt x="1351380" y="705830"/>
                    </a:lnTo>
                    <a:lnTo>
                      <a:pt x="835832" y="0"/>
                    </a:lnTo>
                    <a:lnTo>
                      <a:pt x="115311" y="616252"/>
                    </a:lnTo>
                    <a:lnTo>
                      <a:pt x="0" y="1632661"/>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a:p>
            </p:txBody>
          </p:sp>
          <p:sp>
            <p:nvSpPr>
              <p:cNvPr id="51" name="Text Box 10"/>
              <p:cNvSpPr txBox="1">
                <a:spLocks noChangeArrowheads="1"/>
              </p:cNvSpPr>
              <p:nvPr/>
            </p:nvSpPr>
            <p:spPr bwMode="auto">
              <a:xfrm rot="17744282">
                <a:off x="6280224" y="1408930"/>
                <a:ext cx="983494" cy="7581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de-DE" altLang="de-DE" sz="2400" i="0" u="none" strike="noStrike" cap="none" normalizeH="0" baseline="0" dirty="0">
                    <a:ln>
                      <a:noFill/>
                    </a:ln>
                    <a:solidFill>
                      <a:srgbClr val="FFFFFF"/>
                    </a:solidFill>
                    <a:effectLst/>
                    <a:latin typeface="Candara" pitchFamily="34" charset="0"/>
                    <a:cs typeface="Arial" pitchFamily="34" charset="0"/>
                  </a:rPr>
                  <a:t> </a:t>
                </a:r>
                <a:r>
                  <a:rPr kumimoji="0" lang="de-DE" altLang="de-DE" sz="2400" i="0" u="none" strike="noStrike" cap="none" normalizeH="0" baseline="0" dirty="0" err="1">
                    <a:ln>
                      <a:noFill/>
                    </a:ln>
                    <a:solidFill>
                      <a:srgbClr val="FFFFFF"/>
                    </a:solidFill>
                    <a:effectLst/>
                    <a:latin typeface="Candara" pitchFamily="34" charset="0"/>
                    <a:cs typeface="Arial" pitchFamily="34" charset="0"/>
                  </a:rPr>
                  <a:t>Refle</a:t>
                </a:r>
                <a:r>
                  <a:rPr kumimoji="0" lang="de-DE" altLang="de-DE" sz="2400" i="0" u="none" strike="noStrike" cap="none" normalizeH="0" baseline="0" dirty="0">
                    <a:ln>
                      <a:noFill/>
                    </a:ln>
                    <a:solidFill>
                      <a:srgbClr val="FFFFFF"/>
                    </a:solidFill>
                    <a:effectLst/>
                    <a:latin typeface="Candara" pitchFamily="34" charset="0"/>
                    <a:cs typeface="Arial" pitchFamily="34" charset="0"/>
                  </a:rPr>
                  <a:t>-</a:t>
                </a:r>
                <a:br>
                  <a:rPr kumimoji="0" lang="de-DE" altLang="de-DE" sz="2400" i="0" u="none" strike="noStrike" cap="none" normalizeH="0" baseline="0" dirty="0">
                    <a:ln>
                      <a:noFill/>
                    </a:ln>
                    <a:solidFill>
                      <a:srgbClr val="FFFFFF"/>
                    </a:solidFill>
                    <a:effectLst/>
                    <a:latin typeface="Candara" pitchFamily="34" charset="0"/>
                    <a:cs typeface="Arial" pitchFamily="34" charset="0"/>
                  </a:rPr>
                </a:br>
                <a:r>
                  <a:rPr kumimoji="0" lang="de-DE" altLang="de-DE" sz="2400" i="0" u="none" strike="noStrike" cap="none" normalizeH="0" baseline="0" dirty="0" err="1">
                    <a:ln>
                      <a:noFill/>
                    </a:ln>
                    <a:solidFill>
                      <a:srgbClr val="FFFFFF"/>
                    </a:solidFill>
                    <a:effectLst/>
                    <a:latin typeface="Candara" pitchFamily="34" charset="0"/>
                    <a:cs typeface="Arial" pitchFamily="34" charset="0"/>
                  </a:rPr>
                  <a:t>xion</a:t>
                </a:r>
                <a:endParaRPr kumimoji="0" lang="de-DE" altLang="de-DE" sz="2400" i="0" u="none" strike="noStrike" cap="none" normalizeH="0" baseline="0" dirty="0">
                  <a:ln>
                    <a:noFill/>
                  </a:ln>
                  <a:solidFill>
                    <a:schemeClr val="tx1"/>
                  </a:solidFill>
                  <a:effectLst/>
                  <a:latin typeface="Arial" pitchFamily="34" charset="0"/>
                  <a:cs typeface="Arial" pitchFamily="34" charset="0"/>
                </a:endParaRPr>
              </a:p>
            </p:txBody>
          </p:sp>
        </p:grpSp>
        <p:grpSp>
          <p:nvGrpSpPr>
            <p:cNvPr id="4" name="Gruppieren 3"/>
            <p:cNvGrpSpPr/>
            <p:nvPr/>
          </p:nvGrpSpPr>
          <p:grpSpPr>
            <a:xfrm>
              <a:off x="4713546" y="2210718"/>
              <a:ext cx="2495837" cy="3698328"/>
              <a:chOff x="4713546" y="2210718"/>
              <a:chExt cx="2495837" cy="3698328"/>
            </a:xfrm>
          </p:grpSpPr>
          <p:sp>
            <p:nvSpPr>
              <p:cNvPr id="56" name="Freeform 3"/>
              <p:cNvSpPr>
                <a:spLocks/>
              </p:cNvSpPr>
              <p:nvPr/>
            </p:nvSpPr>
            <p:spPr bwMode="auto">
              <a:xfrm>
                <a:off x="4713546" y="2210718"/>
                <a:ext cx="2495837" cy="3698328"/>
              </a:xfrm>
              <a:custGeom>
                <a:avLst/>
                <a:gdLst>
                  <a:gd name="T0" fmla="*/ 2688687 w 3507552"/>
                  <a:gd name="T1" fmla="*/ 4323516 h 6038193"/>
                  <a:gd name="T2" fmla="*/ 2907051 w 3507552"/>
                  <a:gd name="T3" fmla="*/ 4773892 h 6038193"/>
                  <a:gd name="T4" fmla="*/ 3507552 w 3507552"/>
                  <a:gd name="T5" fmla="*/ 4678358 h 6038193"/>
                  <a:gd name="T6" fmla="*/ 212795 w 3507552"/>
                  <a:gd name="T7" fmla="*/ 4146331 h 6038193"/>
                  <a:gd name="T8" fmla="*/ 2230781 w 3507552"/>
                  <a:gd name="T9" fmla="*/ 141889 h 6038193"/>
                  <a:gd name="T10" fmla="*/ 2766808 w 3507552"/>
                  <a:gd name="T11" fmla="*/ 0 h 6038193"/>
                  <a:gd name="T12" fmla="*/ 3176712 w 3507552"/>
                  <a:gd name="T13" fmla="*/ 457200 h 6038193"/>
                  <a:gd name="T14" fmla="*/ 1079898 w 3507552"/>
                  <a:gd name="T15" fmla="*/ 3767958 h 6038193"/>
                  <a:gd name="T16" fmla="*/ 2688687 w 3507552"/>
                  <a:gd name="T17" fmla="*/ 4323516 h 6038193"/>
                  <a:gd name="connsiteX0" fmla="*/ 2544580 w 3312122"/>
                  <a:gd name="connsiteY0" fmla="*/ 4192128 h 5312932"/>
                  <a:gd name="connsiteX1" fmla="*/ 2711621 w 3312122"/>
                  <a:gd name="connsiteY1" fmla="*/ 4773892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4580 w 3312122"/>
                  <a:gd name="connsiteY0" fmla="*/ 4192128 h 5312932"/>
                  <a:gd name="connsiteX1" fmla="*/ 3096545 w 3312122"/>
                  <a:gd name="connsiteY1" fmla="*/ 4236395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1531 w 3180764"/>
                  <a:gd name="connsiteY0" fmla="*/ 4192128 h 4642871"/>
                  <a:gd name="connsiteX1" fmla="*/ 3093496 w 3180764"/>
                  <a:gd name="connsiteY1" fmla="*/ 4236395 h 4642871"/>
                  <a:gd name="connsiteX2" fmla="*/ 3180764 w 3180764"/>
                  <a:gd name="connsiteY2" fmla="*/ 3675029 h 4642871"/>
                  <a:gd name="connsiteX3" fmla="*/ 14316 w 3180764"/>
                  <a:gd name="connsiteY3" fmla="*/ 4146331 h 4642871"/>
                  <a:gd name="connsiteX4" fmla="*/ 2032302 w 3180764"/>
                  <a:gd name="connsiteY4" fmla="*/ 141889 h 4642871"/>
                  <a:gd name="connsiteX5" fmla="*/ 2568329 w 3180764"/>
                  <a:gd name="connsiteY5" fmla="*/ 0 h 4642871"/>
                  <a:gd name="connsiteX6" fmla="*/ 2978233 w 3180764"/>
                  <a:gd name="connsiteY6" fmla="*/ 457200 h 4642871"/>
                  <a:gd name="connsiteX7" fmla="*/ 881419 w 3180764"/>
                  <a:gd name="connsiteY7" fmla="*/ 3767958 h 4642871"/>
                  <a:gd name="connsiteX8" fmla="*/ 2541531 w 3180764"/>
                  <a:gd name="connsiteY8" fmla="*/ 4192128 h 4642871"/>
                  <a:gd name="connsiteX0" fmla="*/ 2541531 w 3299560"/>
                  <a:gd name="connsiteY0" fmla="*/ 4192128 h 4905639"/>
                  <a:gd name="connsiteX1" fmla="*/ 3093496 w 3299560"/>
                  <a:gd name="connsiteY1" fmla="*/ 4236395 h 4905639"/>
                  <a:gd name="connsiteX2" fmla="*/ 3180764 w 3299560"/>
                  <a:gd name="connsiteY2" fmla="*/ 3675029 h 4905639"/>
                  <a:gd name="connsiteX3" fmla="*/ 14316 w 3299560"/>
                  <a:gd name="connsiteY3" fmla="*/ 4146331 h 4905639"/>
                  <a:gd name="connsiteX4" fmla="*/ 2032302 w 3299560"/>
                  <a:gd name="connsiteY4" fmla="*/ 141889 h 4905639"/>
                  <a:gd name="connsiteX5" fmla="*/ 2568329 w 3299560"/>
                  <a:gd name="connsiteY5" fmla="*/ 0 h 4905639"/>
                  <a:gd name="connsiteX6" fmla="*/ 2978233 w 3299560"/>
                  <a:gd name="connsiteY6" fmla="*/ 457200 h 4905639"/>
                  <a:gd name="connsiteX7" fmla="*/ 881419 w 3299560"/>
                  <a:gd name="connsiteY7" fmla="*/ 3767958 h 4905639"/>
                  <a:gd name="connsiteX8" fmla="*/ 2541531 w 3299560"/>
                  <a:gd name="connsiteY8" fmla="*/ 4192128 h 4905639"/>
                  <a:gd name="connsiteX0" fmla="*/ 2532707 w 3288757"/>
                  <a:gd name="connsiteY0" fmla="*/ 4192128 h 5014456"/>
                  <a:gd name="connsiteX1" fmla="*/ 3084672 w 3288757"/>
                  <a:gd name="connsiteY1" fmla="*/ 4236395 h 5014456"/>
                  <a:gd name="connsiteX2" fmla="*/ 3171940 w 3288757"/>
                  <a:gd name="connsiteY2" fmla="*/ 3675029 h 5014456"/>
                  <a:gd name="connsiteX3" fmla="*/ 5492 w 3288757"/>
                  <a:gd name="connsiteY3" fmla="*/ 4146331 h 5014456"/>
                  <a:gd name="connsiteX4" fmla="*/ 2023478 w 3288757"/>
                  <a:gd name="connsiteY4" fmla="*/ 141889 h 5014456"/>
                  <a:gd name="connsiteX5" fmla="*/ 2559505 w 3288757"/>
                  <a:gd name="connsiteY5" fmla="*/ 0 h 5014456"/>
                  <a:gd name="connsiteX6" fmla="*/ 2969409 w 3288757"/>
                  <a:gd name="connsiteY6" fmla="*/ 457200 h 5014456"/>
                  <a:gd name="connsiteX7" fmla="*/ 872595 w 3288757"/>
                  <a:gd name="connsiteY7" fmla="*/ 3767958 h 5014456"/>
                  <a:gd name="connsiteX8" fmla="*/ 2532707 w 3288757"/>
                  <a:gd name="connsiteY8" fmla="*/ 4192128 h 5014456"/>
                  <a:gd name="connsiteX0" fmla="*/ 2532707 w 3288756"/>
                  <a:gd name="connsiteY0" fmla="*/ 4192128 h 5014455"/>
                  <a:gd name="connsiteX1" fmla="*/ 3084672 w 3288756"/>
                  <a:gd name="connsiteY1" fmla="*/ 4236395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10333 w 3288756"/>
                  <a:gd name="connsiteY1" fmla="*/ 4200563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68240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68240 h 5014455"/>
                  <a:gd name="connsiteX0" fmla="*/ 2540951 w 3273905"/>
                  <a:gd name="connsiteY0" fmla="*/ 4168240 h 4905638"/>
                  <a:gd name="connsiteX1" fmla="*/ 3144238 w 3273905"/>
                  <a:gd name="connsiteY1" fmla="*/ 4176674 h 4905638"/>
                  <a:gd name="connsiteX2" fmla="*/ 3154523 w 3273905"/>
                  <a:gd name="connsiteY2" fmla="*/ 3675029 h 4905638"/>
                  <a:gd name="connsiteX3" fmla="*/ 13736 w 3273905"/>
                  <a:gd name="connsiteY3" fmla="*/ 4146331 h 4905638"/>
                  <a:gd name="connsiteX4" fmla="*/ 2031722 w 3273905"/>
                  <a:gd name="connsiteY4" fmla="*/ 141889 h 4905638"/>
                  <a:gd name="connsiteX5" fmla="*/ 2567749 w 3273905"/>
                  <a:gd name="connsiteY5" fmla="*/ 0 h 4905638"/>
                  <a:gd name="connsiteX6" fmla="*/ 2977653 w 3273905"/>
                  <a:gd name="connsiteY6" fmla="*/ 457200 h 4905638"/>
                  <a:gd name="connsiteX7" fmla="*/ 880839 w 3273905"/>
                  <a:gd name="connsiteY7" fmla="*/ 3767958 h 4905638"/>
                  <a:gd name="connsiteX8" fmla="*/ 2540951 w 3273905"/>
                  <a:gd name="connsiteY8" fmla="*/ 4168240 h 4905638"/>
                  <a:gd name="connsiteX0" fmla="*/ 2540951 w 3528987"/>
                  <a:gd name="connsiteY0" fmla="*/ 4168240 h 4740330"/>
                  <a:gd name="connsiteX1" fmla="*/ 3144238 w 3528987"/>
                  <a:gd name="connsiteY1" fmla="*/ 4176674 h 4740330"/>
                  <a:gd name="connsiteX2" fmla="*/ 3154523 w 3528987"/>
                  <a:gd name="connsiteY2" fmla="*/ 3675029 h 4740330"/>
                  <a:gd name="connsiteX3" fmla="*/ 13736 w 3528987"/>
                  <a:gd name="connsiteY3" fmla="*/ 4146331 h 4740330"/>
                  <a:gd name="connsiteX4" fmla="*/ 2031722 w 3528987"/>
                  <a:gd name="connsiteY4" fmla="*/ 141889 h 4740330"/>
                  <a:gd name="connsiteX5" fmla="*/ 2567749 w 3528987"/>
                  <a:gd name="connsiteY5" fmla="*/ 0 h 4740330"/>
                  <a:gd name="connsiteX6" fmla="*/ 2977653 w 3528987"/>
                  <a:gd name="connsiteY6" fmla="*/ 457200 h 4740330"/>
                  <a:gd name="connsiteX7" fmla="*/ 880839 w 3528987"/>
                  <a:gd name="connsiteY7" fmla="*/ 3767958 h 4740330"/>
                  <a:gd name="connsiteX8" fmla="*/ 2540951 w 3528987"/>
                  <a:gd name="connsiteY8" fmla="*/ 4168240 h 4740330"/>
                  <a:gd name="connsiteX0" fmla="*/ 2540951 w 3528986"/>
                  <a:gd name="connsiteY0" fmla="*/ 4168240 h 4740330"/>
                  <a:gd name="connsiteX1" fmla="*/ 3144238 w 3528986"/>
                  <a:gd name="connsiteY1" fmla="*/ 4176674 h 4740330"/>
                  <a:gd name="connsiteX2" fmla="*/ 3154523 w 3528986"/>
                  <a:gd name="connsiteY2" fmla="*/ 3675029 h 4740330"/>
                  <a:gd name="connsiteX3" fmla="*/ 13736 w 3528986"/>
                  <a:gd name="connsiteY3" fmla="*/ 4146331 h 4740330"/>
                  <a:gd name="connsiteX4" fmla="*/ 2031722 w 3528986"/>
                  <a:gd name="connsiteY4" fmla="*/ 141889 h 4740330"/>
                  <a:gd name="connsiteX5" fmla="*/ 2567749 w 3528986"/>
                  <a:gd name="connsiteY5" fmla="*/ 0 h 4740330"/>
                  <a:gd name="connsiteX6" fmla="*/ 2977653 w 3528986"/>
                  <a:gd name="connsiteY6" fmla="*/ 457200 h 4740330"/>
                  <a:gd name="connsiteX7" fmla="*/ 880839 w 3528986"/>
                  <a:gd name="connsiteY7" fmla="*/ 3767958 h 4740330"/>
                  <a:gd name="connsiteX8" fmla="*/ 2540951 w 3528986"/>
                  <a:gd name="connsiteY8" fmla="*/ 4168240 h 4740330"/>
                  <a:gd name="connsiteX0" fmla="*/ 2529461 w 3510646"/>
                  <a:gd name="connsiteY0" fmla="*/ 4168240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1 w 3510646"/>
                  <a:gd name="connsiteY8" fmla="*/ 4168240 h 4943563"/>
                  <a:gd name="connsiteX0" fmla="*/ 2529462 w 3510646"/>
                  <a:gd name="connsiteY0" fmla="*/ 4156296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2 w 3510646"/>
                  <a:gd name="connsiteY8" fmla="*/ 4156296 h 4943563"/>
                  <a:gd name="connsiteX0" fmla="*/ 2542421 w 3591180"/>
                  <a:gd name="connsiteY0" fmla="*/ 4156296 h 4782347"/>
                  <a:gd name="connsiteX1" fmla="*/ 3145707 w 3591180"/>
                  <a:gd name="connsiteY1" fmla="*/ 4176674 h 4782347"/>
                  <a:gd name="connsiteX2" fmla="*/ 3220147 w 3591180"/>
                  <a:gd name="connsiteY2" fmla="*/ 3746695 h 4782347"/>
                  <a:gd name="connsiteX3" fmla="*/ 15205 w 3591180"/>
                  <a:gd name="connsiteY3" fmla="*/ 4146331 h 4782347"/>
                  <a:gd name="connsiteX4" fmla="*/ 2033191 w 3591180"/>
                  <a:gd name="connsiteY4" fmla="*/ 141889 h 4782347"/>
                  <a:gd name="connsiteX5" fmla="*/ 2569218 w 3591180"/>
                  <a:gd name="connsiteY5" fmla="*/ 0 h 4782347"/>
                  <a:gd name="connsiteX6" fmla="*/ 2979122 w 3591180"/>
                  <a:gd name="connsiteY6" fmla="*/ 457200 h 4782347"/>
                  <a:gd name="connsiteX7" fmla="*/ 882308 w 3591180"/>
                  <a:gd name="connsiteY7" fmla="*/ 3767958 h 4782347"/>
                  <a:gd name="connsiteX8" fmla="*/ 2542421 w 3591180"/>
                  <a:gd name="connsiteY8" fmla="*/ 4156296 h 4782347"/>
                  <a:gd name="connsiteX0" fmla="*/ 2542421 w 3591181"/>
                  <a:gd name="connsiteY0" fmla="*/ 4156296 h 4782346"/>
                  <a:gd name="connsiteX1" fmla="*/ 3132877 w 3591181"/>
                  <a:gd name="connsiteY1" fmla="*/ 4176675 h 4782346"/>
                  <a:gd name="connsiteX2" fmla="*/ 3220147 w 3591181"/>
                  <a:gd name="connsiteY2" fmla="*/ 3746695 h 4782346"/>
                  <a:gd name="connsiteX3" fmla="*/ 15205 w 3591181"/>
                  <a:gd name="connsiteY3" fmla="*/ 4146331 h 4782346"/>
                  <a:gd name="connsiteX4" fmla="*/ 2033191 w 3591181"/>
                  <a:gd name="connsiteY4" fmla="*/ 141889 h 4782346"/>
                  <a:gd name="connsiteX5" fmla="*/ 2569218 w 3591181"/>
                  <a:gd name="connsiteY5" fmla="*/ 0 h 4782346"/>
                  <a:gd name="connsiteX6" fmla="*/ 2979122 w 3591181"/>
                  <a:gd name="connsiteY6" fmla="*/ 457200 h 4782346"/>
                  <a:gd name="connsiteX7" fmla="*/ 882308 w 3591181"/>
                  <a:gd name="connsiteY7" fmla="*/ 3767958 h 4782346"/>
                  <a:gd name="connsiteX8" fmla="*/ 2542421 w 3591181"/>
                  <a:gd name="connsiteY8" fmla="*/ 4156296 h 4782346"/>
                  <a:gd name="connsiteX0" fmla="*/ 2542421 w 3591182"/>
                  <a:gd name="connsiteY0" fmla="*/ 4156296 h 4774805"/>
                  <a:gd name="connsiteX1" fmla="*/ 3132877 w 3591182"/>
                  <a:gd name="connsiteY1" fmla="*/ 4176675 h 4774805"/>
                  <a:gd name="connsiteX2" fmla="*/ 3220148 w 3591182"/>
                  <a:gd name="connsiteY2" fmla="*/ 3734004 h 4774805"/>
                  <a:gd name="connsiteX3" fmla="*/ 15205 w 3591182"/>
                  <a:gd name="connsiteY3" fmla="*/ 4146331 h 4774805"/>
                  <a:gd name="connsiteX4" fmla="*/ 2033191 w 3591182"/>
                  <a:gd name="connsiteY4" fmla="*/ 141889 h 4774805"/>
                  <a:gd name="connsiteX5" fmla="*/ 2569218 w 3591182"/>
                  <a:gd name="connsiteY5" fmla="*/ 0 h 4774805"/>
                  <a:gd name="connsiteX6" fmla="*/ 2979122 w 3591182"/>
                  <a:gd name="connsiteY6" fmla="*/ 457200 h 4774805"/>
                  <a:gd name="connsiteX7" fmla="*/ 882308 w 3591182"/>
                  <a:gd name="connsiteY7" fmla="*/ 3767958 h 4774805"/>
                  <a:gd name="connsiteX8" fmla="*/ 2542421 w 3591182"/>
                  <a:gd name="connsiteY8" fmla="*/ 4156296 h 4774805"/>
                  <a:gd name="connsiteX0" fmla="*/ 2542421 w 3591183"/>
                  <a:gd name="connsiteY0" fmla="*/ 4156296 h 4748752"/>
                  <a:gd name="connsiteX1" fmla="*/ 3132877 w 3591183"/>
                  <a:gd name="connsiteY1" fmla="*/ 4176675 h 4748752"/>
                  <a:gd name="connsiteX2" fmla="*/ 3220149 w 3591183"/>
                  <a:gd name="connsiteY2" fmla="*/ 3689587 h 4748752"/>
                  <a:gd name="connsiteX3" fmla="*/ 15205 w 3591183"/>
                  <a:gd name="connsiteY3" fmla="*/ 4146331 h 4748752"/>
                  <a:gd name="connsiteX4" fmla="*/ 2033191 w 3591183"/>
                  <a:gd name="connsiteY4" fmla="*/ 141889 h 4748752"/>
                  <a:gd name="connsiteX5" fmla="*/ 2569218 w 3591183"/>
                  <a:gd name="connsiteY5" fmla="*/ 0 h 4748752"/>
                  <a:gd name="connsiteX6" fmla="*/ 2979122 w 3591183"/>
                  <a:gd name="connsiteY6" fmla="*/ 457200 h 4748752"/>
                  <a:gd name="connsiteX7" fmla="*/ 882308 w 3591183"/>
                  <a:gd name="connsiteY7" fmla="*/ 3767958 h 4748752"/>
                  <a:gd name="connsiteX8" fmla="*/ 2542421 w 3591183"/>
                  <a:gd name="connsiteY8" fmla="*/ 4156296 h 4748752"/>
                  <a:gd name="connsiteX0" fmla="*/ 2542421 w 3591183"/>
                  <a:gd name="connsiteY0" fmla="*/ 4156296 h 4759853"/>
                  <a:gd name="connsiteX1" fmla="*/ 3132877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56296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30151 w 3572184"/>
                  <a:gd name="connsiteY0" fmla="*/ 4142759 h 4927571"/>
                  <a:gd name="connsiteX1" fmla="*/ 3113792 w 3572184"/>
                  <a:gd name="connsiteY1" fmla="*/ 4176675 h 4927571"/>
                  <a:gd name="connsiteX2" fmla="*/ 3207880 w 3572184"/>
                  <a:gd name="connsiteY2" fmla="*/ 3708624 h 4927571"/>
                  <a:gd name="connsiteX3" fmla="*/ 2935 w 3572184"/>
                  <a:gd name="connsiteY3" fmla="*/ 4146331 h 4927571"/>
                  <a:gd name="connsiteX4" fmla="*/ 2020921 w 3572184"/>
                  <a:gd name="connsiteY4" fmla="*/ 141889 h 4927571"/>
                  <a:gd name="connsiteX5" fmla="*/ 2556948 w 3572184"/>
                  <a:gd name="connsiteY5" fmla="*/ 0 h 4927571"/>
                  <a:gd name="connsiteX6" fmla="*/ 2966852 w 3572184"/>
                  <a:gd name="connsiteY6" fmla="*/ 457200 h 4927571"/>
                  <a:gd name="connsiteX7" fmla="*/ 870038 w 3572184"/>
                  <a:gd name="connsiteY7" fmla="*/ 3767958 h 4927571"/>
                  <a:gd name="connsiteX8" fmla="*/ 2530151 w 3572184"/>
                  <a:gd name="connsiteY8" fmla="*/ 4142759 h 492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2184" h="4927571">
                    <a:moveTo>
                      <a:pt x="2530151" y="4142759"/>
                    </a:moveTo>
                    <a:lnTo>
                      <a:pt x="3113792" y="4176675"/>
                    </a:lnTo>
                    <a:lnTo>
                      <a:pt x="3207880" y="3708624"/>
                    </a:lnTo>
                    <a:cubicBezTo>
                      <a:pt x="4912701" y="5331235"/>
                      <a:pt x="85284" y="5182729"/>
                      <a:pt x="2935" y="4146331"/>
                    </a:cubicBezTo>
                    <a:cubicBezTo>
                      <a:pt x="-79414" y="3109933"/>
                      <a:pt x="1595252" y="1198179"/>
                      <a:pt x="2020921" y="141889"/>
                    </a:cubicBezTo>
                    <a:lnTo>
                      <a:pt x="2556948" y="0"/>
                    </a:lnTo>
                    <a:lnTo>
                      <a:pt x="2966852" y="457200"/>
                    </a:lnTo>
                    <a:cubicBezTo>
                      <a:pt x="2746135" y="1277007"/>
                      <a:pt x="942822" y="3153698"/>
                      <a:pt x="870038" y="3767958"/>
                    </a:cubicBezTo>
                    <a:cubicBezTo>
                      <a:pt x="797255" y="4382218"/>
                      <a:pt x="2730906" y="4369903"/>
                      <a:pt x="2530151" y="4142759"/>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a:p>
            </p:txBody>
          </p:sp>
          <p:sp>
            <p:nvSpPr>
              <p:cNvPr id="57" name="Text Box 8"/>
              <p:cNvSpPr txBox="1">
                <a:spLocks noChangeArrowheads="1"/>
              </p:cNvSpPr>
              <p:nvPr/>
            </p:nvSpPr>
            <p:spPr bwMode="auto">
              <a:xfrm rot="18039432">
                <a:off x="4683170" y="3421141"/>
                <a:ext cx="2232886" cy="64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2400" i="0" u="none" strike="noStrike" cap="none" normalizeH="0" baseline="0" dirty="0">
                    <a:ln>
                      <a:noFill/>
                    </a:ln>
                    <a:solidFill>
                      <a:srgbClr val="FFFFFF"/>
                    </a:solidFill>
                    <a:effectLst/>
                    <a:latin typeface="Candara" pitchFamily="34" charset="0"/>
                    <a:cs typeface="Arial" pitchFamily="34" charset="0"/>
                  </a:rPr>
                  <a:t>Projektphase</a:t>
                </a:r>
                <a:endParaRPr kumimoji="0" lang="de-DE" altLang="de-DE" sz="5400" i="0" u="none" strike="noStrike" cap="none" normalizeH="0" baseline="0" dirty="0">
                  <a:ln>
                    <a:noFill/>
                  </a:ln>
                  <a:solidFill>
                    <a:schemeClr val="tx1"/>
                  </a:solidFill>
                  <a:effectLst/>
                  <a:latin typeface="Arial" pitchFamily="34" charset="0"/>
                  <a:cs typeface="Arial" pitchFamily="34" charset="0"/>
                </a:endParaRPr>
              </a:p>
            </p:txBody>
          </p:sp>
        </p:grpSp>
        <p:sp>
          <p:nvSpPr>
            <p:cNvPr id="17" name="Ellipse 16"/>
            <p:cNvSpPr/>
            <p:nvPr/>
          </p:nvSpPr>
          <p:spPr>
            <a:xfrm>
              <a:off x="6585442" y="5057089"/>
              <a:ext cx="466905" cy="46690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75" name="Textfeld 74"/>
          <p:cNvSpPr txBox="1"/>
          <p:nvPr/>
        </p:nvSpPr>
        <p:spPr>
          <a:xfrm>
            <a:off x="2338106" y="5511613"/>
            <a:ext cx="1725985" cy="461665"/>
          </a:xfrm>
          <a:prstGeom prst="rect">
            <a:avLst/>
          </a:prstGeom>
          <a:noFill/>
        </p:spPr>
        <p:txBody>
          <a:bodyPr wrap="none" rtlCol="0">
            <a:spAutoFit/>
          </a:bodyPr>
          <a:lstStyle/>
          <a:p>
            <a:r>
              <a:rPr lang="de-DE" sz="2400" dirty="0">
                <a:solidFill>
                  <a:schemeClr val="accent1"/>
                </a:solidFill>
              </a:rPr>
              <a:t>UE Fahrzeug</a:t>
            </a:r>
          </a:p>
        </p:txBody>
      </p:sp>
      <p:grpSp>
        <p:nvGrpSpPr>
          <p:cNvPr id="19" name="Gruppieren 18"/>
          <p:cNvGrpSpPr/>
          <p:nvPr/>
        </p:nvGrpSpPr>
        <p:grpSpPr>
          <a:xfrm>
            <a:off x="1426329" y="4722519"/>
            <a:ext cx="990631" cy="1190933"/>
            <a:chOff x="1441569" y="5088279"/>
            <a:chExt cx="990631" cy="1190933"/>
          </a:xfrm>
        </p:grpSpPr>
        <p:sp>
          <p:nvSpPr>
            <p:cNvPr id="20" name="Freeform 4"/>
            <p:cNvSpPr>
              <a:spLocks/>
            </p:cNvSpPr>
            <p:nvPr/>
          </p:nvSpPr>
          <p:spPr bwMode="auto">
            <a:xfrm>
              <a:off x="1441569" y="5088279"/>
              <a:ext cx="970013" cy="1190933"/>
            </a:xfrm>
            <a:custGeom>
              <a:avLst/>
              <a:gdLst>
                <a:gd name="T0" fmla="*/ 0 w 1185797"/>
                <a:gd name="T1" fmla="*/ 1182414 h 1418897"/>
                <a:gd name="T2" fmla="*/ 299544 w 1185797"/>
                <a:gd name="T3" fmla="*/ 189186 h 1418897"/>
                <a:gd name="T4" fmla="*/ 914400 w 1185797"/>
                <a:gd name="T5" fmla="*/ 0 h 1418897"/>
                <a:gd name="T6" fmla="*/ 1185797 w 1185797"/>
                <a:gd name="T7" fmla="*/ 406813 h 1418897"/>
                <a:gd name="T8" fmla="*/ 1008993 w 1185797"/>
                <a:gd name="T9" fmla="*/ 1418897 h 1418897"/>
                <a:gd name="T10" fmla="*/ 0 w 1185797"/>
                <a:gd name="T11" fmla="*/ 1182414 h 1418897"/>
                <a:gd name="connsiteX0" fmla="*/ 0 w 1357180"/>
                <a:gd name="connsiteY0" fmla="*/ 1153407 h 1418897"/>
                <a:gd name="connsiteX1" fmla="*/ 470927 w 1357180"/>
                <a:gd name="connsiteY1" fmla="*/ 189186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153407 h 1418897"/>
                <a:gd name="connsiteX1" fmla="*/ 564408 w 1357180"/>
                <a:gd name="connsiteY1" fmla="*/ 73154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269438 h 1534928"/>
                <a:gd name="connsiteX1" fmla="*/ 564408 w 1357180"/>
                <a:gd name="connsiteY1" fmla="*/ 189185 h 1534928"/>
                <a:gd name="connsiteX2" fmla="*/ 1210426 w 1357180"/>
                <a:gd name="connsiteY2" fmla="*/ 0 h 1534928"/>
                <a:gd name="connsiteX3" fmla="*/ 1357180 w 1357180"/>
                <a:gd name="connsiteY3" fmla="*/ 522844 h 1534928"/>
                <a:gd name="connsiteX4" fmla="*/ 1180376 w 1357180"/>
                <a:gd name="connsiteY4" fmla="*/ 1534928 h 1534928"/>
                <a:gd name="connsiteX5" fmla="*/ 0 w 1357180"/>
                <a:gd name="connsiteY5" fmla="*/ 1269438 h 1534928"/>
                <a:gd name="connsiteX0" fmla="*/ 0 w 1388340"/>
                <a:gd name="connsiteY0" fmla="*/ 1269438 h 1534928"/>
                <a:gd name="connsiteX1" fmla="*/ 564408 w 1388340"/>
                <a:gd name="connsiteY1" fmla="*/ 189185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269438 h 1534928"/>
                <a:gd name="connsiteX1" fmla="*/ 564408 w 1388340"/>
                <a:gd name="connsiteY1" fmla="*/ 137341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321282 h 1586772"/>
                <a:gd name="connsiteX1" fmla="*/ 564408 w 1388340"/>
                <a:gd name="connsiteY1" fmla="*/ 189185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44875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25342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8340" h="1586772">
                  <a:moveTo>
                    <a:pt x="0" y="1321282"/>
                  </a:moveTo>
                  <a:lnTo>
                    <a:pt x="525342" y="189186"/>
                  </a:lnTo>
                  <a:lnTo>
                    <a:pt x="1210426" y="0"/>
                  </a:lnTo>
                  <a:lnTo>
                    <a:pt x="1388340" y="458657"/>
                  </a:lnTo>
                  <a:lnTo>
                    <a:pt x="1180376" y="1586772"/>
                  </a:lnTo>
                  <a:lnTo>
                    <a:pt x="0" y="1321282"/>
                  </a:lnTo>
                  <a:close/>
                </a:path>
              </a:pathLst>
            </a:custGeom>
            <a:solidFill>
              <a:schemeClr val="accent1"/>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a:p>
          </p:txBody>
        </p:sp>
        <p:sp>
          <p:nvSpPr>
            <p:cNvPr id="21" name="Text Box 6"/>
            <p:cNvSpPr txBox="1">
              <a:spLocks noChangeArrowheads="1"/>
            </p:cNvSpPr>
            <p:nvPr/>
          </p:nvSpPr>
          <p:spPr bwMode="auto">
            <a:xfrm rot="17282728">
              <a:off x="1613265" y="5336329"/>
              <a:ext cx="771943" cy="8659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2400" i="0" u="none" strike="noStrike" cap="none" normalizeH="0" baseline="0" dirty="0">
                  <a:ln>
                    <a:noFill/>
                  </a:ln>
                  <a:solidFill>
                    <a:srgbClr val="FFFFFF"/>
                  </a:solidFill>
                  <a:effectLst/>
                  <a:latin typeface="Candara" pitchFamily="34" charset="0"/>
                  <a:cs typeface="Arial" pitchFamily="34" charset="0"/>
                </a:rPr>
                <a:t>Aus-blick</a:t>
              </a:r>
              <a:endParaRPr kumimoji="0" lang="de-DE" altLang="de-DE" sz="5400" i="0" u="none" strike="noStrike" cap="none" normalizeH="0" baseline="0" dirty="0">
                <a:ln>
                  <a:noFill/>
                </a:ln>
                <a:solidFill>
                  <a:schemeClr val="tx1"/>
                </a:solidFill>
                <a:effectLst/>
                <a:latin typeface="Arial" pitchFamily="34" charset="0"/>
                <a:cs typeface="Arial" pitchFamily="34" charset="0"/>
              </a:endParaRPr>
            </a:p>
          </p:txBody>
        </p:sp>
      </p:grpSp>
      <p:grpSp>
        <p:nvGrpSpPr>
          <p:cNvPr id="22" name="Gruppieren 21"/>
          <p:cNvGrpSpPr/>
          <p:nvPr/>
        </p:nvGrpSpPr>
        <p:grpSpPr>
          <a:xfrm>
            <a:off x="1799421" y="3944255"/>
            <a:ext cx="5114346" cy="1069918"/>
            <a:chOff x="1814661" y="4310015"/>
            <a:chExt cx="5114346" cy="1069918"/>
          </a:xfrm>
        </p:grpSpPr>
        <p:sp>
          <p:nvSpPr>
            <p:cNvPr id="23" name="Freeform 5"/>
            <p:cNvSpPr>
              <a:spLocks/>
            </p:cNvSpPr>
            <p:nvPr/>
          </p:nvSpPr>
          <p:spPr bwMode="auto">
            <a:xfrm>
              <a:off x="1814661" y="4310015"/>
              <a:ext cx="5114346" cy="1069918"/>
            </a:xfrm>
            <a:custGeom>
              <a:avLst/>
              <a:gdLst>
                <a:gd name="T0" fmla="*/ 0 w 7570979"/>
                <a:gd name="T1" fmla="*/ 1734207 h 2301765"/>
                <a:gd name="T2" fmla="*/ 725214 w 7570979"/>
                <a:gd name="T3" fmla="*/ 1497724 h 2301765"/>
                <a:gd name="T4" fmla="*/ 882869 w 7570979"/>
                <a:gd name="T5" fmla="*/ 1970689 h 2301765"/>
                <a:gd name="T6" fmla="*/ 6385035 w 7570979"/>
                <a:gd name="T7" fmla="*/ 1891862 h 2301765"/>
                <a:gd name="T8" fmla="*/ 6653049 w 7570979"/>
                <a:gd name="T9" fmla="*/ 2301765 h 2301765"/>
                <a:gd name="T10" fmla="*/ 7236373 w 7570979"/>
                <a:gd name="T11" fmla="*/ 2081048 h 2301765"/>
                <a:gd name="T12" fmla="*/ 0 w 7570979"/>
                <a:gd name="T13" fmla="*/ 1734207 h 2301765"/>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653049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65480 w 7605494"/>
                <a:gd name="connsiteY3" fmla="*/ 1345967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81061 w 7605494"/>
                <a:gd name="connsiteY3" fmla="*/ 1476501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886405"/>
                <a:gd name="connsiteX1" fmla="*/ 725214 w 7605494"/>
                <a:gd name="connsiteY1" fmla="*/ 937325 h 1886405"/>
                <a:gd name="connsiteX2" fmla="*/ 882869 w 7605494"/>
                <a:gd name="connsiteY2" fmla="*/ 1410290 h 1886405"/>
                <a:gd name="connsiteX3" fmla="*/ 6681061 w 7605494"/>
                <a:gd name="connsiteY3" fmla="*/ 1476501 h 1886405"/>
                <a:gd name="connsiteX4" fmla="*/ 6902335 w 7605494"/>
                <a:gd name="connsiteY4" fmla="*/ 1886405 h 1886405"/>
                <a:gd name="connsiteX5" fmla="*/ 7594719 w 7605494"/>
                <a:gd name="connsiteY5" fmla="*/ 1520648 h 1886405"/>
                <a:gd name="connsiteX6" fmla="*/ 0 w 7605494"/>
                <a:gd name="connsiteY6" fmla="*/ 1173808 h 1886405"/>
                <a:gd name="connsiteX0" fmla="*/ 0 w 7527702"/>
                <a:gd name="connsiteY0" fmla="*/ 1083314 h 1795911"/>
                <a:gd name="connsiteX1" fmla="*/ 725214 w 7527702"/>
                <a:gd name="connsiteY1" fmla="*/ 846831 h 1795911"/>
                <a:gd name="connsiteX2" fmla="*/ 882869 w 7527702"/>
                <a:gd name="connsiteY2" fmla="*/ 1319796 h 1795911"/>
                <a:gd name="connsiteX3" fmla="*/ 6681061 w 7527702"/>
                <a:gd name="connsiteY3" fmla="*/ 1386007 h 1795911"/>
                <a:gd name="connsiteX4" fmla="*/ 6902335 w 7527702"/>
                <a:gd name="connsiteY4" fmla="*/ 1795911 h 1795911"/>
                <a:gd name="connsiteX5" fmla="*/ 7516819 w 7527702"/>
                <a:gd name="connsiteY5" fmla="*/ 1647712 h 1795911"/>
                <a:gd name="connsiteX6" fmla="*/ 0 w 7527702"/>
                <a:gd name="connsiteY6" fmla="*/ 1083314 h 1795911"/>
                <a:gd name="connsiteX0" fmla="*/ 0 w 7527703"/>
                <a:gd name="connsiteY0" fmla="*/ 1083314 h 1795911"/>
                <a:gd name="connsiteX1" fmla="*/ 725214 w 7527703"/>
                <a:gd name="connsiteY1" fmla="*/ 846831 h 1795911"/>
                <a:gd name="connsiteX2" fmla="*/ 882869 w 7527703"/>
                <a:gd name="connsiteY2" fmla="*/ 1319796 h 1795911"/>
                <a:gd name="connsiteX3" fmla="*/ 6681062 w 7527703"/>
                <a:gd name="connsiteY3" fmla="*/ 1386007 h 1795911"/>
                <a:gd name="connsiteX4" fmla="*/ 6902335 w 7527703"/>
                <a:gd name="connsiteY4" fmla="*/ 1795911 h 1795911"/>
                <a:gd name="connsiteX5" fmla="*/ 7516819 w 7527703"/>
                <a:gd name="connsiteY5" fmla="*/ 1647712 h 1795911"/>
                <a:gd name="connsiteX6" fmla="*/ 0 w 7527703"/>
                <a:gd name="connsiteY6" fmla="*/ 1083314 h 1795911"/>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228619"/>
                <a:gd name="connsiteY0" fmla="*/ 1538428 h 2251025"/>
                <a:gd name="connsiteX1" fmla="*/ 725214 w 7228619"/>
                <a:gd name="connsiteY1" fmla="*/ 1301945 h 2251025"/>
                <a:gd name="connsiteX2" fmla="*/ 882869 w 7228619"/>
                <a:gd name="connsiteY2" fmla="*/ 1774910 h 2251025"/>
                <a:gd name="connsiteX3" fmla="*/ 6681062 w 7228619"/>
                <a:gd name="connsiteY3" fmla="*/ 1841121 h 2251025"/>
                <a:gd name="connsiteX4" fmla="*/ 6902335 w 7228619"/>
                <a:gd name="connsiteY4" fmla="*/ 2251025 h 2251025"/>
                <a:gd name="connsiteX5" fmla="*/ 7217296 w 7228619"/>
                <a:gd name="connsiteY5" fmla="*/ 1173319 h 2251025"/>
                <a:gd name="connsiteX6" fmla="*/ 0 w 7228619"/>
                <a:gd name="connsiteY6" fmla="*/ 1538428 h 2251025"/>
                <a:gd name="connsiteX0" fmla="*/ 0 w 7217296"/>
                <a:gd name="connsiteY0" fmla="*/ 1090175 h 1802772"/>
                <a:gd name="connsiteX1" fmla="*/ 725214 w 7217296"/>
                <a:gd name="connsiteY1" fmla="*/ 853692 h 1802772"/>
                <a:gd name="connsiteX2" fmla="*/ 882869 w 7217296"/>
                <a:gd name="connsiteY2" fmla="*/ 1326657 h 1802772"/>
                <a:gd name="connsiteX3" fmla="*/ 6681062 w 7217296"/>
                <a:gd name="connsiteY3" fmla="*/ 1392868 h 1802772"/>
                <a:gd name="connsiteX4" fmla="*/ 6902335 w 7217296"/>
                <a:gd name="connsiteY4" fmla="*/ 1802772 h 1802772"/>
                <a:gd name="connsiteX5" fmla="*/ 7217296 w 7217296"/>
                <a:gd name="connsiteY5" fmla="*/ 725066 h 1802772"/>
                <a:gd name="connsiteX6" fmla="*/ 0 w 7217296"/>
                <a:gd name="connsiteY6" fmla="*/ 1090175 h 1802772"/>
                <a:gd name="connsiteX0" fmla="*/ 0 w 7223105"/>
                <a:gd name="connsiteY0" fmla="*/ 1090175 h 1392868"/>
                <a:gd name="connsiteX1" fmla="*/ 725214 w 7223105"/>
                <a:gd name="connsiteY1" fmla="*/ 853692 h 1392868"/>
                <a:gd name="connsiteX2" fmla="*/ 882869 w 7223105"/>
                <a:gd name="connsiteY2" fmla="*/ 1326657 h 1392868"/>
                <a:gd name="connsiteX3" fmla="*/ 6681062 w 7223105"/>
                <a:gd name="connsiteY3" fmla="*/ 1392868 h 1392868"/>
                <a:gd name="connsiteX4" fmla="*/ 7223105 w 7223105"/>
                <a:gd name="connsiteY4" fmla="*/ 1241387 h 1392868"/>
                <a:gd name="connsiteX5" fmla="*/ 7217296 w 7223105"/>
                <a:gd name="connsiteY5" fmla="*/ 725066 h 1392868"/>
                <a:gd name="connsiteX6" fmla="*/ 0 w 7223105"/>
                <a:gd name="connsiteY6" fmla="*/ 1090175 h 1392868"/>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642572 w 7223105"/>
                <a:gd name="connsiteY3" fmla="*/ 1213702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319970"/>
                <a:gd name="connsiteY0" fmla="*/ 1058619 h 1295101"/>
                <a:gd name="connsiteX1" fmla="*/ 725214 w 7319970"/>
                <a:gd name="connsiteY1" fmla="*/ 822136 h 1295101"/>
                <a:gd name="connsiteX2" fmla="*/ 882869 w 7319970"/>
                <a:gd name="connsiteY2" fmla="*/ 1295101 h 1295101"/>
                <a:gd name="connsiteX3" fmla="*/ 6642572 w 7319970"/>
                <a:gd name="connsiteY3" fmla="*/ 1182146 h 1295101"/>
                <a:gd name="connsiteX4" fmla="*/ 7223105 w 7319970"/>
                <a:gd name="connsiteY4" fmla="*/ 1209831 h 1295101"/>
                <a:gd name="connsiteX5" fmla="*/ 7319942 w 7319970"/>
                <a:gd name="connsiteY5" fmla="*/ 765177 h 1295101"/>
                <a:gd name="connsiteX6" fmla="*/ 0 w 7319970"/>
                <a:gd name="connsiteY6" fmla="*/ 1058619 h 1295101"/>
                <a:gd name="connsiteX0" fmla="*/ 0 w 7319941"/>
                <a:gd name="connsiteY0" fmla="*/ 1058619 h 1295101"/>
                <a:gd name="connsiteX1" fmla="*/ 725214 w 7319941"/>
                <a:gd name="connsiteY1" fmla="*/ 822136 h 1295101"/>
                <a:gd name="connsiteX2" fmla="*/ 882869 w 7319941"/>
                <a:gd name="connsiteY2" fmla="*/ 1295101 h 1295101"/>
                <a:gd name="connsiteX3" fmla="*/ 6642572 w 7319941"/>
                <a:gd name="connsiteY3" fmla="*/ 1182146 h 1295101"/>
                <a:gd name="connsiteX4" fmla="*/ 7223105 w 7319941"/>
                <a:gd name="connsiteY4" fmla="*/ 1209831 h 1295101"/>
                <a:gd name="connsiteX5" fmla="*/ 7319942 w 7319941"/>
                <a:gd name="connsiteY5" fmla="*/ 765177 h 1295101"/>
                <a:gd name="connsiteX6" fmla="*/ 0 w 7319941"/>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141958 h 1378440"/>
                <a:gd name="connsiteX1" fmla="*/ 725214 w 7319942"/>
                <a:gd name="connsiteY1" fmla="*/ 905475 h 1378440"/>
                <a:gd name="connsiteX2" fmla="*/ 882869 w 7319942"/>
                <a:gd name="connsiteY2" fmla="*/ 1378440 h 1378440"/>
                <a:gd name="connsiteX3" fmla="*/ 6642572 w 7319942"/>
                <a:gd name="connsiteY3" fmla="*/ 1265485 h 1378440"/>
                <a:gd name="connsiteX4" fmla="*/ 7223105 w 7319942"/>
                <a:gd name="connsiteY4" fmla="*/ 1293170 h 1378440"/>
                <a:gd name="connsiteX5" fmla="*/ 7319942 w 7319942"/>
                <a:gd name="connsiteY5" fmla="*/ 848516 h 1378440"/>
                <a:gd name="connsiteX6" fmla="*/ 0 w 7319942"/>
                <a:gd name="connsiteY6" fmla="*/ 1141958 h 1378440"/>
                <a:gd name="connsiteX0" fmla="*/ 0 w 7319942"/>
                <a:gd name="connsiteY0" fmla="*/ 1189052 h 1425534"/>
                <a:gd name="connsiteX1" fmla="*/ 725214 w 7319942"/>
                <a:gd name="connsiteY1" fmla="*/ 952569 h 1425534"/>
                <a:gd name="connsiteX2" fmla="*/ 882869 w 7319942"/>
                <a:gd name="connsiteY2" fmla="*/ 1425534 h 1425534"/>
                <a:gd name="connsiteX3" fmla="*/ 6642572 w 7319942"/>
                <a:gd name="connsiteY3" fmla="*/ 1312579 h 1425534"/>
                <a:gd name="connsiteX4" fmla="*/ 7223105 w 7319942"/>
                <a:gd name="connsiteY4" fmla="*/ 1340264 h 1425534"/>
                <a:gd name="connsiteX5" fmla="*/ 7319942 w 7319942"/>
                <a:gd name="connsiteY5" fmla="*/ 895610 h 1425534"/>
                <a:gd name="connsiteX6" fmla="*/ 0 w 7319942"/>
                <a:gd name="connsiteY6" fmla="*/ 1189052 h 142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9942" h="1425534">
                  <a:moveTo>
                    <a:pt x="0" y="1189052"/>
                  </a:moveTo>
                  <a:lnTo>
                    <a:pt x="725214" y="952569"/>
                  </a:lnTo>
                  <a:lnTo>
                    <a:pt x="882869" y="1425534"/>
                  </a:lnTo>
                  <a:cubicBezTo>
                    <a:pt x="1852550" y="355874"/>
                    <a:pt x="6123633" y="904930"/>
                    <a:pt x="6642572" y="1312579"/>
                  </a:cubicBezTo>
                  <a:lnTo>
                    <a:pt x="7223105" y="1340264"/>
                  </a:lnTo>
                  <a:lnTo>
                    <a:pt x="7319942" y="895610"/>
                  </a:lnTo>
                  <a:cubicBezTo>
                    <a:pt x="6475399" y="78334"/>
                    <a:pt x="755230" y="-748210"/>
                    <a:pt x="0" y="1189052"/>
                  </a:cubicBezTo>
                  <a:close/>
                </a:path>
              </a:pathLst>
            </a:custGeom>
            <a:solidFill>
              <a:schemeClr val="accent1"/>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a:p>
          </p:txBody>
        </p:sp>
        <p:sp>
          <p:nvSpPr>
            <p:cNvPr id="24" name="Text Box 7"/>
            <p:cNvSpPr txBox="1">
              <a:spLocks noChangeArrowheads="1"/>
            </p:cNvSpPr>
            <p:nvPr/>
          </p:nvSpPr>
          <p:spPr bwMode="auto">
            <a:xfrm rot="21303001">
              <a:off x="2657531" y="4433145"/>
              <a:ext cx="1898485" cy="686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2400" i="0" u="none" strike="noStrike" cap="none" normalizeH="0" baseline="0" dirty="0">
                  <a:ln>
                    <a:noFill/>
                  </a:ln>
                  <a:solidFill>
                    <a:srgbClr val="FFFFFF"/>
                  </a:solidFill>
                  <a:effectLst/>
                  <a:latin typeface="Candara" pitchFamily="34" charset="0"/>
                  <a:cs typeface="Arial" pitchFamily="34" charset="0"/>
                </a:rPr>
                <a:t>Qualifizierung</a:t>
              </a:r>
              <a:endParaRPr kumimoji="0" lang="de-DE" altLang="de-DE" sz="2400" i="0" u="none" strike="noStrike" cap="none" normalizeH="0" baseline="0" dirty="0">
                <a:ln>
                  <a:noFill/>
                </a:ln>
                <a:solidFill>
                  <a:schemeClr val="tx1"/>
                </a:solidFill>
                <a:effectLst/>
                <a:latin typeface="Arial" pitchFamily="34" charset="0"/>
                <a:cs typeface="Arial" pitchFamily="34" charset="0"/>
              </a:endParaRPr>
            </a:p>
          </p:txBody>
        </p:sp>
      </p:grpSp>
      <p:grpSp>
        <p:nvGrpSpPr>
          <p:cNvPr id="25" name="Gruppieren 24"/>
          <p:cNvGrpSpPr/>
          <p:nvPr/>
        </p:nvGrpSpPr>
        <p:grpSpPr>
          <a:xfrm>
            <a:off x="6260694" y="585569"/>
            <a:ext cx="944192" cy="1532948"/>
            <a:chOff x="6275934" y="951329"/>
            <a:chExt cx="944192" cy="1532948"/>
          </a:xfrm>
        </p:grpSpPr>
        <p:sp>
          <p:nvSpPr>
            <p:cNvPr id="26" name="Freeform 9"/>
            <p:cNvSpPr>
              <a:spLocks/>
            </p:cNvSpPr>
            <p:nvPr/>
          </p:nvSpPr>
          <p:spPr bwMode="auto">
            <a:xfrm rot="756605">
              <a:off x="6275934" y="951329"/>
              <a:ext cx="944192" cy="1532948"/>
            </a:xfrm>
            <a:custGeom>
              <a:avLst/>
              <a:gdLst>
                <a:gd name="T0" fmla="*/ 31531 w 1166648"/>
                <a:gd name="T1" fmla="*/ 1355835 h 1450428"/>
                <a:gd name="T2" fmla="*/ 567558 w 1166648"/>
                <a:gd name="T3" fmla="*/ 1056290 h 1450428"/>
                <a:gd name="T4" fmla="*/ 1087821 w 1166648"/>
                <a:gd name="T5" fmla="*/ 1450428 h 1450428"/>
                <a:gd name="T6" fmla="*/ 1166648 w 1166648"/>
                <a:gd name="T7" fmla="*/ 457200 h 1450428"/>
                <a:gd name="T8" fmla="*/ 599090 w 1166648"/>
                <a:gd name="T9" fmla="*/ 0 h 1450428"/>
                <a:gd name="T10" fmla="*/ 0 w 1166648"/>
                <a:gd name="T11" fmla="*/ 457200 h 1450428"/>
                <a:gd name="T12" fmla="*/ 31531 w 1166648"/>
                <a:gd name="T13" fmla="*/ 1355835 h 1450428"/>
                <a:gd name="connsiteX0" fmla="*/ 31531 w 1386311"/>
                <a:gd name="connsiteY0" fmla="*/ 1355835 h 1450428"/>
                <a:gd name="connsiteX1" fmla="*/ 567558 w 1386311"/>
                <a:gd name="connsiteY1" fmla="*/ 1056290 h 1450428"/>
                <a:gd name="connsiteX2" fmla="*/ 1087821 w 1386311"/>
                <a:gd name="connsiteY2" fmla="*/ 1450428 h 1450428"/>
                <a:gd name="connsiteX3" fmla="*/ 1386312 w 1386311"/>
                <a:gd name="connsiteY3" fmla="*/ 441178 h 1450428"/>
                <a:gd name="connsiteX4" fmla="*/ 599090 w 1386311"/>
                <a:gd name="connsiteY4" fmla="*/ 0 h 1450428"/>
                <a:gd name="connsiteX5" fmla="*/ 0 w 1386311"/>
                <a:gd name="connsiteY5" fmla="*/ 457200 h 1450428"/>
                <a:gd name="connsiteX6" fmla="*/ 31531 w 1386311"/>
                <a:gd name="connsiteY6" fmla="*/ 1355835 h 1450428"/>
                <a:gd name="connsiteX0" fmla="*/ 31531 w 1386312"/>
                <a:gd name="connsiteY0" fmla="*/ 1620488 h 1715081"/>
                <a:gd name="connsiteX1" fmla="*/ 567558 w 1386312"/>
                <a:gd name="connsiteY1" fmla="*/ 1320943 h 1715081"/>
                <a:gd name="connsiteX2" fmla="*/ 1087821 w 1386312"/>
                <a:gd name="connsiteY2" fmla="*/ 1715081 h 1715081"/>
                <a:gd name="connsiteX3" fmla="*/ 1386312 w 1386312"/>
                <a:gd name="connsiteY3" fmla="*/ 705831 h 1715081"/>
                <a:gd name="connsiteX4" fmla="*/ 870764 w 1386312"/>
                <a:gd name="connsiteY4" fmla="*/ 1 h 1715081"/>
                <a:gd name="connsiteX5" fmla="*/ 0 w 1386312"/>
                <a:gd name="connsiteY5" fmla="*/ 721853 h 1715081"/>
                <a:gd name="connsiteX6" fmla="*/ 31531 w 1386312"/>
                <a:gd name="connsiteY6" fmla="*/ 1620488 h 1715081"/>
                <a:gd name="connsiteX0" fmla="*/ 0 w 1354781"/>
                <a:gd name="connsiteY0" fmla="*/ 1620487 h 1715080"/>
                <a:gd name="connsiteX1" fmla="*/ 536027 w 1354781"/>
                <a:gd name="connsiteY1" fmla="*/ 1320942 h 1715080"/>
                <a:gd name="connsiteX2" fmla="*/ 1056290 w 1354781"/>
                <a:gd name="connsiteY2" fmla="*/ 1715080 h 1715080"/>
                <a:gd name="connsiteX3" fmla="*/ 1354781 w 1354781"/>
                <a:gd name="connsiteY3" fmla="*/ 705830 h 1715080"/>
                <a:gd name="connsiteX4" fmla="*/ 839233 w 1354781"/>
                <a:gd name="connsiteY4" fmla="*/ 0 h 1715080"/>
                <a:gd name="connsiteX5" fmla="*/ 118712 w 1354781"/>
                <a:gd name="connsiteY5" fmla="*/ 616252 h 1715080"/>
                <a:gd name="connsiteX6" fmla="*/ 0 w 1354781"/>
                <a:gd name="connsiteY6" fmla="*/ 1620487 h 1715080"/>
                <a:gd name="connsiteX0" fmla="*/ 0 w 1290561"/>
                <a:gd name="connsiteY0" fmla="*/ 1621976 h 1715080"/>
                <a:gd name="connsiteX1" fmla="*/ 471807 w 1290561"/>
                <a:gd name="connsiteY1" fmla="*/ 1320942 h 1715080"/>
                <a:gd name="connsiteX2" fmla="*/ 992070 w 1290561"/>
                <a:gd name="connsiteY2" fmla="*/ 1715080 h 1715080"/>
                <a:gd name="connsiteX3" fmla="*/ 1290561 w 1290561"/>
                <a:gd name="connsiteY3" fmla="*/ 705830 h 1715080"/>
                <a:gd name="connsiteX4" fmla="*/ 775013 w 1290561"/>
                <a:gd name="connsiteY4" fmla="*/ 0 h 1715080"/>
                <a:gd name="connsiteX5" fmla="*/ 54492 w 1290561"/>
                <a:gd name="connsiteY5" fmla="*/ 616252 h 1715080"/>
                <a:gd name="connsiteX6" fmla="*/ 0 w 1290561"/>
                <a:gd name="connsiteY6" fmla="*/ 1621976 h 1715080"/>
                <a:gd name="connsiteX0" fmla="*/ 0 w 1305767"/>
                <a:gd name="connsiteY0" fmla="*/ 1624647 h 1715080"/>
                <a:gd name="connsiteX1" fmla="*/ 487013 w 1305767"/>
                <a:gd name="connsiteY1" fmla="*/ 1320942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15080"/>
                <a:gd name="connsiteX1" fmla="*/ 473609 w 1305767"/>
                <a:gd name="connsiteY1" fmla="*/ 1385988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23096"/>
                <a:gd name="connsiteX1" fmla="*/ 473609 w 1305767"/>
                <a:gd name="connsiteY1" fmla="*/ 1385988 h 1723096"/>
                <a:gd name="connsiteX2" fmla="*/ 961663 w 1305767"/>
                <a:gd name="connsiteY2" fmla="*/ 1723095 h 1723096"/>
                <a:gd name="connsiteX3" fmla="*/ 1305767 w 1305767"/>
                <a:gd name="connsiteY3" fmla="*/ 705830 h 1723096"/>
                <a:gd name="connsiteX4" fmla="*/ 790219 w 1305767"/>
                <a:gd name="connsiteY4" fmla="*/ 0 h 1723096"/>
                <a:gd name="connsiteX5" fmla="*/ 69698 w 1305767"/>
                <a:gd name="connsiteY5" fmla="*/ 616252 h 1723096"/>
                <a:gd name="connsiteX6" fmla="*/ 0 w 1305767"/>
                <a:gd name="connsiteY6" fmla="*/ 1624647 h 1723096"/>
                <a:gd name="connsiteX0" fmla="*/ 0 w 1351380"/>
                <a:gd name="connsiteY0" fmla="*/ 1632661 h 1723095"/>
                <a:gd name="connsiteX1" fmla="*/ 519222 w 1351380"/>
                <a:gd name="connsiteY1" fmla="*/ 1385988 h 1723095"/>
                <a:gd name="connsiteX2" fmla="*/ 1007276 w 1351380"/>
                <a:gd name="connsiteY2" fmla="*/ 1723095 h 1723095"/>
                <a:gd name="connsiteX3" fmla="*/ 1351380 w 1351380"/>
                <a:gd name="connsiteY3" fmla="*/ 705830 h 1723095"/>
                <a:gd name="connsiteX4" fmla="*/ 835832 w 1351380"/>
                <a:gd name="connsiteY4" fmla="*/ 0 h 1723095"/>
                <a:gd name="connsiteX5" fmla="*/ 115311 w 1351380"/>
                <a:gd name="connsiteY5" fmla="*/ 616252 h 1723095"/>
                <a:gd name="connsiteX6" fmla="*/ 0 w 1351380"/>
                <a:gd name="connsiteY6" fmla="*/ 1632661 h 172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380" h="1723095">
                  <a:moveTo>
                    <a:pt x="0" y="1632661"/>
                  </a:moveTo>
                  <a:lnTo>
                    <a:pt x="519222" y="1385988"/>
                  </a:lnTo>
                  <a:lnTo>
                    <a:pt x="1007276" y="1723095"/>
                  </a:lnTo>
                  <a:lnTo>
                    <a:pt x="1351380" y="705830"/>
                  </a:lnTo>
                  <a:lnTo>
                    <a:pt x="835832" y="0"/>
                  </a:lnTo>
                  <a:lnTo>
                    <a:pt x="115311" y="616252"/>
                  </a:lnTo>
                  <a:lnTo>
                    <a:pt x="0" y="1632661"/>
                  </a:lnTo>
                  <a:close/>
                </a:path>
              </a:pathLst>
            </a:custGeom>
            <a:solidFill>
              <a:schemeClr val="accent1"/>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a:p>
          </p:txBody>
        </p:sp>
        <p:sp>
          <p:nvSpPr>
            <p:cNvPr id="27" name="Text Box 10"/>
            <p:cNvSpPr txBox="1">
              <a:spLocks noChangeArrowheads="1"/>
            </p:cNvSpPr>
            <p:nvPr/>
          </p:nvSpPr>
          <p:spPr bwMode="auto">
            <a:xfrm rot="17744282">
              <a:off x="6280224" y="1408930"/>
              <a:ext cx="983494" cy="7581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de-DE" altLang="de-DE" sz="2400" i="0" u="none" strike="noStrike" cap="none" normalizeH="0" baseline="0" dirty="0">
                  <a:ln>
                    <a:noFill/>
                  </a:ln>
                  <a:solidFill>
                    <a:srgbClr val="FFFFFF"/>
                  </a:solidFill>
                  <a:effectLst/>
                  <a:latin typeface="Candara" pitchFamily="34" charset="0"/>
                  <a:cs typeface="Arial" pitchFamily="34" charset="0"/>
                </a:rPr>
                <a:t> </a:t>
              </a:r>
              <a:r>
                <a:rPr kumimoji="0" lang="de-DE" altLang="de-DE" sz="2400" i="0" u="none" strike="noStrike" cap="none" normalizeH="0" baseline="0" dirty="0" err="1">
                  <a:ln>
                    <a:noFill/>
                  </a:ln>
                  <a:solidFill>
                    <a:srgbClr val="FFFFFF"/>
                  </a:solidFill>
                  <a:effectLst/>
                  <a:latin typeface="Candara" pitchFamily="34" charset="0"/>
                  <a:cs typeface="Arial" pitchFamily="34" charset="0"/>
                </a:rPr>
                <a:t>Refle</a:t>
              </a:r>
              <a:r>
                <a:rPr kumimoji="0" lang="de-DE" altLang="de-DE" sz="2400" i="0" u="none" strike="noStrike" cap="none" normalizeH="0" baseline="0" dirty="0">
                  <a:ln>
                    <a:noFill/>
                  </a:ln>
                  <a:solidFill>
                    <a:srgbClr val="FFFFFF"/>
                  </a:solidFill>
                  <a:effectLst/>
                  <a:latin typeface="Candara" pitchFamily="34" charset="0"/>
                  <a:cs typeface="Arial" pitchFamily="34" charset="0"/>
                </a:rPr>
                <a:t>-</a:t>
              </a:r>
              <a:br>
                <a:rPr kumimoji="0" lang="de-DE" altLang="de-DE" sz="2400" i="0" u="none" strike="noStrike" cap="none" normalizeH="0" baseline="0" dirty="0">
                  <a:ln>
                    <a:noFill/>
                  </a:ln>
                  <a:solidFill>
                    <a:srgbClr val="FFFFFF"/>
                  </a:solidFill>
                  <a:effectLst/>
                  <a:latin typeface="Candara" pitchFamily="34" charset="0"/>
                  <a:cs typeface="Arial" pitchFamily="34" charset="0"/>
                </a:rPr>
              </a:br>
              <a:r>
                <a:rPr kumimoji="0" lang="de-DE" altLang="de-DE" sz="2400" i="0" u="none" strike="noStrike" cap="none" normalizeH="0" baseline="0" dirty="0" err="1">
                  <a:ln>
                    <a:noFill/>
                  </a:ln>
                  <a:solidFill>
                    <a:srgbClr val="FFFFFF"/>
                  </a:solidFill>
                  <a:effectLst/>
                  <a:latin typeface="Candara" pitchFamily="34" charset="0"/>
                  <a:cs typeface="Arial" pitchFamily="34" charset="0"/>
                </a:rPr>
                <a:t>xion</a:t>
              </a:r>
              <a:endParaRPr kumimoji="0" lang="de-DE" altLang="de-DE" sz="2400" i="0" u="none" strike="noStrike" cap="none" normalizeH="0" baseline="0" dirty="0">
                <a:ln>
                  <a:noFill/>
                </a:ln>
                <a:solidFill>
                  <a:schemeClr val="tx1"/>
                </a:solidFill>
                <a:effectLst/>
                <a:latin typeface="Arial" pitchFamily="34" charset="0"/>
                <a:cs typeface="Arial" pitchFamily="34" charset="0"/>
              </a:endParaRPr>
            </a:p>
          </p:txBody>
        </p:sp>
      </p:grpSp>
      <p:grpSp>
        <p:nvGrpSpPr>
          <p:cNvPr id="28" name="Gruppieren 27"/>
          <p:cNvGrpSpPr/>
          <p:nvPr/>
        </p:nvGrpSpPr>
        <p:grpSpPr>
          <a:xfrm>
            <a:off x="4698306" y="1844958"/>
            <a:ext cx="2495837" cy="3698328"/>
            <a:chOff x="4713546" y="2210718"/>
            <a:chExt cx="2495837" cy="3698328"/>
          </a:xfrm>
        </p:grpSpPr>
        <p:sp>
          <p:nvSpPr>
            <p:cNvPr id="29" name="Freeform 3"/>
            <p:cNvSpPr>
              <a:spLocks/>
            </p:cNvSpPr>
            <p:nvPr/>
          </p:nvSpPr>
          <p:spPr bwMode="auto">
            <a:xfrm>
              <a:off x="4713546" y="2210718"/>
              <a:ext cx="2495837" cy="3698328"/>
            </a:xfrm>
            <a:custGeom>
              <a:avLst/>
              <a:gdLst>
                <a:gd name="T0" fmla="*/ 2688687 w 3507552"/>
                <a:gd name="T1" fmla="*/ 4323516 h 6038193"/>
                <a:gd name="T2" fmla="*/ 2907051 w 3507552"/>
                <a:gd name="T3" fmla="*/ 4773892 h 6038193"/>
                <a:gd name="T4" fmla="*/ 3507552 w 3507552"/>
                <a:gd name="T5" fmla="*/ 4678358 h 6038193"/>
                <a:gd name="T6" fmla="*/ 212795 w 3507552"/>
                <a:gd name="T7" fmla="*/ 4146331 h 6038193"/>
                <a:gd name="T8" fmla="*/ 2230781 w 3507552"/>
                <a:gd name="T9" fmla="*/ 141889 h 6038193"/>
                <a:gd name="T10" fmla="*/ 2766808 w 3507552"/>
                <a:gd name="T11" fmla="*/ 0 h 6038193"/>
                <a:gd name="T12" fmla="*/ 3176712 w 3507552"/>
                <a:gd name="T13" fmla="*/ 457200 h 6038193"/>
                <a:gd name="T14" fmla="*/ 1079898 w 3507552"/>
                <a:gd name="T15" fmla="*/ 3767958 h 6038193"/>
                <a:gd name="T16" fmla="*/ 2688687 w 3507552"/>
                <a:gd name="T17" fmla="*/ 4323516 h 6038193"/>
                <a:gd name="connsiteX0" fmla="*/ 2544580 w 3312122"/>
                <a:gd name="connsiteY0" fmla="*/ 4192128 h 5312932"/>
                <a:gd name="connsiteX1" fmla="*/ 2711621 w 3312122"/>
                <a:gd name="connsiteY1" fmla="*/ 4773892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4580 w 3312122"/>
                <a:gd name="connsiteY0" fmla="*/ 4192128 h 5312932"/>
                <a:gd name="connsiteX1" fmla="*/ 3096545 w 3312122"/>
                <a:gd name="connsiteY1" fmla="*/ 4236395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1531 w 3180764"/>
                <a:gd name="connsiteY0" fmla="*/ 4192128 h 4642871"/>
                <a:gd name="connsiteX1" fmla="*/ 3093496 w 3180764"/>
                <a:gd name="connsiteY1" fmla="*/ 4236395 h 4642871"/>
                <a:gd name="connsiteX2" fmla="*/ 3180764 w 3180764"/>
                <a:gd name="connsiteY2" fmla="*/ 3675029 h 4642871"/>
                <a:gd name="connsiteX3" fmla="*/ 14316 w 3180764"/>
                <a:gd name="connsiteY3" fmla="*/ 4146331 h 4642871"/>
                <a:gd name="connsiteX4" fmla="*/ 2032302 w 3180764"/>
                <a:gd name="connsiteY4" fmla="*/ 141889 h 4642871"/>
                <a:gd name="connsiteX5" fmla="*/ 2568329 w 3180764"/>
                <a:gd name="connsiteY5" fmla="*/ 0 h 4642871"/>
                <a:gd name="connsiteX6" fmla="*/ 2978233 w 3180764"/>
                <a:gd name="connsiteY6" fmla="*/ 457200 h 4642871"/>
                <a:gd name="connsiteX7" fmla="*/ 881419 w 3180764"/>
                <a:gd name="connsiteY7" fmla="*/ 3767958 h 4642871"/>
                <a:gd name="connsiteX8" fmla="*/ 2541531 w 3180764"/>
                <a:gd name="connsiteY8" fmla="*/ 4192128 h 4642871"/>
                <a:gd name="connsiteX0" fmla="*/ 2541531 w 3299560"/>
                <a:gd name="connsiteY0" fmla="*/ 4192128 h 4905639"/>
                <a:gd name="connsiteX1" fmla="*/ 3093496 w 3299560"/>
                <a:gd name="connsiteY1" fmla="*/ 4236395 h 4905639"/>
                <a:gd name="connsiteX2" fmla="*/ 3180764 w 3299560"/>
                <a:gd name="connsiteY2" fmla="*/ 3675029 h 4905639"/>
                <a:gd name="connsiteX3" fmla="*/ 14316 w 3299560"/>
                <a:gd name="connsiteY3" fmla="*/ 4146331 h 4905639"/>
                <a:gd name="connsiteX4" fmla="*/ 2032302 w 3299560"/>
                <a:gd name="connsiteY4" fmla="*/ 141889 h 4905639"/>
                <a:gd name="connsiteX5" fmla="*/ 2568329 w 3299560"/>
                <a:gd name="connsiteY5" fmla="*/ 0 h 4905639"/>
                <a:gd name="connsiteX6" fmla="*/ 2978233 w 3299560"/>
                <a:gd name="connsiteY6" fmla="*/ 457200 h 4905639"/>
                <a:gd name="connsiteX7" fmla="*/ 881419 w 3299560"/>
                <a:gd name="connsiteY7" fmla="*/ 3767958 h 4905639"/>
                <a:gd name="connsiteX8" fmla="*/ 2541531 w 3299560"/>
                <a:gd name="connsiteY8" fmla="*/ 4192128 h 4905639"/>
                <a:gd name="connsiteX0" fmla="*/ 2532707 w 3288757"/>
                <a:gd name="connsiteY0" fmla="*/ 4192128 h 5014456"/>
                <a:gd name="connsiteX1" fmla="*/ 3084672 w 3288757"/>
                <a:gd name="connsiteY1" fmla="*/ 4236395 h 5014456"/>
                <a:gd name="connsiteX2" fmla="*/ 3171940 w 3288757"/>
                <a:gd name="connsiteY2" fmla="*/ 3675029 h 5014456"/>
                <a:gd name="connsiteX3" fmla="*/ 5492 w 3288757"/>
                <a:gd name="connsiteY3" fmla="*/ 4146331 h 5014456"/>
                <a:gd name="connsiteX4" fmla="*/ 2023478 w 3288757"/>
                <a:gd name="connsiteY4" fmla="*/ 141889 h 5014456"/>
                <a:gd name="connsiteX5" fmla="*/ 2559505 w 3288757"/>
                <a:gd name="connsiteY5" fmla="*/ 0 h 5014456"/>
                <a:gd name="connsiteX6" fmla="*/ 2969409 w 3288757"/>
                <a:gd name="connsiteY6" fmla="*/ 457200 h 5014456"/>
                <a:gd name="connsiteX7" fmla="*/ 872595 w 3288757"/>
                <a:gd name="connsiteY7" fmla="*/ 3767958 h 5014456"/>
                <a:gd name="connsiteX8" fmla="*/ 2532707 w 3288757"/>
                <a:gd name="connsiteY8" fmla="*/ 4192128 h 5014456"/>
                <a:gd name="connsiteX0" fmla="*/ 2532707 w 3288756"/>
                <a:gd name="connsiteY0" fmla="*/ 4192128 h 5014455"/>
                <a:gd name="connsiteX1" fmla="*/ 3084672 w 3288756"/>
                <a:gd name="connsiteY1" fmla="*/ 4236395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10333 w 3288756"/>
                <a:gd name="connsiteY1" fmla="*/ 4200563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68240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68240 h 5014455"/>
                <a:gd name="connsiteX0" fmla="*/ 2540951 w 3273905"/>
                <a:gd name="connsiteY0" fmla="*/ 4168240 h 4905638"/>
                <a:gd name="connsiteX1" fmla="*/ 3144238 w 3273905"/>
                <a:gd name="connsiteY1" fmla="*/ 4176674 h 4905638"/>
                <a:gd name="connsiteX2" fmla="*/ 3154523 w 3273905"/>
                <a:gd name="connsiteY2" fmla="*/ 3675029 h 4905638"/>
                <a:gd name="connsiteX3" fmla="*/ 13736 w 3273905"/>
                <a:gd name="connsiteY3" fmla="*/ 4146331 h 4905638"/>
                <a:gd name="connsiteX4" fmla="*/ 2031722 w 3273905"/>
                <a:gd name="connsiteY4" fmla="*/ 141889 h 4905638"/>
                <a:gd name="connsiteX5" fmla="*/ 2567749 w 3273905"/>
                <a:gd name="connsiteY5" fmla="*/ 0 h 4905638"/>
                <a:gd name="connsiteX6" fmla="*/ 2977653 w 3273905"/>
                <a:gd name="connsiteY6" fmla="*/ 457200 h 4905638"/>
                <a:gd name="connsiteX7" fmla="*/ 880839 w 3273905"/>
                <a:gd name="connsiteY7" fmla="*/ 3767958 h 4905638"/>
                <a:gd name="connsiteX8" fmla="*/ 2540951 w 3273905"/>
                <a:gd name="connsiteY8" fmla="*/ 4168240 h 4905638"/>
                <a:gd name="connsiteX0" fmla="*/ 2540951 w 3528987"/>
                <a:gd name="connsiteY0" fmla="*/ 4168240 h 4740330"/>
                <a:gd name="connsiteX1" fmla="*/ 3144238 w 3528987"/>
                <a:gd name="connsiteY1" fmla="*/ 4176674 h 4740330"/>
                <a:gd name="connsiteX2" fmla="*/ 3154523 w 3528987"/>
                <a:gd name="connsiteY2" fmla="*/ 3675029 h 4740330"/>
                <a:gd name="connsiteX3" fmla="*/ 13736 w 3528987"/>
                <a:gd name="connsiteY3" fmla="*/ 4146331 h 4740330"/>
                <a:gd name="connsiteX4" fmla="*/ 2031722 w 3528987"/>
                <a:gd name="connsiteY4" fmla="*/ 141889 h 4740330"/>
                <a:gd name="connsiteX5" fmla="*/ 2567749 w 3528987"/>
                <a:gd name="connsiteY5" fmla="*/ 0 h 4740330"/>
                <a:gd name="connsiteX6" fmla="*/ 2977653 w 3528987"/>
                <a:gd name="connsiteY6" fmla="*/ 457200 h 4740330"/>
                <a:gd name="connsiteX7" fmla="*/ 880839 w 3528987"/>
                <a:gd name="connsiteY7" fmla="*/ 3767958 h 4740330"/>
                <a:gd name="connsiteX8" fmla="*/ 2540951 w 3528987"/>
                <a:gd name="connsiteY8" fmla="*/ 4168240 h 4740330"/>
                <a:gd name="connsiteX0" fmla="*/ 2540951 w 3528986"/>
                <a:gd name="connsiteY0" fmla="*/ 4168240 h 4740330"/>
                <a:gd name="connsiteX1" fmla="*/ 3144238 w 3528986"/>
                <a:gd name="connsiteY1" fmla="*/ 4176674 h 4740330"/>
                <a:gd name="connsiteX2" fmla="*/ 3154523 w 3528986"/>
                <a:gd name="connsiteY2" fmla="*/ 3675029 h 4740330"/>
                <a:gd name="connsiteX3" fmla="*/ 13736 w 3528986"/>
                <a:gd name="connsiteY3" fmla="*/ 4146331 h 4740330"/>
                <a:gd name="connsiteX4" fmla="*/ 2031722 w 3528986"/>
                <a:gd name="connsiteY4" fmla="*/ 141889 h 4740330"/>
                <a:gd name="connsiteX5" fmla="*/ 2567749 w 3528986"/>
                <a:gd name="connsiteY5" fmla="*/ 0 h 4740330"/>
                <a:gd name="connsiteX6" fmla="*/ 2977653 w 3528986"/>
                <a:gd name="connsiteY6" fmla="*/ 457200 h 4740330"/>
                <a:gd name="connsiteX7" fmla="*/ 880839 w 3528986"/>
                <a:gd name="connsiteY7" fmla="*/ 3767958 h 4740330"/>
                <a:gd name="connsiteX8" fmla="*/ 2540951 w 3528986"/>
                <a:gd name="connsiteY8" fmla="*/ 4168240 h 4740330"/>
                <a:gd name="connsiteX0" fmla="*/ 2529461 w 3510646"/>
                <a:gd name="connsiteY0" fmla="*/ 4168240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1 w 3510646"/>
                <a:gd name="connsiteY8" fmla="*/ 4168240 h 4943563"/>
                <a:gd name="connsiteX0" fmla="*/ 2529462 w 3510646"/>
                <a:gd name="connsiteY0" fmla="*/ 4156296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2 w 3510646"/>
                <a:gd name="connsiteY8" fmla="*/ 4156296 h 4943563"/>
                <a:gd name="connsiteX0" fmla="*/ 2542421 w 3591180"/>
                <a:gd name="connsiteY0" fmla="*/ 4156296 h 4782347"/>
                <a:gd name="connsiteX1" fmla="*/ 3145707 w 3591180"/>
                <a:gd name="connsiteY1" fmla="*/ 4176674 h 4782347"/>
                <a:gd name="connsiteX2" fmla="*/ 3220147 w 3591180"/>
                <a:gd name="connsiteY2" fmla="*/ 3746695 h 4782347"/>
                <a:gd name="connsiteX3" fmla="*/ 15205 w 3591180"/>
                <a:gd name="connsiteY3" fmla="*/ 4146331 h 4782347"/>
                <a:gd name="connsiteX4" fmla="*/ 2033191 w 3591180"/>
                <a:gd name="connsiteY4" fmla="*/ 141889 h 4782347"/>
                <a:gd name="connsiteX5" fmla="*/ 2569218 w 3591180"/>
                <a:gd name="connsiteY5" fmla="*/ 0 h 4782347"/>
                <a:gd name="connsiteX6" fmla="*/ 2979122 w 3591180"/>
                <a:gd name="connsiteY6" fmla="*/ 457200 h 4782347"/>
                <a:gd name="connsiteX7" fmla="*/ 882308 w 3591180"/>
                <a:gd name="connsiteY7" fmla="*/ 3767958 h 4782347"/>
                <a:gd name="connsiteX8" fmla="*/ 2542421 w 3591180"/>
                <a:gd name="connsiteY8" fmla="*/ 4156296 h 4782347"/>
                <a:gd name="connsiteX0" fmla="*/ 2542421 w 3591181"/>
                <a:gd name="connsiteY0" fmla="*/ 4156296 h 4782346"/>
                <a:gd name="connsiteX1" fmla="*/ 3132877 w 3591181"/>
                <a:gd name="connsiteY1" fmla="*/ 4176675 h 4782346"/>
                <a:gd name="connsiteX2" fmla="*/ 3220147 w 3591181"/>
                <a:gd name="connsiteY2" fmla="*/ 3746695 h 4782346"/>
                <a:gd name="connsiteX3" fmla="*/ 15205 w 3591181"/>
                <a:gd name="connsiteY3" fmla="*/ 4146331 h 4782346"/>
                <a:gd name="connsiteX4" fmla="*/ 2033191 w 3591181"/>
                <a:gd name="connsiteY4" fmla="*/ 141889 h 4782346"/>
                <a:gd name="connsiteX5" fmla="*/ 2569218 w 3591181"/>
                <a:gd name="connsiteY5" fmla="*/ 0 h 4782346"/>
                <a:gd name="connsiteX6" fmla="*/ 2979122 w 3591181"/>
                <a:gd name="connsiteY6" fmla="*/ 457200 h 4782346"/>
                <a:gd name="connsiteX7" fmla="*/ 882308 w 3591181"/>
                <a:gd name="connsiteY7" fmla="*/ 3767958 h 4782346"/>
                <a:gd name="connsiteX8" fmla="*/ 2542421 w 3591181"/>
                <a:gd name="connsiteY8" fmla="*/ 4156296 h 4782346"/>
                <a:gd name="connsiteX0" fmla="*/ 2542421 w 3591182"/>
                <a:gd name="connsiteY0" fmla="*/ 4156296 h 4774805"/>
                <a:gd name="connsiteX1" fmla="*/ 3132877 w 3591182"/>
                <a:gd name="connsiteY1" fmla="*/ 4176675 h 4774805"/>
                <a:gd name="connsiteX2" fmla="*/ 3220148 w 3591182"/>
                <a:gd name="connsiteY2" fmla="*/ 3734004 h 4774805"/>
                <a:gd name="connsiteX3" fmla="*/ 15205 w 3591182"/>
                <a:gd name="connsiteY3" fmla="*/ 4146331 h 4774805"/>
                <a:gd name="connsiteX4" fmla="*/ 2033191 w 3591182"/>
                <a:gd name="connsiteY4" fmla="*/ 141889 h 4774805"/>
                <a:gd name="connsiteX5" fmla="*/ 2569218 w 3591182"/>
                <a:gd name="connsiteY5" fmla="*/ 0 h 4774805"/>
                <a:gd name="connsiteX6" fmla="*/ 2979122 w 3591182"/>
                <a:gd name="connsiteY6" fmla="*/ 457200 h 4774805"/>
                <a:gd name="connsiteX7" fmla="*/ 882308 w 3591182"/>
                <a:gd name="connsiteY7" fmla="*/ 3767958 h 4774805"/>
                <a:gd name="connsiteX8" fmla="*/ 2542421 w 3591182"/>
                <a:gd name="connsiteY8" fmla="*/ 4156296 h 4774805"/>
                <a:gd name="connsiteX0" fmla="*/ 2542421 w 3591183"/>
                <a:gd name="connsiteY0" fmla="*/ 4156296 h 4748752"/>
                <a:gd name="connsiteX1" fmla="*/ 3132877 w 3591183"/>
                <a:gd name="connsiteY1" fmla="*/ 4176675 h 4748752"/>
                <a:gd name="connsiteX2" fmla="*/ 3220149 w 3591183"/>
                <a:gd name="connsiteY2" fmla="*/ 3689587 h 4748752"/>
                <a:gd name="connsiteX3" fmla="*/ 15205 w 3591183"/>
                <a:gd name="connsiteY3" fmla="*/ 4146331 h 4748752"/>
                <a:gd name="connsiteX4" fmla="*/ 2033191 w 3591183"/>
                <a:gd name="connsiteY4" fmla="*/ 141889 h 4748752"/>
                <a:gd name="connsiteX5" fmla="*/ 2569218 w 3591183"/>
                <a:gd name="connsiteY5" fmla="*/ 0 h 4748752"/>
                <a:gd name="connsiteX6" fmla="*/ 2979122 w 3591183"/>
                <a:gd name="connsiteY6" fmla="*/ 457200 h 4748752"/>
                <a:gd name="connsiteX7" fmla="*/ 882308 w 3591183"/>
                <a:gd name="connsiteY7" fmla="*/ 3767958 h 4748752"/>
                <a:gd name="connsiteX8" fmla="*/ 2542421 w 3591183"/>
                <a:gd name="connsiteY8" fmla="*/ 4156296 h 4748752"/>
                <a:gd name="connsiteX0" fmla="*/ 2542421 w 3591183"/>
                <a:gd name="connsiteY0" fmla="*/ 4156296 h 4759853"/>
                <a:gd name="connsiteX1" fmla="*/ 3132877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56296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30151 w 3572184"/>
                <a:gd name="connsiteY0" fmla="*/ 4142759 h 4927571"/>
                <a:gd name="connsiteX1" fmla="*/ 3113792 w 3572184"/>
                <a:gd name="connsiteY1" fmla="*/ 4176675 h 4927571"/>
                <a:gd name="connsiteX2" fmla="*/ 3207880 w 3572184"/>
                <a:gd name="connsiteY2" fmla="*/ 3708624 h 4927571"/>
                <a:gd name="connsiteX3" fmla="*/ 2935 w 3572184"/>
                <a:gd name="connsiteY3" fmla="*/ 4146331 h 4927571"/>
                <a:gd name="connsiteX4" fmla="*/ 2020921 w 3572184"/>
                <a:gd name="connsiteY4" fmla="*/ 141889 h 4927571"/>
                <a:gd name="connsiteX5" fmla="*/ 2556948 w 3572184"/>
                <a:gd name="connsiteY5" fmla="*/ 0 h 4927571"/>
                <a:gd name="connsiteX6" fmla="*/ 2966852 w 3572184"/>
                <a:gd name="connsiteY6" fmla="*/ 457200 h 4927571"/>
                <a:gd name="connsiteX7" fmla="*/ 870038 w 3572184"/>
                <a:gd name="connsiteY7" fmla="*/ 3767958 h 4927571"/>
                <a:gd name="connsiteX8" fmla="*/ 2530151 w 3572184"/>
                <a:gd name="connsiteY8" fmla="*/ 4142759 h 492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2184" h="4927571">
                  <a:moveTo>
                    <a:pt x="2530151" y="4142759"/>
                  </a:moveTo>
                  <a:lnTo>
                    <a:pt x="3113792" y="4176675"/>
                  </a:lnTo>
                  <a:lnTo>
                    <a:pt x="3207880" y="3708624"/>
                  </a:lnTo>
                  <a:cubicBezTo>
                    <a:pt x="4912701" y="5331235"/>
                    <a:pt x="85284" y="5182729"/>
                    <a:pt x="2935" y="4146331"/>
                  </a:cubicBezTo>
                  <a:cubicBezTo>
                    <a:pt x="-79414" y="3109933"/>
                    <a:pt x="1595252" y="1198179"/>
                    <a:pt x="2020921" y="141889"/>
                  </a:cubicBezTo>
                  <a:lnTo>
                    <a:pt x="2556948" y="0"/>
                  </a:lnTo>
                  <a:lnTo>
                    <a:pt x="2966852" y="457200"/>
                  </a:lnTo>
                  <a:cubicBezTo>
                    <a:pt x="2746135" y="1277007"/>
                    <a:pt x="942822" y="3153698"/>
                    <a:pt x="870038" y="3767958"/>
                  </a:cubicBezTo>
                  <a:cubicBezTo>
                    <a:pt x="797255" y="4382218"/>
                    <a:pt x="2730906" y="4369903"/>
                    <a:pt x="2530151" y="4142759"/>
                  </a:cubicBezTo>
                  <a:close/>
                </a:path>
              </a:pathLst>
            </a:custGeom>
            <a:solidFill>
              <a:schemeClr val="accent1"/>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a:p>
          </p:txBody>
        </p:sp>
        <p:sp>
          <p:nvSpPr>
            <p:cNvPr id="30" name="Text Box 8"/>
            <p:cNvSpPr txBox="1">
              <a:spLocks noChangeArrowheads="1"/>
            </p:cNvSpPr>
            <p:nvPr/>
          </p:nvSpPr>
          <p:spPr bwMode="auto">
            <a:xfrm rot="18039432">
              <a:off x="4683170" y="3421141"/>
              <a:ext cx="2232886" cy="64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2400" i="0" u="none" strike="noStrike" cap="none" normalizeH="0" baseline="0" dirty="0">
                  <a:ln>
                    <a:noFill/>
                  </a:ln>
                  <a:solidFill>
                    <a:srgbClr val="FFFFFF"/>
                  </a:solidFill>
                  <a:effectLst/>
                  <a:latin typeface="Candara" pitchFamily="34" charset="0"/>
                  <a:cs typeface="Arial" pitchFamily="34" charset="0"/>
                </a:rPr>
                <a:t>Projektphase</a:t>
              </a:r>
              <a:endParaRPr kumimoji="0" lang="de-DE" altLang="de-DE" sz="5400" i="0" u="none" strike="noStrike" cap="none" normalizeH="0" baseline="0" dirty="0">
                <a:ln>
                  <a:noFill/>
                </a:ln>
                <a:solidFill>
                  <a:schemeClr val="tx1"/>
                </a:solidFill>
                <a:effectLst/>
                <a:latin typeface="Arial" pitchFamily="34" charset="0"/>
                <a:cs typeface="Arial" pitchFamily="34" charset="0"/>
              </a:endParaRPr>
            </a:p>
          </p:txBody>
        </p:sp>
      </p:grpSp>
      <p:sp>
        <p:nvSpPr>
          <p:cNvPr id="31" name="Ellipse 30"/>
          <p:cNvSpPr/>
          <p:nvPr/>
        </p:nvSpPr>
        <p:spPr>
          <a:xfrm>
            <a:off x="6570202" y="4691329"/>
            <a:ext cx="466905" cy="46690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 name="Sprechblase: rechteckig 37"/>
          <p:cNvSpPr/>
          <p:nvPr/>
        </p:nvSpPr>
        <p:spPr>
          <a:xfrm>
            <a:off x="2384504" y="2144013"/>
            <a:ext cx="1889787" cy="786247"/>
          </a:xfrm>
          <a:prstGeom prst="wedgeRectCallout">
            <a:avLst>
              <a:gd name="adj1" fmla="val 23660"/>
              <a:gd name="adj2" fmla="val 20985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Getriebe &amp; Drehmoment</a:t>
            </a:r>
          </a:p>
        </p:txBody>
      </p:sp>
      <p:sp>
        <p:nvSpPr>
          <p:cNvPr id="39" name="Sprechblase: rechteckig 38"/>
          <p:cNvSpPr/>
          <p:nvPr/>
        </p:nvSpPr>
        <p:spPr>
          <a:xfrm>
            <a:off x="3262448" y="1181399"/>
            <a:ext cx="2325552" cy="762559"/>
          </a:xfrm>
          <a:prstGeom prst="wedgeRectCallout">
            <a:avLst>
              <a:gd name="adj1" fmla="val 4556"/>
              <a:gd name="adj2" fmla="val 32895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Halbzeuge wie Reifen, Zahnräder…</a:t>
            </a:r>
          </a:p>
        </p:txBody>
      </p:sp>
      <p:pic>
        <p:nvPicPr>
          <p:cNvPr id="40" name="Grafik 39"/>
          <p:cNvPicPr>
            <a:picLocks noChangeAspect="1"/>
          </p:cNvPicPr>
          <p:nvPr/>
        </p:nvPicPr>
        <p:blipFill>
          <a:blip r:embed="rId3" cstate="print"/>
          <a:stretch>
            <a:fillRect/>
          </a:stretch>
        </p:blipFill>
        <p:spPr>
          <a:xfrm rot="21426812">
            <a:off x="4783751" y="7221540"/>
            <a:ext cx="7750209" cy="58126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Sprechblase: rechteckig 7">
            <a:extLst>
              <a:ext uri="{FF2B5EF4-FFF2-40B4-BE49-F238E27FC236}">
                <a16:creationId xmlns:a16="http://schemas.microsoft.com/office/drawing/2014/main" id="{F529E919-E843-49D9-AC52-707A94C9469C}"/>
              </a:ext>
            </a:extLst>
          </p:cNvPr>
          <p:cNvSpPr/>
          <p:nvPr/>
        </p:nvSpPr>
        <p:spPr>
          <a:xfrm>
            <a:off x="6971188" y="2441689"/>
            <a:ext cx="1815156" cy="2061124"/>
          </a:xfrm>
          <a:prstGeom prst="wedgeRectCallout">
            <a:avLst>
              <a:gd name="adj1" fmla="val -54250"/>
              <a:gd name="adj2" fmla="val 6778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Plant ein Fahrzeug, das mit geg. Zuladung eine geg. Rampe möglichst schnell hinauf fahren kann.</a:t>
            </a:r>
          </a:p>
        </p:txBody>
      </p:sp>
      <p:sp>
        <p:nvSpPr>
          <p:cNvPr id="46" name="Sprechblase: rechteckig 45">
            <a:extLst>
              <a:ext uri="{FF2B5EF4-FFF2-40B4-BE49-F238E27FC236}">
                <a16:creationId xmlns:a16="http://schemas.microsoft.com/office/drawing/2014/main" id="{144C2775-4D28-49E9-952E-B45C681EF091}"/>
              </a:ext>
            </a:extLst>
          </p:cNvPr>
          <p:cNvSpPr/>
          <p:nvPr/>
        </p:nvSpPr>
        <p:spPr>
          <a:xfrm>
            <a:off x="231684" y="3117279"/>
            <a:ext cx="1375713" cy="385915"/>
          </a:xfrm>
          <a:prstGeom prst="wedgeRectCallout">
            <a:avLst>
              <a:gd name="adj1" fmla="val 113091"/>
              <a:gd name="adj2" fmla="val 28273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Löten</a:t>
            </a:r>
          </a:p>
        </p:txBody>
      </p:sp>
    </p:spTree>
    <p:extLst>
      <p:ext uri="{BB962C8B-B14F-4D97-AF65-F5344CB8AC3E}">
        <p14:creationId xmlns:p14="http://schemas.microsoft.com/office/powerpoint/2010/main" val="15288188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6752058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148681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946136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Gruppieren 59">
            <a:extLst>
              <a:ext uri="{FF2B5EF4-FFF2-40B4-BE49-F238E27FC236}">
                <a16:creationId xmlns:a16="http://schemas.microsoft.com/office/drawing/2014/main" id="{0CCC48FE-7E9E-41B4-9339-D24ADCE33DCD}"/>
              </a:ext>
            </a:extLst>
          </p:cNvPr>
          <p:cNvGrpSpPr/>
          <p:nvPr/>
        </p:nvGrpSpPr>
        <p:grpSpPr>
          <a:xfrm flipH="1">
            <a:off x="4719792" y="262687"/>
            <a:ext cx="4192329" cy="2818955"/>
            <a:chOff x="520259" y="1832499"/>
            <a:chExt cx="7131393" cy="4795205"/>
          </a:xfrm>
        </p:grpSpPr>
        <p:grpSp>
          <p:nvGrpSpPr>
            <p:cNvPr id="66" name="Gruppieren 65">
              <a:extLst>
                <a:ext uri="{FF2B5EF4-FFF2-40B4-BE49-F238E27FC236}">
                  <a16:creationId xmlns:a16="http://schemas.microsoft.com/office/drawing/2014/main" id="{3D677DB8-B6DF-4A99-A2DA-0E5C307DE69E}"/>
                </a:ext>
              </a:extLst>
            </p:cNvPr>
            <p:cNvGrpSpPr/>
            <p:nvPr/>
          </p:nvGrpSpPr>
          <p:grpSpPr>
            <a:xfrm>
              <a:off x="1002664" y="2547952"/>
              <a:ext cx="1674360" cy="1484640"/>
              <a:chOff x="1102872" y="1971756"/>
              <a:chExt cx="1674360" cy="1484640"/>
            </a:xfrm>
          </p:grpSpPr>
          <mc:AlternateContent xmlns:mc="http://schemas.openxmlformats.org/markup-compatibility/2006" xmlns:p14="http://schemas.microsoft.com/office/powerpoint/2010/main">
            <mc:Choice Requires="p14">
              <p:contentPart p14:bwMode="auto" r:id="rId3">
                <p14:nvContentPartPr>
                  <p14:cNvPr id="105" name="Freihand 104">
                    <a:extLst>
                      <a:ext uri="{FF2B5EF4-FFF2-40B4-BE49-F238E27FC236}">
                        <a16:creationId xmlns:a16="http://schemas.microsoft.com/office/drawing/2014/main" id="{16EC0562-11F0-4E37-AF5C-3B1377A5F5F9}"/>
                      </a:ext>
                    </a:extLst>
                  </p14:cNvPr>
                  <p14:cNvContentPartPr/>
                  <p14:nvPr/>
                </p14:nvContentPartPr>
                <p14:xfrm>
                  <a:off x="2066952" y="2732076"/>
                  <a:ext cx="710280" cy="464040"/>
                </p14:xfrm>
              </p:contentPart>
            </mc:Choice>
            <mc:Fallback xmlns="">
              <p:pic>
                <p:nvPicPr>
                  <p:cNvPr id="105" name="Freihand 104">
                    <a:extLst>
                      <a:ext uri="{FF2B5EF4-FFF2-40B4-BE49-F238E27FC236}">
                        <a16:creationId xmlns:a16="http://schemas.microsoft.com/office/drawing/2014/main" xmlns="" xmlns:p14="http://schemas.microsoft.com/office/powerpoint/2010/main" id="{16EC0562-11F0-4E37-AF5C-3B1377A5F5F9}"/>
                      </a:ext>
                    </a:extLst>
                  </p:cNvPr>
                  <p:cNvPicPr/>
                  <p:nvPr/>
                </p:nvPicPr>
                <p:blipFill>
                  <a:blip r:embed="rId4"/>
                  <a:stretch>
                    <a:fillRect/>
                  </a:stretch>
                </p:blipFill>
                <p:spPr>
                  <a:xfrm>
                    <a:off x="2051032" y="2699587"/>
                    <a:ext cx="742120" cy="528405"/>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06" name="Freihand 105">
                    <a:extLst>
                      <a:ext uri="{FF2B5EF4-FFF2-40B4-BE49-F238E27FC236}">
                        <a16:creationId xmlns:a16="http://schemas.microsoft.com/office/drawing/2014/main" id="{9D9411CF-4BCB-4382-A5AC-552D23ED8A86}"/>
                      </a:ext>
                    </a:extLst>
                  </p14:cNvPr>
                  <p14:cNvContentPartPr/>
                  <p14:nvPr/>
                </p14:nvContentPartPr>
                <p14:xfrm>
                  <a:off x="1957872" y="2484756"/>
                  <a:ext cx="251280" cy="297000"/>
                </p14:xfrm>
              </p:contentPart>
            </mc:Choice>
            <mc:Fallback xmlns="">
              <p:pic>
                <p:nvPicPr>
                  <p:cNvPr id="106" name="Freihand 105">
                    <a:extLst>
                      <a:ext uri="{FF2B5EF4-FFF2-40B4-BE49-F238E27FC236}">
                        <a16:creationId xmlns:a16="http://schemas.microsoft.com/office/drawing/2014/main" xmlns="" xmlns:p14="http://schemas.microsoft.com/office/powerpoint/2010/main" id="{9D9411CF-4BCB-4382-A5AC-552D23ED8A86}"/>
                      </a:ext>
                    </a:extLst>
                  </p:cNvPr>
                  <p:cNvPicPr/>
                  <p:nvPr/>
                </p:nvPicPr>
                <p:blipFill>
                  <a:blip r:embed="rId6"/>
                  <a:stretch>
                    <a:fillRect/>
                  </a:stretch>
                </p:blipFill>
                <p:spPr>
                  <a:xfrm>
                    <a:off x="1941898" y="2452233"/>
                    <a:ext cx="283228" cy="361432"/>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07" name="Freihand 106">
                    <a:extLst>
                      <a:ext uri="{FF2B5EF4-FFF2-40B4-BE49-F238E27FC236}">
                        <a16:creationId xmlns:a16="http://schemas.microsoft.com/office/drawing/2014/main" id="{917CEE68-7FFB-4115-8B12-C9947635DA35}"/>
                      </a:ext>
                    </a:extLst>
                  </p14:cNvPr>
                  <p14:cNvContentPartPr/>
                  <p14:nvPr/>
                </p14:nvContentPartPr>
                <p14:xfrm>
                  <a:off x="1720992" y="2601756"/>
                  <a:ext cx="160920" cy="343800"/>
                </p14:xfrm>
              </p:contentPart>
            </mc:Choice>
            <mc:Fallback xmlns="">
              <p:pic>
                <p:nvPicPr>
                  <p:cNvPr id="107" name="Freihand 106">
                    <a:extLst>
                      <a:ext uri="{FF2B5EF4-FFF2-40B4-BE49-F238E27FC236}">
                        <a16:creationId xmlns:a16="http://schemas.microsoft.com/office/drawing/2014/main" xmlns="" xmlns:p14="http://schemas.microsoft.com/office/powerpoint/2010/main" id="{917CEE68-7FFB-4115-8B12-C9947635DA35}"/>
                      </a:ext>
                    </a:extLst>
                  </p:cNvPr>
                  <p:cNvPicPr/>
                  <p:nvPr/>
                </p:nvPicPr>
                <p:blipFill>
                  <a:blip r:embed="rId8"/>
                  <a:stretch>
                    <a:fillRect/>
                  </a:stretch>
                </p:blipFill>
                <p:spPr>
                  <a:xfrm>
                    <a:off x="1705023" y="2569218"/>
                    <a:ext cx="192858" cy="408263"/>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8" name="Freihand 107">
                    <a:extLst>
                      <a:ext uri="{FF2B5EF4-FFF2-40B4-BE49-F238E27FC236}">
                        <a16:creationId xmlns:a16="http://schemas.microsoft.com/office/drawing/2014/main" id="{DFAA1DFA-28D6-460F-BC13-0E87C9783138}"/>
                      </a:ext>
                    </a:extLst>
                  </p14:cNvPr>
                  <p14:cNvContentPartPr/>
                  <p14:nvPr/>
                </p14:nvContentPartPr>
                <p14:xfrm>
                  <a:off x="2136792" y="1971756"/>
                  <a:ext cx="94320" cy="352080"/>
                </p14:xfrm>
              </p:contentPart>
            </mc:Choice>
            <mc:Fallback xmlns="">
              <p:pic>
                <p:nvPicPr>
                  <p:cNvPr id="108" name="Freihand 107">
                    <a:extLst>
                      <a:ext uri="{FF2B5EF4-FFF2-40B4-BE49-F238E27FC236}">
                        <a16:creationId xmlns:a16="http://schemas.microsoft.com/office/drawing/2014/main" xmlns="" xmlns:p14="http://schemas.microsoft.com/office/powerpoint/2010/main" id="{DFAA1DFA-28D6-460F-BC13-0E87C9783138}"/>
                      </a:ext>
                    </a:extLst>
                  </p:cNvPr>
                  <p:cNvPicPr/>
                  <p:nvPr/>
                </p:nvPicPr>
                <p:blipFill>
                  <a:blip r:embed="rId10"/>
                  <a:stretch>
                    <a:fillRect/>
                  </a:stretch>
                </p:blipFill>
                <p:spPr>
                  <a:xfrm>
                    <a:off x="2120971" y="1939247"/>
                    <a:ext cx="125963" cy="416485"/>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09" name="Freihand 108">
                    <a:extLst>
                      <a:ext uri="{FF2B5EF4-FFF2-40B4-BE49-F238E27FC236}">
                        <a16:creationId xmlns:a16="http://schemas.microsoft.com/office/drawing/2014/main" id="{9ED72BA8-DE6E-4E46-80B1-50F3CFEADAF9}"/>
                      </a:ext>
                    </a:extLst>
                  </p14:cNvPr>
                  <p14:cNvContentPartPr/>
                  <p14:nvPr/>
                </p14:nvContentPartPr>
                <p14:xfrm>
                  <a:off x="1735392" y="2083716"/>
                  <a:ext cx="89280" cy="260280"/>
                </p14:xfrm>
              </p:contentPart>
            </mc:Choice>
            <mc:Fallback xmlns="">
              <p:pic>
                <p:nvPicPr>
                  <p:cNvPr id="109" name="Freihand 108">
                    <a:extLst>
                      <a:ext uri="{FF2B5EF4-FFF2-40B4-BE49-F238E27FC236}">
                        <a16:creationId xmlns:a16="http://schemas.microsoft.com/office/drawing/2014/main" xmlns="" xmlns:p14="http://schemas.microsoft.com/office/powerpoint/2010/main" id="{9ED72BA8-DE6E-4E46-80B1-50F3CFEADAF9}"/>
                      </a:ext>
                    </a:extLst>
                  </p:cNvPr>
                  <p:cNvPicPr/>
                  <p:nvPr/>
                </p:nvPicPr>
                <p:blipFill>
                  <a:blip r:embed="rId12"/>
                  <a:stretch>
                    <a:fillRect/>
                  </a:stretch>
                </p:blipFill>
                <p:spPr>
                  <a:xfrm>
                    <a:off x="1719493" y="2051181"/>
                    <a:ext cx="121078" cy="324736"/>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10" name="Freihand 109">
                    <a:extLst>
                      <a:ext uri="{FF2B5EF4-FFF2-40B4-BE49-F238E27FC236}">
                        <a16:creationId xmlns:a16="http://schemas.microsoft.com/office/drawing/2014/main" id="{7586ADEA-FE4E-473D-9A4B-80C899E37C20}"/>
                      </a:ext>
                    </a:extLst>
                  </p14:cNvPr>
                  <p14:cNvContentPartPr/>
                  <p14:nvPr/>
                </p14:nvContentPartPr>
                <p14:xfrm>
                  <a:off x="1102872" y="2180916"/>
                  <a:ext cx="666000" cy="599400"/>
                </p14:xfrm>
              </p:contentPart>
            </mc:Choice>
            <mc:Fallback xmlns="">
              <p:pic>
                <p:nvPicPr>
                  <p:cNvPr id="110" name="Freihand 109">
                    <a:extLst>
                      <a:ext uri="{FF2B5EF4-FFF2-40B4-BE49-F238E27FC236}">
                        <a16:creationId xmlns:a16="http://schemas.microsoft.com/office/drawing/2014/main" xmlns="" xmlns:p14="http://schemas.microsoft.com/office/powerpoint/2010/main" id="{7586ADEA-FE4E-473D-9A4B-80C899E37C20}"/>
                      </a:ext>
                    </a:extLst>
                  </p:cNvPr>
                  <p:cNvPicPr/>
                  <p:nvPr/>
                </p:nvPicPr>
                <p:blipFill>
                  <a:blip r:embed="rId14"/>
                  <a:stretch>
                    <a:fillRect/>
                  </a:stretch>
                </p:blipFill>
                <p:spPr>
                  <a:xfrm>
                    <a:off x="1086942" y="2148433"/>
                    <a:ext cx="697860" cy="663753"/>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11" name="Freihand 110">
                    <a:extLst>
                      <a:ext uri="{FF2B5EF4-FFF2-40B4-BE49-F238E27FC236}">
                        <a16:creationId xmlns:a16="http://schemas.microsoft.com/office/drawing/2014/main" id="{FA9C1311-DE4A-41D5-BBBF-93D98589AAEF}"/>
                      </a:ext>
                    </a:extLst>
                  </p14:cNvPr>
                  <p14:cNvContentPartPr/>
                  <p14:nvPr/>
                </p14:nvContentPartPr>
                <p14:xfrm>
                  <a:off x="1328952" y="2880756"/>
                  <a:ext cx="40320" cy="88920"/>
                </p14:xfrm>
              </p:contentPart>
            </mc:Choice>
            <mc:Fallback xmlns="">
              <p:pic>
                <p:nvPicPr>
                  <p:cNvPr id="111" name="Freihand 110">
                    <a:extLst>
                      <a:ext uri="{FF2B5EF4-FFF2-40B4-BE49-F238E27FC236}">
                        <a16:creationId xmlns:a16="http://schemas.microsoft.com/office/drawing/2014/main" xmlns="" xmlns:p14="http://schemas.microsoft.com/office/powerpoint/2010/main" id="{FA9C1311-DE4A-41D5-BBBF-93D98589AAEF}"/>
                      </a:ext>
                    </a:extLst>
                  </p:cNvPr>
                  <p:cNvPicPr/>
                  <p:nvPr/>
                </p:nvPicPr>
                <p:blipFill>
                  <a:blip r:embed="rId16"/>
                  <a:stretch>
                    <a:fillRect/>
                  </a:stretch>
                </p:blipFill>
                <p:spPr>
                  <a:xfrm>
                    <a:off x="1312824" y="2847800"/>
                    <a:ext cx="72576" cy="154211"/>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12" name="Freihand 111">
                    <a:extLst>
                      <a:ext uri="{FF2B5EF4-FFF2-40B4-BE49-F238E27FC236}">
                        <a16:creationId xmlns:a16="http://schemas.microsoft.com/office/drawing/2014/main" id="{037552E2-0075-42C2-A7CD-CA84C5260C1C}"/>
                      </a:ext>
                    </a:extLst>
                  </p14:cNvPr>
                  <p14:cNvContentPartPr/>
                  <p14:nvPr/>
                </p14:nvContentPartPr>
                <p14:xfrm>
                  <a:off x="1885512" y="3439116"/>
                  <a:ext cx="173520" cy="17280"/>
                </p14:xfrm>
              </p:contentPart>
            </mc:Choice>
            <mc:Fallback xmlns="">
              <p:pic>
                <p:nvPicPr>
                  <p:cNvPr id="112" name="Freihand 111">
                    <a:extLst>
                      <a:ext uri="{FF2B5EF4-FFF2-40B4-BE49-F238E27FC236}">
                        <a16:creationId xmlns:a16="http://schemas.microsoft.com/office/drawing/2014/main" xmlns="" xmlns:p14="http://schemas.microsoft.com/office/powerpoint/2010/main" id="{037552E2-0075-42C2-A7CD-CA84C5260C1C}"/>
                      </a:ext>
                    </a:extLst>
                  </p:cNvPr>
                  <p:cNvPicPr/>
                  <p:nvPr/>
                </p:nvPicPr>
                <p:blipFill>
                  <a:blip r:embed="rId18"/>
                  <a:stretch>
                    <a:fillRect/>
                  </a:stretch>
                </p:blipFill>
                <p:spPr>
                  <a:xfrm>
                    <a:off x="1869514" y="3406407"/>
                    <a:ext cx="205517" cy="82080"/>
                  </a:xfrm>
                  <a:prstGeom prst="rect">
                    <a:avLst/>
                  </a:prstGeom>
                </p:spPr>
              </p:pic>
            </mc:Fallback>
          </mc:AlternateContent>
        </p:grpSp>
        <p:grpSp>
          <p:nvGrpSpPr>
            <p:cNvPr id="67" name="Gruppieren 66">
              <a:extLst>
                <a:ext uri="{FF2B5EF4-FFF2-40B4-BE49-F238E27FC236}">
                  <a16:creationId xmlns:a16="http://schemas.microsoft.com/office/drawing/2014/main" id="{93BE9AB7-757B-40FA-B6B6-A9507E110147}"/>
                </a:ext>
              </a:extLst>
            </p:cNvPr>
            <p:cNvGrpSpPr/>
            <p:nvPr/>
          </p:nvGrpSpPr>
          <p:grpSpPr>
            <a:xfrm>
              <a:off x="3286446" y="1832499"/>
              <a:ext cx="1145160" cy="2409120"/>
              <a:chOff x="3886392" y="1692036"/>
              <a:chExt cx="1145160" cy="2409120"/>
            </a:xfrm>
          </p:grpSpPr>
          <mc:AlternateContent xmlns:mc="http://schemas.openxmlformats.org/markup-compatibility/2006" xmlns:p14="http://schemas.microsoft.com/office/powerpoint/2010/main">
            <mc:Choice Requires="p14">
              <p:contentPart p14:bwMode="auto" r:id="rId19">
                <p14:nvContentPartPr>
                  <p14:cNvPr id="95" name="Freihand 94">
                    <a:extLst>
                      <a:ext uri="{FF2B5EF4-FFF2-40B4-BE49-F238E27FC236}">
                        <a16:creationId xmlns:a16="http://schemas.microsoft.com/office/drawing/2014/main" id="{F0467D52-799B-41DF-86C8-F9ED4F4B520F}"/>
                      </a:ext>
                    </a:extLst>
                  </p14:cNvPr>
                  <p14:cNvContentPartPr/>
                  <p14:nvPr/>
                </p14:nvContentPartPr>
                <p14:xfrm>
                  <a:off x="4180872" y="4085676"/>
                  <a:ext cx="2880" cy="15480"/>
                </p14:xfrm>
              </p:contentPart>
            </mc:Choice>
            <mc:Fallback xmlns="">
              <p:pic>
                <p:nvPicPr>
                  <p:cNvPr id="95" name="Freihand 94">
                    <a:extLst>
                      <a:ext uri="{FF2B5EF4-FFF2-40B4-BE49-F238E27FC236}">
                        <a16:creationId xmlns:a16="http://schemas.microsoft.com/office/drawing/2014/main" xmlns="" xmlns:p14="http://schemas.microsoft.com/office/powerpoint/2010/main" id="{F0467D52-799B-41DF-86C8-F9ED4F4B520F}"/>
                      </a:ext>
                    </a:extLst>
                  </p:cNvPr>
                  <p:cNvPicPr/>
                  <p:nvPr/>
                </p:nvPicPr>
                <p:blipFill>
                  <a:blip r:embed="rId20"/>
                  <a:stretch>
                    <a:fillRect/>
                  </a:stretch>
                </p:blipFill>
                <p:spPr>
                  <a:xfrm>
                    <a:off x="4155912" y="4011091"/>
                    <a:ext cx="52800" cy="163244"/>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96" name="Freihand 95">
                    <a:extLst>
                      <a:ext uri="{FF2B5EF4-FFF2-40B4-BE49-F238E27FC236}">
                        <a16:creationId xmlns:a16="http://schemas.microsoft.com/office/drawing/2014/main" id="{C901A7F5-8299-4A7F-A3FD-CAE6F5E2D4BA}"/>
                      </a:ext>
                    </a:extLst>
                  </p14:cNvPr>
                  <p14:cNvContentPartPr/>
                  <p14:nvPr/>
                </p14:nvContentPartPr>
                <p14:xfrm>
                  <a:off x="3886392" y="2954556"/>
                  <a:ext cx="39960" cy="565920"/>
                </p14:xfrm>
              </p:contentPart>
            </mc:Choice>
            <mc:Fallback xmlns="">
              <p:pic>
                <p:nvPicPr>
                  <p:cNvPr id="96" name="Freihand 95">
                    <a:extLst>
                      <a:ext uri="{FF2B5EF4-FFF2-40B4-BE49-F238E27FC236}">
                        <a16:creationId xmlns:a16="http://schemas.microsoft.com/office/drawing/2014/main" xmlns="" xmlns:p14="http://schemas.microsoft.com/office/powerpoint/2010/main" id="{C901A7F5-8299-4A7F-A3FD-CAE6F5E2D4BA}"/>
                      </a:ext>
                    </a:extLst>
                  </p:cNvPr>
                  <p:cNvPicPr/>
                  <p:nvPr/>
                </p:nvPicPr>
                <p:blipFill>
                  <a:blip r:embed="rId22"/>
                  <a:stretch>
                    <a:fillRect/>
                  </a:stretch>
                </p:blipFill>
                <p:spPr>
                  <a:xfrm>
                    <a:off x="3870408" y="2922060"/>
                    <a:ext cx="71928" cy="630299"/>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97" name="Freihand 96">
                    <a:extLst>
                      <a:ext uri="{FF2B5EF4-FFF2-40B4-BE49-F238E27FC236}">
                        <a16:creationId xmlns:a16="http://schemas.microsoft.com/office/drawing/2014/main" id="{328E77B0-04A6-461A-A430-DD75BF8E09AD}"/>
                      </a:ext>
                    </a:extLst>
                  </p14:cNvPr>
                  <p14:cNvContentPartPr/>
                  <p14:nvPr/>
                </p14:nvContentPartPr>
                <p14:xfrm>
                  <a:off x="4045152" y="2981196"/>
                  <a:ext cx="55440" cy="492120"/>
                </p14:xfrm>
              </p:contentPart>
            </mc:Choice>
            <mc:Fallback xmlns="">
              <p:pic>
                <p:nvPicPr>
                  <p:cNvPr id="97" name="Freihand 96">
                    <a:extLst>
                      <a:ext uri="{FF2B5EF4-FFF2-40B4-BE49-F238E27FC236}">
                        <a16:creationId xmlns:a16="http://schemas.microsoft.com/office/drawing/2014/main" xmlns="" xmlns:p14="http://schemas.microsoft.com/office/powerpoint/2010/main" id="{328E77B0-04A6-461A-A430-DD75BF8E09AD}"/>
                      </a:ext>
                    </a:extLst>
                  </p:cNvPr>
                  <p:cNvPicPr/>
                  <p:nvPr/>
                </p:nvPicPr>
                <p:blipFill>
                  <a:blip r:embed="rId24"/>
                  <a:stretch>
                    <a:fillRect/>
                  </a:stretch>
                </p:blipFill>
                <p:spPr>
                  <a:xfrm>
                    <a:off x="4029136" y="2948715"/>
                    <a:ext cx="87472" cy="556469"/>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98" name="Freihand 97">
                    <a:extLst>
                      <a:ext uri="{FF2B5EF4-FFF2-40B4-BE49-F238E27FC236}">
                        <a16:creationId xmlns:a16="http://schemas.microsoft.com/office/drawing/2014/main" id="{38D7739F-1158-49F6-B6E7-290C75C2C9E9}"/>
                      </a:ext>
                    </a:extLst>
                  </p14:cNvPr>
                  <p14:cNvContentPartPr/>
                  <p14:nvPr/>
                </p14:nvContentPartPr>
                <p14:xfrm>
                  <a:off x="4152072" y="3115476"/>
                  <a:ext cx="99360" cy="538200"/>
                </p14:xfrm>
              </p:contentPart>
            </mc:Choice>
            <mc:Fallback xmlns="">
              <p:pic>
                <p:nvPicPr>
                  <p:cNvPr id="98" name="Freihand 97">
                    <a:extLst>
                      <a:ext uri="{FF2B5EF4-FFF2-40B4-BE49-F238E27FC236}">
                        <a16:creationId xmlns:a16="http://schemas.microsoft.com/office/drawing/2014/main" xmlns="" xmlns:p14="http://schemas.microsoft.com/office/powerpoint/2010/main" id="{38D7739F-1158-49F6-B6E7-290C75C2C9E9}"/>
                      </a:ext>
                    </a:extLst>
                  </p:cNvPr>
                  <p:cNvPicPr/>
                  <p:nvPr/>
                </p:nvPicPr>
                <p:blipFill>
                  <a:blip r:embed="rId26"/>
                  <a:stretch>
                    <a:fillRect/>
                  </a:stretch>
                </p:blipFill>
                <p:spPr>
                  <a:xfrm>
                    <a:off x="4135926" y="3083025"/>
                    <a:ext cx="131652" cy="60249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99" name="Freihand 98">
                    <a:extLst>
                      <a:ext uri="{FF2B5EF4-FFF2-40B4-BE49-F238E27FC236}">
                        <a16:creationId xmlns:a16="http://schemas.microsoft.com/office/drawing/2014/main" id="{61C0B550-F54E-443A-B29E-632B2E7E55E5}"/>
                      </a:ext>
                    </a:extLst>
                  </p14:cNvPr>
                  <p14:cNvContentPartPr/>
                  <p14:nvPr/>
                </p14:nvContentPartPr>
                <p14:xfrm>
                  <a:off x="4347192" y="3095316"/>
                  <a:ext cx="36000" cy="574560"/>
                </p14:xfrm>
              </p:contentPart>
            </mc:Choice>
            <mc:Fallback xmlns="">
              <p:pic>
                <p:nvPicPr>
                  <p:cNvPr id="99" name="Freihand 98">
                    <a:extLst>
                      <a:ext uri="{FF2B5EF4-FFF2-40B4-BE49-F238E27FC236}">
                        <a16:creationId xmlns:a16="http://schemas.microsoft.com/office/drawing/2014/main" xmlns="" xmlns:p14="http://schemas.microsoft.com/office/powerpoint/2010/main" id="{61C0B550-F54E-443A-B29E-632B2E7E55E5}"/>
                      </a:ext>
                    </a:extLst>
                  </p:cNvPr>
                  <p:cNvPicPr/>
                  <p:nvPr/>
                </p:nvPicPr>
                <p:blipFill>
                  <a:blip r:embed="rId28"/>
                  <a:stretch>
                    <a:fillRect/>
                  </a:stretch>
                </p:blipFill>
                <p:spPr>
                  <a:xfrm>
                    <a:off x="4331328" y="3062817"/>
                    <a:ext cx="67729" cy="638945"/>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100" name="Freihand 99">
                    <a:extLst>
                      <a:ext uri="{FF2B5EF4-FFF2-40B4-BE49-F238E27FC236}">
                        <a16:creationId xmlns:a16="http://schemas.microsoft.com/office/drawing/2014/main" id="{A44AE54C-2212-440E-A3C9-E0223242C0E0}"/>
                      </a:ext>
                    </a:extLst>
                  </p14:cNvPr>
                  <p14:cNvContentPartPr/>
                  <p14:nvPr/>
                </p14:nvContentPartPr>
                <p14:xfrm>
                  <a:off x="4468512" y="3115476"/>
                  <a:ext cx="81720" cy="529560"/>
                </p14:xfrm>
              </p:contentPart>
            </mc:Choice>
            <mc:Fallback xmlns="">
              <p:pic>
                <p:nvPicPr>
                  <p:cNvPr id="100" name="Freihand 99">
                    <a:extLst>
                      <a:ext uri="{FF2B5EF4-FFF2-40B4-BE49-F238E27FC236}">
                        <a16:creationId xmlns:a16="http://schemas.microsoft.com/office/drawing/2014/main" xmlns="" xmlns:p14="http://schemas.microsoft.com/office/powerpoint/2010/main" id="{A44AE54C-2212-440E-A3C9-E0223242C0E0}"/>
                      </a:ext>
                    </a:extLst>
                  </p:cNvPr>
                  <p:cNvPicPr/>
                  <p:nvPr/>
                </p:nvPicPr>
                <p:blipFill>
                  <a:blip r:embed="rId30"/>
                  <a:stretch>
                    <a:fillRect/>
                  </a:stretch>
                </p:blipFill>
                <p:spPr>
                  <a:xfrm>
                    <a:off x="4452537" y="3083029"/>
                    <a:ext cx="113671" cy="593842"/>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101" name="Freihand 100">
                    <a:extLst>
                      <a:ext uri="{FF2B5EF4-FFF2-40B4-BE49-F238E27FC236}">
                        <a16:creationId xmlns:a16="http://schemas.microsoft.com/office/drawing/2014/main" id="{5BE226BF-352E-41CB-93D7-C3B3EA45F0B3}"/>
                      </a:ext>
                    </a:extLst>
                  </p14:cNvPr>
                  <p14:cNvContentPartPr/>
                  <p14:nvPr/>
                </p14:nvContentPartPr>
                <p14:xfrm>
                  <a:off x="4113192" y="2388996"/>
                  <a:ext cx="334440" cy="417960"/>
                </p14:xfrm>
              </p:contentPart>
            </mc:Choice>
            <mc:Fallback xmlns="">
              <p:pic>
                <p:nvPicPr>
                  <p:cNvPr id="101" name="Freihand 100">
                    <a:extLst>
                      <a:ext uri="{FF2B5EF4-FFF2-40B4-BE49-F238E27FC236}">
                        <a16:creationId xmlns:a16="http://schemas.microsoft.com/office/drawing/2014/main" xmlns="" xmlns:p14="http://schemas.microsoft.com/office/powerpoint/2010/main" id="{5BE226BF-352E-41CB-93D7-C3B3EA45F0B3}"/>
                      </a:ext>
                    </a:extLst>
                  </p:cNvPr>
                  <p:cNvPicPr/>
                  <p:nvPr/>
                </p:nvPicPr>
                <p:blipFill>
                  <a:blip r:embed="rId32"/>
                  <a:stretch>
                    <a:fillRect/>
                  </a:stretch>
                </p:blipFill>
                <p:spPr>
                  <a:xfrm>
                    <a:off x="4097237" y="2356515"/>
                    <a:ext cx="366350" cy="482309"/>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102" name="Freihand 101">
                    <a:extLst>
                      <a:ext uri="{FF2B5EF4-FFF2-40B4-BE49-F238E27FC236}">
                        <a16:creationId xmlns:a16="http://schemas.microsoft.com/office/drawing/2014/main" id="{60A1899D-8B35-4487-84CA-9B5C4126D845}"/>
                      </a:ext>
                    </a:extLst>
                  </p14:cNvPr>
                  <p14:cNvContentPartPr/>
                  <p14:nvPr/>
                </p14:nvContentPartPr>
                <p14:xfrm>
                  <a:off x="4068552" y="2108916"/>
                  <a:ext cx="79200" cy="177840"/>
                </p14:xfrm>
              </p:contentPart>
            </mc:Choice>
            <mc:Fallback xmlns="">
              <p:pic>
                <p:nvPicPr>
                  <p:cNvPr id="102" name="Freihand 101">
                    <a:extLst>
                      <a:ext uri="{FF2B5EF4-FFF2-40B4-BE49-F238E27FC236}">
                        <a16:creationId xmlns:a16="http://schemas.microsoft.com/office/drawing/2014/main" xmlns="" xmlns:p14="http://schemas.microsoft.com/office/powerpoint/2010/main" id="{60A1899D-8B35-4487-84CA-9B5C4126D845}"/>
                      </a:ext>
                    </a:extLst>
                  </p:cNvPr>
                  <p:cNvPicPr/>
                  <p:nvPr/>
                </p:nvPicPr>
                <p:blipFill>
                  <a:blip r:embed="rId34"/>
                  <a:stretch>
                    <a:fillRect/>
                  </a:stretch>
                </p:blipFill>
                <p:spPr>
                  <a:xfrm>
                    <a:off x="4052464" y="2076302"/>
                    <a:ext cx="111375" cy="242453"/>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103" name="Freihand 102">
                    <a:extLst>
                      <a:ext uri="{FF2B5EF4-FFF2-40B4-BE49-F238E27FC236}">
                        <a16:creationId xmlns:a16="http://schemas.microsoft.com/office/drawing/2014/main" id="{2D6AD2D0-76FD-4FC6-BD96-C356E19BDA03}"/>
                      </a:ext>
                    </a:extLst>
                  </p14:cNvPr>
                  <p14:cNvContentPartPr/>
                  <p14:nvPr/>
                </p14:nvContentPartPr>
                <p14:xfrm>
                  <a:off x="4522152" y="2171556"/>
                  <a:ext cx="75240" cy="155160"/>
                </p14:xfrm>
              </p:contentPart>
            </mc:Choice>
            <mc:Fallback xmlns="">
              <p:pic>
                <p:nvPicPr>
                  <p:cNvPr id="103" name="Freihand 102">
                    <a:extLst>
                      <a:ext uri="{FF2B5EF4-FFF2-40B4-BE49-F238E27FC236}">
                        <a16:creationId xmlns:a16="http://schemas.microsoft.com/office/drawing/2014/main" xmlns="" xmlns:p14="http://schemas.microsoft.com/office/powerpoint/2010/main" id="{2D6AD2D0-76FD-4FC6-BD96-C356E19BDA03}"/>
                      </a:ext>
                    </a:extLst>
                  </p:cNvPr>
                  <p:cNvPicPr/>
                  <p:nvPr/>
                </p:nvPicPr>
                <p:blipFill>
                  <a:blip r:embed="rId36"/>
                  <a:stretch>
                    <a:fillRect/>
                  </a:stretch>
                </p:blipFill>
                <p:spPr>
                  <a:xfrm>
                    <a:off x="4506117" y="2138923"/>
                    <a:ext cx="107310" cy="21981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104" name="Freihand 103">
                    <a:extLst>
                      <a:ext uri="{FF2B5EF4-FFF2-40B4-BE49-F238E27FC236}">
                        <a16:creationId xmlns:a16="http://schemas.microsoft.com/office/drawing/2014/main" id="{74CBA548-77DD-4E96-8A69-5AD2D854DC3D}"/>
                      </a:ext>
                    </a:extLst>
                  </p14:cNvPr>
                  <p14:cNvContentPartPr/>
                  <p14:nvPr/>
                </p14:nvContentPartPr>
                <p14:xfrm>
                  <a:off x="3979992" y="1692036"/>
                  <a:ext cx="1051560" cy="221760"/>
                </p14:xfrm>
              </p:contentPart>
            </mc:Choice>
            <mc:Fallback xmlns="">
              <p:pic>
                <p:nvPicPr>
                  <p:cNvPr id="104" name="Freihand 103">
                    <a:extLst>
                      <a:ext uri="{FF2B5EF4-FFF2-40B4-BE49-F238E27FC236}">
                        <a16:creationId xmlns:a16="http://schemas.microsoft.com/office/drawing/2014/main" xmlns="" xmlns:p14="http://schemas.microsoft.com/office/powerpoint/2010/main" id="{74CBA548-77DD-4E96-8A69-5AD2D854DC3D}"/>
                      </a:ext>
                    </a:extLst>
                  </p:cNvPr>
                  <p:cNvPicPr/>
                  <p:nvPr/>
                </p:nvPicPr>
                <p:blipFill>
                  <a:blip r:embed="rId38"/>
                  <a:stretch>
                    <a:fillRect/>
                  </a:stretch>
                </p:blipFill>
                <p:spPr>
                  <a:xfrm>
                    <a:off x="3964069" y="1659478"/>
                    <a:ext cx="1083407" cy="286261"/>
                  </a:xfrm>
                  <a:prstGeom prst="rect">
                    <a:avLst/>
                  </a:prstGeom>
                </p:spPr>
              </p:pic>
            </mc:Fallback>
          </mc:AlternateContent>
        </p:grpSp>
        <p:grpSp>
          <p:nvGrpSpPr>
            <p:cNvPr id="68" name="Gruppieren 67">
              <a:extLst>
                <a:ext uri="{FF2B5EF4-FFF2-40B4-BE49-F238E27FC236}">
                  <a16:creationId xmlns:a16="http://schemas.microsoft.com/office/drawing/2014/main" id="{AA769BD0-61C0-49EF-AA35-3D615D91B70C}"/>
                </a:ext>
              </a:extLst>
            </p:cNvPr>
            <p:cNvGrpSpPr/>
            <p:nvPr/>
          </p:nvGrpSpPr>
          <p:grpSpPr>
            <a:xfrm>
              <a:off x="4968212" y="1946219"/>
              <a:ext cx="1316520" cy="1526400"/>
              <a:chOff x="5619564" y="1946219"/>
              <a:chExt cx="1316520" cy="1526400"/>
            </a:xfrm>
          </p:grpSpPr>
          <mc:AlternateContent xmlns:mc="http://schemas.openxmlformats.org/markup-compatibility/2006" xmlns:p14="http://schemas.microsoft.com/office/powerpoint/2010/main">
            <mc:Choice Requires="p14">
              <p:contentPart p14:bwMode="auto" r:id="rId39">
                <p14:nvContentPartPr>
                  <p14:cNvPr id="90" name="Freihand 89">
                    <a:extLst>
                      <a:ext uri="{FF2B5EF4-FFF2-40B4-BE49-F238E27FC236}">
                        <a16:creationId xmlns:a16="http://schemas.microsoft.com/office/drawing/2014/main" id="{80981ECD-CF71-4236-AAAC-F0A16D431549}"/>
                      </a:ext>
                    </a:extLst>
                  </p14:cNvPr>
                  <p14:cNvContentPartPr/>
                  <p14:nvPr/>
                </p14:nvContentPartPr>
                <p14:xfrm>
                  <a:off x="5619564" y="2872139"/>
                  <a:ext cx="490680" cy="425160"/>
                </p14:xfrm>
              </p:contentPart>
            </mc:Choice>
            <mc:Fallback xmlns="">
              <p:pic>
                <p:nvPicPr>
                  <p:cNvPr id="90" name="Freihand 89">
                    <a:extLst>
                      <a:ext uri="{FF2B5EF4-FFF2-40B4-BE49-F238E27FC236}">
                        <a16:creationId xmlns:a16="http://schemas.microsoft.com/office/drawing/2014/main" xmlns="" xmlns:p14="http://schemas.microsoft.com/office/powerpoint/2010/main" id="{80981ECD-CF71-4236-AAAC-F0A16D431549}"/>
                      </a:ext>
                    </a:extLst>
                  </p:cNvPr>
                  <p:cNvPicPr/>
                  <p:nvPr/>
                </p:nvPicPr>
                <p:blipFill>
                  <a:blip r:embed="rId40"/>
                  <a:stretch>
                    <a:fillRect/>
                  </a:stretch>
                </p:blipFill>
                <p:spPr>
                  <a:xfrm>
                    <a:off x="5603637" y="2839623"/>
                    <a:ext cx="522534" cy="489578"/>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91" name="Freihand 90">
                    <a:extLst>
                      <a:ext uri="{FF2B5EF4-FFF2-40B4-BE49-F238E27FC236}">
                        <a16:creationId xmlns:a16="http://schemas.microsoft.com/office/drawing/2014/main" id="{CBB0F282-D678-458A-849C-4B288A462986}"/>
                      </a:ext>
                    </a:extLst>
                  </p14:cNvPr>
                  <p14:cNvContentPartPr/>
                  <p14:nvPr/>
                </p14:nvContentPartPr>
                <p14:xfrm>
                  <a:off x="5969124" y="2422499"/>
                  <a:ext cx="145800" cy="155520"/>
                </p14:xfrm>
              </p:contentPart>
            </mc:Choice>
            <mc:Fallback xmlns="">
              <p:pic>
                <p:nvPicPr>
                  <p:cNvPr id="91" name="Freihand 90">
                    <a:extLst>
                      <a:ext uri="{FF2B5EF4-FFF2-40B4-BE49-F238E27FC236}">
                        <a16:creationId xmlns:a16="http://schemas.microsoft.com/office/drawing/2014/main" xmlns="" xmlns:p14="http://schemas.microsoft.com/office/powerpoint/2010/main" id="{CBB0F282-D678-458A-849C-4B288A462986}"/>
                      </a:ext>
                    </a:extLst>
                  </p:cNvPr>
                  <p:cNvPicPr/>
                  <p:nvPr/>
                </p:nvPicPr>
                <p:blipFill>
                  <a:blip r:embed="rId42"/>
                  <a:stretch>
                    <a:fillRect/>
                  </a:stretch>
                </p:blipFill>
                <p:spPr>
                  <a:xfrm>
                    <a:off x="5953129" y="2390048"/>
                    <a:ext cx="177790" cy="21981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92" name="Freihand 91">
                    <a:extLst>
                      <a:ext uri="{FF2B5EF4-FFF2-40B4-BE49-F238E27FC236}">
                        <a16:creationId xmlns:a16="http://schemas.microsoft.com/office/drawing/2014/main" id="{2CA33DDA-1E42-4ED2-AD1B-6F9BDEE2C642}"/>
                      </a:ext>
                    </a:extLst>
                  </p14:cNvPr>
                  <p14:cNvContentPartPr/>
                  <p14:nvPr/>
                </p14:nvContentPartPr>
                <p14:xfrm>
                  <a:off x="6328404" y="2482979"/>
                  <a:ext cx="156960" cy="207720"/>
                </p14:xfrm>
              </p:contentPart>
            </mc:Choice>
            <mc:Fallback xmlns="">
              <p:pic>
                <p:nvPicPr>
                  <p:cNvPr id="92" name="Freihand 91">
                    <a:extLst>
                      <a:ext uri="{FF2B5EF4-FFF2-40B4-BE49-F238E27FC236}">
                        <a16:creationId xmlns:a16="http://schemas.microsoft.com/office/drawing/2014/main" xmlns="" xmlns:p14="http://schemas.microsoft.com/office/powerpoint/2010/main" id="{2CA33DDA-1E42-4ED2-AD1B-6F9BDEE2C642}"/>
                      </a:ext>
                    </a:extLst>
                  </p:cNvPr>
                  <p:cNvPicPr/>
                  <p:nvPr/>
                </p:nvPicPr>
                <p:blipFill>
                  <a:blip r:embed="rId44"/>
                  <a:stretch>
                    <a:fillRect/>
                  </a:stretch>
                </p:blipFill>
                <p:spPr>
                  <a:xfrm>
                    <a:off x="6312463" y="2450504"/>
                    <a:ext cx="188843" cy="272058"/>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93" name="Freihand 92">
                    <a:extLst>
                      <a:ext uri="{FF2B5EF4-FFF2-40B4-BE49-F238E27FC236}">
                        <a16:creationId xmlns:a16="http://schemas.microsoft.com/office/drawing/2014/main" id="{B6270F75-BE75-4FF1-A599-7ED9BA851DE5}"/>
                      </a:ext>
                    </a:extLst>
                  </p14:cNvPr>
                  <p14:cNvContentPartPr/>
                  <p14:nvPr/>
                </p14:nvContentPartPr>
                <p14:xfrm>
                  <a:off x="5948964" y="1946219"/>
                  <a:ext cx="987120" cy="330480"/>
                </p14:xfrm>
              </p:contentPart>
            </mc:Choice>
            <mc:Fallback xmlns="">
              <p:pic>
                <p:nvPicPr>
                  <p:cNvPr id="93" name="Freihand 92">
                    <a:extLst>
                      <a:ext uri="{FF2B5EF4-FFF2-40B4-BE49-F238E27FC236}">
                        <a16:creationId xmlns:a16="http://schemas.microsoft.com/office/drawing/2014/main" xmlns="" xmlns:p14="http://schemas.microsoft.com/office/powerpoint/2010/main" id="{B6270F75-BE75-4FF1-A599-7ED9BA851DE5}"/>
                      </a:ext>
                    </a:extLst>
                  </p:cNvPr>
                  <p:cNvPicPr/>
                  <p:nvPr/>
                </p:nvPicPr>
                <p:blipFill>
                  <a:blip r:embed="rId46"/>
                  <a:stretch>
                    <a:fillRect/>
                  </a:stretch>
                </p:blipFill>
                <p:spPr>
                  <a:xfrm>
                    <a:off x="5933033" y="1913783"/>
                    <a:ext cx="1018982" cy="39474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94" name="Freihand 93">
                    <a:extLst>
                      <a:ext uri="{FF2B5EF4-FFF2-40B4-BE49-F238E27FC236}">
                        <a16:creationId xmlns:a16="http://schemas.microsoft.com/office/drawing/2014/main" id="{908C8A5D-3935-42D4-A397-0155B8483E0A}"/>
                      </a:ext>
                    </a:extLst>
                  </p14:cNvPr>
                  <p14:cNvContentPartPr/>
                  <p14:nvPr/>
                </p14:nvContentPartPr>
                <p14:xfrm>
                  <a:off x="6006204" y="3209459"/>
                  <a:ext cx="594360" cy="263160"/>
                </p14:xfrm>
              </p:contentPart>
            </mc:Choice>
            <mc:Fallback xmlns="">
              <p:pic>
                <p:nvPicPr>
                  <p:cNvPr id="94" name="Freihand 93">
                    <a:extLst>
                      <a:ext uri="{FF2B5EF4-FFF2-40B4-BE49-F238E27FC236}">
                        <a16:creationId xmlns:a16="http://schemas.microsoft.com/office/drawing/2014/main" xmlns="" xmlns:p14="http://schemas.microsoft.com/office/powerpoint/2010/main" id="{908C8A5D-3935-42D4-A397-0155B8483E0A}"/>
                      </a:ext>
                    </a:extLst>
                  </p:cNvPr>
                  <p:cNvPicPr/>
                  <p:nvPr/>
                </p:nvPicPr>
                <p:blipFill>
                  <a:blip r:embed="rId48"/>
                  <a:stretch>
                    <a:fillRect/>
                  </a:stretch>
                </p:blipFill>
                <p:spPr>
                  <a:xfrm>
                    <a:off x="5990273" y="3176947"/>
                    <a:ext cx="626223" cy="327570"/>
                  </a:xfrm>
                  <a:prstGeom prst="rect">
                    <a:avLst/>
                  </a:prstGeom>
                </p:spPr>
              </p:pic>
            </mc:Fallback>
          </mc:AlternateContent>
        </p:grpSp>
        <p:grpSp>
          <p:nvGrpSpPr>
            <p:cNvPr id="69" name="Gruppieren 68">
              <a:extLst>
                <a:ext uri="{FF2B5EF4-FFF2-40B4-BE49-F238E27FC236}">
                  <a16:creationId xmlns:a16="http://schemas.microsoft.com/office/drawing/2014/main" id="{D070082D-C3F8-46A2-9D0A-61AECF288554}"/>
                </a:ext>
              </a:extLst>
            </p:cNvPr>
            <p:cNvGrpSpPr/>
            <p:nvPr/>
          </p:nvGrpSpPr>
          <p:grpSpPr>
            <a:xfrm>
              <a:off x="6284732" y="3326987"/>
              <a:ext cx="1366920" cy="1347480"/>
              <a:chOff x="7538241" y="2322499"/>
              <a:chExt cx="1366920" cy="1347480"/>
            </a:xfrm>
          </p:grpSpPr>
          <mc:AlternateContent xmlns:mc="http://schemas.openxmlformats.org/markup-compatibility/2006" xmlns:p14="http://schemas.microsoft.com/office/powerpoint/2010/main">
            <mc:Choice Requires="p14">
              <p:contentPart p14:bwMode="auto" r:id="rId49">
                <p14:nvContentPartPr>
                  <p14:cNvPr id="86" name="Freihand 85">
                    <a:extLst>
                      <a:ext uri="{FF2B5EF4-FFF2-40B4-BE49-F238E27FC236}">
                        <a16:creationId xmlns:a16="http://schemas.microsoft.com/office/drawing/2014/main" id="{315A1953-D45A-45C5-A835-AB4AA8A58148}"/>
                      </a:ext>
                    </a:extLst>
                  </p14:cNvPr>
                  <p14:cNvContentPartPr/>
                  <p14:nvPr/>
                </p14:nvContentPartPr>
                <p14:xfrm>
                  <a:off x="7538241" y="3300619"/>
                  <a:ext cx="599760" cy="369360"/>
                </p14:xfrm>
              </p:contentPart>
            </mc:Choice>
            <mc:Fallback xmlns="">
              <p:pic>
                <p:nvPicPr>
                  <p:cNvPr id="86" name="Freihand 85">
                    <a:extLst>
                      <a:ext uri="{FF2B5EF4-FFF2-40B4-BE49-F238E27FC236}">
                        <a16:creationId xmlns:a16="http://schemas.microsoft.com/office/drawing/2014/main" xmlns="" xmlns:p14="http://schemas.microsoft.com/office/powerpoint/2010/main" id="{315A1953-D45A-45C5-A835-AB4AA8A58148}"/>
                      </a:ext>
                    </a:extLst>
                  </p:cNvPr>
                  <p:cNvPicPr/>
                  <p:nvPr/>
                </p:nvPicPr>
                <p:blipFill>
                  <a:blip r:embed="rId50"/>
                  <a:stretch>
                    <a:fillRect/>
                  </a:stretch>
                </p:blipFill>
                <p:spPr>
                  <a:xfrm>
                    <a:off x="7522296" y="3268101"/>
                    <a:ext cx="631649" cy="433783"/>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87" name="Freihand 86">
                    <a:extLst>
                      <a:ext uri="{FF2B5EF4-FFF2-40B4-BE49-F238E27FC236}">
                        <a16:creationId xmlns:a16="http://schemas.microsoft.com/office/drawing/2014/main" id="{5A908A11-96EF-46DE-ADE3-B64DD568768A}"/>
                      </a:ext>
                    </a:extLst>
                  </p14:cNvPr>
                  <p14:cNvContentPartPr/>
                  <p14:nvPr/>
                </p14:nvContentPartPr>
                <p14:xfrm>
                  <a:off x="7805001" y="2900659"/>
                  <a:ext cx="135000" cy="134640"/>
                </p14:xfrm>
              </p:contentPart>
            </mc:Choice>
            <mc:Fallback xmlns="">
              <p:pic>
                <p:nvPicPr>
                  <p:cNvPr id="87" name="Freihand 86">
                    <a:extLst>
                      <a:ext uri="{FF2B5EF4-FFF2-40B4-BE49-F238E27FC236}">
                        <a16:creationId xmlns:a16="http://schemas.microsoft.com/office/drawing/2014/main" xmlns="" xmlns:p14="http://schemas.microsoft.com/office/powerpoint/2010/main" id="{5A908A11-96EF-46DE-ADE3-B64DD568768A}"/>
                      </a:ext>
                    </a:extLst>
                  </p:cNvPr>
                  <p:cNvPicPr/>
                  <p:nvPr/>
                </p:nvPicPr>
                <p:blipFill>
                  <a:blip r:embed="rId52"/>
                  <a:stretch>
                    <a:fillRect/>
                  </a:stretch>
                </p:blipFill>
                <p:spPr>
                  <a:xfrm>
                    <a:off x="7789046" y="2868223"/>
                    <a:ext cx="166909" cy="19890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88" name="Freihand 87">
                    <a:extLst>
                      <a:ext uri="{FF2B5EF4-FFF2-40B4-BE49-F238E27FC236}">
                        <a16:creationId xmlns:a16="http://schemas.microsoft.com/office/drawing/2014/main" id="{91E8C453-1131-4775-8CD6-F521B423C125}"/>
                      </a:ext>
                    </a:extLst>
                  </p14:cNvPr>
                  <p14:cNvContentPartPr/>
                  <p14:nvPr/>
                </p14:nvContentPartPr>
                <p14:xfrm>
                  <a:off x="8242041" y="3051859"/>
                  <a:ext cx="121680" cy="169920"/>
                </p14:xfrm>
              </p:contentPart>
            </mc:Choice>
            <mc:Fallback xmlns="">
              <p:pic>
                <p:nvPicPr>
                  <p:cNvPr id="88" name="Freihand 87">
                    <a:extLst>
                      <a:ext uri="{FF2B5EF4-FFF2-40B4-BE49-F238E27FC236}">
                        <a16:creationId xmlns:a16="http://schemas.microsoft.com/office/drawing/2014/main" xmlns="" xmlns:p14="http://schemas.microsoft.com/office/powerpoint/2010/main" id="{91E8C453-1131-4775-8CD6-F521B423C125}"/>
                      </a:ext>
                    </a:extLst>
                  </p:cNvPr>
                  <p:cNvPicPr/>
                  <p:nvPr/>
                </p:nvPicPr>
                <p:blipFill>
                  <a:blip r:embed="rId42"/>
                  <a:stretch>
                    <a:fillRect/>
                  </a:stretch>
                </p:blipFill>
                <p:spPr>
                  <a:xfrm>
                    <a:off x="8226143" y="3019229"/>
                    <a:ext cx="153476" cy="234563"/>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89" name="Freihand 88">
                    <a:extLst>
                      <a:ext uri="{FF2B5EF4-FFF2-40B4-BE49-F238E27FC236}">
                        <a16:creationId xmlns:a16="http://schemas.microsoft.com/office/drawing/2014/main" id="{5533C91B-3380-44CE-AA2F-B80CB4E72705}"/>
                      </a:ext>
                    </a:extLst>
                  </p14:cNvPr>
                  <p14:cNvContentPartPr/>
                  <p14:nvPr/>
                </p14:nvContentPartPr>
                <p14:xfrm>
                  <a:off x="7694121" y="2322499"/>
                  <a:ext cx="1211040" cy="1331280"/>
                </p14:xfrm>
              </p:contentPart>
            </mc:Choice>
            <mc:Fallback xmlns="">
              <p:pic>
                <p:nvPicPr>
                  <p:cNvPr id="89" name="Freihand 88">
                    <a:extLst>
                      <a:ext uri="{FF2B5EF4-FFF2-40B4-BE49-F238E27FC236}">
                        <a16:creationId xmlns:a16="http://schemas.microsoft.com/office/drawing/2014/main" xmlns="" xmlns:p14="http://schemas.microsoft.com/office/powerpoint/2010/main" id="{5533C91B-3380-44CE-AA2F-B80CB4E72705}"/>
                      </a:ext>
                    </a:extLst>
                  </p:cNvPr>
                  <p:cNvPicPr/>
                  <p:nvPr/>
                </p:nvPicPr>
                <p:blipFill>
                  <a:blip r:embed="rId55"/>
                  <a:stretch>
                    <a:fillRect/>
                  </a:stretch>
                </p:blipFill>
                <p:spPr>
                  <a:xfrm>
                    <a:off x="7678194" y="2290029"/>
                    <a:ext cx="1242893" cy="1395608"/>
                  </a:xfrm>
                  <a:prstGeom prst="rect">
                    <a:avLst/>
                  </a:prstGeom>
                </p:spPr>
              </p:pic>
            </mc:Fallback>
          </mc:AlternateContent>
        </p:grpSp>
        <mc:AlternateContent xmlns:mc="http://schemas.openxmlformats.org/markup-compatibility/2006" xmlns:p14="http://schemas.microsoft.com/office/powerpoint/2010/main">
          <mc:Choice Requires="p14">
            <p:contentPart p14:bwMode="auto" r:id="rId56">
              <p14:nvContentPartPr>
                <p14:cNvPr id="73" name="Freihand 72">
                  <a:extLst>
                    <a:ext uri="{FF2B5EF4-FFF2-40B4-BE49-F238E27FC236}">
                      <a16:creationId xmlns:a16="http://schemas.microsoft.com/office/drawing/2014/main" id="{52D4A731-A6FB-442D-B97C-812D949EAAB1}"/>
                    </a:ext>
                  </a:extLst>
                </p14:cNvPr>
                <p14:cNvContentPartPr/>
                <p14:nvPr/>
              </p14:nvContentPartPr>
              <p14:xfrm>
                <a:off x="520259" y="4374464"/>
                <a:ext cx="983160" cy="1585800"/>
              </p14:xfrm>
            </p:contentPart>
          </mc:Choice>
          <mc:Fallback xmlns="">
            <p:pic>
              <p:nvPicPr>
                <p:cNvPr id="73" name="Freihand 72">
                  <a:extLst>
                    <a:ext uri="{FF2B5EF4-FFF2-40B4-BE49-F238E27FC236}">
                      <a16:creationId xmlns:a16="http://schemas.microsoft.com/office/drawing/2014/main" xmlns="" xmlns:p14="http://schemas.microsoft.com/office/powerpoint/2010/main" id="{52D4A731-A6FB-442D-B97C-812D949EAAB1}"/>
                    </a:ext>
                  </a:extLst>
                </p:cNvPr>
                <p:cNvPicPr/>
                <p:nvPr/>
              </p:nvPicPr>
              <p:blipFill>
                <a:blip r:embed="rId57"/>
                <a:stretch>
                  <a:fillRect/>
                </a:stretch>
              </p:blipFill>
              <p:spPr>
                <a:xfrm>
                  <a:off x="504322" y="4342001"/>
                  <a:ext cx="1015033" cy="1650114"/>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74" name="Freihand 73">
                  <a:extLst>
                    <a:ext uri="{FF2B5EF4-FFF2-40B4-BE49-F238E27FC236}">
                      <a16:creationId xmlns:a16="http://schemas.microsoft.com/office/drawing/2014/main" id="{186FA814-FF30-4EA9-935B-BCC07D09BAF3}"/>
                    </a:ext>
                  </a:extLst>
                </p14:cNvPr>
                <p14:cNvContentPartPr/>
                <p14:nvPr/>
              </p14:nvContentPartPr>
              <p14:xfrm>
                <a:off x="1465259" y="4739504"/>
                <a:ext cx="255600" cy="236520"/>
              </p14:xfrm>
            </p:contentPart>
          </mc:Choice>
          <mc:Fallback xmlns="">
            <p:pic>
              <p:nvPicPr>
                <p:cNvPr id="74" name="Freihand 73">
                  <a:extLst>
                    <a:ext uri="{FF2B5EF4-FFF2-40B4-BE49-F238E27FC236}">
                      <a16:creationId xmlns:a16="http://schemas.microsoft.com/office/drawing/2014/main" xmlns="" xmlns:p14="http://schemas.microsoft.com/office/powerpoint/2010/main" id="{186FA814-FF30-4EA9-935B-BCC07D09BAF3}"/>
                    </a:ext>
                  </a:extLst>
                </p:cNvPr>
                <p:cNvPicPr/>
                <p:nvPr/>
              </p:nvPicPr>
              <p:blipFill>
                <a:blip r:embed="rId59"/>
                <a:stretch>
                  <a:fillRect/>
                </a:stretch>
              </p:blipFill>
              <p:spPr>
                <a:xfrm>
                  <a:off x="1449246" y="4707028"/>
                  <a:ext cx="287627" cy="300858"/>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75" name="Freihand 74">
                  <a:extLst>
                    <a:ext uri="{FF2B5EF4-FFF2-40B4-BE49-F238E27FC236}">
                      <a16:creationId xmlns:a16="http://schemas.microsoft.com/office/drawing/2014/main" id="{E6641365-6F06-4D06-BE5E-1829CC8DCC88}"/>
                    </a:ext>
                  </a:extLst>
                </p14:cNvPr>
                <p14:cNvContentPartPr/>
                <p14:nvPr/>
              </p14:nvContentPartPr>
              <p14:xfrm>
                <a:off x="709259" y="4676864"/>
                <a:ext cx="205560" cy="587160"/>
              </p14:xfrm>
            </p:contentPart>
          </mc:Choice>
          <mc:Fallback xmlns="">
            <p:pic>
              <p:nvPicPr>
                <p:cNvPr id="75" name="Freihand 74">
                  <a:extLst>
                    <a:ext uri="{FF2B5EF4-FFF2-40B4-BE49-F238E27FC236}">
                      <a16:creationId xmlns:a16="http://schemas.microsoft.com/office/drawing/2014/main" xmlns="" xmlns:p14="http://schemas.microsoft.com/office/powerpoint/2010/main" id="{E6641365-6F06-4D06-BE5E-1829CC8DCC88}"/>
                    </a:ext>
                  </a:extLst>
                </p:cNvPr>
                <p:cNvPicPr/>
                <p:nvPr/>
              </p:nvPicPr>
              <p:blipFill>
                <a:blip r:embed="rId61"/>
                <a:stretch>
                  <a:fillRect/>
                </a:stretch>
              </p:blipFill>
              <p:spPr>
                <a:xfrm>
                  <a:off x="693305" y="4644414"/>
                  <a:ext cx="237468" cy="651448"/>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76" name="Freihand 75">
                  <a:extLst>
                    <a:ext uri="{FF2B5EF4-FFF2-40B4-BE49-F238E27FC236}">
                      <a16:creationId xmlns:a16="http://schemas.microsoft.com/office/drawing/2014/main" id="{0E4BB5E1-9FB6-40A1-A34E-58CE4ED31709}"/>
                    </a:ext>
                  </a:extLst>
                </p14:cNvPr>
                <p14:cNvContentPartPr/>
                <p14:nvPr/>
              </p14:nvContentPartPr>
              <p14:xfrm>
                <a:off x="1000139" y="4736984"/>
                <a:ext cx="54720" cy="600480"/>
              </p14:xfrm>
            </p:contentPart>
          </mc:Choice>
          <mc:Fallback xmlns="">
            <p:pic>
              <p:nvPicPr>
                <p:cNvPr id="76" name="Freihand 75">
                  <a:extLst>
                    <a:ext uri="{FF2B5EF4-FFF2-40B4-BE49-F238E27FC236}">
                      <a16:creationId xmlns:a16="http://schemas.microsoft.com/office/drawing/2014/main" xmlns="" xmlns:p14="http://schemas.microsoft.com/office/powerpoint/2010/main" id="{0E4BB5E1-9FB6-40A1-A34E-58CE4ED31709}"/>
                    </a:ext>
                  </a:extLst>
                </p:cNvPr>
                <p:cNvPicPr/>
                <p:nvPr/>
              </p:nvPicPr>
              <p:blipFill>
                <a:blip r:embed="rId63"/>
                <a:stretch>
                  <a:fillRect/>
                </a:stretch>
              </p:blipFill>
              <p:spPr>
                <a:xfrm>
                  <a:off x="983972" y="4704509"/>
                  <a:ext cx="87055" cy="664817"/>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77" name="Freihand 76">
                  <a:extLst>
                    <a:ext uri="{FF2B5EF4-FFF2-40B4-BE49-F238E27FC236}">
                      <a16:creationId xmlns:a16="http://schemas.microsoft.com/office/drawing/2014/main" id="{EB0010B8-A087-4D53-BDCD-84B55FD8319B}"/>
                    </a:ext>
                  </a:extLst>
                </p14:cNvPr>
                <p14:cNvContentPartPr/>
                <p14:nvPr/>
              </p14:nvContentPartPr>
              <p14:xfrm>
                <a:off x="1144859" y="4789544"/>
                <a:ext cx="43560" cy="569520"/>
              </p14:xfrm>
            </p:contentPart>
          </mc:Choice>
          <mc:Fallback xmlns="">
            <p:pic>
              <p:nvPicPr>
                <p:cNvPr id="77" name="Freihand 76">
                  <a:extLst>
                    <a:ext uri="{FF2B5EF4-FFF2-40B4-BE49-F238E27FC236}">
                      <a16:creationId xmlns:a16="http://schemas.microsoft.com/office/drawing/2014/main" xmlns="" xmlns:p14="http://schemas.microsoft.com/office/powerpoint/2010/main" id="{EB0010B8-A087-4D53-BDCD-84B55FD8319B}"/>
                    </a:ext>
                  </a:extLst>
                </p:cNvPr>
                <p:cNvPicPr/>
                <p:nvPr/>
              </p:nvPicPr>
              <p:blipFill>
                <a:blip r:embed="rId65"/>
                <a:stretch>
                  <a:fillRect/>
                </a:stretch>
              </p:blipFill>
              <p:spPr>
                <a:xfrm>
                  <a:off x="1128680" y="4757087"/>
                  <a:ext cx="75919" cy="633821"/>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78" name="Freihand 77">
                  <a:extLst>
                    <a:ext uri="{FF2B5EF4-FFF2-40B4-BE49-F238E27FC236}">
                      <a16:creationId xmlns:a16="http://schemas.microsoft.com/office/drawing/2014/main" id="{54435737-8D84-444A-A04D-8B4C6DF7C78C}"/>
                    </a:ext>
                  </a:extLst>
                </p14:cNvPr>
                <p14:cNvContentPartPr/>
                <p14:nvPr/>
              </p14:nvContentPartPr>
              <p14:xfrm>
                <a:off x="1333859" y="4837424"/>
                <a:ext cx="64800" cy="463680"/>
              </p14:xfrm>
            </p:contentPart>
          </mc:Choice>
          <mc:Fallback xmlns="">
            <p:pic>
              <p:nvPicPr>
                <p:cNvPr id="78" name="Freihand 77">
                  <a:extLst>
                    <a:ext uri="{FF2B5EF4-FFF2-40B4-BE49-F238E27FC236}">
                      <a16:creationId xmlns:a16="http://schemas.microsoft.com/office/drawing/2014/main" xmlns="" xmlns:p14="http://schemas.microsoft.com/office/powerpoint/2010/main" id="{54435737-8D84-444A-A04D-8B4C6DF7C78C}"/>
                    </a:ext>
                  </a:extLst>
                </p:cNvPr>
                <p:cNvPicPr/>
                <p:nvPr/>
              </p:nvPicPr>
              <p:blipFill>
                <a:blip r:embed="rId67"/>
                <a:stretch>
                  <a:fillRect/>
                </a:stretch>
              </p:blipFill>
              <p:spPr>
                <a:xfrm>
                  <a:off x="1317813" y="4804960"/>
                  <a:ext cx="96891" cy="527995"/>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79" name="Freihand 78">
                  <a:extLst>
                    <a:ext uri="{FF2B5EF4-FFF2-40B4-BE49-F238E27FC236}">
                      <a16:creationId xmlns:a16="http://schemas.microsoft.com/office/drawing/2014/main" id="{BB31B5B4-95E4-4465-B114-E8C845F3C14D}"/>
                    </a:ext>
                  </a:extLst>
                </p14:cNvPr>
                <p14:cNvContentPartPr/>
                <p14:nvPr/>
              </p14:nvContentPartPr>
              <p14:xfrm>
                <a:off x="658859" y="4657064"/>
                <a:ext cx="85320" cy="741960"/>
              </p14:xfrm>
            </p:contentPart>
          </mc:Choice>
          <mc:Fallback xmlns="">
            <p:pic>
              <p:nvPicPr>
                <p:cNvPr id="79" name="Freihand 78">
                  <a:extLst>
                    <a:ext uri="{FF2B5EF4-FFF2-40B4-BE49-F238E27FC236}">
                      <a16:creationId xmlns:a16="http://schemas.microsoft.com/office/drawing/2014/main" xmlns="" xmlns:p14="http://schemas.microsoft.com/office/powerpoint/2010/main" id="{BB31B5B4-95E4-4465-B114-E8C845F3C14D}"/>
                    </a:ext>
                  </a:extLst>
                </p:cNvPr>
                <p:cNvPicPr/>
                <p:nvPr/>
              </p:nvPicPr>
              <p:blipFill>
                <a:blip r:embed="rId69"/>
                <a:stretch>
                  <a:fillRect/>
                </a:stretch>
              </p:blipFill>
              <p:spPr>
                <a:xfrm>
                  <a:off x="642667" y="4624619"/>
                  <a:ext cx="117704" cy="806239"/>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80" name="Freihand 79">
                  <a:extLst>
                    <a:ext uri="{FF2B5EF4-FFF2-40B4-BE49-F238E27FC236}">
                      <a16:creationId xmlns:a16="http://schemas.microsoft.com/office/drawing/2014/main" id="{51F63C62-3B1F-471C-B402-E6AD0F0ACB27}"/>
                    </a:ext>
                  </a:extLst>
                </p14:cNvPr>
                <p14:cNvContentPartPr/>
                <p14:nvPr/>
              </p14:nvContentPartPr>
              <p14:xfrm>
                <a:off x="1212899" y="5228024"/>
                <a:ext cx="42480" cy="622080"/>
              </p14:xfrm>
            </p:contentPart>
          </mc:Choice>
          <mc:Fallback xmlns="">
            <p:pic>
              <p:nvPicPr>
                <p:cNvPr id="80" name="Freihand 79">
                  <a:extLst>
                    <a:ext uri="{FF2B5EF4-FFF2-40B4-BE49-F238E27FC236}">
                      <a16:creationId xmlns:a16="http://schemas.microsoft.com/office/drawing/2014/main" xmlns="" xmlns:p14="http://schemas.microsoft.com/office/powerpoint/2010/main" id="{51F63C62-3B1F-471C-B402-E6AD0F0ACB27}"/>
                    </a:ext>
                  </a:extLst>
                </p:cNvPr>
                <p:cNvPicPr/>
                <p:nvPr/>
              </p:nvPicPr>
              <p:blipFill>
                <a:blip r:embed="rId71"/>
                <a:stretch>
                  <a:fillRect/>
                </a:stretch>
              </p:blipFill>
              <p:spPr>
                <a:xfrm>
                  <a:off x="1196892" y="5195573"/>
                  <a:ext cx="74494" cy="68637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81" name="Freihand 80">
                  <a:extLst>
                    <a:ext uri="{FF2B5EF4-FFF2-40B4-BE49-F238E27FC236}">
                      <a16:creationId xmlns:a16="http://schemas.microsoft.com/office/drawing/2014/main" id="{E5750DD8-60E4-49B6-9B53-7F72FDCE1B41}"/>
                    </a:ext>
                  </a:extLst>
                </p14:cNvPr>
                <p14:cNvContentPartPr/>
                <p14:nvPr/>
              </p14:nvContentPartPr>
              <p14:xfrm>
                <a:off x="1046579" y="5308304"/>
                <a:ext cx="23040" cy="497520"/>
              </p14:xfrm>
            </p:contentPart>
          </mc:Choice>
          <mc:Fallback xmlns="">
            <p:pic>
              <p:nvPicPr>
                <p:cNvPr id="81" name="Freihand 80">
                  <a:extLst>
                    <a:ext uri="{FF2B5EF4-FFF2-40B4-BE49-F238E27FC236}">
                      <a16:creationId xmlns:a16="http://schemas.microsoft.com/office/drawing/2014/main" xmlns="" xmlns:p14="http://schemas.microsoft.com/office/powerpoint/2010/main" id="{E5750DD8-60E4-49B6-9B53-7F72FDCE1B41}"/>
                    </a:ext>
                  </a:extLst>
                </p:cNvPr>
                <p:cNvPicPr/>
                <p:nvPr/>
              </p:nvPicPr>
              <p:blipFill>
                <a:blip r:embed="rId73"/>
                <a:stretch>
                  <a:fillRect/>
                </a:stretch>
              </p:blipFill>
              <p:spPr>
                <a:xfrm>
                  <a:off x="1030389" y="5275830"/>
                  <a:ext cx="55421" cy="561854"/>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82" name="Freihand 81">
                  <a:extLst>
                    <a:ext uri="{FF2B5EF4-FFF2-40B4-BE49-F238E27FC236}">
                      <a16:creationId xmlns:a16="http://schemas.microsoft.com/office/drawing/2014/main" id="{A923B8CC-7ED1-4A40-9676-77DEBE7E8583}"/>
                    </a:ext>
                  </a:extLst>
                </p14:cNvPr>
                <p14:cNvContentPartPr/>
                <p14:nvPr/>
              </p14:nvContentPartPr>
              <p14:xfrm>
                <a:off x="803939" y="5448704"/>
                <a:ext cx="55080" cy="229680"/>
              </p14:xfrm>
            </p:contentPart>
          </mc:Choice>
          <mc:Fallback xmlns="">
            <p:pic>
              <p:nvPicPr>
                <p:cNvPr id="82" name="Freihand 81">
                  <a:extLst>
                    <a:ext uri="{FF2B5EF4-FFF2-40B4-BE49-F238E27FC236}">
                      <a16:creationId xmlns:a16="http://schemas.microsoft.com/office/drawing/2014/main" xmlns="" xmlns:p14="http://schemas.microsoft.com/office/powerpoint/2010/main" id="{A923B8CC-7ED1-4A40-9676-77DEBE7E8583}"/>
                    </a:ext>
                  </a:extLst>
                </p:cNvPr>
                <p:cNvPicPr/>
                <p:nvPr/>
              </p:nvPicPr>
              <p:blipFill>
                <a:blip r:embed="rId75"/>
                <a:stretch>
                  <a:fillRect/>
                </a:stretch>
              </p:blipFill>
              <p:spPr>
                <a:xfrm>
                  <a:off x="788027" y="5416069"/>
                  <a:ext cx="86904" cy="294335"/>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83" name="Freihand 82">
                  <a:extLst>
                    <a:ext uri="{FF2B5EF4-FFF2-40B4-BE49-F238E27FC236}">
                      <a16:creationId xmlns:a16="http://schemas.microsoft.com/office/drawing/2014/main" id="{B20FCE3F-F3B6-4CB1-BDD2-3D58F102C20C}"/>
                    </a:ext>
                  </a:extLst>
                </p14:cNvPr>
                <p14:cNvContentPartPr/>
                <p14:nvPr/>
              </p14:nvContentPartPr>
              <p14:xfrm>
                <a:off x="1251419" y="5579024"/>
                <a:ext cx="114120" cy="975600"/>
              </p14:xfrm>
            </p:contentPart>
          </mc:Choice>
          <mc:Fallback xmlns="">
            <p:pic>
              <p:nvPicPr>
                <p:cNvPr id="83" name="Freihand 82">
                  <a:extLst>
                    <a:ext uri="{FF2B5EF4-FFF2-40B4-BE49-F238E27FC236}">
                      <a16:creationId xmlns:a16="http://schemas.microsoft.com/office/drawing/2014/main" xmlns="" xmlns:p14="http://schemas.microsoft.com/office/powerpoint/2010/main" id="{B20FCE3F-F3B6-4CB1-BDD2-3D58F102C20C}"/>
                    </a:ext>
                  </a:extLst>
                </p:cNvPr>
                <p:cNvPicPr/>
                <p:nvPr/>
              </p:nvPicPr>
              <p:blipFill>
                <a:blip r:embed="rId77"/>
                <a:stretch>
                  <a:fillRect/>
                </a:stretch>
              </p:blipFill>
              <p:spPr>
                <a:xfrm>
                  <a:off x="1235293" y="5546565"/>
                  <a:ext cx="146371" cy="1039905"/>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84" name="Freihand 83">
                  <a:extLst>
                    <a:ext uri="{FF2B5EF4-FFF2-40B4-BE49-F238E27FC236}">
                      <a16:creationId xmlns:a16="http://schemas.microsoft.com/office/drawing/2014/main" id="{BA7D6FF8-7A90-4C78-BDE5-0A64DF94C96B}"/>
                    </a:ext>
                  </a:extLst>
                </p14:cNvPr>
                <p14:cNvContentPartPr/>
                <p14:nvPr/>
              </p14:nvContentPartPr>
              <p14:xfrm>
                <a:off x="1024619" y="5909504"/>
                <a:ext cx="71280" cy="639000"/>
              </p14:xfrm>
            </p:contentPart>
          </mc:Choice>
          <mc:Fallback xmlns="">
            <p:pic>
              <p:nvPicPr>
                <p:cNvPr id="84" name="Freihand 83">
                  <a:extLst>
                    <a:ext uri="{FF2B5EF4-FFF2-40B4-BE49-F238E27FC236}">
                      <a16:creationId xmlns:a16="http://schemas.microsoft.com/office/drawing/2014/main" xmlns="" xmlns:p14="http://schemas.microsoft.com/office/powerpoint/2010/main" id="{BA7D6FF8-7A90-4C78-BDE5-0A64DF94C96B}"/>
                    </a:ext>
                  </a:extLst>
                </p:cNvPr>
                <p:cNvPicPr/>
                <p:nvPr/>
              </p:nvPicPr>
              <p:blipFill>
                <a:blip r:embed="rId79"/>
                <a:stretch>
                  <a:fillRect/>
                </a:stretch>
              </p:blipFill>
              <p:spPr>
                <a:xfrm>
                  <a:off x="1008504" y="5877002"/>
                  <a:ext cx="103511" cy="703391"/>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85" name="Freihand 84">
                  <a:extLst>
                    <a:ext uri="{FF2B5EF4-FFF2-40B4-BE49-F238E27FC236}">
                      <a16:creationId xmlns:a16="http://schemas.microsoft.com/office/drawing/2014/main" id="{A68E2AA9-AB08-4EC1-BFF5-CA819B492414}"/>
                    </a:ext>
                  </a:extLst>
                </p14:cNvPr>
                <p14:cNvContentPartPr/>
                <p14:nvPr/>
              </p14:nvContentPartPr>
              <p14:xfrm>
                <a:off x="2031899" y="3925184"/>
                <a:ext cx="3990240" cy="2702520"/>
              </p14:xfrm>
            </p:contentPart>
          </mc:Choice>
          <mc:Fallback xmlns="">
            <p:pic>
              <p:nvPicPr>
                <p:cNvPr id="85" name="Freihand 84">
                  <a:extLst>
                    <a:ext uri="{FF2B5EF4-FFF2-40B4-BE49-F238E27FC236}">
                      <a16:creationId xmlns:a16="http://schemas.microsoft.com/office/drawing/2014/main" xmlns="" xmlns:p14="http://schemas.microsoft.com/office/powerpoint/2010/main" id="{A68E2AA9-AB08-4EC1-BFF5-CA819B492414}"/>
                    </a:ext>
                  </a:extLst>
                </p:cNvPr>
                <p:cNvPicPr/>
                <p:nvPr/>
              </p:nvPicPr>
              <p:blipFill>
                <a:blip r:embed="rId81"/>
                <a:stretch>
                  <a:fillRect/>
                </a:stretch>
              </p:blipFill>
              <p:spPr>
                <a:xfrm>
                  <a:off x="2015977" y="3892727"/>
                  <a:ext cx="4022084" cy="2766822"/>
                </a:xfrm>
                <a:prstGeom prst="rect">
                  <a:avLst/>
                </a:prstGeom>
              </p:spPr>
            </p:pic>
          </mc:Fallback>
        </mc:AlternateContent>
      </p:grpSp>
      <p:grpSp>
        <p:nvGrpSpPr>
          <p:cNvPr id="29" name="Gruppieren 28"/>
          <p:cNvGrpSpPr/>
          <p:nvPr/>
        </p:nvGrpSpPr>
        <p:grpSpPr>
          <a:xfrm>
            <a:off x="9840162" y="708975"/>
            <a:ext cx="2848204" cy="2400018"/>
            <a:chOff x="6302708" y="490115"/>
            <a:chExt cx="2226056" cy="1875769"/>
          </a:xfrm>
        </p:grpSpPr>
        <p:sp>
          <p:nvSpPr>
            <p:cNvPr id="30" name="Richtungspfeil 11"/>
            <p:cNvSpPr/>
            <p:nvPr/>
          </p:nvSpPr>
          <p:spPr>
            <a:xfrm rot="16777811">
              <a:off x="5735598" y="1057225"/>
              <a:ext cx="1572381" cy="438162"/>
            </a:xfrm>
            <a:prstGeom prst="homePlate">
              <a:avLst>
                <a:gd name="adj" fmla="val 6463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31" name="Richtungspfeil 12"/>
            <p:cNvSpPr/>
            <p:nvPr/>
          </p:nvSpPr>
          <p:spPr>
            <a:xfrm rot="16777811">
              <a:off x="6328162" y="1157769"/>
              <a:ext cx="1572380" cy="438162"/>
            </a:xfrm>
            <a:prstGeom prst="homePlate">
              <a:avLst>
                <a:gd name="adj" fmla="val 64634"/>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dirty="0"/>
            </a:p>
          </p:txBody>
        </p:sp>
        <p:sp>
          <p:nvSpPr>
            <p:cNvPr id="32" name="Richtungspfeil 13"/>
            <p:cNvSpPr/>
            <p:nvPr/>
          </p:nvSpPr>
          <p:spPr>
            <a:xfrm rot="16777811">
              <a:off x="6928011" y="1262622"/>
              <a:ext cx="1572381" cy="438162"/>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33" name="Richtungspfeil 43"/>
            <p:cNvSpPr/>
            <p:nvPr/>
          </p:nvSpPr>
          <p:spPr>
            <a:xfrm rot="16777811">
              <a:off x="7525006" y="1362126"/>
              <a:ext cx="1569353" cy="438163"/>
            </a:xfrm>
            <a:prstGeom prst="homePlate">
              <a:avLst>
                <a:gd name="adj" fmla="val 64634"/>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34" name="Textfeld 33"/>
            <p:cNvSpPr txBox="1"/>
            <p:nvPr/>
          </p:nvSpPr>
          <p:spPr>
            <a:xfrm rot="16777811">
              <a:off x="6623151" y="1353925"/>
              <a:ext cx="954622" cy="288657"/>
            </a:xfrm>
            <a:prstGeom prst="rect">
              <a:avLst/>
            </a:prstGeom>
            <a:noFill/>
            <a:ln>
              <a:noFill/>
            </a:ln>
          </p:spPr>
          <p:txBody>
            <a:bodyPr wrap="none" rtlCol="0">
              <a:spAutoFit/>
            </a:bodyPr>
            <a:lstStyle/>
            <a:p>
              <a:r>
                <a:rPr lang="de-DE" b="1" dirty="0">
                  <a:solidFill>
                    <a:schemeClr val="bg1"/>
                  </a:solidFill>
                </a:rPr>
                <a:t>Entwickeln</a:t>
              </a:r>
            </a:p>
          </p:txBody>
        </p:sp>
        <p:sp>
          <p:nvSpPr>
            <p:cNvPr id="35" name="Textfeld 34"/>
            <p:cNvSpPr txBox="1"/>
            <p:nvPr/>
          </p:nvSpPr>
          <p:spPr>
            <a:xfrm rot="16777811">
              <a:off x="6094431" y="1252172"/>
              <a:ext cx="812699" cy="288657"/>
            </a:xfrm>
            <a:prstGeom prst="rect">
              <a:avLst/>
            </a:prstGeom>
            <a:noFill/>
            <a:ln>
              <a:noFill/>
            </a:ln>
          </p:spPr>
          <p:txBody>
            <a:bodyPr wrap="none" rtlCol="0">
              <a:spAutoFit/>
            </a:bodyPr>
            <a:lstStyle/>
            <a:p>
              <a:r>
                <a:rPr lang="de-DE" b="1" dirty="0">
                  <a:solidFill>
                    <a:schemeClr val="bg1"/>
                  </a:solidFill>
                </a:rPr>
                <a:t>Forschen</a:t>
              </a:r>
            </a:p>
          </p:txBody>
        </p:sp>
        <p:sp>
          <p:nvSpPr>
            <p:cNvPr id="36" name="Textfeld 35"/>
            <p:cNvSpPr txBox="1"/>
            <p:nvPr/>
          </p:nvSpPr>
          <p:spPr>
            <a:xfrm rot="16777811">
              <a:off x="7152944" y="1455914"/>
              <a:ext cx="1097146" cy="288657"/>
            </a:xfrm>
            <a:prstGeom prst="rect">
              <a:avLst/>
            </a:prstGeom>
            <a:noFill/>
            <a:ln>
              <a:noFill/>
            </a:ln>
          </p:spPr>
          <p:txBody>
            <a:bodyPr wrap="none" rtlCol="0">
              <a:spAutoFit/>
            </a:bodyPr>
            <a:lstStyle/>
            <a:p>
              <a:r>
                <a:rPr lang="de-DE" b="1" dirty="0">
                  <a:solidFill>
                    <a:schemeClr val="bg1"/>
                  </a:solidFill>
                </a:rPr>
                <a:t>Organisation</a:t>
              </a:r>
            </a:p>
          </p:txBody>
        </p:sp>
        <p:sp>
          <p:nvSpPr>
            <p:cNvPr id="37" name="Textfeld 36"/>
            <p:cNvSpPr txBox="1"/>
            <p:nvPr/>
          </p:nvSpPr>
          <p:spPr>
            <a:xfrm rot="16777811">
              <a:off x="7795692" y="1544420"/>
              <a:ext cx="998872" cy="288657"/>
            </a:xfrm>
            <a:prstGeom prst="rect">
              <a:avLst/>
            </a:prstGeom>
            <a:noFill/>
            <a:ln>
              <a:noFill/>
            </a:ln>
          </p:spPr>
          <p:txBody>
            <a:bodyPr wrap="none" rtlCol="0">
              <a:spAutoFit/>
            </a:bodyPr>
            <a:lstStyle/>
            <a:p>
              <a:r>
                <a:rPr lang="de-DE" b="1" dirty="0">
                  <a:solidFill>
                    <a:schemeClr val="bg1"/>
                  </a:solidFill>
                </a:rPr>
                <a:t>Mündigkeit</a:t>
              </a:r>
            </a:p>
          </p:txBody>
        </p:sp>
      </p:grpSp>
      <p:grpSp>
        <p:nvGrpSpPr>
          <p:cNvPr id="38" name="Gruppieren 37"/>
          <p:cNvGrpSpPr/>
          <p:nvPr/>
        </p:nvGrpSpPr>
        <p:grpSpPr>
          <a:xfrm>
            <a:off x="-2886890" y="2478086"/>
            <a:ext cx="2283024" cy="2078113"/>
            <a:chOff x="1441569" y="951329"/>
            <a:chExt cx="5853235" cy="5327883"/>
          </a:xfrm>
        </p:grpSpPr>
        <p:grpSp>
          <p:nvGrpSpPr>
            <p:cNvPr id="39" name="Gruppieren 38"/>
            <p:cNvGrpSpPr/>
            <p:nvPr/>
          </p:nvGrpSpPr>
          <p:grpSpPr>
            <a:xfrm>
              <a:off x="1441569" y="5088279"/>
              <a:ext cx="990631" cy="1190933"/>
              <a:chOff x="1441569" y="5088279"/>
              <a:chExt cx="990631" cy="1190933"/>
            </a:xfrm>
          </p:grpSpPr>
          <p:sp>
            <p:nvSpPr>
              <p:cNvPr id="50" name="Freeform 4"/>
              <p:cNvSpPr>
                <a:spLocks/>
              </p:cNvSpPr>
              <p:nvPr/>
            </p:nvSpPr>
            <p:spPr bwMode="auto">
              <a:xfrm>
                <a:off x="1441569" y="5088279"/>
                <a:ext cx="970013" cy="1190933"/>
              </a:xfrm>
              <a:custGeom>
                <a:avLst/>
                <a:gdLst>
                  <a:gd name="T0" fmla="*/ 0 w 1185797"/>
                  <a:gd name="T1" fmla="*/ 1182414 h 1418897"/>
                  <a:gd name="T2" fmla="*/ 299544 w 1185797"/>
                  <a:gd name="T3" fmla="*/ 189186 h 1418897"/>
                  <a:gd name="T4" fmla="*/ 914400 w 1185797"/>
                  <a:gd name="T5" fmla="*/ 0 h 1418897"/>
                  <a:gd name="T6" fmla="*/ 1185797 w 1185797"/>
                  <a:gd name="T7" fmla="*/ 406813 h 1418897"/>
                  <a:gd name="T8" fmla="*/ 1008993 w 1185797"/>
                  <a:gd name="T9" fmla="*/ 1418897 h 1418897"/>
                  <a:gd name="T10" fmla="*/ 0 w 1185797"/>
                  <a:gd name="T11" fmla="*/ 1182414 h 1418897"/>
                  <a:gd name="connsiteX0" fmla="*/ 0 w 1357180"/>
                  <a:gd name="connsiteY0" fmla="*/ 1153407 h 1418897"/>
                  <a:gd name="connsiteX1" fmla="*/ 470927 w 1357180"/>
                  <a:gd name="connsiteY1" fmla="*/ 189186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153407 h 1418897"/>
                  <a:gd name="connsiteX1" fmla="*/ 564408 w 1357180"/>
                  <a:gd name="connsiteY1" fmla="*/ 73154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269438 h 1534928"/>
                  <a:gd name="connsiteX1" fmla="*/ 564408 w 1357180"/>
                  <a:gd name="connsiteY1" fmla="*/ 189185 h 1534928"/>
                  <a:gd name="connsiteX2" fmla="*/ 1210426 w 1357180"/>
                  <a:gd name="connsiteY2" fmla="*/ 0 h 1534928"/>
                  <a:gd name="connsiteX3" fmla="*/ 1357180 w 1357180"/>
                  <a:gd name="connsiteY3" fmla="*/ 522844 h 1534928"/>
                  <a:gd name="connsiteX4" fmla="*/ 1180376 w 1357180"/>
                  <a:gd name="connsiteY4" fmla="*/ 1534928 h 1534928"/>
                  <a:gd name="connsiteX5" fmla="*/ 0 w 1357180"/>
                  <a:gd name="connsiteY5" fmla="*/ 1269438 h 1534928"/>
                  <a:gd name="connsiteX0" fmla="*/ 0 w 1388340"/>
                  <a:gd name="connsiteY0" fmla="*/ 1269438 h 1534928"/>
                  <a:gd name="connsiteX1" fmla="*/ 564408 w 1388340"/>
                  <a:gd name="connsiteY1" fmla="*/ 189185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269438 h 1534928"/>
                  <a:gd name="connsiteX1" fmla="*/ 564408 w 1388340"/>
                  <a:gd name="connsiteY1" fmla="*/ 137341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321282 h 1586772"/>
                  <a:gd name="connsiteX1" fmla="*/ 564408 w 1388340"/>
                  <a:gd name="connsiteY1" fmla="*/ 189185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44875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25342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8340" h="1586772">
                    <a:moveTo>
                      <a:pt x="0" y="1321282"/>
                    </a:moveTo>
                    <a:lnTo>
                      <a:pt x="525342" y="189186"/>
                    </a:lnTo>
                    <a:lnTo>
                      <a:pt x="1210426" y="0"/>
                    </a:lnTo>
                    <a:lnTo>
                      <a:pt x="1388340" y="458657"/>
                    </a:lnTo>
                    <a:lnTo>
                      <a:pt x="1180376" y="1586772"/>
                    </a:lnTo>
                    <a:lnTo>
                      <a:pt x="0" y="1321282"/>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51" name="Text Box 6"/>
              <p:cNvSpPr txBox="1">
                <a:spLocks noChangeArrowheads="1"/>
              </p:cNvSpPr>
              <p:nvPr/>
            </p:nvSpPr>
            <p:spPr bwMode="auto">
              <a:xfrm rot="17282728">
                <a:off x="1613265" y="5336329"/>
                <a:ext cx="771943" cy="8659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Aus-blick</a:t>
                </a:r>
                <a:endParaRPr kumimoji="0" lang="de-DE" altLang="de-DE" sz="800" i="0" u="none" strike="noStrike" cap="none" normalizeH="0" baseline="0" dirty="0">
                  <a:ln>
                    <a:noFill/>
                  </a:ln>
                  <a:solidFill>
                    <a:schemeClr val="tx1"/>
                  </a:solidFill>
                  <a:effectLst/>
                  <a:latin typeface="Arial" pitchFamily="34" charset="0"/>
                  <a:cs typeface="Arial" pitchFamily="34" charset="0"/>
                </a:endParaRPr>
              </a:p>
            </p:txBody>
          </p:sp>
        </p:grpSp>
        <p:grpSp>
          <p:nvGrpSpPr>
            <p:cNvPr id="40" name="Gruppieren 39"/>
            <p:cNvGrpSpPr/>
            <p:nvPr/>
          </p:nvGrpSpPr>
          <p:grpSpPr>
            <a:xfrm>
              <a:off x="1814661" y="4310015"/>
              <a:ext cx="5114346" cy="1069918"/>
              <a:chOff x="1814661" y="4310015"/>
              <a:chExt cx="5114346" cy="1069918"/>
            </a:xfrm>
          </p:grpSpPr>
          <p:sp>
            <p:nvSpPr>
              <p:cNvPr id="48" name="Freeform 5"/>
              <p:cNvSpPr>
                <a:spLocks/>
              </p:cNvSpPr>
              <p:nvPr/>
            </p:nvSpPr>
            <p:spPr bwMode="auto">
              <a:xfrm>
                <a:off x="1814661" y="4310015"/>
                <a:ext cx="5114346" cy="1069918"/>
              </a:xfrm>
              <a:custGeom>
                <a:avLst/>
                <a:gdLst>
                  <a:gd name="T0" fmla="*/ 0 w 7570979"/>
                  <a:gd name="T1" fmla="*/ 1734207 h 2301765"/>
                  <a:gd name="T2" fmla="*/ 725214 w 7570979"/>
                  <a:gd name="T3" fmla="*/ 1497724 h 2301765"/>
                  <a:gd name="T4" fmla="*/ 882869 w 7570979"/>
                  <a:gd name="T5" fmla="*/ 1970689 h 2301765"/>
                  <a:gd name="T6" fmla="*/ 6385035 w 7570979"/>
                  <a:gd name="T7" fmla="*/ 1891862 h 2301765"/>
                  <a:gd name="T8" fmla="*/ 6653049 w 7570979"/>
                  <a:gd name="T9" fmla="*/ 2301765 h 2301765"/>
                  <a:gd name="T10" fmla="*/ 7236373 w 7570979"/>
                  <a:gd name="T11" fmla="*/ 2081048 h 2301765"/>
                  <a:gd name="T12" fmla="*/ 0 w 7570979"/>
                  <a:gd name="T13" fmla="*/ 1734207 h 2301765"/>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653049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65480 w 7605494"/>
                  <a:gd name="connsiteY3" fmla="*/ 1345967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81061 w 7605494"/>
                  <a:gd name="connsiteY3" fmla="*/ 1476501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886405"/>
                  <a:gd name="connsiteX1" fmla="*/ 725214 w 7605494"/>
                  <a:gd name="connsiteY1" fmla="*/ 937325 h 1886405"/>
                  <a:gd name="connsiteX2" fmla="*/ 882869 w 7605494"/>
                  <a:gd name="connsiteY2" fmla="*/ 1410290 h 1886405"/>
                  <a:gd name="connsiteX3" fmla="*/ 6681061 w 7605494"/>
                  <a:gd name="connsiteY3" fmla="*/ 1476501 h 1886405"/>
                  <a:gd name="connsiteX4" fmla="*/ 6902335 w 7605494"/>
                  <a:gd name="connsiteY4" fmla="*/ 1886405 h 1886405"/>
                  <a:gd name="connsiteX5" fmla="*/ 7594719 w 7605494"/>
                  <a:gd name="connsiteY5" fmla="*/ 1520648 h 1886405"/>
                  <a:gd name="connsiteX6" fmla="*/ 0 w 7605494"/>
                  <a:gd name="connsiteY6" fmla="*/ 1173808 h 1886405"/>
                  <a:gd name="connsiteX0" fmla="*/ 0 w 7527702"/>
                  <a:gd name="connsiteY0" fmla="*/ 1083314 h 1795911"/>
                  <a:gd name="connsiteX1" fmla="*/ 725214 w 7527702"/>
                  <a:gd name="connsiteY1" fmla="*/ 846831 h 1795911"/>
                  <a:gd name="connsiteX2" fmla="*/ 882869 w 7527702"/>
                  <a:gd name="connsiteY2" fmla="*/ 1319796 h 1795911"/>
                  <a:gd name="connsiteX3" fmla="*/ 6681061 w 7527702"/>
                  <a:gd name="connsiteY3" fmla="*/ 1386007 h 1795911"/>
                  <a:gd name="connsiteX4" fmla="*/ 6902335 w 7527702"/>
                  <a:gd name="connsiteY4" fmla="*/ 1795911 h 1795911"/>
                  <a:gd name="connsiteX5" fmla="*/ 7516819 w 7527702"/>
                  <a:gd name="connsiteY5" fmla="*/ 1647712 h 1795911"/>
                  <a:gd name="connsiteX6" fmla="*/ 0 w 7527702"/>
                  <a:gd name="connsiteY6" fmla="*/ 1083314 h 1795911"/>
                  <a:gd name="connsiteX0" fmla="*/ 0 w 7527703"/>
                  <a:gd name="connsiteY0" fmla="*/ 1083314 h 1795911"/>
                  <a:gd name="connsiteX1" fmla="*/ 725214 w 7527703"/>
                  <a:gd name="connsiteY1" fmla="*/ 846831 h 1795911"/>
                  <a:gd name="connsiteX2" fmla="*/ 882869 w 7527703"/>
                  <a:gd name="connsiteY2" fmla="*/ 1319796 h 1795911"/>
                  <a:gd name="connsiteX3" fmla="*/ 6681062 w 7527703"/>
                  <a:gd name="connsiteY3" fmla="*/ 1386007 h 1795911"/>
                  <a:gd name="connsiteX4" fmla="*/ 6902335 w 7527703"/>
                  <a:gd name="connsiteY4" fmla="*/ 1795911 h 1795911"/>
                  <a:gd name="connsiteX5" fmla="*/ 7516819 w 7527703"/>
                  <a:gd name="connsiteY5" fmla="*/ 1647712 h 1795911"/>
                  <a:gd name="connsiteX6" fmla="*/ 0 w 7527703"/>
                  <a:gd name="connsiteY6" fmla="*/ 1083314 h 1795911"/>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228619"/>
                  <a:gd name="connsiteY0" fmla="*/ 1538428 h 2251025"/>
                  <a:gd name="connsiteX1" fmla="*/ 725214 w 7228619"/>
                  <a:gd name="connsiteY1" fmla="*/ 1301945 h 2251025"/>
                  <a:gd name="connsiteX2" fmla="*/ 882869 w 7228619"/>
                  <a:gd name="connsiteY2" fmla="*/ 1774910 h 2251025"/>
                  <a:gd name="connsiteX3" fmla="*/ 6681062 w 7228619"/>
                  <a:gd name="connsiteY3" fmla="*/ 1841121 h 2251025"/>
                  <a:gd name="connsiteX4" fmla="*/ 6902335 w 7228619"/>
                  <a:gd name="connsiteY4" fmla="*/ 2251025 h 2251025"/>
                  <a:gd name="connsiteX5" fmla="*/ 7217296 w 7228619"/>
                  <a:gd name="connsiteY5" fmla="*/ 1173319 h 2251025"/>
                  <a:gd name="connsiteX6" fmla="*/ 0 w 7228619"/>
                  <a:gd name="connsiteY6" fmla="*/ 1538428 h 2251025"/>
                  <a:gd name="connsiteX0" fmla="*/ 0 w 7217296"/>
                  <a:gd name="connsiteY0" fmla="*/ 1090175 h 1802772"/>
                  <a:gd name="connsiteX1" fmla="*/ 725214 w 7217296"/>
                  <a:gd name="connsiteY1" fmla="*/ 853692 h 1802772"/>
                  <a:gd name="connsiteX2" fmla="*/ 882869 w 7217296"/>
                  <a:gd name="connsiteY2" fmla="*/ 1326657 h 1802772"/>
                  <a:gd name="connsiteX3" fmla="*/ 6681062 w 7217296"/>
                  <a:gd name="connsiteY3" fmla="*/ 1392868 h 1802772"/>
                  <a:gd name="connsiteX4" fmla="*/ 6902335 w 7217296"/>
                  <a:gd name="connsiteY4" fmla="*/ 1802772 h 1802772"/>
                  <a:gd name="connsiteX5" fmla="*/ 7217296 w 7217296"/>
                  <a:gd name="connsiteY5" fmla="*/ 725066 h 1802772"/>
                  <a:gd name="connsiteX6" fmla="*/ 0 w 7217296"/>
                  <a:gd name="connsiteY6" fmla="*/ 1090175 h 1802772"/>
                  <a:gd name="connsiteX0" fmla="*/ 0 w 7223105"/>
                  <a:gd name="connsiteY0" fmla="*/ 1090175 h 1392868"/>
                  <a:gd name="connsiteX1" fmla="*/ 725214 w 7223105"/>
                  <a:gd name="connsiteY1" fmla="*/ 853692 h 1392868"/>
                  <a:gd name="connsiteX2" fmla="*/ 882869 w 7223105"/>
                  <a:gd name="connsiteY2" fmla="*/ 1326657 h 1392868"/>
                  <a:gd name="connsiteX3" fmla="*/ 6681062 w 7223105"/>
                  <a:gd name="connsiteY3" fmla="*/ 1392868 h 1392868"/>
                  <a:gd name="connsiteX4" fmla="*/ 7223105 w 7223105"/>
                  <a:gd name="connsiteY4" fmla="*/ 1241387 h 1392868"/>
                  <a:gd name="connsiteX5" fmla="*/ 7217296 w 7223105"/>
                  <a:gd name="connsiteY5" fmla="*/ 725066 h 1392868"/>
                  <a:gd name="connsiteX6" fmla="*/ 0 w 7223105"/>
                  <a:gd name="connsiteY6" fmla="*/ 1090175 h 1392868"/>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642572 w 7223105"/>
                  <a:gd name="connsiteY3" fmla="*/ 1213702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319970"/>
                  <a:gd name="connsiteY0" fmla="*/ 1058619 h 1295101"/>
                  <a:gd name="connsiteX1" fmla="*/ 725214 w 7319970"/>
                  <a:gd name="connsiteY1" fmla="*/ 822136 h 1295101"/>
                  <a:gd name="connsiteX2" fmla="*/ 882869 w 7319970"/>
                  <a:gd name="connsiteY2" fmla="*/ 1295101 h 1295101"/>
                  <a:gd name="connsiteX3" fmla="*/ 6642572 w 7319970"/>
                  <a:gd name="connsiteY3" fmla="*/ 1182146 h 1295101"/>
                  <a:gd name="connsiteX4" fmla="*/ 7223105 w 7319970"/>
                  <a:gd name="connsiteY4" fmla="*/ 1209831 h 1295101"/>
                  <a:gd name="connsiteX5" fmla="*/ 7319942 w 7319970"/>
                  <a:gd name="connsiteY5" fmla="*/ 765177 h 1295101"/>
                  <a:gd name="connsiteX6" fmla="*/ 0 w 7319970"/>
                  <a:gd name="connsiteY6" fmla="*/ 1058619 h 1295101"/>
                  <a:gd name="connsiteX0" fmla="*/ 0 w 7319941"/>
                  <a:gd name="connsiteY0" fmla="*/ 1058619 h 1295101"/>
                  <a:gd name="connsiteX1" fmla="*/ 725214 w 7319941"/>
                  <a:gd name="connsiteY1" fmla="*/ 822136 h 1295101"/>
                  <a:gd name="connsiteX2" fmla="*/ 882869 w 7319941"/>
                  <a:gd name="connsiteY2" fmla="*/ 1295101 h 1295101"/>
                  <a:gd name="connsiteX3" fmla="*/ 6642572 w 7319941"/>
                  <a:gd name="connsiteY3" fmla="*/ 1182146 h 1295101"/>
                  <a:gd name="connsiteX4" fmla="*/ 7223105 w 7319941"/>
                  <a:gd name="connsiteY4" fmla="*/ 1209831 h 1295101"/>
                  <a:gd name="connsiteX5" fmla="*/ 7319942 w 7319941"/>
                  <a:gd name="connsiteY5" fmla="*/ 765177 h 1295101"/>
                  <a:gd name="connsiteX6" fmla="*/ 0 w 7319941"/>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141958 h 1378440"/>
                  <a:gd name="connsiteX1" fmla="*/ 725214 w 7319942"/>
                  <a:gd name="connsiteY1" fmla="*/ 905475 h 1378440"/>
                  <a:gd name="connsiteX2" fmla="*/ 882869 w 7319942"/>
                  <a:gd name="connsiteY2" fmla="*/ 1378440 h 1378440"/>
                  <a:gd name="connsiteX3" fmla="*/ 6642572 w 7319942"/>
                  <a:gd name="connsiteY3" fmla="*/ 1265485 h 1378440"/>
                  <a:gd name="connsiteX4" fmla="*/ 7223105 w 7319942"/>
                  <a:gd name="connsiteY4" fmla="*/ 1293170 h 1378440"/>
                  <a:gd name="connsiteX5" fmla="*/ 7319942 w 7319942"/>
                  <a:gd name="connsiteY5" fmla="*/ 848516 h 1378440"/>
                  <a:gd name="connsiteX6" fmla="*/ 0 w 7319942"/>
                  <a:gd name="connsiteY6" fmla="*/ 1141958 h 1378440"/>
                  <a:gd name="connsiteX0" fmla="*/ 0 w 7319942"/>
                  <a:gd name="connsiteY0" fmla="*/ 1189052 h 1425534"/>
                  <a:gd name="connsiteX1" fmla="*/ 725214 w 7319942"/>
                  <a:gd name="connsiteY1" fmla="*/ 952569 h 1425534"/>
                  <a:gd name="connsiteX2" fmla="*/ 882869 w 7319942"/>
                  <a:gd name="connsiteY2" fmla="*/ 1425534 h 1425534"/>
                  <a:gd name="connsiteX3" fmla="*/ 6642572 w 7319942"/>
                  <a:gd name="connsiteY3" fmla="*/ 1312579 h 1425534"/>
                  <a:gd name="connsiteX4" fmla="*/ 7223105 w 7319942"/>
                  <a:gd name="connsiteY4" fmla="*/ 1340264 h 1425534"/>
                  <a:gd name="connsiteX5" fmla="*/ 7319942 w 7319942"/>
                  <a:gd name="connsiteY5" fmla="*/ 895610 h 1425534"/>
                  <a:gd name="connsiteX6" fmla="*/ 0 w 7319942"/>
                  <a:gd name="connsiteY6" fmla="*/ 1189052 h 142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9942" h="1425534">
                    <a:moveTo>
                      <a:pt x="0" y="1189052"/>
                    </a:moveTo>
                    <a:lnTo>
                      <a:pt x="725214" y="952569"/>
                    </a:lnTo>
                    <a:lnTo>
                      <a:pt x="882869" y="1425534"/>
                    </a:lnTo>
                    <a:cubicBezTo>
                      <a:pt x="1852550" y="355874"/>
                      <a:pt x="6123633" y="904930"/>
                      <a:pt x="6642572" y="1312579"/>
                    </a:cubicBezTo>
                    <a:lnTo>
                      <a:pt x="7223105" y="1340264"/>
                    </a:lnTo>
                    <a:lnTo>
                      <a:pt x="7319942" y="895610"/>
                    </a:lnTo>
                    <a:cubicBezTo>
                      <a:pt x="6475399" y="78334"/>
                      <a:pt x="755230" y="-748210"/>
                      <a:pt x="0" y="1189052"/>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49" name="Text Box 7"/>
              <p:cNvSpPr txBox="1">
                <a:spLocks noChangeArrowheads="1"/>
              </p:cNvSpPr>
              <p:nvPr/>
            </p:nvSpPr>
            <p:spPr bwMode="auto">
              <a:xfrm rot="21303001">
                <a:off x="2657531" y="4473840"/>
                <a:ext cx="1898485" cy="686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Qualifizierung</a:t>
                </a:r>
                <a:endParaRPr kumimoji="0" lang="de-DE" altLang="de-DE" sz="100" i="0" u="none" strike="noStrike" cap="none" normalizeH="0" baseline="0" dirty="0">
                  <a:ln>
                    <a:noFill/>
                  </a:ln>
                  <a:solidFill>
                    <a:schemeClr val="tx1"/>
                  </a:solidFill>
                  <a:effectLst/>
                  <a:latin typeface="Arial" pitchFamily="34" charset="0"/>
                  <a:cs typeface="Arial" pitchFamily="34" charset="0"/>
                </a:endParaRPr>
              </a:p>
            </p:txBody>
          </p:sp>
        </p:grpSp>
        <p:grpSp>
          <p:nvGrpSpPr>
            <p:cNvPr id="41" name="Gruppieren 40"/>
            <p:cNvGrpSpPr/>
            <p:nvPr/>
          </p:nvGrpSpPr>
          <p:grpSpPr>
            <a:xfrm>
              <a:off x="6275934" y="951329"/>
              <a:ext cx="1018870" cy="1532948"/>
              <a:chOff x="6275934" y="951329"/>
              <a:chExt cx="1018870" cy="1532948"/>
            </a:xfrm>
          </p:grpSpPr>
          <p:sp>
            <p:nvSpPr>
              <p:cNvPr id="46" name="Freeform 9"/>
              <p:cNvSpPr>
                <a:spLocks/>
              </p:cNvSpPr>
              <p:nvPr/>
            </p:nvSpPr>
            <p:spPr bwMode="auto">
              <a:xfrm rot="756605">
                <a:off x="6275934" y="951329"/>
                <a:ext cx="944192" cy="1532948"/>
              </a:xfrm>
              <a:custGeom>
                <a:avLst/>
                <a:gdLst>
                  <a:gd name="T0" fmla="*/ 31531 w 1166648"/>
                  <a:gd name="T1" fmla="*/ 1355835 h 1450428"/>
                  <a:gd name="T2" fmla="*/ 567558 w 1166648"/>
                  <a:gd name="T3" fmla="*/ 1056290 h 1450428"/>
                  <a:gd name="T4" fmla="*/ 1087821 w 1166648"/>
                  <a:gd name="T5" fmla="*/ 1450428 h 1450428"/>
                  <a:gd name="T6" fmla="*/ 1166648 w 1166648"/>
                  <a:gd name="T7" fmla="*/ 457200 h 1450428"/>
                  <a:gd name="T8" fmla="*/ 599090 w 1166648"/>
                  <a:gd name="T9" fmla="*/ 0 h 1450428"/>
                  <a:gd name="T10" fmla="*/ 0 w 1166648"/>
                  <a:gd name="T11" fmla="*/ 457200 h 1450428"/>
                  <a:gd name="T12" fmla="*/ 31531 w 1166648"/>
                  <a:gd name="T13" fmla="*/ 1355835 h 1450428"/>
                  <a:gd name="connsiteX0" fmla="*/ 31531 w 1386311"/>
                  <a:gd name="connsiteY0" fmla="*/ 1355835 h 1450428"/>
                  <a:gd name="connsiteX1" fmla="*/ 567558 w 1386311"/>
                  <a:gd name="connsiteY1" fmla="*/ 1056290 h 1450428"/>
                  <a:gd name="connsiteX2" fmla="*/ 1087821 w 1386311"/>
                  <a:gd name="connsiteY2" fmla="*/ 1450428 h 1450428"/>
                  <a:gd name="connsiteX3" fmla="*/ 1386312 w 1386311"/>
                  <a:gd name="connsiteY3" fmla="*/ 441178 h 1450428"/>
                  <a:gd name="connsiteX4" fmla="*/ 599090 w 1386311"/>
                  <a:gd name="connsiteY4" fmla="*/ 0 h 1450428"/>
                  <a:gd name="connsiteX5" fmla="*/ 0 w 1386311"/>
                  <a:gd name="connsiteY5" fmla="*/ 457200 h 1450428"/>
                  <a:gd name="connsiteX6" fmla="*/ 31531 w 1386311"/>
                  <a:gd name="connsiteY6" fmla="*/ 1355835 h 1450428"/>
                  <a:gd name="connsiteX0" fmla="*/ 31531 w 1386312"/>
                  <a:gd name="connsiteY0" fmla="*/ 1620488 h 1715081"/>
                  <a:gd name="connsiteX1" fmla="*/ 567558 w 1386312"/>
                  <a:gd name="connsiteY1" fmla="*/ 1320943 h 1715081"/>
                  <a:gd name="connsiteX2" fmla="*/ 1087821 w 1386312"/>
                  <a:gd name="connsiteY2" fmla="*/ 1715081 h 1715081"/>
                  <a:gd name="connsiteX3" fmla="*/ 1386312 w 1386312"/>
                  <a:gd name="connsiteY3" fmla="*/ 705831 h 1715081"/>
                  <a:gd name="connsiteX4" fmla="*/ 870764 w 1386312"/>
                  <a:gd name="connsiteY4" fmla="*/ 1 h 1715081"/>
                  <a:gd name="connsiteX5" fmla="*/ 0 w 1386312"/>
                  <a:gd name="connsiteY5" fmla="*/ 721853 h 1715081"/>
                  <a:gd name="connsiteX6" fmla="*/ 31531 w 1386312"/>
                  <a:gd name="connsiteY6" fmla="*/ 1620488 h 1715081"/>
                  <a:gd name="connsiteX0" fmla="*/ 0 w 1354781"/>
                  <a:gd name="connsiteY0" fmla="*/ 1620487 h 1715080"/>
                  <a:gd name="connsiteX1" fmla="*/ 536027 w 1354781"/>
                  <a:gd name="connsiteY1" fmla="*/ 1320942 h 1715080"/>
                  <a:gd name="connsiteX2" fmla="*/ 1056290 w 1354781"/>
                  <a:gd name="connsiteY2" fmla="*/ 1715080 h 1715080"/>
                  <a:gd name="connsiteX3" fmla="*/ 1354781 w 1354781"/>
                  <a:gd name="connsiteY3" fmla="*/ 705830 h 1715080"/>
                  <a:gd name="connsiteX4" fmla="*/ 839233 w 1354781"/>
                  <a:gd name="connsiteY4" fmla="*/ 0 h 1715080"/>
                  <a:gd name="connsiteX5" fmla="*/ 118712 w 1354781"/>
                  <a:gd name="connsiteY5" fmla="*/ 616252 h 1715080"/>
                  <a:gd name="connsiteX6" fmla="*/ 0 w 1354781"/>
                  <a:gd name="connsiteY6" fmla="*/ 1620487 h 1715080"/>
                  <a:gd name="connsiteX0" fmla="*/ 0 w 1290561"/>
                  <a:gd name="connsiteY0" fmla="*/ 1621976 h 1715080"/>
                  <a:gd name="connsiteX1" fmla="*/ 471807 w 1290561"/>
                  <a:gd name="connsiteY1" fmla="*/ 1320942 h 1715080"/>
                  <a:gd name="connsiteX2" fmla="*/ 992070 w 1290561"/>
                  <a:gd name="connsiteY2" fmla="*/ 1715080 h 1715080"/>
                  <a:gd name="connsiteX3" fmla="*/ 1290561 w 1290561"/>
                  <a:gd name="connsiteY3" fmla="*/ 705830 h 1715080"/>
                  <a:gd name="connsiteX4" fmla="*/ 775013 w 1290561"/>
                  <a:gd name="connsiteY4" fmla="*/ 0 h 1715080"/>
                  <a:gd name="connsiteX5" fmla="*/ 54492 w 1290561"/>
                  <a:gd name="connsiteY5" fmla="*/ 616252 h 1715080"/>
                  <a:gd name="connsiteX6" fmla="*/ 0 w 1290561"/>
                  <a:gd name="connsiteY6" fmla="*/ 1621976 h 1715080"/>
                  <a:gd name="connsiteX0" fmla="*/ 0 w 1305767"/>
                  <a:gd name="connsiteY0" fmla="*/ 1624647 h 1715080"/>
                  <a:gd name="connsiteX1" fmla="*/ 487013 w 1305767"/>
                  <a:gd name="connsiteY1" fmla="*/ 1320942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15080"/>
                  <a:gd name="connsiteX1" fmla="*/ 473609 w 1305767"/>
                  <a:gd name="connsiteY1" fmla="*/ 1385988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23096"/>
                  <a:gd name="connsiteX1" fmla="*/ 473609 w 1305767"/>
                  <a:gd name="connsiteY1" fmla="*/ 1385988 h 1723096"/>
                  <a:gd name="connsiteX2" fmla="*/ 961663 w 1305767"/>
                  <a:gd name="connsiteY2" fmla="*/ 1723095 h 1723096"/>
                  <a:gd name="connsiteX3" fmla="*/ 1305767 w 1305767"/>
                  <a:gd name="connsiteY3" fmla="*/ 705830 h 1723096"/>
                  <a:gd name="connsiteX4" fmla="*/ 790219 w 1305767"/>
                  <a:gd name="connsiteY4" fmla="*/ 0 h 1723096"/>
                  <a:gd name="connsiteX5" fmla="*/ 69698 w 1305767"/>
                  <a:gd name="connsiteY5" fmla="*/ 616252 h 1723096"/>
                  <a:gd name="connsiteX6" fmla="*/ 0 w 1305767"/>
                  <a:gd name="connsiteY6" fmla="*/ 1624647 h 1723096"/>
                  <a:gd name="connsiteX0" fmla="*/ 0 w 1351380"/>
                  <a:gd name="connsiteY0" fmla="*/ 1632661 h 1723095"/>
                  <a:gd name="connsiteX1" fmla="*/ 519222 w 1351380"/>
                  <a:gd name="connsiteY1" fmla="*/ 1385988 h 1723095"/>
                  <a:gd name="connsiteX2" fmla="*/ 1007276 w 1351380"/>
                  <a:gd name="connsiteY2" fmla="*/ 1723095 h 1723095"/>
                  <a:gd name="connsiteX3" fmla="*/ 1351380 w 1351380"/>
                  <a:gd name="connsiteY3" fmla="*/ 705830 h 1723095"/>
                  <a:gd name="connsiteX4" fmla="*/ 835832 w 1351380"/>
                  <a:gd name="connsiteY4" fmla="*/ 0 h 1723095"/>
                  <a:gd name="connsiteX5" fmla="*/ 115311 w 1351380"/>
                  <a:gd name="connsiteY5" fmla="*/ 616252 h 1723095"/>
                  <a:gd name="connsiteX6" fmla="*/ 0 w 1351380"/>
                  <a:gd name="connsiteY6" fmla="*/ 1632661 h 172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380" h="1723095">
                    <a:moveTo>
                      <a:pt x="0" y="1632661"/>
                    </a:moveTo>
                    <a:lnTo>
                      <a:pt x="519222" y="1385988"/>
                    </a:lnTo>
                    <a:lnTo>
                      <a:pt x="1007276" y="1723095"/>
                    </a:lnTo>
                    <a:lnTo>
                      <a:pt x="1351380" y="705830"/>
                    </a:lnTo>
                    <a:lnTo>
                      <a:pt x="835832" y="0"/>
                    </a:lnTo>
                    <a:lnTo>
                      <a:pt x="115311" y="616252"/>
                    </a:lnTo>
                    <a:lnTo>
                      <a:pt x="0" y="1632661"/>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47" name="Text Box 10"/>
              <p:cNvSpPr txBox="1">
                <a:spLocks noChangeArrowheads="1"/>
              </p:cNvSpPr>
              <p:nvPr/>
            </p:nvSpPr>
            <p:spPr bwMode="auto">
              <a:xfrm rot="17744282">
                <a:off x="6423985" y="1471296"/>
                <a:ext cx="983494" cy="7581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 Refl.</a:t>
                </a:r>
                <a:endParaRPr kumimoji="0" lang="de-DE" altLang="de-DE" sz="100" i="0" u="none" strike="noStrike" cap="none" normalizeH="0" baseline="0" dirty="0">
                  <a:ln>
                    <a:noFill/>
                  </a:ln>
                  <a:solidFill>
                    <a:schemeClr val="tx1"/>
                  </a:solidFill>
                  <a:effectLst/>
                  <a:latin typeface="Arial" pitchFamily="34" charset="0"/>
                  <a:cs typeface="Arial" pitchFamily="34" charset="0"/>
                </a:endParaRPr>
              </a:p>
            </p:txBody>
          </p:sp>
        </p:grpSp>
        <p:grpSp>
          <p:nvGrpSpPr>
            <p:cNvPr id="42" name="Gruppieren 41"/>
            <p:cNvGrpSpPr/>
            <p:nvPr/>
          </p:nvGrpSpPr>
          <p:grpSpPr>
            <a:xfrm>
              <a:off x="4713546" y="2210718"/>
              <a:ext cx="2495837" cy="3698328"/>
              <a:chOff x="4713546" y="2210718"/>
              <a:chExt cx="2495837" cy="3698328"/>
            </a:xfrm>
          </p:grpSpPr>
          <p:sp>
            <p:nvSpPr>
              <p:cNvPr id="44" name="Freeform 3"/>
              <p:cNvSpPr>
                <a:spLocks/>
              </p:cNvSpPr>
              <p:nvPr/>
            </p:nvSpPr>
            <p:spPr bwMode="auto">
              <a:xfrm>
                <a:off x="4713546" y="2210718"/>
                <a:ext cx="2495837" cy="3698328"/>
              </a:xfrm>
              <a:custGeom>
                <a:avLst/>
                <a:gdLst>
                  <a:gd name="T0" fmla="*/ 2688687 w 3507552"/>
                  <a:gd name="T1" fmla="*/ 4323516 h 6038193"/>
                  <a:gd name="T2" fmla="*/ 2907051 w 3507552"/>
                  <a:gd name="T3" fmla="*/ 4773892 h 6038193"/>
                  <a:gd name="T4" fmla="*/ 3507552 w 3507552"/>
                  <a:gd name="T5" fmla="*/ 4678358 h 6038193"/>
                  <a:gd name="T6" fmla="*/ 212795 w 3507552"/>
                  <a:gd name="T7" fmla="*/ 4146331 h 6038193"/>
                  <a:gd name="T8" fmla="*/ 2230781 w 3507552"/>
                  <a:gd name="T9" fmla="*/ 141889 h 6038193"/>
                  <a:gd name="T10" fmla="*/ 2766808 w 3507552"/>
                  <a:gd name="T11" fmla="*/ 0 h 6038193"/>
                  <a:gd name="T12" fmla="*/ 3176712 w 3507552"/>
                  <a:gd name="T13" fmla="*/ 457200 h 6038193"/>
                  <a:gd name="T14" fmla="*/ 1079898 w 3507552"/>
                  <a:gd name="T15" fmla="*/ 3767958 h 6038193"/>
                  <a:gd name="T16" fmla="*/ 2688687 w 3507552"/>
                  <a:gd name="T17" fmla="*/ 4323516 h 6038193"/>
                  <a:gd name="connsiteX0" fmla="*/ 2544580 w 3312122"/>
                  <a:gd name="connsiteY0" fmla="*/ 4192128 h 5312932"/>
                  <a:gd name="connsiteX1" fmla="*/ 2711621 w 3312122"/>
                  <a:gd name="connsiteY1" fmla="*/ 4773892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4580 w 3312122"/>
                  <a:gd name="connsiteY0" fmla="*/ 4192128 h 5312932"/>
                  <a:gd name="connsiteX1" fmla="*/ 3096545 w 3312122"/>
                  <a:gd name="connsiteY1" fmla="*/ 4236395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1531 w 3180764"/>
                  <a:gd name="connsiteY0" fmla="*/ 4192128 h 4642871"/>
                  <a:gd name="connsiteX1" fmla="*/ 3093496 w 3180764"/>
                  <a:gd name="connsiteY1" fmla="*/ 4236395 h 4642871"/>
                  <a:gd name="connsiteX2" fmla="*/ 3180764 w 3180764"/>
                  <a:gd name="connsiteY2" fmla="*/ 3675029 h 4642871"/>
                  <a:gd name="connsiteX3" fmla="*/ 14316 w 3180764"/>
                  <a:gd name="connsiteY3" fmla="*/ 4146331 h 4642871"/>
                  <a:gd name="connsiteX4" fmla="*/ 2032302 w 3180764"/>
                  <a:gd name="connsiteY4" fmla="*/ 141889 h 4642871"/>
                  <a:gd name="connsiteX5" fmla="*/ 2568329 w 3180764"/>
                  <a:gd name="connsiteY5" fmla="*/ 0 h 4642871"/>
                  <a:gd name="connsiteX6" fmla="*/ 2978233 w 3180764"/>
                  <a:gd name="connsiteY6" fmla="*/ 457200 h 4642871"/>
                  <a:gd name="connsiteX7" fmla="*/ 881419 w 3180764"/>
                  <a:gd name="connsiteY7" fmla="*/ 3767958 h 4642871"/>
                  <a:gd name="connsiteX8" fmla="*/ 2541531 w 3180764"/>
                  <a:gd name="connsiteY8" fmla="*/ 4192128 h 4642871"/>
                  <a:gd name="connsiteX0" fmla="*/ 2541531 w 3299560"/>
                  <a:gd name="connsiteY0" fmla="*/ 4192128 h 4905639"/>
                  <a:gd name="connsiteX1" fmla="*/ 3093496 w 3299560"/>
                  <a:gd name="connsiteY1" fmla="*/ 4236395 h 4905639"/>
                  <a:gd name="connsiteX2" fmla="*/ 3180764 w 3299560"/>
                  <a:gd name="connsiteY2" fmla="*/ 3675029 h 4905639"/>
                  <a:gd name="connsiteX3" fmla="*/ 14316 w 3299560"/>
                  <a:gd name="connsiteY3" fmla="*/ 4146331 h 4905639"/>
                  <a:gd name="connsiteX4" fmla="*/ 2032302 w 3299560"/>
                  <a:gd name="connsiteY4" fmla="*/ 141889 h 4905639"/>
                  <a:gd name="connsiteX5" fmla="*/ 2568329 w 3299560"/>
                  <a:gd name="connsiteY5" fmla="*/ 0 h 4905639"/>
                  <a:gd name="connsiteX6" fmla="*/ 2978233 w 3299560"/>
                  <a:gd name="connsiteY6" fmla="*/ 457200 h 4905639"/>
                  <a:gd name="connsiteX7" fmla="*/ 881419 w 3299560"/>
                  <a:gd name="connsiteY7" fmla="*/ 3767958 h 4905639"/>
                  <a:gd name="connsiteX8" fmla="*/ 2541531 w 3299560"/>
                  <a:gd name="connsiteY8" fmla="*/ 4192128 h 4905639"/>
                  <a:gd name="connsiteX0" fmla="*/ 2532707 w 3288757"/>
                  <a:gd name="connsiteY0" fmla="*/ 4192128 h 5014456"/>
                  <a:gd name="connsiteX1" fmla="*/ 3084672 w 3288757"/>
                  <a:gd name="connsiteY1" fmla="*/ 4236395 h 5014456"/>
                  <a:gd name="connsiteX2" fmla="*/ 3171940 w 3288757"/>
                  <a:gd name="connsiteY2" fmla="*/ 3675029 h 5014456"/>
                  <a:gd name="connsiteX3" fmla="*/ 5492 w 3288757"/>
                  <a:gd name="connsiteY3" fmla="*/ 4146331 h 5014456"/>
                  <a:gd name="connsiteX4" fmla="*/ 2023478 w 3288757"/>
                  <a:gd name="connsiteY4" fmla="*/ 141889 h 5014456"/>
                  <a:gd name="connsiteX5" fmla="*/ 2559505 w 3288757"/>
                  <a:gd name="connsiteY5" fmla="*/ 0 h 5014456"/>
                  <a:gd name="connsiteX6" fmla="*/ 2969409 w 3288757"/>
                  <a:gd name="connsiteY6" fmla="*/ 457200 h 5014456"/>
                  <a:gd name="connsiteX7" fmla="*/ 872595 w 3288757"/>
                  <a:gd name="connsiteY7" fmla="*/ 3767958 h 5014456"/>
                  <a:gd name="connsiteX8" fmla="*/ 2532707 w 3288757"/>
                  <a:gd name="connsiteY8" fmla="*/ 4192128 h 5014456"/>
                  <a:gd name="connsiteX0" fmla="*/ 2532707 w 3288756"/>
                  <a:gd name="connsiteY0" fmla="*/ 4192128 h 5014455"/>
                  <a:gd name="connsiteX1" fmla="*/ 3084672 w 3288756"/>
                  <a:gd name="connsiteY1" fmla="*/ 4236395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10333 w 3288756"/>
                  <a:gd name="connsiteY1" fmla="*/ 4200563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68240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68240 h 5014455"/>
                  <a:gd name="connsiteX0" fmla="*/ 2540951 w 3273905"/>
                  <a:gd name="connsiteY0" fmla="*/ 4168240 h 4905638"/>
                  <a:gd name="connsiteX1" fmla="*/ 3144238 w 3273905"/>
                  <a:gd name="connsiteY1" fmla="*/ 4176674 h 4905638"/>
                  <a:gd name="connsiteX2" fmla="*/ 3154523 w 3273905"/>
                  <a:gd name="connsiteY2" fmla="*/ 3675029 h 4905638"/>
                  <a:gd name="connsiteX3" fmla="*/ 13736 w 3273905"/>
                  <a:gd name="connsiteY3" fmla="*/ 4146331 h 4905638"/>
                  <a:gd name="connsiteX4" fmla="*/ 2031722 w 3273905"/>
                  <a:gd name="connsiteY4" fmla="*/ 141889 h 4905638"/>
                  <a:gd name="connsiteX5" fmla="*/ 2567749 w 3273905"/>
                  <a:gd name="connsiteY5" fmla="*/ 0 h 4905638"/>
                  <a:gd name="connsiteX6" fmla="*/ 2977653 w 3273905"/>
                  <a:gd name="connsiteY6" fmla="*/ 457200 h 4905638"/>
                  <a:gd name="connsiteX7" fmla="*/ 880839 w 3273905"/>
                  <a:gd name="connsiteY7" fmla="*/ 3767958 h 4905638"/>
                  <a:gd name="connsiteX8" fmla="*/ 2540951 w 3273905"/>
                  <a:gd name="connsiteY8" fmla="*/ 4168240 h 4905638"/>
                  <a:gd name="connsiteX0" fmla="*/ 2540951 w 3528987"/>
                  <a:gd name="connsiteY0" fmla="*/ 4168240 h 4740330"/>
                  <a:gd name="connsiteX1" fmla="*/ 3144238 w 3528987"/>
                  <a:gd name="connsiteY1" fmla="*/ 4176674 h 4740330"/>
                  <a:gd name="connsiteX2" fmla="*/ 3154523 w 3528987"/>
                  <a:gd name="connsiteY2" fmla="*/ 3675029 h 4740330"/>
                  <a:gd name="connsiteX3" fmla="*/ 13736 w 3528987"/>
                  <a:gd name="connsiteY3" fmla="*/ 4146331 h 4740330"/>
                  <a:gd name="connsiteX4" fmla="*/ 2031722 w 3528987"/>
                  <a:gd name="connsiteY4" fmla="*/ 141889 h 4740330"/>
                  <a:gd name="connsiteX5" fmla="*/ 2567749 w 3528987"/>
                  <a:gd name="connsiteY5" fmla="*/ 0 h 4740330"/>
                  <a:gd name="connsiteX6" fmla="*/ 2977653 w 3528987"/>
                  <a:gd name="connsiteY6" fmla="*/ 457200 h 4740330"/>
                  <a:gd name="connsiteX7" fmla="*/ 880839 w 3528987"/>
                  <a:gd name="connsiteY7" fmla="*/ 3767958 h 4740330"/>
                  <a:gd name="connsiteX8" fmla="*/ 2540951 w 3528987"/>
                  <a:gd name="connsiteY8" fmla="*/ 4168240 h 4740330"/>
                  <a:gd name="connsiteX0" fmla="*/ 2540951 w 3528986"/>
                  <a:gd name="connsiteY0" fmla="*/ 4168240 h 4740330"/>
                  <a:gd name="connsiteX1" fmla="*/ 3144238 w 3528986"/>
                  <a:gd name="connsiteY1" fmla="*/ 4176674 h 4740330"/>
                  <a:gd name="connsiteX2" fmla="*/ 3154523 w 3528986"/>
                  <a:gd name="connsiteY2" fmla="*/ 3675029 h 4740330"/>
                  <a:gd name="connsiteX3" fmla="*/ 13736 w 3528986"/>
                  <a:gd name="connsiteY3" fmla="*/ 4146331 h 4740330"/>
                  <a:gd name="connsiteX4" fmla="*/ 2031722 w 3528986"/>
                  <a:gd name="connsiteY4" fmla="*/ 141889 h 4740330"/>
                  <a:gd name="connsiteX5" fmla="*/ 2567749 w 3528986"/>
                  <a:gd name="connsiteY5" fmla="*/ 0 h 4740330"/>
                  <a:gd name="connsiteX6" fmla="*/ 2977653 w 3528986"/>
                  <a:gd name="connsiteY6" fmla="*/ 457200 h 4740330"/>
                  <a:gd name="connsiteX7" fmla="*/ 880839 w 3528986"/>
                  <a:gd name="connsiteY7" fmla="*/ 3767958 h 4740330"/>
                  <a:gd name="connsiteX8" fmla="*/ 2540951 w 3528986"/>
                  <a:gd name="connsiteY8" fmla="*/ 4168240 h 4740330"/>
                  <a:gd name="connsiteX0" fmla="*/ 2529461 w 3510646"/>
                  <a:gd name="connsiteY0" fmla="*/ 4168240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1 w 3510646"/>
                  <a:gd name="connsiteY8" fmla="*/ 4168240 h 4943563"/>
                  <a:gd name="connsiteX0" fmla="*/ 2529462 w 3510646"/>
                  <a:gd name="connsiteY0" fmla="*/ 4156296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2 w 3510646"/>
                  <a:gd name="connsiteY8" fmla="*/ 4156296 h 4943563"/>
                  <a:gd name="connsiteX0" fmla="*/ 2542421 w 3591180"/>
                  <a:gd name="connsiteY0" fmla="*/ 4156296 h 4782347"/>
                  <a:gd name="connsiteX1" fmla="*/ 3145707 w 3591180"/>
                  <a:gd name="connsiteY1" fmla="*/ 4176674 h 4782347"/>
                  <a:gd name="connsiteX2" fmla="*/ 3220147 w 3591180"/>
                  <a:gd name="connsiteY2" fmla="*/ 3746695 h 4782347"/>
                  <a:gd name="connsiteX3" fmla="*/ 15205 w 3591180"/>
                  <a:gd name="connsiteY3" fmla="*/ 4146331 h 4782347"/>
                  <a:gd name="connsiteX4" fmla="*/ 2033191 w 3591180"/>
                  <a:gd name="connsiteY4" fmla="*/ 141889 h 4782347"/>
                  <a:gd name="connsiteX5" fmla="*/ 2569218 w 3591180"/>
                  <a:gd name="connsiteY5" fmla="*/ 0 h 4782347"/>
                  <a:gd name="connsiteX6" fmla="*/ 2979122 w 3591180"/>
                  <a:gd name="connsiteY6" fmla="*/ 457200 h 4782347"/>
                  <a:gd name="connsiteX7" fmla="*/ 882308 w 3591180"/>
                  <a:gd name="connsiteY7" fmla="*/ 3767958 h 4782347"/>
                  <a:gd name="connsiteX8" fmla="*/ 2542421 w 3591180"/>
                  <a:gd name="connsiteY8" fmla="*/ 4156296 h 4782347"/>
                  <a:gd name="connsiteX0" fmla="*/ 2542421 w 3591181"/>
                  <a:gd name="connsiteY0" fmla="*/ 4156296 h 4782346"/>
                  <a:gd name="connsiteX1" fmla="*/ 3132877 w 3591181"/>
                  <a:gd name="connsiteY1" fmla="*/ 4176675 h 4782346"/>
                  <a:gd name="connsiteX2" fmla="*/ 3220147 w 3591181"/>
                  <a:gd name="connsiteY2" fmla="*/ 3746695 h 4782346"/>
                  <a:gd name="connsiteX3" fmla="*/ 15205 w 3591181"/>
                  <a:gd name="connsiteY3" fmla="*/ 4146331 h 4782346"/>
                  <a:gd name="connsiteX4" fmla="*/ 2033191 w 3591181"/>
                  <a:gd name="connsiteY4" fmla="*/ 141889 h 4782346"/>
                  <a:gd name="connsiteX5" fmla="*/ 2569218 w 3591181"/>
                  <a:gd name="connsiteY5" fmla="*/ 0 h 4782346"/>
                  <a:gd name="connsiteX6" fmla="*/ 2979122 w 3591181"/>
                  <a:gd name="connsiteY6" fmla="*/ 457200 h 4782346"/>
                  <a:gd name="connsiteX7" fmla="*/ 882308 w 3591181"/>
                  <a:gd name="connsiteY7" fmla="*/ 3767958 h 4782346"/>
                  <a:gd name="connsiteX8" fmla="*/ 2542421 w 3591181"/>
                  <a:gd name="connsiteY8" fmla="*/ 4156296 h 4782346"/>
                  <a:gd name="connsiteX0" fmla="*/ 2542421 w 3591182"/>
                  <a:gd name="connsiteY0" fmla="*/ 4156296 h 4774805"/>
                  <a:gd name="connsiteX1" fmla="*/ 3132877 w 3591182"/>
                  <a:gd name="connsiteY1" fmla="*/ 4176675 h 4774805"/>
                  <a:gd name="connsiteX2" fmla="*/ 3220148 w 3591182"/>
                  <a:gd name="connsiteY2" fmla="*/ 3734004 h 4774805"/>
                  <a:gd name="connsiteX3" fmla="*/ 15205 w 3591182"/>
                  <a:gd name="connsiteY3" fmla="*/ 4146331 h 4774805"/>
                  <a:gd name="connsiteX4" fmla="*/ 2033191 w 3591182"/>
                  <a:gd name="connsiteY4" fmla="*/ 141889 h 4774805"/>
                  <a:gd name="connsiteX5" fmla="*/ 2569218 w 3591182"/>
                  <a:gd name="connsiteY5" fmla="*/ 0 h 4774805"/>
                  <a:gd name="connsiteX6" fmla="*/ 2979122 w 3591182"/>
                  <a:gd name="connsiteY6" fmla="*/ 457200 h 4774805"/>
                  <a:gd name="connsiteX7" fmla="*/ 882308 w 3591182"/>
                  <a:gd name="connsiteY7" fmla="*/ 3767958 h 4774805"/>
                  <a:gd name="connsiteX8" fmla="*/ 2542421 w 3591182"/>
                  <a:gd name="connsiteY8" fmla="*/ 4156296 h 4774805"/>
                  <a:gd name="connsiteX0" fmla="*/ 2542421 w 3591183"/>
                  <a:gd name="connsiteY0" fmla="*/ 4156296 h 4748752"/>
                  <a:gd name="connsiteX1" fmla="*/ 3132877 w 3591183"/>
                  <a:gd name="connsiteY1" fmla="*/ 4176675 h 4748752"/>
                  <a:gd name="connsiteX2" fmla="*/ 3220149 w 3591183"/>
                  <a:gd name="connsiteY2" fmla="*/ 3689587 h 4748752"/>
                  <a:gd name="connsiteX3" fmla="*/ 15205 w 3591183"/>
                  <a:gd name="connsiteY3" fmla="*/ 4146331 h 4748752"/>
                  <a:gd name="connsiteX4" fmla="*/ 2033191 w 3591183"/>
                  <a:gd name="connsiteY4" fmla="*/ 141889 h 4748752"/>
                  <a:gd name="connsiteX5" fmla="*/ 2569218 w 3591183"/>
                  <a:gd name="connsiteY5" fmla="*/ 0 h 4748752"/>
                  <a:gd name="connsiteX6" fmla="*/ 2979122 w 3591183"/>
                  <a:gd name="connsiteY6" fmla="*/ 457200 h 4748752"/>
                  <a:gd name="connsiteX7" fmla="*/ 882308 w 3591183"/>
                  <a:gd name="connsiteY7" fmla="*/ 3767958 h 4748752"/>
                  <a:gd name="connsiteX8" fmla="*/ 2542421 w 3591183"/>
                  <a:gd name="connsiteY8" fmla="*/ 4156296 h 4748752"/>
                  <a:gd name="connsiteX0" fmla="*/ 2542421 w 3591183"/>
                  <a:gd name="connsiteY0" fmla="*/ 4156296 h 4759853"/>
                  <a:gd name="connsiteX1" fmla="*/ 3132877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56296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30151 w 3572184"/>
                  <a:gd name="connsiteY0" fmla="*/ 4142759 h 4927571"/>
                  <a:gd name="connsiteX1" fmla="*/ 3113792 w 3572184"/>
                  <a:gd name="connsiteY1" fmla="*/ 4176675 h 4927571"/>
                  <a:gd name="connsiteX2" fmla="*/ 3207880 w 3572184"/>
                  <a:gd name="connsiteY2" fmla="*/ 3708624 h 4927571"/>
                  <a:gd name="connsiteX3" fmla="*/ 2935 w 3572184"/>
                  <a:gd name="connsiteY3" fmla="*/ 4146331 h 4927571"/>
                  <a:gd name="connsiteX4" fmla="*/ 2020921 w 3572184"/>
                  <a:gd name="connsiteY4" fmla="*/ 141889 h 4927571"/>
                  <a:gd name="connsiteX5" fmla="*/ 2556948 w 3572184"/>
                  <a:gd name="connsiteY5" fmla="*/ 0 h 4927571"/>
                  <a:gd name="connsiteX6" fmla="*/ 2966852 w 3572184"/>
                  <a:gd name="connsiteY6" fmla="*/ 457200 h 4927571"/>
                  <a:gd name="connsiteX7" fmla="*/ 870038 w 3572184"/>
                  <a:gd name="connsiteY7" fmla="*/ 3767958 h 4927571"/>
                  <a:gd name="connsiteX8" fmla="*/ 2530151 w 3572184"/>
                  <a:gd name="connsiteY8" fmla="*/ 4142759 h 492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2184" h="4927571">
                    <a:moveTo>
                      <a:pt x="2530151" y="4142759"/>
                    </a:moveTo>
                    <a:lnTo>
                      <a:pt x="3113792" y="4176675"/>
                    </a:lnTo>
                    <a:lnTo>
                      <a:pt x="3207880" y="3708624"/>
                    </a:lnTo>
                    <a:cubicBezTo>
                      <a:pt x="4912701" y="5331235"/>
                      <a:pt x="85284" y="5182729"/>
                      <a:pt x="2935" y="4146331"/>
                    </a:cubicBezTo>
                    <a:cubicBezTo>
                      <a:pt x="-79414" y="3109933"/>
                      <a:pt x="1595252" y="1198179"/>
                      <a:pt x="2020921" y="141889"/>
                    </a:cubicBezTo>
                    <a:lnTo>
                      <a:pt x="2556948" y="0"/>
                    </a:lnTo>
                    <a:lnTo>
                      <a:pt x="2966852" y="457200"/>
                    </a:lnTo>
                    <a:cubicBezTo>
                      <a:pt x="2746135" y="1277007"/>
                      <a:pt x="942822" y="3153698"/>
                      <a:pt x="870038" y="3767958"/>
                    </a:cubicBezTo>
                    <a:cubicBezTo>
                      <a:pt x="797255" y="4382218"/>
                      <a:pt x="2730906" y="4369903"/>
                      <a:pt x="2530151" y="4142759"/>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45" name="Text Box 8"/>
              <p:cNvSpPr txBox="1">
                <a:spLocks noChangeArrowheads="1"/>
              </p:cNvSpPr>
              <p:nvPr/>
            </p:nvSpPr>
            <p:spPr bwMode="auto">
              <a:xfrm rot="18039432">
                <a:off x="4710300" y="3448271"/>
                <a:ext cx="2232886" cy="64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Projektphase</a:t>
                </a:r>
                <a:endParaRPr kumimoji="0" lang="de-DE" altLang="de-DE" sz="800" i="0" u="none" strike="noStrike" cap="none" normalizeH="0" baseline="0" dirty="0">
                  <a:ln>
                    <a:noFill/>
                  </a:ln>
                  <a:solidFill>
                    <a:schemeClr val="tx1"/>
                  </a:solidFill>
                  <a:effectLst/>
                  <a:latin typeface="Arial" pitchFamily="34" charset="0"/>
                  <a:cs typeface="Arial" pitchFamily="34" charset="0"/>
                </a:endParaRPr>
              </a:p>
            </p:txBody>
          </p:sp>
        </p:grpSp>
        <p:sp>
          <p:nvSpPr>
            <p:cNvPr id="43" name="Ellipse 42"/>
            <p:cNvSpPr/>
            <p:nvPr/>
          </p:nvSpPr>
          <p:spPr>
            <a:xfrm>
              <a:off x="6585442" y="5057089"/>
              <a:ext cx="466905" cy="46690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
            </a:p>
          </p:txBody>
        </p:sp>
      </p:grpSp>
      <p:grpSp>
        <p:nvGrpSpPr>
          <p:cNvPr id="3" name="Gruppieren 2">
            <a:extLst>
              <a:ext uri="{FF2B5EF4-FFF2-40B4-BE49-F238E27FC236}">
                <a16:creationId xmlns:a16="http://schemas.microsoft.com/office/drawing/2014/main" id="{FD262E62-2578-4775-B3F8-F0196FAD410D}"/>
              </a:ext>
            </a:extLst>
          </p:cNvPr>
          <p:cNvGrpSpPr/>
          <p:nvPr/>
        </p:nvGrpSpPr>
        <p:grpSpPr>
          <a:xfrm>
            <a:off x="428408" y="2436136"/>
            <a:ext cx="5907857" cy="3542979"/>
            <a:chOff x="366415" y="2436136"/>
            <a:chExt cx="7332128" cy="3542979"/>
          </a:xfrm>
        </p:grpSpPr>
        <p:sp>
          <p:nvSpPr>
            <p:cNvPr id="2" name="Rechteck 1"/>
            <p:cNvSpPr/>
            <p:nvPr/>
          </p:nvSpPr>
          <p:spPr>
            <a:xfrm>
              <a:off x="366415" y="2454036"/>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8x</a:t>
              </a:r>
            </a:p>
          </p:txBody>
        </p:sp>
        <p:sp>
          <p:nvSpPr>
            <p:cNvPr id="5" name="Rechteck 4"/>
            <p:cNvSpPr/>
            <p:nvPr/>
          </p:nvSpPr>
          <p:spPr>
            <a:xfrm>
              <a:off x="366415" y="3269045"/>
              <a:ext cx="2190016" cy="27100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sp>
          <p:nvSpPr>
            <p:cNvPr id="52" name="Rechteck 51"/>
            <p:cNvSpPr/>
            <p:nvPr/>
          </p:nvSpPr>
          <p:spPr>
            <a:xfrm>
              <a:off x="2937471" y="2445086"/>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8y</a:t>
              </a:r>
            </a:p>
          </p:txBody>
        </p:sp>
        <p:sp>
          <p:nvSpPr>
            <p:cNvPr id="53" name="Rechteck 52"/>
            <p:cNvSpPr/>
            <p:nvPr/>
          </p:nvSpPr>
          <p:spPr>
            <a:xfrm>
              <a:off x="2937471" y="3260095"/>
              <a:ext cx="2190016" cy="27100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sp>
          <p:nvSpPr>
            <p:cNvPr id="54" name="Rechteck 53"/>
            <p:cNvSpPr/>
            <p:nvPr/>
          </p:nvSpPr>
          <p:spPr>
            <a:xfrm>
              <a:off x="5508527" y="2436136"/>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8z</a:t>
              </a:r>
            </a:p>
          </p:txBody>
        </p:sp>
        <p:sp>
          <p:nvSpPr>
            <p:cNvPr id="55" name="Rechteck 54"/>
            <p:cNvSpPr/>
            <p:nvPr/>
          </p:nvSpPr>
          <p:spPr>
            <a:xfrm>
              <a:off x="5508527" y="3251145"/>
              <a:ext cx="2190016" cy="27100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sp>
          <p:nvSpPr>
            <p:cNvPr id="56" name="Rechteck 55"/>
            <p:cNvSpPr/>
            <p:nvPr/>
          </p:nvSpPr>
          <p:spPr>
            <a:xfrm>
              <a:off x="500547" y="3426363"/>
              <a:ext cx="1920240" cy="9250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Kran </a:t>
              </a:r>
              <a:r>
                <a:rPr lang="de-DE" dirty="0" err="1"/>
                <a:t>el</a:t>
              </a:r>
              <a:r>
                <a:rPr lang="de-DE" dirty="0"/>
                <a:t>.</a:t>
              </a:r>
            </a:p>
          </p:txBody>
        </p:sp>
        <p:sp>
          <p:nvSpPr>
            <p:cNvPr id="57" name="Rechteck 56"/>
            <p:cNvSpPr/>
            <p:nvPr/>
          </p:nvSpPr>
          <p:spPr>
            <a:xfrm>
              <a:off x="5643415" y="4536717"/>
              <a:ext cx="1920240" cy="277140"/>
            </a:xfrm>
            <a:prstGeom prst="rect">
              <a:avLst/>
            </a:prstGeom>
            <a:gradFill>
              <a:gsLst>
                <a:gs pos="6000">
                  <a:schemeClr val="accent3"/>
                </a:gs>
                <a:gs pos="12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Kresse</a:t>
              </a:r>
            </a:p>
          </p:txBody>
        </p:sp>
        <p:sp>
          <p:nvSpPr>
            <p:cNvPr id="58" name="Rechteck 57"/>
            <p:cNvSpPr/>
            <p:nvPr/>
          </p:nvSpPr>
          <p:spPr>
            <a:xfrm>
              <a:off x="500547" y="4524348"/>
              <a:ext cx="1920240" cy="920271"/>
            </a:xfrm>
            <a:prstGeom prst="rect">
              <a:avLst/>
            </a:prstGeom>
            <a:gradFill>
              <a:gsLst>
                <a:gs pos="45000">
                  <a:schemeClr val="accent3"/>
                </a:gs>
                <a:gs pos="59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Reaktionstest</a:t>
              </a:r>
            </a:p>
          </p:txBody>
        </p:sp>
        <p:sp>
          <p:nvSpPr>
            <p:cNvPr id="59" name="Rechteck 58"/>
            <p:cNvSpPr/>
            <p:nvPr/>
          </p:nvSpPr>
          <p:spPr>
            <a:xfrm>
              <a:off x="3068058" y="3424316"/>
              <a:ext cx="1920240" cy="426278"/>
            </a:xfrm>
            <a:prstGeom prst="rect">
              <a:avLst/>
            </a:prstGeom>
            <a:gradFill>
              <a:gsLst>
                <a:gs pos="8000">
                  <a:schemeClr val="accent3"/>
                </a:gs>
                <a:gs pos="18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Wetter-App</a:t>
              </a:r>
            </a:p>
          </p:txBody>
        </p:sp>
        <p:sp>
          <p:nvSpPr>
            <p:cNvPr id="61" name="Rechteck 60"/>
            <p:cNvSpPr/>
            <p:nvPr/>
          </p:nvSpPr>
          <p:spPr>
            <a:xfrm>
              <a:off x="3068058" y="3996418"/>
              <a:ext cx="1920240" cy="697372"/>
            </a:xfrm>
            <a:prstGeom prst="rect">
              <a:avLst/>
            </a:prstGeom>
            <a:gradFill>
              <a:gsLst>
                <a:gs pos="67000">
                  <a:schemeClr val="accent3"/>
                </a:gs>
                <a:gs pos="77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Holzmaschine</a:t>
              </a:r>
            </a:p>
          </p:txBody>
        </p:sp>
        <p:sp>
          <p:nvSpPr>
            <p:cNvPr id="62" name="Rechteck 61"/>
            <p:cNvSpPr/>
            <p:nvPr/>
          </p:nvSpPr>
          <p:spPr>
            <a:xfrm>
              <a:off x="3068058" y="4813857"/>
              <a:ext cx="1920240" cy="639179"/>
            </a:xfrm>
            <a:prstGeom prst="rect">
              <a:avLst/>
            </a:prstGeom>
            <a:gradFill>
              <a:gsLst>
                <a:gs pos="100000">
                  <a:schemeClr val="accent3"/>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Disco-Box</a:t>
              </a:r>
            </a:p>
          </p:txBody>
        </p:sp>
        <p:sp>
          <p:nvSpPr>
            <p:cNvPr id="63" name="Rechteck 62"/>
            <p:cNvSpPr/>
            <p:nvPr/>
          </p:nvSpPr>
          <p:spPr>
            <a:xfrm>
              <a:off x="5643415" y="3426363"/>
              <a:ext cx="1920240" cy="9250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Kran</a:t>
              </a:r>
            </a:p>
          </p:txBody>
        </p:sp>
        <p:sp>
          <p:nvSpPr>
            <p:cNvPr id="64" name="Rechteck 63"/>
            <p:cNvSpPr/>
            <p:nvPr/>
          </p:nvSpPr>
          <p:spPr>
            <a:xfrm>
              <a:off x="5729952" y="4677074"/>
              <a:ext cx="1920240" cy="281539"/>
            </a:xfrm>
            <a:prstGeom prst="rect">
              <a:avLst/>
            </a:prstGeom>
            <a:gradFill>
              <a:gsLst>
                <a:gs pos="0">
                  <a:schemeClr val="accent3"/>
                </a:gs>
                <a:gs pos="29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Lärm</a:t>
              </a:r>
            </a:p>
          </p:txBody>
        </p:sp>
        <p:sp>
          <p:nvSpPr>
            <p:cNvPr id="65" name="Rechteck 64"/>
            <p:cNvSpPr/>
            <p:nvPr/>
          </p:nvSpPr>
          <p:spPr>
            <a:xfrm>
              <a:off x="5651252" y="4999183"/>
              <a:ext cx="1920240" cy="451006"/>
            </a:xfrm>
            <a:prstGeom prst="rect">
              <a:avLst/>
            </a:prstGeom>
            <a:gradFill>
              <a:gsLst>
                <a:gs pos="97000">
                  <a:schemeClr val="accent3"/>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Fahrzeug</a:t>
              </a:r>
            </a:p>
          </p:txBody>
        </p:sp>
        <p:sp>
          <p:nvSpPr>
            <p:cNvPr id="70" name="Rechteck 69"/>
            <p:cNvSpPr/>
            <p:nvPr/>
          </p:nvSpPr>
          <p:spPr>
            <a:xfrm>
              <a:off x="366415" y="2462053"/>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8x</a:t>
              </a:r>
            </a:p>
            <a:p>
              <a:pPr algn="ctr"/>
              <a:r>
                <a:rPr lang="de-DE" dirty="0"/>
                <a:t>(Raum knapp)</a:t>
              </a:r>
            </a:p>
          </p:txBody>
        </p:sp>
        <p:sp>
          <p:nvSpPr>
            <p:cNvPr id="71" name="Rechteck 70"/>
            <p:cNvSpPr/>
            <p:nvPr/>
          </p:nvSpPr>
          <p:spPr>
            <a:xfrm>
              <a:off x="2937471" y="2453103"/>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8y</a:t>
              </a:r>
            </a:p>
            <a:p>
              <a:pPr algn="ctr"/>
              <a:r>
                <a:rPr lang="de-DE" dirty="0"/>
                <a:t>(kreativ)</a:t>
              </a:r>
            </a:p>
          </p:txBody>
        </p:sp>
        <p:sp>
          <p:nvSpPr>
            <p:cNvPr id="72" name="Rechteck 71"/>
            <p:cNvSpPr/>
            <p:nvPr/>
          </p:nvSpPr>
          <p:spPr>
            <a:xfrm>
              <a:off x="5508527" y="2444153"/>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8z</a:t>
              </a:r>
            </a:p>
            <a:p>
              <a:pPr algn="ctr"/>
              <a:r>
                <a:rPr lang="de-DE" dirty="0"/>
                <a:t>(kein µC)</a:t>
              </a:r>
            </a:p>
          </p:txBody>
        </p:sp>
      </p:grpSp>
      <p:sp>
        <p:nvSpPr>
          <p:cNvPr id="113" name="Rechteck 112">
            <a:extLst>
              <a:ext uri="{FF2B5EF4-FFF2-40B4-BE49-F238E27FC236}">
                <a16:creationId xmlns:a16="http://schemas.microsoft.com/office/drawing/2014/main" id="{DCD66C27-4033-4A05-871A-AE92E43590C6}"/>
              </a:ext>
            </a:extLst>
          </p:cNvPr>
          <p:cNvSpPr/>
          <p:nvPr/>
        </p:nvSpPr>
        <p:spPr>
          <a:xfrm>
            <a:off x="6787623" y="2619345"/>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Zeichnen 1</a:t>
            </a:r>
          </a:p>
        </p:txBody>
      </p:sp>
      <p:sp>
        <p:nvSpPr>
          <p:cNvPr id="114" name="Rechteck 113">
            <a:extLst>
              <a:ext uri="{FF2B5EF4-FFF2-40B4-BE49-F238E27FC236}">
                <a16:creationId xmlns:a16="http://schemas.microsoft.com/office/drawing/2014/main" id="{7C1F0C39-C44A-429E-A90D-366ED9F84FE4}"/>
              </a:ext>
            </a:extLst>
          </p:cNvPr>
          <p:cNvSpPr/>
          <p:nvPr/>
        </p:nvSpPr>
        <p:spPr>
          <a:xfrm>
            <a:off x="6787623" y="3924297"/>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Hebel 1</a:t>
            </a:r>
          </a:p>
        </p:txBody>
      </p:sp>
      <p:sp>
        <p:nvSpPr>
          <p:cNvPr id="115" name="Rechteck 114">
            <a:extLst>
              <a:ext uri="{FF2B5EF4-FFF2-40B4-BE49-F238E27FC236}">
                <a16:creationId xmlns:a16="http://schemas.microsoft.com/office/drawing/2014/main" id="{24FA325F-D06B-4C5D-B844-6D40BDF57771}"/>
              </a:ext>
            </a:extLst>
          </p:cNvPr>
          <p:cNvSpPr/>
          <p:nvPr/>
        </p:nvSpPr>
        <p:spPr>
          <a:xfrm>
            <a:off x="6787623" y="3493136"/>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Getriebe 1</a:t>
            </a:r>
          </a:p>
        </p:txBody>
      </p:sp>
      <p:sp>
        <p:nvSpPr>
          <p:cNvPr id="116" name="Rechteck 115">
            <a:extLst>
              <a:ext uri="{FF2B5EF4-FFF2-40B4-BE49-F238E27FC236}">
                <a16:creationId xmlns:a16="http://schemas.microsoft.com/office/drawing/2014/main" id="{45400CD2-C983-4AA1-831F-1F11836BEECA}"/>
              </a:ext>
            </a:extLst>
          </p:cNvPr>
          <p:cNvSpPr/>
          <p:nvPr/>
        </p:nvSpPr>
        <p:spPr>
          <a:xfrm>
            <a:off x="6787623" y="5658578"/>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Schaltung 1</a:t>
            </a:r>
          </a:p>
        </p:txBody>
      </p:sp>
      <p:sp>
        <p:nvSpPr>
          <p:cNvPr id="117" name="Rechteck 116">
            <a:extLst>
              <a:ext uri="{FF2B5EF4-FFF2-40B4-BE49-F238E27FC236}">
                <a16:creationId xmlns:a16="http://schemas.microsoft.com/office/drawing/2014/main" id="{04ED14DC-FF29-4624-99B7-F366D96029BA}"/>
              </a:ext>
            </a:extLst>
          </p:cNvPr>
          <p:cNvSpPr/>
          <p:nvPr/>
        </p:nvSpPr>
        <p:spPr>
          <a:xfrm>
            <a:off x="6787623" y="6102510"/>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µC 1</a:t>
            </a:r>
          </a:p>
        </p:txBody>
      </p:sp>
      <p:sp>
        <p:nvSpPr>
          <p:cNvPr id="118" name="Rechteck 117">
            <a:extLst>
              <a:ext uri="{FF2B5EF4-FFF2-40B4-BE49-F238E27FC236}">
                <a16:creationId xmlns:a16="http://schemas.microsoft.com/office/drawing/2014/main" id="{F7234B5B-C51E-4D50-A4FF-B61A0795D710}"/>
              </a:ext>
            </a:extLst>
          </p:cNvPr>
          <p:cNvSpPr/>
          <p:nvPr/>
        </p:nvSpPr>
        <p:spPr>
          <a:xfrm>
            <a:off x="6787623" y="4357814"/>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Statik 1</a:t>
            </a:r>
          </a:p>
        </p:txBody>
      </p:sp>
      <p:sp>
        <p:nvSpPr>
          <p:cNvPr id="119" name="Rechteck 118">
            <a:extLst>
              <a:ext uri="{FF2B5EF4-FFF2-40B4-BE49-F238E27FC236}">
                <a16:creationId xmlns:a16="http://schemas.microsoft.com/office/drawing/2014/main" id="{0DDB0D1C-8217-469B-A4FB-ECBBB4873074}"/>
              </a:ext>
            </a:extLst>
          </p:cNvPr>
          <p:cNvSpPr/>
          <p:nvPr/>
        </p:nvSpPr>
        <p:spPr>
          <a:xfrm>
            <a:off x="6787623" y="5235475"/>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Löten 1</a:t>
            </a:r>
          </a:p>
        </p:txBody>
      </p:sp>
      <p:sp>
        <p:nvSpPr>
          <p:cNvPr id="120" name="Rechteck 119">
            <a:extLst>
              <a:ext uri="{FF2B5EF4-FFF2-40B4-BE49-F238E27FC236}">
                <a16:creationId xmlns:a16="http://schemas.microsoft.com/office/drawing/2014/main" id="{772B3603-67F1-4264-992D-76C745A77579}"/>
              </a:ext>
            </a:extLst>
          </p:cNvPr>
          <p:cNvSpPr/>
          <p:nvPr/>
        </p:nvSpPr>
        <p:spPr>
          <a:xfrm>
            <a:off x="6787623" y="3058997"/>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Getriebe 2</a:t>
            </a:r>
          </a:p>
        </p:txBody>
      </p:sp>
      <p:sp>
        <p:nvSpPr>
          <p:cNvPr id="121" name="Rechteck 120">
            <a:extLst>
              <a:ext uri="{FF2B5EF4-FFF2-40B4-BE49-F238E27FC236}">
                <a16:creationId xmlns:a16="http://schemas.microsoft.com/office/drawing/2014/main" id="{61D7CB18-1D62-4EBC-96C2-E23365237F20}"/>
              </a:ext>
            </a:extLst>
          </p:cNvPr>
          <p:cNvSpPr/>
          <p:nvPr/>
        </p:nvSpPr>
        <p:spPr>
          <a:xfrm>
            <a:off x="6787623" y="1731479"/>
            <a:ext cx="1941217" cy="360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Tabellenkalkulation 1</a:t>
            </a:r>
          </a:p>
        </p:txBody>
      </p:sp>
      <p:sp>
        <p:nvSpPr>
          <p:cNvPr id="122" name="Rechteck 121">
            <a:extLst>
              <a:ext uri="{FF2B5EF4-FFF2-40B4-BE49-F238E27FC236}">
                <a16:creationId xmlns:a16="http://schemas.microsoft.com/office/drawing/2014/main" id="{5B195204-9D1C-4D36-A435-4C4D1B0F81BF}"/>
              </a:ext>
            </a:extLst>
          </p:cNvPr>
          <p:cNvSpPr/>
          <p:nvPr/>
        </p:nvSpPr>
        <p:spPr>
          <a:xfrm>
            <a:off x="6787623" y="2175412"/>
            <a:ext cx="1941217" cy="360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Forschen 1</a:t>
            </a:r>
          </a:p>
        </p:txBody>
      </p:sp>
      <p:sp>
        <p:nvSpPr>
          <p:cNvPr id="123" name="Rechteck 122">
            <a:extLst>
              <a:ext uri="{FF2B5EF4-FFF2-40B4-BE49-F238E27FC236}">
                <a16:creationId xmlns:a16="http://schemas.microsoft.com/office/drawing/2014/main" id="{6C242D8A-F81E-4A21-8CBF-1CCBEA511F08}"/>
              </a:ext>
            </a:extLst>
          </p:cNvPr>
          <p:cNvSpPr/>
          <p:nvPr/>
        </p:nvSpPr>
        <p:spPr>
          <a:xfrm>
            <a:off x="6787623" y="4801747"/>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Multimeter 1</a:t>
            </a:r>
          </a:p>
        </p:txBody>
      </p:sp>
      <p:sp>
        <p:nvSpPr>
          <p:cNvPr id="124" name="Rechteck 123">
            <a:extLst>
              <a:ext uri="{FF2B5EF4-FFF2-40B4-BE49-F238E27FC236}">
                <a16:creationId xmlns:a16="http://schemas.microsoft.com/office/drawing/2014/main" id="{BF3CF308-3580-4D47-B955-7E9C6D1ED869}"/>
              </a:ext>
            </a:extLst>
          </p:cNvPr>
          <p:cNvSpPr/>
          <p:nvPr/>
        </p:nvSpPr>
        <p:spPr>
          <a:xfrm>
            <a:off x="6789420" y="1281446"/>
            <a:ext cx="1941217" cy="360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Auswertung1</a:t>
            </a:r>
          </a:p>
        </p:txBody>
      </p:sp>
    </p:spTree>
    <p:extLst>
      <p:ext uri="{BB962C8B-B14F-4D97-AF65-F5344CB8AC3E}">
        <p14:creationId xmlns:p14="http://schemas.microsoft.com/office/powerpoint/2010/main" val="37402478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p:cNvPicPr>
            <a:picLocks noChangeAspect="1"/>
          </p:cNvPicPr>
          <p:nvPr/>
        </p:nvPicPr>
        <p:blipFill rotWithShape="1">
          <a:blip r:embed="rId3" cstate="print">
            <a:extLst>
              <a:ext uri="{28A0092B-C50C-407E-A947-70E740481C1C}">
                <a14:useLocalDpi xmlns:a14="http://schemas.microsoft.com/office/drawing/2010/main" val="0"/>
              </a:ext>
            </a:extLst>
          </a:blip>
          <a:srcRect l="20806" t="11426" r="60767"/>
          <a:stretch/>
        </p:blipFill>
        <p:spPr>
          <a:xfrm>
            <a:off x="3135777" y="1748716"/>
            <a:ext cx="1299792" cy="4253092"/>
          </a:xfrm>
          <a:prstGeom prst="rect">
            <a:avLst/>
          </a:prstGeom>
        </p:spPr>
      </p:pic>
      <p:pic>
        <p:nvPicPr>
          <p:cNvPr id="16" name="Grafik 15"/>
          <p:cNvPicPr>
            <a:picLocks noChangeAspect="1"/>
          </p:cNvPicPr>
          <p:nvPr/>
        </p:nvPicPr>
        <p:blipFill rotWithShape="1">
          <a:blip r:embed="rId4"/>
          <a:srcRect l="29357" t="25388"/>
          <a:stretch/>
        </p:blipFill>
        <p:spPr>
          <a:xfrm>
            <a:off x="215197" y="1748716"/>
            <a:ext cx="1303066" cy="4253092"/>
          </a:xfrm>
          <a:prstGeom prst="rect">
            <a:avLst/>
          </a:prstGeom>
        </p:spPr>
      </p:pic>
      <p:pic>
        <p:nvPicPr>
          <p:cNvPr id="18" name="Grafik 17"/>
          <p:cNvPicPr>
            <a:picLocks noChangeAspect="1"/>
          </p:cNvPicPr>
          <p:nvPr/>
        </p:nvPicPr>
        <p:blipFill rotWithShape="1">
          <a:blip r:embed="rId5" cstate="print">
            <a:extLst>
              <a:ext uri="{28A0092B-C50C-407E-A947-70E740481C1C}">
                <a14:useLocalDpi xmlns:a14="http://schemas.microsoft.com/office/drawing/2010/main" val="0"/>
              </a:ext>
            </a:extLst>
          </a:blip>
          <a:srcRect l="40166" t="17041" r="45713"/>
          <a:stretch/>
        </p:blipFill>
        <p:spPr>
          <a:xfrm>
            <a:off x="6063089" y="1748715"/>
            <a:ext cx="1317406" cy="4253094"/>
          </a:xfrm>
          <a:prstGeom prst="rect">
            <a:avLst/>
          </a:prstGeom>
        </p:spPr>
      </p:pic>
      <p:pic>
        <p:nvPicPr>
          <p:cNvPr id="15" name="Grafik 14"/>
          <p:cNvPicPr>
            <a:picLocks noChangeAspect="1"/>
          </p:cNvPicPr>
          <p:nvPr/>
        </p:nvPicPr>
        <p:blipFill rotWithShape="1">
          <a:blip r:embed="rId6" cstate="print">
            <a:extLst>
              <a:ext uri="{28A0092B-C50C-407E-A947-70E740481C1C}">
                <a14:useLocalDpi xmlns:a14="http://schemas.microsoft.com/office/drawing/2010/main" val="0"/>
              </a:ext>
            </a:extLst>
          </a:blip>
          <a:srcRect l="37286" t="13130" r="42853" b="-18311"/>
          <a:stretch/>
        </p:blipFill>
        <p:spPr>
          <a:xfrm>
            <a:off x="1660603" y="1748716"/>
            <a:ext cx="1309646" cy="5158759"/>
          </a:xfrm>
          <a:prstGeom prst="rect">
            <a:avLst/>
          </a:prstGeom>
        </p:spPr>
      </p:pic>
      <p:sp>
        <p:nvSpPr>
          <p:cNvPr id="51" name="Richtungspfeil 13"/>
          <p:cNvSpPr/>
          <p:nvPr/>
        </p:nvSpPr>
        <p:spPr>
          <a:xfrm rot="16200000">
            <a:off x="-4557513" y="2664209"/>
            <a:ext cx="5701813" cy="1863967"/>
          </a:xfrm>
          <a:prstGeom prst="homePlate">
            <a:avLst>
              <a:gd name="adj" fmla="val 64634"/>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52" name="Rechteck 51"/>
          <p:cNvSpPr/>
          <p:nvPr/>
        </p:nvSpPr>
        <p:spPr>
          <a:xfrm rot="21447756">
            <a:off x="-2431098" y="4618228"/>
            <a:ext cx="1532556" cy="50995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 Anforderungen analysieren</a:t>
            </a:r>
          </a:p>
        </p:txBody>
      </p:sp>
      <p:sp>
        <p:nvSpPr>
          <p:cNvPr id="53" name="Rechteck 52"/>
          <p:cNvSpPr/>
          <p:nvPr/>
        </p:nvSpPr>
        <p:spPr>
          <a:xfrm rot="21447756">
            <a:off x="-2457747" y="3998289"/>
            <a:ext cx="1532556" cy="50995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Strukturieren</a:t>
            </a:r>
            <a:br>
              <a:rPr lang="de-DE" sz="1600" dirty="0">
                <a:solidFill>
                  <a:schemeClr val="bg1"/>
                </a:solidFill>
              </a:rPr>
            </a:br>
            <a:r>
              <a:rPr lang="de-DE" sz="1600" dirty="0">
                <a:solidFill>
                  <a:schemeClr val="bg1"/>
                </a:solidFill>
              </a:rPr>
              <a:t>&amp; Planen</a:t>
            </a:r>
          </a:p>
        </p:txBody>
      </p:sp>
      <p:sp>
        <p:nvSpPr>
          <p:cNvPr id="54" name="Rechteck 53"/>
          <p:cNvSpPr/>
          <p:nvPr/>
        </p:nvSpPr>
        <p:spPr>
          <a:xfrm rot="21447756">
            <a:off x="-2484107" y="3374699"/>
            <a:ext cx="1532556" cy="50995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Bauen</a:t>
            </a:r>
          </a:p>
        </p:txBody>
      </p:sp>
      <p:sp>
        <p:nvSpPr>
          <p:cNvPr id="55" name="Rechteck 54"/>
          <p:cNvSpPr/>
          <p:nvPr/>
        </p:nvSpPr>
        <p:spPr>
          <a:xfrm rot="21447756">
            <a:off x="-2510123" y="2758899"/>
            <a:ext cx="1532556" cy="50995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Optimieren</a:t>
            </a:r>
          </a:p>
        </p:txBody>
      </p:sp>
      <p:sp>
        <p:nvSpPr>
          <p:cNvPr id="56" name="Textfeld 55"/>
          <p:cNvSpPr txBox="1"/>
          <p:nvPr/>
        </p:nvSpPr>
        <p:spPr>
          <a:xfrm>
            <a:off x="-2303976" y="1763012"/>
            <a:ext cx="1221425" cy="369332"/>
          </a:xfrm>
          <a:prstGeom prst="rect">
            <a:avLst/>
          </a:prstGeom>
          <a:noFill/>
          <a:ln>
            <a:noFill/>
          </a:ln>
        </p:spPr>
        <p:txBody>
          <a:bodyPr wrap="none" rtlCol="0">
            <a:spAutoFit/>
          </a:bodyPr>
          <a:lstStyle/>
          <a:p>
            <a:r>
              <a:rPr lang="de-DE" b="1" dirty="0">
                <a:solidFill>
                  <a:schemeClr val="bg1"/>
                </a:solidFill>
              </a:rPr>
              <a:t>Entwickeln</a:t>
            </a:r>
          </a:p>
        </p:txBody>
      </p:sp>
      <p:pic>
        <p:nvPicPr>
          <p:cNvPr id="67" name="Grafik 6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55568" y="-1900861"/>
            <a:ext cx="3968318" cy="2646146"/>
          </a:xfrm>
          <a:prstGeom prst="rect">
            <a:avLst/>
          </a:prstGeom>
        </p:spPr>
      </p:pic>
      <p:pic>
        <p:nvPicPr>
          <p:cNvPr id="70" name="Grafik 69"/>
          <p:cNvPicPr>
            <a:picLocks noChangeAspect="1"/>
          </p:cNvPicPr>
          <p:nvPr/>
        </p:nvPicPr>
        <p:blipFill rotWithShape="1">
          <a:blip r:embed="rId8">
            <a:extLst>
              <a:ext uri="{28A0092B-C50C-407E-A947-70E740481C1C}">
                <a14:useLocalDpi xmlns:a14="http://schemas.microsoft.com/office/drawing/2010/main" val="0"/>
              </a:ext>
            </a:extLst>
          </a:blip>
          <a:srcRect l="77532" t="26655" r="9335"/>
          <a:stretch/>
        </p:blipFill>
        <p:spPr>
          <a:xfrm>
            <a:off x="4605530" y="1748716"/>
            <a:ext cx="1296589" cy="4253092"/>
          </a:xfrm>
          <a:prstGeom prst="rect">
            <a:avLst/>
          </a:prstGeom>
        </p:spPr>
      </p:pic>
      <p:pic>
        <p:nvPicPr>
          <p:cNvPr id="12" name="Grafik 11"/>
          <p:cNvPicPr>
            <a:picLocks noChangeAspect="1"/>
          </p:cNvPicPr>
          <p:nvPr/>
        </p:nvPicPr>
        <p:blipFill rotWithShape="1">
          <a:blip r:embed="rId9">
            <a:extLst>
              <a:ext uri="{28A0092B-C50C-407E-A947-70E740481C1C}">
                <a14:useLocalDpi xmlns:a14="http://schemas.microsoft.com/office/drawing/2010/main" val="0"/>
              </a:ext>
            </a:extLst>
          </a:blip>
          <a:srcRect l="35451" t="36821" r="52049"/>
          <a:stretch/>
        </p:blipFill>
        <p:spPr>
          <a:xfrm>
            <a:off x="7526110" y="1748715"/>
            <a:ext cx="1329558" cy="4837047"/>
          </a:xfrm>
          <a:prstGeom prst="rect">
            <a:avLst/>
          </a:prstGeom>
        </p:spPr>
      </p:pic>
      <p:sp>
        <p:nvSpPr>
          <p:cNvPr id="3" name="Rechteck 2"/>
          <p:cNvSpPr/>
          <p:nvPr/>
        </p:nvSpPr>
        <p:spPr>
          <a:xfrm>
            <a:off x="4605530" y="5991079"/>
            <a:ext cx="1299791" cy="59468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bg1"/>
                </a:solidFill>
              </a:rPr>
              <a:t>Mechanik</a:t>
            </a:r>
          </a:p>
        </p:txBody>
      </p:sp>
      <p:sp>
        <p:nvSpPr>
          <p:cNvPr id="24" name="Rechteck 23"/>
          <p:cNvSpPr/>
          <p:nvPr/>
        </p:nvSpPr>
        <p:spPr>
          <a:xfrm>
            <a:off x="7538264" y="5993542"/>
            <a:ext cx="1299791" cy="61121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bg1"/>
                </a:solidFill>
              </a:rPr>
              <a:t>Informatik</a:t>
            </a:r>
          </a:p>
        </p:txBody>
      </p:sp>
      <p:sp>
        <p:nvSpPr>
          <p:cNvPr id="25" name="Rechteck 24"/>
          <p:cNvSpPr/>
          <p:nvPr/>
        </p:nvSpPr>
        <p:spPr>
          <a:xfrm>
            <a:off x="6070849" y="5993542"/>
            <a:ext cx="1309646" cy="59468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bg1"/>
                </a:solidFill>
              </a:rPr>
              <a:t>Elektrik</a:t>
            </a:r>
          </a:p>
        </p:txBody>
      </p:sp>
      <p:sp>
        <p:nvSpPr>
          <p:cNvPr id="26" name="Rechteck 25"/>
          <p:cNvSpPr/>
          <p:nvPr/>
        </p:nvSpPr>
        <p:spPr>
          <a:xfrm>
            <a:off x="3135777" y="6001809"/>
            <a:ext cx="1299791" cy="59468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bg1"/>
                </a:solidFill>
              </a:rPr>
              <a:t>Werkstoffe</a:t>
            </a:r>
          </a:p>
        </p:txBody>
      </p:sp>
      <p:sp>
        <p:nvSpPr>
          <p:cNvPr id="42" name="Rechteck 41"/>
          <p:cNvSpPr/>
          <p:nvPr/>
        </p:nvSpPr>
        <p:spPr>
          <a:xfrm>
            <a:off x="3135777" y="5220847"/>
            <a:ext cx="1299791" cy="5946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Technisches Zeichnen 1</a:t>
            </a:r>
          </a:p>
        </p:txBody>
      </p:sp>
      <p:sp>
        <p:nvSpPr>
          <p:cNvPr id="44" name="Rechteck 43"/>
          <p:cNvSpPr/>
          <p:nvPr/>
        </p:nvSpPr>
        <p:spPr>
          <a:xfrm>
            <a:off x="4605531" y="4464086"/>
            <a:ext cx="1299790" cy="5946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Hebel-gesetz</a:t>
            </a:r>
          </a:p>
        </p:txBody>
      </p:sp>
      <p:sp>
        <p:nvSpPr>
          <p:cNvPr id="45" name="Rechteck 44"/>
          <p:cNvSpPr/>
          <p:nvPr/>
        </p:nvSpPr>
        <p:spPr>
          <a:xfrm>
            <a:off x="4605531" y="3684508"/>
            <a:ext cx="1299790" cy="5946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Getriebe 1</a:t>
            </a:r>
          </a:p>
        </p:txBody>
      </p:sp>
      <p:sp>
        <p:nvSpPr>
          <p:cNvPr id="46" name="Rechteck 45"/>
          <p:cNvSpPr/>
          <p:nvPr/>
        </p:nvSpPr>
        <p:spPr>
          <a:xfrm>
            <a:off x="6057265" y="5220845"/>
            <a:ext cx="1323230" cy="5946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Schaltung 1</a:t>
            </a:r>
          </a:p>
        </p:txBody>
      </p:sp>
      <p:sp>
        <p:nvSpPr>
          <p:cNvPr id="47" name="Rechteck 46"/>
          <p:cNvSpPr/>
          <p:nvPr/>
        </p:nvSpPr>
        <p:spPr>
          <a:xfrm>
            <a:off x="7527734" y="5220844"/>
            <a:ext cx="1327934" cy="5946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µC 1</a:t>
            </a:r>
          </a:p>
        </p:txBody>
      </p:sp>
      <p:sp>
        <p:nvSpPr>
          <p:cNvPr id="48" name="Rechteck 47"/>
          <p:cNvSpPr/>
          <p:nvPr/>
        </p:nvSpPr>
        <p:spPr>
          <a:xfrm>
            <a:off x="4605531" y="5220843"/>
            <a:ext cx="1299790" cy="5946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Statik 1</a:t>
            </a:r>
          </a:p>
        </p:txBody>
      </p:sp>
      <p:sp>
        <p:nvSpPr>
          <p:cNvPr id="49" name="Rechteck 48"/>
          <p:cNvSpPr/>
          <p:nvPr/>
        </p:nvSpPr>
        <p:spPr>
          <a:xfrm>
            <a:off x="6066291" y="4464086"/>
            <a:ext cx="1314204" cy="5946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Löten 1</a:t>
            </a:r>
          </a:p>
        </p:txBody>
      </p:sp>
      <p:sp>
        <p:nvSpPr>
          <p:cNvPr id="62" name="Rechteck 61"/>
          <p:cNvSpPr/>
          <p:nvPr/>
        </p:nvSpPr>
        <p:spPr>
          <a:xfrm>
            <a:off x="4605530" y="2858859"/>
            <a:ext cx="1299790" cy="5946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Getriebe 2</a:t>
            </a:r>
          </a:p>
        </p:txBody>
      </p:sp>
      <p:sp>
        <p:nvSpPr>
          <p:cNvPr id="73" name="Rechteck 72"/>
          <p:cNvSpPr/>
          <p:nvPr/>
        </p:nvSpPr>
        <p:spPr>
          <a:xfrm>
            <a:off x="1666024" y="6001809"/>
            <a:ext cx="1299791" cy="5946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bg1"/>
                </a:solidFill>
              </a:rPr>
              <a:t>Daten-analyse</a:t>
            </a:r>
          </a:p>
        </p:txBody>
      </p:sp>
      <p:sp>
        <p:nvSpPr>
          <p:cNvPr id="75" name="Rechteck 74"/>
          <p:cNvSpPr/>
          <p:nvPr/>
        </p:nvSpPr>
        <p:spPr>
          <a:xfrm>
            <a:off x="1666023" y="5220844"/>
            <a:ext cx="1299792" cy="5946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Tabellen-kalkulation</a:t>
            </a:r>
          </a:p>
        </p:txBody>
      </p:sp>
      <p:sp>
        <p:nvSpPr>
          <p:cNvPr id="76" name="Rechteck 75"/>
          <p:cNvSpPr/>
          <p:nvPr/>
        </p:nvSpPr>
        <p:spPr>
          <a:xfrm>
            <a:off x="215197" y="5220843"/>
            <a:ext cx="1308486" cy="5946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Forschen 1</a:t>
            </a:r>
          </a:p>
        </p:txBody>
      </p:sp>
      <p:sp>
        <p:nvSpPr>
          <p:cNvPr id="77" name="Rechteck 76"/>
          <p:cNvSpPr/>
          <p:nvPr/>
        </p:nvSpPr>
        <p:spPr>
          <a:xfrm>
            <a:off x="215197" y="6001809"/>
            <a:ext cx="1299791" cy="5946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bg1"/>
                </a:solidFill>
              </a:rPr>
              <a:t>Mess-verfahren</a:t>
            </a:r>
          </a:p>
        </p:txBody>
      </p:sp>
      <p:sp>
        <p:nvSpPr>
          <p:cNvPr id="78" name="Rechteck 77"/>
          <p:cNvSpPr/>
          <p:nvPr/>
        </p:nvSpPr>
        <p:spPr>
          <a:xfrm>
            <a:off x="6066290" y="3676628"/>
            <a:ext cx="1316483" cy="5946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Multimeter 1</a:t>
            </a:r>
          </a:p>
        </p:txBody>
      </p:sp>
    </p:spTree>
    <p:extLst>
      <p:ext uri="{BB962C8B-B14F-4D97-AF65-F5344CB8AC3E}">
        <p14:creationId xmlns:p14="http://schemas.microsoft.com/office/powerpoint/2010/main" val="27943567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wipe(down)">
                                      <p:cBhvr>
                                        <p:cTn id="12" dur="500"/>
                                        <p:tgtEl>
                                          <p:spTgt spid="7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down)">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77"/>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down)">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7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44"/>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5"/>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62"/>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42"/>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75"/>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4" grpId="0" animBg="1"/>
      <p:bldP spid="45" grpId="0" animBg="1"/>
      <p:bldP spid="46" grpId="0" animBg="1"/>
      <p:bldP spid="47" grpId="0" animBg="1"/>
      <p:bldP spid="48" grpId="0" animBg="1"/>
      <p:bldP spid="49" grpId="0" animBg="1"/>
      <p:bldP spid="62" grpId="0" animBg="1"/>
      <p:bldP spid="73" grpId="0" animBg="1"/>
      <p:bldP spid="75" grpId="0" animBg="1"/>
      <p:bldP spid="76" grpId="0" animBg="1"/>
      <p:bldP spid="77" grpId="0" animBg="1"/>
      <p:bldP spid="78"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ichtungspfeil 13"/>
          <p:cNvSpPr/>
          <p:nvPr/>
        </p:nvSpPr>
        <p:spPr>
          <a:xfrm rot="16200000">
            <a:off x="-4557513" y="2664209"/>
            <a:ext cx="5701813" cy="1863967"/>
          </a:xfrm>
          <a:prstGeom prst="homePlate">
            <a:avLst>
              <a:gd name="adj" fmla="val 64634"/>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52" name="Rechteck 51"/>
          <p:cNvSpPr/>
          <p:nvPr/>
        </p:nvSpPr>
        <p:spPr>
          <a:xfrm rot="21447756">
            <a:off x="-2431098" y="4618228"/>
            <a:ext cx="1532556" cy="50995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 Anforderungen analysieren</a:t>
            </a:r>
          </a:p>
        </p:txBody>
      </p:sp>
      <p:sp>
        <p:nvSpPr>
          <p:cNvPr id="53" name="Rechteck 52"/>
          <p:cNvSpPr/>
          <p:nvPr/>
        </p:nvSpPr>
        <p:spPr>
          <a:xfrm rot="21447756">
            <a:off x="-2457747" y="3998289"/>
            <a:ext cx="1532556" cy="50995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Strukturieren</a:t>
            </a:r>
            <a:br>
              <a:rPr lang="de-DE" sz="1600" dirty="0">
                <a:solidFill>
                  <a:schemeClr val="bg1"/>
                </a:solidFill>
              </a:rPr>
            </a:br>
            <a:r>
              <a:rPr lang="de-DE" sz="1600" dirty="0">
                <a:solidFill>
                  <a:schemeClr val="bg1"/>
                </a:solidFill>
              </a:rPr>
              <a:t>&amp; Planen</a:t>
            </a:r>
          </a:p>
        </p:txBody>
      </p:sp>
      <p:sp>
        <p:nvSpPr>
          <p:cNvPr id="54" name="Rechteck 53"/>
          <p:cNvSpPr/>
          <p:nvPr/>
        </p:nvSpPr>
        <p:spPr>
          <a:xfrm rot="21447756">
            <a:off x="-2484107" y="3374699"/>
            <a:ext cx="1532556" cy="50995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Bauen</a:t>
            </a:r>
          </a:p>
        </p:txBody>
      </p:sp>
      <p:sp>
        <p:nvSpPr>
          <p:cNvPr id="55" name="Rechteck 54"/>
          <p:cNvSpPr/>
          <p:nvPr/>
        </p:nvSpPr>
        <p:spPr>
          <a:xfrm rot="21447756">
            <a:off x="-2510123" y="2758899"/>
            <a:ext cx="1532556" cy="50995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Optimieren</a:t>
            </a:r>
          </a:p>
        </p:txBody>
      </p:sp>
      <p:sp>
        <p:nvSpPr>
          <p:cNvPr id="56" name="Textfeld 55"/>
          <p:cNvSpPr txBox="1"/>
          <p:nvPr/>
        </p:nvSpPr>
        <p:spPr>
          <a:xfrm>
            <a:off x="-2303976" y="1763012"/>
            <a:ext cx="1221425" cy="369332"/>
          </a:xfrm>
          <a:prstGeom prst="rect">
            <a:avLst/>
          </a:prstGeom>
          <a:noFill/>
          <a:ln>
            <a:noFill/>
          </a:ln>
        </p:spPr>
        <p:txBody>
          <a:bodyPr wrap="none" rtlCol="0">
            <a:spAutoFit/>
          </a:bodyPr>
          <a:lstStyle/>
          <a:p>
            <a:r>
              <a:rPr lang="de-DE" b="1" dirty="0">
                <a:solidFill>
                  <a:schemeClr val="bg1"/>
                </a:solidFill>
              </a:rPr>
              <a:t>Entwickeln</a:t>
            </a:r>
          </a:p>
        </p:txBody>
      </p:sp>
      <p:sp>
        <p:nvSpPr>
          <p:cNvPr id="63" name="Rechteck 62"/>
          <p:cNvSpPr/>
          <p:nvPr/>
        </p:nvSpPr>
        <p:spPr>
          <a:xfrm>
            <a:off x="6939613" y="2619345"/>
            <a:ext cx="1789227"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TZ 1</a:t>
            </a:r>
          </a:p>
        </p:txBody>
      </p:sp>
      <p:sp>
        <p:nvSpPr>
          <p:cNvPr id="64" name="Rechteck 63"/>
          <p:cNvSpPr/>
          <p:nvPr/>
        </p:nvSpPr>
        <p:spPr>
          <a:xfrm>
            <a:off x="6939613" y="3924297"/>
            <a:ext cx="1789227"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Hebelgesetz</a:t>
            </a:r>
          </a:p>
        </p:txBody>
      </p:sp>
      <p:sp>
        <p:nvSpPr>
          <p:cNvPr id="65" name="Rechteck 64"/>
          <p:cNvSpPr/>
          <p:nvPr/>
        </p:nvSpPr>
        <p:spPr>
          <a:xfrm>
            <a:off x="6939613" y="3493136"/>
            <a:ext cx="1789227"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Getriebe 1</a:t>
            </a:r>
          </a:p>
        </p:txBody>
      </p:sp>
      <p:sp>
        <p:nvSpPr>
          <p:cNvPr id="66" name="Rechteck 65"/>
          <p:cNvSpPr/>
          <p:nvPr/>
        </p:nvSpPr>
        <p:spPr>
          <a:xfrm>
            <a:off x="6939613" y="5658578"/>
            <a:ext cx="1789227"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Schaltung 1</a:t>
            </a:r>
          </a:p>
        </p:txBody>
      </p:sp>
      <p:sp>
        <p:nvSpPr>
          <p:cNvPr id="67" name="Rechteck 66"/>
          <p:cNvSpPr/>
          <p:nvPr/>
        </p:nvSpPr>
        <p:spPr>
          <a:xfrm>
            <a:off x="6939613" y="6102510"/>
            <a:ext cx="1789227"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µC 1</a:t>
            </a:r>
          </a:p>
        </p:txBody>
      </p:sp>
      <p:sp>
        <p:nvSpPr>
          <p:cNvPr id="68" name="Rechteck 67"/>
          <p:cNvSpPr/>
          <p:nvPr/>
        </p:nvSpPr>
        <p:spPr>
          <a:xfrm>
            <a:off x="6939613" y="4357814"/>
            <a:ext cx="1789227"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Statik 1</a:t>
            </a:r>
          </a:p>
        </p:txBody>
      </p:sp>
      <p:sp>
        <p:nvSpPr>
          <p:cNvPr id="69" name="Rechteck 68"/>
          <p:cNvSpPr/>
          <p:nvPr/>
        </p:nvSpPr>
        <p:spPr>
          <a:xfrm>
            <a:off x="6939613" y="5235475"/>
            <a:ext cx="1789227"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Löten 1</a:t>
            </a:r>
          </a:p>
        </p:txBody>
      </p:sp>
      <p:sp>
        <p:nvSpPr>
          <p:cNvPr id="70" name="Rechteck 69"/>
          <p:cNvSpPr/>
          <p:nvPr/>
        </p:nvSpPr>
        <p:spPr>
          <a:xfrm>
            <a:off x="6939613" y="3058997"/>
            <a:ext cx="1789227"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Getriebe 2</a:t>
            </a:r>
          </a:p>
        </p:txBody>
      </p:sp>
      <p:sp>
        <p:nvSpPr>
          <p:cNvPr id="71" name="Rechteck 70"/>
          <p:cNvSpPr/>
          <p:nvPr/>
        </p:nvSpPr>
        <p:spPr>
          <a:xfrm>
            <a:off x="6939613" y="1731479"/>
            <a:ext cx="1789227" cy="360000"/>
          </a:xfrm>
          <a:prstGeom prst="rect">
            <a:avLst/>
          </a:prstGeom>
          <a:solidFill>
            <a:schemeClr val="bg2">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Tabellenkalkulation</a:t>
            </a:r>
          </a:p>
        </p:txBody>
      </p:sp>
      <p:sp>
        <p:nvSpPr>
          <p:cNvPr id="72" name="Rechteck 71"/>
          <p:cNvSpPr/>
          <p:nvPr/>
        </p:nvSpPr>
        <p:spPr>
          <a:xfrm>
            <a:off x="6939613" y="2175412"/>
            <a:ext cx="1789227" cy="360000"/>
          </a:xfrm>
          <a:prstGeom prst="rect">
            <a:avLst/>
          </a:prstGeom>
          <a:solidFill>
            <a:schemeClr val="bg2">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Forschen 1</a:t>
            </a:r>
          </a:p>
        </p:txBody>
      </p:sp>
      <p:sp>
        <p:nvSpPr>
          <p:cNvPr id="73" name="Rechteck 72"/>
          <p:cNvSpPr/>
          <p:nvPr/>
        </p:nvSpPr>
        <p:spPr>
          <a:xfrm>
            <a:off x="6939613" y="4801747"/>
            <a:ext cx="1789227"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Multimeter 1</a:t>
            </a:r>
          </a:p>
        </p:txBody>
      </p:sp>
      <p:pic>
        <p:nvPicPr>
          <p:cNvPr id="74" name="Grafik 73"/>
          <p:cNvPicPr>
            <a:picLocks noChangeAspect="1"/>
          </p:cNvPicPr>
          <p:nvPr/>
        </p:nvPicPr>
        <p:blipFill>
          <a:blip r:embed="rId3"/>
          <a:stretch>
            <a:fillRect/>
          </a:stretch>
        </p:blipFill>
        <p:spPr>
          <a:xfrm rot="21238125">
            <a:off x="3656142" y="3984878"/>
            <a:ext cx="2604656" cy="1840491"/>
          </a:xfrm>
          <a:prstGeom prst="rect">
            <a:avLst/>
          </a:prstGeom>
        </p:spPr>
      </p:pic>
      <p:pic>
        <p:nvPicPr>
          <p:cNvPr id="77" name="Grafik 76"/>
          <p:cNvPicPr>
            <a:picLocks noChangeAspect="1"/>
          </p:cNvPicPr>
          <p:nvPr/>
        </p:nvPicPr>
        <p:blipFill>
          <a:blip r:embed="rId4"/>
          <a:stretch>
            <a:fillRect/>
          </a:stretch>
        </p:blipFill>
        <p:spPr>
          <a:xfrm rot="439026">
            <a:off x="4105210" y="1843796"/>
            <a:ext cx="1881946" cy="1848189"/>
          </a:xfrm>
          <a:prstGeom prst="rect">
            <a:avLst/>
          </a:prstGeom>
        </p:spPr>
      </p:pic>
      <p:pic>
        <p:nvPicPr>
          <p:cNvPr id="79" name="Grafik 78"/>
          <p:cNvPicPr>
            <a:picLocks noChangeAspect="1"/>
          </p:cNvPicPr>
          <p:nvPr/>
        </p:nvPicPr>
        <p:blipFill>
          <a:blip r:embed="rId5"/>
          <a:stretch>
            <a:fillRect/>
          </a:stretch>
        </p:blipFill>
        <p:spPr>
          <a:xfrm rot="21320301">
            <a:off x="800789" y="1954761"/>
            <a:ext cx="2210755" cy="1540925"/>
          </a:xfrm>
          <a:prstGeom prst="rect">
            <a:avLst/>
          </a:prstGeom>
          <a:ln w="3175">
            <a:solidFill>
              <a:schemeClr val="bg1">
                <a:lumMod val="75000"/>
              </a:schemeClr>
            </a:solidFill>
          </a:ln>
        </p:spPr>
      </p:pic>
      <p:pic>
        <p:nvPicPr>
          <p:cNvPr id="80" name="Grafik 79"/>
          <p:cNvPicPr>
            <a:picLocks noChangeAspect="1"/>
          </p:cNvPicPr>
          <p:nvPr/>
        </p:nvPicPr>
        <p:blipFill>
          <a:blip r:embed="rId6"/>
          <a:stretch>
            <a:fillRect/>
          </a:stretch>
        </p:blipFill>
        <p:spPr>
          <a:xfrm rot="322457">
            <a:off x="2307747" y="2669091"/>
            <a:ext cx="2211410" cy="1551507"/>
          </a:xfrm>
          <a:prstGeom prst="rect">
            <a:avLst/>
          </a:prstGeom>
          <a:ln w="3175">
            <a:solidFill>
              <a:schemeClr val="bg1">
                <a:lumMod val="75000"/>
              </a:schemeClr>
            </a:solidFill>
          </a:ln>
        </p:spPr>
      </p:pic>
      <p:pic>
        <p:nvPicPr>
          <p:cNvPr id="81" name="Grafik 80"/>
          <p:cNvPicPr>
            <a:picLocks noChangeAspect="1"/>
          </p:cNvPicPr>
          <p:nvPr/>
        </p:nvPicPr>
        <p:blipFill>
          <a:blip r:embed="rId7"/>
          <a:stretch>
            <a:fillRect/>
          </a:stretch>
        </p:blipFill>
        <p:spPr>
          <a:xfrm rot="21301106">
            <a:off x="220616" y="3683880"/>
            <a:ext cx="2210754" cy="1556636"/>
          </a:xfrm>
          <a:prstGeom prst="rect">
            <a:avLst/>
          </a:prstGeom>
          <a:ln w="3175">
            <a:solidFill>
              <a:schemeClr val="bg1">
                <a:lumMod val="75000"/>
              </a:schemeClr>
            </a:solidFill>
          </a:ln>
        </p:spPr>
      </p:pic>
      <p:pic>
        <p:nvPicPr>
          <p:cNvPr id="82" name="Grafik 81"/>
          <p:cNvPicPr>
            <a:picLocks noChangeAspect="1"/>
          </p:cNvPicPr>
          <p:nvPr/>
        </p:nvPicPr>
        <p:blipFill>
          <a:blip r:embed="rId8"/>
          <a:stretch>
            <a:fillRect/>
          </a:stretch>
        </p:blipFill>
        <p:spPr>
          <a:xfrm rot="336022">
            <a:off x="2179793" y="4468094"/>
            <a:ext cx="1445015" cy="1894761"/>
          </a:xfrm>
          <a:prstGeom prst="rect">
            <a:avLst/>
          </a:prstGeom>
          <a:ln w="3175">
            <a:solidFill>
              <a:schemeClr val="bg1">
                <a:lumMod val="75000"/>
              </a:schemeClr>
            </a:solidFill>
          </a:ln>
        </p:spPr>
      </p:pic>
    </p:spTree>
    <p:extLst>
      <p:ext uri="{BB962C8B-B14F-4D97-AF65-F5344CB8AC3E}">
        <p14:creationId xmlns:p14="http://schemas.microsoft.com/office/powerpoint/2010/main" val="42839156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ichtungspfeil 13"/>
          <p:cNvSpPr/>
          <p:nvPr/>
        </p:nvSpPr>
        <p:spPr>
          <a:xfrm rot="16200000">
            <a:off x="-4557513" y="2664209"/>
            <a:ext cx="5701813" cy="1863967"/>
          </a:xfrm>
          <a:prstGeom prst="homePlate">
            <a:avLst>
              <a:gd name="adj" fmla="val 64634"/>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52" name="Rechteck 51"/>
          <p:cNvSpPr/>
          <p:nvPr/>
        </p:nvSpPr>
        <p:spPr>
          <a:xfrm rot="21447756">
            <a:off x="-2431098" y="4618228"/>
            <a:ext cx="1532556" cy="50995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 Anforderungen analysieren</a:t>
            </a:r>
          </a:p>
        </p:txBody>
      </p:sp>
      <p:sp>
        <p:nvSpPr>
          <p:cNvPr id="53" name="Rechteck 52"/>
          <p:cNvSpPr/>
          <p:nvPr/>
        </p:nvSpPr>
        <p:spPr>
          <a:xfrm rot="21447756">
            <a:off x="-2457747" y="3998289"/>
            <a:ext cx="1532556" cy="50995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Strukturieren</a:t>
            </a:r>
            <a:br>
              <a:rPr lang="de-DE" sz="1600" dirty="0">
                <a:solidFill>
                  <a:schemeClr val="bg1"/>
                </a:solidFill>
              </a:rPr>
            </a:br>
            <a:r>
              <a:rPr lang="de-DE" sz="1600" dirty="0">
                <a:solidFill>
                  <a:schemeClr val="bg1"/>
                </a:solidFill>
              </a:rPr>
              <a:t>&amp; Planen</a:t>
            </a:r>
          </a:p>
        </p:txBody>
      </p:sp>
      <p:sp>
        <p:nvSpPr>
          <p:cNvPr id="54" name="Rechteck 53"/>
          <p:cNvSpPr/>
          <p:nvPr/>
        </p:nvSpPr>
        <p:spPr>
          <a:xfrm rot="21447756">
            <a:off x="-2484107" y="3374699"/>
            <a:ext cx="1532556" cy="50995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Bauen</a:t>
            </a:r>
          </a:p>
        </p:txBody>
      </p:sp>
      <p:sp>
        <p:nvSpPr>
          <p:cNvPr id="55" name="Rechteck 54"/>
          <p:cNvSpPr/>
          <p:nvPr/>
        </p:nvSpPr>
        <p:spPr>
          <a:xfrm rot="21447756">
            <a:off x="-2510123" y="2758899"/>
            <a:ext cx="1532556" cy="50995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Optimieren</a:t>
            </a:r>
          </a:p>
        </p:txBody>
      </p:sp>
      <p:sp>
        <p:nvSpPr>
          <p:cNvPr id="56" name="Textfeld 55"/>
          <p:cNvSpPr txBox="1"/>
          <p:nvPr/>
        </p:nvSpPr>
        <p:spPr>
          <a:xfrm>
            <a:off x="-2303976" y="1763012"/>
            <a:ext cx="1221425" cy="369332"/>
          </a:xfrm>
          <a:prstGeom prst="rect">
            <a:avLst/>
          </a:prstGeom>
          <a:noFill/>
          <a:ln>
            <a:noFill/>
          </a:ln>
        </p:spPr>
        <p:txBody>
          <a:bodyPr wrap="none" rtlCol="0">
            <a:spAutoFit/>
          </a:bodyPr>
          <a:lstStyle/>
          <a:p>
            <a:r>
              <a:rPr lang="de-DE" b="1" dirty="0">
                <a:solidFill>
                  <a:schemeClr val="bg1"/>
                </a:solidFill>
              </a:rPr>
              <a:t>Entwickeln</a:t>
            </a:r>
          </a:p>
        </p:txBody>
      </p:sp>
      <p:sp>
        <p:nvSpPr>
          <p:cNvPr id="63" name="Rechteck 62"/>
          <p:cNvSpPr/>
          <p:nvPr/>
        </p:nvSpPr>
        <p:spPr>
          <a:xfrm>
            <a:off x="6939613" y="2619345"/>
            <a:ext cx="1789227"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TZ 1</a:t>
            </a:r>
          </a:p>
        </p:txBody>
      </p:sp>
      <p:sp>
        <p:nvSpPr>
          <p:cNvPr id="64" name="Rechteck 63"/>
          <p:cNvSpPr/>
          <p:nvPr/>
        </p:nvSpPr>
        <p:spPr>
          <a:xfrm>
            <a:off x="6939613" y="3924297"/>
            <a:ext cx="1789227"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Hebelgesetz</a:t>
            </a:r>
          </a:p>
        </p:txBody>
      </p:sp>
      <p:sp>
        <p:nvSpPr>
          <p:cNvPr id="65" name="Rechteck 64"/>
          <p:cNvSpPr/>
          <p:nvPr/>
        </p:nvSpPr>
        <p:spPr>
          <a:xfrm>
            <a:off x="6939613" y="3493136"/>
            <a:ext cx="1789227"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Getriebe 1</a:t>
            </a:r>
          </a:p>
        </p:txBody>
      </p:sp>
      <p:sp>
        <p:nvSpPr>
          <p:cNvPr id="66" name="Rechteck 65"/>
          <p:cNvSpPr/>
          <p:nvPr/>
        </p:nvSpPr>
        <p:spPr>
          <a:xfrm>
            <a:off x="6939613" y="5658578"/>
            <a:ext cx="1789227"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Schaltung 1</a:t>
            </a:r>
          </a:p>
        </p:txBody>
      </p:sp>
      <p:sp>
        <p:nvSpPr>
          <p:cNvPr id="67" name="Rechteck 66"/>
          <p:cNvSpPr/>
          <p:nvPr/>
        </p:nvSpPr>
        <p:spPr>
          <a:xfrm>
            <a:off x="6939613" y="6102510"/>
            <a:ext cx="1789227"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µC 1</a:t>
            </a:r>
          </a:p>
        </p:txBody>
      </p:sp>
      <p:sp>
        <p:nvSpPr>
          <p:cNvPr id="68" name="Rechteck 67"/>
          <p:cNvSpPr/>
          <p:nvPr/>
        </p:nvSpPr>
        <p:spPr>
          <a:xfrm>
            <a:off x="6939613" y="4357814"/>
            <a:ext cx="1789227"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Statik 1</a:t>
            </a:r>
          </a:p>
        </p:txBody>
      </p:sp>
      <p:sp>
        <p:nvSpPr>
          <p:cNvPr id="69" name="Rechteck 68"/>
          <p:cNvSpPr/>
          <p:nvPr/>
        </p:nvSpPr>
        <p:spPr>
          <a:xfrm>
            <a:off x="6939613" y="5235475"/>
            <a:ext cx="1789227"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Löten 1</a:t>
            </a:r>
          </a:p>
        </p:txBody>
      </p:sp>
      <p:sp>
        <p:nvSpPr>
          <p:cNvPr id="70" name="Rechteck 69"/>
          <p:cNvSpPr/>
          <p:nvPr/>
        </p:nvSpPr>
        <p:spPr>
          <a:xfrm>
            <a:off x="6939613" y="3058997"/>
            <a:ext cx="1789227"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Getriebe 2</a:t>
            </a:r>
          </a:p>
        </p:txBody>
      </p:sp>
      <p:sp>
        <p:nvSpPr>
          <p:cNvPr id="71" name="Rechteck 70"/>
          <p:cNvSpPr/>
          <p:nvPr/>
        </p:nvSpPr>
        <p:spPr>
          <a:xfrm>
            <a:off x="6939613" y="1731479"/>
            <a:ext cx="1789227" cy="360000"/>
          </a:xfrm>
          <a:prstGeom prst="rect">
            <a:avLst/>
          </a:prstGeom>
          <a:solidFill>
            <a:schemeClr val="bg2">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Tabellenkalkulation</a:t>
            </a:r>
          </a:p>
        </p:txBody>
      </p:sp>
      <p:sp>
        <p:nvSpPr>
          <p:cNvPr id="72" name="Rechteck 71"/>
          <p:cNvSpPr/>
          <p:nvPr/>
        </p:nvSpPr>
        <p:spPr>
          <a:xfrm>
            <a:off x="6939613" y="2175412"/>
            <a:ext cx="1789227" cy="360000"/>
          </a:xfrm>
          <a:prstGeom prst="rect">
            <a:avLst/>
          </a:prstGeom>
          <a:solidFill>
            <a:schemeClr val="bg2">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Forschen 1</a:t>
            </a:r>
          </a:p>
        </p:txBody>
      </p:sp>
      <p:sp>
        <p:nvSpPr>
          <p:cNvPr id="73" name="Rechteck 72"/>
          <p:cNvSpPr/>
          <p:nvPr/>
        </p:nvSpPr>
        <p:spPr>
          <a:xfrm>
            <a:off x="6939613" y="4801747"/>
            <a:ext cx="1789227"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Multimeter 1</a:t>
            </a:r>
          </a:p>
        </p:txBody>
      </p:sp>
      <p:grpSp>
        <p:nvGrpSpPr>
          <p:cNvPr id="25" name="Gruppieren 24"/>
          <p:cNvGrpSpPr/>
          <p:nvPr/>
        </p:nvGrpSpPr>
        <p:grpSpPr>
          <a:xfrm>
            <a:off x="1848343" y="2378207"/>
            <a:ext cx="3653351" cy="3325447"/>
            <a:chOff x="1441569" y="951329"/>
            <a:chExt cx="5853235" cy="5327883"/>
          </a:xfrm>
        </p:grpSpPr>
        <p:grpSp>
          <p:nvGrpSpPr>
            <p:cNvPr id="26" name="Gruppieren 25"/>
            <p:cNvGrpSpPr/>
            <p:nvPr/>
          </p:nvGrpSpPr>
          <p:grpSpPr>
            <a:xfrm>
              <a:off x="1441569" y="5088279"/>
              <a:ext cx="990631" cy="1190933"/>
              <a:chOff x="1441569" y="5088279"/>
              <a:chExt cx="990631" cy="1190933"/>
            </a:xfrm>
          </p:grpSpPr>
          <p:sp>
            <p:nvSpPr>
              <p:cNvPr id="37" name="Freeform 4"/>
              <p:cNvSpPr>
                <a:spLocks/>
              </p:cNvSpPr>
              <p:nvPr/>
            </p:nvSpPr>
            <p:spPr bwMode="auto">
              <a:xfrm>
                <a:off x="1441569" y="5088279"/>
                <a:ext cx="970013" cy="1190933"/>
              </a:xfrm>
              <a:custGeom>
                <a:avLst/>
                <a:gdLst>
                  <a:gd name="T0" fmla="*/ 0 w 1185797"/>
                  <a:gd name="T1" fmla="*/ 1182414 h 1418897"/>
                  <a:gd name="T2" fmla="*/ 299544 w 1185797"/>
                  <a:gd name="T3" fmla="*/ 189186 h 1418897"/>
                  <a:gd name="T4" fmla="*/ 914400 w 1185797"/>
                  <a:gd name="T5" fmla="*/ 0 h 1418897"/>
                  <a:gd name="T6" fmla="*/ 1185797 w 1185797"/>
                  <a:gd name="T7" fmla="*/ 406813 h 1418897"/>
                  <a:gd name="T8" fmla="*/ 1008993 w 1185797"/>
                  <a:gd name="T9" fmla="*/ 1418897 h 1418897"/>
                  <a:gd name="T10" fmla="*/ 0 w 1185797"/>
                  <a:gd name="T11" fmla="*/ 1182414 h 1418897"/>
                  <a:gd name="connsiteX0" fmla="*/ 0 w 1357180"/>
                  <a:gd name="connsiteY0" fmla="*/ 1153407 h 1418897"/>
                  <a:gd name="connsiteX1" fmla="*/ 470927 w 1357180"/>
                  <a:gd name="connsiteY1" fmla="*/ 189186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153407 h 1418897"/>
                  <a:gd name="connsiteX1" fmla="*/ 564408 w 1357180"/>
                  <a:gd name="connsiteY1" fmla="*/ 73154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269438 h 1534928"/>
                  <a:gd name="connsiteX1" fmla="*/ 564408 w 1357180"/>
                  <a:gd name="connsiteY1" fmla="*/ 189185 h 1534928"/>
                  <a:gd name="connsiteX2" fmla="*/ 1210426 w 1357180"/>
                  <a:gd name="connsiteY2" fmla="*/ 0 h 1534928"/>
                  <a:gd name="connsiteX3" fmla="*/ 1357180 w 1357180"/>
                  <a:gd name="connsiteY3" fmla="*/ 522844 h 1534928"/>
                  <a:gd name="connsiteX4" fmla="*/ 1180376 w 1357180"/>
                  <a:gd name="connsiteY4" fmla="*/ 1534928 h 1534928"/>
                  <a:gd name="connsiteX5" fmla="*/ 0 w 1357180"/>
                  <a:gd name="connsiteY5" fmla="*/ 1269438 h 1534928"/>
                  <a:gd name="connsiteX0" fmla="*/ 0 w 1388340"/>
                  <a:gd name="connsiteY0" fmla="*/ 1269438 h 1534928"/>
                  <a:gd name="connsiteX1" fmla="*/ 564408 w 1388340"/>
                  <a:gd name="connsiteY1" fmla="*/ 189185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269438 h 1534928"/>
                  <a:gd name="connsiteX1" fmla="*/ 564408 w 1388340"/>
                  <a:gd name="connsiteY1" fmla="*/ 137341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321282 h 1586772"/>
                  <a:gd name="connsiteX1" fmla="*/ 564408 w 1388340"/>
                  <a:gd name="connsiteY1" fmla="*/ 189185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44875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25342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8340" h="1586772">
                    <a:moveTo>
                      <a:pt x="0" y="1321282"/>
                    </a:moveTo>
                    <a:lnTo>
                      <a:pt x="525342" y="189186"/>
                    </a:lnTo>
                    <a:lnTo>
                      <a:pt x="1210426" y="0"/>
                    </a:lnTo>
                    <a:lnTo>
                      <a:pt x="1388340" y="458657"/>
                    </a:lnTo>
                    <a:lnTo>
                      <a:pt x="1180376" y="1586772"/>
                    </a:lnTo>
                    <a:lnTo>
                      <a:pt x="0" y="1321282"/>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38" name="Text Box 6"/>
              <p:cNvSpPr txBox="1">
                <a:spLocks noChangeArrowheads="1"/>
              </p:cNvSpPr>
              <p:nvPr/>
            </p:nvSpPr>
            <p:spPr bwMode="auto">
              <a:xfrm rot="17282728">
                <a:off x="1613265" y="5336329"/>
                <a:ext cx="771943" cy="8659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Aus-blick</a:t>
                </a:r>
                <a:endParaRPr kumimoji="0" lang="de-DE" altLang="de-DE" sz="800" i="0" u="none" strike="noStrike" cap="none" normalizeH="0" baseline="0" dirty="0">
                  <a:ln>
                    <a:noFill/>
                  </a:ln>
                  <a:solidFill>
                    <a:schemeClr val="tx1"/>
                  </a:solidFill>
                  <a:effectLst/>
                  <a:latin typeface="Arial" pitchFamily="34" charset="0"/>
                  <a:cs typeface="Arial" pitchFamily="34" charset="0"/>
                </a:endParaRPr>
              </a:p>
            </p:txBody>
          </p:sp>
        </p:grpSp>
        <p:grpSp>
          <p:nvGrpSpPr>
            <p:cNvPr id="27" name="Gruppieren 26"/>
            <p:cNvGrpSpPr/>
            <p:nvPr/>
          </p:nvGrpSpPr>
          <p:grpSpPr>
            <a:xfrm>
              <a:off x="1814661" y="4310015"/>
              <a:ext cx="5114346" cy="1069918"/>
              <a:chOff x="1814661" y="4310015"/>
              <a:chExt cx="5114346" cy="1069918"/>
            </a:xfrm>
          </p:grpSpPr>
          <p:sp>
            <p:nvSpPr>
              <p:cNvPr id="35" name="Freeform 5"/>
              <p:cNvSpPr>
                <a:spLocks/>
              </p:cNvSpPr>
              <p:nvPr/>
            </p:nvSpPr>
            <p:spPr bwMode="auto">
              <a:xfrm>
                <a:off x="1814661" y="4310015"/>
                <a:ext cx="5114346" cy="1069918"/>
              </a:xfrm>
              <a:custGeom>
                <a:avLst/>
                <a:gdLst>
                  <a:gd name="T0" fmla="*/ 0 w 7570979"/>
                  <a:gd name="T1" fmla="*/ 1734207 h 2301765"/>
                  <a:gd name="T2" fmla="*/ 725214 w 7570979"/>
                  <a:gd name="T3" fmla="*/ 1497724 h 2301765"/>
                  <a:gd name="T4" fmla="*/ 882869 w 7570979"/>
                  <a:gd name="T5" fmla="*/ 1970689 h 2301765"/>
                  <a:gd name="T6" fmla="*/ 6385035 w 7570979"/>
                  <a:gd name="T7" fmla="*/ 1891862 h 2301765"/>
                  <a:gd name="T8" fmla="*/ 6653049 w 7570979"/>
                  <a:gd name="T9" fmla="*/ 2301765 h 2301765"/>
                  <a:gd name="T10" fmla="*/ 7236373 w 7570979"/>
                  <a:gd name="T11" fmla="*/ 2081048 h 2301765"/>
                  <a:gd name="T12" fmla="*/ 0 w 7570979"/>
                  <a:gd name="T13" fmla="*/ 1734207 h 2301765"/>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653049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65480 w 7605494"/>
                  <a:gd name="connsiteY3" fmla="*/ 1345967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81061 w 7605494"/>
                  <a:gd name="connsiteY3" fmla="*/ 1476501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886405"/>
                  <a:gd name="connsiteX1" fmla="*/ 725214 w 7605494"/>
                  <a:gd name="connsiteY1" fmla="*/ 937325 h 1886405"/>
                  <a:gd name="connsiteX2" fmla="*/ 882869 w 7605494"/>
                  <a:gd name="connsiteY2" fmla="*/ 1410290 h 1886405"/>
                  <a:gd name="connsiteX3" fmla="*/ 6681061 w 7605494"/>
                  <a:gd name="connsiteY3" fmla="*/ 1476501 h 1886405"/>
                  <a:gd name="connsiteX4" fmla="*/ 6902335 w 7605494"/>
                  <a:gd name="connsiteY4" fmla="*/ 1886405 h 1886405"/>
                  <a:gd name="connsiteX5" fmla="*/ 7594719 w 7605494"/>
                  <a:gd name="connsiteY5" fmla="*/ 1520648 h 1886405"/>
                  <a:gd name="connsiteX6" fmla="*/ 0 w 7605494"/>
                  <a:gd name="connsiteY6" fmla="*/ 1173808 h 1886405"/>
                  <a:gd name="connsiteX0" fmla="*/ 0 w 7527702"/>
                  <a:gd name="connsiteY0" fmla="*/ 1083314 h 1795911"/>
                  <a:gd name="connsiteX1" fmla="*/ 725214 w 7527702"/>
                  <a:gd name="connsiteY1" fmla="*/ 846831 h 1795911"/>
                  <a:gd name="connsiteX2" fmla="*/ 882869 w 7527702"/>
                  <a:gd name="connsiteY2" fmla="*/ 1319796 h 1795911"/>
                  <a:gd name="connsiteX3" fmla="*/ 6681061 w 7527702"/>
                  <a:gd name="connsiteY3" fmla="*/ 1386007 h 1795911"/>
                  <a:gd name="connsiteX4" fmla="*/ 6902335 w 7527702"/>
                  <a:gd name="connsiteY4" fmla="*/ 1795911 h 1795911"/>
                  <a:gd name="connsiteX5" fmla="*/ 7516819 w 7527702"/>
                  <a:gd name="connsiteY5" fmla="*/ 1647712 h 1795911"/>
                  <a:gd name="connsiteX6" fmla="*/ 0 w 7527702"/>
                  <a:gd name="connsiteY6" fmla="*/ 1083314 h 1795911"/>
                  <a:gd name="connsiteX0" fmla="*/ 0 w 7527703"/>
                  <a:gd name="connsiteY0" fmla="*/ 1083314 h 1795911"/>
                  <a:gd name="connsiteX1" fmla="*/ 725214 w 7527703"/>
                  <a:gd name="connsiteY1" fmla="*/ 846831 h 1795911"/>
                  <a:gd name="connsiteX2" fmla="*/ 882869 w 7527703"/>
                  <a:gd name="connsiteY2" fmla="*/ 1319796 h 1795911"/>
                  <a:gd name="connsiteX3" fmla="*/ 6681062 w 7527703"/>
                  <a:gd name="connsiteY3" fmla="*/ 1386007 h 1795911"/>
                  <a:gd name="connsiteX4" fmla="*/ 6902335 w 7527703"/>
                  <a:gd name="connsiteY4" fmla="*/ 1795911 h 1795911"/>
                  <a:gd name="connsiteX5" fmla="*/ 7516819 w 7527703"/>
                  <a:gd name="connsiteY5" fmla="*/ 1647712 h 1795911"/>
                  <a:gd name="connsiteX6" fmla="*/ 0 w 7527703"/>
                  <a:gd name="connsiteY6" fmla="*/ 1083314 h 1795911"/>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228619"/>
                  <a:gd name="connsiteY0" fmla="*/ 1538428 h 2251025"/>
                  <a:gd name="connsiteX1" fmla="*/ 725214 w 7228619"/>
                  <a:gd name="connsiteY1" fmla="*/ 1301945 h 2251025"/>
                  <a:gd name="connsiteX2" fmla="*/ 882869 w 7228619"/>
                  <a:gd name="connsiteY2" fmla="*/ 1774910 h 2251025"/>
                  <a:gd name="connsiteX3" fmla="*/ 6681062 w 7228619"/>
                  <a:gd name="connsiteY3" fmla="*/ 1841121 h 2251025"/>
                  <a:gd name="connsiteX4" fmla="*/ 6902335 w 7228619"/>
                  <a:gd name="connsiteY4" fmla="*/ 2251025 h 2251025"/>
                  <a:gd name="connsiteX5" fmla="*/ 7217296 w 7228619"/>
                  <a:gd name="connsiteY5" fmla="*/ 1173319 h 2251025"/>
                  <a:gd name="connsiteX6" fmla="*/ 0 w 7228619"/>
                  <a:gd name="connsiteY6" fmla="*/ 1538428 h 2251025"/>
                  <a:gd name="connsiteX0" fmla="*/ 0 w 7217296"/>
                  <a:gd name="connsiteY0" fmla="*/ 1090175 h 1802772"/>
                  <a:gd name="connsiteX1" fmla="*/ 725214 w 7217296"/>
                  <a:gd name="connsiteY1" fmla="*/ 853692 h 1802772"/>
                  <a:gd name="connsiteX2" fmla="*/ 882869 w 7217296"/>
                  <a:gd name="connsiteY2" fmla="*/ 1326657 h 1802772"/>
                  <a:gd name="connsiteX3" fmla="*/ 6681062 w 7217296"/>
                  <a:gd name="connsiteY3" fmla="*/ 1392868 h 1802772"/>
                  <a:gd name="connsiteX4" fmla="*/ 6902335 w 7217296"/>
                  <a:gd name="connsiteY4" fmla="*/ 1802772 h 1802772"/>
                  <a:gd name="connsiteX5" fmla="*/ 7217296 w 7217296"/>
                  <a:gd name="connsiteY5" fmla="*/ 725066 h 1802772"/>
                  <a:gd name="connsiteX6" fmla="*/ 0 w 7217296"/>
                  <a:gd name="connsiteY6" fmla="*/ 1090175 h 1802772"/>
                  <a:gd name="connsiteX0" fmla="*/ 0 w 7223105"/>
                  <a:gd name="connsiteY0" fmla="*/ 1090175 h 1392868"/>
                  <a:gd name="connsiteX1" fmla="*/ 725214 w 7223105"/>
                  <a:gd name="connsiteY1" fmla="*/ 853692 h 1392868"/>
                  <a:gd name="connsiteX2" fmla="*/ 882869 w 7223105"/>
                  <a:gd name="connsiteY2" fmla="*/ 1326657 h 1392868"/>
                  <a:gd name="connsiteX3" fmla="*/ 6681062 w 7223105"/>
                  <a:gd name="connsiteY3" fmla="*/ 1392868 h 1392868"/>
                  <a:gd name="connsiteX4" fmla="*/ 7223105 w 7223105"/>
                  <a:gd name="connsiteY4" fmla="*/ 1241387 h 1392868"/>
                  <a:gd name="connsiteX5" fmla="*/ 7217296 w 7223105"/>
                  <a:gd name="connsiteY5" fmla="*/ 725066 h 1392868"/>
                  <a:gd name="connsiteX6" fmla="*/ 0 w 7223105"/>
                  <a:gd name="connsiteY6" fmla="*/ 1090175 h 1392868"/>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642572 w 7223105"/>
                  <a:gd name="connsiteY3" fmla="*/ 1213702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319970"/>
                  <a:gd name="connsiteY0" fmla="*/ 1058619 h 1295101"/>
                  <a:gd name="connsiteX1" fmla="*/ 725214 w 7319970"/>
                  <a:gd name="connsiteY1" fmla="*/ 822136 h 1295101"/>
                  <a:gd name="connsiteX2" fmla="*/ 882869 w 7319970"/>
                  <a:gd name="connsiteY2" fmla="*/ 1295101 h 1295101"/>
                  <a:gd name="connsiteX3" fmla="*/ 6642572 w 7319970"/>
                  <a:gd name="connsiteY3" fmla="*/ 1182146 h 1295101"/>
                  <a:gd name="connsiteX4" fmla="*/ 7223105 w 7319970"/>
                  <a:gd name="connsiteY4" fmla="*/ 1209831 h 1295101"/>
                  <a:gd name="connsiteX5" fmla="*/ 7319942 w 7319970"/>
                  <a:gd name="connsiteY5" fmla="*/ 765177 h 1295101"/>
                  <a:gd name="connsiteX6" fmla="*/ 0 w 7319970"/>
                  <a:gd name="connsiteY6" fmla="*/ 1058619 h 1295101"/>
                  <a:gd name="connsiteX0" fmla="*/ 0 w 7319941"/>
                  <a:gd name="connsiteY0" fmla="*/ 1058619 h 1295101"/>
                  <a:gd name="connsiteX1" fmla="*/ 725214 w 7319941"/>
                  <a:gd name="connsiteY1" fmla="*/ 822136 h 1295101"/>
                  <a:gd name="connsiteX2" fmla="*/ 882869 w 7319941"/>
                  <a:gd name="connsiteY2" fmla="*/ 1295101 h 1295101"/>
                  <a:gd name="connsiteX3" fmla="*/ 6642572 w 7319941"/>
                  <a:gd name="connsiteY3" fmla="*/ 1182146 h 1295101"/>
                  <a:gd name="connsiteX4" fmla="*/ 7223105 w 7319941"/>
                  <a:gd name="connsiteY4" fmla="*/ 1209831 h 1295101"/>
                  <a:gd name="connsiteX5" fmla="*/ 7319942 w 7319941"/>
                  <a:gd name="connsiteY5" fmla="*/ 765177 h 1295101"/>
                  <a:gd name="connsiteX6" fmla="*/ 0 w 7319941"/>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141958 h 1378440"/>
                  <a:gd name="connsiteX1" fmla="*/ 725214 w 7319942"/>
                  <a:gd name="connsiteY1" fmla="*/ 905475 h 1378440"/>
                  <a:gd name="connsiteX2" fmla="*/ 882869 w 7319942"/>
                  <a:gd name="connsiteY2" fmla="*/ 1378440 h 1378440"/>
                  <a:gd name="connsiteX3" fmla="*/ 6642572 w 7319942"/>
                  <a:gd name="connsiteY3" fmla="*/ 1265485 h 1378440"/>
                  <a:gd name="connsiteX4" fmla="*/ 7223105 w 7319942"/>
                  <a:gd name="connsiteY4" fmla="*/ 1293170 h 1378440"/>
                  <a:gd name="connsiteX5" fmla="*/ 7319942 w 7319942"/>
                  <a:gd name="connsiteY5" fmla="*/ 848516 h 1378440"/>
                  <a:gd name="connsiteX6" fmla="*/ 0 w 7319942"/>
                  <a:gd name="connsiteY6" fmla="*/ 1141958 h 1378440"/>
                  <a:gd name="connsiteX0" fmla="*/ 0 w 7319942"/>
                  <a:gd name="connsiteY0" fmla="*/ 1189052 h 1425534"/>
                  <a:gd name="connsiteX1" fmla="*/ 725214 w 7319942"/>
                  <a:gd name="connsiteY1" fmla="*/ 952569 h 1425534"/>
                  <a:gd name="connsiteX2" fmla="*/ 882869 w 7319942"/>
                  <a:gd name="connsiteY2" fmla="*/ 1425534 h 1425534"/>
                  <a:gd name="connsiteX3" fmla="*/ 6642572 w 7319942"/>
                  <a:gd name="connsiteY3" fmla="*/ 1312579 h 1425534"/>
                  <a:gd name="connsiteX4" fmla="*/ 7223105 w 7319942"/>
                  <a:gd name="connsiteY4" fmla="*/ 1340264 h 1425534"/>
                  <a:gd name="connsiteX5" fmla="*/ 7319942 w 7319942"/>
                  <a:gd name="connsiteY5" fmla="*/ 895610 h 1425534"/>
                  <a:gd name="connsiteX6" fmla="*/ 0 w 7319942"/>
                  <a:gd name="connsiteY6" fmla="*/ 1189052 h 142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9942" h="1425534">
                    <a:moveTo>
                      <a:pt x="0" y="1189052"/>
                    </a:moveTo>
                    <a:lnTo>
                      <a:pt x="725214" y="952569"/>
                    </a:lnTo>
                    <a:lnTo>
                      <a:pt x="882869" y="1425534"/>
                    </a:lnTo>
                    <a:cubicBezTo>
                      <a:pt x="1852550" y="355874"/>
                      <a:pt x="6123633" y="904930"/>
                      <a:pt x="6642572" y="1312579"/>
                    </a:cubicBezTo>
                    <a:lnTo>
                      <a:pt x="7223105" y="1340264"/>
                    </a:lnTo>
                    <a:lnTo>
                      <a:pt x="7319942" y="895610"/>
                    </a:lnTo>
                    <a:cubicBezTo>
                      <a:pt x="6475399" y="78334"/>
                      <a:pt x="755230" y="-748210"/>
                      <a:pt x="0" y="1189052"/>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36" name="Text Box 7"/>
              <p:cNvSpPr txBox="1">
                <a:spLocks noChangeArrowheads="1"/>
              </p:cNvSpPr>
              <p:nvPr/>
            </p:nvSpPr>
            <p:spPr bwMode="auto">
              <a:xfrm rot="21303001">
                <a:off x="2657531" y="4473840"/>
                <a:ext cx="1898485" cy="686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Qualifizierung</a:t>
                </a:r>
                <a:endParaRPr kumimoji="0" lang="de-DE" altLang="de-DE" sz="100" i="0" u="none" strike="noStrike" cap="none" normalizeH="0" baseline="0" dirty="0">
                  <a:ln>
                    <a:noFill/>
                  </a:ln>
                  <a:solidFill>
                    <a:schemeClr val="tx1"/>
                  </a:solidFill>
                  <a:effectLst/>
                  <a:latin typeface="Arial" pitchFamily="34" charset="0"/>
                  <a:cs typeface="Arial" pitchFamily="34" charset="0"/>
                </a:endParaRPr>
              </a:p>
            </p:txBody>
          </p:sp>
        </p:grpSp>
        <p:grpSp>
          <p:nvGrpSpPr>
            <p:cNvPr id="28" name="Gruppieren 27"/>
            <p:cNvGrpSpPr/>
            <p:nvPr/>
          </p:nvGrpSpPr>
          <p:grpSpPr>
            <a:xfrm>
              <a:off x="6275934" y="951329"/>
              <a:ext cx="1018870" cy="1532948"/>
              <a:chOff x="6275934" y="951329"/>
              <a:chExt cx="1018870" cy="1532948"/>
            </a:xfrm>
          </p:grpSpPr>
          <p:sp>
            <p:nvSpPr>
              <p:cNvPr id="33" name="Freeform 9"/>
              <p:cNvSpPr>
                <a:spLocks/>
              </p:cNvSpPr>
              <p:nvPr/>
            </p:nvSpPr>
            <p:spPr bwMode="auto">
              <a:xfrm rot="756605">
                <a:off x="6275934" y="951329"/>
                <a:ext cx="944192" cy="1532948"/>
              </a:xfrm>
              <a:custGeom>
                <a:avLst/>
                <a:gdLst>
                  <a:gd name="T0" fmla="*/ 31531 w 1166648"/>
                  <a:gd name="T1" fmla="*/ 1355835 h 1450428"/>
                  <a:gd name="T2" fmla="*/ 567558 w 1166648"/>
                  <a:gd name="T3" fmla="*/ 1056290 h 1450428"/>
                  <a:gd name="T4" fmla="*/ 1087821 w 1166648"/>
                  <a:gd name="T5" fmla="*/ 1450428 h 1450428"/>
                  <a:gd name="T6" fmla="*/ 1166648 w 1166648"/>
                  <a:gd name="T7" fmla="*/ 457200 h 1450428"/>
                  <a:gd name="T8" fmla="*/ 599090 w 1166648"/>
                  <a:gd name="T9" fmla="*/ 0 h 1450428"/>
                  <a:gd name="T10" fmla="*/ 0 w 1166648"/>
                  <a:gd name="T11" fmla="*/ 457200 h 1450428"/>
                  <a:gd name="T12" fmla="*/ 31531 w 1166648"/>
                  <a:gd name="T13" fmla="*/ 1355835 h 1450428"/>
                  <a:gd name="connsiteX0" fmla="*/ 31531 w 1386311"/>
                  <a:gd name="connsiteY0" fmla="*/ 1355835 h 1450428"/>
                  <a:gd name="connsiteX1" fmla="*/ 567558 w 1386311"/>
                  <a:gd name="connsiteY1" fmla="*/ 1056290 h 1450428"/>
                  <a:gd name="connsiteX2" fmla="*/ 1087821 w 1386311"/>
                  <a:gd name="connsiteY2" fmla="*/ 1450428 h 1450428"/>
                  <a:gd name="connsiteX3" fmla="*/ 1386312 w 1386311"/>
                  <a:gd name="connsiteY3" fmla="*/ 441178 h 1450428"/>
                  <a:gd name="connsiteX4" fmla="*/ 599090 w 1386311"/>
                  <a:gd name="connsiteY4" fmla="*/ 0 h 1450428"/>
                  <a:gd name="connsiteX5" fmla="*/ 0 w 1386311"/>
                  <a:gd name="connsiteY5" fmla="*/ 457200 h 1450428"/>
                  <a:gd name="connsiteX6" fmla="*/ 31531 w 1386311"/>
                  <a:gd name="connsiteY6" fmla="*/ 1355835 h 1450428"/>
                  <a:gd name="connsiteX0" fmla="*/ 31531 w 1386312"/>
                  <a:gd name="connsiteY0" fmla="*/ 1620488 h 1715081"/>
                  <a:gd name="connsiteX1" fmla="*/ 567558 w 1386312"/>
                  <a:gd name="connsiteY1" fmla="*/ 1320943 h 1715081"/>
                  <a:gd name="connsiteX2" fmla="*/ 1087821 w 1386312"/>
                  <a:gd name="connsiteY2" fmla="*/ 1715081 h 1715081"/>
                  <a:gd name="connsiteX3" fmla="*/ 1386312 w 1386312"/>
                  <a:gd name="connsiteY3" fmla="*/ 705831 h 1715081"/>
                  <a:gd name="connsiteX4" fmla="*/ 870764 w 1386312"/>
                  <a:gd name="connsiteY4" fmla="*/ 1 h 1715081"/>
                  <a:gd name="connsiteX5" fmla="*/ 0 w 1386312"/>
                  <a:gd name="connsiteY5" fmla="*/ 721853 h 1715081"/>
                  <a:gd name="connsiteX6" fmla="*/ 31531 w 1386312"/>
                  <a:gd name="connsiteY6" fmla="*/ 1620488 h 1715081"/>
                  <a:gd name="connsiteX0" fmla="*/ 0 w 1354781"/>
                  <a:gd name="connsiteY0" fmla="*/ 1620487 h 1715080"/>
                  <a:gd name="connsiteX1" fmla="*/ 536027 w 1354781"/>
                  <a:gd name="connsiteY1" fmla="*/ 1320942 h 1715080"/>
                  <a:gd name="connsiteX2" fmla="*/ 1056290 w 1354781"/>
                  <a:gd name="connsiteY2" fmla="*/ 1715080 h 1715080"/>
                  <a:gd name="connsiteX3" fmla="*/ 1354781 w 1354781"/>
                  <a:gd name="connsiteY3" fmla="*/ 705830 h 1715080"/>
                  <a:gd name="connsiteX4" fmla="*/ 839233 w 1354781"/>
                  <a:gd name="connsiteY4" fmla="*/ 0 h 1715080"/>
                  <a:gd name="connsiteX5" fmla="*/ 118712 w 1354781"/>
                  <a:gd name="connsiteY5" fmla="*/ 616252 h 1715080"/>
                  <a:gd name="connsiteX6" fmla="*/ 0 w 1354781"/>
                  <a:gd name="connsiteY6" fmla="*/ 1620487 h 1715080"/>
                  <a:gd name="connsiteX0" fmla="*/ 0 w 1290561"/>
                  <a:gd name="connsiteY0" fmla="*/ 1621976 h 1715080"/>
                  <a:gd name="connsiteX1" fmla="*/ 471807 w 1290561"/>
                  <a:gd name="connsiteY1" fmla="*/ 1320942 h 1715080"/>
                  <a:gd name="connsiteX2" fmla="*/ 992070 w 1290561"/>
                  <a:gd name="connsiteY2" fmla="*/ 1715080 h 1715080"/>
                  <a:gd name="connsiteX3" fmla="*/ 1290561 w 1290561"/>
                  <a:gd name="connsiteY3" fmla="*/ 705830 h 1715080"/>
                  <a:gd name="connsiteX4" fmla="*/ 775013 w 1290561"/>
                  <a:gd name="connsiteY4" fmla="*/ 0 h 1715080"/>
                  <a:gd name="connsiteX5" fmla="*/ 54492 w 1290561"/>
                  <a:gd name="connsiteY5" fmla="*/ 616252 h 1715080"/>
                  <a:gd name="connsiteX6" fmla="*/ 0 w 1290561"/>
                  <a:gd name="connsiteY6" fmla="*/ 1621976 h 1715080"/>
                  <a:gd name="connsiteX0" fmla="*/ 0 w 1305767"/>
                  <a:gd name="connsiteY0" fmla="*/ 1624647 h 1715080"/>
                  <a:gd name="connsiteX1" fmla="*/ 487013 w 1305767"/>
                  <a:gd name="connsiteY1" fmla="*/ 1320942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15080"/>
                  <a:gd name="connsiteX1" fmla="*/ 473609 w 1305767"/>
                  <a:gd name="connsiteY1" fmla="*/ 1385988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23096"/>
                  <a:gd name="connsiteX1" fmla="*/ 473609 w 1305767"/>
                  <a:gd name="connsiteY1" fmla="*/ 1385988 h 1723096"/>
                  <a:gd name="connsiteX2" fmla="*/ 961663 w 1305767"/>
                  <a:gd name="connsiteY2" fmla="*/ 1723095 h 1723096"/>
                  <a:gd name="connsiteX3" fmla="*/ 1305767 w 1305767"/>
                  <a:gd name="connsiteY3" fmla="*/ 705830 h 1723096"/>
                  <a:gd name="connsiteX4" fmla="*/ 790219 w 1305767"/>
                  <a:gd name="connsiteY4" fmla="*/ 0 h 1723096"/>
                  <a:gd name="connsiteX5" fmla="*/ 69698 w 1305767"/>
                  <a:gd name="connsiteY5" fmla="*/ 616252 h 1723096"/>
                  <a:gd name="connsiteX6" fmla="*/ 0 w 1305767"/>
                  <a:gd name="connsiteY6" fmla="*/ 1624647 h 1723096"/>
                  <a:gd name="connsiteX0" fmla="*/ 0 w 1351380"/>
                  <a:gd name="connsiteY0" fmla="*/ 1632661 h 1723095"/>
                  <a:gd name="connsiteX1" fmla="*/ 519222 w 1351380"/>
                  <a:gd name="connsiteY1" fmla="*/ 1385988 h 1723095"/>
                  <a:gd name="connsiteX2" fmla="*/ 1007276 w 1351380"/>
                  <a:gd name="connsiteY2" fmla="*/ 1723095 h 1723095"/>
                  <a:gd name="connsiteX3" fmla="*/ 1351380 w 1351380"/>
                  <a:gd name="connsiteY3" fmla="*/ 705830 h 1723095"/>
                  <a:gd name="connsiteX4" fmla="*/ 835832 w 1351380"/>
                  <a:gd name="connsiteY4" fmla="*/ 0 h 1723095"/>
                  <a:gd name="connsiteX5" fmla="*/ 115311 w 1351380"/>
                  <a:gd name="connsiteY5" fmla="*/ 616252 h 1723095"/>
                  <a:gd name="connsiteX6" fmla="*/ 0 w 1351380"/>
                  <a:gd name="connsiteY6" fmla="*/ 1632661 h 172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380" h="1723095">
                    <a:moveTo>
                      <a:pt x="0" y="1632661"/>
                    </a:moveTo>
                    <a:lnTo>
                      <a:pt x="519222" y="1385988"/>
                    </a:lnTo>
                    <a:lnTo>
                      <a:pt x="1007276" y="1723095"/>
                    </a:lnTo>
                    <a:lnTo>
                      <a:pt x="1351380" y="705830"/>
                    </a:lnTo>
                    <a:lnTo>
                      <a:pt x="835832" y="0"/>
                    </a:lnTo>
                    <a:lnTo>
                      <a:pt x="115311" y="616252"/>
                    </a:lnTo>
                    <a:lnTo>
                      <a:pt x="0" y="1632661"/>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34" name="Text Box 10"/>
              <p:cNvSpPr txBox="1">
                <a:spLocks noChangeArrowheads="1"/>
              </p:cNvSpPr>
              <p:nvPr/>
            </p:nvSpPr>
            <p:spPr bwMode="auto">
              <a:xfrm rot="17744282">
                <a:off x="6423985" y="1471296"/>
                <a:ext cx="983494" cy="7581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 Refl.</a:t>
                </a:r>
                <a:endParaRPr kumimoji="0" lang="de-DE" altLang="de-DE" sz="100" i="0" u="none" strike="noStrike" cap="none" normalizeH="0" baseline="0" dirty="0">
                  <a:ln>
                    <a:noFill/>
                  </a:ln>
                  <a:solidFill>
                    <a:schemeClr val="tx1"/>
                  </a:solidFill>
                  <a:effectLst/>
                  <a:latin typeface="Arial" pitchFamily="34" charset="0"/>
                  <a:cs typeface="Arial" pitchFamily="34" charset="0"/>
                </a:endParaRPr>
              </a:p>
            </p:txBody>
          </p:sp>
        </p:grpSp>
        <p:grpSp>
          <p:nvGrpSpPr>
            <p:cNvPr id="29" name="Gruppieren 28"/>
            <p:cNvGrpSpPr/>
            <p:nvPr/>
          </p:nvGrpSpPr>
          <p:grpSpPr>
            <a:xfrm>
              <a:off x="4713546" y="2210718"/>
              <a:ext cx="2495837" cy="3698328"/>
              <a:chOff x="4713546" y="2210718"/>
              <a:chExt cx="2495837" cy="3698328"/>
            </a:xfrm>
          </p:grpSpPr>
          <p:sp>
            <p:nvSpPr>
              <p:cNvPr id="31" name="Freeform 3"/>
              <p:cNvSpPr>
                <a:spLocks/>
              </p:cNvSpPr>
              <p:nvPr/>
            </p:nvSpPr>
            <p:spPr bwMode="auto">
              <a:xfrm>
                <a:off x="4713546" y="2210718"/>
                <a:ext cx="2495837" cy="3698328"/>
              </a:xfrm>
              <a:custGeom>
                <a:avLst/>
                <a:gdLst>
                  <a:gd name="T0" fmla="*/ 2688687 w 3507552"/>
                  <a:gd name="T1" fmla="*/ 4323516 h 6038193"/>
                  <a:gd name="T2" fmla="*/ 2907051 w 3507552"/>
                  <a:gd name="T3" fmla="*/ 4773892 h 6038193"/>
                  <a:gd name="T4" fmla="*/ 3507552 w 3507552"/>
                  <a:gd name="T5" fmla="*/ 4678358 h 6038193"/>
                  <a:gd name="T6" fmla="*/ 212795 w 3507552"/>
                  <a:gd name="T7" fmla="*/ 4146331 h 6038193"/>
                  <a:gd name="T8" fmla="*/ 2230781 w 3507552"/>
                  <a:gd name="T9" fmla="*/ 141889 h 6038193"/>
                  <a:gd name="T10" fmla="*/ 2766808 w 3507552"/>
                  <a:gd name="T11" fmla="*/ 0 h 6038193"/>
                  <a:gd name="T12" fmla="*/ 3176712 w 3507552"/>
                  <a:gd name="T13" fmla="*/ 457200 h 6038193"/>
                  <a:gd name="T14" fmla="*/ 1079898 w 3507552"/>
                  <a:gd name="T15" fmla="*/ 3767958 h 6038193"/>
                  <a:gd name="T16" fmla="*/ 2688687 w 3507552"/>
                  <a:gd name="T17" fmla="*/ 4323516 h 6038193"/>
                  <a:gd name="connsiteX0" fmla="*/ 2544580 w 3312122"/>
                  <a:gd name="connsiteY0" fmla="*/ 4192128 h 5312932"/>
                  <a:gd name="connsiteX1" fmla="*/ 2711621 w 3312122"/>
                  <a:gd name="connsiteY1" fmla="*/ 4773892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4580 w 3312122"/>
                  <a:gd name="connsiteY0" fmla="*/ 4192128 h 5312932"/>
                  <a:gd name="connsiteX1" fmla="*/ 3096545 w 3312122"/>
                  <a:gd name="connsiteY1" fmla="*/ 4236395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1531 w 3180764"/>
                  <a:gd name="connsiteY0" fmla="*/ 4192128 h 4642871"/>
                  <a:gd name="connsiteX1" fmla="*/ 3093496 w 3180764"/>
                  <a:gd name="connsiteY1" fmla="*/ 4236395 h 4642871"/>
                  <a:gd name="connsiteX2" fmla="*/ 3180764 w 3180764"/>
                  <a:gd name="connsiteY2" fmla="*/ 3675029 h 4642871"/>
                  <a:gd name="connsiteX3" fmla="*/ 14316 w 3180764"/>
                  <a:gd name="connsiteY3" fmla="*/ 4146331 h 4642871"/>
                  <a:gd name="connsiteX4" fmla="*/ 2032302 w 3180764"/>
                  <a:gd name="connsiteY4" fmla="*/ 141889 h 4642871"/>
                  <a:gd name="connsiteX5" fmla="*/ 2568329 w 3180764"/>
                  <a:gd name="connsiteY5" fmla="*/ 0 h 4642871"/>
                  <a:gd name="connsiteX6" fmla="*/ 2978233 w 3180764"/>
                  <a:gd name="connsiteY6" fmla="*/ 457200 h 4642871"/>
                  <a:gd name="connsiteX7" fmla="*/ 881419 w 3180764"/>
                  <a:gd name="connsiteY7" fmla="*/ 3767958 h 4642871"/>
                  <a:gd name="connsiteX8" fmla="*/ 2541531 w 3180764"/>
                  <a:gd name="connsiteY8" fmla="*/ 4192128 h 4642871"/>
                  <a:gd name="connsiteX0" fmla="*/ 2541531 w 3299560"/>
                  <a:gd name="connsiteY0" fmla="*/ 4192128 h 4905639"/>
                  <a:gd name="connsiteX1" fmla="*/ 3093496 w 3299560"/>
                  <a:gd name="connsiteY1" fmla="*/ 4236395 h 4905639"/>
                  <a:gd name="connsiteX2" fmla="*/ 3180764 w 3299560"/>
                  <a:gd name="connsiteY2" fmla="*/ 3675029 h 4905639"/>
                  <a:gd name="connsiteX3" fmla="*/ 14316 w 3299560"/>
                  <a:gd name="connsiteY3" fmla="*/ 4146331 h 4905639"/>
                  <a:gd name="connsiteX4" fmla="*/ 2032302 w 3299560"/>
                  <a:gd name="connsiteY4" fmla="*/ 141889 h 4905639"/>
                  <a:gd name="connsiteX5" fmla="*/ 2568329 w 3299560"/>
                  <a:gd name="connsiteY5" fmla="*/ 0 h 4905639"/>
                  <a:gd name="connsiteX6" fmla="*/ 2978233 w 3299560"/>
                  <a:gd name="connsiteY6" fmla="*/ 457200 h 4905639"/>
                  <a:gd name="connsiteX7" fmla="*/ 881419 w 3299560"/>
                  <a:gd name="connsiteY7" fmla="*/ 3767958 h 4905639"/>
                  <a:gd name="connsiteX8" fmla="*/ 2541531 w 3299560"/>
                  <a:gd name="connsiteY8" fmla="*/ 4192128 h 4905639"/>
                  <a:gd name="connsiteX0" fmla="*/ 2532707 w 3288757"/>
                  <a:gd name="connsiteY0" fmla="*/ 4192128 h 5014456"/>
                  <a:gd name="connsiteX1" fmla="*/ 3084672 w 3288757"/>
                  <a:gd name="connsiteY1" fmla="*/ 4236395 h 5014456"/>
                  <a:gd name="connsiteX2" fmla="*/ 3171940 w 3288757"/>
                  <a:gd name="connsiteY2" fmla="*/ 3675029 h 5014456"/>
                  <a:gd name="connsiteX3" fmla="*/ 5492 w 3288757"/>
                  <a:gd name="connsiteY3" fmla="*/ 4146331 h 5014456"/>
                  <a:gd name="connsiteX4" fmla="*/ 2023478 w 3288757"/>
                  <a:gd name="connsiteY4" fmla="*/ 141889 h 5014456"/>
                  <a:gd name="connsiteX5" fmla="*/ 2559505 w 3288757"/>
                  <a:gd name="connsiteY5" fmla="*/ 0 h 5014456"/>
                  <a:gd name="connsiteX6" fmla="*/ 2969409 w 3288757"/>
                  <a:gd name="connsiteY6" fmla="*/ 457200 h 5014456"/>
                  <a:gd name="connsiteX7" fmla="*/ 872595 w 3288757"/>
                  <a:gd name="connsiteY7" fmla="*/ 3767958 h 5014456"/>
                  <a:gd name="connsiteX8" fmla="*/ 2532707 w 3288757"/>
                  <a:gd name="connsiteY8" fmla="*/ 4192128 h 5014456"/>
                  <a:gd name="connsiteX0" fmla="*/ 2532707 w 3288756"/>
                  <a:gd name="connsiteY0" fmla="*/ 4192128 h 5014455"/>
                  <a:gd name="connsiteX1" fmla="*/ 3084672 w 3288756"/>
                  <a:gd name="connsiteY1" fmla="*/ 4236395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10333 w 3288756"/>
                  <a:gd name="connsiteY1" fmla="*/ 4200563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68240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68240 h 5014455"/>
                  <a:gd name="connsiteX0" fmla="*/ 2540951 w 3273905"/>
                  <a:gd name="connsiteY0" fmla="*/ 4168240 h 4905638"/>
                  <a:gd name="connsiteX1" fmla="*/ 3144238 w 3273905"/>
                  <a:gd name="connsiteY1" fmla="*/ 4176674 h 4905638"/>
                  <a:gd name="connsiteX2" fmla="*/ 3154523 w 3273905"/>
                  <a:gd name="connsiteY2" fmla="*/ 3675029 h 4905638"/>
                  <a:gd name="connsiteX3" fmla="*/ 13736 w 3273905"/>
                  <a:gd name="connsiteY3" fmla="*/ 4146331 h 4905638"/>
                  <a:gd name="connsiteX4" fmla="*/ 2031722 w 3273905"/>
                  <a:gd name="connsiteY4" fmla="*/ 141889 h 4905638"/>
                  <a:gd name="connsiteX5" fmla="*/ 2567749 w 3273905"/>
                  <a:gd name="connsiteY5" fmla="*/ 0 h 4905638"/>
                  <a:gd name="connsiteX6" fmla="*/ 2977653 w 3273905"/>
                  <a:gd name="connsiteY6" fmla="*/ 457200 h 4905638"/>
                  <a:gd name="connsiteX7" fmla="*/ 880839 w 3273905"/>
                  <a:gd name="connsiteY7" fmla="*/ 3767958 h 4905638"/>
                  <a:gd name="connsiteX8" fmla="*/ 2540951 w 3273905"/>
                  <a:gd name="connsiteY8" fmla="*/ 4168240 h 4905638"/>
                  <a:gd name="connsiteX0" fmla="*/ 2540951 w 3528987"/>
                  <a:gd name="connsiteY0" fmla="*/ 4168240 h 4740330"/>
                  <a:gd name="connsiteX1" fmla="*/ 3144238 w 3528987"/>
                  <a:gd name="connsiteY1" fmla="*/ 4176674 h 4740330"/>
                  <a:gd name="connsiteX2" fmla="*/ 3154523 w 3528987"/>
                  <a:gd name="connsiteY2" fmla="*/ 3675029 h 4740330"/>
                  <a:gd name="connsiteX3" fmla="*/ 13736 w 3528987"/>
                  <a:gd name="connsiteY3" fmla="*/ 4146331 h 4740330"/>
                  <a:gd name="connsiteX4" fmla="*/ 2031722 w 3528987"/>
                  <a:gd name="connsiteY4" fmla="*/ 141889 h 4740330"/>
                  <a:gd name="connsiteX5" fmla="*/ 2567749 w 3528987"/>
                  <a:gd name="connsiteY5" fmla="*/ 0 h 4740330"/>
                  <a:gd name="connsiteX6" fmla="*/ 2977653 w 3528987"/>
                  <a:gd name="connsiteY6" fmla="*/ 457200 h 4740330"/>
                  <a:gd name="connsiteX7" fmla="*/ 880839 w 3528987"/>
                  <a:gd name="connsiteY7" fmla="*/ 3767958 h 4740330"/>
                  <a:gd name="connsiteX8" fmla="*/ 2540951 w 3528987"/>
                  <a:gd name="connsiteY8" fmla="*/ 4168240 h 4740330"/>
                  <a:gd name="connsiteX0" fmla="*/ 2540951 w 3528986"/>
                  <a:gd name="connsiteY0" fmla="*/ 4168240 h 4740330"/>
                  <a:gd name="connsiteX1" fmla="*/ 3144238 w 3528986"/>
                  <a:gd name="connsiteY1" fmla="*/ 4176674 h 4740330"/>
                  <a:gd name="connsiteX2" fmla="*/ 3154523 w 3528986"/>
                  <a:gd name="connsiteY2" fmla="*/ 3675029 h 4740330"/>
                  <a:gd name="connsiteX3" fmla="*/ 13736 w 3528986"/>
                  <a:gd name="connsiteY3" fmla="*/ 4146331 h 4740330"/>
                  <a:gd name="connsiteX4" fmla="*/ 2031722 w 3528986"/>
                  <a:gd name="connsiteY4" fmla="*/ 141889 h 4740330"/>
                  <a:gd name="connsiteX5" fmla="*/ 2567749 w 3528986"/>
                  <a:gd name="connsiteY5" fmla="*/ 0 h 4740330"/>
                  <a:gd name="connsiteX6" fmla="*/ 2977653 w 3528986"/>
                  <a:gd name="connsiteY6" fmla="*/ 457200 h 4740330"/>
                  <a:gd name="connsiteX7" fmla="*/ 880839 w 3528986"/>
                  <a:gd name="connsiteY7" fmla="*/ 3767958 h 4740330"/>
                  <a:gd name="connsiteX8" fmla="*/ 2540951 w 3528986"/>
                  <a:gd name="connsiteY8" fmla="*/ 4168240 h 4740330"/>
                  <a:gd name="connsiteX0" fmla="*/ 2529461 w 3510646"/>
                  <a:gd name="connsiteY0" fmla="*/ 4168240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1 w 3510646"/>
                  <a:gd name="connsiteY8" fmla="*/ 4168240 h 4943563"/>
                  <a:gd name="connsiteX0" fmla="*/ 2529462 w 3510646"/>
                  <a:gd name="connsiteY0" fmla="*/ 4156296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2 w 3510646"/>
                  <a:gd name="connsiteY8" fmla="*/ 4156296 h 4943563"/>
                  <a:gd name="connsiteX0" fmla="*/ 2542421 w 3591180"/>
                  <a:gd name="connsiteY0" fmla="*/ 4156296 h 4782347"/>
                  <a:gd name="connsiteX1" fmla="*/ 3145707 w 3591180"/>
                  <a:gd name="connsiteY1" fmla="*/ 4176674 h 4782347"/>
                  <a:gd name="connsiteX2" fmla="*/ 3220147 w 3591180"/>
                  <a:gd name="connsiteY2" fmla="*/ 3746695 h 4782347"/>
                  <a:gd name="connsiteX3" fmla="*/ 15205 w 3591180"/>
                  <a:gd name="connsiteY3" fmla="*/ 4146331 h 4782347"/>
                  <a:gd name="connsiteX4" fmla="*/ 2033191 w 3591180"/>
                  <a:gd name="connsiteY4" fmla="*/ 141889 h 4782347"/>
                  <a:gd name="connsiteX5" fmla="*/ 2569218 w 3591180"/>
                  <a:gd name="connsiteY5" fmla="*/ 0 h 4782347"/>
                  <a:gd name="connsiteX6" fmla="*/ 2979122 w 3591180"/>
                  <a:gd name="connsiteY6" fmla="*/ 457200 h 4782347"/>
                  <a:gd name="connsiteX7" fmla="*/ 882308 w 3591180"/>
                  <a:gd name="connsiteY7" fmla="*/ 3767958 h 4782347"/>
                  <a:gd name="connsiteX8" fmla="*/ 2542421 w 3591180"/>
                  <a:gd name="connsiteY8" fmla="*/ 4156296 h 4782347"/>
                  <a:gd name="connsiteX0" fmla="*/ 2542421 w 3591181"/>
                  <a:gd name="connsiteY0" fmla="*/ 4156296 h 4782346"/>
                  <a:gd name="connsiteX1" fmla="*/ 3132877 w 3591181"/>
                  <a:gd name="connsiteY1" fmla="*/ 4176675 h 4782346"/>
                  <a:gd name="connsiteX2" fmla="*/ 3220147 w 3591181"/>
                  <a:gd name="connsiteY2" fmla="*/ 3746695 h 4782346"/>
                  <a:gd name="connsiteX3" fmla="*/ 15205 w 3591181"/>
                  <a:gd name="connsiteY3" fmla="*/ 4146331 h 4782346"/>
                  <a:gd name="connsiteX4" fmla="*/ 2033191 w 3591181"/>
                  <a:gd name="connsiteY4" fmla="*/ 141889 h 4782346"/>
                  <a:gd name="connsiteX5" fmla="*/ 2569218 w 3591181"/>
                  <a:gd name="connsiteY5" fmla="*/ 0 h 4782346"/>
                  <a:gd name="connsiteX6" fmla="*/ 2979122 w 3591181"/>
                  <a:gd name="connsiteY6" fmla="*/ 457200 h 4782346"/>
                  <a:gd name="connsiteX7" fmla="*/ 882308 w 3591181"/>
                  <a:gd name="connsiteY7" fmla="*/ 3767958 h 4782346"/>
                  <a:gd name="connsiteX8" fmla="*/ 2542421 w 3591181"/>
                  <a:gd name="connsiteY8" fmla="*/ 4156296 h 4782346"/>
                  <a:gd name="connsiteX0" fmla="*/ 2542421 w 3591182"/>
                  <a:gd name="connsiteY0" fmla="*/ 4156296 h 4774805"/>
                  <a:gd name="connsiteX1" fmla="*/ 3132877 w 3591182"/>
                  <a:gd name="connsiteY1" fmla="*/ 4176675 h 4774805"/>
                  <a:gd name="connsiteX2" fmla="*/ 3220148 w 3591182"/>
                  <a:gd name="connsiteY2" fmla="*/ 3734004 h 4774805"/>
                  <a:gd name="connsiteX3" fmla="*/ 15205 w 3591182"/>
                  <a:gd name="connsiteY3" fmla="*/ 4146331 h 4774805"/>
                  <a:gd name="connsiteX4" fmla="*/ 2033191 w 3591182"/>
                  <a:gd name="connsiteY4" fmla="*/ 141889 h 4774805"/>
                  <a:gd name="connsiteX5" fmla="*/ 2569218 w 3591182"/>
                  <a:gd name="connsiteY5" fmla="*/ 0 h 4774805"/>
                  <a:gd name="connsiteX6" fmla="*/ 2979122 w 3591182"/>
                  <a:gd name="connsiteY6" fmla="*/ 457200 h 4774805"/>
                  <a:gd name="connsiteX7" fmla="*/ 882308 w 3591182"/>
                  <a:gd name="connsiteY7" fmla="*/ 3767958 h 4774805"/>
                  <a:gd name="connsiteX8" fmla="*/ 2542421 w 3591182"/>
                  <a:gd name="connsiteY8" fmla="*/ 4156296 h 4774805"/>
                  <a:gd name="connsiteX0" fmla="*/ 2542421 w 3591183"/>
                  <a:gd name="connsiteY0" fmla="*/ 4156296 h 4748752"/>
                  <a:gd name="connsiteX1" fmla="*/ 3132877 w 3591183"/>
                  <a:gd name="connsiteY1" fmla="*/ 4176675 h 4748752"/>
                  <a:gd name="connsiteX2" fmla="*/ 3220149 w 3591183"/>
                  <a:gd name="connsiteY2" fmla="*/ 3689587 h 4748752"/>
                  <a:gd name="connsiteX3" fmla="*/ 15205 w 3591183"/>
                  <a:gd name="connsiteY3" fmla="*/ 4146331 h 4748752"/>
                  <a:gd name="connsiteX4" fmla="*/ 2033191 w 3591183"/>
                  <a:gd name="connsiteY4" fmla="*/ 141889 h 4748752"/>
                  <a:gd name="connsiteX5" fmla="*/ 2569218 w 3591183"/>
                  <a:gd name="connsiteY5" fmla="*/ 0 h 4748752"/>
                  <a:gd name="connsiteX6" fmla="*/ 2979122 w 3591183"/>
                  <a:gd name="connsiteY6" fmla="*/ 457200 h 4748752"/>
                  <a:gd name="connsiteX7" fmla="*/ 882308 w 3591183"/>
                  <a:gd name="connsiteY7" fmla="*/ 3767958 h 4748752"/>
                  <a:gd name="connsiteX8" fmla="*/ 2542421 w 3591183"/>
                  <a:gd name="connsiteY8" fmla="*/ 4156296 h 4748752"/>
                  <a:gd name="connsiteX0" fmla="*/ 2542421 w 3591183"/>
                  <a:gd name="connsiteY0" fmla="*/ 4156296 h 4759853"/>
                  <a:gd name="connsiteX1" fmla="*/ 3132877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56296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30151 w 3572184"/>
                  <a:gd name="connsiteY0" fmla="*/ 4142759 h 4927571"/>
                  <a:gd name="connsiteX1" fmla="*/ 3113792 w 3572184"/>
                  <a:gd name="connsiteY1" fmla="*/ 4176675 h 4927571"/>
                  <a:gd name="connsiteX2" fmla="*/ 3207880 w 3572184"/>
                  <a:gd name="connsiteY2" fmla="*/ 3708624 h 4927571"/>
                  <a:gd name="connsiteX3" fmla="*/ 2935 w 3572184"/>
                  <a:gd name="connsiteY3" fmla="*/ 4146331 h 4927571"/>
                  <a:gd name="connsiteX4" fmla="*/ 2020921 w 3572184"/>
                  <a:gd name="connsiteY4" fmla="*/ 141889 h 4927571"/>
                  <a:gd name="connsiteX5" fmla="*/ 2556948 w 3572184"/>
                  <a:gd name="connsiteY5" fmla="*/ 0 h 4927571"/>
                  <a:gd name="connsiteX6" fmla="*/ 2966852 w 3572184"/>
                  <a:gd name="connsiteY6" fmla="*/ 457200 h 4927571"/>
                  <a:gd name="connsiteX7" fmla="*/ 870038 w 3572184"/>
                  <a:gd name="connsiteY7" fmla="*/ 3767958 h 4927571"/>
                  <a:gd name="connsiteX8" fmla="*/ 2530151 w 3572184"/>
                  <a:gd name="connsiteY8" fmla="*/ 4142759 h 492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2184" h="4927571">
                    <a:moveTo>
                      <a:pt x="2530151" y="4142759"/>
                    </a:moveTo>
                    <a:lnTo>
                      <a:pt x="3113792" y="4176675"/>
                    </a:lnTo>
                    <a:lnTo>
                      <a:pt x="3207880" y="3708624"/>
                    </a:lnTo>
                    <a:cubicBezTo>
                      <a:pt x="4912701" y="5331235"/>
                      <a:pt x="85284" y="5182729"/>
                      <a:pt x="2935" y="4146331"/>
                    </a:cubicBezTo>
                    <a:cubicBezTo>
                      <a:pt x="-79414" y="3109933"/>
                      <a:pt x="1595252" y="1198179"/>
                      <a:pt x="2020921" y="141889"/>
                    </a:cubicBezTo>
                    <a:lnTo>
                      <a:pt x="2556948" y="0"/>
                    </a:lnTo>
                    <a:lnTo>
                      <a:pt x="2966852" y="457200"/>
                    </a:lnTo>
                    <a:cubicBezTo>
                      <a:pt x="2746135" y="1277007"/>
                      <a:pt x="942822" y="3153698"/>
                      <a:pt x="870038" y="3767958"/>
                    </a:cubicBezTo>
                    <a:cubicBezTo>
                      <a:pt x="797255" y="4382218"/>
                      <a:pt x="2730906" y="4369903"/>
                      <a:pt x="2530151" y="4142759"/>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32" name="Text Box 8"/>
              <p:cNvSpPr txBox="1">
                <a:spLocks noChangeArrowheads="1"/>
              </p:cNvSpPr>
              <p:nvPr/>
            </p:nvSpPr>
            <p:spPr bwMode="auto">
              <a:xfrm rot="18039432">
                <a:off x="4710300" y="3448271"/>
                <a:ext cx="2232886" cy="64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Projektphase</a:t>
                </a:r>
                <a:endParaRPr kumimoji="0" lang="de-DE" altLang="de-DE" sz="800" i="0" u="none" strike="noStrike" cap="none" normalizeH="0" baseline="0" dirty="0">
                  <a:ln>
                    <a:noFill/>
                  </a:ln>
                  <a:solidFill>
                    <a:schemeClr val="tx1"/>
                  </a:solidFill>
                  <a:effectLst/>
                  <a:latin typeface="Arial" pitchFamily="34" charset="0"/>
                  <a:cs typeface="Arial" pitchFamily="34" charset="0"/>
                </a:endParaRPr>
              </a:p>
            </p:txBody>
          </p:sp>
        </p:grpSp>
        <p:sp>
          <p:nvSpPr>
            <p:cNvPr id="30" name="Ellipse 29"/>
            <p:cNvSpPr/>
            <p:nvPr/>
          </p:nvSpPr>
          <p:spPr>
            <a:xfrm>
              <a:off x="6585442" y="5057089"/>
              <a:ext cx="466905" cy="46690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
            </a:p>
          </p:txBody>
        </p:sp>
      </p:grpSp>
      <p:sp>
        <p:nvSpPr>
          <p:cNvPr id="39" name="Pfeil: Fünfeck 38"/>
          <p:cNvSpPr/>
          <p:nvPr/>
        </p:nvSpPr>
        <p:spPr>
          <a:xfrm rot="4836544">
            <a:off x="2639020" y="3824288"/>
            <a:ext cx="741286" cy="425669"/>
          </a:xfrm>
          <a:prstGeom prst="homePlat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0" name="Pfeil: Fünfeck 39"/>
          <p:cNvSpPr/>
          <p:nvPr/>
        </p:nvSpPr>
        <p:spPr>
          <a:xfrm rot="880917">
            <a:off x="3737040" y="3552208"/>
            <a:ext cx="741286" cy="277145"/>
          </a:xfrm>
          <a:prstGeom prst="homePlat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1" name="Grafik 40"/>
          <p:cNvPicPr>
            <a:picLocks noChangeAspect="1"/>
          </p:cNvPicPr>
          <p:nvPr/>
        </p:nvPicPr>
        <p:blipFill rotWithShape="1">
          <a:blip r:embed="rId3"/>
          <a:srcRect r="27815"/>
          <a:stretch/>
        </p:blipFill>
        <p:spPr>
          <a:xfrm rot="21301106">
            <a:off x="2016885" y="1838478"/>
            <a:ext cx="1595838" cy="1556636"/>
          </a:xfrm>
          <a:prstGeom prst="rect">
            <a:avLst/>
          </a:prstGeom>
          <a:ln w="3175">
            <a:solidFill>
              <a:schemeClr val="bg1">
                <a:lumMod val="75000"/>
              </a:schemeClr>
            </a:solidFill>
          </a:ln>
        </p:spPr>
      </p:pic>
    </p:spTree>
    <p:extLst>
      <p:ext uri="{BB962C8B-B14F-4D97-AF65-F5344CB8AC3E}">
        <p14:creationId xmlns:p14="http://schemas.microsoft.com/office/powerpoint/2010/main" val="22118789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1002337" y="2424017"/>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8x</a:t>
            </a:r>
          </a:p>
        </p:txBody>
      </p:sp>
      <p:sp>
        <p:nvSpPr>
          <p:cNvPr id="5" name="Rechteck 4"/>
          <p:cNvSpPr/>
          <p:nvPr/>
        </p:nvSpPr>
        <p:spPr>
          <a:xfrm>
            <a:off x="1002337" y="3239026"/>
            <a:ext cx="2190016" cy="27100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grpSp>
        <p:nvGrpSpPr>
          <p:cNvPr id="29" name="Gruppieren 28"/>
          <p:cNvGrpSpPr/>
          <p:nvPr/>
        </p:nvGrpSpPr>
        <p:grpSpPr>
          <a:xfrm>
            <a:off x="9840162" y="708975"/>
            <a:ext cx="2848204" cy="2400018"/>
            <a:chOff x="6302708" y="490115"/>
            <a:chExt cx="2226056" cy="1875769"/>
          </a:xfrm>
        </p:grpSpPr>
        <p:sp>
          <p:nvSpPr>
            <p:cNvPr id="30" name="Richtungspfeil 11"/>
            <p:cNvSpPr/>
            <p:nvPr/>
          </p:nvSpPr>
          <p:spPr>
            <a:xfrm rot="16777811">
              <a:off x="5735598" y="1057225"/>
              <a:ext cx="1572381" cy="438162"/>
            </a:xfrm>
            <a:prstGeom prst="homePlate">
              <a:avLst>
                <a:gd name="adj" fmla="val 6463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31" name="Richtungspfeil 12"/>
            <p:cNvSpPr/>
            <p:nvPr/>
          </p:nvSpPr>
          <p:spPr>
            <a:xfrm rot="16777811">
              <a:off x="6328162" y="1157769"/>
              <a:ext cx="1572380" cy="438162"/>
            </a:xfrm>
            <a:prstGeom prst="homePlate">
              <a:avLst>
                <a:gd name="adj" fmla="val 64634"/>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dirty="0"/>
            </a:p>
          </p:txBody>
        </p:sp>
        <p:sp>
          <p:nvSpPr>
            <p:cNvPr id="32" name="Richtungspfeil 13"/>
            <p:cNvSpPr/>
            <p:nvPr/>
          </p:nvSpPr>
          <p:spPr>
            <a:xfrm rot="16777811">
              <a:off x="6928011" y="1262622"/>
              <a:ext cx="1572381" cy="438162"/>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33" name="Richtungspfeil 43"/>
            <p:cNvSpPr/>
            <p:nvPr/>
          </p:nvSpPr>
          <p:spPr>
            <a:xfrm rot="16777811">
              <a:off x="7525006" y="1362126"/>
              <a:ext cx="1569353" cy="438163"/>
            </a:xfrm>
            <a:prstGeom prst="homePlate">
              <a:avLst>
                <a:gd name="adj" fmla="val 64634"/>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34" name="Textfeld 33"/>
            <p:cNvSpPr txBox="1"/>
            <p:nvPr/>
          </p:nvSpPr>
          <p:spPr>
            <a:xfrm rot="16777811">
              <a:off x="6623151" y="1353925"/>
              <a:ext cx="954622" cy="288657"/>
            </a:xfrm>
            <a:prstGeom prst="rect">
              <a:avLst/>
            </a:prstGeom>
            <a:noFill/>
            <a:ln>
              <a:noFill/>
            </a:ln>
          </p:spPr>
          <p:txBody>
            <a:bodyPr wrap="none" rtlCol="0">
              <a:spAutoFit/>
            </a:bodyPr>
            <a:lstStyle/>
            <a:p>
              <a:r>
                <a:rPr lang="de-DE" b="1" dirty="0">
                  <a:solidFill>
                    <a:schemeClr val="bg1"/>
                  </a:solidFill>
                </a:rPr>
                <a:t>Entwickeln</a:t>
              </a:r>
            </a:p>
          </p:txBody>
        </p:sp>
        <p:sp>
          <p:nvSpPr>
            <p:cNvPr id="35" name="Textfeld 34"/>
            <p:cNvSpPr txBox="1"/>
            <p:nvPr/>
          </p:nvSpPr>
          <p:spPr>
            <a:xfrm rot="16777811">
              <a:off x="6094431" y="1252172"/>
              <a:ext cx="812699" cy="288657"/>
            </a:xfrm>
            <a:prstGeom prst="rect">
              <a:avLst/>
            </a:prstGeom>
            <a:noFill/>
            <a:ln>
              <a:noFill/>
            </a:ln>
          </p:spPr>
          <p:txBody>
            <a:bodyPr wrap="none" rtlCol="0">
              <a:spAutoFit/>
            </a:bodyPr>
            <a:lstStyle/>
            <a:p>
              <a:r>
                <a:rPr lang="de-DE" b="1" dirty="0">
                  <a:solidFill>
                    <a:schemeClr val="bg1"/>
                  </a:solidFill>
                </a:rPr>
                <a:t>Forschen</a:t>
              </a:r>
            </a:p>
          </p:txBody>
        </p:sp>
        <p:sp>
          <p:nvSpPr>
            <p:cNvPr id="36" name="Textfeld 35"/>
            <p:cNvSpPr txBox="1"/>
            <p:nvPr/>
          </p:nvSpPr>
          <p:spPr>
            <a:xfrm rot="16777811">
              <a:off x="7152944" y="1455914"/>
              <a:ext cx="1097146" cy="288657"/>
            </a:xfrm>
            <a:prstGeom prst="rect">
              <a:avLst/>
            </a:prstGeom>
            <a:noFill/>
            <a:ln>
              <a:noFill/>
            </a:ln>
          </p:spPr>
          <p:txBody>
            <a:bodyPr wrap="none" rtlCol="0">
              <a:spAutoFit/>
            </a:bodyPr>
            <a:lstStyle/>
            <a:p>
              <a:r>
                <a:rPr lang="de-DE" b="1" dirty="0">
                  <a:solidFill>
                    <a:schemeClr val="bg1"/>
                  </a:solidFill>
                </a:rPr>
                <a:t>Organisation</a:t>
              </a:r>
            </a:p>
          </p:txBody>
        </p:sp>
        <p:sp>
          <p:nvSpPr>
            <p:cNvPr id="37" name="Textfeld 36"/>
            <p:cNvSpPr txBox="1"/>
            <p:nvPr/>
          </p:nvSpPr>
          <p:spPr>
            <a:xfrm rot="16777811">
              <a:off x="7795692" y="1544420"/>
              <a:ext cx="998872" cy="288657"/>
            </a:xfrm>
            <a:prstGeom prst="rect">
              <a:avLst/>
            </a:prstGeom>
            <a:noFill/>
            <a:ln>
              <a:noFill/>
            </a:ln>
          </p:spPr>
          <p:txBody>
            <a:bodyPr wrap="none" rtlCol="0">
              <a:spAutoFit/>
            </a:bodyPr>
            <a:lstStyle/>
            <a:p>
              <a:r>
                <a:rPr lang="de-DE" b="1" dirty="0">
                  <a:solidFill>
                    <a:schemeClr val="bg1"/>
                  </a:solidFill>
                </a:rPr>
                <a:t>Mündigkeit</a:t>
              </a:r>
            </a:p>
          </p:txBody>
        </p:sp>
      </p:grpSp>
      <p:grpSp>
        <p:nvGrpSpPr>
          <p:cNvPr id="38" name="Gruppieren 37"/>
          <p:cNvGrpSpPr/>
          <p:nvPr/>
        </p:nvGrpSpPr>
        <p:grpSpPr>
          <a:xfrm>
            <a:off x="-2886890" y="2478086"/>
            <a:ext cx="2283024" cy="2078113"/>
            <a:chOff x="1441569" y="951329"/>
            <a:chExt cx="5853235" cy="5327883"/>
          </a:xfrm>
        </p:grpSpPr>
        <p:grpSp>
          <p:nvGrpSpPr>
            <p:cNvPr id="39" name="Gruppieren 38"/>
            <p:cNvGrpSpPr/>
            <p:nvPr/>
          </p:nvGrpSpPr>
          <p:grpSpPr>
            <a:xfrm>
              <a:off x="1441569" y="5088279"/>
              <a:ext cx="990631" cy="1190933"/>
              <a:chOff x="1441569" y="5088279"/>
              <a:chExt cx="990631" cy="1190933"/>
            </a:xfrm>
          </p:grpSpPr>
          <p:sp>
            <p:nvSpPr>
              <p:cNvPr id="50" name="Freeform 4"/>
              <p:cNvSpPr>
                <a:spLocks/>
              </p:cNvSpPr>
              <p:nvPr/>
            </p:nvSpPr>
            <p:spPr bwMode="auto">
              <a:xfrm>
                <a:off x="1441569" y="5088279"/>
                <a:ext cx="970013" cy="1190933"/>
              </a:xfrm>
              <a:custGeom>
                <a:avLst/>
                <a:gdLst>
                  <a:gd name="T0" fmla="*/ 0 w 1185797"/>
                  <a:gd name="T1" fmla="*/ 1182414 h 1418897"/>
                  <a:gd name="T2" fmla="*/ 299544 w 1185797"/>
                  <a:gd name="T3" fmla="*/ 189186 h 1418897"/>
                  <a:gd name="T4" fmla="*/ 914400 w 1185797"/>
                  <a:gd name="T5" fmla="*/ 0 h 1418897"/>
                  <a:gd name="T6" fmla="*/ 1185797 w 1185797"/>
                  <a:gd name="T7" fmla="*/ 406813 h 1418897"/>
                  <a:gd name="T8" fmla="*/ 1008993 w 1185797"/>
                  <a:gd name="T9" fmla="*/ 1418897 h 1418897"/>
                  <a:gd name="T10" fmla="*/ 0 w 1185797"/>
                  <a:gd name="T11" fmla="*/ 1182414 h 1418897"/>
                  <a:gd name="connsiteX0" fmla="*/ 0 w 1357180"/>
                  <a:gd name="connsiteY0" fmla="*/ 1153407 h 1418897"/>
                  <a:gd name="connsiteX1" fmla="*/ 470927 w 1357180"/>
                  <a:gd name="connsiteY1" fmla="*/ 189186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153407 h 1418897"/>
                  <a:gd name="connsiteX1" fmla="*/ 564408 w 1357180"/>
                  <a:gd name="connsiteY1" fmla="*/ 73154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269438 h 1534928"/>
                  <a:gd name="connsiteX1" fmla="*/ 564408 w 1357180"/>
                  <a:gd name="connsiteY1" fmla="*/ 189185 h 1534928"/>
                  <a:gd name="connsiteX2" fmla="*/ 1210426 w 1357180"/>
                  <a:gd name="connsiteY2" fmla="*/ 0 h 1534928"/>
                  <a:gd name="connsiteX3" fmla="*/ 1357180 w 1357180"/>
                  <a:gd name="connsiteY3" fmla="*/ 522844 h 1534928"/>
                  <a:gd name="connsiteX4" fmla="*/ 1180376 w 1357180"/>
                  <a:gd name="connsiteY4" fmla="*/ 1534928 h 1534928"/>
                  <a:gd name="connsiteX5" fmla="*/ 0 w 1357180"/>
                  <a:gd name="connsiteY5" fmla="*/ 1269438 h 1534928"/>
                  <a:gd name="connsiteX0" fmla="*/ 0 w 1388340"/>
                  <a:gd name="connsiteY0" fmla="*/ 1269438 h 1534928"/>
                  <a:gd name="connsiteX1" fmla="*/ 564408 w 1388340"/>
                  <a:gd name="connsiteY1" fmla="*/ 189185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269438 h 1534928"/>
                  <a:gd name="connsiteX1" fmla="*/ 564408 w 1388340"/>
                  <a:gd name="connsiteY1" fmla="*/ 137341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321282 h 1586772"/>
                  <a:gd name="connsiteX1" fmla="*/ 564408 w 1388340"/>
                  <a:gd name="connsiteY1" fmla="*/ 189185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44875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25342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8340" h="1586772">
                    <a:moveTo>
                      <a:pt x="0" y="1321282"/>
                    </a:moveTo>
                    <a:lnTo>
                      <a:pt x="525342" y="189186"/>
                    </a:lnTo>
                    <a:lnTo>
                      <a:pt x="1210426" y="0"/>
                    </a:lnTo>
                    <a:lnTo>
                      <a:pt x="1388340" y="458657"/>
                    </a:lnTo>
                    <a:lnTo>
                      <a:pt x="1180376" y="1586772"/>
                    </a:lnTo>
                    <a:lnTo>
                      <a:pt x="0" y="1321282"/>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51" name="Text Box 6"/>
              <p:cNvSpPr txBox="1">
                <a:spLocks noChangeArrowheads="1"/>
              </p:cNvSpPr>
              <p:nvPr/>
            </p:nvSpPr>
            <p:spPr bwMode="auto">
              <a:xfrm rot="17282728">
                <a:off x="1613265" y="5336329"/>
                <a:ext cx="771943" cy="8659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Aus-blick</a:t>
                </a:r>
                <a:endParaRPr kumimoji="0" lang="de-DE" altLang="de-DE" sz="800" i="0" u="none" strike="noStrike" cap="none" normalizeH="0" baseline="0" dirty="0">
                  <a:ln>
                    <a:noFill/>
                  </a:ln>
                  <a:solidFill>
                    <a:schemeClr val="tx1"/>
                  </a:solidFill>
                  <a:effectLst/>
                  <a:latin typeface="Arial" pitchFamily="34" charset="0"/>
                  <a:cs typeface="Arial" pitchFamily="34" charset="0"/>
                </a:endParaRPr>
              </a:p>
            </p:txBody>
          </p:sp>
        </p:grpSp>
        <p:grpSp>
          <p:nvGrpSpPr>
            <p:cNvPr id="40" name="Gruppieren 39"/>
            <p:cNvGrpSpPr/>
            <p:nvPr/>
          </p:nvGrpSpPr>
          <p:grpSpPr>
            <a:xfrm>
              <a:off x="1814661" y="4310015"/>
              <a:ext cx="5114346" cy="1069918"/>
              <a:chOff x="1814661" y="4310015"/>
              <a:chExt cx="5114346" cy="1069918"/>
            </a:xfrm>
          </p:grpSpPr>
          <p:sp>
            <p:nvSpPr>
              <p:cNvPr id="48" name="Freeform 5"/>
              <p:cNvSpPr>
                <a:spLocks/>
              </p:cNvSpPr>
              <p:nvPr/>
            </p:nvSpPr>
            <p:spPr bwMode="auto">
              <a:xfrm>
                <a:off x="1814661" y="4310015"/>
                <a:ext cx="5114346" cy="1069918"/>
              </a:xfrm>
              <a:custGeom>
                <a:avLst/>
                <a:gdLst>
                  <a:gd name="T0" fmla="*/ 0 w 7570979"/>
                  <a:gd name="T1" fmla="*/ 1734207 h 2301765"/>
                  <a:gd name="T2" fmla="*/ 725214 w 7570979"/>
                  <a:gd name="T3" fmla="*/ 1497724 h 2301765"/>
                  <a:gd name="T4" fmla="*/ 882869 w 7570979"/>
                  <a:gd name="T5" fmla="*/ 1970689 h 2301765"/>
                  <a:gd name="T6" fmla="*/ 6385035 w 7570979"/>
                  <a:gd name="T7" fmla="*/ 1891862 h 2301765"/>
                  <a:gd name="T8" fmla="*/ 6653049 w 7570979"/>
                  <a:gd name="T9" fmla="*/ 2301765 h 2301765"/>
                  <a:gd name="T10" fmla="*/ 7236373 w 7570979"/>
                  <a:gd name="T11" fmla="*/ 2081048 h 2301765"/>
                  <a:gd name="T12" fmla="*/ 0 w 7570979"/>
                  <a:gd name="T13" fmla="*/ 1734207 h 2301765"/>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653049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65480 w 7605494"/>
                  <a:gd name="connsiteY3" fmla="*/ 1345967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81061 w 7605494"/>
                  <a:gd name="connsiteY3" fmla="*/ 1476501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886405"/>
                  <a:gd name="connsiteX1" fmla="*/ 725214 w 7605494"/>
                  <a:gd name="connsiteY1" fmla="*/ 937325 h 1886405"/>
                  <a:gd name="connsiteX2" fmla="*/ 882869 w 7605494"/>
                  <a:gd name="connsiteY2" fmla="*/ 1410290 h 1886405"/>
                  <a:gd name="connsiteX3" fmla="*/ 6681061 w 7605494"/>
                  <a:gd name="connsiteY3" fmla="*/ 1476501 h 1886405"/>
                  <a:gd name="connsiteX4" fmla="*/ 6902335 w 7605494"/>
                  <a:gd name="connsiteY4" fmla="*/ 1886405 h 1886405"/>
                  <a:gd name="connsiteX5" fmla="*/ 7594719 w 7605494"/>
                  <a:gd name="connsiteY5" fmla="*/ 1520648 h 1886405"/>
                  <a:gd name="connsiteX6" fmla="*/ 0 w 7605494"/>
                  <a:gd name="connsiteY6" fmla="*/ 1173808 h 1886405"/>
                  <a:gd name="connsiteX0" fmla="*/ 0 w 7527702"/>
                  <a:gd name="connsiteY0" fmla="*/ 1083314 h 1795911"/>
                  <a:gd name="connsiteX1" fmla="*/ 725214 w 7527702"/>
                  <a:gd name="connsiteY1" fmla="*/ 846831 h 1795911"/>
                  <a:gd name="connsiteX2" fmla="*/ 882869 w 7527702"/>
                  <a:gd name="connsiteY2" fmla="*/ 1319796 h 1795911"/>
                  <a:gd name="connsiteX3" fmla="*/ 6681061 w 7527702"/>
                  <a:gd name="connsiteY3" fmla="*/ 1386007 h 1795911"/>
                  <a:gd name="connsiteX4" fmla="*/ 6902335 w 7527702"/>
                  <a:gd name="connsiteY4" fmla="*/ 1795911 h 1795911"/>
                  <a:gd name="connsiteX5" fmla="*/ 7516819 w 7527702"/>
                  <a:gd name="connsiteY5" fmla="*/ 1647712 h 1795911"/>
                  <a:gd name="connsiteX6" fmla="*/ 0 w 7527702"/>
                  <a:gd name="connsiteY6" fmla="*/ 1083314 h 1795911"/>
                  <a:gd name="connsiteX0" fmla="*/ 0 w 7527703"/>
                  <a:gd name="connsiteY0" fmla="*/ 1083314 h 1795911"/>
                  <a:gd name="connsiteX1" fmla="*/ 725214 w 7527703"/>
                  <a:gd name="connsiteY1" fmla="*/ 846831 h 1795911"/>
                  <a:gd name="connsiteX2" fmla="*/ 882869 w 7527703"/>
                  <a:gd name="connsiteY2" fmla="*/ 1319796 h 1795911"/>
                  <a:gd name="connsiteX3" fmla="*/ 6681062 w 7527703"/>
                  <a:gd name="connsiteY3" fmla="*/ 1386007 h 1795911"/>
                  <a:gd name="connsiteX4" fmla="*/ 6902335 w 7527703"/>
                  <a:gd name="connsiteY4" fmla="*/ 1795911 h 1795911"/>
                  <a:gd name="connsiteX5" fmla="*/ 7516819 w 7527703"/>
                  <a:gd name="connsiteY5" fmla="*/ 1647712 h 1795911"/>
                  <a:gd name="connsiteX6" fmla="*/ 0 w 7527703"/>
                  <a:gd name="connsiteY6" fmla="*/ 1083314 h 1795911"/>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228619"/>
                  <a:gd name="connsiteY0" fmla="*/ 1538428 h 2251025"/>
                  <a:gd name="connsiteX1" fmla="*/ 725214 w 7228619"/>
                  <a:gd name="connsiteY1" fmla="*/ 1301945 h 2251025"/>
                  <a:gd name="connsiteX2" fmla="*/ 882869 w 7228619"/>
                  <a:gd name="connsiteY2" fmla="*/ 1774910 h 2251025"/>
                  <a:gd name="connsiteX3" fmla="*/ 6681062 w 7228619"/>
                  <a:gd name="connsiteY3" fmla="*/ 1841121 h 2251025"/>
                  <a:gd name="connsiteX4" fmla="*/ 6902335 w 7228619"/>
                  <a:gd name="connsiteY4" fmla="*/ 2251025 h 2251025"/>
                  <a:gd name="connsiteX5" fmla="*/ 7217296 w 7228619"/>
                  <a:gd name="connsiteY5" fmla="*/ 1173319 h 2251025"/>
                  <a:gd name="connsiteX6" fmla="*/ 0 w 7228619"/>
                  <a:gd name="connsiteY6" fmla="*/ 1538428 h 2251025"/>
                  <a:gd name="connsiteX0" fmla="*/ 0 w 7217296"/>
                  <a:gd name="connsiteY0" fmla="*/ 1090175 h 1802772"/>
                  <a:gd name="connsiteX1" fmla="*/ 725214 w 7217296"/>
                  <a:gd name="connsiteY1" fmla="*/ 853692 h 1802772"/>
                  <a:gd name="connsiteX2" fmla="*/ 882869 w 7217296"/>
                  <a:gd name="connsiteY2" fmla="*/ 1326657 h 1802772"/>
                  <a:gd name="connsiteX3" fmla="*/ 6681062 w 7217296"/>
                  <a:gd name="connsiteY3" fmla="*/ 1392868 h 1802772"/>
                  <a:gd name="connsiteX4" fmla="*/ 6902335 w 7217296"/>
                  <a:gd name="connsiteY4" fmla="*/ 1802772 h 1802772"/>
                  <a:gd name="connsiteX5" fmla="*/ 7217296 w 7217296"/>
                  <a:gd name="connsiteY5" fmla="*/ 725066 h 1802772"/>
                  <a:gd name="connsiteX6" fmla="*/ 0 w 7217296"/>
                  <a:gd name="connsiteY6" fmla="*/ 1090175 h 1802772"/>
                  <a:gd name="connsiteX0" fmla="*/ 0 w 7223105"/>
                  <a:gd name="connsiteY0" fmla="*/ 1090175 h 1392868"/>
                  <a:gd name="connsiteX1" fmla="*/ 725214 w 7223105"/>
                  <a:gd name="connsiteY1" fmla="*/ 853692 h 1392868"/>
                  <a:gd name="connsiteX2" fmla="*/ 882869 w 7223105"/>
                  <a:gd name="connsiteY2" fmla="*/ 1326657 h 1392868"/>
                  <a:gd name="connsiteX3" fmla="*/ 6681062 w 7223105"/>
                  <a:gd name="connsiteY3" fmla="*/ 1392868 h 1392868"/>
                  <a:gd name="connsiteX4" fmla="*/ 7223105 w 7223105"/>
                  <a:gd name="connsiteY4" fmla="*/ 1241387 h 1392868"/>
                  <a:gd name="connsiteX5" fmla="*/ 7217296 w 7223105"/>
                  <a:gd name="connsiteY5" fmla="*/ 725066 h 1392868"/>
                  <a:gd name="connsiteX6" fmla="*/ 0 w 7223105"/>
                  <a:gd name="connsiteY6" fmla="*/ 1090175 h 1392868"/>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642572 w 7223105"/>
                  <a:gd name="connsiteY3" fmla="*/ 1213702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319970"/>
                  <a:gd name="connsiteY0" fmla="*/ 1058619 h 1295101"/>
                  <a:gd name="connsiteX1" fmla="*/ 725214 w 7319970"/>
                  <a:gd name="connsiteY1" fmla="*/ 822136 h 1295101"/>
                  <a:gd name="connsiteX2" fmla="*/ 882869 w 7319970"/>
                  <a:gd name="connsiteY2" fmla="*/ 1295101 h 1295101"/>
                  <a:gd name="connsiteX3" fmla="*/ 6642572 w 7319970"/>
                  <a:gd name="connsiteY3" fmla="*/ 1182146 h 1295101"/>
                  <a:gd name="connsiteX4" fmla="*/ 7223105 w 7319970"/>
                  <a:gd name="connsiteY4" fmla="*/ 1209831 h 1295101"/>
                  <a:gd name="connsiteX5" fmla="*/ 7319942 w 7319970"/>
                  <a:gd name="connsiteY5" fmla="*/ 765177 h 1295101"/>
                  <a:gd name="connsiteX6" fmla="*/ 0 w 7319970"/>
                  <a:gd name="connsiteY6" fmla="*/ 1058619 h 1295101"/>
                  <a:gd name="connsiteX0" fmla="*/ 0 w 7319941"/>
                  <a:gd name="connsiteY0" fmla="*/ 1058619 h 1295101"/>
                  <a:gd name="connsiteX1" fmla="*/ 725214 w 7319941"/>
                  <a:gd name="connsiteY1" fmla="*/ 822136 h 1295101"/>
                  <a:gd name="connsiteX2" fmla="*/ 882869 w 7319941"/>
                  <a:gd name="connsiteY2" fmla="*/ 1295101 h 1295101"/>
                  <a:gd name="connsiteX3" fmla="*/ 6642572 w 7319941"/>
                  <a:gd name="connsiteY3" fmla="*/ 1182146 h 1295101"/>
                  <a:gd name="connsiteX4" fmla="*/ 7223105 w 7319941"/>
                  <a:gd name="connsiteY4" fmla="*/ 1209831 h 1295101"/>
                  <a:gd name="connsiteX5" fmla="*/ 7319942 w 7319941"/>
                  <a:gd name="connsiteY5" fmla="*/ 765177 h 1295101"/>
                  <a:gd name="connsiteX6" fmla="*/ 0 w 7319941"/>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141958 h 1378440"/>
                  <a:gd name="connsiteX1" fmla="*/ 725214 w 7319942"/>
                  <a:gd name="connsiteY1" fmla="*/ 905475 h 1378440"/>
                  <a:gd name="connsiteX2" fmla="*/ 882869 w 7319942"/>
                  <a:gd name="connsiteY2" fmla="*/ 1378440 h 1378440"/>
                  <a:gd name="connsiteX3" fmla="*/ 6642572 w 7319942"/>
                  <a:gd name="connsiteY3" fmla="*/ 1265485 h 1378440"/>
                  <a:gd name="connsiteX4" fmla="*/ 7223105 w 7319942"/>
                  <a:gd name="connsiteY4" fmla="*/ 1293170 h 1378440"/>
                  <a:gd name="connsiteX5" fmla="*/ 7319942 w 7319942"/>
                  <a:gd name="connsiteY5" fmla="*/ 848516 h 1378440"/>
                  <a:gd name="connsiteX6" fmla="*/ 0 w 7319942"/>
                  <a:gd name="connsiteY6" fmla="*/ 1141958 h 1378440"/>
                  <a:gd name="connsiteX0" fmla="*/ 0 w 7319942"/>
                  <a:gd name="connsiteY0" fmla="*/ 1189052 h 1425534"/>
                  <a:gd name="connsiteX1" fmla="*/ 725214 w 7319942"/>
                  <a:gd name="connsiteY1" fmla="*/ 952569 h 1425534"/>
                  <a:gd name="connsiteX2" fmla="*/ 882869 w 7319942"/>
                  <a:gd name="connsiteY2" fmla="*/ 1425534 h 1425534"/>
                  <a:gd name="connsiteX3" fmla="*/ 6642572 w 7319942"/>
                  <a:gd name="connsiteY3" fmla="*/ 1312579 h 1425534"/>
                  <a:gd name="connsiteX4" fmla="*/ 7223105 w 7319942"/>
                  <a:gd name="connsiteY4" fmla="*/ 1340264 h 1425534"/>
                  <a:gd name="connsiteX5" fmla="*/ 7319942 w 7319942"/>
                  <a:gd name="connsiteY5" fmla="*/ 895610 h 1425534"/>
                  <a:gd name="connsiteX6" fmla="*/ 0 w 7319942"/>
                  <a:gd name="connsiteY6" fmla="*/ 1189052 h 142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9942" h="1425534">
                    <a:moveTo>
                      <a:pt x="0" y="1189052"/>
                    </a:moveTo>
                    <a:lnTo>
                      <a:pt x="725214" y="952569"/>
                    </a:lnTo>
                    <a:lnTo>
                      <a:pt x="882869" y="1425534"/>
                    </a:lnTo>
                    <a:cubicBezTo>
                      <a:pt x="1852550" y="355874"/>
                      <a:pt x="6123633" y="904930"/>
                      <a:pt x="6642572" y="1312579"/>
                    </a:cubicBezTo>
                    <a:lnTo>
                      <a:pt x="7223105" y="1340264"/>
                    </a:lnTo>
                    <a:lnTo>
                      <a:pt x="7319942" y="895610"/>
                    </a:lnTo>
                    <a:cubicBezTo>
                      <a:pt x="6475399" y="78334"/>
                      <a:pt x="755230" y="-748210"/>
                      <a:pt x="0" y="1189052"/>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49" name="Text Box 7"/>
              <p:cNvSpPr txBox="1">
                <a:spLocks noChangeArrowheads="1"/>
              </p:cNvSpPr>
              <p:nvPr/>
            </p:nvSpPr>
            <p:spPr bwMode="auto">
              <a:xfrm rot="21303001">
                <a:off x="2657531" y="4473840"/>
                <a:ext cx="1898485" cy="686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Qualifizierung</a:t>
                </a:r>
                <a:endParaRPr kumimoji="0" lang="de-DE" altLang="de-DE" sz="100" i="0" u="none" strike="noStrike" cap="none" normalizeH="0" baseline="0" dirty="0">
                  <a:ln>
                    <a:noFill/>
                  </a:ln>
                  <a:solidFill>
                    <a:schemeClr val="tx1"/>
                  </a:solidFill>
                  <a:effectLst/>
                  <a:latin typeface="Arial" pitchFamily="34" charset="0"/>
                  <a:cs typeface="Arial" pitchFamily="34" charset="0"/>
                </a:endParaRPr>
              </a:p>
            </p:txBody>
          </p:sp>
        </p:grpSp>
        <p:grpSp>
          <p:nvGrpSpPr>
            <p:cNvPr id="41" name="Gruppieren 40"/>
            <p:cNvGrpSpPr/>
            <p:nvPr/>
          </p:nvGrpSpPr>
          <p:grpSpPr>
            <a:xfrm>
              <a:off x="6275934" y="951329"/>
              <a:ext cx="1018870" cy="1532948"/>
              <a:chOff x="6275934" y="951329"/>
              <a:chExt cx="1018870" cy="1532948"/>
            </a:xfrm>
          </p:grpSpPr>
          <p:sp>
            <p:nvSpPr>
              <p:cNvPr id="46" name="Freeform 9"/>
              <p:cNvSpPr>
                <a:spLocks/>
              </p:cNvSpPr>
              <p:nvPr/>
            </p:nvSpPr>
            <p:spPr bwMode="auto">
              <a:xfrm rot="756605">
                <a:off x="6275934" y="951329"/>
                <a:ext cx="944192" cy="1532948"/>
              </a:xfrm>
              <a:custGeom>
                <a:avLst/>
                <a:gdLst>
                  <a:gd name="T0" fmla="*/ 31531 w 1166648"/>
                  <a:gd name="T1" fmla="*/ 1355835 h 1450428"/>
                  <a:gd name="T2" fmla="*/ 567558 w 1166648"/>
                  <a:gd name="T3" fmla="*/ 1056290 h 1450428"/>
                  <a:gd name="T4" fmla="*/ 1087821 w 1166648"/>
                  <a:gd name="T5" fmla="*/ 1450428 h 1450428"/>
                  <a:gd name="T6" fmla="*/ 1166648 w 1166648"/>
                  <a:gd name="T7" fmla="*/ 457200 h 1450428"/>
                  <a:gd name="T8" fmla="*/ 599090 w 1166648"/>
                  <a:gd name="T9" fmla="*/ 0 h 1450428"/>
                  <a:gd name="T10" fmla="*/ 0 w 1166648"/>
                  <a:gd name="T11" fmla="*/ 457200 h 1450428"/>
                  <a:gd name="T12" fmla="*/ 31531 w 1166648"/>
                  <a:gd name="T13" fmla="*/ 1355835 h 1450428"/>
                  <a:gd name="connsiteX0" fmla="*/ 31531 w 1386311"/>
                  <a:gd name="connsiteY0" fmla="*/ 1355835 h 1450428"/>
                  <a:gd name="connsiteX1" fmla="*/ 567558 w 1386311"/>
                  <a:gd name="connsiteY1" fmla="*/ 1056290 h 1450428"/>
                  <a:gd name="connsiteX2" fmla="*/ 1087821 w 1386311"/>
                  <a:gd name="connsiteY2" fmla="*/ 1450428 h 1450428"/>
                  <a:gd name="connsiteX3" fmla="*/ 1386312 w 1386311"/>
                  <a:gd name="connsiteY3" fmla="*/ 441178 h 1450428"/>
                  <a:gd name="connsiteX4" fmla="*/ 599090 w 1386311"/>
                  <a:gd name="connsiteY4" fmla="*/ 0 h 1450428"/>
                  <a:gd name="connsiteX5" fmla="*/ 0 w 1386311"/>
                  <a:gd name="connsiteY5" fmla="*/ 457200 h 1450428"/>
                  <a:gd name="connsiteX6" fmla="*/ 31531 w 1386311"/>
                  <a:gd name="connsiteY6" fmla="*/ 1355835 h 1450428"/>
                  <a:gd name="connsiteX0" fmla="*/ 31531 w 1386312"/>
                  <a:gd name="connsiteY0" fmla="*/ 1620488 h 1715081"/>
                  <a:gd name="connsiteX1" fmla="*/ 567558 w 1386312"/>
                  <a:gd name="connsiteY1" fmla="*/ 1320943 h 1715081"/>
                  <a:gd name="connsiteX2" fmla="*/ 1087821 w 1386312"/>
                  <a:gd name="connsiteY2" fmla="*/ 1715081 h 1715081"/>
                  <a:gd name="connsiteX3" fmla="*/ 1386312 w 1386312"/>
                  <a:gd name="connsiteY3" fmla="*/ 705831 h 1715081"/>
                  <a:gd name="connsiteX4" fmla="*/ 870764 w 1386312"/>
                  <a:gd name="connsiteY4" fmla="*/ 1 h 1715081"/>
                  <a:gd name="connsiteX5" fmla="*/ 0 w 1386312"/>
                  <a:gd name="connsiteY5" fmla="*/ 721853 h 1715081"/>
                  <a:gd name="connsiteX6" fmla="*/ 31531 w 1386312"/>
                  <a:gd name="connsiteY6" fmla="*/ 1620488 h 1715081"/>
                  <a:gd name="connsiteX0" fmla="*/ 0 w 1354781"/>
                  <a:gd name="connsiteY0" fmla="*/ 1620487 h 1715080"/>
                  <a:gd name="connsiteX1" fmla="*/ 536027 w 1354781"/>
                  <a:gd name="connsiteY1" fmla="*/ 1320942 h 1715080"/>
                  <a:gd name="connsiteX2" fmla="*/ 1056290 w 1354781"/>
                  <a:gd name="connsiteY2" fmla="*/ 1715080 h 1715080"/>
                  <a:gd name="connsiteX3" fmla="*/ 1354781 w 1354781"/>
                  <a:gd name="connsiteY3" fmla="*/ 705830 h 1715080"/>
                  <a:gd name="connsiteX4" fmla="*/ 839233 w 1354781"/>
                  <a:gd name="connsiteY4" fmla="*/ 0 h 1715080"/>
                  <a:gd name="connsiteX5" fmla="*/ 118712 w 1354781"/>
                  <a:gd name="connsiteY5" fmla="*/ 616252 h 1715080"/>
                  <a:gd name="connsiteX6" fmla="*/ 0 w 1354781"/>
                  <a:gd name="connsiteY6" fmla="*/ 1620487 h 1715080"/>
                  <a:gd name="connsiteX0" fmla="*/ 0 w 1290561"/>
                  <a:gd name="connsiteY0" fmla="*/ 1621976 h 1715080"/>
                  <a:gd name="connsiteX1" fmla="*/ 471807 w 1290561"/>
                  <a:gd name="connsiteY1" fmla="*/ 1320942 h 1715080"/>
                  <a:gd name="connsiteX2" fmla="*/ 992070 w 1290561"/>
                  <a:gd name="connsiteY2" fmla="*/ 1715080 h 1715080"/>
                  <a:gd name="connsiteX3" fmla="*/ 1290561 w 1290561"/>
                  <a:gd name="connsiteY3" fmla="*/ 705830 h 1715080"/>
                  <a:gd name="connsiteX4" fmla="*/ 775013 w 1290561"/>
                  <a:gd name="connsiteY4" fmla="*/ 0 h 1715080"/>
                  <a:gd name="connsiteX5" fmla="*/ 54492 w 1290561"/>
                  <a:gd name="connsiteY5" fmla="*/ 616252 h 1715080"/>
                  <a:gd name="connsiteX6" fmla="*/ 0 w 1290561"/>
                  <a:gd name="connsiteY6" fmla="*/ 1621976 h 1715080"/>
                  <a:gd name="connsiteX0" fmla="*/ 0 w 1305767"/>
                  <a:gd name="connsiteY0" fmla="*/ 1624647 h 1715080"/>
                  <a:gd name="connsiteX1" fmla="*/ 487013 w 1305767"/>
                  <a:gd name="connsiteY1" fmla="*/ 1320942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15080"/>
                  <a:gd name="connsiteX1" fmla="*/ 473609 w 1305767"/>
                  <a:gd name="connsiteY1" fmla="*/ 1385988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23096"/>
                  <a:gd name="connsiteX1" fmla="*/ 473609 w 1305767"/>
                  <a:gd name="connsiteY1" fmla="*/ 1385988 h 1723096"/>
                  <a:gd name="connsiteX2" fmla="*/ 961663 w 1305767"/>
                  <a:gd name="connsiteY2" fmla="*/ 1723095 h 1723096"/>
                  <a:gd name="connsiteX3" fmla="*/ 1305767 w 1305767"/>
                  <a:gd name="connsiteY3" fmla="*/ 705830 h 1723096"/>
                  <a:gd name="connsiteX4" fmla="*/ 790219 w 1305767"/>
                  <a:gd name="connsiteY4" fmla="*/ 0 h 1723096"/>
                  <a:gd name="connsiteX5" fmla="*/ 69698 w 1305767"/>
                  <a:gd name="connsiteY5" fmla="*/ 616252 h 1723096"/>
                  <a:gd name="connsiteX6" fmla="*/ 0 w 1305767"/>
                  <a:gd name="connsiteY6" fmla="*/ 1624647 h 1723096"/>
                  <a:gd name="connsiteX0" fmla="*/ 0 w 1351380"/>
                  <a:gd name="connsiteY0" fmla="*/ 1632661 h 1723095"/>
                  <a:gd name="connsiteX1" fmla="*/ 519222 w 1351380"/>
                  <a:gd name="connsiteY1" fmla="*/ 1385988 h 1723095"/>
                  <a:gd name="connsiteX2" fmla="*/ 1007276 w 1351380"/>
                  <a:gd name="connsiteY2" fmla="*/ 1723095 h 1723095"/>
                  <a:gd name="connsiteX3" fmla="*/ 1351380 w 1351380"/>
                  <a:gd name="connsiteY3" fmla="*/ 705830 h 1723095"/>
                  <a:gd name="connsiteX4" fmla="*/ 835832 w 1351380"/>
                  <a:gd name="connsiteY4" fmla="*/ 0 h 1723095"/>
                  <a:gd name="connsiteX5" fmla="*/ 115311 w 1351380"/>
                  <a:gd name="connsiteY5" fmla="*/ 616252 h 1723095"/>
                  <a:gd name="connsiteX6" fmla="*/ 0 w 1351380"/>
                  <a:gd name="connsiteY6" fmla="*/ 1632661 h 172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380" h="1723095">
                    <a:moveTo>
                      <a:pt x="0" y="1632661"/>
                    </a:moveTo>
                    <a:lnTo>
                      <a:pt x="519222" y="1385988"/>
                    </a:lnTo>
                    <a:lnTo>
                      <a:pt x="1007276" y="1723095"/>
                    </a:lnTo>
                    <a:lnTo>
                      <a:pt x="1351380" y="705830"/>
                    </a:lnTo>
                    <a:lnTo>
                      <a:pt x="835832" y="0"/>
                    </a:lnTo>
                    <a:lnTo>
                      <a:pt x="115311" y="616252"/>
                    </a:lnTo>
                    <a:lnTo>
                      <a:pt x="0" y="1632661"/>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47" name="Text Box 10"/>
              <p:cNvSpPr txBox="1">
                <a:spLocks noChangeArrowheads="1"/>
              </p:cNvSpPr>
              <p:nvPr/>
            </p:nvSpPr>
            <p:spPr bwMode="auto">
              <a:xfrm rot="17744282">
                <a:off x="6423985" y="1471296"/>
                <a:ext cx="983494" cy="7581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 Refl.</a:t>
                </a:r>
                <a:endParaRPr kumimoji="0" lang="de-DE" altLang="de-DE" sz="100" i="0" u="none" strike="noStrike" cap="none" normalizeH="0" baseline="0" dirty="0">
                  <a:ln>
                    <a:noFill/>
                  </a:ln>
                  <a:solidFill>
                    <a:schemeClr val="tx1"/>
                  </a:solidFill>
                  <a:effectLst/>
                  <a:latin typeface="Arial" pitchFamily="34" charset="0"/>
                  <a:cs typeface="Arial" pitchFamily="34" charset="0"/>
                </a:endParaRPr>
              </a:p>
            </p:txBody>
          </p:sp>
        </p:grpSp>
        <p:grpSp>
          <p:nvGrpSpPr>
            <p:cNvPr id="42" name="Gruppieren 41"/>
            <p:cNvGrpSpPr/>
            <p:nvPr/>
          </p:nvGrpSpPr>
          <p:grpSpPr>
            <a:xfrm>
              <a:off x="4713546" y="2210718"/>
              <a:ext cx="2495837" cy="3698328"/>
              <a:chOff x="4713546" y="2210718"/>
              <a:chExt cx="2495837" cy="3698328"/>
            </a:xfrm>
          </p:grpSpPr>
          <p:sp>
            <p:nvSpPr>
              <p:cNvPr id="44" name="Freeform 3"/>
              <p:cNvSpPr>
                <a:spLocks/>
              </p:cNvSpPr>
              <p:nvPr/>
            </p:nvSpPr>
            <p:spPr bwMode="auto">
              <a:xfrm>
                <a:off x="4713546" y="2210718"/>
                <a:ext cx="2495837" cy="3698328"/>
              </a:xfrm>
              <a:custGeom>
                <a:avLst/>
                <a:gdLst>
                  <a:gd name="T0" fmla="*/ 2688687 w 3507552"/>
                  <a:gd name="T1" fmla="*/ 4323516 h 6038193"/>
                  <a:gd name="T2" fmla="*/ 2907051 w 3507552"/>
                  <a:gd name="T3" fmla="*/ 4773892 h 6038193"/>
                  <a:gd name="T4" fmla="*/ 3507552 w 3507552"/>
                  <a:gd name="T5" fmla="*/ 4678358 h 6038193"/>
                  <a:gd name="T6" fmla="*/ 212795 w 3507552"/>
                  <a:gd name="T7" fmla="*/ 4146331 h 6038193"/>
                  <a:gd name="T8" fmla="*/ 2230781 w 3507552"/>
                  <a:gd name="T9" fmla="*/ 141889 h 6038193"/>
                  <a:gd name="T10" fmla="*/ 2766808 w 3507552"/>
                  <a:gd name="T11" fmla="*/ 0 h 6038193"/>
                  <a:gd name="T12" fmla="*/ 3176712 w 3507552"/>
                  <a:gd name="T13" fmla="*/ 457200 h 6038193"/>
                  <a:gd name="T14" fmla="*/ 1079898 w 3507552"/>
                  <a:gd name="T15" fmla="*/ 3767958 h 6038193"/>
                  <a:gd name="T16" fmla="*/ 2688687 w 3507552"/>
                  <a:gd name="T17" fmla="*/ 4323516 h 6038193"/>
                  <a:gd name="connsiteX0" fmla="*/ 2544580 w 3312122"/>
                  <a:gd name="connsiteY0" fmla="*/ 4192128 h 5312932"/>
                  <a:gd name="connsiteX1" fmla="*/ 2711621 w 3312122"/>
                  <a:gd name="connsiteY1" fmla="*/ 4773892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4580 w 3312122"/>
                  <a:gd name="connsiteY0" fmla="*/ 4192128 h 5312932"/>
                  <a:gd name="connsiteX1" fmla="*/ 3096545 w 3312122"/>
                  <a:gd name="connsiteY1" fmla="*/ 4236395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1531 w 3180764"/>
                  <a:gd name="connsiteY0" fmla="*/ 4192128 h 4642871"/>
                  <a:gd name="connsiteX1" fmla="*/ 3093496 w 3180764"/>
                  <a:gd name="connsiteY1" fmla="*/ 4236395 h 4642871"/>
                  <a:gd name="connsiteX2" fmla="*/ 3180764 w 3180764"/>
                  <a:gd name="connsiteY2" fmla="*/ 3675029 h 4642871"/>
                  <a:gd name="connsiteX3" fmla="*/ 14316 w 3180764"/>
                  <a:gd name="connsiteY3" fmla="*/ 4146331 h 4642871"/>
                  <a:gd name="connsiteX4" fmla="*/ 2032302 w 3180764"/>
                  <a:gd name="connsiteY4" fmla="*/ 141889 h 4642871"/>
                  <a:gd name="connsiteX5" fmla="*/ 2568329 w 3180764"/>
                  <a:gd name="connsiteY5" fmla="*/ 0 h 4642871"/>
                  <a:gd name="connsiteX6" fmla="*/ 2978233 w 3180764"/>
                  <a:gd name="connsiteY6" fmla="*/ 457200 h 4642871"/>
                  <a:gd name="connsiteX7" fmla="*/ 881419 w 3180764"/>
                  <a:gd name="connsiteY7" fmla="*/ 3767958 h 4642871"/>
                  <a:gd name="connsiteX8" fmla="*/ 2541531 w 3180764"/>
                  <a:gd name="connsiteY8" fmla="*/ 4192128 h 4642871"/>
                  <a:gd name="connsiteX0" fmla="*/ 2541531 w 3299560"/>
                  <a:gd name="connsiteY0" fmla="*/ 4192128 h 4905639"/>
                  <a:gd name="connsiteX1" fmla="*/ 3093496 w 3299560"/>
                  <a:gd name="connsiteY1" fmla="*/ 4236395 h 4905639"/>
                  <a:gd name="connsiteX2" fmla="*/ 3180764 w 3299560"/>
                  <a:gd name="connsiteY2" fmla="*/ 3675029 h 4905639"/>
                  <a:gd name="connsiteX3" fmla="*/ 14316 w 3299560"/>
                  <a:gd name="connsiteY3" fmla="*/ 4146331 h 4905639"/>
                  <a:gd name="connsiteX4" fmla="*/ 2032302 w 3299560"/>
                  <a:gd name="connsiteY4" fmla="*/ 141889 h 4905639"/>
                  <a:gd name="connsiteX5" fmla="*/ 2568329 w 3299560"/>
                  <a:gd name="connsiteY5" fmla="*/ 0 h 4905639"/>
                  <a:gd name="connsiteX6" fmla="*/ 2978233 w 3299560"/>
                  <a:gd name="connsiteY6" fmla="*/ 457200 h 4905639"/>
                  <a:gd name="connsiteX7" fmla="*/ 881419 w 3299560"/>
                  <a:gd name="connsiteY7" fmla="*/ 3767958 h 4905639"/>
                  <a:gd name="connsiteX8" fmla="*/ 2541531 w 3299560"/>
                  <a:gd name="connsiteY8" fmla="*/ 4192128 h 4905639"/>
                  <a:gd name="connsiteX0" fmla="*/ 2532707 w 3288757"/>
                  <a:gd name="connsiteY0" fmla="*/ 4192128 h 5014456"/>
                  <a:gd name="connsiteX1" fmla="*/ 3084672 w 3288757"/>
                  <a:gd name="connsiteY1" fmla="*/ 4236395 h 5014456"/>
                  <a:gd name="connsiteX2" fmla="*/ 3171940 w 3288757"/>
                  <a:gd name="connsiteY2" fmla="*/ 3675029 h 5014456"/>
                  <a:gd name="connsiteX3" fmla="*/ 5492 w 3288757"/>
                  <a:gd name="connsiteY3" fmla="*/ 4146331 h 5014456"/>
                  <a:gd name="connsiteX4" fmla="*/ 2023478 w 3288757"/>
                  <a:gd name="connsiteY4" fmla="*/ 141889 h 5014456"/>
                  <a:gd name="connsiteX5" fmla="*/ 2559505 w 3288757"/>
                  <a:gd name="connsiteY5" fmla="*/ 0 h 5014456"/>
                  <a:gd name="connsiteX6" fmla="*/ 2969409 w 3288757"/>
                  <a:gd name="connsiteY6" fmla="*/ 457200 h 5014456"/>
                  <a:gd name="connsiteX7" fmla="*/ 872595 w 3288757"/>
                  <a:gd name="connsiteY7" fmla="*/ 3767958 h 5014456"/>
                  <a:gd name="connsiteX8" fmla="*/ 2532707 w 3288757"/>
                  <a:gd name="connsiteY8" fmla="*/ 4192128 h 5014456"/>
                  <a:gd name="connsiteX0" fmla="*/ 2532707 w 3288756"/>
                  <a:gd name="connsiteY0" fmla="*/ 4192128 h 5014455"/>
                  <a:gd name="connsiteX1" fmla="*/ 3084672 w 3288756"/>
                  <a:gd name="connsiteY1" fmla="*/ 4236395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10333 w 3288756"/>
                  <a:gd name="connsiteY1" fmla="*/ 4200563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68240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68240 h 5014455"/>
                  <a:gd name="connsiteX0" fmla="*/ 2540951 w 3273905"/>
                  <a:gd name="connsiteY0" fmla="*/ 4168240 h 4905638"/>
                  <a:gd name="connsiteX1" fmla="*/ 3144238 w 3273905"/>
                  <a:gd name="connsiteY1" fmla="*/ 4176674 h 4905638"/>
                  <a:gd name="connsiteX2" fmla="*/ 3154523 w 3273905"/>
                  <a:gd name="connsiteY2" fmla="*/ 3675029 h 4905638"/>
                  <a:gd name="connsiteX3" fmla="*/ 13736 w 3273905"/>
                  <a:gd name="connsiteY3" fmla="*/ 4146331 h 4905638"/>
                  <a:gd name="connsiteX4" fmla="*/ 2031722 w 3273905"/>
                  <a:gd name="connsiteY4" fmla="*/ 141889 h 4905638"/>
                  <a:gd name="connsiteX5" fmla="*/ 2567749 w 3273905"/>
                  <a:gd name="connsiteY5" fmla="*/ 0 h 4905638"/>
                  <a:gd name="connsiteX6" fmla="*/ 2977653 w 3273905"/>
                  <a:gd name="connsiteY6" fmla="*/ 457200 h 4905638"/>
                  <a:gd name="connsiteX7" fmla="*/ 880839 w 3273905"/>
                  <a:gd name="connsiteY7" fmla="*/ 3767958 h 4905638"/>
                  <a:gd name="connsiteX8" fmla="*/ 2540951 w 3273905"/>
                  <a:gd name="connsiteY8" fmla="*/ 4168240 h 4905638"/>
                  <a:gd name="connsiteX0" fmla="*/ 2540951 w 3528987"/>
                  <a:gd name="connsiteY0" fmla="*/ 4168240 h 4740330"/>
                  <a:gd name="connsiteX1" fmla="*/ 3144238 w 3528987"/>
                  <a:gd name="connsiteY1" fmla="*/ 4176674 h 4740330"/>
                  <a:gd name="connsiteX2" fmla="*/ 3154523 w 3528987"/>
                  <a:gd name="connsiteY2" fmla="*/ 3675029 h 4740330"/>
                  <a:gd name="connsiteX3" fmla="*/ 13736 w 3528987"/>
                  <a:gd name="connsiteY3" fmla="*/ 4146331 h 4740330"/>
                  <a:gd name="connsiteX4" fmla="*/ 2031722 w 3528987"/>
                  <a:gd name="connsiteY4" fmla="*/ 141889 h 4740330"/>
                  <a:gd name="connsiteX5" fmla="*/ 2567749 w 3528987"/>
                  <a:gd name="connsiteY5" fmla="*/ 0 h 4740330"/>
                  <a:gd name="connsiteX6" fmla="*/ 2977653 w 3528987"/>
                  <a:gd name="connsiteY6" fmla="*/ 457200 h 4740330"/>
                  <a:gd name="connsiteX7" fmla="*/ 880839 w 3528987"/>
                  <a:gd name="connsiteY7" fmla="*/ 3767958 h 4740330"/>
                  <a:gd name="connsiteX8" fmla="*/ 2540951 w 3528987"/>
                  <a:gd name="connsiteY8" fmla="*/ 4168240 h 4740330"/>
                  <a:gd name="connsiteX0" fmla="*/ 2540951 w 3528986"/>
                  <a:gd name="connsiteY0" fmla="*/ 4168240 h 4740330"/>
                  <a:gd name="connsiteX1" fmla="*/ 3144238 w 3528986"/>
                  <a:gd name="connsiteY1" fmla="*/ 4176674 h 4740330"/>
                  <a:gd name="connsiteX2" fmla="*/ 3154523 w 3528986"/>
                  <a:gd name="connsiteY2" fmla="*/ 3675029 h 4740330"/>
                  <a:gd name="connsiteX3" fmla="*/ 13736 w 3528986"/>
                  <a:gd name="connsiteY3" fmla="*/ 4146331 h 4740330"/>
                  <a:gd name="connsiteX4" fmla="*/ 2031722 w 3528986"/>
                  <a:gd name="connsiteY4" fmla="*/ 141889 h 4740330"/>
                  <a:gd name="connsiteX5" fmla="*/ 2567749 w 3528986"/>
                  <a:gd name="connsiteY5" fmla="*/ 0 h 4740330"/>
                  <a:gd name="connsiteX6" fmla="*/ 2977653 w 3528986"/>
                  <a:gd name="connsiteY6" fmla="*/ 457200 h 4740330"/>
                  <a:gd name="connsiteX7" fmla="*/ 880839 w 3528986"/>
                  <a:gd name="connsiteY7" fmla="*/ 3767958 h 4740330"/>
                  <a:gd name="connsiteX8" fmla="*/ 2540951 w 3528986"/>
                  <a:gd name="connsiteY8" fmla="*/ 4168240 h 4740330"/>
                  <a:gd name="connsiteX0" fmla="*/ 2529461 w 3510646"/>
                  <a:gd name="connsiteY0" fmla="*/ 4168240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1 w 3510646"/>
                  <a:gd name="connsiteY8" fmla="*/ 4168240 h 4943563"/>
                  <a:gd name="connsiteX0" fmla="*/ 2529462 w 3510646"/>
                  <a:gd name="connsiteY0" fmla="*/ 4156296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2 w 3510646"/>
                  <a:gd name="connsiteY8" fmla="*/ 4156296 h 4943563"/>
                  <a:gd name="connsiteX0" fmla="*/ 2542421 w 3591180"/>
                  <a:gd name="connsiteY0" fmla="*/ 4156296 h 4782347"/>
                  <a:gd name="connsiteX1" fmla="*/ 3145707 w 3591180"/>
                  <a:gd name="connsiteY1" fmla="*/ 4176674 h 4782347"/>
                  <a:gd name="connsiteX2" fmla="*/ 3220147 w 3591180"/>
                  <a:gd name="connsiteY2" fmla="*/ 3746695 h 4782347"/>
                  <a:gd name="connsiteX3" fmla="*/ 15205 w 3591180"/>
                  <a:gd name="connsiteY3" fmla="*/ 4146331 h 4782347"/>
                  <a:gd name="connsiteX4" fmla="*/ 2033191 w 3591180"/>
                  <a:gd name="connsiteY4" fmla="*/ 141889 h 4782347"/>
                  <a:gd name="connsiteX5" fmla="*/ 2569218 w 3591180"/>
                  <a:gd name="connsiteY5" fmla="*/ 0 h 4782347"/>
                  <a:gd name="connsiteX6" fmla="*/ 2979122 w 3591180"/>
                  <a:gd name="connsiteY6" fmla="*/ 457200 h 4782347"/>
                  <a:gd name="connsiteX7" fmla="*/ 882308 w 3591180"/>
                  <a:gd name="connsiteY7" fmla="*/ 3767958 h 4782347"/>
                  <a:gd name="connsiteX8" fmla="*/ 2542421 w 3591180"/>
                  <a:gd name="connsiteY8" fmla="*/ 4156296 h 4782347"/>
                  <a:gd name="connsiteX0" fmla="*/ 2542421 w 3591181"/>
                  <a:gd name="connsiteY0" fmla="*/ 4156296 h 4782346"/>
                  <a:gd name="connsiteX1" fmla="*/ 3132877 w 3591181"/>
                  <a:gd name="connsiteY1" fmla="*/ 4176675 h 4782346"/>
                  <a:gd name="connsiteX2" fmla="*/ 3220147 w 3591181"/>
                  <a:gd name="connsiteY2" fmla="*/ 3746695 h 4782346"/>
                  <a:gd name="connsiteX3" fmla="*/ 15205 w 3591181"/>
                  <a:gd name="connsiteY3" fmla="*/ 4146331 h 4782346"/>
                  <a:gd name="connsiteX4" fmla="*/ 2033191 w 3591181"/>
                  <a:gd name="connsiteY4" fmla="*/ 141889 h 4782346"/>
                  <a:gd name="connsiteX5" fmla="*/ 2569218 w 3591181"/>
                  <a:gd name="connsiteY5" fmla="*/ 0 h 4782346"/>
                  <a:gd name="connsiteX6" fmla="*/ 2979122 w 3591181"/>
                  <a:gd name="connsiteY6" fmla="*/ 457200 h 4782346"/>
                  <a:gd name="connsiteX7" fmla="*/ 882308 w 3591181"/>
                  <a:gd name="connsiteY7" fmla="*/ 3767958 h 4782346"/>
                  <a:gd name="connsiteX8" fmla="*/ 2542421 w 3591181"/>
                  <a:gd name="connsiteY8" fmla="*/ 4156296 h 4782346"/>
                  <a:gd name="connsiteX0" fmla="*/ 2542421 w 3591182"/>
                  <a:gd name="connsiteY0" fmla="*/ 4156296 h 4774805"/>
                  <a:gd name="connsiteX1" fmla="*/ 3132877 w 3591182"/>
                  <a:gd name="connsiteY1" fmla="*/ 4176675 h 4774805"/>
                  <a:gd name="connsiteX2" fmla="*/ 3220148 w 3591182"/>
                  <a:gd name="connsiteY2" fmla="*/ 3734004 h 4774805"/>
                  <a:gd name="connsiteX3" fmla="*/ 15205 w 3591182"/>
                  <a:gd name="connsiteY3" fmla="*/ 4146331 h 4774805"/>
                  <a:gd name="connsiteX4" fmla="*/ 2033191 w 3591182"/>
                  <a:gd name="connsiteY4" fmla="*/ 141889 h 4774805"/>
                  <a:gd name="connsiteX5" fmla="*/ 2569218 w 3591182"/>
                  <a:gd name="connsiteY5" fmla="*/ 0 h 4774805"/>
                  <a:gd name="connsiteX6" fmla="*/ 2979122 w 3591182"/>
                  <a:gd name="connsiteY6" fmla="*/ 457200 h 4774805"/>
                  <a:gd name="connsiteX7" fmla="*/ 882308 w 3591182"/>
                  <a:gd name="connsiteY7" fmla="*/ 3767958 h 4774805"/>
                  <a:gd name="connsiteX8" fmla="*/ 2542421 w 3591182"/>
                  <a:gd name="connsiteY8" fmla="*/ 4156296 h 4774805"/>
                  <a:gd name="connsiteX0" fmla="*/ 2542421 w 3591183"/>
                  <a:gd name="connsiteY0" fmla="*/ 4156296 h 4748752"/>
                  <a:gd name="connsiteX1" fmla="*/ 3132877 w 3591183"/>
                  <a:gd name="connsiteY1" fmla="*/ 4176675 h 4748752"/>
                  <a:gd name="connsiteX2" fmla="*/ 3220149 w 3591183"/>
                  <a:gd name="connsiteY2" fmla="*/ 3689587 h 4748752"/>
                  <a:gd name="connsiteX3" fmla="*/ 15205 w 3591183"/>
                  <a:gd name="connsiteY3" fmla="*/ 4146331 h 4748752"/>
                  <a:gd name="connsiteX4" fmla="*/ 2033191 w 3591183"/>
                  <a:gd name="connsiteY4" fmla="*/ 141889 h 4748752"/>
                  <a:gd name="connsiteX5" fmla="*/ 2569218 w 3591183"/>
                  <a:gd name="connsiteY5" fmla="*/ 0 h 4748752"/>
                  <a:gd name="connsiteX6" fmla="*/ 2979122 w 3591183"/>
                  <a:gd name="connsiteY6" fmla="*/ 457200 h 4748752"/>
                  <a:gd name="connsiteX7" fmla="*/ 882308 w 3591183"/>
                  <a:gd name="connsiteY7" fmla="*/ 3767958 h 4748752"/>
                  <a:gd name="connsiteX8" fmla="*/ 2542421 w 3591183"/>
                  <a:gd name="connsiteY8" fmla="*/ 4156296 h 4748752"/>
                  <a:gd name="connsiteX0" fmla="*/ 2542421 w 3591183"/>
                  <a:gd name="connsiteY0" fmla="*/ 4156296 h 4759853"/>
                  <a:gd name="connsiteX1" fmla="*/ 3132877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56296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30151 w 3572184"/>
                  <a:gd name="connsiteY0" fmla="*/ 4142759 h 4927571"/>
                  <a:gd name="connsiteX1" fmla="*/ 3113792 w 3572184"/>
                  <a:gd name="connsiteY1" fmla="*/ 4176675 h 4927571"/>
                  <a:gd name="connsiteX2" fmla="*/ 3207880 w 3572184"/>
                  <a:gd name="connsiteY2" fmla="*/ 3708624 h 4927571"/>
                  <a:gd name="connsiteX3" fmla="*/ 2935 w 3572184"/>
                  <a:gd name="connsiteY3" fmla="*/ 4146331 h 4927571"/>
                  <a:gd name="connsiteX4" fmla="*/ 2020921 w 3572184"/>
                  <a:gd name="connsiteY4" fmla="*/ 141889 h 4927571"/>
                  <a:gd name="connsiteX5" fmla="*/ 2556948 w 3572184"/>
                  <a:gd name="connsiteY5" fmla="*/ 0 h 4927571"/>
                  <a:gd name="connsiteX6" fmla="*/ 2966852 w 3572184"/>
                  <a:gd name="connsiteY6" fmla="*/ 457200 h 4927571"/>
                  <a:gd name="connsiteX7" fmla="*/ 870038 w 3572184"/>
                  <a:gd name="connsiteY7" fmla="*/ 3767958 h 4927571"/>
                  <a:gd name="connsiteX8" fmla="*/ 2530151 w 3572184"/>
                  <a:gd name="connsiteY8" fmla="*/ 4142759 h 492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2184" h="4927571">
                    <a:moveTo>
                      <a:pt x="2530151" y="4142759"/>
                    </a:moveTo>
                    <a:lnTo>
                      <a:pt x="3113792" y="4176675"/>
                    </a:lnTo>
                    <a:lnTo>
                      <a:pt x="3207880" y="3708624"/>
                    </a:lnTo>
                    <a:cubicBezTo>
                      <a:pt x="4912701" y="5331235"/>
                      <a:pt x="85284" y="5182729"/>
                      <a:pt x="2935" y="4146331"/>
                    </a:cubicBezTo>
                    <a:cubicBezTo>
                      <a:pt x="-79414" y="3109933"/>
                      <a:pt x="1595252" y="1198179"/>
                      <a:pt x="2020921" y="141889"/>
                    </a:cubicBezTo>
                    <a:lnTo>
                      <a:pt x="2556948" y="0"/>
                    </a:lnTo>
                    <a:lnTo>
                      <a:pt x="2966852" y="457200"/>
                    </a:lnTo>
                    <a:cubicBezTo>
                      <a:pt x="2746135" y="1277007"/>
                      <a:pt x="942822" y="3153698"/>
                      <a:pt x="870038" y="3767958"/>
                    </a:cubicBezTo>
                    <a:cubicBezTo>
                      <a:pt x="797255" y="4382218"/>
                      <a:pt x="2730906" y="4369903"/>
                      <a:pt x="2530151" y="4142759"/>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45" name="Text Box 8"/>
              <p:cNvSpPr txBox="1">
                <a:spLocks noChangeArrowheads="1"/>
              </p:cNvSpPr>
              <p:nvPr/>
            </p:nvSpPr>
            <p:spPr bwMode="auto">
              <a:xfrm rot="18039432">
                <a:off x="4710300" y="3448271"/>
                <a:ext cx="2232886" cy="64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Projektphase</a:t>
                </a:r>
                <a:endParaRPr kumimoji="0" lang="de-DE" altLang="de-DE" sz="800" i="0" u="none" strike="noStrike" cap="none" normalizeH="0" baseline="0" dirty="0">
                  <a:ln>
                    <a:noFill/>
                  </a:ln>
                  <a:solidFill>
                    <a:schemeClr val="tx1"/>
                  </a:solidFill>
                  <a:effectLst/>
                  <a:latin typeface="Arial" pitchFamily="34" charset="0"/>
                  <a:cs typeface="Arial" pitchFamily="34" charset="0"/>
                </a:endParaRPr>
              </a:p>
            </p:txBody>
          </p:sp>
        </p:grpSp>
        <p:sp>
          <p:nvSpPr>
            <p:cNvPr id="43" name="Ellipse 42"/>
            <p:cNvSpPr/>
            <p:nvPr/>
          </p:nvSpPr>
          <p:spPr>
            <a:xfrm>
              <a:off x="6585442" y="5057089"/>
              <a:ext cx="466905" cy="46690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
            </a:p>
          </p:txBody>
        </p:sp>
      </p:grpSp>
      <p:sp>
        <p:nvSpPr>
          <p:cNvPr id="56" name="Rechteck 55"/>
          <p:cNvSpPr/>
          <p:nvPr/>
        </p:nvSpPr>
        <p:spPr>
          <a:xfrm>
            <a:off x="1136469" y="3396344"/>
            <a:ext cx="1920240" cy="5225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Kran</a:t>
            </a:r>
          </a:p>
        </p:txBody>
      </p:sp>
      <p:sp>
        <p:nvSpPr>
          <p:cNvPr id="57" name="Rechteck 56"/>
          <p:cNvSpPr/>
          <p:nvPr/>
        </p:nvSpPr>
        <p:spPr>
          <a:xfrm>
            <a:off x="1136469" y="4154038"/>
            <a:ext cx="1920240" cy="522514"/>
          </a:xfrm>
          <a:prstGeom prst="rect">
            <a:avLst/>
          </a:prstGeom>
          <a:gradFill>
            <a:gsLst>
              <a:gs pos="6000">
                <a:schemeClr val="accent3"/>
              </a:gs>
              <a:gs pos="12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Kresse</a:t>
            </a:r>
          </a:p>
        </p:txBody>
      </p:sp>
      <p:sp>
        <p:nvSpPr>
          <p:cNvPr id="58" name="Rechteck 57"/>
          <p:cNvSpPr/>
          <p:nvPr/>
        </p:nvSpPr>
        <p:spPr>
          <a:xfrm>
            <a:off x="1136469" y="4927471"/>
            <a:ext cx="1920240" cy="522514"/>
          </a:xfrm>
          <a:prstGeom prst="rect">
            <a:avLst/>
          </a:prstGeom>
          <a:gradFill>
            <a:gsLst>
              <a:gs pos="45000">
                <a:schemeClr val="accent3"/>
              </a:gs>
              <a:gs pos="59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Reaktionstest</a:t>
            </a:r>
          </a:p>
        </p:txBody>
      </p:sp>
      <p:sp>
        <p:nvSpPr>
          <p:cNvPr id="70" name="Rechteck 69"/>
          <p:cNvSpPr/>
          <p:nvPr/>
        </p:nvSpPr>
        <p:spPr>
          <a:xfrm>
            <a:off x="1002337" y="2432034"/>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8x</a:t>
            </a:r>
          </a:p>
          <a:p>
            <a:pPr algn="ctr"/>
            <a:r>
              <a:rPr lang="de-DE" dirty="0"/>
              <a:t>(Raum knapp)</a:t>
            </a:r>
          </a:p>
        </p:txBody>
      </p:sp>
      <p:sp>
        <p:nvSpPr>
          <p:cNvPr id="60" name="Rechteck 59"/>
          <p:cNvSpPr/>
          <p:nvPr/>
        </p:nvSpPr>
        <p:spPr>
          <a:xfrm>
            <a:off x="6939613" y="2619345"/>
            <a:ext cx="1789227"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TZ 1</a:t>
            </a:r>
          </a:p>
        </p:txBody>
      </p:sp>
      <p:sp>
        <p:nvSpPr>
          <p:cNvPr id="66" name="Rechteck 65"/>
          <p:cNvSpPr/>
          <p:nvPr/>
        </p:nvSpPr>
        <p:spPr>
          <a:xfrm>
            <a:off x="6939613" y="3924297"/>
            <a:ext cx="1789227"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Hebelgesetz</a:t>
            </a:r>
          </a:p>
        </p:txBody>
      </p:sp>
      <p:sp>
        <p:nvSpPr>
          <p:cNvPr id="67" name="Rechteck 66"/>
          <p:cNvSpPr/>
          <p:nvPr/>
        </p:nvSpPr>
        <p:spPr>
          <a:xfrm>
            <a:off x="6939613" y="3493136"/>
            <a:ext cx="1789227"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Getriebe 1</a:t>
            </a:r>
          </a:p>
        </p:txBody>
      </p:sp>
      <p:sp>
        <p:nvSpPr>
          <p:cNvPr id="68" name="Rechteck 67"/>
          <p:cNvSpPr/>
          <p:nvPr/>
        </p:nvSpPr>
        <p:spPr>
          <a:xfrm>
            <a:off x="6939613" y="5658578"/>
            <a:ext cx="1789227"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Schaltung 1</a:t>
            </a:r>
          </a:p>
        </p:txBody>
      </p:sp>
      <p:sp>
        <p:nvSpPr>
          <p:cNvPr id="69" name="Rechteck 68"/>
          <p:cNvSpPr/>
          <p:nvPr/>
        </p:nvSpPr>
        <p:spPr>
          <a:xfrm>
            <a:off x="6939613" y="6102510"/>
            <a:ext cx="1789227"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µC 1</a:t>
            </a:r>
          </a:p>
        </p:txBody>
      </p:sp>
      <p:sp>
        <p:nvSpPr>
          <p:cNvPr id="73" name="Rechteck 72"/>
          <p:cNvSpPr/>
          <p:nvPr/>
        </p:nvSpPr>
        <p:spPr>
          <a:xfrm>
            <a:off x="6939613" y="4357814"/>
            <a:ext cx="1789227"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Statik 1</a:t>
            </a:r>
          </a:p>
        </p:txBody>
      </p:sp>
      <p:sp>
        <p:nvSpPr>
          <p:cNvPr id="74" name="Rechteck 73"/>
          <p:cNvSpPr/>
          <p:nvPr/>
        </p:nvSpPr>
        <p:spPr>
          <a:xfrm>
            <a:off x="6939613" y="5235475"/>
            <a:ext cx="1789227"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Löten 1</a:t>
            </a:r>
          </a:p>
        </p:txBody>
      </p:sp>
      <p:sp>
        <p:nvSpPr>
          <p:cNvPr id="75" name="Rechteck 74"/>
          <p:cNvSpPr/>
          <p:nvPr/>
        </p:nvSpPr>
        <p:spPr>
          <a:xfrm>
            <a:off x="6939613" y="3058997"/>
            <a:ext cx="1789227"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Getriebe 2</a:t>
            </a:r>
          </a:p>
        </p:txBody>
      </p:sp>
      <p:sp>
        <p:nvSpPr>
          <p:cNvPr id="76" name="Rechteck 75"/>
          <p:cNvSpPr/>
          <p:nvPr/>
        </p:nvSpPr>
        <p:spPr>
          <a:xfrm>
            <a:off x="6939613" y="1731479"/>
            <a:ext cx="1789227" cy="360000"/>
          </a:xfrm>
          <a:prstGeom prst="rect">
            <a:avLst/>
          </a:prstGeom>
          <a:solidFill>
            <a:schemeClr val="bg2">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Tabellenkalkulation</a:t>
            </a:r>
          </a:p>
        </p:txBody>
      </p:sp>
      <p:sp>
        <p:nvSpPr>
          <p:cNvPr id="77" name="Rechteck 76"/>
          <p:cNvSpPr/>
          <p:nvPr/>
        </p:nvSpPr>
        <p:spPr>
          <a:xfrm>
            <a:off x="6939613" y="2175412"/>
            <a:ext cx="1789227" cy="360000"/>
          </a:xfrm>
          <a:prstGeom prst="rect">
            <a:avLst/>
          </a:prstGeom>
          <a:solidFill>
            <a:schemeClr val="bg2">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Forschen 1</a:t>
            </a:r>
          </a:p>
        </p:txBody>
      </p:sp>
      <p:sp>
        <p:nvSpPr>
          <p:cNvPr id="78" name="Rechteck 77"/>
          <p:cNvSpPr/>
          <p:nvPr/>
        </p:nvSpPr>
        <p:spPr>
          <a:xfrm>
            <a:off x="6939613" y="4801747"/>
            <a:ext cx="1789227"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Multimeter 1</a:t>
            </a:r>
          </a:p>
        </p:txBody>
      </p:sp>
    </p:spTree>
    <p:extLst>
      <p:ext uri="{BB962C8B-B14F-4D97-AF65-F5344CB8AC3E}">
        <p14:creationId xmlns:p14="http://schemas.microsoft.com/office/powerpoint/2010/main" val="24958506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998436" y="2852259"/>
            <a:ext cx="2190016" cy="361916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grpSp>
        <p:nvGrpSpPr>
          <p:cNvPr id="29" name="Gruppieren 28"/>
          <p:cNvGrpSpPr/>
          <p:nvPr/>
        </p:nvGrpSpPr>
        <p:grpSpPr>
          <a:xfrm>
            <a:off x="9840162" y="708975"/>
            <a:ext cx="2848204" cy="2400018"/>
            <a:chOff x="6302708" y="490115"/>
            <a:chExt cx="2226056" cy="1875769"/>
          </a:xfrm>
        </p:grpSpPr>
        <p:sp>
          <p:nvSpPr>
            <p:cNvPr id="30" name="Richtungspfeil 11"/>
            <p:cNvSpPr/>
            <p:nvPr/>
          </p:nvSpPr>
          <p:spPr>
            <a:xfrm rot="16777811">
              <a:off x="5735598" y="1057225"/>
              <a:ext cx="1572381" cy="438162"/>
            </a:xfrm>
            <a:prstGeom prst="homePlate">
              <a:avLst>
                <a:gd name="adj" fmla="val 6463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31" name="Richtungspfeil 12"/>
            <p:cNvSpPr/>
            <p:nvPr/>
          </p:nvSpPr>
          <p:spPr>
            <a:xfrm rot="16777811">
              <a:off x="6328162" y="1157769"/>
              <a:ext cx="1572380" cy="438162"/>
            </a:xfrm>
            <a:prstGeom prst="homePlate">
              <a:avLst>
                <a:gd name="adj" fmla="val 64634"/>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dirty="0"/>
            </a:p>
          </p:txBody>
        </p:sp>
        <p:sp>
          <p:nvSpPr>
            <p:cNvPr id="32" name="Richtungspfeil 13"/>
            <p:cNvSpPr/>
            <p:nvPr/>
          </p:nvSpPr>
          <p:spPr>
            <a:xfrm rot="16777811">
              <a:off x="6928011" y="1262622"/>
              <a:ext cx="1572381" cy="438162"/>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33" name="Richtungspfeil 43"/>
            <p:cNvSpPr/>
            <p:nvPr/>
          </p:nvSpPr>
          <p:spPr>
            <a:xfrm rot="16777811">
              <a:off x="7525006" y="1362126"/>
              <a:ext cx="1569353" cy="438163"/>
            </a:xfrm>
            <a:prstGeom prst="homePlate">
              <a:avLst>
                <a:gd name="adj" fmla="val 64634"/>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34" name="Textfeld 33"/>
            <p:cNvSpPr txBox="1"/>
            <p:nvPr/>
          </p:nvSpPr>
          <p:spPr>
            <a:xfrm rot="16777811">
              <a:off x="6623151" y="1353925"/>
              <a:ext cx="954622" cy="288657"/>
            </a:xfrm>
            <a:prstGeom prst="rect">
              <a:avLst/>
            </a:prstGeom>
            <a:noFill/>
            <a:ln>
              <a:noFill/>
            </a:ln>
          </p:spPr>
          <p:txBody>
            <a:bodyPr wrap="none" rtlCol="0">
              <a:spAutoFit/>
            </a:bodyPr>
            <a:lstStyle/>
            <a:p>
              <a:r>
                <a:rPr lang="de-DE" b="1" dirty="0">
                  <a:solidFill>
                    <a:schemeClr val="bg1"/>
                  </a:solidFill>
                </a:rPr>
                <a:t>Entwickeln</a:t>
              </a:r>
            </a:p>
          </p:txBody>
        </p:sp>
        <p:sp>
          <p:nvSpPr>
            <p:cNvPr id="35" name="Textfeld 34"/>
            <p:cNvSpPr txBox="1"/>
            <p:nvPr/>
          </p:nvSpPr>
          <p:spPr>
            <a:xfrm rot="16777811">
              <a:off x="6094431" y="1252172"/>
              <a:ext cx="812699" cy="288657"/>
            </a:xfrm>
            <a:prstGeom prst="rect">
              <a:avLst/>
            </a:prstGeom>
            <a:noFill/>
            <a:ln>
              <a:noFill/>
            </a:ln>
          </p:spPr>
          <p:txBody>
            <a:bodyPr wrap="none" rtlCol="0">
              <a:spAutoFit/>
            </a:bodyPr>
            <a:lstStyle/>
            <a:p>
              <a:r>
                <a:rPr lang="de-DE" b="1" dirty="0">
                  <a:solidFill>
                    <a:schemeClr val="bg1"/>
                  </a:solidFill>
                </a:rPr>
                <a:t>Forschen</a:t>
              </a:r>
            </a:p>
          </p:txBody>
        </p:sp>
        <p:sp>
          <p:nvSpPr>
            <p:cNvPr id="36" name="Textfeld 35"/>
            <p:cNvSpPr txBox="1"/>
            <p:nvPr/>
          </p:nvSpPr>
          <p:spPr>
            <a:xfrm rot="16777811">
              <a:off x="7152944" y="1455914"/>
              <a:ext cx="1097146" cy="288657"/>
            </a:xfrm>
            <a:prstGeom prst="rect">
              <a:avLst/>
            </a:prstGeom>
            <a:noFill/>
            <a:ln>
              <a:noFill/>
            </a:ln>
          </p:spPr>
          <p:txBody>
            <a:bodyPr wrap="none" rtlCol="0">
              <a:spAutoFit/>
            </a:bodyPr>
            <a:lstStyle/>
            <a:p>
              <a:r>
                <a:rPr lang="de-DE" b="1" dirty="0">
                  <a:solidFill>
                    <a:schemeClr val="bg1"/>
                  </a:solidFill>
                </a:rPr>
                <a:t>Organisation</a:t>
              </a:r>
            </a:p>
          </p:txBody>
        </p:sp>
        <p:sp>
          <p:nvSpPr>
            <p:cNvPr id="37" name="Textfeld 36"/>
            <p:cNvSpPr txBox="1"/>
            <p:nvPr/>
          </p:nvSpPr>
          <p:spPr>
            <a:xfrm rot="16777811">
              <a:off x="7795692" y="1544420"/>
              <a:ext cx="998872" cy="288657"/>
            </a:xfrm>
            <a:prstGeom prst="rect">
              <a:avLst/>
            </a:prstGeom>
            <a:noFill/>
            <a:ln>
              <a:noFill/>
            </a:ln>
          </p:spPr>
          <p:txBody>
            <a:bodyPr wrap="none" rtlCol="0">
              <a:spAutoFit/>
            </a:bodyPr>
            <a:lstStyle/>
            <a:p>
              <a:r>
                <a:rPr lang="de-DE" b="1" dirty="0">
                  <a:solidFill>
                    <a:schemeClr val="bg1"/>
                  </a:solidFill>
                </a:rPr>
                <a:t>Mündigkeit</a:t>
              </a:r>
            </a:p>
          </p:txBody>
        </p:sp>
      </p:grpSp>
      <p:grpSp>
        <p:nvGrpSpPr>
          <p:cNvPr id="38" name="Gruppieren 37"/>
          <p:cNvGrpSpPr/>
          <p:nvPr/>
        </p:nvGrpSpPr>
        <p:grpSpPr>
          <a:xfrm>
            <a:off x="-2886890" y="2478086"/>
            <a:ext cx="2283024" cy="2078113"/>
            <a:chOff x="1441569" y="951329"/>
            <a:chExt cx="5853235" cy="5327883"/>
          </a:xfrm>
        </p:grpSpPr>
        <p:grpSp>
          <p:nvGrpSpPr>
            <p:cNvPr id="39" name="Gruppieren 38"/>
            <p:cNvGrpSpPr/>
            <p:nvPr/>
          </p:nvGrpSpPr>
          <p:grpSpPr>
            <a:xfrm>
              <a:off x="1441569" y="5088279"/>
              <a:ext cx="990631" cy="1190933"/>
              <a:chOff x="1441569" y="5088279"/>
              <a:chExt cx="990631" cy="1190933"/>
            </a:xfrm>
          </p:grpSpPr>
          <p:sp>
            <p:nvSpPr>
              <p:cNvPr id="50" name="Freeform 4"/>
              <p:cNvSpPr>
                <a:spLocks/>
              </p:cNvSpPr>
              <p:nvPr/>
            </p:nvSpPr>
            <p:spPr bwMode="auto">
              <a:xfrm>
                <a:off x="1441569" y="5088279"/>
                <a:ext cx="970013" cy="1190933"/>
              </a:xfrm>
              <a:custGeom>
                <a:avLst/>
                <a:gdLst>
                  <a:gd name="T0" fmla="*/ 0 w 1185797"/>
                  <a:gd name="T1" fmla="*/ 1182414 h 1418897"/>
                  <a:gd name="T2" fmla="*/ 299544 w 1185797"/>
                  <a:gd name="T3" fmla="*/ 189186 h 1418897"/>
                  <a:gd name="T4" fmla="*/ 914400 w 1185797"/>
                  <a:gd name="T5" fmla="*/ 0 h 1418897"/>
                  <a:gd name="T6" fmla="*/ 1185797 w 1185797"/>
                  <a:gd name="T7" fmla="*/ 406813 h 1418897"/>
                  <a:gd name="T8" fmla="*/ 1008993 w 1185797"/>
                  <a:gd name="T9" fmla="*/ 1418897 h 1418897"/>
                  <a:gd name="T10" fmla="*/ 0 w 1185797"/>
                  <a:gd name="T11" fmla="*/ 1182414 h 1418897"/>
                  <a:gd name="connsiteX0" fmla="*/ 0 w 1357180"/>
                  <a:gd name="connsiteY0" fmla="*/ 1153407 h 1418897"/>
                  <a:gd name="connsiteX1" fmla="*/ 470927 w 1357180"/>
                  <a:gd name="connsiteY1" fmla="*/ 189186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153407 h 1418897"/>
                  <a:gd name="connsiteX1" fmla="*/ 564408 w 1357180"/>
                  <a:gd name="connsiteY1" fmla="*/ 73154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269438 h 1534928"/>
                  <a:gd name="connsiteX1" fmla="*/ 564408 w 1357180"/>
                  <a:gd name="connsiteY1" fmla="*/ 189185 h 1534928"/>
                  <a:gd name="connsiteX2" fmla="*/ 1210426 w 1357180"/>
                  <a:gd name="connsiteY2" fmla="*/ 0 h 1534928"/>
                  <a:gd name="connsiteX3" fmla="*/ 1357180 w 1357180"/>
                  <a:gd name="connsiteY3" fmla="*/ 522844 h 1534928"/>
                  <a:gd name="connsiteX4" fmla="*/ 1180376 w 1357180"/>
                  <a:gd name="connsiteY4" fmla="*/ 1534928 h 1534928"/>
                  <a:gd name="connsiteX5" fmla="*/ 0 w 1357180"/>
                  <a:gd name="connsiteY5" fmla="*/ 1269438 h 1534928"/>
                  <a:gd name="connsiteX0" fmla="*/ 0 w 1388340"/>
                  <a:gd name="connsiteY0" fmla="*/ 1269438 h 1534928"/>
                  <a:gd name="connsiteX1" fmla="*/ 564408 w 1388340"/>
                  <a:gd name="connsiteY1" fmla="*/ 189185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269438 h 1534928"/>
                  <a:gd name="connsiteX1" fmla="*/ 564408 w 1388340"/>
                  <a:gd name="connsiteY1" fmla="*/ 137341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321282 h 1586772"/>
                  <a:gd name="connsiteX1" fmla="*/ 564408 w 1388340"/>
                  <a:gd name="connsiteY1" fmla="*/ 189185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44875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25342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8340" h="1586772">
                    <a:moveTo>
                      <a:pt x="0" y="1321282"/>
                    </a:moveTo>
                    <a:lnTo>
                      <a:pt x="525342" y="189186"/>
                    </a:lnTo>
                    <a:lnTo>
                      <a:pt x="1210426" y="0"/>
                    </a:lnTo>
                    <a:lnTo>
                      <a:pt x="1388340" y="458657"/>
                    </a:lnTo>
                    <a:lnTo>
                      <a:pt x="1180376" y="1586772"/>
                    </a:lnTo>
                    <a:lnTo>
                      <a:pt x="0" y="1321282"/>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51" name="Text Box 6"/>
              <p:cNvSpPr txBox="1">
                <a:spLocks noChangeArrowheads="1"/>
              </p:cNvSpPr>
              <p:nvPr/>
            </p:nvSpPr>
            <p:spPr bwMode="auto">
              <a:xfrm rot="17282728">
                <a:off x="1613265" y="5336329"/>
                <a:ext cx="771943" cy="8659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Aus-blick</a:t>
                </a:r>
                <a:endParaRPr kumimoji="0" lang="de-DE" altLang="de-DE" sz="800" i="0" u="none" strike="noStrike" cap="none" normalizeH="0" baseline="0" dirty="0">
                  <a:ln>
                    <a:noFill/>
                  </a:ln>
                  <a:solidFill>
                    <a:schemeClr val="tx1"/>
                  </a:solidFill>
                  <a:effectLst/>
                  <a:latin typeface="Arial" pitchFamily="34" charset="0"/>
                  <a:cs typeface="Arial" pitchFamily="34" charset="0"/>
                </a:endParaRPr>
              </a:p>
            </p:txBody>
          </p:sp>
        </p:grpSp>
        <p:grpSp>
          <p:nvGrpSpPr>
            <p:cNvPr id="40" name="Gruppieren 39"/>
            <p:cNvGrpSpPr/>
            <p:nvPr/>
          </p:nvGrpSpPr>
          <p:grpSpPr>
            <a:xfrm>
              <a:off x="1814661" y="4310015"/>
              <a:ext cx="5114346" cy="1069918"/>
              <a:chOff x="1814661" y="4310015"/>
              <a:chExt cx="5114346" cy="1069918"/>
            </a:xfrm>
          </p:grpSpPr>
          <p:sp>
            <p:nvSpPr>
              <p:cNvPr id="48" name="Freeform 5"/>
              <p:cNvSpPr>
                <a:spLocks/>
              </p:cNvSpPr>
              <p:nvPr/>
            </p:nvSpPr>
            <p:spPr bwMode="auto">
              <a:xfrm>
                <a:off x="1814661" y="4310015"/>
                <a:ext cx="5114346" cy="1069918"/>
              </a:xfrm>
              <a:custGeom>
                <a:avLst/>
                <a:gdLst>
                  <a:gd name="T0" fmla="*/ 0 w 7570979"/>
                  <a:gd name="T1" fmla="*/ 1734207 h 2301765"/>
                  <a:gd name="T2" fmla="*/ 725214 w 7570979"/>
                  <a:gd name="T3" fmla="*/ 1497724 h 2301765"/>
                  <a:gd name="T4" fmla="*/ 882869 w 7570979"/>
                  <a:gd name="T5" fmla="*/ 1970689 h 2301765"/>
                  <a:gd name="T6" fmla="*/ 6385035 w 7570979"/>
                  <a:gd name="T7" fmla="*/ 1891862 h 2301765"/>
                  <a:gd name="T8" fmla="*/ 6653049 w 7570979"/>
                  <a:gd name="T9" fmla="*/ 2301765 h 2301765"/>
                  <a:gd name="T10" fmla="*/ 7236373 w 7570979"/>
                  <a:gd name="T11" fmla="*/ 2081048 h 2301765"/>
                  <a:gd name="T12" fmla="*/ 0 w 7570979"/>
                  <a:gd name="T13" fmla="*/ 1734207 h 2301765"/>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653049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65480 w 7605494"/>
                  <a:gd name="connsiteY3" fmla="*/ 1345967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81061 w 7605494"/>
                  <a:gd name="connsiteY3" fmla="*/ 1476501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886405"/>
                  <a:gd name="connsiteX1" fmla="*/ 725214 w 7605494"/>
                  <a:gd name="connsiteY1" fmla="*/ 937325 h 1886405"/>
                  <a:gd name="connsiteX2" fmla="*/ 882869 w 7605494"/>
                  <a:gd name="connsiteY2" fmla="*/ 1410290 h 1886405"/>
                  <a:gd name="connsiteX3" fmla="*/ 6681061 w 7605494"/>
                  <a:gd name="connsiteY3" fmla="*/ 1476501 h 1886405"/>
                  <a:gd name="connsiteX4" fmla="*/ 6902335 w 7605494"/>
                  <a:gd name="connsiteY4" fmla="*/ 1886405 h 1886405"/>
                  <a:gd name="connsiteX5" fmla="*/ 7594719 w 7605494"/>
                  <a:gd name="connsiteY5" fmla="*/ 1520648 h 1886405"/>
                  <a:gd name="connsiteX6" fmla="*/ 0 w 7605494"/>
                  <a:gd name="connsiteY6" fmla="*/ 1173808 h 1886405"/>
                  <a:gd name="connsiteX0" fmla="*/ 0 w 7527702"/>
                  <a:gd name="connsiteY0" fmla="*/ 1083314 h 1795911"/>
                  <a:gd name="connsiteX1" fmla="*/ 725214 w 7527702"/>
                  <a:gd name="connsiteY1" fmla="*/ 846831 h 1795911"/>
                  <a:gd name="connsiteX2" fmla="*/ 882869 w 7527702"/>
                  <a:gd name="connsiteY2" fmla="*/ 1319796 h 1795911"/>
                  <a:gd name="connsiteX3" fmla="*/ 6681061 w 7527702"/>
                  <a:gd name="connsiteY3" fmla="*/ 1386007 h 1795911"/>
                  <a:gd name="connsiteX4" fmla="*/ 6902335 w 7527702"/>
                  <a:gd name="connsiteY4" fmla="*/ 1795911 h 1795911"/>
                  <a:gd name="connsiteX5" fmla="*/ 7516819 w 7527702"/>
                  <a:gd name="connsiteY5" fmla="*/ 1647712 h 1795911"/>
                  <a:gd name="connsiteX6" fmla="*/ 0 w 7527702"/>
                  <a:gd name="connsiteY6" fmla="*/ 1083314 h 1795911"/>
                  <a:gd name="connsiteX0" fmla="*/ 0 w 7527703"/>
                  <a:gd name="connsiteY0" fmla="*/ 1083314 h 1795911"/>
                  <a:gd name="connsiteX1" fmla="*/ 725214 w 7527703"/>
                  <a:gd name="connsiteY1" fmla="*/ 846831 h 1795911"/>
                  <a:gd name="connsiteX2" fmla="*/ 882869 w 7527703"/>
                  <a:gd name="connsiteY2" fmla="*/ 1319796 h 1795911"/>
                  <a:gd name="connsiteX3" fmla="*/ 6681062 w 7527703"/>
                  <a:gd name="connsiteY3" fmla="*/ 1386007 h 1795911"/>
                  <a:gd name="connsiteX4" fmla="*/ 6902335 w 7527703"/>
                  <a:gd name="connsiteY4" fmla="*/ 1795911 h 1795911"/>
                  <a:gd name="connsiteX5" fmla="*/ 7516819 w 7527703"/>
                  <a:gd name="connsiteY5" fmla="*/ 1647712 h 1795911"/>
                  <a:gd name="connsiteX6" fmla="*/ 0 w 7527703"/>
                  <a:gd name="connsiteY6" fmla="*/ 1083314 h 1795911"/>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228619"/>
                  <a:gd name="connsiteY0" fmla="*/ 1538428 h 2251025"/>
                  <a:gd name="connsiteX1" fmla="*/ 725214 w 7228619"/>
                  <a:gd name="connsiteY1" fmla="*/ 1301945 h 2251025"/>
                  <a:gd name="connsiteX2" fmla="*/ 882869 w 7228619"/>
                  <a:gd name="connsiteY2" fmla="*/ 1774910 h 2251025"/>
                  <a:gd name="connsiteX3" fmla="*/ 6681062 w 7228619"/>
                  <a:gd name="connsiteY3" fmla="*/ 1841121 h 2251025"/>
                  <a:gd name="connsiteX4" fmla="*/ 6902335 w 7228619"/>
                  <a:gd name="connsiteY4" fmla="*/ 2251025 h 2251025"/>
                  <a:gd name="connsiteX5" fmla="*/ 7217296 w 7228619"/>
                  <a:gd name="connsiteY5" fmla="*/ 1173319 h 2251025"/>
                  <a:gd name="connsiteX6" fmla="*/ 0 w 7228619"/>
                  <a:gd name="connsiteY6" fmla="*/ 1538428 h 2251025"/>
                  <a:gd name="connsiteX0" fmla="*/ 0 w 7217296"/>
                  <a:gd name="connsiteY0" fmla="*/ 1090175 h 1802772"/>
                  <a:gd name="connsiteX1" fmla="*/ 725214 w 7217296"/>
                  <a:gd name="connsiteY1" fmla="*/ 853692 h 1802772"/>
                  <a:gd name="connsiteX2" fmla="*/ 882869 w 7217296"/>
                  <a:gd name="connsiteY2" fmla="*/ 1326657 h 1802772"/>
                  <a:gd name="connsiteX3" fmla="*/ 6681062 w 7217296"/>
                  <a:gd name="connsiteY3" fmla="*/ 1392868 h 1802772"/>
                  <a:gd name="connsiteX4" fmla="*/ 6902335 w 7217296"/>
                  <a:gd name="connsiteY4" fmla="*/ 1802772 h 1802772"/>
                  <a:gd name="connsiteX5" fmla="*/ 7217296 w 7217296"/>
                  <a:gd name="connsiteY5" fmla="*/ 725066 h 1802772"/>
                  <a:gd name="connsiteX6" fmla="*/ 0 w 7217296"/>
                  <a:gd name="connsiteY6" fmla="*/ 1090175 h 1802772"/>
                  <a:gd name="connsiteX0" fmla="*/ 0 w 7223105"/>
                  <a:gd name="connsiteY0" fmla="*/ 1090175 h 1392868"/>
                  <a:gd name="connsiteX1" fmla="*/ 725214 w 7223105"/>
                  <a:gd name="connsiteY1" fmla="*/ 853692 h 1392868"/>
                  <a:gd name="connsiteX2" fmla="*/ 882869 w 7223105"/>
                  <a:gd name="connsiteY2" fmla="*/ 1326657 h 1392868"/>
                  <a:gd name="connsiteX3" fmla="*/ 6681062 w 7223105"/>
                  <a:gd name="connsiteY3" fmla="*/ 1392868 h 1392868"/>
                  <a:gd name="connsiteX4" fmla="*/ 7223105 w 7223105"/>
                  <a:gd name="connsiteY4" fmla="*/ 1241387 h 1392868"/>
                  <a:gd name="connsiteX5" fmla="*/ 7217296 w 7223105"/>
                  <a:gd name="connsiteY5" fmla="*/ 725066 h 1392868"/>
                  <a:gd name="connsiteX6" fmla="*/ 0 w 7223105"/>
                  <a:gd name="connsiteY6" fmla="*/ 1090175 h 1392868"/>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642572 w 7223105"/>
                  <a:gd name="connsiteY3" fmla="*/ 1213702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319970"/>
                  <a:gd name="connsiteY0" fmla="*/ 1058619 h 1295101"/>
                  <a:gd name="connsiteX1" fmla="*/ 725214 w 7319970"/>
                  <a:gd name="connsiteY1" fmla="*/ 822136 h 1295101"/>
                  <a:gd name="connsiteX2" fmla="*/ 882869 w 7319970"/>
                  <a:gd name="connsiteY2" fmla="*/ 1295101 h 1295101"/>
                  <a:gd name="connsiteX3" fmla="*/ 6642572 w 7319970"/>
                  <a:gd name="connsiteY3" fmla="*/ 1182146 h 1295101"/>
                  <a:gd name="connsiteX4" fmla="*/ 7223105 w 7319970"/>
                  <a:gd name="connsiteY4" fmla="*/ 1209831 h 1295101"/>
                  <a:gd name="connsiteX5" fmla="*/ 7319942 w 7319970"/>
                  <a:gd name="connsiteY5" fmla="*/ 765177 h 1295101"/>
                  <a:gd name="connsiteX6" fmla="*/ 0 w 7319970"/>
                  <a:gd name="connsiteY6" fmla="*/ 1058619 h 1295101"/>
                  <a:gd name="connsiteX0" fmla="*/ 0 w 7319941"/>
                  <a:gd name="connsiteY0" fmla="*/ 1058619 h 1295101"/>
                  <a:gd name="connsiteX1" fmla="*/ 725214 w 7319941"/>
                  <a:gd name="connsiteY1" fmla="*/ 822136 h 1295101"/>
                  <a:gd name="connsiteX2" fmla="*/ 882869 w 7319941"/>
                  <a:gd name="connsiteY2" fmla="*/ 1295101 h 1295101"/>
                  <a:gd name="connsiteX3" fmla="*/ 6642572 w 7319941"/>
                  <a:gd name="connsiteY3" fmla="*/ 1182146 h 1295101"/>
                  <a:gd name="connsiteX4" fmla="*/ 7223105 w 7319941"/>
                  <a:gd name="connsiteY4" fmla="*/ 1209831 h 1295101"/>
                  <a:gd name="connsiteX5" fmla="*/ 7319942 w 7319941"/>
                  <a:gd name="connsiteY5" fmla="*/ 765177 h 1295101"/>
                  <a:gd name="connsiteX6" fmla="*/ 0 w 7319941"/>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141958 h 1378440"/>
                  <a:gd name="connsiteX1" fmla="*/ 725214 w 7319942"/>
                  <a:gd name="connsiteY1" fmla="*/ 905475 h 1378440"/>
                  <a:gd name="connsiteX2" fmla="*/ 882869 w 7319942"/>
                  <a:gd name="connsiteY2" fmla="*/ 1378440 h 1378440"/>
                  <a:gd name="connsiteX3" fmla="*/ 6642572 w 7319942"/>
                  <a:gd name="connsiteY3" fmla="*/ 1265485 h 1378440"/>
                  <a:gd name="connsiteX4" fmla="*/ 7223105 w 7319942"/>
                  <a:gd name="connsiteY4" fmla="*/ 1293170 h 1378440"/>
                  <a:gd name="connsiteX5" fmla="*/ 7319942 w 7319942"/>
                  <a:gd name="connsiteY5" fmla="*/ 848516 h 1378440"/>
                  <a:gd name="connsiteX6" fmla="*/ 0 w 7319942"/>
                  <a:gd name="connsiteY6" fmla="*/ 1141958 h 1378440"/>
                  <a:gd name="connsiteX0" fmla="*/ 0 w 7319942"/>
                  <a:gd name="connsiteY0" fmla="*/ 1189052 h 1425534"/>
                  <a:gd name="connsiteX1" fmla="*/ 725214 w 7319942"/>
                  <a:gd name="connsiteY1" fmla="*/ 952569 h 1425534"/>
                  <a:gd name="connsiteX2" fmla="*/ 882869 w 7319942"/>
                  <a:gd name="connsiteY2" fmla="*/ 1425534 h 1425534"/>
                  <a:gd name="connsiteX3" fmla="*/ 6642572 w 7319942"/>
                  <a:gd name="connsiteY3" fmla="*/ 1312579 h 1425534"/>
                  <a:gd name="connsiteX4" fmla="*/ 7223105 w 7319942"/>
                  <a:gd name="connsiteY4" fmla="*/ 1340264 h 1425534"/>
                  <a:gd name="connsiteX5" fmla="*/ 7319942 w 7319942"/>
                  <a:gd name="connsiteY5" fmla="*/ 895610 h 1425534"/>
                  <a:gd name="connsiteX6" fmla="*/ 0 w 7319942"/>
                  <a:gd name="connsiteY6" fmla="*/ 1189052 h 142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9942" h="1425534">
                    <a:moveTo>
                      <a:pt x="0" y="1189052"/>
                    </a:moveTo>
                    <a:lnTo>
                      <a:pt x="725214" y="952569"/>
                    </a:lnTo>
                    <a:lnTo>
                      <a:pt x="882869" y="1425534"/>
                    </a:lnTo>
                    <a:cubicBezTo>
                      <a:pt x="1852550" y="355874"/>
                      <a:pt x="6123633" y="904930"/>
                      <a:pt x="6642572" y="1312579"/>
                    </a:cubicBezTo>
                    <a:lnTo>
                      <a:pt x="7223105" y="1340264"/>
                    </a:lnTo>
                    <a:lnTo>
                      <a:pt x="7319942" y="895610"/>
                    </a:lnTo>
                    <a:cubicBezTo>
                      <a:pt x="6475399" y="78334"/>
                      <a:pt x="755230" y="-748210"/>
                      <a:pt x="0" y="1189052"/>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49" name="Text Box 7"/>
              <p:cNvSpPr txBox="1">
                <a:spLocks noChangeArrowheads="1"/>
              </p:cNvSpPr>
              <p:nvPr/>
            </p:nvSpPr>
            <p:spPr bwMode="auto">
              <a:xfrm rot="21303001">
                <a:off x="2657531" y="4473840"/>
                <a:ext cx="1898485" cy="686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Qualifizierung</a:t>
                </a:r>
                <a:endParaRPr kumimoji="0" lang="de-DE" altLang="de-DE" sz="100" i="0" u="none" strike="noStrike" cap="none" normalizeH="0" baseline="0" dirty="0">
                  <a:ln>
                    <a:noFill/>
                  </a:ln>
                  <a:solidFill>
                    <a:schemeClr val="tx1"/>
                  </a:solidFill>
                  <a:effectLst/>
                  <a:latin typeface="Arial" pitchFamily="34" charset="0"/>
                  <a:cs typeface="Arial" pitchFamily="34" charset="0"/>
                </a:endParaRPr>
              </a:p>
            </p:txBody>
          </p:sp>
        </p:grpSp>
        <p:grpSp>
          <p:nvGrpSpPr>
            <p:cNvPr id="41" name="Gruppieren 40"/>
            <p:cNvGrpSpPr/>
            <p:nvPr/>
          </p:nvGrpSpPr>
          <p:grpSpPr>
            <a:xfrm>
              <a:off x="6275934" y="951329"/>
              <a:ext cx="1018870" cy="1532948"/>
              <a:chOff x="6275934" y="951329"/>
              <a:chExt cx="1018870" cy="1532948"/>
            </a:xfrm>
          </p:grpSpPr>
          <p:sp>
            <p:nvSpPr>
              <p:cNvPr id="46" name="Freeform 9"/>
              <p:cNvSpPr>
                <a:spLocks/>
              </p:cNvSpPr>
              <p:nvPr/>
            </p:nvSpPr>
            <p:spPr bwMode="auto">
              <a:xfrm rot="756605">
                <a:off x="6275934" y="951329"/>
                <a:ext cx="944192" cy="1532948"/>
              </a:xfrm>
              <a:custGeom>
                <a:avLst/>
                <a:gdLst>
                  <a:gd name="T0" fmla="*/ 31531 w 1166648"/>
                  <a:gd name="T1" fmla="*/ 1355835 h 1450428"/>
                  <a:gd name="T2" fmla="*/ 567558 w 1166648"/>
                  <a:gd name="T3" fmla="*/ 1056290 h 1450428"/>
                  <a:gd name="T4" fmla="*/ 1087821 w 1166648"/>
                  <a:gd name="T5" fmla="*/ 1450428 h 1450428"/>
                  <a:gd name="T6" fmla="*/ 1166648 w 1166648"/>
                  <a:gd name="T7" fmla="*/ 457200 h 1450428"/>
                  <a:gd name="T8" fmla="*/ 599090 w 1166648"/>
                  <a:gd name="T9" fmla="*/ 0 h 1450428"/>
                  <a:gd name="T10" fmla="*/ 0 w 1166648"/>
                  <a:gd name="T11" fmla="*/ 457200 h 1450428"/>
                  <a:gd name="T12" fmla="*/ 31531 w 1166648"/>
                  <a:gd name="T13" fmla="*/ 1355835 h 1450428"/>
                  <a:gd name="connsiteX0" fmla="*/ 31531 w 1386311"/>
                  <a:gd name="connsiteY0" fmla="*/ 1355835 h 1450428"/>
                  <a:gd name="connsiteX1" fmla="*/ 567558 w 1386311"/>
                  <a:gd name="connsiteY1" fmla="*/ 1056290 h 1450428"/>
                  <a:gd name="connsiteX2" fmla="*/ 1087821 w 1386311"/>
                  <a:gd name="connsiteY2" fmla="*/ 1450428 h 1450428"/>
                  <a:gd name="connsiteX3" fmla="*/ 1386312 w 1386311"/>
                  <a:gd name="connsiteY3" fmla="*/ 441178 h 1450428"/>
                  <a:gd name="connsiteX4" fmla="*/ 599090 w 1386311"/>
                  <a:gd name="connsiteY4" fmla="*/ 0 h 1450428"/>
                  <a:gd name="connsiteX5" fmla="*/ 0 w 1386311"/>
                  <a:gd name="connsiteY5" fmla="*/ 457200 h 1450428"/>
                  <a:gd name="connsiteX6" fmla="*/ 31531 w 1386311"/>
                  <a:gd name="connsiteY6" fmla="*/ 1355835 h 1450428"/>
                  <a:gd name="connsiteX0" fmla="*/ 31531 w 1386312"/>
                  <a:gd name="connsiteY0" fmla="*/ 1620488 h 1715081"/>
                  <a:gd name="connsiteX1" fmla="*/ 567558 w 1386312"/>
                  <a:gd name="connsiteY1" fmla="*/ 1320943 h 1715081"/>
                  <a:gd name="connsiteX2" fmla="*/ 1087821 w 1386312"/>
                  <a:gd name="connsiteY2" fmla="*/ 1715081 h 1715081"/>
                  <a:gd name="connsiteX3" fmla="*/ 1386312 w 1386312"/>
                  <a:gd name="connsiteY3" fmla="*/ 705831 h 1715081"/>
                  <a:gd name="connsiteX4" fmla="*/ 870764 w 1386312"/>
                  <a:gd name="connsiteY4" fmla="*/ 1 h 1715081"/>
                  <a:gd name="connsiteX5" fmla="*/ 0 w 1386312"/>
                  <a:gd name="connsiteY5" fmla="*/ 721853 h 1715081"/>
                  <a:gd name="connsiteX6" fmla="*/ 31531 w 1386312"/>
                  <a:gd name="connsiteY6" fmla="*/ 1620488 h 1715081"/>
                  <a:gd name="connsiteX0" fmla="*/ 0 w 1354781"/>
                  <a:gd name="connsiteY0" fmla="*/ 1620487 h 1715080"/>
                  <a:gd name="connsiteX1" fmla="*/ 536027 w 1354781"/>
                  <a:gd name="connsiteY1" fmla="*/ 1320942 h 1715080"/>
                  <a:gd name="connsiteX2" fmla="*/ 1056290 w 1354781"/>
                  <a:gd name="connsiteY2" fmla="*/ 1715080 h 1715080"/>
                  <a:gd name="connsiteX3" fmla="*/ 1354781 w 1354781"/>
                  <a:gd name="connsiteY3" fmla="*/ 705830 h 1715080"/>
                  <a:gd name="connsiteX4" fmla="*/ 839233 w 1354781"/>
                  <a:gd name="connsiteY4" fmla="*/ 0 h 1715080"/>
                  <a:gd name="connsiteX5" fmla="*/ 118712 w 1354781"/>
                  <a:gd name="connsiteY5" fmla="*/ 616252 h 1715080"/>
                  <a:gd name="connsiteX6" fmla="*/ 0 w 1354781"/>
                  <a:gd name="connsiteY6" fmla="*/ 1620487 h 1715080"/>
                  <a:gd name="connsiteX0" fmla="*/ 0 w 1290561"/>
                  <a:gd name="connsiteY0" fmla="*/ 1621976 h 1715080"/>
                  <a:gd name="connsiteX1" fmla="*/ 471807 w 1290561"/>
                  <a:gd name="connsiteY1" fmla="*/ 1320942 h 1715080"/>
                  <a:gd name="connsiteX2" fmla="*/ 992070 w 1290561"/>
                  <a:gd name="connsiteY2" fmla="*/ 1715080 h 1715080"/>
                  <a:gd name="connsiteX3" fmla="*/ 1290561 w 1290561"/>
                  <a:gd name="connsiteY3" fmla="*/ 705830 h 1715080"/>
                  <a:gd name="connsiteX4" fmla="*/ 775013 w 1290561"/>
                  <a:gd name="connsiteY4" fmla="*/ 0 h 1715080"/>
                  <a:gd name="connsiteX5" fmla="*/ 54492 w 1290561"/>
                  <a:gd name="connsiteY5" fmla="*/ 616252 h 1715080"/>
                  <a:gd name="connsiteX6" fmla="*/ 0 w 1290561"/>
                  <a:gd name="connsiteY6" fmla="*/ 1621976 h 1715080"/>
                  <a:gd name="connsiteX0" fmla="*/ 0 w 1305767"/>
                  <a:gd name="connsiteY0" fmla="*/ 1624647 h 1715080"/>
                  <a:gd name="connsiteX1" fmla="*/ 487013 w 1305767"/>
                  <a:gd name="connsiteY1" fmla="*/ 1320942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15080"/>
                  <a:gd name="connsiteX1" fmla="*/ 473609 w 1305767"/>
                  <a:gd name="connsiteY1" fmla="*/ 1385988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23096"/>
                  <a:gd name="connsiteX1" fmla="*/ 473609 w 1305767"/>
                  <a:gd name="connsiteY1" fmla="*/ 1385988 h 1723096"/>
                  <a:gd name="connsiteX2" fmla="*/ 961663 w 1305767"/>
                  <a:gd name="connsiteY2" fmla="*/ 1723095 h 1723096"/>
                  <a:gd name="connsiteX3" fmla="*/ 1305767 w 1305767"/>
                  <a:gd name="connsiteY3" fmla="*/ 705830 h 1723096"/>
                  <a:gd name="connsiteX4" fmla="*/ 790219 w 1305767"/>
                  <a:gd name="connsiteY4" fmla="*/ 0 h 1723096"/>
                  <a:gd name="connsiteX5" fmla="*/ 69698 w 1305767"/>
                  <a:gd name="connsiteY5" fmla="*/ 616252 h 1723096"/>
                  <a:gd name="connsiteX6" fmla="*/ 0 w 1305767"/>
                  <a:gd name="connsiteY6" fmla="*/ 1624647 h 1723096"/>
                  <a:gd name="connsiteX0" fmla="*/ 0 w 1351380"/>
                  <a:gd name="connsiteY0" fmla="*/ 1632661 h 1723095"/>
                  <a:gd name="connsiteX1" fmla="*/ 519222 w 1351380"/>
                  <a:gd name="connsiteY1" fmla="*/ 1385988 h 1723095"/>
                  <a:gd name="connsiteX2" fmla="*/ 1007276 w 1351380"/>
                  <a:gd name="connsiteY2" fmla="*/ 1723095 h 1723095"/>
                  <a:gd name="connsiteX3" fmla="*/ 1351380 w 1351380"/>
                  <a:gd name="connsiteY3" fmla="*/ 705830 h 1723095"/>
                  <a:gd name="connsiteX4" fmla="*/ 835832 w 1351380"/>
                  <a:gd name="connsiteY4" fmla="*/ 0 h 1723095"/>
                  <a:gd name="connsiteX5" fmla="*/ 115311 w 1351380"/>
                  <a:gd name="connsiteY5" fmla="*/ 616252 h 1723095"/>
                  <a:gd name="connsiteX6" fmla="*/ 0 w 1351380"/>
                  <a:gd name="connsiteY6" fmla="*/ 1632661 h 172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380" h="1723095">
                    <a:moveTo>
                      <a:pt x="0" y="1632661"/>
                    </a:moveTo>
                    <a:lnTo>
                      <a:pt x="519222" y="1385988"/>
                    </a:lnTo>
                    <a:lnTo>
                      <a:pt x="1007276" y="1723095"/>
                    </a:lnTo>
                    <a:lnTo>
                      <a:pt x="1351380" y="705830"/>
                    </a:lnTo>
                    <a:lnTo>
                      <a:pt x="835832" y="0"/>
                    </a:lnTo>
                    <a:lnTo>
                      <a:pt x="115311" y="616252"/>
                    </a:lnTo>
                    <a:lnTo>
                      <a:pt x="0" y="1632661"/>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47" name="Text Box 10"/>
              <p:cNvSpPr txBox="1">
                <a:spLocks noChangeArrowheads="1"/>
              </p:cNvSpPr>
              <p:nvPr/>
            </p:nvSpPr>
            <p:spPr bwMode="auto">
              <a:xfrm rot="17744282">
                <a:off x="6423985" y="1471296"/>
                <a:ext cx="983494" cy="7581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 Refl.</a:t>
                </a:r>
                <a:endParaRPr kumimoji="0" lang="de-DE" altLang="de-DE" sz="100" i="0" u="none" strike="noStrike" cap="none" normalizeH="0" baseline="0" dirty="0">
                  <a:ln>
                    <a:noFill/>
                  </a:ln>
                  <a:solidFill>
                    <a:schemeClr val="tx1"/>
                  </a:solidFill>
                  <a:effectLst/>
                  <a:latin typeface="Arial" pitchFamily="34" charset="0"/>
                  <a:cs typeface="Arial" pitchFamily="34" charset="0"/>
                </a:endParaRPr>
              </a:p>
            </p:txBody>
          </p:sp>
        </p:grpSp>
        <p:grpSp>
          <p:nvGrpSpPr>
            <p:cNvPr id="42" name="Gruppieren 41"/>
            <p:cNvGrpSpPr/>
            <p:nvPr/>
          </p:nvGrpSpPr>
          <p:grpSpPr>
            <a:xfrm>
              <a:off x="4713546" y="2210718"/>
              <a:ext cx="2495837" cy="3698328"/>
              <a:chOff x="4713546" y="2210718"/>
              <a:chExt cx="2495837" cy="3698328"/>
            </a:xfrm>
          </p:grpSpPr>
          <p:sp>
            <p:nvSpPr>
              <p:cNvPr id="44" name="Freeform 3"/>
              <p:cNvSpPr>
                <a:spLocks/>
              </p:cNvSpPr>
              <p:nvPr/>
            </p:nvSpPr>
            <p:spPr bwMode="auto">
              <a:xfrm>
                <a:off x="4713546" y="2210718"/>
                <a:ext cx="2495837" cy="3698328"/>
              </a:xfrm>
              <a:custGeom>
                <a:avLst/>
                <a:gdLst>
                  <a:gd name="T0" fmla="*/ 2688687 w 3507552"/>
                  <a:gd name="T1" fmla="*/ 4323516 h 6038193"/>
                  <a:gd name="T2" fmla="*/ 2907051 w 3507552"/>
                  <a:gd name="T3" fmla="*/ 4773892 h 6038193"/>
                  <a:gd name="T4" fmla="*/ 3507552 w 3507552"/>
                  <a:gd name="T5" fmla="*/ 4678358 h 6038193"/>
                  <a:gd name="T6" fmla="*/ 212795 w 3507552"/>
                  <a:gd name="T7" fmla="*/ 4146331 h 6038193"/>
                  <a:gd name="T8" fmla="*/ 2230781 w 3507552"/>
                  <a:gd name="T9" fmla="*/ 141889 h 6038193"/>
                  <a:gd name="T10" fmla="*/ 2766808 w 3507552"/>
                  <a:gd name="T11" fmla="*/ 0 h 6038193"/>
                  <a:gd name="T12" fmla="*/ 3176712 w 3507552"/>
                  <a:gd name="T13" fmla="*/ 457200 h 6038193"/>
                  <a:gd name="T14" fmla="*/ 1079898 w 3507552"/>
                  <a:gd name="T15" fmla="*/ 3767958 h 6038193"/>
                  <a:gd name="T16" fmla="*/ 2688687 w 3507552"/>
                  <a:gd name="T17" fmla="*/ 4323516 h 6038193"/>
                  <a:gd name="connsiteX0" fmla="*/ 2544580 w 3312122"/>
                  <a:gd name="connsiteY0" fmla="*/ 4192128 h 5312932"/>
                  <a:gd name="connsiteX1" fmla="*/ 2711621 w 3312122"/>
                  <a:gd name="connsiteY1" fmla="*/ 4773892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4580 w 3312122"/>
                  <a:gd name="connsiteY0" fmla="*/ 4192128 h 5312932"/>
                  <a:gd name="connsiteX1" fmla="*/ 3096545 w 3312122"/>
                  <a:gd name="connsiteY1" fmla="*/ 4236395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1531 w 3180764"/>
                  <a:gd name="connsiteY0" fmla="*/ 4192128 h 4642871"/>
                  <a:gd name="connsiteX1" fmla="*/ 3093496 w 3180764"/>
                  <a:gd name="connsiteY1" fmla="*/ 4236395 h 4642871"/>
                  <a:gd name="connsiteX2" fmla="*/ 3180764 w 3180764"/>
                  <a:gd name="connsiteY2" fmla="*/ 3675029 h 4642871"/>
                  <a:gd name="connsiteX3" fmla="*/ 14316 w 3180764"/>
                  <a:gd name="connsiteY3" fmla="*/ 4146331 h 4642871"/>
                  <a:gd name="connsiteX4" fmla="*/ 2032302 w 3180764"/>
                  <a:gd name="connsiteY4" fmla="*/ 141889 h 4642871"/>
                  <a:gd name="connsiteX5" fmla="*/ 2568329 w 3180764"/>
                  <a:gd name="connsiteY5" fmla="*/ 0 h 4642871"/>
                  <a:gd name="connsiteX6" fmla="*/ 2978233 w 3180764"/>
                  <a:gd name="connsiteY6" fmla="*/ 457200 h 4642871"/>
                  <a:gd name="connsiteX7" fmla="*/ 881419 w 3180764"/>
                  <a:gd name="connsiteY7" fmla="*/ 3767958 h 4642871"/>
                  <a:gd name="connsiteX8" fmla="*/ 2541531 w 3180764"/>
                  <a:gd name="connsiteY8" fmla="*/ 4192128 h 4642871"/>
                  <a:gd name="connsiteX0" fmla="*/ 2541531 w 3299560"/>
                  <a:gd name="connsiteY0" fmla="*/ 4192128 h 4905639"/>
                  <a:gd name="connsiteX1" fmla="*/ 3093496 w 3299560"/>
                  <a:gd name="connsiteY1" fmla="*/ 4236395 h 4905639"/>
                  <a:gd name="connsiteX2" fmla="*/ 3180764 w 3299560"/>
                  <a:gd name="connsiteY2" fmla="*/ 3675029 h 4905639"/>
                  <a:gd name="connsiteX3" fmla="*/ 14316 w 3299560"/>
                  <a:gd name="connsiteY3" fmla="*/ 4146331 h 4905639"/>
                  <a:gd name="connsiteX4" fmla="*/ 2032302 w 3299560"/>
                  <a:gd name="connsiteY4" fmla="*/ 141889 h 4905639"/>
                  <a:gd name="connsiteX5" fmla="*/ 2568329 w 3299560"/>
                  <a:gd name="connsiteY5" fmla="*/ 0 h 4905639"/>
                  <a:gd name="connsiteX6" fmla="*/ 2978233 w 3299560"/>
                  <a:gd name="connsiteY6" fmla="*/ 457200 h 4905639"/>
                  <a:gd name="connsiteX7" fmla="*/ 881419 w 3299560"/>
                  <a:gd name="connsiteY7" fmla="*/ 3767958 h 4905639"/>
                  <a:gd name="connsiteX8" fmla="*/ 2541531 w 3299560"/>
                  <a:gd name="connsiteY8" fmla="*/ 4192128 h 4905639"/>
                  <a:gd name="connsiteX0" fmla="*/ 2532707 w 3288757"/>
                  <a:gd name="connsiteY0" fmla="*/ 4192128 h 5014456"/>
                  <a:gd name="connsiteX1" fmla="*/ 3084672 w 3288757"/>
                  <a:gd name="connsiteY1" fmla="*/ 4236395 h 5014456"/>
                  <a:gd name="connsiteX2" fmla="*/ 3171940 w 3288757"/>
                  <a:gd name="connsiteY2" fmla="*/ 3675029 h 5014456"/>
                  <a:gd name="connsiteX3" fmla="*/ 5492 w 3288757"/>
                  <a:gd name="connsiteY3" fmla="*/ 4146331 h 5014456"/>
                  <a:gd name="connsiteX4" fmla="*/ 2023478 w 3288757"/>
                  <a:gd name="connsiteY4" fmla="*/ 141889 h 5014456"/>
                  <a:gd name="connsiteX5" fmla="*/ 2559505 w 3288757"/>
                  <a:gd name="connsiteY5" fmla="*/ 0 h 5014456"/>
                  <a:gd name="connsiteX6" fmla="*/ 2969409 w 3288757"/>
                  <a:gd name="connsiteY6" fmla="*/ 457200 h 5014456"/>
                  <a:gd name="connsiteX7" fmla="*/ 872595 w 3288757"/>
                  <a:gd name="connsiteY7" fmla="*/ 3767958 h 5014456"/>
                  <a:gd name="connsiteX8" fmla="*/ 2532707 w 3288757"/>
                  <a:gd name="connsiteY8" fmla="*/ 4192128 h 5014456"/>
                  <a:gd name="connsiteX0" fmla="*/ 2532707 w 3288756"/>
                  <a:gd name="connsiteY0" fmla="*/ 4192128 h 5014455"/>
                  <a:gd name="connsiteX1" fmla="*/ 3084672 w 3288756"/>
                  <a:gd name="connsiteY1" fmla="*/ 4236395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10333 w 3288756"/>
                  <a:gd name="connsiteY1" fmla="*/ 4200563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68240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68240 h 5014455"/>
                  <a:gd name="connsiteX0" fmla="*/ 2540951 w 3273905"/>
                  <a:gd name="connsiteY0" fmla="*/ 4168240 h 4905638"/>
                  <a:gd name="connsiteX1" fmla="*/ 3144238 w 3273905"/>
                  <a:gd name="connsiteY1" fmla="*/ 4176674 h 4905638"/>
                  <a:gd name="connsiteX2" fmla="*/ 3154523 w 3273905"/>
                  <a:gd name="connsiteY2" fmla="*/ 3675029 h 4905638"/>
                  <a:gd name="connsiteX3" fmla="*/ 13736 w 3273905"/>
                  <a:gd name="connsiteY3" fmla="*/ 4146331 h 4905638"/>
                  <a:gd name="connsiteX4" fmla="*/ 2031722 w 3273905"/>
                  <a:gd name="connsiteY4" fmla="*/ 141889 h 4905638"/>
                  <a:gd name="connsiteX5" fmla="*/ 2567749 w 3273905"/>
                  <a:gd name="connsiteY5" fmla="*/ 0 h 4905638"/>
                  <a:gd name="connsiteX6" fmla="*/ 2977653 w 3273905"/>
                  <a:gd name="connsiteY6" fmla="*/ 457200 h 4905638"/>
                  <a:gd name="connsiteX7" fmla="*/ 880839 w 3273905"/>
                  <a:gd name="connsiteY7" fmla="*/ 3767958 h 4905638"/>
                  <a:gd name="connsiteX8" fmla="*/ 2540951 w 3273905"/>
                  <a:gd name="connsiteY8" fmla="*/ 4168240 h 4905638"/>
                  <a:gd name="connsiteX0" fmla="*/ 2540951 w 3528987"/>
                  <a:gd name="connsiteY0" fmla="*/ 4168240 h 4740330"/>
                  <a:gd name="connsiteX1" fmla="*/ 3144238 w 3528987"/>
                  <a:gd name="connsiteY1" fmla="*/ 4176674 h 4740330"/>
                  <a:gd name="connsiteX2" fmla="*/ 3154523 w 3528987"/>
                  <a:gd name="connsiteY2" fmla="*/ 3675029 h 4740330"/>
                  <a:gd name="connsiteX3" fmla="*/ 13736 w 3528987"/>
                  <a:gd name="connsiteY3" fmla="*/ 4146331 h 4740330"/>
                  <a:gd name="connsiteX4" fmla="*/ 2031722 w 3528987"/>
                  <a:gd name="connsiteY4" fmla="*/ 141889 h 4740330"/>
                  <a:gd name="connsiteX5" fmla="*/ 2567749 w 3528987"/>
                  <a:gd name="connsiteY5" fmla="*/ 0 h 4740330"/>
                  <a:gd name="connsiteX6" fmla="*/ 2977653 w 3528987"/>
                  <a:gd name="connsiteY6" fmla="*/ 457200 h 4740330"/>
                  <a:gd name="connsiteX7" fmla="*/ 880839 w 3528987"/>
                  <a:gd name="connsiteY7" fmla="*/ 3767958 h 4740330"/>
                  <a:gd name="connsiteX8" fmla="*/ 2540951 w 3528987"/>
                  <a:gd name="connsiteY8" fmla="*/ 4168240 h 4740330"/>
                  <a:gd name="connsiteX0" fmla="*/ 2540951 w 3528986"/>
                  <a:gd name="connsiteY0" fmla="*/ 4168240 h 4740330"/>
                  <a:gd name="connsiteX1" fmla="*/ 3144238 w 3528986"/>
                  <a:gd name="connsiteY1" fmla="*/ 4176674 h 4740330"/>
                  <a:gd name="connsiteX2" fmla="*/ 3154523 w 3528986"/>
                  <a:gd name="connsiteY2" fmla="*/ 3675029 h 4740330"/>
                  <a:gd name="connsiteX3" fmla="*/ 13736 w 3528986"/>
                  <a:gd name="connsiteY3" fmla="*/ 4146331 h 4740330"/>
                  <a:gd name="connsiteX4" fmla="*/ 2031722 w 3528986"/>
                  <a:gd name="connsiteY4" fmla="*/ 141889 h 4740330"/>
                  <a:gd name="connsiteX5" fmla="*/ 2567749 w 3528986"/>
                  <a:gd name="connsiteY5" fmla="*/ 0 h 4740330"/>
                  <a:gd name="connsiteX6" fmla="*/ 2977653 w 3528986"/>
                  <a:gd name="connsiteY6" fmla="*/ 457200 h 4740330"/>
                  <a:gd name="connsiteX7" fmla="*/ 880839 w 3528986"/>
                  <a:gd name="connsiteY7" fmla="*/ 3767958 h 4740330"/>
                  <a:gd name="connsiteX8" fmla="*/ 2540951 w 3528986"/>
                  <a:gd name="connsiteY8" fmla="*/ 4168240 h 4740330"/>
                  <a:gd name="connsiteX0" fmla="*/ 2529461 w 3510646"/>
                  <a:gd name="connsiteY0" fmla="*/ 4168240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1 w 3510646"/>
                  <a:gd name="connsiteY8" fmla="*/ 4168240 h 4943563"/>
                  <a:gd name="connsiteX0" fmla="*/ 2529462 w 3510646"/>
                  <a:gd name="connsiteY0" fmla="*/ 4156296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2 w 3510646"/>
                  <a:gd name="connsiteY8" fmla="*/ 4156296 h 4943563"/>
                  <a:gd name="connsiteX0" fmla="*/ 2542421 w 3591180"/>
                  <a:gd name="connsiteY0" fmla="*/ 4156296 h 4782347"/>
                  <a:gd name="connsiteX1" fmla="*/ 3145707 w 3591180"/>
                  <a:gd name="connsiteY1" fmla="*/ 4176674 h 4782347"/>
                  <a:gd name="connsiteX2" fmla="*/ 3220147 w 3591180"/>
                  <a:gd name="connsiteY2" fmla="*/ 3746695 h 4782347"/>
                  <a:gd name="connsiteX3" fmla="*/ 15205 w 3591180"/>
                  <a:gd name="connsiteY3" fmla="*/ 4146331 h 4782347"/>
                  <a:gd name="connsiteX4" fmla="*/ 2033191 w 3591180"/>
                  <a:gd name="connsiteY4" fmla="*/ 141889 h 4782347"/>
                  <a:gd name="connsiteX5" fmla="*/ 2569218 w 3591180"/>
                  <a:gd name="connsiteY5" fmla="*/ 0 h 4782347"/>
                  <a:gd name="connsiteX6" fmla="*/ 2979122 w 3591180"/>
                  <a:gd name="connsiteY6" fmla="*/ 457200 h 4782347"/>
                  <a:gd name="connsiteX7" fmla="*/ 882308 w 3591180"/>
                  <a:gd name="connsiteY7" fmla="*/ 3767958 h 4782347"/>
                  <a:gd name="connsiteX8" fmla="*/ 2542421 w 3591180"/>
                  <a:gd name="connsiteY8" fmla="*/ 4156296 h 4782347"/>
                  <a:gd name="connsiteX0" fmla="*/ 2542421 w 3591181"/>
                  <a:gd name="connsiteY0" fmla="*/ 4156296 h 4782346"/>
                  <a:gd name="connsiteX1" fmla="*/ 3132877 w 3591181"/>
                  <a:gd name="connsiteY1" fmla="*/ 4176675 h 4782346"/>
                  <a:gd name="connsiteX2" fmla="*/ 3220147 w 3591181"/>
                  <a:gd name="connsiteY2" fmla="*/ 3746695 h 4782346"/>
                  <a:gd name="connsiteX3" fmla="*/ 15205 w 3591181"/>
                  <a:gd name="connsiteY3" fmla="*/ 4146331 h 4782346"/>
                  <a:gd name="connsiteX4" fmla="*/ 2033191 w 3591181"/>
                  <a:gd name="connsiteY4" fmla="*/ 141889 h 4782346"/>
                  <a:gd name="connsiteX5" fmla="*/ 2569218 w 3591181"/>
                  <a:gd name="connsiteY5" fmla="*/ 0 h 4782346"/>
                  <a:gd name="connsiteX6" fmla="*/ 2979122 w 3591181"/>
                  <a:gd name="connsiteY6" fmla="*/ 457200 h 4782346"/>
                  <a:gd name="connsiteX7" fmla="*/ 882308 w 3591181"/>
                  <a:gd name="connsiteY7" fmla="*/ 3767958 h 4782346"/>
                  <a:gd name="connsiteX8" fmla="*/ 2542421 w 3591181"/>
                  <a:gd name="connsiteY8" fmla="*/ 4156296 h 4782346"/>
                  <a:gd name="connsiteX0" fmla="*/ 2542421 w 3591182"/>
                  <a:gd name="connsiteY0" fmla="*/ 4156296 h 4774805"/>
                  <a:gd name="connsiteX1" fmla="*/ 3132877 w 3591182"/>
                  <a:gd name="connsiteY1" fmla="*/ 4176675 h 4774805"/>
                  <a:gd name="connsiteX2" fmla="*/ 3220148 w 3591182"/>
                  <a:gd name="connsiteY2" fmla="*/ 3734004 h 4774805"/>
                  <a:gd name="connsiteX3" fmla="*/ 15205 w 3591182"/>
                  <a:gd name="connsiteY3" fmla="*/ 4146331 h 4774805"/>
                  <a:gd name="connsiteX4" fmla="*/ 2033191 w 3591182"/>
                  <a:gd name="connsiteY4" fmla="*/ 141889 h 4774805"/>
                  <a:gd name="connsiteX5" fmla="*/ 2569218 w 3591182"/>
                  <a:gd name="connsiteY5" fmla="*/ 0 h 4774805"/>
                  <a:gd name="connsiteX6" fmla="*/ 2979122 w 3591182"/>
                  <a:gd name="connsiteY6" fmla="*/ 457200 h 4774805"/>
                  <a:gd name="connsiteX7" fmla="*/ 882308 w 3591182"/>
                  <a:gd name="connsiteY7" fmla="*/ 3767958 h 4774805"/>
                  <a:gd name="connsiteX8" fmla="*/ 2542421 w 3591182"/>
                  <a:gd name="connsiteY8" fmla="*/ 4156296 h 4774805"/>
                  <a:gd name="connsiteX0" fmla="*/ 2542421 w 3591183"/>
                  <a:gd name="connsiteY0" fmla="*/ 4156296 h 4748752"/>
                  <a:gd name="connsiteX1" fmla="*/ 3132877 w 3591183"/>
                  <a:gd name="connsiteY1" fmla="*/ 4176675 h 4748752"/>
                  <a:gd name="connsiteX2" fmla="*/ 3220149 w 3591183"/>
                  <a:gd name="connsiteY2" fmla="*/ 3689587 h 4748752"/>
                  <a:gd name="connsiteX3" fmla="*/ 15205 w 3591183"/>
                  <a:gd name="connsiteY3" fmla="*/ 4146331 h 4748752"/>
                  <a:gd name="connsiteX4" fmla="*/ 2033191 w 3591183"/>
                  <a:gd name="connsiteY4" fmla="*/ 141889 h 4748752"/>
                  <a:gd name="connsiteX5" fmla="*/ 2569218 w 3591183"/>
                  <a:gd name="connsiteY5" fmla="*/ 0 h 4748752"/>
                  <a:gd name="connsiteX6" fmla="*/ 2979122 w 3591183"/>
                  <a:gd name="connsiteY6" fmla="*/ 457200 h 4748752"/>
                  <a:gd name="connsiteX7" fmla="*/ 882308 w 3591183"/>
                  <a:gd name="connsiteY7" fmla="*/ 3767958 h 4748752"/>
                  <a:gd name="connsiteX8" fmla="*/ 2542421 w 3591183"/>
                  <a:gd name="connsiteY8" fmla="*/ 4156296 h 4748752"/>
                  <a:gd name="connsiteX0" fmla="*/ 2542421 w 3591183"/>
                  <a:gd name="connsiteY0" fmla="*/ 4156296 h 4759853"/>
                  <a:gd name="connsiteX1" fmla="*/ 3132877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56296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30151 w 3572184"/>
                  <a:gd name="connsiteY0" fmla="*/ 4142759 h 4927571"/>
                  <a:gd name="connsiteX1" fmla="*/ 3113792 w 3572184"/>
                  <a:gd name="connsiteY1" fmla="*/ 4176675 h 4927571"/>
                  <a:gd name="connsiteX2" fmla="*/ 3207880 w 3572184"/>
                  <a:gd name="connsiteY2" fmla="*/ 3708624 h 4927571"/>
                  <a:gd name="connsiteX3" fmla="*/ 2935 w 3572184"/>
                  <a:gd name="connsiteY3" fmla="*/ 4146331 h 4927571"/>
                  <a:gd name="connsiteX4" fmla="*/ 2020921 w 3572184"/>
                  <a:gd name="connsiteY4" fmla="*/ 141889 h 4927571"/>
                  <a:gd name="connsiteX5" fmla="*/ 2556948 w 3572184"/>
                  <a:gd name="connsiteY5" fmla="*/ 0 h 4927571"/>
                  <a:gd name="connsiteX6" fmla="*/ 2966852 w 3572184"/>
                  <a:gd name="connsiteY6" fmla="*/ 457200 h 4927571"/>
                  <a:gd name="connsiteX7" fmla="*/ 870038 w 3572184"/>
                  <a:gd name="connsiteY7" fmla="*/ 3767958 h 4927571"/>
                  <a:gd name="connsiteX8" fmla="*/ 2530151 w 3572184"/>
                  <a:gd name="connsiteY8" fmla="*/ 4142759 h 492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2184" h="4927571">
                    <a:moveTo>
                      <a:pt x="2530151" y="4142759"/>
                    </a:moveTo>
                    <a:lnTo>
                      <a:pt x="3113792" y="4176675"/>
                    </a:lnTo>
                    <a:lnTo>
                      <a:pt x="3207880" y="3708624"/>
                    </a:lnTo>
                    <a:cubicBezTo>
                      <a:pt x="4912701" y="5331235"/>
                      <a:pt x="85284" y="5182729"/>
                      <a:pt x="2935" y="4146331"/>
                    </a:cubicBezTo>
                    <a:cubicBezTo>
                      <a:pt x="-79414" y="3109933"/>
                      <a:pt x="1595252" y="1198179"/>
                      <a:pt x="2020921" y="141889"/>
                    </a:cubicBezTo>
                    <a:lnTo>
                      <a:pt x="2556948" y="0"/>
                    </a:lnTo>
                    <a:lnTo>
                      <a:pt x="2966852" y="457200"/>
                    </a:lnTo>
                    <a:cubicBezTo>
                      <a:pt x="2746135" y="1277007"/>
                      <a:pt x="942822" y="3153698"/>
                      <a:pt x="870038" y="3767958"/>
                    </a:cubicBezTo>
                    <a:cubicBezTo>
                      <a:pt x="797255" y="4382218"/>
                      <a:pt x="2730906" y="4369903"/>
                      <a:pt x="2530151" y="4142759"/>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45" name="Text Box 8"/>
              <p:cNvSpPr txBox="1">
                <a:spLocks noChangeArrowheads="1"/>
              </p:cNvSpPr>
              <p:nvPr/>
            </p:nvSpPr>
            <p:spPr bwMode="auto">
              <a:xfrm rot="18039432">
                <a:off x="4710300" y="3448271"/>
                <a:ext cx="2232886" cy="64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Projektphase</a:t>
                </a:r>
                <a:endParaRPr kumimoji="0" lang="de-DE" altLang="de-DE" sz="800" i="0" u="none" strike="noStrike" cap="none" normalizeH="0" baseline="0" dirty="0">
                  <a:ln>
                    <a:noFill/>
                  </a:ln>
                  <a:solidFill>
                    <a:schemeClr val="tx1"/>
                  </a:solidFill>
                  <a:effectLst/>
                  <a:latin typeface="Arial" pitchFamily="34" charset="0"/>
                  <a:cs typeface="Arial" pitchFamily="34" charset="0"/>
                </a:endParaRPr>
              </a:p>
            </p:txBody>
          </p:sp>
        </p:grpSp>
        <p:sp>
          <p:nvSpPr>
            <p:cNvPr id="43" name="Ellipse 42"/>
            <p:cNvSpPr/>
            <p:nvPr/>
          </p:nvSpPr>
          <p:spPr>
            <a:xfrm>
              <a:off x="6585442" y="5057089"/>
              <a:ext cx="466905" cy="46690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
            </a:p>
          </p:txBody>
        </p:sp>
      </p:grpSp>
      <p:sp>
        <p:nvSpPr>
          <p:cNvPr id="56" name="Rechteck 55"/>
          <p:cNvSpPr/>
          <p:nvPr/>
        </p:nvSpPr>
        <p:spPr>
          <a:xfrm>
            <a:off x="1132568" y="3014751"/>
            <a:ext cx="1920240" cy="5225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Kran</a:t>
            </a:r>
          </a:p>
        </p:txBody>
      </p:sp>
      <p:sp>
        <p:nvSpPr>
          <p:cNvPr id="58" name="Rechteck 57"/>
          <p:cNvSpPr/>
          <p:nvPr/>
        </p:nvSpPr>
        <p:spPr>
          <a:xfrm>
            <a:off x="1132568" y="5651226"/>
            <a:ext cx="1920240" cy="522514"/>
          </a:xfrm>
          <a:prstGeom prst="rect">
            <a:avLst/>
          </a:prstGeom>
          <a:gradFill>
            <a:gsLst>
              <a:gs pos="45000">
                <a:schemeClr val="accent3"/>
              </a:gs>
              <a:gs pos="59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Reaktionstest</a:t>
            </a:r>
          </a:p>
        </p:txBody>
      </p:sp>
      <p:sp>
        <p:nvSpPr>
          <p:cNvPr id="70" name="Rechteck 69"/>
          <p:cNvSpPr/>
          <p:nvPr/>
        </p:nvSpPr>
        <p:spPr>
          <a:xfrm>
            <a:off x="998436" y="2048049"/>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8x</a:t>
            </a:r>
          </a:p>
          <a:p>
            <a:pPr algn="ctr"/>
            <a:r>
              <a:rPr lang="de-DE" dirty="0"/>
              <a:t>(Raum knapp)</a:t>
            </a:r>
          </a:p>
        </p:txBody>
      </p:sp>
      <p:sp>
        <p:nvSpPr>
          <p:cNvPr id="60" name="Rechteck 59"/>
          <p:cNvSpPr/>
          <p:nvPr/>
        </p:nvSpPr>
        <p:spPr>
          <a:xfrm>
            <a:off x="3322584" y="3014751"/>
            <a:ext cx="1789227"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TZ 1</a:t>
            </a:r>
          </a:p>
        </p:txBody>
      </p:sp>
      <p:sp>
        <p:nvSpPr>
          <p:cNvPr id="66" name="Rechteck 65"/>
          <p:cNvSpPr/>
          <p:nvPr/>
        </p:nvSpPr>
        <p:spPr>
          <a:xfrm>
            <a:off x="5245940" y="3027485"/>
            <a:ext cx="1789227"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Hebelgesetz</a:t>
            </a:r>
          </a:p>
        </p:txBody>
      </p:sp>
      <p:sp>
        <p:nvSpPr>
          <p:cNvPr id="67" name="Rechteck 66"/>
          <p:cNvSpPr/>
          <p:nvPr/>
        </p:nvSpPr>
        <p:spPr>
          <a:xfrm>
            <a:off x="3322583" y="3497951"/>
            <a:ext cx="1789227"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Getriebe 1</a:t>
            </a:r>
          </a:p>
        </p:txBody>
      </p:sp>
      <p:sp>
        <p:nvSpPr>
          <p:cNvPr id="68" name="Rechteck 67"/>
          <p:cNvSpPr/>
          <p:nvPr/>
        </p:nvSpPr>
        <p:spPr>
          <a:xfrm>
            <a:off x="5245941" y="5651226"/>
            <a:ext cx="1789227"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Schaltung 1</a:t>
            </a:r>
          </a:p>
        </p:txBody>
      </p:sp>
      <p:sp>
        <p:nvSpPr>
          <p:cNvPr id="69" name="Rechteck 68"/>
          <p:cNvSpPr/>
          <p:nvPr/>
        </p:nvSpPr>
        <p:spPr>
          <a:xfrm>
            <a:off x="3322583" y="5651226"/>
            <a:ext cx="1789227"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µC 1</a:t>
            </a:r>
          </a:p>
        </p:txBody>
      </p:sp>
      <p:sp>
        <p:nvSpPr>
          <p:cNvPr id="73" name="Rechteck 72"/>
          <p:cNvSpPr/>
          <p:nvPr/>
        </p:nvSpPr>
        <p:spPr>
          <a:xfrm>
            <a:off x="5245940" y="3501323"/>
            <a:ext cx="1789227"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Statik 1</a:t>
            </a:r>
          </a:p>
        </p:txBody>
      </p:sp>
      <p:sp>
        <p:nvSpPr>
          <p:cNvPr id="74" name="Rechteck 73"/>
          <p:cNvSpPr/>
          <p:nvPr/>
        </p:nvSpPr>
        <p:spPr>
          <a:xfrm>
            <a:off x="3322583" y="6111428"/>
            <a:ext cx="1789227"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Löten 1</a:t>
            </a:r>
          </a:p>
        </p:txBody>
      </p:sp>
      <p:sp>
        <p:nvSpPr>
          <p:cNvPr id="75" name="Rechteck 74"/>
          <p:cNvSpPr/>
          <p:nvPr/>
        </p:nvSpPr>
        <p:spPr>
          <a:xfrm rot="878211">
            <a:off x="7111978" y="496257"/>
            <a:ext cx="1789227"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Getriebe 2</a:t>
            </a:r>
          </a:p>
        </p:txBody>
      </p:sp>
      <p:sp>
        <p:nvSpPr>
          <p:cNvPr id="76" name="Rechteck 75"/>
          <p:cNvSpPr/>
          <p:nvPr/>
        </p:nvSpPr>
        <p:spPr>
          <a:xfrm>
            <a:off x="3322583" y="4335121"/>
            <a:ext cx="1789227" cy="360000"/>
          </a:xfrm>
          <a:prstGeom prst="rect">
            <a:avLst/>
          </a:prstGeom>
          <a:solidFill>
            <a:schemeClr val="bg2">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Tabellenkalkulation</a:t>
            </a:r>
          </a:p>
        </p:txBody>
      </p:sp>
      <p:sp>
        <p:nvSpPr>
          <p:cNvPr id="77" name="Rechteck 76"/>
          <p:cNvSpPr/>
          <p:nvPr/>
        </p:nvSpPr>
        <p:spPr>
          <a:xfrm>
            <a:off x="3322583" y="4794178"/>
            <a:ext cx="1789227" cy="360000"/>
          </a:xfrm>
          <a:prstGeom prst="rect">
            <a:avLst/>
          </a:prstGeom>
          <a:solidFill>
            <a:schemeClr val="bg2">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Forschen 1</a:t>
            </a:r>
          </a:p>
        </p:txBody>
      </p:sp>
      <p:sp>
        <p:nvSpPr>
          <p:cNvPr id="78" name="Rechteck 77"/>
          <p:cNvSpPr/>
          <p:nvPr/>
        </p:nvSpPr>
        <p:spPr>
          <a:xfrm>
            <a:off x="5245940" y="6111428"/>
            <a:ext cx="1789227"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Multimeter 1</a:t>
            </a:r>
          </a:p>
        </p:txBody>
      </p:sp>
    </p:spTree>
    <p:extLst>
      <p:ext uri="{BB962C8B-B14F-4D97-AF65-F5344CB8AC3E}">
        <p14:creationId xmlns:p14="http://schemas.microsoft.com/office/powerpoint/2010/main" val="1005117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998436" y="2852259"/>
            <a:ext cx="2190016" cy="361916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grpSp>
        <p:nvGrpSpPr>
          <p:cNvPr id="29" name="Gruppieren 28"/>
          <p:cNvGrpSpPr/>
          <p:nvPr/>
        </p:nvGrpSpPr>
        <p:grpSpPr>
          <a:xfrm>
            <a:off x="9840162" y="708975"/>
            <a:ext cx="2848204" cy="2400018"/>
            <a:chOff x="6302708" y="490115"/>
            <a:chExt cx="2226056" cy="1875769"/>
          </a:xfrm>
        </p:grpSpPr>
        <p:sp>
          <p:nvSpPr>
            <p:cNvPr id="30" name="Richtungspfeil 11"/>
            <p:cNvSpPr/>
            <p:nvPr/>
          </p:nvSpPr>
          <p:spPr>
            <a:xfrm rot="16777811">
              <a:off x="5735598" y="1057225"/>
              <a:ext cx="1572381" cy="438162"/>
            </a:xfrm>
            <a:prstGeom prst="homePlate">
              <a:avLst>
                <a:gd name="adj" fmla="val 6463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31" name="Richtungspfeil 12"/>
            <p:cNvSpPr/>
            <p:nvPr/>
          </p:nvSpPr>
          <p:spPr>
            <a:xfrm rot="16777811">
              <a:off x="6328162" y="1157769"/>
              <a:ext cx="1572380" cy="438162"/>
            </a:xfrm>
            <a:prstGeom prst="homePlate">
              <a:avLst>
                <a:gd name="adj" fmla="val 64634"/>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dirty="0"/>
            </a:p>
          </p:txBody>
        </p:sp>
        <p:sp>
          <p:nvSpPr>
            <p:cNvPr id="32" name="Richtungspfeil 13"/>
            <p:cNvSpPr/>
            <p:nvPr/>
          </p:nvSpPr>
          <p:spPr>
            <a:xfrm rot="16777811">
              <a:off x="6928011" y="1262622"/>
              <a:ext cx="1572381" cy="438162"/>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33" name="Richtungspfeil 43"/>
            <p:cNvSpPr/>
            <p:nvPr/>
          </p:nvSpPr>
          <p:spPr>
            <a:xfrm rot="16777811">
              <a:off x="7525006" y="1362126"/>
              <a:ext cx="1569353" cy="438163"/>
            </a:xfrm>
            <a:prstGeom prst="homePlate">
              <a:avLst>
                <a:gd name="adj" fmla="val 64634"/>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34" name="Textfeld 33"/>
            <p:cNvSpPr txBox="1"/>
            <p:nvPr/>
          </p:nvSpPr>
          <p:spPr>
            <a:xfrm rot="16777811">
              <a:off x="6623151" y="1353925"/>
              <a:ext cx="954622" cy="288657"/>
            </a:xfrm>
            <a:prstGeom prst="rect">
              <a:avLst/>
            </a:prstGeom>
            <a:noFill/>
            <a:ln>
              <a:noFill/>
            </a:ln>
          </p:spPr>
          <p:txBody>
            <a:bodyPr wrap="none" rtlCol="0">
              <a:spAutoFit/>
            </a:bodyPr>
            <a:lstStyle/>
            <a:p>
              <a:r>
                <a:rPr lang="de-DE" b="1" dirty="0">
                  <a:solidFill>
                    <a:schemeClr val="bg1"/>
                  </a:solidFill>
                </a:rPr>
                <a:t>Entwickeln</a:t>
              </a:r>
            </a:p>
          </p:txBody>
        </p:sp>
        <p:sp>
          <p:nvSpPr>
            <p:cNvPr id="35" name="Textfeld 34"/>
            <p:cNvSpPr txBox="1"/>
            <p:nvPr/>
          </p:nvSpPr>
          <p:spPr>
            <a:xfrm rot="16777811">
              <a:off x="6094431" y="1252172"/>
              <a:ext cx="812699" cy="288657"/>
            </a:xfrm>
            <a:prstGeom prst="rect">
              <a:avLst/>
            </a:prstGeom>
            <a:noFill/>
            <a:ln>
              <a:noFill/>
            </a:ln>
          </p:spPr>
          <p:txBody>
            <a:bodyPr wrap="none" rtlCol="0">
              <a:spAutoFit/>
            </a:bodyPr>
            <a:lstStyle/>
            <a:p>
              <a:r>
                <a:rPr lang="de-DE" b="1" dirty="0">
                  <a:solidFill>
                    <a:schemeClr val="bg1"/>
                  </a:solidFill>
                </a:rPr>
                <a:t>Forschen</a:t>
              </a:r>
            </a:p>
          </p:txBody>
        </p:sp>
        <p:sp>
          <p:nvSpPr>
            <p:cNvPr id="36" name="Textfeld 35"/>
            <p:cNvSpPr txBox="1"/>
            <p:nvPr/>
          </p:nvSpPr>
          <p:spPr>
            <a:xfrm rot="16777811">
              <a:off x="7152944" y="1455914"/>
              <a:ext cx="1097146" cy="288657"/>
            </a:xfrm>
            <a:prstGeom prst="rect">
              <a:avLst/>
            </a:prstGeom>
            <a:noFill/>
            <a:ln>
              <a:noFill/>
            </a:ln>
          </p:spPr>
          <p:txBody>
            <a:bodyPr wrap="none" rtlCol="0">
              <a:spAutoFit/>
            </a:bodyPr>
            <a:lstStyle/>
            <a:p>
              <a:r>
                <a:rPr lang="de-DE" b="1" dirty="0">
                  <a:solidFill>
                    <a:schemeClr val="bg1"/>
                  </a:solidFill>
                </a:rPr>
                <a:t>Organisation</a:t>
              </a:r>
            </a:p>
          </p:txBody>
        </p:sp>
        <p:sp>
          <p:nvSpPr>
            <p:cNvPr id="37" name="Textfeld 36"/>
            <p:cNvSpPr txBox="1"/>
            <p:nvPr/>
          </p:nvSpPr>
          <p:spPr>
            <a:xfrm rot="16777811">
              <a:off x="7795692" y="1544420"/>
              <a:ext cx="998872" cy="288657"/>
            </a:xfrm>
            <a:prstGeom prst="rect">
              <a:avLst/>
            </a:prstGeom>
            <a:noFill/>
            <a:ln>
              <a:noFill/>
            </a:ln>
          </p:spPr>
          <p:txBody>
            <a:bodyPr wrap="none" rtlCol="0">
              <a:spAutoFit/>
            </a:bodyPr>
            <a:lstStyle/>
            <a:p>
              <a:r>
                <a:rPr lang="de-DE" b="1" dirty="0">
                  <a:solidFill>
                    <a:schemeClr val="bg1"/>
                  </a:solidFill>
                </a:rPr>
                <a:t>Mündigkeit</a:t>
              </a:r>
            </a:p>
          </p:txBody>
        </p:sp>
      </p:grpSp>
      <p:grpSp>
        <p:nvGrpSpPr>
          <p:cNvPr id="38" name="Gruppieren 37"/>
          <p:cNvGrpSpPr/>
          <p:nvPr/>
        </p:nvGrpSpPr>
        <p:grpSpPr>
          <a:xfrm>
            <a:off x="-2886890" y="2478086"/>
            <a:ext cx="2283024" cy="2078113"/>
            <a:chOff x="1441569" y="951329"/>
            <a:chExt cx="5853235" cy="5327883"/>
          </a:xfrm>
        </p:grpSpPr>
        <p:grpSp>
          <p:nvGrpSpPr>
            <p:cNvPr id="39" name="Gruppieren 38"/>
            <p:cNvGrpSpPr/>
            <p:nvPr/>
          </p:nvGrpSpPr>
          <p:grpSpPr>
            <a:xfrm>
              <a:off x="1441569" y="5088279"/>
              <a:ext cx="990631" cy="1190933"/>
              <a:chOff x="1441569" y="5088279"/>
              <a:chExt cx="990631" cy="1190933"/>
            </a:xfrm>
          </p:grpSpPr>
          <p:sp>
            <p:nvSpPr>
              <p:cNvPr id="50" name="Freeform 4"/>
              <p:cNvSpPr>
                <a:spLocks/>
              </p:cNvSpPr>
              <p:nvPr/>
            </p:nvSpPr>
            <p:spPr bwMode="auto">
              <a:xfrm>
                <a:off x="1441569" y="5088279"/>
                <a:ext cx="970013" cy="1190933"/>
              </a:xfrm>
              <a:custGeom>
                <a:avLst/>
                <a:gdLst>
                  <a:gd name="T0" fmla="*/ 0 w 1185797"/>
                  <a:gd name="T1" fmla="*/ 1182414 h 1418897"/>
                  <a:gd name="T2" fmla="*/ 299544 w 1185797"/>
                  <a:gd name="T3" fmla="*/ 189186 h 1418897"/>
                  <a:gd name="T4" fmla="*/ 914400 w 1185797"/>
                  <a:gd name="T5" fmla="*/ 0 h 1418897"/>
                  <a:gd name="T6" fmla="*/ 1185797 w 1185797"/>
                  <a:gd name="T7" fmla="*/ 406813 h 1418897"/>
                  <a:gd name="T8" fmla="*/ 1008993 w 1185797"/>
                  <a:gd name="T9" fmla="*/ 1418897 h 1418897"/>
                  <a:gd name="T10" fmla="*/ 0 w 1185797"/>
                  <a:gd name="T11" fmla="*/ 1182414 h 1418897"/>
                  <a:gd name="connsiteX0" fmla="*/ 0 w 1357180"/>
                  <a:gd name="connsiteY0" fmla="*/ 1153407 h 1418897"/>
                  <a:gd name="connsiteX1" fmla="*/ 470927 w 1357180"/>
                  <a:gd name="connsiteY1" fmla="*/ 189186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153407 h 1418897"/>
                  <a:gd name="connsiteX1" fmla="*/ 564408 w 1357180"/>
                  <a:gd name="connsiteY1" fmla="*/ 73154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269438 h 1534928"/>
                  <a:gd name="connsiteX1" fmla="*/ 564408 w 1357180"/>
                  <a:gd name="connsiteY1" fmla="*/ 189185 h 1534928"/>
                  <a:gd name="connsiteX2" fmla="*/ 1210426 w 1357180"/>
                  <a:gd name="connsiteY2" fmla="*/ 0 h 1534928"/>
                  <a:gd name="connsiteX3" fmla="*/ 1357180 w 1357180"/>
                  <a:gd name="connsiteY3" fmla="*/ 522844 h 1534928"/>
                  <a:gd name="connsiteX4" fmla="*/ 1180376 w 1357180"/>
                  <a:gd name="connsiteY4" fmla="*/ 1534928 h 1534928"/>
                  <a:gd name="connsiteX5" fmla="*/ 0 w 1357180"/>
                  <a:gd name="connsiteY5" fmla="*/ 1269438 h 1534928"/>
                  <a:gd name="connsiteX0" fmla="*/ 0 w 1388340"/>
                  <a:gd name="connsiteY0" fmla="*/ 1269438 h 1534928"/>
                  <a:gd name="connsiteX1" fmla="*/ 564408 w 1388340"/>
                  <a:gd name="connsiteY1" fmla="*/ 189185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269438 h 1534928"/>
                  <a:gd name="connsiteX1" fmla="*/ 564408 w 1388340"/>
                  <a:gd name="connsiteY1" fmla="*/ 137341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321282 h 1586772"/>
                  <a:gd name="connsiteX1" fmla="*/ 564408 w 1388340"/>
                  <a:gd name="connsiteY1" fmla="*/ 189185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44875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25342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8340" h="1586772">
                    <a:moveTo>
                      <a:pt x="0" y="1321282"/>
                    </a:moveTo>
                    <a:lnTo>
                      <a:pt x="525342" y="189186"/>
                    </a:lnTo>
                    <a:lnTo>
                      <a:pt x="1210426" y="0"/>
                    </a:lnTo>
                    <a:lnTo>
                      <a:pt x="1388340" y="458657"/>
                    </a:lnTo>
                    <a:lnTo>
                      <a:pt x="1180376" y="1586772"/>
                    </a:lnTo>
                    <a:lnTo>
                      <a:pt x="0" y="1321282"/>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51" name="Text Box 6"/>
              <p:cNvSpPr txBox="1">
                <a:spLocks noChangeArrowheads="1"/>
              </p:cNvSpPr>
              <p:nvPr/>
            </p:nvSpPr>
            <p:spPr bwMode="auto">
              <a:xfrm rot="17282728">
                <a:off x="1613265" y="5336329"/>
                <a:ext cx="771943" cy="8659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Aus-blick</a:t>
                </a:r>
                <a:endParaRPr kumimoji="0" lang="de-DE" altLang="de-DE" sz="800" i="0" u="none" strike="noStrike" cap="none" normalizeH="0" baseline="0" dirty="0">
                  <a:ln>
                    <a:noFill/>
                  </a:ln>
                  <a:solidFill>
                    <a:schemeClr val="tx1"/>
                  </a:solidFill>
                  <a:effectLst/>
                  <a:latin typeface="Arial" pitchFamily="34" charset="0"/>
                  <a:cs typeface="Arial" pitchFamily="34" charset="0"/>
                </a:endParaRPr>
              </a:p>
            </p:txBody>
          </p:sp>
        </p:grpSp>
        <p:grpSp>
          <p:nvGrpSpPr>
            <p:cNvPr id="40" name="Gruppieren 39"/>
            <p:cNvGrpSpPr/>
            <p:nvPr/>
          </p:nvGrpSpPr>
          <p:grpSpPr>
            <a:xfrm>
              <a:off x="1814661" y="4310015"/>
              <a:ext cx="5114346" cy="1069918"/>
              <a:chOff x="1814661" y="4310015"/>
              <a:chExt cx="5114346" cy="1069918"/>
            </a:xfrm>
          </p:grpSpPr>
          <p:sp>
            <p:nvSpPr>
              <p:cNvPr id="48" name="Freeform 5"/>
              <p:cNvSpPr>
                <a:spLocks/>
              </p:cNvSpPr>
              <p:nvPr/>
            </p:nvSpPr>
            <p:spPr bwMode="auto">
              <a:xfrm>
                <a:off x="1814661" y="4310015"/>
                <a:ext cx="5114346" cy="1069918"/>
              </a:xfrm>
              <a:custGeom>
                <a:avLst/>
                <a:gdLst>
                  <a:gd name="T0" fmla="*/ 0 w 7570979"/>
                  <a:gd name="T1" fmla="*/ 1734207 h 2301765"/>
                  <a:gd name="T2" fmla="*/ 725214 w 7570979"/>
                  <a:gd name="T3" fmla="*/ 1497724 h 2301765"/>
                  <a:gd name="T4" fmla="*/ 882869 w 7570979"/>
                  <a:gd name="T5" fmla="*/ 1970689 h 2301765"/>
                  <a:gd name="T6" fmla="*/ 6385035 w 7570979"/>
                  <a:gd name="T7" fmla="*/ 1891862 h 2301765"/>
                  <a:gd name="T8" fmla="*/ 6653049 w 7570979"/>
                  <a:gd name="T9" fmla="*/ 2301765 h 2301765"/>
                  <a:gd name="T10" fmla="*/ 7236373 w 7570979"/>
                  <a:gd name="T11" fmla="*/ 2081048 h 2301765"/>
                  <a:gd name="T12" fmla="*/ 0 w 7570979"/>
                  <a:gd name="T13" fmla="*/ 1734207 h 2301765"/>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653049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65480 w 7605494"/>
                  <a:gd name="connsiteY3" fmla="*/ 1345967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81061 w 7605494"/>
                  <a:gd name="connsiteY3" fmla="*/ 1476501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886405"/>
                  <a:gd name="connsiteX1" fmla="*/ 725214 w 7605494"/>
                  <a:gd name="connsiteY1" fmla="*/ 937325 h 1886405"/>
                  <a:gd name="connsiteX2" fmla="*/ 882869 w 7605494"/>
                  <a:gd name="connsiteY2" fmla="*/ 1410290 h 1886405"/>
                  <a:gd name="connsiteX3" fmla="*/ 6681061 w 7605494"/>
                  <a:gd name="connsiteY3" fmla="*/ 1476501 h 1886405"/>
                  <a:gd name="connsiteX4" fmla="*/ 6902335 w 7605494"/>
                  <a:gd name="connsiteY4" fmla="*/ 1886405 h 1886405"/>
                  <a:gd name="connsiteX5" fmla="*/ 7594719 w 7605494"/>
                  <a:gd name="connsiteY5" fmla="*/ 1520648 h 1886405"/>
                  <a:gd name="connsiteX6" fmla="*/ 0 w 7605494"/>
                  <a:gd name="connsiteY6" fmla="*/ 1173808 h 1886405"/>
                  <a:gd name="connsiteX0" fmla="*/ 0 w 7527702"/>
                  <a:gd name="connsiteY0" fmla="*/ 1083314 h 1795911"/>
                  <a:gd name="connsiteX1" fmla="*/ 725214 w 7527702"/>
                  <a:gd name="connsiteY1" fmla="*/ 846831 h 1795911"/>
                  <a:gd name="connsiteX2" fmla="*/ 882869 w 7527702"/>
                  <a:gd name="connsiteY2" fmla="*/ 1319796 h 1795911"/>
                  <a:gd name="connsiteX3" fmla="*/ 6681061 w 7527702"/>
                  <a:gd name="connsiteY3" fmla="*/ 1386007 h 1795911"/>
                  <a:gd name="connsiteX4" fmla="*/ 6902335 w 7527702"/>
                  <a:gd name="connsiteY4" fmla="*/ 1795911 h 1795911"/>
                  <a:gd name="connsiteX5" fmla="*/ 7516819 w 7527702"/>
                  <a:gd name="connsiteY5" fmla="*/ 1647712 h 1795911"/>
                  <a:gd name="connsiteX6" fmla="*/ 0 w 7527702"/>
                  <a:gd name="connsiteY6" fmla="*/ 1083314 h 1795911"/>
                  <a:gd name="connsiteX0" fmla="*/ 0 w 7527703"/>
                  <a:gd name="connsiteY0" fmla="*/ 1083314 h 1795911"/>
                  <a:gd name="connsiteX1" fmla="*/ 725214 w 7527703"/>
                  <a:gd name="connsiteY1" fmla="*/ 846831 h 1795911"/>
                  <a:gd name="connsiteX2" fmla="*/ 882869 w 7527703"/>
                  <a:gd name="connsiteY2" fmla="*/ 1319796 h 1795911"/>
                  <a:gd name="connsiteX3" fmla="*/ 6681062 w 7527703"/>
                  <a:gd name="connsiteY3" fmla="*/ 1386007 h 1795911"/>
                  <a:gd name="connsiteX4" fmla="*/ 6902335 w 7527703"/>
                  <a:gd name="connsiteY4" fmla="*/ 1795911 h 1795911"/>
                  <a:gd name="connsiteX5" fmla="*/ 7516819 w 7527703"/>
                  <a:gd name="connsiteY5" fmla="*/ 1647712 h 1795911"/>
                  <a:gd name="connsiteX6" fmla="*/ 0 w 7527703"/>
                  <a:gd name="connsiteY6" fmla="*/ 1083314 h 1795911"/>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228619"/>
                  <a:gd name="connsiteY0" fmla="*/ 1538428 h 2251025"/>
                  <a:gd name="connsiteX1" fmla="*/ 725214 w 7228619"/>
                  <a:gd name="connsiteY1" fmla="*/ 1301945 h 2251025"/>
                  <a:gd name="connsiteX2" fmla="*/ 882869 w 7228619"/>
                  <a:gd name="connsiteY2" fmla="*/ 1774910 h 2251025"/>
                  <a:gd name="connsiteX3" fmla="*/ 6681062 w 7228619"/>
                  <a:gd name="connsiteY3" fmla="*/ 1841121 h 2251025"/>
                  <a:gd name="connsiteX4" fmla="*/ 6902335 w 7228619"/>
                  <a:gd name="connsiteY4" fmla="*/ 2251025 h 2251025"/>
                  <a:gd name="connsiteX5" fmla="*/ 7217296 w 7228619"/>
                  <a:gd name="connsiteY5" fmla="*/ 1173319 h 2251025"/>
                  <a:gd name="connsiteX6" fmla="*/ 0 w 7228619"/>
                  <a:gd name="connsiteY6" fmla="*/ 1538428 h 2251025"/>
                  <a:gd name="connsiteX0" fmla="*/ 0 w 7217296"/>
                  <a:gd name="connsiteY0" fmla="*/ 1090175 h 1802772"/>
                  <a:gd name="connsiteX1" fmla="*/ 725214 w 7217296"/>
                  <a:gd name="connsiteY1" fmla="*/ 853692 h 1802772"/>
                  <a:gd name="connsiteX2" fmla="*/ 882869 w 7217296"/>
                  <a:gd name="connsiteY2" fmla="*/ 1326657 h 1802772"/>
                  <a:gd name="connsiteX3" fmla="*/ 6681062 w 7217296"/>
                  <a:gd name="connsiteY3" fmla="*/ 1392868 h 1802772"/>
                  <a:gd name="connsiteX4" fmla="*/ 6902335 w 7217296"/>
                  <a:gd name="connsiteY4" fmla="*/ 1802772 h 1802772"/>
                  <a:gd name="connsiteX5" fmla="*/ 7217296 w 7217296"/>
                  <a:gd name="connsiteY5" fmla="*/ 725066 h 1802772"/>
                  <a:gd name="connsiteX6" fmla="*/ 0 w 7217296"/>
                  <a:gd name="connsiteY6" fmla="*/ 1090175 h 1802772"/>
                  <a:gd name="connsiteX0" fmla="*/ 0 w 7223105"/>
                  <a:gd name="connsiteY0" fmla="*/ 1090175 h 1392868"/>
                  <a:gd name="connsiteX1" fmla="*/ 725214 w 7223105"/>
                  <a:gd name="connsiteY1" fmla="*/ 853692 h 1392868"/>
                  <a:gd name="connsiteX2" fmla="*/ 882869 w 7223105"/>
                  <a:gd name="connsiteY2" fmla="*/ 1326657 h 1392868"/>
                  <a:gd name="connsiteX3" fmla="*/ 6681062 w 7223105"/>
                  <a:gd name="connsiteY3" fmla="*/ 1392868 h 1392868"/>
                  <a:gd name="connsiteX4" fmla="*/ 7223105 w 7223105"/>
                  <a:gd name="connsiteY4" fmla="*/ 1241387 h 1392868"/>
                  <a:gd name="connsiteX5" fmla="*/ 7217296 w 7223105"/>
                  <a:gd name="connsiteY5" fmla="*/ 725066 h 1392868"/>
                  <a:gd name="connsiteX6" fmla="*/ 0 w 7223105"/>
                  <a:gd name="connsiteY6" fmla="*/ 1090175 h 1392868"/>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642572 w 7223105"/>
                  <a:gd name="connsiteY3" fmla="*/ 1213702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319970"/>
                  <a:gd name="connsiteY0" fmla="*/ 1058619 h 1295101"/>
                  <a:gd name="connsiteX1" fmla="*/ 725214 w 7319970"/>
                  <a:gd name="connsiteY1" fmla="*/ 822136 h 1295101"/>
                  <a:gd name="connsiteX2" fmla="*/ 882869 w 7319970"/>
                  <a:gd name="connsiteY2" fmla="*/ 1295101 h 1295101"/>
                  <a:gd name="connsiteX3" fmla="*/ 6642572 w 7319970"/>
                  <a:gd name="connsiteY3" fmla="*/ 1182146 h 1295101"/>
                  <a:gd name="connsiteX4" fmla="*/ 7223105 w 7319970"/>
                  <a:gd name="connsiteY4" fmla="*/ 1209831 h 1295101"/>
                  <a:gd name="connsiteX5" fmla="*/ 7319942 w 7319970"/>
                  <a:gd name="connsiteY5" fmla="*/ 765177 h 1295101"/>
                  <a:gd name="connsiteX6" fmla="*/ 0 w 7319970"/>
                  <a:gd name="connsiteY6" fmla="*/ 1058619 h 1295101"/>
                  <a:gd name="connsiteX0" fmla="*/ 0 w 7319941"/>
                  <a:gd name="connsiteY0" fmla="*/ 1058619 h 1295101"/>
                  <a:gd name="connsiteX1" fmla="*/ 725214 w 7319941"/>
                  <a:gd name="connsiteY1" fmla="*/ 822136 h 1295101"/>
                  <a:gd name="connsiteX2" fmla="*/ 882869 w 7319941"/>
                  <a:gd name="connsiteY2" fmla="*/ 1295101 h 1295101"/>
                  <a:gd name="connsiteX3" fmla="*/ 6642572 w 7319941"/>
                  <a:gd name="connsiteY3" fmla="*/ 1182146 h 1295101"/>
                  <a:gd name="connsiteX4" fmla="*/ 7223105 w 7319941"/>
                  <a:gd name="connsiteY4" fmla="*/ 1209831 h 1295101"/>
                  <a:gd name="connsiteX5" fmla="*/ 7319942 w 7319941"/>
                  <a:gd name="connsiteY5" fmla="*/ 765177 h 1295101"/>
                  <a:gd name="connsiteX6" fmla="*/ 0 w 7319941"/>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141958 h 1378440"/>
                  <a:gd name="connsiteX1" fmla="*/ 725214 w 7319942"/>
                  <a:gd name="connsiteY1" fmla="*/ 905475 h 1378440"/>
                  <a:gd name="connsiteX2" fmla="*/ 882869 w 7319942"/>
                  <a:gd name="connsiteY2" fmla="*/ 1378440 h 1378440"/>
                  <a:gd name="connsiteX3" fmla="*/ 6642572 w 7319942"/>
                  <a:gd name="connsiteY3" fmla="*/ 1265485 h 1378440"/>
                  <a:gd name="connsiteX4" fmla="*/ 7223105 w 7319942"/>
                  <a:gd name="connsiteY4" fmla="*/ 1293170 h 1378440"/>
                  <a:gd name="connsiteX5" fmla="*/ 7319942 w 7319942"/>
                  <a:gd name="connsiteY5" fmla="*/ 848516 h 1378440"/>
                  <a:gd name="connsiteX6" fmla="*/ 0 w 7319942"/>
                  <a:gd name="connsiteY6" fmla="*/ 1141958 h 1378440"/>
                  <a:gd name="connsiteX0" fmla="*/ 0 w 7319942"/>
                  <a:gd name="connsiteY0" fmla="*/ 1189052 h 1425534"/>
                  <a:gd name="connsiteX1" fmla="*/ 725214 w 7319942"/>
                  <a:gd name="connsiteY1" fmla="*/ 952569 h 1425534"/>
                  <a:gd name="connsiteX2" fmla="*/ 882869 w 7319942"/>
                  <a:gd name="connsiteY2" fmla="*/ 1425534 h 1425534"/>
                  <a:gd name="connsiteX3" fmla="*/ 6642572 w 7319942"/>
                  <a:gd name="connsiteY3" fmla="*/ 1312579 h 1425534"/>
                  <a:gd name="connsiteX4" fmla="*/ 7223105 w 7319942"/>
                  <a:gd name="connsiteY4" fmla="*/ 1340264 h 1425534"/>
                  <a:gd name="connsiteX5" fmla="*/ 7319942 w 7319942"/>
                  <a:gd name="connsiteY5" fmla="*/ 895610 h 1425534"/>
                  <a:gd name="connsiteX6" fmla="*/ 0 w 7319942"/>
                  <a:gd name="connsiteY6" fmla="*/ 1189052 h 142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9942" h="1425534">
                    <a:moveTo>
                      <a:pt x="0" y="1189052"/>
                    </a:moveTo>
                    <a:lnTo>
                      <a:pt x="725214" y="952569"/>
                    </a:lnTo>
                    <a:lnTo>
                      <a:pt x="882869" y="1425534"/>
                    </a:lnTo>
                    <a:cubicBezTo>
                      <a:pt x="1852550" y="355874"/>
                      <a:pt x="6123633" y="904930"/>
                      <a:pt x="6642572" y="1312579"/>
                    </a:cubicBezTo>
                    <a:lnTo>
                      <a:pt x="7223105" y="1340264"/>
                    </a:lnTo>
                    <a:lnTo>
                      <a:pt x="7319942" y="895610"/>
                    </a:lnTo>
                    <a:cubicBezTo>
                      <a:pt x="6475399" y="78334"/>
                      <a:pt x="755230" y="-748210"/>
                      <a:pt x="0" y="1189052"/>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49" name="Text Box 7"/>
              <p:cNvSpPr txBox="1">
                <a:spLocks noChangeArrowheads="1"/>
              </p:cNvSpPr>
              <p:nvPr/>
            </p:nvSpPr>
            <p:spPr bwMode="auto">
              <a:xfrm rot="21303001">
                <a:off x="2657531" y="4473840"/>
                <a:ext cx="1898485" cy="686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Qualifizierung</a:t>
                </a:r>
                <a:endParaRPr kumimoji="0" lang="de-DE" altLang="de-DE" sz="100" i="0" u="none" strike="noStrike" cap="none" normalizeH="0" baseline="0" dirty="0">
                  <a:ln>
                    <a:noFill/>
                  </a:ln>
                  <a:solidFill>
                    <a:schemeClr val="tx1"/>
                  </a:solidFill>
                  <a:effectLst/>
                  <a:latin typeface="Arial" pitchFamily="34" charset="0"/>
                  <a:cs typeface="Arial" pitchFamily="34" charset="0"/>
                </a:endParaRPr>
              </a:p>
            </p:txBody>
          </p:sp>
        </p:grpSp>
        <p:grpSp>
          <p:nvGrpSpPr>
            <p:cNvPr id="41" name="Gruppieren 40"/>
            <p:cNvGrpSpPr/>
            <p:nvPr/>
          </p:nvGrpSpPr>
          <p:grpSpPr>
            <a:xfrm>
              <a:off x="6275934" y="951329"/>
              <a:ext cx="1018870" cy="1532948"/>
              <a:chOff x="6275934" y="951329"/>
              <a:chExt cx="1018870" cy="1532948"/>
            </a:xfrm>
          </p:grpSpPr>
          <p:sp>
            <p:nvSpPr>
              <p:cNvPr id="46" name="Freeform 9"/>
              <p:cNvSpPr>
                <a:spLocks/>
              </p:cNvSpPr>
              <p:nvPr/>
            </p:nvSpPr>
            <p:spPr bwMode="auto">
              <a:xfrm rot="756605">
                <a:off x="6275934" y="951329"/>
                <a:ext cx="944192" cy="1532948"/>
              </a:xfrm>
              <a:custGeom>
                <a:avLst/>
                <a:gdLst>
                  <a:gd name="T0" fmla="*/ 31531 w 1166648"/>
                  <a:gd name="T1" fmla="*/ 1355835 h 1450428"/>
                  <a:gd name="T2" fmla="*/ 567558 w 1166648"/>
                  <a:gd name="T3" fmla="*/ 1056290 h 1450428"/>
                  <a:gd name="T4" fmla="*/ 1087821 w 1166648"/>
                  <a:gd name="T5" fmla="*/ 1450428 h 1450428"/>
                  <a:gd name="T6" fmla="*/ 1166648 w 1166648"/>
                  <a:gd name="T7" fmla="*/ 457200 h 1450428"/>
                  <a:gd name="T8" fmla="*/ 599090 w 1166648"/>
                  <a:gd name="T9" fmla="*/ 0 h 1450428"/>
                  <a:gd name="T10" fmla="*/ 0 w 1166648"/>
                  <a:gd name="T11" fmla="*/ 457200 h 1450428"/>
                  <a:gd name="T12" fmla="*/ 31531 w 1166648"/>
                  <a:gd name="T13" fmla="*/ 1355835 h 1450428"/>
                  <a:gd name="connsiteX0" fmla="*/ 31531 w 1386311"/>
                  <a:gd name="connsiteY0" fmla="*/ 1355835 h 1450428"/>
                  <a:gd name="connsiteX1" fmla="*/ 567558 w 1386311"/>
                  <a:gd name="connsiteY1" fmla="*/ 1056290 h 1450428"/>
                  <a:gd name="connsiteX2" fmla="*/ 1087821 w 1386311"/>
                  <a:gd name="connsiteY2" fmla="*/ 1450428 h 1450428"/>
                  <a:gd name="connsiteX3" fmla="*/ 1386312 w 1386311"/>
                  <a:gd name="connsiteY3" fmla="*/ 441178 h 1450428"/>
                  <a:gd name="connsiteX4" fmla="*/ 599090 w 1386311"/>
                  <a:gd name="connsiteY4" fmla="*/ 0 h 1450428"/>
                  <a:gd name="connsiteX5" fmla="*/ 0 w 1386311"/>
                  <a:gd name="connsiteY5" fmla="*/ 457200 h 1450428"/>
                  <a:gd name="connsiteX6" fmla="*/ 31531 w 1386311"/>
                  <a:gd name="connsiteY6" fmla="*/ 1355835 h 1450428"/>
                  <a:gd name="connsiteX0" fmla="*/ 31531 w 1386312"/>
                  <a:gd name="connsiteY0" fmla="*/ 1620488 h 1715081"/>
                  <a:gd name="connsiteX1" fmla="*/ 567558 w 1386312"/>
                  <a:gd name="connsiteY1" fmla="*/ 1320943 h 1715081"/>
                  <a:gd name="connsiteX2" fmla="*/ 1087821 w 1386312"/>
                  <a:gd name="connsiteY2" fmla="*/ 1715081 h 1715081"/>
                  <a:gd name="connsiteX3" fmla="*/ 1386312 w 1386312"/>
                  <a:gd name="connsiteY3" fmla="*/ 705831 h 1715081"/>
                  <a:gd name="connsiteX4" fmla="*/ 870764 w 1386312"/>
                  <a:gd name="connsiteY4" fmla="*/ 1 h 1715081"/>
                  <a:gd name="connsiteX5" fmla="*/ 0 w 1386312"/>
                  <a:gd name="connsiteY5" fmla="*/ 721853 h 1715081"/>
                  <a:gd name="connsiteX6" fmla="*/ 31531 w 1386312"/>
                  <a:gd name="connsiteY6" fmla="*/ 1620488 h 1715081"/>
                  <a:gd name="connsiteX0" fmla="*/ 0 w 1354781"/>
                  <a:gd name="connsiteY0" fmla="*/ 1620487 h 1715080"/>
                  <a:gd name="connsiteX1" fmla="*/ 536027 w 1354781"/>
                  <a:gd name="connsiteY1" fmla="*/ 1320942 h 1715080"/>
                  <a:gd name="connsiteX2" fmla="*/ 1056290 w 1354781"/>
                  <a:gd name="connsiteY2" fmla="*/ 1715080 h 1715080"/>
                  <a:gd name="connsiteX3" fmla="*/ 1354781 w 1354781"/>
                  <a:gd name="connsiteY3" fmla="*/ 705830 h 1715080"/>
                  <a:gd name="connsiteX4" fmla="*/ 839233 w 1354781"/>
                  <a:gd name="connsiteY4" fmla="*/ 0 h 1715080"/>
                  <a:gd name="connsiteX5" fmla="*/ 118712 w 1354781"/>
                  <a:gd name="connsiteY5" fmla="*/ 616252 h 1715080"/>
                  <a:gd name="connsiteX6" fmla="*/ 0 w 1354781"/>
                  <a:gd name="connsiteY6" fmla="*/ 1620487 h 1715080"/>
                  <a:gd name="connsiteX0" fmla="*/ 0 w 1290561"/>
                  <a:gd name="connsiteY0" fmla="*/ 1621976 h 1715080"/>
                  <a:gd name="connsiteX1" fmla="*/ 471807 w 1290561"/>
                  <a:gd name="connsiteY1" fmla="*/ 1320942 h 1715080"/>
                  <a:gd name="connsiteX2" fmla="*/ 992070 w 1290561"/>
                  <a:gd name="connsiteY2" fmla="*/ 1715080 h 1715080"/>
                  <a:gd name="connsiteX3" fmla="*/ 1290561 w 1290561"/>
                  <a:gd name="connsiteY3" fmla="*/ 705830 h 1715080"/>
                  <a:gd name="connsiteX4" fmla="*/ 775013 w 1290561"/>
                  <a:gd name="connsiteY4" fmla="*/ 0 h 1715080"/>
                  <a:gd name="connsiteX5" fmla="*/ 54492 w 1290561"/>
                  <a:gd name="connsiteY5" fmla="*/ 616252 h 1715080"/>
                  <a:gd name="connsiteX6" fmla="*/ 0 w 1290561"/>
                  <a:gd name="connsiteY6" fmla="*/ 1621976 h 1715080"/>
                  <a:gd name="connsiteX0" fmla="*/ 0 w 1305767"/>
                  <a:gd name="connsiteY0" fmla="*/ 1624647 h 1715080"/>
                  <a:gd name="connsiteX1" fmla="*/ 487013 w 1305767"/>
                  <a:gd name="connsiteY1" fmla="*/ 1320942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15080"/>
                  <a:gd name="connsiteX1" fmla="*/ 473609 w 1305767"/>
                  <a:gd name="connsiteY1" fmla="*/ 1385988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23096"/>
                  <a:gd name="connsiteX1" fmla="*/ 473609 w 1305767"/>
                  <a:gd name="connsiteY1" fmla="*/ 1385988 h 1723096"/>
                  <a:gd name="connsiteX2" fmla="*/ 961663 w 1305767"/>
                  <a:gd name="connsiteY2" fmla="*/ 1723095 h 1723096"/>
                  <a:gd name="connsiteX3" fmla="*/ 1305767 w 1305767"/>
                  <a:gd name="connsiteY3" fmla="*/ 705830 h 1723096"/>
                  <a:gd name="connsiteX4" fmla="*/ 790219 w 1305767"/>
                  <a:gd name="connsiteY4" fmla="*/ 0 h 1723096"/>
                  <a:gd name="connsiteX5" fmla="*/ 69698 w 1305767"/>
                  <a:gd name="connsiteY5" fmla="*/ 616252 h 1723096"/>
                  <a:gd name="connsiteX6" fmla="*/ 0 w 1305767"/>
                  <a:gd name="connsiteY6" fmla="*/ 1624647 h 1723096"/>
                  <a:gd name="connsiteX0" fmla="*/ 0 w 1351380"/>
                  <a:gd name="connsiteY0" fmla="*/ 1632661 h 1723095"/>
                  <a:gd name="connsiteX1" fmla="*/ 519222 w 1351380"/>
                  <a:gd name="connsiteY1" fmla="*/ 1385988 h 1723095"/>
                  <a:gd name="connsiteX2" fmla="*/ 1007276 w 1351380"/>
                  <a:gd name="connsiteY2" fmla="*/ 1723095 h 1723095"/>
                  <a:gd name="connsiteX3" fmla="*/ 1351380 w 1351380"/>
                  <a:gd name="connsiteY3" fmla="*/ 705830 h 1723095"/>
                  <a:gd name="connsiteX4" fmla="*/ 835832 w 1351380"/>
                  <a:gd name="connsiteY4" fmla="*/ 0 h 1723095"/>
                  <a:gd name="connsiteX5" fmla="*/ 115311 w 1351380"/>
                  <a:gd name="connsiteY5" fmla="*/ 616252 h 1723095"/>
                  <a:gd name="connsiteX6" fmla="*/ 0 w 1351380"/>
                  <a:gd name="connsiteY6" fmla="*/ 1632661 h 172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380" h="1723095">
                    <a:moveTo>
                      <a:pt x="0" y="1632661"/>
                    </a:moveTo>
                    <a:lnTo>
                      <a:pt x="519222" y="1385988"/>
                    </a:lnTo>
                    <a:lnTo>
                      <a:pt x="1007276" y="1723095"/>
                    </a:lnTo>
                    <a:lnTo>
                      <a:pt x="1351380" y="705830"/>
                    </a:lnTo>
                    <a:lnTo>
                      <a:pt x="835832" y="0"/>
                    </a:lnTo>
                    <a:lnTo>
                      <a:pt x="115311" y="616252"/>
                    </a:lnTo>
                    <a:lnTo>
                      <a:pt x="0" y="1632661"/>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47" name="Text Box 10"/>
              <p:cNvSpPr txBox="1">
                <a:spLocks noChangeArrowheads="1"/>
              </p:cNvSpPr>
              <p:nvPr/>
            </p:nvSpPr>
            <p:spPr bwMode="auto">
              <a:xfrm rot="17744282">
                <a:off x="6423985" y="1471296"/>
                <a:ext cx="983494" cy="7581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 Refl.</a:t>
                </a:r>
                <a:endParaRPr kumimoji="0" lang="de-DE" altLang="de-DE" sz="100" i="0" u="none" strike="noStrike" cap="none" normalizeH="0" baseline="0" dirty="0">
                  <a:ln>
                    <a:noFill/>
                  </a:ln>
                  <a:solidFill>
                    <a:schemeClr val="tx1"/>
                  </a:solidFill>
                  <a:effectLst/>
                  <a:latin typeface="Arial" pitchFamily="34" charset="0"/>
                  <a:cs typeface="Arial" pitchFamily="34" charset="0"/>
                </a:endParaRPr>
              </a:p>
            </p:txBody>
          </p:sp>
        </p:grpSp>
        <p:grpSp>
          <p:nvGrpSpPr>
            <p:cNvPr id="42" name="Gruppieren 41"/>
            <p:cNvGrpSpPr/>
            <p:nvPr/>
          </p:nvGrpSpPr>
          <p:grpSpPr>
            <a:xfrm>
              <a:off x="4713546" y="2210718"/>
              <a:ext cx="2495837" cy="3698328"/>
              <a:chOff x="4713546" y="2210718"/>
              <a:chExt cx="2495837" cy="3698328"/>
            </a:xfrm>
          </p:grpSpPr>
          <p:sp>
            <p:nvSpPr>
              <p:cNvPr id="44" name="Freeform 3"/>
              <p:cNvSpPr>
                <a:spLocks/>
              </p:cNvSpPr>
              <p:nvPr/>
            </p:nvSpPr>
            <p:spPr bwMode="auto">
              <a:xfrm>
                <a:off x="4713546" y="2210718"/>
                <a:ext cx="2495837" cy="3698328"/>
              </a:xfrm>
              <a:custGeom>
                <a:avLst/>
                <a:gdLst>
                  <a:gd name="T0" fmla="*/ 2688687 w 3507552"/>
                  <a:gd name="T1" fmla="*/ 4323516 h 6038193"/>
                  <a:gd name="T2" fmla="*/ 2907051 w 3507552"/>
                  <a:gd name="T3" fmla="*/ 4773892 h 6038193"/>
                  <a:gd name="T4" fmla="*/ 3507552 w 3507552"/>
                  <a:gd name="T5" fmla="*/ 4678358 h 6038193"/>
                  <a:gd name="T6" fmla="*/ 212795 w 3507552"/>
                  <a:gd name="T7" fmla="*/ 4146331 h 6038193"/>
                  <a:gd name="T8" fmla="*/ 2230781 w 3507552"/>
                  <a:gd name="T9" fmla="*/ 141889 h 6038193"/>
                  <a:gd name="T10" fmla="*/ 2766808 w 3507552"/>
                  <a:gd name="T11" fmla="*/ 0 h 6038193"/>
                  <a:gd name="T12" fmla="*/ 3176712 w 3507552"/>
                  <a:gd name="T13" fmla="*/ 457200 h 6038193"/>
                  <a:gd name="T14" fmla="*/ 1079898 w 3507552"/>
                  <a:gd name="T15" fmla="*/ 3767958 h 6038193"/>
                  <a:gd name="T16" fmla="*/ 2688687 w 3507552"/>
                  <a:gd name="T17" fmla="*/ 4323516 h 6038193"/>
                  <a:gd name="connsiteX0" fmla="*/ 2544580 w 3312122"/>
                  <a:gd name="connsiteY0" fmla="*/ 4192128 h 5312932"/>
                  <a:gd name="connsiteX1" fmla="*/ 2711621 w 3312122"/>
                  <a:gd name="connsiteY1" fmla="*/ 4773892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4580 w 3312122"/>
                  <a:gd name="connsiteY0" fmla="*/ 4192128 h 5312932"/>
                  <a:gd name="connsiteX1" fmla="*/ 3096545 w 3312122"/>
                  <a:gd name="connsiteY1" fmla="*/ 4236395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1531 w 3180764"/>
                  <a:gd name="connsiteY0" fmla="*/ 4192128 h 4642871"/>
                  <a:gd name="connsiteX1" fmla="*/ 3093496 w 3180764"/>
                  <a:gd name="connsiteY1" fmla="*/ 4236395 h 4642871"/>
                  <a:gd name="connsiteX2" fmla="*/ 3180764 w 3180764"/>
                  <a:gd name="connsiteY2" fmla="*/ 3675029 h 4642871"/>
                  <a:gd name="connsiteX3" fmla="*/ 14316 w 3180764"/>
                  <a:gd name="connsiteY3" fmla="*/ 4146331 h 4642871"/>
                  <a:gd name="connsiteX4" fmla="*/ 2032302 w 3180764"/>
                  <a:gd name="connsiteY4" fmla="*/ 141889 h 4642871"/>
                  <a:gd name="connsiteX5" fmla="*/ 2568329 w 3180764"/>
                  <a:gd name="connsiteY5" fmla="*/ 0 h 4642871"/>
                  <a:gd name="connsiteX6" fmla="*/ 2978233 w 3180764"/>
                  <a:gd name="connsiteY6" fmla="*/ 457200 h 4642871"/>
                  <a:gd name="connsiteX7" fmla="*/ 881419 w 3180764"/>
                  <a:gd name="connsiteY7" fmla="*/ 3767958 h 4642871"/>
                  <a:gd name="connsiteX8" fmla="*/ 2541531 w 3180764"/>
                  <a:gd name="connsiteY8" fmla="*/ 4192128 h 4642871"/>
                  <a:gd name="connsiteX0" fmla="*/ 2541531 w 3299560"/>
                  <a:gd name="connsiteY0" fmla="*/ 4192128 h 4905639"/>
                  <a:gd name="connsiteX1" fmla="*/ 3093496 w 3299560"/>
                  <a:gd name="connsiteY1" fmla="*/ 4236395 h 4905639"/>
                  <a:gd name="connsiteX2" fmla="*/ 3180764 w 3299560"/>
                  <a:gd name="connsiteY2" fmla="*/ 3675029 h 4905639"/>
                  <a:gd name="connsiteX3" fmla="*/ 14316 w 3299560"/>
                  <a:gd name="connsiteY3" fmla="*/ 4146331 h 4905639"/>
                  <a:gd name="connsiteX4" fmla="*/ 2032302 w 3299560"/>
                  <a:gd name="connsiteY4" fmla="*/ 141889 h 4905639"/>
                  <a:gd name="connsiteX5" fmla="*/ 2568329 w 3299560"/>
                  <a:gd name="connsiteY5" fmla="*/ 0 h 4905639"/>
                  <a:gd name="connsiteX6" fmla="*/ 2978233 w 3299560"/>
                  <a:gd name="connsiteY6" fmla="*/ 457200 h 4905639"/>
                  <a:gd name="connsiteX7" fmla="*/ 881419 w 3299560"/>
                  <a:gd name="connsiteY7" fmla="*/ 3767958 h 4905639"/>
                  <a:gd name="connsiteX8" fmla="*/ 2541531 w 3299560"/>
                  <a:gd name="connsiteY8" fmla="*/ 4192128 h 4905639"/>
                  <a:gd name="connsiteX0" fmla="*/ 2532707 w 3288757"/>
                  <a:gd name="connsiteY0" fmla="*/ 4192128 h 5014456"/>
                  <a:gd name="connsiteX1" fmla="*/ 3084672 w 3288757"/>
                  <a:gd name="connsiteY1" fmla="*/ 4236395 h 5014456"/>
                  <a:gd name="connsiteX2" fmla="*/ 3171940 w 3288757"/>
                  <a:gd name="connsiteY2" fmla="*/ 3675029 h 5014456"/>
                  <a:gd name="connsiteX3" fmla="*/ 5492 w 3288757"/>
                  <a:gd name="connsiteY3" fmla="*/ 4146331 h 5014456"/>
                  <a:gd name="connsiteX4" fmla="*/ 2023478 w 3288757"/>
                  <a:gd name="connsiteY4" fmla="*/ 141889 h 5014456"/>
                  <a:gd name="connsiteX5" fmla="*/ 2559505 w 3288757"/>
                  <a:gd name="connsiteY5" fmla="*/ 0 h 5014456"/>
                  <a:gd name="connsiteX6" fmla="*/ 2969409 w 3288757"/>
                  <a:gd name="connsiteY6" fmla="*/ 457200 h 5014456"/>
                  <a:gd name="connsiteX7" fmla="*/ 872595 w 3288757"/>
                  <a:gd name="connsiteY7" fmla="*/ 3767958 h 5014456"/>
                  <a:gd name="connsiteX8" fmla="*/ 2532707 w 3288757"/>
                  <a:gd name="connsiteY8" fmla="*/ 4192128 h 5014456"/>
                  <a:gd name="connsiteX0" fmla="*/ 2532707 w 3288756"/>
                  <a:gd name="connsiteY0" fmla="*/ 4192128 h 5014455"/>
                  <a:gd name="connsiteX1" fmla="*/ 3084672 w 3288756"/>
                  <a:gd name="connsiteY1" fmla="*/ 4236395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10333 w 3288756"/>
                  <a:gd name="connsiteY1" fmla="*/ 4200563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68240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68240 h 5014455"/>
                  <a:gd name="connsiteX0" fmla="*/ 2540951 w 3273905"/>
                  <a:gd name="connsiteY0" fmla="*/ 4168240 h 4905638"/>
                  <a:gd name="connsiteX1" fmla="*/ 3144238 w 3273905"/>
                  <a:gd name="connsiteY1" fmla="*/ 4176674 h 4905638"/>
                  <a:gd name="connsiteX2" fmla="*/ 3154523 w 3273905"/>
                  <a:gd name="connsiteY2" fmla="*/ 3675029 h 4905638"/>
                  <a:gd name="connsiteX3" fmla="*/ 13736 w 3273905"/>
                  <a:gd name="connsiteY3" fmla="*/ 4146331 h 4905638"/>
                  <a:gd name="connsiteX4" fmla="*/ 2031722 w 3273905"/>
                  <a:gd name="connsiteY4" fmla="*/ 141889 h 4905638"/>
                  <a:gd name="connsiteX5" fmla="*/ 2567749 w 3273905"/>
                  <a:gd name="connsiteY5" fmla="*/ 0 h 4905638"/>
                  <a:gd name="connsiteX6" fmla="*/ 2977653 w 3273905"/>
                  <a:gd name="connsiteY6" fmla="*/ 457200 h 4905638"/>
                  <a:gd name="connsiteX7" fmla="*/ 880839 w 3273905"/>
                  <a:gd name="connsiteY7" fmla="*/ 3767958 h 4905638"/>
                  <a:gd name="connsiteX8" fmla="*/ 2540951 w 3273905"/>
                  <a:gd name="connsiteY8" fmla="*/ 4168240 h 4905638"/>
                  <a:gd name="connsiteX0" fmla="*/ 2540951 w 3528987"/>
                  <a:gd name="connsiteY0" fmla="*/ 4168240 h 4740330"/>
                  <a:gd name="connsiteX1" fmla="*/ 3144238 w 3528987"/>
                  <a:gd name="connsiteY1" fmla="*/ 4176674 h 4740330"/>
                  <a:gd name="connsiteX2" fmla="*/ 3154523 w 3528987"/>
                  <a:gd name="connsiteY2" fmla="*/ 3675029 h 4740330"/>
                  <a:gd name="connsiteX3" fmla="*/ 13736 w 3528987"/>
                  <a:gd name="connsiteY3" fmla="*/ 4146331 h 4740330"/>
                  <a:gd name="connsiteX4" fmla="*/ 2031722 w 3528987"/>
                  <a:gd name="connsiteY4" fmla="*/ 141889 h 4740330"/>
                  <a:gd name="connsiteX5" fmla="*/ 2567749 w 3528987"/>
                  <a:gd name="connsiteY5" fmla="*/ 0 h 4740330"/>
                  <a:gd name="connsiteX6" fmla="*/ 2977653 w 3528987"/>
                  <a:gd name="connsiteY6" fmla="*/ 457200 h 4740330"/>
                  <a:gd name="connsiteX7" fmla="*/ 880839 w 3528987"/>
                  <a:gd name="connsiteY7" fmla="*/ 3767958 h 4740330"/>
                  <a:gd name="connsiteX8" fmla="*/ 2540951 w 3528987"/>
                  <a:gd name="connsiteY8" fmla="*/ 4168240 h 4740330"/>
                  <a:gd name="connsiteX0" fmla="*/ 2540951 w 3528986"/>
                  <a:gd name="connsiteY0" fmla="*/ 4168240 h 4740330"/>
                  <a:gd name="connsiteX1" fmla="*/ 3144238 w 3528986"/>
                  <a:gd name="connsiteY1" fmla="*/ 4176674 h 4740330"/>
                  <a:gd name="connsiteX2" fmla="*/ 3154523 w 3528986"/>
                  <a:gd name="connsiteY2" fmla="*/ 3675029 h 4740330"/>
                  <a:gd name="connsiteX3" fmla="*/ 13736 w 3528986"/>
                  <a:gd name="connsiteY3" fmla="*/ 4146331 h 4740330"/>
                  <a:gd name="connsiteX4" fmla="*/ 2031722 w 3528986"/>
                  <a:gd name="connsiteY4" fmla="*/ 141889 h 4740330"/>
                  <a:gd name="connsiteX5" fmla="*/ 2567749 w 3528986"/>
                  <a:gd name="connsiteY5" fmla="*/ 0 h 4740330"/>
                  <a:gd name="connsiteX6" fmla="*/ 2977653 w 3528986"/>
                  <a:gd name="connsiteY6" fmla="*/ 457200 h 4740330"/>
                  <a:gd name="connsiteX7" fmla="*/ 880839 w 3528986"/>
                  <a:gd name="connsiteY7" fmla="*/ 3767958 h 4740330"/>
                  <a:gd name="connsiteX8" fmla="*/ 2540951 w 3528986"/>
                  <a:gd name="connsiteY8" fmla="*/ 4168240 h 4740330"/>
                  <a:gd name="connsiteX0" fmla="*/ 2529461 w 3510646"/>
                  <a:gd name="connsiteY0" fmla="*/ 4168240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1 w 3510646"/>
                  <a:gd name="connsiteY8" fmla="*/ 4168240 h 4943563"/>
                  <a:gd name="connsiteX0" fmla="*/ 2529462 w 3510646"/>
                  <a:gd name="connsiteY0" fmla="*/ 4156296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2 w 3510646"/>
                  <a:gd name="connsiteY8" fmla="*/ 4156296 h 4943563"/>
                  <a:gd name="connsiteX0" fmla="*/ 2542421 w 3591180"/>
                  <a:gd name="connsiteY0" fmla="*/ 4156296 h 4782347"/>
                  <a:gd name="connsiteX1" fmla="*/ 3145707 w 3591180"/>
                  <a:gd name="connsiteY1" fmla="*/ 4176674 h 4782347"/>
                  <a:gd name="connsiteX2" fmla="*/ 3220147 w 3591180"/>
                  <a:gd name="connsiteY2" fmla="*/ 3746695 h 4782347"/>
                  <a:gd name="connsiteX3" fmla="*/ 15205 w 3591180"/>
                  <a:gd name="connsiteY3" fmla="*/ 4146331 h 4782347"/>
                  <a:gd name="connsiteX4" fmla="*/ 2033191 w 3591180"/>
                  <a:gd name="connsiteY4" fmla="*/ 141889 h 4782347"/>
                  <a:gd name="connsiteX5" fmla="*/ 2569218 w 3591180"/>
                  <a:gd name="connsiteY5" fmla="*/ 0 h 4782347"/>
                  <a:gd name="connsiteX6" fmla="*/ 2979122 w 3591180"/>
                  <a:gd name="connsiteY6" fmla="*/ 457200 h 4782347"/>
                  <a:gd name="connsiteX7" fmla="*/ 882308 w 3591180"/>
                  <a:gd name="connsiteY7" fmla="*/ 3767958 h 4782347"/>
                  <a:gd name="connsiteX8" fmla="*/ 2542421 w 3591180"/>
                  <a:gd name="connsiteY8" fmla="*/ 4156296 h 4782347"/>
                  <a:gd name="connsiteX0" fmla="*/ 2542421 w 3591181"/>
                  <a:gd name="connsiteY0" fmla="*/ 4156296 h 4782346"/>
                  <a:gd name="connsiteX1" fmla="*/ 3132877 w 3591181"/>
                  <a:gd name="connsiteY1" fmla="*/ 4176675 h 4782346"/>
                  <a:gd name="connsiteX2" fmla="*/ 3220147 w 3591181"/>
                  <a:gd name="connsiteY2" fmla="*/ 3746695 h 4782346"/>
                  <a:gd name="connsiteX3" fmla="*/ 15205 w 3591181"/>
                  <a:gd name="connsiteY3" fmla="*/ 4146331 h 4782346"/>
                  <a:gd name="connsiteX4" fmla="*/ 2033191 w 3591181"/>
                  <a:gd name="connsiteY4" fmla="*/ 141889 h 4782346"/>
                  <a:gd name="connsiteX5" fmla="*/ 2569218 w 3591181"/>
                  <a:gd name="connsiteY5" fmla="*/ 0 h 4782346"/>
                  <a:gd name="connsiteX6" fmla="*/ 2979122 w 3591181"/>
                  <a:gd name="connsiteY6" fmla="*/ 457200 h 4782346"/>
                  <a:gd name="connsiteX7" fmla="*/ 882308 w 3591181"/>
                  <a:gd name="connsiteY7" fmla="*/ 3767958 h 4782346"/>
                  <a:gd name="connsiteX8" fmla="*/ 2542421 w 3591181"/>
                  <a:gd name="connsiteY8" fmla="*/ 4156296 h 4782346"/>
                  <a:gd name="connsiteX0" fmla="*/ 2542421 w 3591182"/>
                  <a:gd name="connsiteY0" fmla="*/ 4156296 h 4774805"/>
                  <a:gd name="connsiteX1" fmla="*/ 3132877 w 3591182"/>
                  <a:gd name="connsiteY1" fmla="*/ 4176675 h 4774805"/>
                  <a:gd name="connsiteX2" fmla="*/ 3220148 w 3591182"/>
                  <a:gd name="connsiteY2" fmla="*/ 3734004 h 4774805"/>
                  <a:gd name="connsiteX3" fmla="*/ 15205 w 3591182"/>
                  <a:gd name="connsiteY3" fmla="*/ 4146331 h 4774805"/>
                  <a:gd name="connsiteX4" fmla="*/ 2033191 w 3591182"/>
                  <a:gd name="connsiteY4" fmla="*/ 141889 h 4774805"/>
                  <a:gd name="connsiteX5" fmla="*/ 2569218 w 3591182"/>
                  <a:gd name="connsiteY5" fmla="*/ 0 h 4774805"/>
                  <a:gd name="connsiteX6" fmla="*/ 2979122 w 3591182"/>
                  <a:gd name="connsiteY6" fmla="*/ 457200 h 4774805"/>
                  <a:gd name="connsiteX7" fmla="*/ 882308 w 3591182"/>
                  <a:gd name="connsiteY7" fmla="*/ 3767958 h 4774805"/>
                  <a:gd name="connsiteX8" fmla="*/ 2542421 w 3591182"/>
                  <a:gd name="connsiteY8" fmla="*/ 4156296 h 4774805"/>
                  <a:gd name="connsiteX0" fmla="*/ 2542421 w 3591183"/>
                  <a:gd name="connsiteY0" fmla="*/ 4156296 h 4748752"/>
                  <a:gd name="connsiteX1" fmla="*/ 3132877 w 3591183"/>
                  <a:gd name="connsiteY1" fmla="*/ 4176675 h 4748752"/>
                  <a:gd name="connsiteX2" fmla="*/ 3220149 w 3591183"/>
                  <a:gd name="connsiteY2" fmla="*/ 3689587 h 4748752"/>
                  <a:gd name="connsiteX3" fmla="*/ 15205 w 3591183"/>
                  <a:gd name="connsiteY3" fmla="*/ 4146331 h 4748752"/>
                  <a:gd name="connsiteX4" fmla="*/ 2033191 w 3591183"/>
                  <a:gd name="connsiteY4" fmla="*/ 141889 h 4748752"/>
                  <a:gd name="connsiteX5" fmla="*/ 2569218 w 3591183"/>
                  <a:gd name="connsiteY5" fmla="*/ 0 h 4748752"/>
                  <a:gd name="connsiteX6" fmla="*/ 2979122 w 3591183"/>
                  <a:gd name="connsiteY6" fmla="*/ 457200 h 4748752"/>
                  <a:gd name="connsiteX7" fmla="*/ 882308 w 3591183"/>
                  <a:gd name="connsiteY7" fmla="*/ 3767958 h 4748752"/>
                  <a:gd name="connsiteX8" fmla="*/ 2542421 w 3591183"/>
                  <a:gd name="connsiteY8" fmla="*/ 4156296 h 4748752"/>
                  <a:gd name="connsiteX0" fmla="*/ 2542421 w 3591183"/>
                  <a:gd name="connsiteY0" fmla="*/ 4156296 h 4759853"/>
                  <a:gd name="connsiteX1" fmla="*/ 3132877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56296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30151 w 3572184"/>
                  <a:gd name="connsiteY0" fmla="*/ 4142759 h 4927571"/>
                  <a:gd name="connsiteX1" fmla="*/ 3113792 w 3572184"/>
                  <a:gd name="connsiteY1" fmla="*/ 4176675 h 4927571"/>
                  <a:gd name="connsiteX2" fmla="*/ 3207880 w 3572184"/>
                  <a:gd name="connsiteY2" fmla="*/ 3708624 h 4927571"/>
                  <a:gd name="connsiteX3" fmla="*/ 2935 w 3572184"/>
                  <a:gd name="connsiteY3" fmla="*/ 4146331 h 4927571"/>
                  <a:gd name="connsiteX4" fmla="*/ 2020921 w 3572184"/>
                  <a:gd name="connsiteY4" fmla="*/ 141889 h 4927571"/>
                  <a:gd name="connsiteX5" fmla="*/ 2556948 w 3572184"/>
                  <a:gd name="connsiteY5" fmla="*/ 0 h 4927571"/>
                  <a:gd name="connsiteX6" fmla="*/ 2966852 w 3572184"/>
                  <a:gd name="connsiteY6" fmla="*/ 457200 h 4927571"/>
                  <a:gd name="connsiteX7" fmla="*/ 870038 w 3572184"/>
                  <a:gd name="connsiteY7" fmla="*/ 3767958 h 4927571"/>
                  <a:gd name="connsiteX8" fmla="*/ 2530151 w 3572184"/>
                  <a:gd name="connsiteY8" fmla="*/ 4142759 h 492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2184" h="4927571">
                    <a:moveTo>
                      <a:pt x="2530151" y="4142759"/>
                    </a:moveTo>
                    <a:lnTo>
                      <a:pt x="3113792" y="4176675"/>
                    </a:lnTo>
                    <a:lnTo>
                      <a:pt x="3207880" y="3708624"/>
                    </a:lnTo>
                    <a:cubicBezTo>
                      <a:pt x="4912701" y="5331235"/>
                      <a:pt x="85284" y="5182729"/>
                      <a:pt x="2935" y="4146331"/>
                    </a:cubicBezTo>
                    <a:cubicBezTo>
                      <a:pt x="-79414" y="3109933"/>
                      <a:pt x="1595252" y="1198179"/>
                      <a:pt x="2020921" y="141889"/>
                    </a:cubicBezTo>
                    <a:lnTo>
                      <a:pt x="2556948" y="0"/>
                    </a:lnTo>
                    <a:lnTo>
                      <a:pt x="2966852" y="457200"/>
                    </a:lnTo>
                    <a:cubicBezTo>
                      <a:pt x="2746135" y="1277007"/>
                      <a:pt x="942822" y="3153698"/>
                      <a:pt x="870038" y="3767958"/>
                    </a:cubicBezTo>
                    <a:cubicBezTo>
                      <a:pt x="797255" y="4382218"/>
                      <a:pt x="2730906" y="4369903"/>
                      <a:pt x="2530151" y="4142759"/>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45" name="Text Box 8"/>
              <p:cNvSpPr txBox="1">
                <a:spLocks noChangeArrowheads="1"/>
              </p:cNvSpPr>
              <p:nvPr/>
            </p:nvSpPr>
            <p:spPr bwMode="auto">
              <a:xfrm rot="18039432">
                <a:off x="4710300" y="3448271"/>
                <a:ext cx="2232886" cy="64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Projektphase</a:t>
                </a:r>
                <a:endParaRPr kumimoji="0" lang="de-DE" altLang="de-DE" sz="800" i="0" u="none" strike="noStrike" cap="none" normalizeH="0" baseline="0" dirty="0">
                  <a:ln>
                    <a:noFill/>
                  </a:ln>
                  <a:solidFill>
                    <a:schemeClr val="tx1"/>
                  </a:solidFill>
                  <a:effectLst/>
                  <a:latin typeface="Arial" pitchFamily="34" charset="0"/>
                  <a:cs typeface="Arial" pitchFamily="34" charset="0"/>
                </a:endParaRPr>
              </a:p>
            </p:txBody>
          </p:sp>
        </p:grpSp>
        <p:sp>
          <p:nvSpPr>
            <p:cNvPr id="43" name="Ellipse 42"/>
            <p:cNvSpPr/>
            <p:nvPr/>
          </p:nvSpPr>
          <p:spPr>
            <a:xfrm>
              <a:off x="6585442" y="5057089"/>
              <a:ext cx="466905" cy="46690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
            </a:p>
          </p:txBody>
        </p:sp>
      </p:grpSp>
      <p:sp>
        <p:nvSpPr>
          <p:cNvPr id="70" name="Rechteck 69"/>
          <p:cNvSpPr/>
          <p:nvPr/>
        </p:nvSpPr>
        <p:spPr>
          <a:xfrm>
            <a:off x="998436" y="2048049"/>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8y</a:t>
            </a:r>
          </a:p>
          <a:p>
            <a:pPr algn="ctr"/>
            <a:r>
              <a:rPr lang="de-DE" dirty="0"/>
              <a:t>(kreativ)</a:t>
            </a:r>
          </a:p>
        </p:txBody>
      </p:sp>
      <p:sp>
        <p:nvSpPr>
          <p:cNvPr id="52" name="Rechteck 51"/>
          <p:cNvSpPr/>
          <p:nvPr/>
        </p:nvSpPr>
        <p:spPr>
          <a:xfrm>
            <a:off x="1130370" y="3025051"/>
            <a:ext cx="1920240" cy="522514"/>
          </a:xfrm>
          <a:prstGeom prst="rect">
            <a:avLst/>
          </a:prstGeom>
          <a:gradFill>
            <a:gsLst>
              <a:gs pos="8000">
                <a:schemeClr val="accent3"/>
              </a:gs>
              <a:gs pos="18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Wetter-App</a:t>
            </a:r>
          </a:p>
        </p:txBody>
      </p:sp>
      <p:sp>
        <p:nvSpPr>
          <p:cNvPr id="53" name="Rechteck 52"/>
          <p:cNvSpPr/>
          <p:nvPr/>
        </p:nvSpPr>
        <p:spPr>
          <a:xfrm>
            <a:off x="1130370" y="4353939"/>
            <a:ext cx="1920240" cy="522514"/>
          </a:xfrm>
          <a:prstGeom prst="rect">
            <a:avLst/>
          </a:prstGeom>
          <a:gradFill>
            <a:gsLst>
              <a:gs pos="67000">
                <a:schemeClr val="accent3"/>
              </a:gs>
              <a:gs pos="77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Holzmaschine</a:t>
            </a:r>
          </a:p>
        </p:txBody>
      </p:sp>
      <p:sp>
        <p:nvSpPr>
          <p:cNvPr id="54" name="Rechteck 53"/>
          <p:cNvSpPr/>
          <p:nvPr/>
        </p:nvSpPr>
        <p:spPr>
          <a:xfrm>
            <a:off x="1130370" y="5666290"/>
            <a:ext cx="1920240" cy="522514"/>
          </a:xfrm>
          <a:prstGeom prst="rect">
            <a:avLst/>
          </a:prstGeom>
          <a:gradFill>
            <a:gsLst>
              <a:gs pos="100000">
                <a:schemeClr val="accent3"/>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Disco-Box</a:t>
            </a:r>
          </a:p>
        </p:txBody>
      </p:sp>
      <p:sp>
        <p:nvSpPr>
          <p:cNvPr id="55" name="Rechteck 54"/>
          <p:cNvSpPr/>
          <p:nvPr/>
        </p:nvSpPr>
        <p:spPr>
          <a:xfrm>
            <a:off x="5241547" y="3025051"/>
            <a:ext cx="1789227"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TZ 1</a:t>
            </a:r>
          </a:p>
        </p:txBody>
      </p:sp>
      <p:sp>
        <p:nvSpPr>
          <p:cNvPr id="59" name="Rechteck 58"/>
          <p:cNvSpPr/>
          <p:nvPr/>
        </p:nvSpPr>
        <p:spPr>
          <a:xfrm>
            <a:off x="3320386" y="5219239"/>
            <a:ext cx="1789227"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Hebelgesetz</a:t>
            </a:r>
          </a:p>
        </p:txBody>
      </p:sp>
      <p:sp>
        <p:nvSpPr>
          <p:cNvPr id="61" name="Rechteck 60"/>
          <p:cNvSpPr/>
          <p:nvPr/>
        </p:nvSpPr>
        <p:spPr>
          <a:xfrm>
            <a:off x="3320386" y="4788078"/>
            <a:ext cx="1789227"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Getriebe 1</a:t>
            </a:r>
          </a:p>
        </p:txBody>
      </p:sp>
      <p:sp>
        <p:nvSpPr>
          <p:cNvPr id="62" name="Rechteck 61"/>
          <p:cNvSpPr/>
          <p:nvPr/>
        </p:nvSpPr>
        <p:spPr>
          <a:xfrm>
            <a:off x="7162708" y="4353939"/>
            <a:ext cx="1789227"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Schaltung 1</a:t>
            </a:r>
          </a:p>
        </p:txBody>
      </p:sp>
      <p:sp>
        <p:nvSpPr>
          <p:cNvPr id="63" name="Rechteck 62"/>
          <p:cNvSpPr/>
          <p:nvPr/>
        </p:nvSpPr>
        <p:spPr>
          <a:xfrm>
            <a:off x="3320385" y="5828804"/>
            <a:ext cx="1789227"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µC 1</a:t>
            </a:r>
          </a:p>
        </p:txBody>
      </p:sp>
      <p:sp>
        <p:nvSpPr>
          <p:cNvPr id="64" name="Rechteck 63"/>
          <p:cNvSpPr/>
          <p:nvPr/>
        </p:nvSpPr>
        <p:spPr>
          <a:xfrm>
            <a:off x="5241547" y="4353939"/>
            <a:ext cx="1789227"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Statik 1</a:t>
            </a:r>
          </a:p>
        </p:txBody>
      </p:sp>
      <p:sp>
        <p:nvSpPr>
          <p:cNvPr id="65" name="Rechteck 64"/>
          <p:cNvSpPr/>
          <p:nvPr/>
        </p:nvSpPr>
        <p:spPr>
          <a:xfrm>
            <a:off x="7162708" y="5219239"/>
            <a:ext cx="1789227"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Löten 1</a:t>
            </a:r>
          </a:p>
        </p:txBody>
      </p:sp>
      <p:sp>
        <p:nvSpPr>
          <p:cNvPr id="71" name="Rechteck 70"/>
          <p:cNvSpPr/>
          <p:nvPr/>
        </p:nvSpPr>
        <p:spPr>
          <a:xfrm>
            <a:off x="3320386" y="4353939"/>
            <a:ext cx="1789227"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Getriebe 2</a:t>
            </a:r>
          </a:p>
        </p:txBody>
      </p:sp>
      <p:sp>
        <p:nvSpPr>
          <p:cNvPr id="72" name="Rechteck 71"/>
          <p:cNvSpPr/>
          <p:nvPr/>
        </p:nvSpPr>
        <p:spPr>
          <a:xfrm>
            <a:off x="3320386" y="3021646"/>
            <a:ext cx="1789227" cy="360000"/>
          </a:xfrm>
          <a:prstGeom prst="rect">
            <a:avLst/>
          </a:prstGeom>
          <a:solidFill>
            <a:schemeClr val="bg2">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Tabellenkalkulation</a:t>
            </a:r>
          </a:p>
        </p:txBody>
      </p:sp>
      <p:sp>
        <p:nvSpPr>
          <p:cNvPr id="79" name="Rechteck 78"/>
          <p:cNvSpPr/>
          <p:nvPr/>
        </p:nvSpPr>
        <p:spPr>
          <a:xfrm>
            <a:off x="3320386" y="3465579"/>
            <a:ext cx="1789227" cy="360000"/>
          </a:xfrm>
          <a:prstGeom prst="rect">
            <a:avLst/>
          </a:prstGeom>
          <a:solidFill>
            <a:schemeClr val="bg2">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Forschen 1</a:t>
            </a:r>
          </a:p>
        </p:txBody>
      </p:sp>
      <p:sp>
        <p:nvSpPr>
          <p:cNvPr id="80" name="Rechteck 79"/>
          <p:cNvSpPr/>
          <p:nvPr/>
        </p:nvSpPr>
        <p:spPr>
          <a:xfrm>
            <a:off x="7162708" y="4785511"/>
            <a:ext cx="1789227"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Multimeter 1</a:t>
            </a:r>
          </a:p>
        </p:txBody>
      </p:sp>
    </p:spTree>
    <p:extLst>
      <p:ext uri="{BB962C8B-B14F-4D97-AF65-F5344CB8AC3E}">
        <p14:creationId xmlns:p14="http://schemas.microsoft.com/office/powerpoint/2010/main" val="22824747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pieren 5"/>
          <p:cNvGrpSpPr/>
          <p:nvPr/>
        </p:nvGrpSpPr>
        <p:grpSpPr>
          <a:xfrm>
            <a:off x="1441569" y="570329"/>
            <a:ext cx="5778557" cy="5327883"/>
            <a:chOff x="1441569" y="951329"/>
            <a:chExt cx="5778557" cy="5327883"/>
          </a:xfrm>
        </p:grpSpPr>
        <p:grpSp>
          <p:nvGrpSpPr>
            <p:cNvPr id="2" name="Gruppieren 1"/>
            <p:cNvGrpSpPr/>
            <p:nvPr/>
          </p:nvGrpSpPr>
          <p:grpSpPr>
            <a:xfrm>
              <a:off x="1441569" y="5088279"/>
              <a:ext cx="990631" cy="1190933"/>
              <a:chOff x="1441569" y="5088279"/>
              <a:chExt cx="990631" cy="1190933"/>
            </a:xfrm>
          </p:grpSpPr>
          <p:sp>
            <p:nvSpPr>
              <p:cNvPr id="43" name="Freeform 4"/>
              <p:cNvSpPr>
                <a:spLocks/>
              </p:cNvSpPr>
              <p:nvPr/>
            </p:nvSpPr>
            <p:spPr bwMode="auto">
              <a:xfrm>
                <a:off x="1441569" y="5088279"/>
                <a:ext cx="970013" cy="1190933"/>
              </a:xfrm>
              <a:custGeom>
                <a:avLst/>
                <a:gdLst>
                  <a:gd name="T0" fmla="*/ 0 w 1185797"/>
                  <a:gd name="T1" fmla="*/ 1182414 h 1418897"/>
                  <a:gd name="T2" fmla="*/ 299544 w 1185797"/>
                  <a:gd name="T3" fmla="*/ 189186 h 1418897"/>
                  <a:gd name="T4" fmla="*/ 914400 w 1185797"/>
                  <a:gd name="T5" fmla="*/ 0 h 1418897"/>
                  <a:gd name="T6" fmla="*/ 1185797 w 1185797"/>
                  <a:gd name="T7" fmla="*/ 406813 h 1418897"/>
                  <a:gd name="T8" fmla="*/ 1008993 w 1185797"/>
                  <a:gd name="T9" fmla="*/ 1418897 h 1418897"/>
                  <a:gd name="T10" fmla="*/ 0 w 1185797"/>
                  <a:gd name="T11" fmla="*/ 1182414 h 1418897"/>
                  <a:gd name="connsiteX0" fmla="*/ 0 w 1357180"/>
                  <a:gd name="connsiteY0" fmla="*/ 1153407 h 1418897"/>
                  <a:gd name="connsiteX1" fmla="*/ 470927 w 1357180"/>
                  <a:gd name="connsiteY1" fmla="*/ 189186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153407 h 1418897"/>
                  <a:gd name="connsiteX1" fmla="*/ 564408 w 1357180"/>
                  <a:gd name="connsiteY1" fmla="*/ 73154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269438 h 1534928"/>
                  <a:gd name="connsiteX1" fmla="*/ 564408 w 1357180"/>
                  <a:gd name="connsiteY1" fmla="*/ 189185 h 1534928"/>
                  <a:gd name="connsiteX2" fmla="*/ 1210426 w 1357180"/>
                  <a:gd name="connsiteY2" fmla="*/ 0 h 1534928"/>
                  <a:gd name="connsiteX3" fmla="*/ 1357180 w 1357180"/>
                  <a:gd name="connsiteY3" fmla="*/ 522844 h 1534928"/>
                  <a:gd name="connsiteX4" fmla="*/ 1180376 w 1357180"/>
                  <a:gd name="connsiteY4" fmla="*/ 1534928 h 1534928"/>
                  <a:gd name="connsiteX5" fmla="*/ 0 w 1357180"/>
                  <a:gd name="connsiteY5" fmla="*/ 1269438 h 1534928"/>
                  <a:gd name="connsiteX0" fmla="*/ 0 w 1388340"/>
                  <a:gd name="connsiteY0" fmla="*/ 1269438 h 1534928"/>
                  <a:gd name="connsiteX1" fmla="*/ 564408 w 1388340"/>
                  <a:gd name="connsiteY1" fmla="*/ 189185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269438 h 1534928"/>
                  <a:gd name="connsiteX1" fmla="*/ 564408 w 1388340"/>
                  <a:gd name="connsiteY1" fmla="*/ 137341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321282 h 1586772"/>
                  <a:gd name="connsiteX1" fmla="*/ 564408 w 1388340"/>
                  <a:gd name="connsiteY1" fmla="*/ 189185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44875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25342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8340" h="1586772">
                    <a:moveTo>
                      <a:pt x="0" y="1321282"/>
                    </a:moveTo>
                    <a:lnTo>
                      <a:pt x="525342" y="189186"/>
                    </a:lnTo>
                    <a:lnTo>
                      <a:pt x="1210426" y="0"/>
                    </a:lnTo>
                    <a:lnTo>
                      <a:pt x="1388340" y="458657"/>
                    </a:lnTo>
                    <a:lnTo>
                      <a:pt x="1180376" y="1586772"/>
                    </a:lnTo>
                    <a:lnTo>
                      <a:pt x="0" y="1321282"/>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a:p>
            </p:txBody>
          </p:sp>
          <p:sp>
            <p:nvSpPr>
              <p:cNvPr id="48" name="Text Box 6"/>
              <p:cNvSpPr txBox="1">
                <a:spLocks noChangeArrowheads="1"/>
              </p:cNvSpPr>
              <p:nvPr/>
            </p:nvSpPr>
            <p:spPr bwMode="auto">
              <a:xfrm rot="17282728">
                <a:off x="1613265" y="5336329"/>
                <a:ext cx="771943" cy="8659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2400" i="0" u="none" strike="noStrike" cap="none" normalizeH="0" baseline="0" dirty="0">
                    <a:ln>
                      <a:noFill/>
                    </a:ln>
                    <a:solidFill>
                      <a:srgbClr val="FFFFFF"/>
                    </a:solidFill>
                    <a:effectLst/>
                    <a:latin typeface="Candara" pitchFamily="34" charset="0"/>
                    <a:cs typeface="Arial" pitchFamily="34" charset="0"/>
                  </a:rPr>
                  <a:t>Aus-blick</a:t>
                </a:r>
                <a:endParaRPr kumimoji="0" lang="de-DE" altLang="de-DE" sz="5400" i="0" u="none" strike="noStrike" cap="none" normalizeH="0" baseline="0" dirty="0">
                  <a:ln>
                    <a:noFill/>
                  </a:ln>
                  <a:solidFill>
                    <a:schemeClr val="tx1"/>
                  </a:solidFill>
                  <a:effectLst/>
                  <a:latin typeface="Arial" pitchFamily="34" charset="0"/>
                  <a:cs typeface="Arial" pitchFamily="34" charset="0"/>
                </a:endParaRPr>
              </a:p>
            </p:txBody>
          </p:sp>
        </p:grpSp>
        <p:grpSp>
          <p:nvGrpSpPr>
            <p:cNvPr id="3" name="Gruppieren 2"/>
            <p:cNvGrpSpPr/>
            <p:nvPr/>
          </p:nvGrpSpPr>
          <p:grpSpPr>
            <a:xfrm>
              <a:off x="1814661" y="4310015"/>
              <a:ext cx="5114346" cy="1069918"/>
              <a:chOff x="1814661" y="4310015"/>
              <a:chExt cx="5114346" cy="1069918"/>
            </a:xfrm>
          </p:grpSpPr>
          <p:sp>
            <p:nvSpPr>
              <p:cNvPr id="47" name="Freeform 5"/>
              <p:cNvSpPr>
                <a:spLocks/>
              </p:cNvSpPr>
              <p:nvPr/>
            </p:nvSpPr>
            <p:spPr bwMode="auto">
              <a:xfrm>
                <a:off x="1814661" y="4310015"/>
                <a:ext cx="5114346" cy="1069918"/>
              </a:xfrm>
              <a:custGeom>
                <a:avLst/>
                <a:gdLst>
                  <a:gd name="T0" fmla="*/ 0 w 7570979"/>
                  <a:gd name="T1" fmla="*/ 1734207 h 2301765"/>
                  <a:gd name="T2" fmla="*/ 725214 w 7570979"/>
                  <a:gd name="T3" fmla="*/ 1497724 h 2301765"/>
                  <a:gd name="T4" fmla="*/ 882869 w 7570979"/>
                  <a:gd name="T5" fmla="*/ 1970689 h 2301765"/>
                  <a:gd name="T6" fmla="*/ 6385035 w 7570979"/>
                  <a:gd name="T7" fmla="*/ 1891862 h 2301765"/>
                  <a:gd name="T8" fmla="*/ 6653049 w 7570979"/>
                  <a:gd name="T9" fmla="*/ 2301765 h 2301765"/>
                  <a:gd name="T10" fmla="*/ 7236373 w 7570979"/>
                  <a:gd name="T11" fmla="*/ 2081048 h 2301765"/>
                  <a:gd name="T12" fmla="*/ 0 w 7570979"/>
                  <a:gd name="T13" fmla="*/ 1734207 h 2301765"/>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653049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65480 w 7605494"/>
                  <a:gd name="connsiteY3" fmla="*/ 1345967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81061 w 7605494"/>
                  <a:gd name="connsiteY3" fmla="*/ 1476501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886405"/>
                  <a:gd name="connsiteX1" fmla="*/ 725214 w 7605494"/>
                  <a:gd name="connsiteY1" fmla="*/ 937325 h 1886405"/>
                  <a:gd name="connsiteX2" fmla="*/ 882869 w 7605494"/>
                  <a:gd name="connsiteY2" fmla="*/ 1410290 h 1886405"/>
                  <a:gd name="connsiteX3" fmla="*/ 6681061 w 7605494"/>
                  <a:gd name="connsiteY3" fmla="*/ 1476501 h 1886405"/>
                  <a:gd name="connsiteX4" fmla="*/ 6902335 w 7605494"/>
                  <a:gd name="connsiteY4" fmla="*/ 1886405 h 1886405"/>
                  <a:gd name="connsiteX5" fmla="*/ 7594719 w 7605494"/>
                  <a:gd name="connsiteY5" fmla="*/ 1520648 h 1886405"/>
                  <a:gd name="connsiteX6" fmla="*/ 0 w 7605494"/>
                  <a:gd name="connsiteY6" fmla="*/ 1173808 h 1886405"/>
                  <a:gd name="connsiteX0" fmla="*/ 0 w 7527702"/>
                  <a:gd name="connsiteY0" fmla="*/ 1083314 h 1795911"/>
                  <a:gd name="connsiteX1" fmla="*/ 725214 w 7527702"/>
                  <a:gd name="connsiteY1" fmla="*/ 846831 h 1795911"/>
                  <a:gd name="connsiteX2" fmla="*/ 882869 w 7527702"/>
                  <a:gd name="connsiteY2" fmla="*/ 1319796 h 1795911"/>
                  <a:gd name="connsiteX3" fmla="*/ 6681061 w 7527702"/>
                  <a:gd name="connsiteY3" fmla="*/ 1386007 h 1795911"/>
                  <a:gd name="connsiteX4" fmla="*/ 6902335 w 7527702"/>
                  <a:gd name="connsiteY4" fmla="*/ 1795911 h 1795911"/>
                  <a:gd name="connsiteX5" fmla="*/ 7516819 w 7527702"/>
                  <a:gd name="connsiteY5" fmla="*/ 1647712 h 1795911"/>
                  <a:gd name="connsiteX6" fmla="*/ 0 w 7527702"/>
                  <a:gd name="connsiteY6" fmla="*/ 1083314 h 1795911"/>
                  <a:gd name="connsiteX0" fmla="*/ 0 w 7527703"/>
                  <a:gd name="connsiteY0" fmla="*/ 1083314 h 1795911"/>
                  <a:gd name="connsiteX1" fmla="*/ 725214 w 7527703"/>
                  <a:gd name="connsiteY1" fmla="*/ 846831 h 1795911"/>
                  <a:gd name="connsiteX2" fmla="*/ 882869 w 7527703"/>
                  <a:gd name="connsiteY2" fmla="*/ 1319796 h 1795911"/>
                  <a:gd name="connsiteX3" fmla="*/ 6681062 w 7527703"/>
                  <a:gd name="connsiteY3" fmla="*/ 1386007 h 1795911"/>
                  <a:gd name="connsiteX4" fmla="*/ 6902335 w 7527703"/>
                  <a:gd name="connsiteY4" fmla="*/ 1795911 h 1795911"/>
                  <a:gd name="connsiteX5" fmla="*/ 7516819 w 7527703"/>
                  <a:gd name="connsiteY5" fmla="*/ 1647712 h 1795911"/>
                  <a:gd name="connsiteX6" fmla="*/ 0 w 7527703"/>
                  <a:gd name="connsiteY6" fmla="*/ 1083314 h 1795911"/>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228619"/>
                  <a:gd name="connsiteY0" fmla="*/ 1538428 h 2251025"/>
                  <a:gd name="connsiteX1" fmla="*/ 725214 w 7228619"/>
                  <a:gd name="connsiteY1" fmla="*/ 1301945 h 2251025"/>
                  <a:gd name="connsiteX2" fmla="*/ 882869 w 7228619"/>
                  <a:gd name="connsiteY2" fmla="*/ 1774910 h 2251025"/>
                  <a:gd name="connsiteX3" fmla="*/ 6681062 w 7228619"/>
                  <a:gd name="connsiteY3" fmla="*/ 1841121 h 2251025"/>
                  <a:gd name="connsiteX4" fmla="*/ 6902335 w 7228619"/>
                  <a:gd name="connsiteY4" fmla="*/ 2251025 h 2251025"/>
                  <a:gd name="connsiteX5" fmla="*/ 7217296 w 7228619"/>
                  <a:gd name="connsiteY5" fmla="*/ 1173319 h 2251025"/>
                  <a:gd name="connsiteX6" fmla="*/ 0 w 7228619"/>
                  <a:gd name="connsiteY6" fmla="*/ 1538428 h 2251025"/>
                  <a:gd name="connsiteX0" fmla="*/ 0 w 7217296"/>
                  <a:gd name="connsiteY0" fmla="*/ 1090175 h 1802772"/>
                  <a:gd name="connsiteX1" fmla="*/ 725214 w 7217296"/>
                  <a:gd name="connsiteY1" fmla="*/ 853692 h 1802772"/>
                  <a:gd name="connsiteX2" fmla="*/ 882869 w 7217296"/>
                  <a:gd name="connsiteY2" fmla="*/ 1326657 h 1802772"/>
                  <a:gd name="connsiteX3" fmla="*/ 6681062 w 7217296"/>
                  <a:gd name="connsiteY3" fmla="*/ 1392868 h 1802772"/>
                  <a:gd name="connsiteX4" fmla="*/ 6902335 w 7217296"/>
                  <a:gd name="connsiteY4" fmla="*/ 1802772 h 1802772"/>
                  <a:gd name="connsiteX5" fmla="*/ 7217296 w 7217296"/>
                  <a:gd name="connsiteY5" fmla="*/ 725066 h 1802772"/>
                  <a:gd name="connsiteX6" fmla="*/ 0 w 7217296"/>
                  <a:gd name="connsiteY6" fmla="*/ 1090175 h 1802772"/>
                  <a:gd name="connsiteX0" fmla="*/ 0 w 7223105"/>
                  <a:gd name="connsiteY0" fmla="*/ 1090175 h 1392868"/>
                  <a:gd name="connsiteX1" fmla="*/ 725214 w 7223105"/>
                  <a:gd name="connsiteY1" fmla="*/ 853692 h 1392868"/>
                  <a:gd name="connsiteX2" fmla="*/ 882869 w 7223105"/>
                  <a:gd name="connsiteY2" fmla="*/ 1326657 h 1392868"/>
                  <a:gd name="connsiteX3" fmla="*/ 6681062 w 7223105"/>
                  <a:gd name="connsiteY3" fmla="*/ 1392868 h 1392868"/>
                  <a:gd name="connsiteX4" fmla="*/ 7223105 w 7223105"/>
                  <a:gd name="connsiteY4" fmla="*/ 1241387 h 1392868"/>
                  <a:gd name="connsiteX5" fmla="*/ 7217296 w 7223105"/>
                  <a:gd name="connsiteY5" fmla="*/ 725066 h 1392868"/>
                  <a:gd name="connsiteX6" fmla="*/ 0 w 7223105"/>
                  <a:gd name="connsiteY6" fmla="*/ 1090175 h 1392868"/>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642572 w 7223105"/>
                  <a:gd name="connsiteY3" fmla="*/ 1213702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319970"/>
                  <a:gd name="connsiteY0" fmla="*/ 1058619 h 1295101"/>
                  <a:gd name="connsiteX1" fmla="*/ 725214 w 7319970"/>
                  <a:gd name="connsiteY1" fmla="*/ 822136 h 1295101"/>
                  <a:gd name="connsiteX2" fmla="*/ 882869 w 7319970"/>
                  <a:gd name="connsiteY2" fmla="*/ 1295101 h 1295101"/>
                  <a:gd name="connsiteX3" fmla="*/ 6642572 w 7319970"/>
                  <a:gd name="connsiteY3" fmla="*/ 1182146 h 1295101"/>
                  <a:gd name="connsiteX4" fmla="*/ 7223105 w 7319970"/>
                  <a:gd name="connsiteY4" fmla="*/ 1209831 h 1295101"/>
                  <a:gd name="connsiteX5" fmla="*/ 7319942 w 7319970"/>
                  <a:gd name="connsiteY5" fmla="*/ 765177 h 1295101"/>
                  <a:gd name="connsiteX6" fmla="*/ 0 w 7319970"/>
                  <a:gd name="connsiteY6" fmla="*/ 1058619 h 1295101"/>
                  <a:gd name="connsiteX0" fmla="*/ 0 w 7319941"/>
                  <a:gd name="connsiteY0" fmla="*/ 1058619 h 1295101"/>
                  <a:gd name="connsiteX1" fmla="*/ 725214 w 7319941"/>
                  <a:gd name="connsiteY1" fmla="*/ 822136 h 1295101"/>
                  <a:gd name="connsiteX2" fmla="*/ 882869 w 7319941"/>
                  <a:gd name="connsiteY2" fmla="*/ 1295101 h 1295101"/>
                  <a:gd name="connsiteX3" fmla="*/ 6642572 w 7319941"/>
                  <a:gd name="connsiteY3" fmla="*/ 1182146 h 1295101"/>
                  <a:gd name="connsiteX4" fmla="*/ 7223105 w 7319941"/>
                  <a:gd name="connsiteY4" fmla="*/ 1209831 h 1295101"/>
                  <a:gd name="connsiteX5" fmla="*/ 7319942 w 7319941"/>
                  <a:gd name="connsiteY5" fmla="*/ 765177 h 1295101"/>
                  <a:gd name="connsiteX6" fmla="*/ 0 w 7319941"/>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141958 h 1378440"/>
                  <a:gd name="connsiteX1" fmla="*/ 725214 w 7319942"/>
                  <a:gd name="connsiteY1" fmla="*/ 905475 h 1378440"/>
                  <a:gd name="connsiteX2" fmla="*/ 882869 w 7319942"/>
                  <a:gd name="connsiteY2" fmla="*/ 1378440 h 1378440"/>
                  <a:gd name="connsiteX3" fmla="*/ 6642572 w 7319942"/>
                  <a:gd name="connsiteY3" fmla="*/ 1265485 h 1378440"/>
                  <a:gd name="connsiteX4" fmla="*/ 7223105 w 7319942"/>
                  <a:gd name="connsiteY4" fmla="*/ 1293170 h 1378440"/>
                  <a:gd name="connsiteX5" fmla="*/ 7319942 w 7319942"/>
                  <a:gd name="connsiteY5" fmla="*/ 848516 h 1378440"/>
                  <a:gd name="connsiteX6" fmla="*/ 0 w 7319942"/>
                  <a:gd name="connsiteY6" fmla="*/ 1141958 h 1378440"/>
                  <a:gd name="connsiteX0" fmla="*/ 0 w 7319942"/>
                  <a:gd name="connsiteY0" fmla="*/ 1189052 h 1425534"/>
                  <a:gd name="connsiteX1" fmla="*/ 725214 w 7319942"/>
                  <a:gd name="connsiteY1" fmla="*/ 952569 h 1425534"/>
                  <a:gd name="connsiteX2" fmla="*/ 882869 w 7319942"/>
                  <a:gd name="connsiteY2" fmla="*/ 1425534 h 1425534"/>
                  <a:gd name="connsiteX3" fmla="*/ 6642572 w 7319942"/>
                  <a:gd name="connsiteY3" fmla="*/ 1312579 h 1425534"/>
                  <a:gd name="connsiteX4" fmla="*/ 7223105 w 7319942"/>
                  <a:gd name="connsiteY4" fmla="*/ 1340264 h 1425534"/>
                  <a:gd name="connsiteX5" fmla="*/ 7319942 w 7319942"/>
                  <a:gd name="connsiteY5" fmla="*/ 895610 h 1425534"/>
                  <a:gd name="connsiteX6" fmla="*/ 0 w 7319942"/>
                  <a:gd name="connsiteY6" fmla="*/ 1189052 h 142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9942" h="1425534">
                    <a:moveTo>
                      <a:pt x="0" y="1189052"/>
                    </a:moveTo>
                    <a:lnTo>
                      <a:pt x="725214" y="952569"/>
                    </a:lnTo>
                    <a:lnTo>
                      <a:pt x="882869" y="1425534"/>
                    </a:lnTo>
                    <a:cubicBezTo>
                      <a:pt x="1852550" y="355874"/>
                      <a:pt x="6123633" y="904930"/>
                      <a:pt x="6642572" y="1312579"/>
                    </a:cubicBezTo>
                    <a:lnTo>
                      <a:pt x="7223105" y="1340264"/>
                    </a:lnTo>
                    <a:lnTo>
                      <a:pt x="7319942" y="895610"/>
                    </a:lnTo>
                    <a:cubicBezTo>
                      <a:pt x="6475399" y="78334"/>
                      <a:pt x="755230" y="-748210"/>
                      <a:pt x="0" y="1189052"/>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a:p>
            </p:txBody>
          </p:sp>
          <p:sp>
            <p:nvSpPr>
              <p:cNvPr id="49" name="Text Box 7"/>
              <p:cNvSpPr txBox="1">
                <a:spLocks noChangeArrowheads="1"/>
              </p:cNvSpPr>
              <p:nvPr/>
            </p:nvSpPr>
            <p:spPr bwMode="auto">
              <a:xfrm rot="21303001">
                <a:off x="2657531" y="4433145"/>
                <a:ext cx="1898485" cy="686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2400" i="0" u="none" strike="noStrike" cap="none" normalizeH="0" baseline="0" dirty="0">
                    <a:ln>
                      <a:noFill/>
                    </a:ln>
                    <a:solidFill>
                      <a:srgbClr val="FFFFFF"/>
                    </a:solidFill>
                    <a:effectLst/>
                    <a:latin typeface="Candara" pitchFamily="34" charset="0"/>
                    <a:cs typeface="Arial" pitchFamily="34" charset="0"/>
                  </a:rPr>
                  <a:t>Qualifizierung</a:t>
                </a:r>
                <a:endParaRPr kumimoji="0" lang="de-DE" altLang="de-DE" sz="2400" i="0" u="none" strike="noStrike" cap="none" normalizeH="0" baseline="0" dirty="0">
                  <a:ln>
                    <a:noFill/>
                  </a:ln>
                  <a:solidFill>
                    <a:schemeClr val="tx1"/>
                  </a:solidFill>
                  <a:effectLst/>
                  <a:latin typeface="Arial" pitchFamily="34" charset="0"/>
                  <a:cs typeface="Arial" pitchFamily="34" charset="0"/>
                </a:endParaRPr>
              </a:p>
            </p:txBody>
          </p:sp>
        </p:grpSp>
        <p:grpSp>
          <p:nvGrpSpPr>
            <p:cNvPr id="5" name="Gruppieren 4"/>
            <p:cNvGrpSpPr/>
            <p:nvPr/>
          </p:nvGrpSpPr>
          <p:grpSpPr>
            <a:xfrm>
              <a:off x="6275934" y="951329"/>
              <a:ext cx="944192" cy="1532948"/>
              <a:chOff x="6275934" y="951329"/>
              <a:chExt cx="944192" cy="1532948"/>
            </a:xfrm>
          </p:grpSpPr>
          <p:sp>
            <p:nvSpPr>
              <p:cNvPr id="50" name="Freeform 9"/>
              <p:cNvSpPr>
                <a:spLocks/>
              </p:cNvSpPr>
              <p:nvPr/>
            </p:nvSpPr>
            <p:spPr bwMode="auto">
              <a:xfrm rot="756605">
                <a:off x="6275934" y="951329"/>
                <a:ext cx="944192" cy="1532948"/>
              </a:xfrm>
              <a:custGeom>
                <a:avLst/>
                <a:gdLst>
                  <a:gd name="T0" fmla="*/ 31531 w 1166648"/>
                  <a:gd name="T1" fmla="*/ 1355835 h 1450428"/>
                  <a:gd name="T2" fmla="*/ 567558 w 1166648"/>
                  <a:gd name="T3" fmla="*/ 1056290 h 1450428"/>
                  <a:gd name="T4" fmla="*/ 1087821 w 1166648"/>
                  <a:gd name="T5" fmla="*/ 1450428 h 1450428"/>
                  <a:gd name="T6" fmla="*/ 1166648 w 1166648"/>
                  <a:gd name="T7" fmla="*/ 457200 h 1450428"/>
                  <a:gd name="T8" fmla="*/ 599090 w 1166648"/>
                  <a:gd name="T9" fmla="*/ 0 h 1450428"/>
                  <a:gd name="T10" fmla="*/ 0 w 1166648"/>
                  <a:gd name="T11" fmla="*/ 457200 h 1450428"/>
                  <a:gd name="T12" fmla="*/ 31531 w 1166648"/>
                  <a:gd name="T13" fmla="*/ 1355835 h 1450428"/>
                  <a:gd name="connsiteX0" fmla="*/ 31531 w 1386311"/>
                  <a:gd name="connsiteY0" fmla="*/ 1355835 h 1450428"/>
                  <a:gd name="connsiteX1" fmla="*/ 567558 w 1386311"/>
                  <a:gd name="connsiteY1" fmla="*/ 1056290 h 1450428"/>
                  <a:gd name="connsiteX2" fmla="*/ 1087821 w 1386311"/>
                  <a:gd name="connsiteY2" fmla="*/ 1450428 h 1450428"/>
                  <a:gd name="connsiteX3" fmla="*/ 1386312 w 1386311"/>
                  <a:gd name="connsiteY3" fmla="*/ 441178 h 1450428"/>
                  <a:gd name="connsiteX4" fmla="*/ 599090 w 1386311"/>
                  <a:gd name="connsiteY4" fmla="*/ 0 h 1450428"/>
                  <a:gd name="connsiteX5" fmla="*/ 0 w 1386311"/>
                  <a:gd name="connsiteY5" fmla="*/ 457200 h 1450428"/>
                  <a:gd name="connsiteX6" fmla="*/ 31531 w 1386311"/>
                  <a:gd name="connsiteY6" fmla="*/ 1355835 h 1450428"/>
                  <a:gd name="connsiteX0" fmla="*/ 31531 w 1386312"/>
                  <a:gd name="connsiteY0" fmla="*/ 1620488 h 1715081"/>
                  <a:gd name="connsiteX1" fmla="*/ 567558 w 1386312"/>
                  <a:gd name="connsiteY1" fmla="*/ 1320943 h 1715081"/>
                  <a:gd name="connsiteX2" fmla="*/ 1087821 w 1386312"/>
                  <a:gd name="connsiteY2" fmla="*/ 1715081 h 1715081"/>
                  <a:gd name="connsiteX3" fmla="*/ 1386312 w 1386312"/>
                  <a:gd name="connsiteY3" fmla="*/ 705831 h 1715081"/>
                  <a:gd name="connsiteX4" fmla="*/ 870764 w 1386312"/>
                  <a:gd name="connsiteY4" fmla="*/ 1 h 1715081"/>
                  <a:gd name="connsiteX5" fmla="*/ 0 w 1386312"/>
                  <a:gd name="connsiteY5" fmla="*/ 721853 h 1715081"/>
                  <a:gd name="connsiteX6" fmla="*/ 31531 w 1386312"/>
                  <a:gd name="connsiteY6" fmla="*/ 1620488 h 1715081"/>
                  <a:gd name="connsiteX0" fmla="*/ 0 w 1354781"/>
                  <a:gd name="connsiteY0" fmla="*/ 1620487 h 1715080"/>
                  <a:gd name="connsiteX1" fmla="*/ 536027 w 1354781"/>
                  <a:gd name="connsiteY1" fmla="*/ 1320942 h 1715080"/>
                  <a:gd name="connsiteX2" fmla="*/ 1056290 w 1354781"/>
                  <a:gd name="connsiteY2" fmla="*/ 1715080 h 1715080"/>
                  <a:gd name="connsiteX3" fmla="*/ 1354781 w 1354781"/>
                  <a:gd name="connsiteY3" fmla="*/ 705830 h 1715080"/>
                  <a:gd name="connsiteX4" fmla="*/ 839233 w 1354781"/>
                  <a:gd name="connsiteY4" fmla="*/ 0 h 1715080"/>
                  <a:gd name="connsiteX5" fmla="*/ 118712 w 1354781"/>
                  <a:gd name="connsiteY5" fmla="*/ 616252 h 1715080"/>
                  <a:gd name="connsiteX6" fmla="*/ 0 w 1354781"/>
                  <a:gd name="connsiteY6" fmla="*/ 1620487 h 1715080"/>
                  <a:gd name="connsiteX0" fmla="*/ 0 w 1290561"/>
                  <a:gd name="connsiteY0" fmla="*/ 1621976 h 1715080"/>
                  <a:gd name="connsiteX1" fmla="*/ 471807 w 1290561"/>
                  <a:gd name="connsiteY1" fmla="*/ 1320942 h 1715080"/>
                  <a:gd name="connsiteX2" fmla="*/ 992070 w 1290561"/>
                  <a:gd name="connsiteY2" fmla="*/ 1715080 h 1715080"/>
                  <a:gd name="connsiteX3" fmla="*/ 1290561 w 1290561"/>
                  <a:gd name="connsiteY3" fmla="*/ 705830 h 1715080"/>
                  <a:gd name="connsiteX4" fmla="*/ 775013 w 1290561"/>
                  <a:gd name="connsiteY4" fmla="*/ 0 h 1715080"/>
                  <a:gd name="connsiteX5" fmla="*/ 54492 w 1290561"/>
                  <a:gd name="connsiteY5" fmla="*/ 616252 h 1715080"/>
                  <a:gd name="connsiteX6" fmla="*/ 0 w 1290561"/>
                  <a:gd name="connsiteY6" fmla="*/ 1621976 h 1715080"/>
                  <a:gd name="connsiteX0" fmla="*/ 0 w 1305767"/>
                  <a:gd name="connsiteY0" fmla="*/ 1624647 h 1715080"/>
                  <a:gd name="connsiteX1" fmla="*/ 487013 w 1305767"/>
                  <a:gd name="connsiteY1" fmla="*/ 1320942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15080"/>
                  <a:gd name="connsiteX1" fmla="*/ 473609 w 1305767"/>
                  <a:gd name="connsiteY1" fmla="*/ 1385988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23096"/>
                  <a:gd name="connsiteX1" fmla="*/ 473609 w 1305767"/>
                  <a:gd name="connsiteY1" fmla="*/ 1385988 h 1723096"/>
                  <a:gd name="connsiteX2" fmla="*/ 961663 w 1305767"/>
                  <a:gd name="connsiteY2" fmla="*/ 1723095 h 1723096"/>
                  <a:gd name="connsiteX3" fmla="*/ 1305767 w 1305767"/>
                  <a:gd name="connsiteY3" fmla="*/ 705830 h 1723096"/>
                  <a:gd name="connsiteX4" fmla="*/ 790219 w 1305767"/>
                  <a:gd name="connsiteY4" fmla="*/ 0 h 1723096"/>
                  <a:gd name="connsiteX5" fmla="*/ 69698 w 1305767"/>
                  <a:gd name="connsiteY5" fmla="*/ 616252 h 1723096"/>
                  <a:gd name="connsiteX6" fmla="*/ 0 w 1305767"/>
                  <a:gd name="connsiteY6" fmla="*/ 1624647 h 1723096"/>
                  <a:gd name="connsiteX0" fmla="*/ 0 w 1351380"/>
                  <a:gd name="connsiteY0" fmla="*/ 1632661 h 1723095"/>
                  <a:gd name="connsiteX1" fmla="*/ 519222 w 1351380"/>
                  <a:gd name="connsiteY1" fmla="*/ 1385988 h 1723095"/>
                  <a:gd name="connsiteX2" fmla="*/ 1007276 w 1351380"/>
                  <a:gd name="connsiteY2" fmla="*/ 1723095 h 1723095"/>
                  <a:gd name="connsiteX3" fmla="*/ 1351380 w 1351380"/>
                  <a:gd name="connsiteY3" fmla="*/ 705830 h 1723095"/>
                  <a:gd name="connsiteX4" fmla="*/ 835832 w 1351380"/>
                  <a:gd name="connsiteY4" fmla="*/ 0 h 1723095"/>
                  <a:gd name="connsiteX5" fmla="*/ 115311 w 1351380"/>
                  <a:gd name="connsiteY5" fmla="*/ 616252 h 1723095"/>
                  <a:gd name="connsiteX6" fmla="*/ 0 w 1351380"/>
                  <a:gd name="connsiteY6" fmla="*/ 1632661 h 172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380" h="1723095">
                    <a:moveTo>
                      <a:pt x="0" y="1632661"/>
                    </a:moveTo>
                    <a:lnTo>
                      <a:pt x="519222" y="1385988"/>
                    </a:lnTo>
                    <a:lnTo>
                      <a:pt x="1007276" y="1723095"/>
                    </a:lnTo>
                    <a:lnTo>
                      <a:pt x="1351380" y="705830"/>
                    </a:lnTo>
                    <a:lnTo>
                      <a:pt x="835832" y="0"/>
                    </a:lnTo>
                    <a:lnTo>
                      <a:pt x="115311" y="616252"/>
                    </a:lnTo>
                    <a:lnTo>
                      <a:pt x="0" y="1632661"/>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a:p>
            </p:txBody>
          </p:sp>
          <p:sp>
            <p:nvSpPr>
              <p:cNvPr id="51" name="Text Box 10"/>
              <p:cNvSpPr txBox="1">
                <a:spLocks noChangeArrowheads="1"/>
              </p:cNvSpPr>
              <p:nvPr/>
            </p:nvSpPr>
            <p:spPr bwMode="auto">
              <a:xfrm rot="17744282">
                <a:off x="6280224" y="1408930"/>
                <a:ext cx="983494" cy="7581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de-DE" altLang="de-DE" sz="2400" i="0" u="none" strike="noStrike" cap="none" normalizeH="0" baseline="0" dirty="0">
                    <a:ln>
                      <a:noFill/>
                    </a:ln>
                    <a:solidFill>
                      <a:srgbClr val="FFFFFF"/>
                    </a:solidFill>
                    <a:effectLst/>
                    <a:latin typeface="Candara" pitchFamily="34" charset="0"/>
                    <a:cs typeface="Arial" pitchFamily="34" charset="0"/>
                  </a:rPr>
                  <a:t> </a:t>
                </a:r>
                <a:r>
                  <a:rPr kumimoji="0" lang="de-DE" altLang="de-DE" sz="2400" i="0" u="none" strike="noStrike" cap="none" normalizeH="0" baseline="0" dirty="0" err="1">
                    <a:ln>
                      <a:noFill/>
                    </a:ln>
                    <a:solidFill>
                      <a:srgbClr val="FFFFFF"/>
                    </a:solidFill>
                    <a:effectLst/>
                    <a:latin typeface="Candara" pitchFamily="34" charset="0"/>
                    <a:cs typeface="Arial" pitchFamily="34" charset="0"/>
                  </a:rPr>
                  <a:t>Refle</a:t>
                </a:r>
                <a:r>
                  <a:rPr kumimoji="0" lang="de-DE" altLang="de-DE" sz="2400" i="0" u="none" strike="noStrike" cap="none" normalizeH="0" baseline="0" dirty="0">
                    <a:ln>
                      <a:noFill/>
                    </a:ln>
                    <a:solidFill>
                      <a:srgbClr val="FFFFFF"/>
                    </a:solidFill>
                    <a:effectLst/>
                    <a:latin typeface="Candara" pitchFamily="34" charset="0"/>
                    <a:cs typeface="Arial" pitchFamily="34" charset="0"/>
                  </a:rPr>
                  <a:t>-</a:t>
                </a:r>
                <a:br>
                  <a:rPr kumimoji="0" lang="de-DE" altLang="de-DE" sz="2400" i="0" u="none" strike="noStrike" cap="none" normalizeH="0" baseline="0" dirty="0">
                    <a:ln>
                      <a:noFill/>
                    </a:ln>
                    <a:solidFill>
                      <a:srgbClr val="FFFFFF"/>
                    </a:solidFill>
                    <a:effectLst/>
                    <a:latin typeface="Candara" pitchFamily="34" charset="0"/>
                    <a:cs typeface="Arial" pitchFamily="34" charset="0"/>
                  </a:rPr>
                </a:br>
                <a:r>
                  <a:rPr kumimoji="0" lang="de-DE" altLang="de-DE" sz="2400" i="0" u="none" strike="noStrike" cap="none" normalizeH="0" baseline="0" dirty="0" err="1">
                    <a:ln>
                      <a:noFill/>
                    </a:ln>
                    <a:solidFill>
                      <a:srgbClr val="FFFFFF"/>
                    </a:solidFill>
                    <a:effectLst/>
                    <a:latin typeface="Candara" pitchFamily="34" charset="0"/>
                    <a:cs typeface="Arial" pitchFamily="34" charset="0"/>
                  </a:rPr>
                  <a:t>xion</a:t>
                </a:r>
                <a:endParaRPr kumimoji="0" lang="de-DE" altLang="de-DE" sz="2400" i="0" u="none" strike="noStrike" cap="none" normalizeH="0" baseline="0" dirty="0">
                  <a:ln>
                    <a:noFill/>
                  </a:ln>
                  <a:solidFill>
                    <a:schemeClr val="tx1"/>
                  </a:solidFill>
                  <a:effectLst/>
                  <a:latin typeface="Arial" pitchFamily="34" charset="0"/>
                  <a:cs typeface="Arial" pitchFamily="34" charset="0"/>
                </a:endParaRPr>
              </a:p>
            </p:txBody>
          </p:sp>
        </p:grpSp>
        <p:grpSp>
          <p:nvGrpSpPr>
            <p:cNvPr id="4" name="Gruppieren 3"/>
            <p:cNvGrpSpPr/>
            <p:nvPr/>
          </p:nvGrpSpPr>
          <p:grpSpPr>
            <a:xfrm>
              <a:off x="4713546" y="2210718"/>
              <a:ext cx="2495837" cy="3698328"/>
              <a:chOff x="4713546" y="2210718"/>
              <a:chExt cx="2495837" cy="3698328"/>
            </a:xfrm>
          </p:grpSpPr>
          <p:sp>
            <p:nvSpPr>
              <p:cNvPr id="56" name="Freeform 3"/>
              <p:cNvSpPr>
                <a:spLocks/>
              </p:cNvSpPr>
              <p:nvPr/>
            </p:nvSpPr>
            <p:spPr bwMode="auto">
              <a:xfrm>
                <a:off x="4713546" y="2210718"/>
                <a:ext cx="2495837" cy="3698328"/>
              </a:xfrm>
              <a:custGeom>
                <a:avLst/>
                <a:gdLst>
                  <a:gd name="T0" fmla="*/ 2688687 w 3507552"/>
                  <a:gd name="T1" fmla="*/ 4323516 h 6038193"/>
                  <a:gd name="T2" fmla="*/ 2907051 w 3507552"/>
                  <a:gd name="T3" fmla="*/ 4773892 h 6038193"/>
                  <a:gd name="T4" fmla="*/ 3507552 w 3507552"/>
                  <a:gd name="T5" fmla="*/ 4678358 h 6038193"/>
                  <a:gd name="T6" fmla="*/ 212795 w 3507552"/>
                  <a:gd name="T7" fmla="*/ 4146331 h 6038193"/>
                  <a:gd name="T8" fmla="*/ 2230781 w 3507552"/>
                  <a:gd name="T9" fmla="*/ 141889 h 6038193"/>
                  <a:gd name="T10" fmla="*/ 2766808 w 3507552"/>
                  <a:gd name="T11" fmla="*/ 0 h 6038193"/>
                  <a:gd name="T12" fmla="*/ 3176712 w 3507552"/>
                  <a:gd name="T13" fmla="*/ 457200 h 6038193"/>
                  <a:gd name="T14" fmla="*/ 1079898 w 3507552"/>
                  <a:gd name="T15" fmla="*/ 3767958 h 6038193"/>
                  <a:gd name="T16" fmla="*/ 2688687 w 3507552"/>
                  <a:gd name="T17" fmla="*/ 4323516 h 6038193"/>
                  <a:gd name="connsiteX0" fmla="*/ 2544580 w 3312122"/>
                  <a:gd name="connsiteY0" fmla="*/ 4192128 h 5312932"/>
                  <a:gd name="connsiteX1" fmla="*/ 2711621 w 3312122"/>
                  <a:gd name="connsiteY1" fmla="*/ 4773892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4580 w 3312122"/>
                  <a:gd name="connsiteY0" fmla="*/ 4192128 h 5312932"/>
                  <a:gd name="connsiteX1" fmla="*/ 3096545 w 3312122"/>
                  <a:gd name="connsiteY1" fmla="*/ 4236395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1531 w 3180764"/>
                  <a:gd name="connsiteY0" fmla="*/ 4192128 h 4642871"/>
                  <a:gd name="connsiteX1" fmla="*/ 3093496 w 3180764"/>
                  <a:gd name="connsiteY1" fmla="*/ 4236395 h 4642871"/>
                  <a:gd name="connsiteX2" fmla="*/ 3180764 w 3180764"/>
                  <a:gd name="connsiteY2" fmla="*/ 3675029 h 4642871"/>
                  <a:gd name="connsiteX3" fmla="*/ 14316 w 3180764"/>
                  <a:gd name="connsiteY3" fmla="*/ 4146331 h 4642871"/>
                  <a:gd name="connsiteX4" fmla="*/ 2032302 w 3180764"/>
                  <a:gd name="connsiteY4" fmla="*/ 141889 h 4642871"/>
                  <a:gd name="connsiteX5" fmla="*/ 2568329 w 3180764"/>
                  <a:gd name="connsiteY5" fmla="*/ 0 h 4642871"/>
                  <a:gd name="connsiteX6" fmla="*/ 2978233 w 3180764"/>
                  <a:gd name="connsiteY6" fmla="*/ 457200 h 4642871"/>
                  <a:gd name="connsiteX7" fmla="*/ 881419 w 3180764"/>
                  <a:gd name="connsiteY7" fmla="*/ 3767958 h 4642871"/>
                  <a:gd name="connsiteX8" fmla="*/ 2541531 w 3180764"/>
                  <a:gd name="connsiteY8" fmla="*/ 4192128 h 4642871"/>
                  <a:gd name="connsiteX0" fmla="*/ 2541531 w 3299560"/>
                  <a:gd name="connsiteY0" fmla="*/ 4192128 h 4905639"/>
                  <a:gd name="connsiteX1" fmla="*/ 3093496 w 3299560"/>
                  <a:gd name="connsiteY1" fmla="*/ 4236395 h 4905639"/>
                  <a:gd name="connsiteX2" fmla="*/ 3180764 w 3299560"/>
                  <a:gd name="connsiteY2" fmla="*/ 3675029 h 4905639"/>
                  <a:gd name="connsiteX3" fmla="*/ 14316 w 3299560"/>
                  <a:gd name="connsiteY3" fmla="*/ 4146331 h 4905639"/>
                  <a:gd name="connsiteX4" fmla="*/ 2032302 w 3299560"/>
                  <a:gd name="connsiteY4" fmla="*/ 141889 h 4905639"/>
                  <a:gd name="connsiteX5" fmla="*/ 2568329 w 3299560"/>
                  <a:gd name="connsiteY5" fmla="*/ 0 h 4905639"/>
                  <a:gd name="connsiteX6" fmla="*/ 2978233 w 3299560"/>
                  <a:gd name="connsiteY6" fmla="*/ 457200 h 4905639"/>
                  <a:gd name="connsiteX7" fmla="*/ 881419 w 3299560"/>
                  <a:gd name="connsiteY7" fmla="*/ 3767958 h 4905639"/>
                  <a:gd name="connsiteX8" fmla="*/ 2541531 w 3299560"/>
                  <a:gd name="connsiteY8" fmla="*/ 4192128 h 4905639"/>
                  <a:gd name="connsiteX0" fmla="*/ 2532707 w 3288757"/>
                  <a:gd name="connsiteY0" fmla="*/ 4192128 h 5014456"/>
                  <a:gd name="connsiteX1" fmla="*/ 3084672 w 3288757"/>
                  <a:gd name="connsiteY1" fmla="*/ 4236395 h 5014456"/>
                  <a:gd name="connsiteX2" fmla="*/ 3171940 w 3288757"/>
                  <a:gd name="connsiteY2" fmla="*/ 3675029 h 5014456"/>
                  <a:gd name="connsiteX3" fmla="*/ 5492 w 3288757"/>
                  <a:gd name="connsiteY3" fmla="*/ 4146331 h 5014456"/>
                  <a:gd name="connsiteX4" fmla="*/ 2023478 w 3288757"/>
                  <a:gd name="connsiteY4" fmla="*/ 141889 h 5014456"/>
                  <a:gd name="connsiteX5" fmla="*/ 2559505 w 3288757"/>
                  <a:gd name="connsiteY5" fmla="*/ 0 h 5014456"/>
                  <a:gd name="connsiteX6" fmla="*/ 2969409 w 3288757"/>
                  <a:gd name="connsiteY6" fmla="*/ 457200 h 5014456"/>
                  <a:gd name="connsiteX7" fmla="*/ 872595 w 3288757"/>
                  <a:gd name="connsiteY7" fmla="*/ 3767958 h 5014456"/>
                  <a:gd name="connsiteX8" fmla="*/ 2532707 w 3288757"/>
                  <a:gd name="connsiteY8" fmla="*/ 4192128 h 5014456"/>
                  <a:gd name="connsiteX0" fmla="*/ 2532707 w 3288756"/>
                  <a:gd name="connsiteY0" fmla="*/ 4192128 h 5014455"/>
                  <a:gd name="connsiteX1" fmla="*/ 3084672 w 3288756"/>
                  <a:gd name="connsiteY1" fmla="*/ 4236395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10333 w 3288756"/>
                  <a:gd name="connsiteY1" fmla="*/ 4200563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68240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68240 h 5014455"/>
                  <a:gd name="connsiteX0" fmla="*/ 2540951 w 3273905"/>
                  <a:gd name="connsiteY0" fmla="*/ 4168240 h 4905638"/>
                  <a:gd name="connsiteX1" fmla="*/ 3144238 w 3273905"/>
                  <a:gd name="connsiteY1" fmla="*/ 4176674 h 4905638"/>
                  <a:gd name="connsiteX2" fmla="*/ 3154523 w 3273905"/>
                  <a:gd name="connsiteY2" fmla="*/ 3675029 h 4905638"/>
                  <a:gd name="connsiteX3" fmla="*/ 13736 w 3273905"/>
                  <a:gd name="connsiteY3" fmla="*/ 4146331 h 4905638"/>
                  <a:gd name="connsiteX4" fmla="*/ 2031722 w 3273905"/>
                  <a:gd name="connsiteY4" fmla="*/ 141889 h 4905638"/>
                  <a:gd name="connsiteX5" fmla="*/ 2567749 w 3273905"/>
                  <a:gd name="connsiteY5" fmla="*/ 0 h 4905638"/>
                  <a:gd name="connsiteX6" fmla="*/ 2977653 w 3273905"/>
                  <a:gd name="connsiteY6" fmla="*/ 457200 h 4905638"/>
                  <a:gd name="connsiteX7" fmla="*/ 880839 w 3273905"/>
                  <a:gd name="connsiteY7" fmla="*/ 3767958 h 4905638"/>
                  <a:gd name="connsiteX8" fmla="*/ 2540951 w 3273905"/>
                  <a:gd name="connsiteY8" fmla="*/ 4168240 h 4905638"/>
                  <a:gd name="connsiteX0" fmla="*/ 2540951 w 3528987"/>
                  <a:gd name="connsiteY0" fmla="*/ 4168240 h 4740330"/>
                  <a:gd name="connsiteX1" fmla="*/ 3144238 w 3528987"/>
                  <a:gd name="connsiteY1" fmla="*/ 4176674 h 4740330"/>
                  <a:gd name="connsiteX2" fmla="*/ 3154523 w 3528987"/>
                  <a:gd name="connsiteY2" fmla="*/ 3675029 h 4740330"/>
                  <a:gd name="connsiteX3" fmla="*/ 13736 w 3528987"/>
                  <a:gd name="connsiteY3" fmla="*/ 4146331 h 4740330"/>
                  <a:gd name="connsiteX4" fmla="*/ 2031722 w 3528987"/>
                  <a:gd name="connsiteY4" fmla="*/ 141889 h 4740330"/>
                  <a:gd name="connsiteX5" fmla="*/ 2567749 w 3528987"/>
                  <a:gd name="connsiteY5" fmla="*/ 0 h 4740330"/>
                  <a:gd name="connsiteX6" fmla="*/ 2977653 w 3528987"/>
                  <a:gd name="connsiteY6" fmla="*/ 457200 h 4740330"/>
                  <a:gd name="connsiteX7" fmla="*/ 880839 w 3528987"/>
                  <a:gd name="connsiteY7" fmla="*/ 3767958 h 4740330"/>
                  <a:gd name="connsiteX8" fmla="*/ 2540951 w 3528987"/>
                  <a:gd name="connsiteY8" fmla="*/ 4168240 h 4740330"/>
                  <a:gd name="connsiteX0" fmla="*/ 2540951 w 3528986"/>
                  <a:gd name="connsiteY0" fmla="*/ 4168240 h 4740330"/>
                  <a:gd name="connsiteX1" fmla="*/ 3144238 w 3528986"/>
                  <a:gd name="connsiteY1" fmla="*/ 4176674 h 4740330"/>
                  <a:gd name="connsiteX2" fmla="*/ 3154523 w 3528986"/>
                  <a:gd name="connsiteY2" fmla="*/ 3675029 h 4740330"/>
                  <a:gd name="connsiteX3" fmla="*/ 13736 w 3528986"/>
                  <a:gd name="connsiteY3" fmla="*/ 4146331 h 4740330"/>
                  <a:gd name="connsiteX4" fmla="*/ 2031722 w 3528986"/>
                  <a:gd name="connsiteY4" fmla="*/ 141889 h 4740330"/>
                  <a:gd name="connsiteX5" fmla="*/ 2567749 w 3528986"/>
                  <a:gd name="connsiteY5" fmla="*/ 0 h 4740330"/>
                  <a:gd name="connsiteX6" fmla="*/ 2977653 w 3528986"/>
                  <a:gd name="connsiteY6" fmla="*/ 457200 h 4740330"/>
                  <a:gd name="connsiteX7" fmla="*/ 880839 w 3528986"/>
                  <a:gd name="connsiteY7" fmla="*/ 3767958 h 4740330"/>
                  <a:gd name="connsiteX8" fmla="*/ 2540951 w 3528986"/>
                  <a:gd name="connsiteY8" fmla="*/ 4168240 h 4740330"/>
                  <a:gd name="connsiteX0" fmla="*/ 2529461 w 3510646"/>
                  <a:gd name="connsiteY0" fmla="*/ 4168240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1 w 3510646"/>
                  <a:gd name="connsiteY8" fmla="*/ 4168240 h 4943563"/>
                  <a:gd name="connsiteX0" fmla="*/ 2529462 w 3510646"/>
                  <a:gd name="connsiteY0" fmla="*/ 4156296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2 w 3510646"/>
                  <a:gd name="connsiteY8" fmla="*/ 4156296 h 4943563"/>
                  <a:gd name="connsiteX0" fmla="*/ 2542421 w 3591180"/>
                  <a:gd name="connsiteY0" fmla="*/ 4156296 h 4782347"/>
                  <a:gd name="connsiteX1" fmla="*/ 3145707 w 3591180"/>
                  <a:gd name="connsiteY1" fmla="*/ 4176674 h 4782347"/>
                  <a:gd name="connsiteX2" fmla="*/ 3220147 w 3591180"/>
                  <a:gd name="connsiteY2" fmla="*/ 3746695 h 4782347"/>
                  <a:gd name="connsiteX3" fmla="*/ 15205 w 3591180"/>
                  <a:gd name="connsiteY3" fmla="*/ 4146331 h 4782347"/>
                  <a:gd name="connsiteX4" fmla="*/ 2033191 w 3591180"/>
                  <a:gd name="connsiteY4" fmla="*/ 141889 h 4782347"/>
                  <a:gd name="connsiteX5" fmla="*/ 2569218 w 3591180"/>
                  <a:gd name="connsiteY5" fmla="*/ 0 h 4782347"/>
                  <a:gd name="connsiteX6" fmla="*/ 2979122 w 3591180"/>
                  <a:gd name="connsiteY6" fmla="*/ 457200 h 4782347"/>
                  <a:gd name="connsiteX7" fmla="*/ 882308 w 3591180"/>
                  <a:gd name="connsiteY7" fmla="*/ 3767958 h 4782347"/>
                  <a:gd name="connsiteX8" fmla="*/ 2542421 w 3591180"/>
                  <a:gd name="connsiteY8" fmla="*/ 4156296 h 4782347"/>
                  <a:gd name="connsiteX0" fmla="*/ 2542421 w 3591181"/>
                  <a:gd name="connsiteY0" fmla="*/ 4156296 h 4782346"/>
                  <a:gd name="connsiteX1" fmla="*/ 3132877 w 3591181"/>
                  <a:gd name="connsiteY1" fmla="*/ 4176675 h 4782346"/>
                  <a:gd name="connsiteX2" fmla="*/ 3220147 w 3591181"/>
                  <a:gd name="connsiteY2" fmla="*/ 3746695 h 4782346"/>
                  <a:gd name="connsiteX3" fmla="*/ 15205 w 3591181"/>
                  <a:gd name="connsiteY3" fmla="*/ 4146331 h 4782346"/>
                  <a:gd name="connsiteX4" fmla="*/ 2033191 w 3591181"/>
                  <a:gd name="connsiteY4" fmla="*/ 141889 h 4782346"/>
                  <a:gd name="connsiteX5" fmla="*/ 2569218 w 3591181"/>
                  <a:gd name="connsiteY5" fmla="*/ 0 h 4782346"/>
                  <a:gd name="connsiteX6" fmla="*/ 2979122 w 3591181"/>
                  <a:gd name="connsiteY6" fmla="*/ 457200 h 4782346"/>
                  <a:gd name="connsiteX7" fmla="*/ 882308 w 3591181"/>
                  <a:gd name="connsiteY7" fmla="*/ 3767958 h 4782346"/>
                  <a:gd name="connsiteX8" fmla="*/ 2542421 w 3591181"/>
                  <a:gd name="connsiteY8" fmla="*/ 4156296 h 4782346"/>
                  <a:gd name="connsiteX0" fmla="*/ 2542421 w 3591182"/>
                  <a:gd name="connsiteY0" fmla="*/ 4156296 h 4774805"/>
                  <a:gd name="connsiteX1" fmla="*/ 3132877 w 3591182"/>
                  <a:gd name="connsiteY1" fmla="*/ 4176675 h 4774805"/>
                  <a:gd name="connsiteX2" fmla="*/ 3220148 w 3591182"/>
                  <a:gd name="connsiteY2" fmla="*/ 3734004 h 4774805"/>
                  <a:gd name="connsiteX3" fmla="*/ 15205 w 3591182"/>
                  <a:gd name="connsiteY3" fmla="*/ 4146331 h 4774805"/>
                  <a:gd name="connsiteX4" fmla="*/ 2033191 w 3591182"/>
                  <a:gd name="connsiteY4" fmla="*/ 141889 h 4774805"/>
                  <a:gd name="connsiteX5" fmla="*/ 2569218 w 3591182"/>
                  <a:gd name="connsiteY5" fmla="*/ 0 h 4774805"/>
                  <a:gd name="connsiteX6" fmla="*/ 2979122 w 3591182"/>
                  <a:gd name="connsiteY6" fmla="*/ 457200 h 4774805"/>
                  <a:gd name="connsiteX7" fmla="*/ 882308 w 3591182"/>
                  <a:gd name="connsiteY7" fmla="*/ 3767958 h 4774805"/>
                  <a:gd name="connsiteX8" fmla="*/ 2542421 w 3591182"/>
                  <a:gd name="connsiteY8" fmla="*/ 4156296 h 4774805"/>
                  <a:gd name="connsiteX0" fmla="*/ 2542421 w 3591183"/>
                  <a:gd name="connsiteY0" fmla="*/ 4156296 h 4748752"/>
                  <a:gd name="connsiteX1" fmla="*/ 3132877 w 3591183"/>
                  <a:gd name="connsiteY1" fmla="*/ 4176675 h 4748752"/>
                  <a:gd name="connsiteX2" fmla="*/ 3220149 w 3591183"/>
                  <a:gd name="connsiteY2" fmla="*/ 3689587 h 4748752"/>
                  <a:gd name="connsiteX3" fmla="*/ 15205 w 3591183"/>
                  <a:gd name="connsiteY3" fmla="*/ 4146331 h 4748752"/>
                  <a:gd name="connsiteX4" fmla="*/ 2033191 w 3591183"/>
                  <a:gd name="connsiteY4" fmla="*/ 141889 h 4748752"/>
                  <a:gd name="connsiteX5" fmla="*/ 2569218 w 3591183"/>
                  <a:gd name="connsiteY5" fmla="*/ 0 h 4748752"/>
                  <a:gd name="connsiteX6" fmla="*/ 2979122 w 3591183"/>
                  <a:gd name="connsiteY6" fmla="*/ 457200 h 4748752"/>
                  <a:gd name="connsiteX7" fmla="*/ 882308 w 3591183"/>
                  <a:gd name="connsiteY7" fmla="*/ 3767958 h 4748752"/>
                  <a:gd name="connsiteX8" fmla="*/ 2542421 w 3591183"/>
                  <a:gd name="connsiteY8" fmla="*/ 4156296 h 4748752"/>
                  <a:gd name="connsiteX0" fmla="*/ 2542421 w 3591183"/>
                  <a:gd name="connsiteY0" fmla="*/ 4156296 h 4759853"/>
                  <a:gd name="connsiteX1" fmla="*/ 3132877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56296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30151 w 3572184"/>
                  <a:gd name="connsiteY0" fmla="*/ 4142759 h 4927571"/>
                  <a:gd name="connsiteX1" fmla="*/ 3113792 w 3572184"/>
                  <a:gd name="connsiteY1" fmla="*/ 4176675 h 4927571"/>
                  <a:gd name="connsiteX2" fmla="*/ 3207880 w 3572184"/>
                  <a:gd name="connsiteY2" fmla="*/ 3708624 h 4927571"/>
                  <a:gd name="connsiteX3" fmla="*/ 2935 w 3572184"/>
                  <a:gd name="connsiteY3" fmla="*/ 4146331 h 4927571"/>
                  <a:gd name="connsiteX4" fmla="*/ 2020921 w 3572184"/>
                  <a:gd name="connsiteY4" fmla="*/ 141889 h 4927571"/>
                  <a:gd name="connsiteX5" fmla="*/ 2556948 w 3572184"/>
                  <a:gd name="connsiteY5" fmla="*/ 0 h 4927571"/>
                  <a:gd name="connsiteX6" fmla="*/ 2966852 w 3572184"/>
                  <a:gd name="connsiteY6" fmla="*/ 457200 h 4927571"/>
                  <a:gd name="connsiteX7" fmla="*/ 870038 w 3572184"/>
                  <a:gd name="connsiteY7" fmla="*/ 3767958 h 4927571"/>
                  <a:gd name="connsiteX8" fmla="*/ 2530151 w 3572184"/>
                  <a:gd name="connsiteY8" fmla="*/ 4142759 h 492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2184" h="4927571">
                    <a:moveTo>
                      <a:pt x="2530151" y="4142759"/>
                    </a:moveTo>
                    <a:lnTo>
                      <a:pt x="3113792" y="4176675"/>
                    </a:lnTo>
                    <a:lnTo>
                      <a:pt x="3207880" y="3708624"/>
                    </a:lnTo>
                    <a:cubicBezTo>
                      <a:pt x="4912701" y="5331235"/>
                      <a:pt x="85284" y="5182729"/>
                      <a:pt x="2935" y="4146331"/>
                    </a:cubicBezTo>
                    <a:cubicBezTo>
                      <a:pt x="-79414" y="3109933"/>
                      <a:pt x="1595252" y="1198179"/>
                      <a:pt x="2020921" y="141889"/>
                    </a:cubicBezTo>
                    <a:lnTo>
                      <a:pt x="2556948" y="0"/>
                    </a:lnTo>
                    <a:lnTo>
                      <a:pt x="2966852" y="457200"/>
                    </a:lnTo>
                    <a:cubicBezTo>
                      <a:pt x="2746135" y="1277007"/>
                      <a:pt x="942822" y="3153698"/>
                      <a:pt x="870038" y="3767958"/>
                    </a:cubicBezTo>
                    <a:cubicBezTo>
                      <a:pt x="797255" y="4382218"/>
                      <a:pt x="2730906" y="4369903"/>
                      <a:pt x="2530151" y="4142759"/>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a:p>
            </p:txBody>
          </p:sp>
          <p:sp>
            <p:nvSpPr>
              <p:cNvPr id="57" name="Text Box 8"/>
              <p:cNvSpPr txBox="1">
                <a:spLocks noChangeArrowheads="1"/>
              </p:cNvSpPr>
              <p:nvPr/>
            </p:nvSpPr>
            <p:spPr bwMode="auto">
              <a:xfrm rot="18039432">
                <a:off x="4683170" y="3421141"/>
                <a:ext cx="2232886" cy="64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2400" i="0" u="none" strike="noStrike" cap="none" normalizeH="0" baseline="0" dirty="0">
                    <a:ln>
                      <a:noFill/>
                    </a:ln>
                    <a:solidFill>
                      <a:srgbClr val="FFFFFF"/>
                    </a:solidFill>
                    <a:effectLst/>
                    <a:latin typeface="Candara" pitchFamily="34" charset="0"/>
                    <a:cs typeface="Arial" pitchFamily="34" charset="0"/>
                  </a:rPr>
                  <a:t>Projektphase</a:t>
                </a:r>
                <a:endParaRPr kumimoji="0" lang="de-DE" altLang="de-DE" sz="5400" i="0" u="none" strike="noStrike" cap="none" normalizeH="0" baseline="0" dirty="0">
                  <a:ln>
                    <a:noFill/>
                  </a:ln>
                  <a:solidFill>
                    <a:schemeClr val="tx1"/>
                  </a:solidFill>
                  <a:effectLst/>
                  <a:latin typeface="Arial" pitchFamily="34" charset="0"/>
                  <a:cs typeface="Arial" pitchFamily="34" charset="0"/>
                </a:endParaRPr>
              </a:p>
            </p:txBody>
          </p:sp>
        </p:grpSp>
        <p:sp>
          <p:nvSpPr>
            <p:cNvPr id="17" name="Ellipse 16"/>
            <p:cNvSpPr/>
            <p:nvPr/>
          </p:nvSpPr>
          <p:spPr>
            <a:xfrm>
              <a:off x="6585442" y="5057089"/>
              <a:ext cx="466905" cy="46690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75" name="Textfeld 74"/>
          <p:cNvSpPr txBox="1"/>
          <p:nvPr/>
        </p:nvSpPr>
        <p:spPr>
          <a:xfrm>
            <a:off x="2338106" y="5511613"/>
            <a:ext cx="1725985" cy="461665"/>
          </a:xfrm>
          <a:prstGeom prst="rect">
            <a:avLst/>
          </a:prstGeom>
          <a:noFill/>
        </p:spPr>
        <p:txBody>
          <a:bodyPr wrap="none" rtlCol="0">
            <a:spAutoFit/>
          </a:bodyPr>
          <a:lstStyle/>
          <a:p>
            <a:r>
              <a:rPr lang="de-DE" sz="2400" dirty="0">
                <a:solidFill>
                  <a:schemeClr val="accent1"/>
                </a:solidFill>
              </a:rPr>
              <a:t>UE Fahrzeug</a:t>
            </a:r>
          </a:p>
        </p:txBody>
      </p:sp>
      <p:grpSp>
        <p:nvGrpSpPr>
          <p:cNvPr id="19" name="Gruppieren 18"/>
          <p:cNvGrpSpPr/>
          <p:nvPr/>
        </p:nvGrpSpPr>
        <p:grpSpPr>
          <a:xfrm>
            <a:off x="1426329" y="4722519"/>
            <a:ext cx="990631" cy="1190933"/>
            <a:chOff x="1441569" y="5088279"/>
            <a:chExt cx="990631" cy="1190933"/>
          </a:xfrm>
        </p:grpSpPr>
        <p:sp>
          <p:nvSpPr>
            <p:cNvPr id="20" name="Freeform 4"/>
            <p:cNvSpPr>
              <a:spLocks/>
            </p:cNvSpPr>
            <p:nvPr/>
          </p:nvSpPr>
          <p:spPr bwMode="auto">
            <a:xfrm>
              <a:off x="1441569" y="5088279"/>
              <a:ext cx="970013" cy="1190933"/>
            </a:xfrm>
            <a:custGeom>
              <a:avLst/>
              <a:gdLst>
                <a:gd name="T0" fmla="*/ 0 w 1185797"/>
                <a:gd name="T1" fmla="*/ 1182414 h 1418897"/>
                <a:gd name="T2" fmla="*/ 299544 w 1185797"/>
                <a:gd name="T3" fmla="*/ 189186 h 1418897"/>
                <a:gd name="T4" fmla="*/ 914400 w 1185797"/>
                <a:gd name="T5" fmla="*/ 0 h 1418897"/>
                <a:gd name="T6" fmla="*/ 1185797 w 1185797"/>
                <a:gd name="T7" fmla="*/ 406813 h 1418897"/>
                <a:gd name="T8" fmla="*/ 1008993 w 1185797"/>
                <a:gd name="T9" fmla="*/ 1418897 h 1418897"/>
                <a:gd name="T10" fmla="*/ 0 w 1185797"/>
                <a:gd name="T11" fmla="*/ 1182414 h 1418897"/>
                <a:gd name="connsiteX0" fmla="*/ 0 w 1357180"/>
                <a:gd name="connsiteY0" fmla="*/ 1153407 h 1418897"/>
                <a:gd name="connsiteX1" fmla="*/ 470927 w 1357180"/>
                <a:gd name="connsiteY1" fmla="*/ 189186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153407 h 1418897"/>
                <a:gd name="connsiteX1" fmla="*/ 564408 w 1357180"/>
                <a:gd name="connsiteY1" fmla="*/ 73154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269438 h 1534928"/>
                <a:gd name="connsiteX1" fmla="*/ 564408 w 1357180"/>
                <a:gd name="connsiteY1" fmla="*/ 189185 h 1534928"/>
                <a:gd name="connsiteX2" fmla="*/ 1210426 w 1357180"/>
                <a:gd name="connsiteY2" fmla="*/ 0 h 1534928"/>
                <a:gd name="connsiteX3" fmla="*/ 1357180 w 1357180"/>
                <a:gd name="connsiteY3" fmla="*/ 522844 h 1534928"/>
                <a:gd name="connsiteX4" fmla="*/ 1180376 w 1357180"/>
                <a:gd name="connsiteY4" fmla="*/ 1534928 h 1534928"/>
                <a:gd name="connsiteX5" fmla="*/ 0 w 1357180"/>
                <a:gd name="connsiteY5" fmla="*/ 1269438 h 1534928"/>
                <a:gd name="connsiteX0" fmla="*/ 0 w 1388340"/>
                <a:gd name="connsiteY0" fmla="*/ 1269438 h 1534928"/>
                <a:gd name="connsiteX1" fmla="*/ 564408 w 1388340"/>
                <a:gd name="connsiteY1" fmla="*/ 189185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269438 h 1534928"/>
                <a:gd name="connsiteX1" fmla="*/ 564408 w 1388340"/>
                <a:gd name="connsiteY1" fmla="*/ 137341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321282 h 1586772"/>
                <a:gd name="connsiteX1" fmla="*/ 564408 w 1388340"/>
                <a:gd name="connsiteY1" fmla="*/ 189185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44875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25342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8340" h="1586772">
                  <a:moveTo>
                    <a:pt x="0" y="1321282"/>
                  </a:moveTo>
                  <a:lnTo>
                    <a:pt x="525342" y="189186"/>
                  </a:lnTo>
                  <a:lnTo>
                    <a:pt x="1210426" y="0"/>
                  </a:lnTo>
                  <a:lnTo>
                    <a:pt x="1388340" y="458657"/>
                  </a:lnTo>
                  <a:lnTo>
                    <a:pt x="1180376" y="1586772"/>
                  </a:lnTo>
                  <a:lnTo>
                    <a:pt x="0" y="1321282"/>
                  </a:lnTo>
                  <a:close/>
                </a:path>
              </a:pathLst>
            </a:custGeom>
            <a:solidFill>
              <a:schemeClr val="accent1"/>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a:p>
          </p:txBody>
        </p:sp>
        <p:sp>
          <p:nvSpPr>
            <p:cNvPr id="21" name="Text Box 6"/>
            <p:cNvSpPr txBox="1">
              <a:spLocks noChangeArrowheads="1"/>
            </p:cNvSpPr>
            <p:nvPr/>
          </p:nvSpPr>
          <p:spPr bwMode="auto">
            <a:xfrm rot="17282728">
              <a:off x="1613265" y="5336329"/>
              <a:ext cx="771943" cy="8659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2400" i="0" u="none" strike="noStrike" cap="none" normalizeH="0" baseline="0" dirty="0">
                  <a:ln>
                    <a:noFill/>
                  </a:ln>
                  <a:solidFill>
                    <a:srgbClr val="FFFFFF"/>
                  </a:solidFill>
                  <a:effectLst/>
                  <a:latin typeface="Candara" pitchFamily="34" charset="0"/>
                  <a:cs typeface="Arial" pitchFamily="34" charset="0"/>
                </a:rPr>
                <a:t>Aus-blick</a:t>
              </a:r>
              <a:endParaRPr kumimoji="0" lang="de-DE" altLang="de-DE" sz="5400" i="0" u="none" strike="noStrike" cap="none" normalizeH="0" baseline="0" dirty="0">
                <a:ln>
                  <a:noFill/>
                </a:ln>
                <a:solidFill>
                  <a:schemeClr val="tx1"/>
                </a:solidFill>
                <a:effectLst/>
                <a:latin typeface="Arial" pitchFamily="34" charset="0"/>
                <a:cs typeface="Arial" pitchFamily="34" charset="0"/>
              </a:endParaRPr>
            </a:p>
          </p:txBody>
        </p:sp>
      </p:grpSp>
      <p:grpSp>
        <p:nvGrpSpPr>
          <p:cNvPr id="22" name="Gruppieren 21"/>
          <p:cNvGrpSpPr/>
          <p:nvPr/>
        </p:nvGrpSpPr>
        <p:grpSpPr>
          <a:xfrm>
            <a:off x="1799421" y="3944255"/>
            <a:ext cx="5114346" cy="1069918"/>
            <a:chOff x="1814661" y="4310015"/>
            <a:chExt cx="5114346" cy="1069918"/>
          </a:xfrm>
        </p:grpSpPr>
        <p:sp>
          <p:nvSpPr>
            <p:cNvPr id="23" name="Freeform 5"/>
            <p:cNvSpPr>
              <a:spLocks/>
            </p:cNvSpPr>
            <p:nvPr/>
          </p:nvSpPr>
          <p:spPr bwMode="auto">
            <a:xfrm>
              <a:off x="1814661" y="4310015"/>
              <a:ext cx="5114346" cy="1069918"/>
            </a:xfrm>
            <a:custGeom>
              <a:avLst/>
              <a:gdLst>
                <a:gd name="T0" fmla="*/ 0 w 7570979"/>
                <a:gd name="T1" fmla="*/ 1734207 h 2301765"/>
                <a:gd name="T2" fmla="*/ 725214 w 7570979"/>
                <a:gd name="T3" fmla="*/ 1497724 h 2301765"/>
                <a:gd name="T4" fmla="*/ 882869 w 7570979"/>
                <a:gd name="T5" fmla="*/ 1970689 h 2301765"/>
                <a:gd name="T6" fmla="*/ 6385035 w 7570979"/>
                <a:gd name="T7" fmla="*/ 1891862 h 2301765"/>
                <a:gd name="T8" fmla="*/ 6653049 w 7570979"/>
                <a:gd name="T9" fmla="*/ 2301765 h 2301765"/>
                <a:gd name="T10" fmla="*/ 7236373 w 7570979"/>
                <a:gd name="T11" fmla="*/ 2081048 h 2301765"/>
                <a:gd name="T12" fmla="*/ 0 w 7570979"/>
                <a:gd name="T13" fmla="*/ 1734207 h 2301765"/>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653049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65480 w 7605494"/>
                <a:gd name="connsiteY3" fmla="*/ 1345967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81061 w 7605494"/>
                <a:gd name="connsiteY3" fmla="*/ 1476501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886405"/>
                <a:gd name="connsiteX1" fmla="*/ 725214 w 7605494"/>
                <a:gd name="connsiteY1" fmla="*/ 937325 h 1886405"/>
                <a:gd name="connsiteX2" fmla="*/ 882869 w 7605494"/>
                <a:gd name="connsiteY2" fmla="*/ 1410290 h 1886405"/>
                <a:gd name="connsiteX3" fmla="*/ 6681061 w 7605494"/>
                <a:gd name="connsiteY3" fmla="*/ 1476501 h 1886405"/>
                <a:gd name="connsiteX4" fmla="*/ 6902335 w 7605494"/>
                <a:gd name="connsiteY4" fmla="*/ 1886405 h 1886405"/>
                <a:gd name="connsiteX5" fmla="*/ 7594719 w 7605494"/>
                <a:gd name="connsiteY5" fmla="*/ 1520648 h 1886405"/>
                <a:gd name="connsiteX6" fmla="*/ 0 w 7605494"/>
                <a:gd name="connsiteY6" fmla="*/ 1173808 h 1886405"/>
                <a:gd name="connsiteX0" fmla="*/ 0 w 7527702"/>
                <a:gd name="connsiteY0" fmla="*/ 1083314 h 1795911"/>
                <a:gd name="connsiteX1" fmla="*/ 725214 w 7527702"/>
                <a:gd name="connsiteY1" fmla="*/ 846831 h 1795911"/>
                <a:gd name="connsiteX2" fmla="*/ 882869 w 7527702"/>
                <a:gd name="connsiteY2" fmla="*/ 1319796 h 1795911"/>
                <a:gd name="connsiteX3" fmla="*/ 6681061 w 7527702"/>
                <a:gd name="connsiteY3" fmla="*/ 1386007 h 1795911"/>
                <a:gd name="connsiteX4" fmla="*/ 6902335 w 7527702"/>
                <a:gd name="connsiteY4" fmla="*/ 1795911 h 1795911"/>
                <a:gd name="connsiteX5" fmla="*/ 7516819 w 7527702"/>
                <a:gd name="connsiteY5" fmla="*/ 1647712 h 1795911"/>
                <a:gd name="connsiteX6" fmla="*/ 0 w 7527702"/>
                <a:gd name="connsiteY6" fmla="*/ 1083314 h 1795911"/>
                <a:gd name="connsiteX0" fmla="*/ 0 w 7527703"/>
                <a:gd name="connsiteY0" fmla="*/ 1083314 h 1795911"/>
                <a:gd name="connsiteX1" fmla="*/ 725214 w 7527703"/>
                <a:gd name="connsiteY1" fmla="*/ 846831 h 1795911"/>
                <a:gd name="connsiteX2" fmla="*/ 882869 w 7527703"/>
                <a:gd name="connsiteY2" fmla="*/ 1319796 h 1795911"/>
                <a:gd name="connsiteX3" fmla="*/ 6681062 w 7527703"/>
                <a:gd name="connsiteY3" fmla="*/ 1386007 h 1795911"/>
                <a:gd name="connsiteX4" fmla="*/ 6902335 w 7527703"/>
                <a:gd name="connsiteY4" fmla="*/ 1795911 h 1795911"/>
                <a:gd name="connsiteX5" fmla="*/ 7516819 w 7527703"/>
                <a:gd name="connsiteY5" fmla="*/ 1647712 h 1795911"/>
                <a:gd name="connsiteX6" fmla="*/ 0 w 7527703"/>
                <a:gd name="connsiteY6" fmla="*/ 1083314 h 1795911"/>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228619"/>
                <a:gd name="connsiteY0" fmla="*/ 1538428 h 2251025"/>
                <a:gd name="connsiteX1" fmla="*/ 725214 w 7228619"/>
                <a:gd name="connsiteY1" fmla="*/ 1301945 h 2251025"/>
                <a:gd name="connsiteX2" fmla="*/ 882869 w 7228619"/>
                <a:gd name="connsiteY2" fmla="*/ 1774910 h 2251025"/>
                <a:gd name="connsiteX3" fmla="*/ 6681062 w 7228619"/>
                <a:gd name="connsiteY3" fmla="*/ 1841121 h 2251025"/>
                <a:gd name="connsiteX4" fmla="*/ 6902335 w 7228619"/>
                <a:gd name="connsiteY4" fmla="*/ 2251025 h 2251025"/>
                <a:gd name="connsiteX5" fmla="*/ 7217296 w 7228619"/>
                <a:gd name="connsiteY5" fmla="*/ 1173319 h 2251025"/>
                <a:gd name="connsiteX6" fmla="*/ 0 w 7228619"/>
                <a:gd name="connsiteY6" fmla="*/ 1538428 h 2251025"/>
                <a:gd name="connsiteX0" fmla="*/ 0 w 7217296"/>
                <a:gd name="connsiteY0" fmla="*/ 1090175 h 1802772"/>
                <a:gd name="connsiteX1" fmla="*/ 725214 w 7217296"/>
                <a:gd name="connsiteY1" fmla="*/ 853692 h 1802772"/>
                <a:gd name="connsiteX2" fmla="*/ 882869 w 7217296"/>
                <a:gd name="connsiteY2" fmla="*/ 1326657 h 1802772"/>
                <a:gd name="connsiteX3" fmla="*/ 6681062 w 7217296"/>
                <a:gd name="connsiteY3" fmla="*/ 1392868 h 1802772"/>
                <a:gd name="connsiteX4" fmla="*/ 6902335 w 7217296"/>
                <a:gd name="connsiteY4" fmla="*/ 1802772 h 1802772"/>
                <a:gd name="connsiteX5" fmla="*/ 7217296 w 7217296"/>
                <a:gd name="connsiteY5" fmla="*/ 725066 h 1802772"/>
                <a:gd name="connsiteX6" fmla="*/ 0 w 7217296"/>
                <a:gd name="connsiteY6" fmla="*/ 1090175 h 1802772"/>
                <a:gd name="connsiteX0" fmla="*/ 0 w 7223105"/>
                <a:gd name="connsiteY0" fmla="*/ 1090175 h 1392868"/>
                <a:gd name="connsiteX1" fmla="*/ 725214 w 7223105"/>
                <a:gd name="connsiteY1" fmla="*/ 853692 h 1392868"/>
                <a:gd name="connsiteX2" fmla="*/ 882869 w 7223105"/>
                <a:gd name="connsiteY2" fmla="*/ 1326657 h 1392868"/>
                <a:gd name="connsiteX3" fmla="*/ 6681062 w 7223105"/>
                <a:gd name="connsiteY3" fmla="*/ 1392868 h 1392868"/>
                <a:gd name="connsiteX4" fmla="*/ 7223105 w 7223105"/>
                <a:gd name="connsiteY4" fmla="*/ 1241387 h 1392868"/>
                <a:gd name="connsiteX5" fmla="*/ 7217296 w 7223105"/>
                <a:gd name="connsiteY5" fmla="*/ 725066 h 1392868"/>
                <a:gd name="connsiteX6" fmla="*/ 0 w 7223105"/>
                <a:gd name="connsiteY6" fmla="*/ 1090175 h 1392868"/>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642572 w 7223105"/>
                <a:gd name="connsiteY3" fmla="*/ 1213702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319970"/>
                <a:gd name="connsiteY0" fmla="*/ 1058619 h 1295101"/>
                <a:gd name="connsiteX1" fmla="*/ 725214 w 7319970"/>
                <a:gd name="connsiteY1" fmla="*/ 822136 h 1295101"/>
                <a:gd name="connsiteX2" fmla="*/ 882869 w 7319970"/>
                <a:gd name="connsiteY2" fmla="*/ 1295101 h 1295101"/>
                <a:gd name="connsiteX3" fmla="*/ 6642572 w 7319970"/>
                <a:gd name="connsiteY3" fmla="*/ 1182146 h 1295101"/>
                <a:gd name="connsiteX4" fmla="*/ 7223105 w 7319970"/>
                <a:gd name="connsiteY4" fmla="*/ 1209831 h 1295101"/>
                <a:gd name="connsiteX5" fmla="*/ 7319942 w 7319970"/>
                <a:gd name="connsiteY5" fmla="*/ 765177 h 1295101"/>
                <a:gd name="connsiteX6" fmla="*/ 0 w 7319970"/>
                <a:gd name="connsiteY6" fmla="*/ 1058619 h 1295101"/>
                <a:gd name="connsiteX0" fmla="*/ 0 w 7319941"/>
                <a:gd name="connsiteY0" fmla="*/ 1058619 h 1295101"/>
                <a:gd name="connsiteX1" fmla="*/ 725214 w 7319941"/>
                <a:gd name="connsiteY1" fmla="*/ 822136 h 1295101"/>
                <a:gd name="connsiteX2" fmla="*/ 882869 w 7319941"/>
                <a:gd name="connsiteY2" fmla="*/ 1295101 h 1295101"/>
                <a:gd name="connsiteX3" fmla="*/ 6642572 w 7319941"/>
                <a:gd name="connsiteY3" fmla="*/ 1182146 h 1295101"/>
                <a:gd name="connsiteX4" fmla="*/ 7223105 w 7319941"/>
                <a:gd name="connsiteY4" fmla="*/ 1209831 h 1295101"/>
                <a:gd name="connsiteX5" fmla="*/ 7319942 w 7319941"/>
                <a:gd name="connsiteY5" fmla="*/ 765177 h 1295101"/>
                <a:gd name="connsiteX6" fmla="*/ 0 w 7319941"/>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141958 h 1378440"/>
                <a:gd name="connsiteX1" fmla="*/ 725214 w 7319942"/>
                <a:gd name="connsiteY1" fmla="*/ 905475 h 1378440"/>
                <a:gd name="connsiteX2" fmla="*/ 882869 w 7319942"/>
                <a:gd name="connsiteY2" fmla="*/ 1378440 h 1378440"/>
                <a:gd name="connsiteX3" fmla="*/ 6642572 w 7319942"/>
                <a:gd name="connsiteY3" fmla="*/ 1265485 h 1378440"/>
                <a:gd name="connsiteX4" fmla="*/ 7223105 w 7319942"/>
                <a:gd name="connsiteY4" fmla="*/ 1293170 h 1378440"/>
                <a:gd name="connsiteX5" fmla="*/ 7319942 w 7319942"/>
                <a:gd name="connsiteY5" fmla="*/ 848516 h 1378440"/>
                <a:gd name="connsiteX6" fmla="*/ 0 w 7319942"/>
                <a:gd name="connsiteY6" fmla="*/ 1141958 h 1378440"/>
                <a:gd name="connsiteX0" fmla="*/ 0 w 7319942"/>
                <a:gd name="connsiteY0" fmla="*/ 1189052 h 1425534"/>
                <a:gd name="connsiteX1" fmla="*/ 725214 w 7319942"/>
                <a:gd name="connsiteY1" fmla="*/ 952569 h 1425534"/>
                <a:gd name="connsiteX2" fmla="*/ 882869 w 7319942"/>
                <a:gd name="connsiteY2" fmla="*/ 1425534 h 1425534"/>
                <a:gd name="connsiteX3" fmla="*/ 6642572 w 7319942"/>
                <a:gd name="connsiteY3" fmla="*/ 1312579 h 1425534"/>
                <a:gd name="connsiteX4" fmla="*/ 7223105 w 7319942"/>
                <a:gd name="connsiteY4" fmla="*/ 1340264 h 1425534"/>
                <a:gd name="connsiteX5" fmla="*/ 7319942 w 7319942"/>
                <a:gd name="connsiteY5" fmla="*/ 895610 h 1425534"/>
                <a:gd name="connsiteX6" fmla="*/ 0 w 7319942"/>
                <a:gd name="connsiteY6" fmla="*/ 1189052 h 142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9942" h="1425534">
                  <a:moveTo>
                    <a:pt x="0" y="1189052"/>
                  </a:moveTo>
                  <a:lnTo>
                    <a:pt x="725214" y="952569"/>
                  </a:lnTo>
                  <a:lnTo>
                    <a:pt x="882869" y="1425534"/>
                  </a:lnTo>
                  <a:cubicBezTo>
                    <a:pt x="1852550" y="355874"/>
                    <a:pt x="6123633" y="904930"/>
                    <a:pt x="6642572" y="1312579"/>
                  </a:cubicBezTo>
                  <a:lnTo>
                    <a:pt x="7223105" y="1340264"/>
                  </a:lnTo>
                  <a:lnTo>
                    <a:pt x="7319942" y="895610"/>
                  </a:lnTo>
                  <a:cubicBezTo>
                    <a:pt x="6475399" y="78334"/>
                    <a:pt x="755230" y="-748210"/>
                    <a:pt x="0" y="1189052"/>
                  </a:cubicBezTo>
                  <a:close/>
                </a:path>
              </a:pathLst>
            </a:custGeom>
            <a:solidFill>
              <a:schemeClr val="accent1"/>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a:p>
          </p:txBody>
        </p:sp>
        <p:sp>
          <p:nvSpPr>
            <p:cNvPr id="24" name="Text Box 7"/>
            <p:cNvSpPr txBox="1">
              <a:spLocks noChangeArrowheads="1"/>
            </p:cNvSpPr>
            <p:nvPr/>
          </p:nvSpPr>
          <p:spPr bwMode="auto">
            <a:xfrm rot="21303001">
              <a:off x="2657531" y="4433145"/>
              <a:ext cx="1898485" cy="686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2400" i="0" u="none" strike="noStrike" cap="none" normalizeH="0" baseline="0" dirty="0">
                  <a:ln>
                    <a:noFill/>
                  </a:ln>
                  <a:solidFill>
                    <a:srgbClr val="FFFFFF"/>
                  </a:solidFill>
                  <a:effectLst/>
                  <a:latin typeface="Candara" pitchFamily="34" charset="0"/>
                  <a:cs typeface="Arial" pitchFamily="34" charset="0"/>
                </a:rPr>
                <a:t>Qualifizierung</a:t>
              </a:r>
              <a:endParaRPr kumimoji="0" lang="de-DE" altLang="de-DE" sz="2400" i="0" u="none" strike="noStrike" cap="none" normalizeH="0" baseline="0" dirty="0">
                <a:ln>
                  <a:noFill/>
                </a:ln>
                <a:solidFill>
                  <a:schemeClr val="tx1"/>
                </a:solidFill>
                <a:effectLst/>
                <a:latin typeface="Arial" pitchFamily="34" charset="0"/>
                <a:cs typeface="Arial" pitchFamily="34" charset="0"/>
              </a:endParaRPr>
            </a:p>
          </p:txBody>
        </p:sp>
      </p:grpSp>
      <p:grpSp>
        <p:nvGrpSpPr>
          <p:cNvPr id="25" name="Gruppieren 24"/>
          <p:cNvGrpSpPr/>
          <p:nvPr/>
        </p:nvGrpSpPr>
        <p:grpSpPr>
          <a:xfrm>
            <a:off x="6260694" y="585569"/>
            <a:ext cx="944192" cy="1532948"/>
            <a:chOff x="6275934" y="951329"/>
            <a:chExt cx="944192" cy="1532948"/>
          </a:xfrm>
        </p:grpSpPr>
        <p:sp>
          <p:nvSpPr>
            <p:cNvPr id="26" name="Freeform 9"/>
            <p:cNvSpPr>
              <a:spLocks/>
            </p:cNvSpPr>
            <p:nvPr/>
          </p:nvSpPr>
          <p:spPr bwMode="auto">
            <a:xfrm rot="756605">
              <a:off x="6275934" y="951329"/>
              <a:ext cx="944192" cy="1532948"/>
            </a:xfrm>
            <a:custGeom>
              <a:avLst/>
              <a:gdLst>
                <a:gd name="T0" fmla="*/ 31531 w 1166648"/>
                <a:gd name="T1" fmla="*/ 1355835 h 1450428"/>
                <a:gd name="T2" fmla="*/ 567558 w 1166648"/>
                <a:gd name="T3" fmla="*/ 1056290 h 1450428"/>
                <a:gd name="T4" fmla="*/ 1087821 w 1166648"/>
                <a:gd name="T5" fmla="*/ 1450428 h 1450428"/>
                <a:gd name="T6" fmla="*/ 1166648 w 1166648"/>
                <a:gd name="T7" fmla="*/ 457200 h 1450428"/>
                <a:gd name="T8" fmla="*/ 599090 w 1166648"/>
                <a:gd name="T9" fmla="*/ 0 h 1450428"/>
                <a:gd name="T10" fmla="*/ 0 w 1166648"/>
                <a:gd name="T11" fmla="*/ 457200 h 1450428"/>
                <a:gd name="T12" fmla="*/ 31531 w 1166648"/>
                <a:gd name="T13" fmla="*/ 1355835 h 1450428"/>
                <a:gd name="connsiteX0" fmla="*/ 31531 w 1386311"/>
                <a:gd name="connsiteY0" fmla="*/ 1355835 h 1450428"/>
                <a:gd name="connsiteX1" fmla="*/ 567558 w 1386311"/>
                <a:gd name="connsiteY1" fmla="*/ 1056290 h 1450428"/>
                <a:gd name="connsiteX2" fmla="*/ 1087821 w 1386311"/>
                <a:gd name="connsiteY2" fmla="*/ 1450428 h 1450428"/>
                <a:gd name="connsiteX3" fmla="*/ 1386312 w 1386311"/>
                <a:gd name="connsiteY3" fmla="*/ 441178 h 1450428"/>
                <a:gd name="connsiteX4" fmla="*/ 599090 w 1386311"/>
                <a:gd name="connsiteY4" fmla="*/ 0 h 1450428"/>
                <a:gd name="connsiteX5" fmla="*/ 0 w 1386311"/>
                <a:gd name="connsiteY5" fmla="*/ 457200 h 1450428"/>
                <a:gd name="connsiteX6" fmla="*/ 31531 w 1386311"/>
                <a:gd name="connsiteY6" fmla="*/ 1355835 h 1450428"/>
                <a:gd name="connsiteX0" fmla="*/ 31531 w 1386312"/>
                <a:gd name="connsiteY0" fmla="*/ 1620488 h 1715081"/>
                <a:gd name="connsiteX1" fmla="*/ 567558 w 1386312"/>
                <a:gd name="connsiteY1" fmla="*/ 1320943 h 1715081"/>
                <a:gd name="connsiteX2" fmla="*/ 1087821 w 1386312"/>
                <a:gd name="connsiteY2" fmla="*/ 1715081 h 1715081"/>
                <a:gd name="connsiteX3" fmla="*/ 1386312 w 1386312"/>
                <a:gd name="connsiteY3" fmla="*/ 705831 h 1715081"/>
                <a:gd name="connsiteX4" fmla="*/ 870764 w 1386312"/>
                <a:gd name="connsiteY4" fmla="*/ 1 h 1715081"/>
                <a:gd name="connsiteX5" fmla="*/ 0 w 1386312"/>
                <a:gd name="connsiteY5" fmla="*/ 721853 h 1715081"/>
                <a:gd name="connsiteX6" fmla="*/ 31531 w 1386312"/>
                <a:gd name="connsiteY6" fmla="*/ 1620488 h 1715081"/>
                <a:gd name="connsiteX0" fmla="*/ 0 w 1354781"/>
                <a:gd name="connsiteY0" fmla="*/ 1620487 h 1715080"/>
                <a:gd name="connsiteX1" fmla="*/ 536027 w 1354781"/>
                <a:gd name="connsiteY1" fmla="*/ 1320942 h 1715080"/>
                <a:gd name="connsiteX2" fmla="*/ 1056290 w 1354781"/>
                <a:gd name="connsiteY2" fmla="*/ 1715080 h 1715080"/>
                <a:gd name="connsiteX3" fmla="*/ 1354781 w 1354781"/>
                <a:gd name="connsiteY3" fmla="*/ 705830 h 1715080"/>
                <a:gd name="connsiteX4" fmla="*/ 839233 w 1354781"/>
                <a:gd name="connsiteY4" fmla="*/ 0 h 1715080"/>
                <a:gd name="connsiteX5" fmla="*/ 118712 w 1354781"/>
                <a:gd name="connsiteY5" fmla="*/ 616252 h 1715080"/>
                <a:gd name="connsiteX6" fmla="*/ 0 w 1354781"/>
                <a:gd name="connsiteY6" fmla="*/ 1620487 h 1715080"/>
                <a:gd name="connsiteX0" fmla="*/ 0 w 1290561"/>
                <a:gd name="connsiteY0" fmla="*/ 1621976 h 1715080"/>
                <a:gd name="connsiteX1" fmla="*/ 471807 w 1290561"/>
                <a:gd name="connsiteY1" fmla="*/ 1320942 h 1715080"/>
                <a:gd name="connsiteX2" fmla="*/ 992070 w 1290561"/>
                <a:gd name="connsiteY2" fmla="*/ 1715080 h 1715080"/>
                <a:gd name="connsiteX3" fmla="*/ 1290561 w 1290561"/>
                <a:gd name="connsiteY3" fmla="*/ 705830 h 1715080"/>
                <a:gd name="connsiteX4" fmla="*/ 775013 w 1290561"/>
                <a:gd name="connsiteY4" fmla="*/ 0 h 1715080"/>
                <a:gd name="connsiteX5" fmla="*/ 54492 w 1290561"/>
                <a:gd name="connsiteY5" fmla="*/ 616252 h 1715080"/>
                <a:gd name="connsiteX6" fmla="*/ 0 w 1290561"/>
                <a:gd name="connsiteY6" fmla="*/ 1621976 h 1715080"/>
                <a:gd name="connsiteX0" fmla="*/ 0 w 1305767"/>
                <a:gd name="connsiteY0" fmla="*/ 1624647 h 1715080"/>
                <a:gd name="connsiteX1" fmla="*/ 487013 w 1305767"/>
                <a:gd name="connsiteY1" fmla="*/ 1320942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15080"/>
                <a:gd name="connsiteX1" fmla="*/ 473609 w 1305767"/>
                <a:gd name="connsiteY1" fmla="*/ 1385988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23096"/>
                <a:gd name="connsiteX1" fmla="*/ 473609 w 1305767"/>
                <a:gd name="connsiteY1" fmla="*/ 1385988 h 1723096"/>
                <a:gd name="connsiteX2" fmla="*/ 961663 w 1305767"/>
                <a:gd name="connsiteY2" fmla="*/ 1723095 h 1723096"/>
                <a:gd name="connsiteX3" fmla="*/ 1305767 w 1305767"/>
                <a:gd name="connsiteY3" fmla="*/ 705830 h 1723096"/>
                <a:gd name="connsiteX4" fmla="*/ 790219 w 1305767"/>
                <a:gd name="connsiteY4" fmla="*/ 0 h 1723096"/>
                <a:gd name="connsiteX5" fmla="*/ 69698 w 1305767"/>
                <a:gd name="connsiteY5" fmla="*/ 616252 h 1723096"/>
                <a:gd name="connsiteX6" fmla="*/ 0 w 1305767"/>
                <a:gd name="connsiteY6" fmla="*/ 1624647 h 1723096"/>
                <a:gd name="connsiteX0" fmla="*/ 0 w 1351380"/>
                <a:gd name="connsiteY0" fmla="*/ 1632661 h 1723095"/>
                <a:gd name="connsiteX1" fmla="*/ 519222 w 1351380"/>
                <a:gd name="connsiteY1" fmla="*/ 1385988 h 1723095"/>
                <a:gd name="connsiteX2" fmla="*/ 1007276 w 1351380"/>
                <a:gd name="connsiteY2" fmla="*/ 1723095 h 1723095"/>
                <a:gd name="connsiteX3" fmla="*/ 1351380 w 1351380"/>
                <a:gd name="connsiteY3" fmla="*/ 705830 h 1723095"/>
                <a:gd name="connsiteX4" fmla="*/ 835832 w 1351380"/>
                <a:gd name="connsiteY4" fmla="*/ 0 h 1723095"/>
                <a:gd name="connsiteX5" fmla="*/ 115311 w 1351380"/>
                <a:gd name="connsiteY5" fmla="*/ 616252 h 1723095"/>
                <a:gd name="connsiteX6" fmla="*/ 0 w 1351380"/>
                <a:gd name="connsiteY6" fmla="*/ 1632661 h 172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380" h="1723095">
                  <a:moveTo>
                    <a:pt x="0" y="1632661"/>
                  </a:moveTo>
                  <a:lnTo>
                    <a:pt x="519222" y="1385988"/>
                  </a:lnTo>
                  <a:lnTo>
                    <a:pt x="1007276" y="1723095"/>
                  </a:lnTo>
                  <a:lnTo>
                    <a:pt x="1351380" y="705830"/>
                  </a:lnTo>
                  <a:lnTo>
                    <a:pt x="835832" y="0"/>
                  </a:lnTo>
                  <a:lnTo>
                    <a:pt x="115311" y="616252"/>
                  </a:lnTo>
                  <a:lnTo>
                    <a:pt x="0" y="1632661"/>
                  </a:lnTo>
                  <a:close/>
                </a:path>
              </a:pathLst>
            </a:custGeom>
            <a:solidFill>
              <a:schemeClr val="accent1"/>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a:p>
          </p:txBody>
        </p:sp>
        <p:sp>
          <p:nvSpPr>
            <p:cNvPr id="27" name="Text Box 10"/>
            <p:cNvSpPr txBox="1">
              <a:spLocks noChangeArrowheads="1"/>
            </p:cNvSpPr>
            <p:nvPr/>
          </p:nvSpPr>
          <p:spPr bwMode="auto">
            <a:xfrm rot="17744282">
              <a:off x="6280224" y="1408930"/>
              <a:ext cx="983494" cy="7581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de-DE" altLang="de-DE" sz="2400" i="0" u="none" strike="noStrike" cap="none" normalizeH="0" baseline="0" dirty="0">
                  <a:ln>
                    <a:noFill/>
                  </a:ln>
                  <a:solidFill>
                    <a:srgbClr val="FFFFFF"/>
                  </a:solidFill>
                  <a:effectLst/>
                  <a:latin typeface="Candara" pitchFamily="34" charset="0"/>
                  <a:cs typeface="Arial" pitchFamily="34" charset="0"/>
                </a:rPr>
                <a:t> </a:t>
              </a:r>
              <a:r>
                <a:rPr kumimoji="0" lang="de-DE" altLang="de-DE" sz="2400" i="0" u="none" strike="noStrike" cap="none" normalizeH="0" baseline="0" dirty="0" err="1">
                  <a:ln>
                    <a:noFill/>
                  </a:ln>
                  <a:solidFill>
                    <a:srgbClr val="FFFFFF"/>
                  </a:solidFill>
                  <a:effectLst/>
                  <a:latin typeface="Candara" pitchFamily="34" charset="0"/>
                  <a:cs typeface="Arial" pitchFamily="34" charset="0"/>
                </a:rPr>
                <a:t>Refle</a:t>
              </a:r>
              <a:r>
                <a:rPr kumimoji="0" lang="de-DE" altLang="de-DE" sz="2400" i="0" u="none" strike="noStrike" cap="none" normalizeH="0" baseline="0" dirty="0">
                  <a:ln>
                    <a:noFill/>
                  </a:ln>
                  <a:solidFill>
                    <a:srgbClr val="FFFFFF"/>
                  </a:solidFill>
                  <a:effectLst/>
                  <a:latin typeface="Candara" pitchFamily="34" charset="0"/>
                  <a:cs typeface="Arial" pitchFamily="34" charset="0"/>
                </a:rPr>
                <a:t>-</a:t>
              </a:r>
              <a:br>
                <a:rPr kumimoji="0" lang="de-DE" altLang="de-DE" sz="2400" i="0" u="none" strike="noStrike" cap="none" normalizeH="0" baseline="0" dirty="0">
                  <a:ln>
                    <a:noFill/>
                  </a:ln>
                  <a:solidFill>
                    <a:srgbClr val="FFFFFF"/>
                  </a:solidFill>
                  <a:effectLst/>
                  <a:latin typeface="Candara" pitchFamily="34" charset="0"/>
                  <a:cs typeface="Arial" pitchFamily="34" charset="0"/>
                </a:rPr>
              </a:br>
              <a:r>
                <a:rPr kumimoji="0" lang="de-DE" altLang="de-DE" sz="2400" i="0" u="none" strike="noStrike" cap="none" normalizeH="0" baseline="0" dirty="0" err="1">
                  <a:ln>
                    <a:noFill/>
                  </a:ln>
                  <a:solidFill>
                    <a:srgbClr val="FFFFFF"/>
                  </a:solidFill>
                  <a:effectLst/>
                  <a:latin typeface="Candara" pitchFamily="34" charset="0"/>
                  <a:cs typeface="Arial" pitchFamily="34" charset="0"/>
                </a:rPr>
                <a:t>xion</a:t>
              </a:r>
              <a:endParaRPr kumimoji="0" lang="de-DE" altLang="de-DE" sz="2400" i="0" u="none" strike="noStrike" cap="none" normalizeH="0" baseline="0" dirty="0">
                <a:ln>
                  <a:noFill/>
                </a:ln>
                <a:solidFill>
                  <a:schemeClr val="tx1"/>
                </a:solidFill>
                <a:effectLst/>
                <a:latin typeface="Arial" pitchFamily="34" charset="0"/>
                <a:cs typeface="Arial" pitchFamily="34" charset="0"/>
              </a:endParaRPr>
            </a:p>
          </p:txBody>
        </p:sp>
      </p:grpSp>
      <p:grpSp>
        <p:nvGrpSpPr>
          <p:cNvPr id="28" name="Gruppieren 27"/>
          <p:cNvGrpSpPr/>
          <p:nvPr/>
        </p:nvGrpSpPr>
        <p:grpSpPr>
          <a:xfrm>
            <a:off x="4698306" y="1844958"/>
            <a:ext cx="2495837" cy="3698328"/>
            <a:chOff x="4713546" y="2210718"/>
            <a:chExt cx="2495837" cy="3698328"/>
          </a:xfrm>
        </p:grpSpPr>
        <p:sp>
          <p:nvSpPr>
            <p:cNvPr id="29" name="Freeform 3"/>
            <p:cNvSpPr>
              <a:spLocks/>
            </p:cNvSpPr>
            <p:nvPr/>
          </p:nvSpPr>
          <p:spPr bwMode="auto">
            <a:xfrm>
              <a:off x="4713546" y="2210718"/>
              <a:ext cx="2495837" cy="3698328"/>
            </a:xfrm>
            <a:custGeom>
              <a:avLst/>
              <a:gdLst>
                <a:gd name="T0" fmla="*/ 2688687 w 3507552"/>
                <a:gd name="T1" fmla="*/ 4323516 h 6038193"/>
                <a:gd name="T2" fmla="*/ 2907051 w 3507552"/>
                <a:gd name="T3" fmla="*/ 4773892 h 6038193"/>
                <a:gd name="T4" fmla="*/ 3507552 w 3507552"/>
                <a:gd name="T5" fmla="*/ 4678358 h 6038193"/>
                <a:gd name="T6" fmla="*/ 212795 w 3507552"/>
                <a:gd name="T7" fmla="*/ 4146331 h 6038193"/>
                <a:gd name="T8" fmla="*/ 2230781 w 3507552"/>
                <a:gd name="T9" fmla="*/ 141889 h 6038193"/>
                <a:gd name="T10" fmla="*/ 2766808 w 3507552"/>
                <a:gd name="T11" fmla="*/ 0 h 6038193"/>
                <a:gd name="T12" fmla="*/ 3176712 w 3507552"/>
                <a:gd name="T13" fmla="*/ 457200 h 6038193"/>
                <a:gd name="T14" fmla="*/ 1079898 w 3507552"/>
                <a:gd name="T15" fmla="*/ 3767958 h 6038193"/>
                <a:gd name="T16" fmla="*/ 2688687 w 3507552"/>
                <a:gd name="T17" fmla="*/ 4323516 h 6038193"/>
                <a:gd name="connsiteX0" fmla="*/ 2544580 w 3312122"/>
                <a:gd name="connsiteY0" fmla="*/ 4192128 h 5312932"/>
                <a:gd name="connsiteX1" fmla="*/ 2711621 w 3312122"/>
                <a:gd name="connsiteY1" fmla="*/ 4773892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4580 w 3312122"/>
                <a:gd name="connsiteY0" fmla="*/ 4192128 h 5312932"/>
                <a:gd name="connsiteX1" fmla="*/ 3096545 w 3312122"/>
                <a:gd name="connsiteY1" fmla="*/ 4236395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1531 w 3180764"/>
                <a:gd name="connsiteY0" fmla="*/ 4192128 h 4642871"/>
                <a:gd name="connsiteX1" fmla="*/ 3093496 w 3180764"/>
                <a:gd name="connsiteY1" fmla="*/ 4236395 h 4642871"/>
                <a:gd name="connsiteX2" fmla="*/ 3180764 w 3180764"/>
                <a:gd name="connsiteY2" fmla="*/ 3675029 h 4642871"/>
                <a:gd name="connsiteX3" fmla="*/ 14316 w 3180764"/>
                <a:gd name="connsiteY3" fmla="*/ 4146331 h 4642871"/>
                <a:gd name="connsiteX4" fmla="*/ 2032302 w 3180764"/>
                <a:gd name="connsiteY4" fmla="*/ 141889 h 4642871"/>
                <a:gd name="connsiteX5" fmla="*/ 2568329 w 3180764"/>
                <a:gd name="connsiteY5" fmla="*/ 0 h 4642871"/>
                <a:gd name="connsiteX6" fmla="*/ 2978233 w 3180764"/>
                <a:gd name="connsiteY6" fmla="*/ 457200 h 4642871"/>
                <a:gd name="connsiteX7" fmla="*/ 881419 w 3180764"/>
                <a:gd name="connsiteY7" fmla="*/ 3767958 h 4642871"/>
                <a:gd name="connsiteX8" fmla="*/ 2541531 w 3180764"/>
                <a:gd name="connsiteY8" fmla="*/ 4192128 h 4642871"/>
                <a:gd name="connsiteX0" fmla="*/ 2541531 w 3299560"/>
                <a:gd name="connsiteY0" fmla="*/ 4192128 h 4905639"/>
                <a:gd name="connsiteX1" fmla="*/ 3093496 w 3299560"/>
                <a:gd name="connsiteY1" fmla="*/ 4236395 h 4905639"/>
                <a:gd name="connsiteX2" fmla="*/ 3180764 w 3299560"/>
                <a:gd name="connsiteY2" fmla="*/ 3675029 h 4905639"/>
                <a:gd name="connsiteX3" fmla="*/ 14316 w 3299560"/>
                <a:gd name="connsiteY3" fmla="*/ 4146331 h 4905639"/>
                <a:gd name="connsiteX4" fmla="*/ 2032302 w 3299560"/>
                <a:gd name="connsiteY4" fmla="*/ 141889 h 4905639"/>
                <a:gd name="connsiteX5" fmla="*/ 2568329 w 3299560"/>
                <a:gd name="connsiteY5" fmla="*/ 0 h 4905639"/>
                <a:gd name="connsiteX6" fmla="*/ 2978233 w 3299560"/>
                <a:gd name="connsiteY6" fmla="*/ 457200 h 4905639"/>
                <a:gd name="connsiteX7" fmla="*/ 881419 w 3299560"/>
                <a:gd name="connsiteY7" fmla="*/ 3767958 h 4905639"/>
                <a:gd name="connsiteX8" fmla="*/ 2541531 w 3299560"/>
                <a:gd name="connsiteY8" fmla="*/ 4192128 h 4905639"/>
                <a:gd name="connsiteX0" fmla="*/ 2532707 w 3288757"/>
                <a:gd name="connsiteY0" fmla="*/ 4192128 h 5014456"/>
                <a:gd name="connsiteX1" fmla="*/ 3084672 w 3288757"/>
                <a:gd name="connsiteY1" fmla="*/ 4236395 h 5014456"/>
                <a:gd name="connsiteX2" fmla="*/ 3171940 w 3288757"/>
                <a:gd name="connsiteY2" fmla="*/ 3675029 h 5014456"/>
                <a:gd name="connsiteX3" fmla="*/ 5492 w 3288757"/>
                <a:gd name="connsiteY3" fmla="*/ 4146331 h 5014456"/>
                <a:gd name="connsiteX4" fmla="*/ 2023478 w 3288757"/>
                <a:gd name="connsiteY4" fmla="*/ 141889 h 5014456"/>
                <a:gd name="connsiteX5" fmla="*/ 2559505 w 3288757"/>
                <a:gd name="connsiteY5" fmla="*/ 0 h 5014456"/>
                <a:gd name="connsiteX6" fmla="*/ 2969409 w 3288757"/>
                <a:gd name="connsiteY6" fmla="*/ 457200 h 5014456"/>
                <a:gd name="connsiteX7" fmla="*/ 872595 w 3288757"/>
                <a:gd name="connsiteY7" fmla="*/ 3767958 h 5014456"/>
                <a:gd name="connsiteX8" fmla="*/ 2532707 w 3288757"/>
                <a:gd name="connsiteY8" fmla="*/ 4192128 h 5014456"/>
                <a:gd name="connsiteX0" fmla="*/ 2532707 w 3288756"/>
                <a:gd name="connsiteY0" fmla="*/ 4192128 h 5014455"/>
                <a:gd name="connsiteX1" fmla="*/ 3084672 w 3288756"/>
                <a:gd name="connsiteY1" fmla="*/ 4236395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10333 w 3288756"/>
                <a:gd name="connsiteY1" fmla="*/ 4200563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68240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68240 h 5014455"/>
                <a:gd name="connsiteX0" fmla="*/ 2540951 w 3273905"/>
                <a:gd name="connsiteY0" fmla="*/ 4168240 h 4905638"/>
                <a:gd name="connsiteX1" fmla="*/ 3144238 w 3273905"/>
                <a:gd name="connsiteY1" fmla="*/ 4176674 h 4905638"/>
                <a:gd name="connsiteX2" fmla="*/ 3154523 w 3273905"/>
                <a:gd name="connsiteY2" fmla="*/ 3675029 h 4905638"/>
                <a:gd name="connsiteX3" fmla="*/ 13736 w 3273905"/>
                <a:gd name="connsiteY3" fmla="*/ 4146331 h 4905638"/>
                <a:gd name="connsiteX4" fmla="*/ 2031722 w 3273905"/>
                <a:gd name="connsiteY4" fmla="*/ 141889 h 4905638"/>
                <a:gd name="connsiteX5" fmla="*/ 2567749 w 3273905"/>
                <a:gd name="connsiteY5" fmla="*/ 0 h 4905638"/>
                <a:gd name="connsiteX6" fmla="*/ 2977653 w 3273905"/>
                <a:gd name="connsiteY6" fmla="*/ 457200 h 4905638"/>
                <a:gd name="connsiteX7" fmla="*/ 880839 w 3273905"/>
                <a:gd name="connsiteY7" fmla="*/ 3767958 h 4905638"/>
                <a:gd name="connsiteX8" fmla="*/ 2540951 w 3273905"/>
                <a:gd name="connsiteY8" fmla="*/ 4168240 h 4905638"/>
                <a:gd name="connsiteX0" fmla="*/ 2540951 w 3528987"/>
                <a:gd name="connsiteY0" fmla="*/ 4168240 h 4740330"/>
                <a:gd name="connsiteX1" fmla="*/ 3144238 w 3528987"/>
                <a:gd name="connsiteY1" fmla="*/ 4176674 h 4740330"/>
                <a:gd name="connsiteX2" fmla="*/ 3154523 w 3528987"/>
                <a:gd name="connsiteY2" fmla="*/ 3675029 h 4740330"/>
                <a:gd name="connsiteX3" fmla="*/ 13736 w 3528987"/>
                <a:gd name="connsiteY3" fmla="*/ 4146331 h 4740330"/>
                <a:gd name="connsiteX4" fmla="*/ 2031722 w 3528987"/>
                <a:gd name="connsiteY4" fmla="*/ 141889 h 4740330"/>
                <a:gd name="connsiteX5" fmla="*/ 2567749 w 3528987"/>
                <a:gd name="connsiteY5" fmla="*/ 0 h 4740330"/>
                <a:gd name="connsiteX6" fmla="*/ 2977653 w 3528987"/>
                <a:gd name="connsiteY6" fmla="*/ 457200 h 4740330"/>
                <a:gd name="connsiteX7" fmla="*/ 880839 w 3528987"/>
                <a:gd name="connsiteY7" fmla="*/ 3767958 h 4740330"/>
                <a:gd name="connsiteX8" fmla="*/ 2540951 w 3528987"/>
                <a:gd name="connsiteY8" fmla="*/ 4168240 h 4740330"/>
                <a:gd name="connsiteX0" fmla="*/ 2540951 w 3528986"/>
                <a:gd name="connsiteY0" fmla="*/ 4168240 h 4740330"/>
                <a:gd name="connsiteX1" fmla="*/ 3144238 w 3528986"/>
                <a:gd name="connsiteY1" fmla="*/ 4176674 h 4740330"/>
                <a:gd name="connsiteX2" fmla="*/ 3154523 w 3528986"/>
                <a:gd name="connsiteY2" fmla="*/ 3675029 h 4740330"/>
                <a:gd name="connsiteX3" fmla="*/ 13736 w 3528986"/>
                <a:gd name="connsiteY3" fmla="*/ 4146331 h 4740330"/>
                <a:gd name="connsiteX4" fmla="*/ 2031722 w 3528986"/>
                <a:gd name="connsiteY4" fmla="*/ 141889 h 4740330"/>
                <a:gd name="connsiteX5" fmla="*/ 2567749 w 3528986"/>
                <a:gd name="connsiteY5" fmla="*/ 0 h 4740330"/>
                <a:gd name="connsiteX6" fmla="*/ 2977653 w 3528986"/>
                <a:gd name="connsiteY6" fmla="*/ 457200 h 4740330"/>
                <a:gd name="connsiteX7" fmla="*/ 880839 w 3528986"/>
                <a:gd name="connsiteY7" fmla="*/ 3767958 h 4740330"/>
                <a:gd name="connsiteX8" fmla="*/ 2540951 w 3528986"/>
                <a:gd name="connsiteY8" fmla="*/ 4168240 h 4740330"/>
                <a:gd name="connsiteX0" fmla="*/ 2529461 w 3510646"/>
                <a:gd name="connsiteY0" fmla="*/ 4168240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1 w 3510646"/>
                <a:gd name="connsiteY8" fmla="*/ 4168240 h 4943563"/>
                <a:gd name="connsiteX0" fmla="*/ 2529462 w 3510646"/>
                <a:gd name="connsiteY0" fmla="*/ 4156296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2 w 3510646"/>
                <a:gd name="connsiteY8" fmla="*/ 4156296 h 4943563"/>
                <a:gd name="connsiteX0" fmla="*/ 2542421 w 3591180"/>
                <a:gd name="connsiteY0" fmla="*/ 4156296 h 4782347"/>
                <a:gd name="connsiteX1" fmla="*/ 3145707 w 3591180"/>
                <a:gd name="connsiteY1" fmla="*/ 4176674 h 4782347"/>
                <a:gd name="connsiteX2" fmla="*/ 3220147 w 3591180"/>
                <a:gd name="connsiteY2" fmla="*/ 3746695 h 4782347"/>
                <a:gd name="connsiteX3" fmla="*/ 15205 w 3591180"/>
                <a:gd name="connsiteY3" fmla="*/ 4146331 h 4782347"/>
                <a:gd name="connsiteX4" fmla="*/ 2033191 w 3591180"/>
                <a:gd name="connsiteY4" fmla="*/ 141889 h 4782347"/>
                <a:gd name="connsiteX5" fmla="*/ 2569218 w 3591180"/>
                <a:gd name="connsiteY5" fmla="*/ 0 h 4782347"/>
                <a:gd name="connsiteX6" fmla="*/ 2979122 w 3591180"/>
                <a:gd name="connsiteY6" fmla="*/ 457200 h 4782347"/>
                <a:gd name="connsiteX7" fmla="*/ 882308 w 3591180"/>
                <a:gd name="connsiteY7" fmla="*/ 3767958 h 4782347"/>
                <a:gd name="connsiteX8" fmla="*/ 2542421 w 3591180"/>
                <a:gd name="connsiteY8" fmla="*/ 4156296 h 4782347"/>
                <a:gd name="connsiteX0" fmla="*/ 2542421 w 3591181"/>
                <a:gd name="connsiteY0" fmla="*/ 4156296 h 4782346"/>
                <a:gd name="connsiteX1" fmla="*/ 3132877 w 3591181"/>
                <a:gd name="connsiteY1" fmla="*/ 4176675 h 4782346"/>
                <a:gd name="connsiteX2" fmla="*/ 3220147 w 3591181"/>
                <a:gd name="connsiteY2" fmla="*/ 3746695 h 4782346"/>
                <a:gd name="connsiteX3" fmla="*/ 15205 w 3591181"/>
                <a:gd name="connsiteY3" fmla="*/ 4146331 h 4782346"/>
                <a:gd name="connsiteX4" fmla="*/ 2033191 w 3591181"/>
                <a:gd name="connsiteY4" fmla="*/ 141889 h 4782346"/>
                <a:gd name="connsiteX5" fmla="*/ 2569218 w 3591181"/>
                <a:gd name="connsiteY5" fmla="*/ 0 h 4782346"/>
                <a:gd name="connsiteX6" fmla="*/ 2979122 w 3591181"/>
                <a:gd name="connsiteY6" fmla="*/ 457200 h 4782346"/>
                <a:gd name="connsiteX7" fmla="*/ 882308 w 3591181"/>
                <a:gd name="connsiteY7" fmla="*/ 3767958 h 4782346"/>
                <a:gd name="connsiteX8" fmla="*/ 2542421 w 3591181"/>
                <a:gd name="connsiteY8" fmla="*/ 4156296 h 4782346"/>
                <a:gd name="connsiteX0" fmla="*/ 2542421 w 3591182"/>
                <a:gd name="connsiteY0" fmla="*/ 4156296 h 4774805"/>
                <a:gd name="connsiteX1" fmla="*/ 3132877 w 3591182"/>
                <a:gd name="connsiteY1" fmla="*/ 4176675 h 4774805"/>
                <a:gd name="connsiteX2" fmla="*/ 3220148 w 3591182"/>
                <a:gd name="connsiteY2" fmla="*/ 3734004 h 4774805"/>
                <a:gd name="connsiteX3" fmla="*/ 15205 w 3591182"/>
                <a:gd name="connsiteY3" fmla="*/ 4146331 h 4774805"/>
                <a:gd name="connsiteX4" fmla="*/ 2033191 w 3591182"/>
                <a:gd name="connsiteY4" fmla="*/ 141889 h 4774805"/>
                <a:gd name="connsiteX5" fmla="*/ 2569218 w 3591182"/>
                <a:gd name="connsiteY5" fmla="*/ 0 h 4774805"/>
                <a:gd name="connsiteX6" fmla="*/ 2979122 w 3591182"/>
                <a:gd name="connsiteY6" fmla="*/ 457200 h 4774805"/>
                <a:gd name="connsiteX7" fmla="*/ 882308 w 3591182"/>
                <a:gd name="connsiteY7" fmla="*/ 3767958 h 4774805"/>
                <a:gd name="connsiteX8" fmla="*/ 2542421 w 3591182"/>
                <a:gd name="connsiteY8" fmla="*/ 4156296 h 4774805"/>
                <a:gd name="connsiteX0" fmla="*/ 2542421 w 3591183"/>
                <a:gd name="connsiteY0" fmla="*/ 4156296 h 4748752"/>
                <a:gd name="connsiteX1" fmla="*/ 3132877 w 3591183"/>
                <a:gd name="connsiteY1" fmla="*/ 4176675 h 4748752"/>
                <a:gd name="connsiteX2" fmla="*/ 3220149 w 3591183"/>
                <a:gd name="connsiteY2" fmla="*/ 3689587 h 4748752"/>
                <a:gd name="connsiteX3" fmla="*/ 15205 w 3591183"/>
                <a:gd name="connsiteY3" fmla="*/ 4146331 h 4748752"/>
                <a:gd name="connsiteX4" fmla="*/ 2033191 w 3591183"/>
                <a:gd name="connsiteY4" fmla="*/ 141889 h 4748752"/>
                <a:gd name="connsiteX5" fmla="*/ 2569218 w 3591183"/>
                <a:gd name="connsiteY5" fmla="*/ 0 h 4748752"/>
                <a:gd name="connsiteX6" fmla="*/ 2979122 w 3591183"/>
                <a:gd name="connsiteY6" fmla="*/ 457200 h 4748752"/>
                <a:gd name="connsiteX7" fmla="*/ 882308 w 3591183"/>
                <a:gd name="connsiteY7" fmla="*/ 3767958 h 4748752"/>
                <a:gd name="connsiteX8" fmla="*/ 2542421 w 3591183"/>
                <a:gd name="connsiteY8" fmla="*/ 4156296 h 4748752"/>
                <a:gd name="connsiteX0" fmla="*/ 2542421 w 3591183"/>
                <a:gd name="connsiteY0" fmla="*/ 4156296 h 4759853"/>
                <a:gd name="connsiteX1" fmla="*/ 3132877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56296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30151 w 3572184"/>
                <a:gd name="connsiteY0" fmla="*/ 4142759 h 4927571"/>
                <a:gd name="connsiteX1" fmla="*/ 3113792 w 3572184"/>
                <a:gd name="connsiteY1" fmla="*/ 4176675 h 4927571"/>
                <a:gd name="connsiteX2" fmla="*/ 3207880 w 3572184"/>
                <a:gd name="connsiteY2" fmla="*/ 3708624 h 4927571"/>
                <a:gd name="connsiteX3" fmla="*/ 2935 w 3572184"/>
                <a:gd name="connsiteY3" fmla="*/ 4146331 h 4927571"/>
                <a:gd name="connsiteX4" fmla="*/ 2020921 w 3572184"/>
                <a:gd name="connsiteY4" fmla="*/ 141889 h 4927571"/>
                <a:gd name="connsiteX5" fmla="*/ 2556948 w 3572184"/>
                <a:gd name="connsiteY5" fmla="*/ 0 h 4927571"/>
                <a:gd name="connsiteX6" fmla="*/ 2966852 w 3572184"/>
                <a:gd name="connsiteY6" fmla="*/ 457200 h 4927571"/>
                <a:gd name="connsiteX7" fmla="*/ 870038 w 3572184"/>
                <a:gd name="connsiteY7" fmla="*/ 3767958 h 4927571"/>
                <a:gd name="connsiteX8" fmla="*/ 2530151 w 3572184"/>
                <a:gd name="connsiteY8" fmla="*/ 4142759 h 492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2184" h="4927571">
                  <a:moveTo>
                    <a:pt x="2530151" y="4142759"/>
                  </a:moveTo>
                  <a:lnTo>
                    <a:pt x="3113792" y="4176675"/>
                  </a:lnTo>
                  <a:lnTo>
                    <a:pt x="3207880" y="3708624"/>
                  </a:lnTo>
                  <a:cubicBezTo>
                    <a:pt x="4912701" y="5331235"/>
                    <a:pt x="85284" y="5182729"/>
                    <a:pt x="2935" y="4146331"/>
                  </a:cubicBezTo>
                  <a:cubicBezTo>
                    <a:pt x="-79414" y="3109933"/>
                    <a:pt x="1595252" y="1198179"/>
                    <a:pt x="2020921" y="141889"/>
                  </a:cubicBezTo>
                  <a:lnTo>
                    <a:pt x="2556948" y="0"/>
                  </a:lnTo>
                  <a:lnTo>
                    <a:pt x="2966852" y="457200"/>
                  </a:lnTo>
                  <a:cubicBezTo>
                    <a:pt x="2746135" y="1277007"/>
                    <a:pt x="942822" y="3153698"/>
                    <a:pt x="870038" y="3767958"/>
                  </a:cubicBezTo>
                  <a:cubicBezTo>
                    <a:pt x="797255" y="4382218"/>
                    <a:pt x="2730906" y="4369903"/>
                    <a:pt x="2530151" y="4142759"/>
                  </a:cubicBezTo>
                  <a:close/>
                </a:path>
              </a:pathLst>
            </a:custGeom>
            <a:solidFill>
              <a:schemeClr val="accent1"/>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a:p>
          </p:txBody>
        </p:sp>
        <p:sp>
          <p:nvSpPr>
            <p:cNvPr id="30" name="Text Box 8"/>
            <p:cNvSpPr txBox="1">
              <a:spLocks noChangeArrowheads="1"/>
            </p:cNvSpPr>
            <p:nvPr/>
          </p:nvSpPr>
          <p:spPr bwMode="auto">
            <a:xfrm rot="18039432">
              <a:off x="4683170" y="3421141"/>
              <a:ext cx="2232886" cy="64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2400" i="0" u="none" strike="noStrike" cap="none" normalizeH="0" baseline="0" dirty="0">
                  <a:ln>
                    <a:noFill/>
                  </a:ln>
                  <a:solidFill>
                    <a:srgbClr val="FFFFFF"/>
                  </a:solidFill>
                  <a:effectLst/>
                  <a:latin typeface="Candara" pitchFamily="34" charset="0"/>
                  <a:cs typeface="Arial" pitchFamily="34" charset="0"/>
                </a:rPr>
                <a:t>Projektphase</a:t>
              </a:r>
              <a:endParaRPr kumimoji="0" lang="de-DE" altLang="de-DE" sz="5400" i="0" u="none" strike="noStrike" cap="none" normalizeH="0" baseline="0" dirty="0">
                <a:ln>
                  <a:noFill/>
                </a:ln>
                <a:solidFill>
                  <a:schemeClr val="tx1"/>
                </a:solidFill>
                <a:effectLst/>
                <a:latin typeface="Arial" pitchFamily="34" charset="0"/>
                <a:cs typeface="Arial" pitchFamily="34" charset="0"/>
              </a:endParaRPr>
            </a:p>
          </p:txBody>
        </p:sp>
      </p:grpSp>
      <p:sp>
        <p:nvSpPr>
          <p:cNvPr id="31" name="Ellipse 30"/>
          <p:cNvSpPr/>
          <p:nvPr/>
        </p:nvSpPr>
        <p:spPr>
          <a:xfrm>
            <a:off x="6570202" y="4691329"/>
            <a:ext cx="466905" cy="46690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 name="Sprechblase: rechteckig 37"/>
          <p:cNvSpPr/>
          <p:nvPr/>
        </p:nvSpPr>
        <p:spPr>
          <a:xfrm>
            <a:off x="2384504" y="2144013"/>
            <a:ext cx="1889787" cy="786247"/>
          </a:xfrm>
          <a:prstGeom prst="wedgeRectCallout">
            <a:avLst>
              <a:gd name="adj1" fmla="val 23660"/>
              <a:gd name="adj2" fmla="val 20985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Getriebe &amp; Drehmoment</a:t>
            </a:r>
          </a:p>
        </p:txBody>
      </p:sp>
      <p:sp>
        <p:nvSpPr>
          <p:cNvPr id="39" name="Sprechblase: rechteckig 38"/>
          <p:cNvSpPr/>
          <p:nvPr/>
        </p:nvSpPr>
        <p:spPr>
          <a:xfrm>
            <a:off x="3262448" y="1181399"/>
            <a:ext cx="2325552" cy="762559"/>
          </a:xfrm>
          <a:prstGeom prst="wedgeRectCallout">
            <a:avLst>
              <a:gd name="adj1" fmla="val 4556"/>
              <a:gd name="adj2" fmla="val 32895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Halbzeuge wie Reifen, Zahnräder…</a:t>
            </a:r>
          </a:p>
        </p:txBody>
      </p:sp>
      <p:pic>
        <p:nvPicPr>
          <p:cNvPr id="40" name="Grafik 39"/>
          <p:cNvPicPr>
            <a:picLocks noChangeAspect="1"/>
          </p:cNvPicPr>
          <p:nvPr/>
        </p:nvPicPr>
        <p:blipFill>
          <a:blip r:embed="rId3" cstate="print"/>
          <a:stretch>
            <a:fillRect/>
          </a:stretch>
        </p:blipFill>
        <p:spPr>
          <a:xfrm rot="21426812">
            <a:off x="4783751" y="7221540"/>
            <a:ext cx="7750209" cy="58126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Sprechblase: rechteckig 7">
            <a:extLst>
              <a:ext uri="{FF2B5EF4-FFF2-40B4-BE49-F238E27FC236}">
                <a16:creationId xmlns:a16="http://schemas.microsoft.com/office/drawing/2014/main" id="{F529E919-E843-49D9-AC52-707A94C9469C}"/>
              </a:ext>
            </a:extLst>
          </p:cNvPr>
          <p:cNvSpPr/>
          <p:nvPr/>
        </p:nvSpPr>
        <p:spPr>
          <a:xfrm>
            <a:off x="6971188" y="2441689"/>
            <a:ext cx="1815156" cy="2061124"/>
          </a:xfrm>
          <a:prstGeom prst="wedgeRectCallout">
            <a:avLst>
              <a:gd name="adj1" fmla="val -54250"/>
              <a:gd name="adj2" fmla="val 6778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Plant ein Fahrzeug, das mit geg. Zuladung eine geg. Rampe möglichst schnell hinauf fahren kann.</a:t>
            </a:r>
          </a:p>
        </p:txBody>
      </p:sp>
      <p:sp>
        <p:nvSpPr>
          <p:cNvPr id="46" name="Sprechblase: rechteckig 45">
            <a:extLst>
              <a:ext uri="{FF2B5EF4-FFF2-40B4-BE49-F238E27FC236}">
                <a16:creationId xmlns:a16="http://schemas.microsoft.com/office/drawing/2014/main" id="{144C2775-4D28-49E9-952E-B45C681EF091}"/>
              </a:ext>
            </a:extLst>
          </p:cNvPr>
          <p:cNvSpPr/>
          <p:nvPr/>
        </p:nvSpPr>
        <p:spPr>
          <a:xfrm>
            <a:off x="231684" y="3117279"/>
            <a:ext cx="1375713" cy="385915"/>
          </a:xfrm>
          <a:prstGeom prst="wedgeRectCallout">
            <a:avLst>
              <a:gd name="adj1" fmla="val 113091"/>
              <a:gd name="adj2" fmla="val 28273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Löten</a:t>
            </a:r>
          </a:p>
        </p:txBody>
      </p:sp>
      <p:sp>
        <p:nvSpPr>
          <p:cNvPr id="45" name="Sprechblase: rechteckig 44">
            <a:extLst>
              <a:ext uri="{FF2B5EF4-FFF2-40B4-BE49-F238E27FC236}">
                <a16:creationId xmlns:a16="http://schemas.microsoft.com/office/drawing/2014/main" id="{48319450-CC27-4799-A31C-5BEB2B8E5517}"/>
              </a:ext>
            </a:extLst>
          </p:cNvPr>
          <p:cNvSpPr/>
          <p:nvPr/>
        </p:nvSpPr>
        <p:spPr>
          <a:xfrm>
            <a:off x="2963331" y="1784287"/>
            <a:ext cx="1826781" cy="1322186"/>
          </a:xfrm>
          <a:prstGeom prst="wedgeRectCallout">
            <a:avLst>
              <a:gd name="adj1" fmla="val 153577"/>
              <a:gd name="adj2" fmla="val 17272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Ihr dürft nur </a:t>
            </a:r>
            <a:br>
              <a:rPr lang="de-DE" dirty="0"/>
            </a:br>
            <a:r>
              <a:rPr lang="de-DE" dirty="0"/>
              <a:t>zwei Mal Getriebematerial bestellen</a:t>
            </a:r>
          </a:p>
        </p:txBody>
      </p:sp>
      <p:sp>
        <p:nvSpPr>
          <p:cNvPr id="52" name="Sprechblase: rechteckig 51">
            <a:extLst>
              <a:ext uri="{FF2B5EF4-FFF2-40B4-BE49-F238E27FC236}">
                <a16:creationId xmlns:a16="http://schemas.microsoft.com/office/drawing/2014/main" id="{4B3B5DCB-F22D-484D-9F3C-B05EBFADD4F4}"/>
              </a:ext>
            </a:extLst>
          </p:cNvPr>
          <p:cNvSpPr/>
          <p:nvPr/>
        </p:nvSpPr>
        <p:spPr>
          <a:xfrm>
            <a:off x="2683012" y="3800654"/>
            <a:ext cx="1826781" cy="1560146"/>
          </a:xfrm>
          <a:prstGeom prst="wedgeRectCallout">
            <a:avLst>
              <a:gd name="adj1" fmla="val 163255"/>
              <a:gd name="adj2" fmla="val 2352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Motor ist gegeben und muss von euch vermessen werden</a:t>
            </a:r>
          </a:p>
        </p:txBody>
      </p:sp>
    </p:spTree>
    <p:extLst>
      <p:ext uri="{BB962C8B-B14F-4D97-AF65-F5344CB8AC3E}">
        <p14:creationId xmlns:p14="http://schemas.microsoft.com/office/powerpoint/2010/main" val="7205662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52"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998436" y="2852259"/>
            <a:ext cx="2190016" cy="361916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grpSp>
        <p:nvGrpSpPr>
          <p:cNvPr id="29" name="Gruppieren 28"/>
          <p:cNvGrpSpPr/>
          <p:nvPr/>
        </p:nvGrpSpPr>
        <p:grpSpPr>
          <a:xfrm>
            <a:off x="9840162" y="708975"/>
            <a:ext cx="2848204" cy="2400018"/>
            <a:chOff x="6302708" y="490115"/>
            <a:chExt cx="2226056" cy="1875769"/>
          </a:xfrm>
        </p:grpSpPr>
        <p:sp>
          <p:nvSpPr>
            <p:cNvPr id="30" name="Richtungspfeil 11"/>
            <p:cNvSpPr/>
            <p:nvPr/>
          </p:nvSpPr>
          <p:spPr>
            <a:xfrm rot="16777811">
              <a:off x="5735598" y="1057225"/>
              <a:ext cx="1572381" cy="438162"/>
            </a:xfrm>
            <a:prstGeom prst="homePlate">
              <a:avLst>
                <a:gd name="adj" fmla="val 6463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31" name="Richtungspfeil 12"/>
            <p:cNvSpPr/>
            <p:nvPr/>
          </p:nvSpPr>
          <p:spPr>
            <a:xfrm rot="16777811">
              <a:off x="6328162" y="1157769"/>
              <a:ext cx="1572380" cy="438162"/>
            </a:xfrm>
            <a:prstGeom prst="homePlate">
              <a:avLst>
                <a:gd name="adj" fmla="val 64634"/>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dirty="0"/>
            </a:p>
          </p:txBody>
        </p:sp>
        <p:sp>
          <p:nvSpPr>
            <p:cNvPr id="32" name="Richtungspfeil 13"/>
            <p:cNvSpPr/>
            <p:nvPr/>
          </p:nvSpPr>
          <p:spPr>
            <a:xfrm rot="16777811">
              <a:off x="6928011" y="1262622"/>
              <a:ext cx="1572381" cy="438162"/>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33" name="Richtungspfeil 43"/>
            <p:cNvSpPr/>
            <p:nvPr/>
          </p:nvSpPr>
          <p:spPr>
            <a:xfrm rot="16777811">
              <a:off x="7525006" y="1362126"/>
              <a:ext cx="1569353" cy="438163"/>
            </a:xfrm>
            <a:prstGeom prst="homePlate">
              <a:avLst>
                <a:gd name="adj" fmla="val 64634"/>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34" name="Textfeld 33"/>
            <p:cNvSpPr txBox="1"/>
            <p:nvPr/>
          </p:nvSpPr>
          <p:spPr>
            <a:xfrm rot="16777811">
              <a:off x="6623151" y="1353925"/>
              <a:ext cx="954622" cy="288657"/>
            </a:xfrm>
            <a:prstGeom prst="rect">
              <a:avLst/>
            </a:prstGeom>
            <a:noFill/>
            <a:ln>
              <a:noFill/>
            </a:ln>
          </p:spPr>
          <p:txBody>
            <a:bodyPr wrap="none" rtlCol="0">
              <a:spAutoFit/>
            </a:bodyPr>
            <a:lstStyle/>
            <a:p>
              <a:r>
                <a:rPr lang="de-DE" b="1" dirty="0">
                  <a:solidFill>
                    <a:schemeClr val="bg1"/>
                  </a:solidFill>
                </a:rPr>
                <a:t>Entwickeln</a:t>
              </a:r>
            </a:p>
          </p:txBody>
        </p:sp>
        <p:sp>
          <p:nvSpPr>
            <p:cNvPr id="35" name="Textfeld 34"/>
            <p:cNvSpPr txBox="1"/>
            <p:nvPr/>
          </p:nvSpPr>
          <p:spPr>
            <a:xfrm rot="16777811">
              <a:off x="6094431" y="1252172"/>
              <a:ext cx="812699" cy="288657"/>
            </a:xfrm>
            <a:prstGeom prst="rect">
              <a:avLst/>
            </a:prstGeom>
            <a:noFill/>
            <a:ln>
              <a:noFill/>
            </a:ln>
          </p:spPr>
          <p:txBody>
            <a:bodyPr wrap="none" rtlCol="0">
              <a:spAutoFit/>
            </a:bodyPr>
            <a:lstStyle/>
            <a:p>
              <a:r>
                <a:rPr lang="de-DE" b="1" dirty="0">
                  <a:solidFill>
                    <a:schemeClr val="bg1"/>
                  </a:solidFill>
                </a:rPr>
                <a:t>Forschen</a:t>
              </a:r>
            </a:p>
          </p:txBody>
        </p:sp>
        <p:sp>
          <p:nvSpPr>
            <p:cNvPr id="36" name="Textfeld 35"/>
            <p:cNvSpPr txBox="1"/>
            <p:nvPr/>
          </p:nvSpPr>
          <p:spPr>
            <a:xfrm rot="16777811">
              <a:off x="7152944" y="1455914"/>
              <a:ext cx="1097146" cy="288657"/>
            </a:xfrm>
            <a:prstGeom prst="rect">
              <a:avLst/>
            </a:prstGeom>
            <a:noFill/>
            <a:ln>
              <a:noFill/>
            </a:ln>
          </p:spPr>
          <p:txBody>
            <a:bodyPr wrap="none" rtlCol="0">
              <a:spAutoFit/>
            </a:bodyPr>
            <a:lstStyle/>
            <a:p>
              <a:r>
                <a:rPr lang="de-DE" b="1" dirty="0">
                  <a:solidFill>
                    <a:schemeClr val="bg1"/>
                  </a:solidFill>
                </a:rPr>
                <a:t>Organisation</a:t>
              </a:r>
            </a:p>
          </p:txBody>
        </p:sp>
        <p:sp>
          <p:nvSpPr>
            <p:cNvPr id="37" name="Textfeld 36"/>
            <p:cNvSpPr txBox="1"/>
            <p:nvPr/>
          </p:nvSpPr>
          <p:spPr>
            <a:xfrm rot="16777811">
              <a:off x="7795692" y="1544420"/>
              <a:ext cx="998872" cy="288657"/>
            </a:xfrm>
            <a:prstGeom prst="rect">
              <a:avLst/>
            </a:prstGeom>
            <a:noFill/>
            <a:ln>
              <a:noFill/>
            </a:ln>
          </p:spPr>
          <p:txBody>
            <a:bodyPr wrap="none" rtlCol="0">
              <a:spAutoFit/>
            </a:bodyPr>
            <a:lstStyle/>
            <a:p>
              <a:r>
                <a:rPr lang="de-DE" b="1" dirty="0">
                  <a:solidFill>
                    <a:schemeClr val="bg1"/>
                  </a:solidFill>
                </a:rPr>
                <a:t>Mündigkeit</a:t>
              </a:r>
            </a:p>
          </p:txBody>
        </p:sp>
      </p:grpSp>
      <p:sp>
        <p:nvSpPr>
          <p:cNvPr id="70" name="Rechteck 69"/>
          <p:cNvSpPr/>
          <p:nvPr/>
        </p:nvSpPr>
        <p:spPr>
          <a:xfrm>
            <a:off x="998436" y="2048049"/>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8z</a:t>
            </a:r>
          </a:p>
          <a:p>
            <a:pPr algn="ctr"/>
            <a:r>
              <a:rPr lang="de-DE" dirty="0"/>
              <a:t>(kein µC)</a:t>
            </a:r>
          </a:p>
        </p:txBody>
      </p:sp>
      <p:sp>
        <p:nvSpPr>
          <p:cNvPr id="55" name="Rechteck 54"/>
          <p:cNvSpPr/>
          <p:nvPr/>
        </p:nvSpPr>
        <p:spPr>
          <a:xfrm>
            <a:off x="5241547" y="3025051"/>
            <a:ext cx="1789227"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TZ 1</a:t>
            </a:r>
          </a:p>
        </p:txBody>
      </p:sp>
      <p:sp>
        <p:nvSpPr>
          <p:cNvPr id="59" name="Rechteck 58"/>
          <p:cNvSpPr/>
          <p:nvPr/>
        </p:nvSpPr>
        <p:spPr>
          <a:xfrm>
            <a:off x="3326294" y="3034216"/>
            <a:ext cx="1789227"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Hebelgesetz</a:t>
            </a:r>
          </a:p>
        </p:txBody>
      </p:sp>
      <p:sp>
        <p:nvSpPr>
          <p:cNvPr id="61" name="Rechteck 60"/>
          <p:cNvSpPr/>
          <p:nvPr/>
        </p:nvSpPr>
        <p:spPr>
          <a:xfrm>
            <a:off x="5235639" y="3465579"/>
            <a:ext cx="1789227"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Getriebe 1</a:t>
            </a:r>
          </a:p>
        </p:txBody>
      </p:sp>
      <p:sp>
        <p:nvSpPr>
          <p:cNvPr id="62" name="Rechteck 61"/>
          <p:cNvSpPr/>
          <p:nvPr/>
        </p:nvSpPr>
        <p:spPr>
          <a:xfrm>
            <a:off x="7162708" y="3034216"/>
            <a:ext cx="1789227"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Schaltung 1</a:t>
            </a:r>
          </a:p>
        </p:txBody>
      </p:sp>
      <p:sp>
        <p:nvSpPr>
          <p:cNvPr id="63" name="Rechteck 62"/>
          <p:cNvSpPr/>
          <p:nvPr/>
        </p:nvSpPr>
        <p:spPr>
          <a:xfrm rot="1061243">
            <a:off x="7175107" y="444990"/>
            <a:ext cx="1789227"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µC 1</a:t>
            </a:r>
          </a:p>
        </p:txBody>
      </p:sp>
      <p:sp>
        <p:nvSpPr>
          <p:cNvPr id="64" name="Rechteck 63"/>
          <p:cNvSpPr/>
          <p:nvPr/>
        </p:nvSpPr>
        <p:spPr>
          <a:xfrm>
            <a:off x="3326294" y="3457929"/>
            <a:ext cx="1789227"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Statik 1</a:t>
            </a:r>
          </a:p>
        </p:txBody>
      </p:sp>
      <p:sp>
        <p:nvSpPr>
          <p:cNvPr id="65" name="Rechteck 64"/>
          <p:cNvSpPr/>
          <p:nvPr/>
        </p:nvSpPr>
        <p:spPr>
          <a:xfrm>
            <a:off x="7162708" y="3899516"/>
            <a:ext cx="1789227"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Löten 1</a:t>
            </a:r>
          </a:p>
        </p:txBody>
      </p:sp>
      <p:sp>
        <p:nvSpPr>
          <p:cNvPr id="71" name="Rechteck 70"/>
          <p:cNvSpPr/>
          <p:nvPr/>
        </p:nvSpPr>
        <p:spPr>
          <a:xfrm>
            <a:off x="3320386" y="5687750"/>
            <a:ext cx="1789227"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Getriebe 2</a:t>
            </a:r>
          </a:p>
        </p:txBody>
      </p:sp>
      <p:sp>
        <p:nvSpPr>
          <p:cNvPr id="72" name="Rechteck 71"/>
          <p:cNvSpPr/>
          <p:nvPr/>
        </p:nvSpPr>
        <p:spPr>
          <a:xfrm>
            <a:off x="3317432" y="4358027"/>
            <a:ext cx="1789227" cy="360000"/>
          </a:xfrm>
          <a:prstGeom prst="rect">
            <a:avLst/>
          </a:prstGeom>
          <a:solidFill>
            <a:schemeClr val="bg2">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Tabellenkalkulation</a:t>
            </a:r>
          </a:p>
        </p:txBody>
      </p:sp>
      <p:sp>
        <p:nvSpPr>
          <p:cNvPr id="79" name="Rechteck 78"/>
          <p:cNvSpPr/>
          <p:nvPr/>
        </p:nvSpPr>
        <p:spPr>
          <a:xfrm>
            <a:off x="3317432" y="4801960"/>
            <a:ext cx="1789227" cy="360000"/>
          </a:xfrm>
          <a:prstGeom prst="rect">
            <a:avLst/>
          </a:prstGeom>
          <a:solidFill>
            <a:schemeClr val="bg2">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Forschen 1</a:t>
            </a:r>
          </a:p>
        </p:txBody>
      </p:sp>
      <p:sp>
        <p:nvSpPr>
          <p:cNvPr id="80" name="Rechteck 79"/>
          <p:cNvSpPr/>
          <p:nvPr/>
        </p:nvSpPr>
        <p:spPr>
          <a:xfrm>
            <a:off x="7162708" y="3465788"/>
            <a:ext cx="1789227"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Multimeter 1</a:t>
            </a:r>
          </a:p>
        </p:txBody>
      </p:sp>
      <p:sp>
        <p:nvSpPr>
          <p:cNvPr id="56" name="Rechteck 55"/>
          <p:cNvSpPr/>
          <p:nvPr/>
        </p:nvSpPr>
        <p:spPr>
          <a:xfrm>
            <a:off x="1130370" y="3016333"/>
            <a:ext cx="1920240" cy="5225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Kran </a:t>
            </a:r>
            <a:r>
              <a:rPr lang="de-DE" dirty="0" err="1"/>
              <a:t>el</a:t>
            </a:r>
            <a:r>
              <a:rPr lang="de-DE" dirty="0"/>
              <a:t>.</a:t>
            </a:r>
          </a:p>
        </p:txBody>
      </p:sp>
      <p:sp>
        <p:nvSpPr>
          <p:cNvPr id="58" name="Rechteck 57"/>
          <p:cNvSpPr/>
          <p:nvPr/>
        </p:nvSpPr>
        <p:spPr>
          <a:xfrm>
            <a:off x="1130370" y="5657572"/>
            <a:ext cx="1920240" cy="522514"/>
          </a:xfrm>
          <a:prstGeom prst="rect">
            <a:avLst/>
          </a:prstGeom>
          <a:gradFill>
            <a:gsLst>
              <a:gs pos="97000">
                <a:schemeClr val="accent3"/>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Fahrzeug</a:t>
            </a:r>
          </a:p>
        </p:txBody>
      </p:sp>
      <p:sp>
        <p:nvSpPr>
          <p:cNvPr id="27" name="Rechteck 26">
            <a:extLst>
              <a:ext uri="{FF2B5EF4-FFF2-40B4-BE49-F238E27FC236}">
                <a16:creationId xmlns:a16="http://schemas.microsoft.com/office/drawing/2014/main" id="{4E3A5F88-AAC9-4408-8BDD-5DF613E11D04}"/>
              </a:ext>
            </a:extLst>
          </p:cNvPr>
          <p:cNvSpPr/>
          <p:nvPr/>
        </p:nvSpPr>
        <p:spPr>
          <a:xfrm>
            <a:off x="1132568" y="4335121"/>
            <a:ext cx="1920240" cy="522514"/>
          </a:xfrm>
          <a:prstGeom prst="rect">
            <a:avLst/>
          </a:prstGeom>
          <a:gradFill>
            <a:gsLst>
              <a:gs pos="6000">
                <a:schemeClr val="accent3"/>
              </a:gs>
              <a:gs pos="12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Kresse</a:t>
            </a:r>
          </a:p>
        </p:txBody>
      </p:sp>
      <p:sp>
        <p:nvSpPr>
          <p:cNvPr id="57" name="Rechteck 56"/>
          <p:cNvSpPr/>
          <p:nvPr/>
        </p:nvSpPr>
        <p:spPr>
          <a:xfrm>
            <a:off x="1332702" y="4597402"/>
            <a:ext cx="1920240" cy="522514"/>
          </a:xfrm>
          <a:prstGeom prst="rect">
            <a:avLst/>
          </a:prstGeom>
          <a:gradFill>
            <a:gsLst>
              <a:gs pos="0">
                <a:schemeClr val="accent3"/>
              </a:gs>
              <a:gs pos="29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Lärm</a:t>
            </a:r>
          </a:p>
        </p:txBody>
      </p:sp>
    </p:spTree>
    <p:extLst>
      <p:ext uri="{BB962C8B-B14F-4D97-AF65-F5344CB8AC3E}">
        <p14:creationId xmlns:p14="http://schemas.microsoft.com/office/powerpoint/2010/main" val="4573043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8" grpId="0" animBg="1"/>
      <p:bldP spid="57"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998436" y="2852259"/>
            <a:ext cx="2190016" cy="361916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grpSp>
        <p:nvGrpSpPr>
          <p:cNvPr id="29" name="Gruppieren 28"/>
          <p:cNvGrpSpPr/>
          <p:nvPr/>
        </p:nvGrpSpPr>
        <p:grpSpPr>
          <a:xfrm>
            <a:off x="9840162" y="708975"/>
            <a:ext cx="2848204" cy="2400018"/>
            <a:chOff x="6302708" y="490115"/>
            <a:chExt cx="2226056" cy="1875769"/>
          </a:xfrm>
        </p:grpSpPr>
        <p:sp>
          <p:nvSpPr>
            <p:cNvPr id="30" name="Richtungspfeil 11"/>
            <p:cNvSpPr/>
            <p:nvPr/>
          </p:nvSpPr>
          <p:spPr>
            <a:xfrm rot="16777811">
              <a:off x="5735598" y="1057225"/>
              <a:ext cx="1572381" cy="438162"/>
            </a:xfrm>
            <a:prstGeom prst="homePlate">
              <a:avLst>
                <a:gd name="adj" fmla="val 6463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31" name="Richtungspfeil 12"/>
            <p:cNvSpPr/>
            <p:nvPr/>
          </p:nvSpPr>
          <p:spPr>
            <a:xfrm rot="16777811">
              <a:off x="6328162" y="1157769"/>
              <a:ext cx="1572380" cy="438162"/>
            </a:xfrm>
            <a:prstGeom prst="homePlate">
              <a:avLst>
                <a:gd name="adj" fmla="val 64634"/>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dirty="0"/>
            </a:p>
          </p:txBody>
        </p:sp>
        <p:sp>
          <p:nvSpPr>
            <p:cNvPr id="32" name="Richtungspfeil 13"/>
            <p:cNvSpPr/>
            <p:nvPr/>
          </p:nvSpPr>
          <p:spPr>
            <a:xfrm rot="16777811">
              <a:off x="6928011" y="1262622"/>
              <a:ext cx="1572381" cy="438162"/>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33" name="Richtungspfeil 43"/>
            <p:cNvSpPr/>
            <p:nvPr/>
          </p:nvSpPr>
          <p:spPr>
            <a:xfrm rot="16777811">
              <a:off x="7525006" y="1362126"/>
              <a:ext cx="1569353" cy="438163"/>
            </a:xfrm>
            <a:prstGeom prst="homePlate">
              <a:avLst>
                <a:gd name="adj" fmla="val 64634"/>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34" name="Textfeld 33"/>
            <p:cNvSpPr txBox="1"/>
            <p:nvPr/>
          </p:nvSpPr>
          <p:spPr>
            <a:xfrm rot="16777811">
              <a:off x="6623151" y="1353925"/>
              <a:ext cx="954622" cy="288657"/>
            </a:xfrm>
            <a:prstGeom prst="rect">
              <a:avLst/>
            </a:prstGeom>
            <a:noFill/>
            <a:ln>
              <a:noFill/>
            </a:ln>
          </p:spPr>
          <p:txBody>
            <a:bodyPr wrap="none" rtlCol="0">
              <a:spAutoFit/>
            </a:bodyPr>
            <a:lstStyle/>
            <a:p>
              <a:r>
                <a:rPr lang="de-DE" b="1" dirty="0">
                  <a:solidFill>
                    <a:schemeClr val="bg1"/>
                  </a:solidFill>
                </a:rPr>
                <a:t>Entwickeln</a:t>
              </a:r>
            </a:p>
          </p:txBody>
        </p:sp>
        <p:sp>
          <p:nvSpPr>
            <p:cNvPr id="35" name="Textfeld 34"/>
            <p:cNvSpPr txBox="1"/>
            <p:nvPr/>
          </p:nvSpPr>
          <p:spPr>
            <a:xfrm rot="16777811">
              <a:off x="6094431" y="1252172"/>
              <a:ext cx="812699" cy="288657"/>
            </a:xfrm>
            <a:prstGeom prst="rect">
              <a:avLst/>
            </a:prstGeom>
            <a:noFill/>
            <a:ln>
              <a:noFill/>
            </a:ln>
          </p:spPr>
          <p:txBody>
            <a:bodyPr wrap="none" rtlCol="0">
              <a:spAutoFit/>
            </a:bodyPr>
            <a:lstStyle/>
            <a:p>
              <a:r>
                <a:rPr lang="de-DE" b="1" dirty="0">
                  <a:solidFill>
                    <a:schemeClr val="bg1"/>
                  </a:solidFill>
                </a:rPr>
                <a:t>Forschen</a:t>
              </a:r>
            </a:p>
          </p:txBody>
        </p:sp>
        <p:sp>
          <p:nvSpPr>
            <p:cNvPr id="36" name="Textfeld 35"/>
            <p:cNvSpPr txBox="1"/>
            <p:nvPr/>
          </p:nvSpPr>
          <p:spPr>
            <a:xfrm rot="16777811">
              <a:off x="7152944" y="1455914"/>
              <a:ext cx="1097146" cy="288657"/>
            </a:xfrm>
            <a:prstGeom prst="rect">
              <a:avLst/>
            </a:prstGeom>
            <a:noFill/>
            <a:ln>
              <a:noFill/>
            </a:ln>
          </p:spPr>
          <p:txBody>
            <a:bodyPr wrap="none" rtlCol="0">
              <a:spAutoFit/>
            </a:bodyPr>
            <a:lstStyle/>
            <a:p>
              <a:r>
                <a:rPr lang="de-DE" b="1" dirty="0">
                  <a:solidFill>
                    <a:schemeClr val="bg1"/>
                  </a:solidFill>
                </a:rPr>
                <a:t>Organisation</a:t>
              </a:r>
            </a:p>
          </p:txBody>
        </p:sp>
        <p:sp>
          <p:nvSpPr>
            <p:cNvPr id="37" name="Textfeld 36"/>
            <p:cNvSpPr txBox="1"/>
            <p:nvPr/>
          </p:nvSpPr>
          <p:spPr>
            <a:xfrm rot="16777811">
              <a:off x="7795692" y="1544420"/>
              <a:ext cx="998872" cy="288657"/>
            </a:xfrm>
            <a:prstGeom prst="rect">
              <a:avLst/>
            </a:prstGeom>
            <a:noFill/>
            <a:ln>
              <a:noFill/>
            </a:ln>
          </p:spPr>
          <p:txBody>
            <a:bodyPr wrap="none" rtlCol="0">
              <a:spAutoFit/>
            </a:bodyPr>
            <a:lstStyle/>
            <a:p>
              <a:r>
                <a:rPr lang="de-DE" b="1" dirty="0">
                  <a:solidFill>
                    <a:schemeClr val="bg1"/>
                  </a:solidFill>
                </a:rPr>
                <a:t>Mündigkeit</a:t>
              </a:r>
            </a:p>
          </p:txBody>
        </p:sp>
      </p:grpSp>
      <p:grpSp>
        <p:nvGrpSpPr>
          <p:cNvPr id="38" name="Gruppieren 37"/>
          <p:cNvGrpSpPr/>
          <p:nvPr/>
        </p:nvGrpSpPr>
        <p:grpSpPr>
          <a:xfrm>
            <a:off x="-2886890" y="2478086"/>
            <a:ext cx="2283024" cy="2078113"/>
            <a:chOff x="1441569" y="951329"/>
            <a:chExt cx="5853235" cy="5327883"/>
          </a:xfrm>
        </p:grpSpPr>
        <p:grpSp>
          <p:nvGrpSpPr>
            <p:cNvPr id="39" name="Gruppieren 38"/>
            <p:cNvGrpSpPr/>
            <p:nvPr/>
          </p:nvGrpSpPr>
          <p:grpSpPr>
            <a:xfrm>
              <a:off x="1441569" y="5088279"/>
              <a:ext cx="990631" cy="1190933"/>
              <a:chOff x="1441569" y="5088279"/>
              <a:chExt cx="990631" cy="1190933"/>
            </a:xfrm>
          </p:grpSpPr>
          <p:sp>
            <p:nvSpPr>
              <p:cNvPr id="50" name="Freeform 4"/>
              <p:cNvSpPr>
                <a:spLocks/>
              </p:cNvSpPr>
              <p:nvPr/>
            </p:nvSpPr>
            <p:spPr bwMode="auto">
              <a:xfrm>
                <a:off x="1441569" y="5088279"/>
                <a:ext cx="970013" cy="1190933"/>
              </a:xfrm>
              <a:custGeom>
                <a:avLst/>
                <a:gdLst>
                  <a:gd name="T0" fmla="*/ 0 w 1185797"/>
                  <a:gd name="T1" fmla="*/ 1182414 h 1418897"/>
                  <a:gd name="T2" fmla="*/ 299544 w 1185797"/>
                  <a:gd name="T3" fmla="*/ 189186 h 1418897"/>
                  <a:gd name="T4" fmla="*/ 914400 w 1185797"/>
                  <a:gd name="T5" fmla="*/ 0 h 1418897"/>
                  <a:gd name="T6" fmla="*/ 1185797 w 1185797"/>
                  <a:gd name="T7" fmla="*/ 406813 h 1418897"/>
                  <a:gd name="T8" fmla="*/ 1008993 w 1185797"/>
                  <a:gd name="T9" fmla="*/ 1418897 h 1418897"/>
                  <a:gd name="T10" fmla="*/ 0 w 1185797"/>
                  <a:gd name="T11" fmla="*/ 1182414 h 1418897"/>
                  <a:gd name="connsiteX0" fmla="*/ 0 w 1357180"/>
                  <a:gd name="connsiteY0" fmla="*/ 1153407 h 1418897"/>
                  <a:gd name="connsiteX1" fmla="*/ 470927 w 1357180"/>
                  <a:gd name="connsiteY1" fmla="*/ 189186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153407 h 1418897"/>
                  <a:gd name="connsiteX1" fmla="*/ 564408 w 1357180"/>
                  <a:gd name="connsiteY1" fmla="*/ 73154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269438 h 1534928"/>
                  <a:gd name="connsiteX1" fmla="*/ 564408 w 1357180"/>
                  <a:gd name="connsiteY1" fmla="*/ 189185 h 1534928"/>
                  <a:gd name="connsiteX2" fmla="*/ 1210426 w 1357180"/>
                  <a:gd name="connsiteY2" fmla="*/ 0 h 1534928"/>
                  <a:gd name="connsiteX3" fmla="*/ 1357180 w 1357180"/>
                  <a:gd name="connsiteY3" fmla="*/ 522844 h 1534928"/>
                  <a:gd name="connsiteX4" fmla="*/ 1180376 w 1357180"/>
                  <a:gd name="connsiteY4" fmla="*/ 1534928 h 1534928"/>
                  <a:gd name="connsiteX5" fmla="*/ 0 w 1357180"/>
                  <a:gd name="connsiteY5" fmla="*/ 1269438 h 1534928"/>
                  <a:gd name="connsiteX0" fmla="*/ 0 w 1388340"/>
                  <a:gd name="connsiteY0" fmla="*/ 1269438 h 1534928"/>
                  <a:gd name="connsiteX1" fmla="*/ 564408 w 1388340"/>
                  <a:gd name="connsiteY1" fmla="*/ 189185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269438 h 1534928"/>
                  <a:gd name="connsiteX1" fmla="*/ 564408 w 1388340"/>
                  <a:gd name="connsiteY1" fmla="*/ 137341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321282 h 1586772"/>
                  <a:gd name="connsiteX1" fmla="*/ 564408 w 1388340"/>
                  <a:gd name="connsiteY1" fmla="*/ 189185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44875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25342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8340" h="1586772">
                    <a:moveTo>
                      <a:pt x="0" y="1321282"/>
                    </a:moveTo>
                    <a:lnTo>
                      <a:pt x="525342" y="189186"/>
                    </a:lnTo>
                    <a:lnTo>
                      <a:pt x="1210426" y="0"/>
                    </a:lnTo>
                    <a:lnTo>
                      <a:pt x="1388340" y="458657"/>
                    </a:lnTo>
                    <a:lnTo>
                      <a:pt x="1180376" y="1586772"/>
                    </a:lnTo>
                    <a:lnTo>
                      <a:pt x="0" y="1321282"/>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51" name="Text Box 6"/>
              <p:cNvSpPr txBox="1">
                <a:spLocks noChangeArrowheads="1"/>
              </p:cNvSpPr>
              <p:nvPr/>
            </p:nvSpPr>
            <p:spPr bwMode="auto">
              <a:xfrm rot="17282728">
                <a:off x="1613265" y="5336329"/>
                <a:ext cx="771943" cy="8659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Aus-blick</a:t>
                </a:r>
                <a:endParaRPr kumimoji="0" lang="de-DE" altLang="de-DE" sz="800" i="0" u="none" strike="noStrike" cap="none" normalizeH="0" baseline="0" dirty="0">
                  <a:ln>
                    <a:noFill/>
                  </a:ln>
                  <a:solidFill>
                    <a:schemeClr val="tx1"/>
                  </a:solidFill>
                  <a:effectLst/>
                  <a:latin typeface="Arial" pitchFamily="34" charset="0"/>
                  <a:cs typeface="Arial" pitchFamily="34" charset="0"/>
                </a:endParaRPr>
              </a:p>
            </p:txBody>
          </p:sp>
        </p:grpSp>
        <p:grpSp>
          <p:nvGrpSpPr>
            <p:cNvPr id="40" name="Gruppieren 39"/>
            <p:cNvGrpSpPr/>
            <p:nvPr/>
          </p:nvGrpSpPr>
          <p:grpSpPr>
            <a:xfrm>
              <a:off x="1814661" y="4310015"/>
              <a:ext cx="5114346" cy="1069918"/>
              <a:chOff x="1814661" y="4310015"/>
              <a:chExt cx="5114346" cy="1069918"/>
            </a:xfrm>
          </p:grpSpPr>
          <p:sp>
            <p:nvSpPr>
              <p:cNvPr id="48" name="Freeform 5"/>
              <p:cNvSpPr>
                <a:spLocks/>
              </p:cNvSpPr>
              <p:nvPr/>
            </p:nvSpPr>
            <p:spPr bwMode="auto">
              <a:xfrm>
                <a:off x="1814661" y="4310015"/>
                <a:ext cx="5114346" cy="1069918"/>
              </a:xfrm>
              <a:custGeom>
                <a:avLst/>
                <a:gdLst>
                  <a:gd name="T0" fmla="*/ 0 w 7570979"/>
                  <a:gd name="T1" fmla="*/ 1734207 h 2301765"/>
                  <a:gd name="T2" fmla="*/ 725214 w 7570979"/>
                  <a:gd name="T3" fmla="*/ 1497724 h 2301765"/>
                  <a:gd name="T4" fmla="*/ 882869 w 7570979"/>
                  <a:gd name="T5" fmla="*/ 1970689 h 2301765"/>
                  <a:gd name="T6" fmla="*/ 6385035 w 7570979"/>
                  <a:gd name="T7" fmla="*/ 1891862 h 2301765"/>
                  <a:gd name="T8" fmla="*/ 6653049 w 7570979"/>
                  <a:gd name="T9" fmla="*/ 2301765 h 2301765"/>
                  <a:gd name="T10" fmla="*/ 7236373 w 7570979"/>
                  <a:gd name="T11" fmla="*/ 2081048 h 2301765"/>
                  <a:gd name="T12" fmla="*/ 0 w 7570979"/>
                  <a:gd name="T13" fmla="*/ 1734207 h 2301765"/>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653049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65480 w 7605494"/>
                  <a:gd name="connsiteY3" fmla="*/ 1345967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81061 w 7605494"/>
                  <a:gd name="connsiteY3" fmla="*/ 1476501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886405"/>
                  <a:gd name="connsiteX1" fmla="*/ 725214 w 7605494"/>
                  <a:gd name="connsiteY1" fmla="*/ 937325 h 1886405"/>
                  <a:gd name="connsiteX2" fmla="*/ 882869 w 7605494"/>
                  <a:gd name="connsiteY2" fmla="*/ 1410290 h 1886405"/>
                  <a:gd name="connsiteX3" fmla="*/ 6681061 w 7605494"/>
                  <a:gd name="connsiteY3" fmla="*/ 1476501 h 1886405"/>
                  <a:gd name="connsiteX4" fmla="*/ 6902335 w 7605494"/>
                  <a:gd name="connsiteY4" fmla="*/ 1886405 h 1886405"/>
                  <a:gd name="connsiteX5" fmla="*/ 7594719 w 7605494"/>
                  <a:gd name="connsiteY5" fmla="*/ 1520648 h 1886405"/>
                  <a:gd name="connsiteX6" fmla="*/ 0 w 7605494"/>
                  <a:gd name="connsiteY6" fmla="*/ 1173808 h 1886405"/>
                  <a:gd name="connsiteX0" fmla="*/ 0 w 7527702"/>
                  <a:gd name="connsiteY0" fmla="*/ 1083314 h 1795911"/>
                  <a:gd name="connsiteX1" fmla="*/ 725214 w 7527702"/>
                  <a:gd name="connsiteY1" fmla="*/ 846831 h 1795911"/>
                  <a:gd name="connsiteX2" fmla="*/ 882869 w 7527702"/>
                  <a:gd name="connsiteY2" fmla="*/ 1319796 h 1795911"/>
                  <a:gd name="connsiteX3" fmla="*/ 6681061 w 7527702"/>
                  <a:gd name="connsiteY3" fmla="*/ 1386007 h 1795911"/>
                  <a:gd name="connsiteX4" fmla="*/ 6902335 w 7527702"/>
                  <a:gd name="connsiteY4" fmla="*/ 1795911 h 1795911"/>
                  <a:gd name="connsiteX5" fmla="*/ 7516819 w 7527702"/>
                  <a:gd name="connsiteY5" fmla="*/ 1647712 h 1795911"/>
                  <a:gd name="connsiteX6" fmla="*/ 0 w 7527702"/>
                  <a:gd name="connsiteY6" fmla="*/ 1083314 h 1795911"/>
                  <a:gd name="connsiteX0" fmla="*/ 0 w 7527703"/>
                  <a:gd name="connsiteY0" fmla="*/ 1083314 h 1795911"/>
                  <a:gd name="connsiteX1" fmla="*/ 725214 w 7527703"/>
                  <a:gd name="connsiteY1" fmla="*/ 846831 h 1795911"/>
                  <a:gd name="connsiteX2" fmla="*/ 882869 w 7527703"/>
                  <a:gd name="connsiteY2" fmla="*/ 1319796 h 1795911"/>
                  <a:gd name="connsiteX3" fmla="*/ 6681062 w 7527703"/>
                  <a:gd name="connsiteY3" fmla="*/ 1386007 h 1795911"/>
                  <a:gd name="connsiteX4" fmla="*/ 6902335 w 7527703"/>
                  <a:gd name="connsiteY4" fmla="*/ 1795911 h 1795911"/>
                  <a:gd name="connsiteX5" fmla="*/ 7516819 w 7527703"/>
                  <a:gd name="connsiteY5" fmla="*/ 1647712 h 1795911"/>
                  <a:gd name="connsiteX6" fmla="*/ 0 w 7527703"/>
                  <a:gd name="connsiteY6" fmla="*/ 1083314 h 1795911"/>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228619"/>
                  <a:gd name="connsiteY0" fmla="*/ 1538428 h 2251025"/>
                  <a:gd name="connsiteX1" fmla="*/ 725214 w 7228619"/>
                  <a:gd name="connsiteY1" fmla="*/ 1301945 h 2251025"/>
                  <a:gd name="connsiteX2" fmla="*/ 882869 w 7228619"/>
                  <a:gd name="connsiteY2" fmla="*/ 1774910 h 2251025"/>
                  <a:gd name="connsiteX3" fmla="*/ 6681062 w 7228619"/>
                  <a:gd name="connsiteY3" fmla="*/ 1841121 h 2251025"/>
                  <a:gd name="connsiteX4" fmla="*/ 6902335 w 7228619"/>
                  <a:gd name="connsiteY4" fmla="*/ 2251025 h 2251025"/>
                  <a:gd name="connsiteX5" fmla="*/ 7217296 w 7228619"/>
                  <a:gd name="connsiteY5" fmla="*/ 1173319 h 2251025"/>
                  <a:gd name="connsiteX6" fmla="*/ 0 w 7228619"/>
                  <a:gd name="connsiteY6" fmla="*/ 1538428 h 2251025"/>
                  <a:gd name="connsiteX0" fmla="*/ 0 w 7217296"/>
                  <a:gd name="connsiteY0" fmla="*/ 1090175 h 1802772"/>
                  <a:gd name="connsiteX1" fmla="*/ 725214 w 7217296"/>
                  <a:gd name="connsiteY1" fmla="*/ 853692 h 1802772"/>
                  <a:gd name="connsiteX2" fmla="*/ 882869 w 7217296"/>
                  <a:gd name="connsiteY2" fmla="*/ 1326657 h 1802772"/>
                  <a:gd name="connsiteX3" fmla="*/ 6681062 w 7217296"/>
                  <a:gd name="connsiteY3" fmla="*/ 1392868 h 1802772"/>
                  <a:gd name="connsiteX4" fmla="*/ 6902335 w 7217296"/>
                  <a:gd name="connsiteY4" fmla="*/ 1802772 h 1802772"/>
                  <a:gd name="connsiteX5" fmla="*/ 7217296 w 7217296"/>
                  <a:gd name="connsiteY5" fmla="*/ 725066 h 1802772"/>
                  <a:gd name="connsiteX6" fmla="*/ 0 w 7217296"/>
                  <a:gd name="connsiteY6" fmla="*/ 1090175 h 1802772"/>
                  <a:gd name="connsiteX0" fmla="*/ 0 w 7223105"/>
                  <a:gd name="connsiteY0" fmla="*/ 1090175 h 1392868"/>
                  <a:gd name="connsiteX1" fmla="*/ 725214 w 7223105"/>
                  <a:gd name="connsiteY1" fmla="*/ 853692 h 1392868"/>
                  <a:gd name="connsiteX2" fmla="*/ 882869 w 7223105"/>
                  <a:gd name="connsiteY2" fmla="*/ 1326657 h 1392868"/>
                  <a:gd name="connsiteX3" fmla="*/ 6681062 w 7223105"/>
                  <a:gd name="connsiteY3" fmla="*/ 1392868 h 1392868"/>
                  <a:gd name="connsiteX4" fmla="*/ 7223105 w 7223105"/>
                  <a:gd name="connsiteY4" fmla="*/ 1241387 h 1392868"/>
                  <a:gd name="connsiteX5" fmla="*/ 7217296 w 7223105"/>
                  <a:gd name="connsiteY5" fmla="*/ 725066 h 1392868"/>
                  <a:gd name="connsiteX6" fmla="*/ 0 w 7223105"/>
                  <a:gd name="connsiteY6" fmla="*/ 1090175 h 1392868"/>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642572 w 7223105"/>
                  <a:gd name="connsiteY3" fmla="*/ 1213702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319970"/>
                  <a:gd name="connsiteY0" fmla="*/ 1058619 h 1295101"/>
                  <a:gd name="connsiteX1" fmla="*/ 725214 w 7319970"/>
                  <a:gd name="connsiteY1" fmla="*/ 822136 h 1295101"/>
                  <a:gd name="connsiteX2" fmla="*/ 882869 w 7319970"/>
                  <a:gd name="connsiteY2" fmla="*/ 1295101 h 1295101"/>
                  <a:gd name="connsiteX3" fmla="*/ 6642572 w 7319970"/>
                  <a:gd name="connsiteY3" fmla="*/ 1182146 h 1295101"/>
                  <a:gd name="connsiteX4" fmla="*/ 7223105 w 7319970"/>
                  <a:gd name="connsiteY4" fmla="*/ 1209831 h 1295101"/>
                  <a:gd name="connsiteX5" fmla="*/ 7319942 w 7319970"/>
                  <a:gd name="connsiteY5" fmla="*/ 765177 h 1295101"/>
                  <a:gd name="connsiteX6" fmla="*/ 0 w 7319970"/>
                  <a:gd name="connsiteY6" fmla="*/ 1058619 h 1295101"/>
                  <a:gd name="connsiteX0" fmla="*/ 0 w 7319941"/>
                  <a:gd name="connsiteY0" fmla="*/ 1058619 h 1295101"/>
                  <a:gd name="connsiteX1" fmla="*/ 725214 w 7319941"/>
                  <a:gd name="connsiteY1" fmla="*/ 822136 h 1295101"/>
                  <a:gd name="connsiteX2" fmla="*/ 882869 w 7319941"/>
                  <a:gd name="connsiteY2" fmla="*/ 1295101 h 1295101"/>
                  <a:gd name="connsiteX3" fmla="*/ 6642572 w 7319941"/>
                  <a:gd name="connsiteY3" fmla="*/ 1182146 h 1295101"/>
                  <a:gd name="connsiteX4" fmla="*/ 7223105 w 7319941"/>
                  <a:gd name="connsiteY4" fmla="*/ 1209831 h 1295101"/>
                  <a:gd name="connsiteX5" fmla="*/ 7319942 w 7319941"/>
                  <a:gd name="connsiteY5" fmla="*/ 765177 h 1295101"/>
                  <a:gd name="connsiteX6" fmla="*/ 0 w 7319941"/>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141958 h 1378440"/>
                  <a:gd name="connsiteX1" fmla="*/ 725214 w 7319942"/>
                  <a:gd name="connsiteY1" fmla="*/ 905475 h 1378440"/>
                  <a:gd name="connsiteX2" fmla="*/ 882869 w 7319942"/>
                  <a:gd name="connsiteY2" fmla="*/ 1378440 h 1378440"/>
                  <a:gd name="connsiteX3" fmla="*/ 6642572 w 7319942"/>
                  <a:gd name="connsiteY3" fmla="*/ 1265485 h 1378440"/>
                  <a:gd name="connsiteX4" fmla="*/ 7223105 w 7319942"/>
                  <a:gd name="connsiteY4" fmla="*/ 1293170 h 1378440"/>
                  <a:gd name="connsiteX5" fmla="*/ 7319942 w 7319942"/>
                  <a:gd name="connsiteY5" fmla="*/ 848516 h 1378440"/>
                  <a:gd name="connsiteX6" fmla="*/ 0 w 7319942"/>
                  <a:gd name="connsiteY6" fmla="*/ 1141958 h 1378440"/>
                  <a:gd name="connsiteX0" fmla="*/ 0 w 7319942"/>
                  <a:gd name="connsiteY0" fmla="*/ 1189052 h 1425534"/>
                  <a:gd name="connsiteX1" fmla="*/ 725214 w 7319942"/>
                  <a:gd name="connsiteY1" fmla="*/ 952569 h 1425534"/>
                  <a:gd name="connsiteX2" fmla="*/ 882869 w 7319942"/>
                  <a:gd name="connsiteY2" fmla="*/ 1425534 h 1425534"/>
                  <a:gd name="connsiteX3" fmla="*/ 6642572 w 7319942"/>
                  <a:gd name="connsiteY3" fmla="*/ 1312579 h 1425534"/>
                  <a:gd name="connsiteX4" fmla="*/ 7223105 w 7319942"/>
                  <a:gd name="connsiteY4" fmla="*/ 1340264 h 1425534"/>
                  <a:gd name="connsiteX5" fmla="*/ 7319942 w 7319942"/>
                  <a:gd name="connsiteY5" fmla="*/ 895610 h 1425534"/>
                  <a:gd name="connsiteX6" fmla="*/ 0 w 7319942"/>
                  <a:gd name="connsiteY6" fmla="*/ 1189052 h 142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9942" h="1425534">
                    <a:moveTo>
                      <a:pt x="0" y="1189052"/>
                    </a:moveTo>
                    <a:lnTo>
                      <a:pt x="725214" y="952569"/>
                    </a:lnTo>
                    <a:lnTo>
                      <a:pt x="882869" y="1425534"/>
                    </a:lnTo>
                    <a:cubicBezTo>
                      <a:pt x="1852550" y="355874"/>
                      <a:pt x="6123633" y="904930"/>
                      <a:pt x="6642572" y="1312579"/>
                    </a:cubicBezTo>
                    <a:lnTo>
                      <a:pt x="7223105" y="1340264"/>
                    </a:lnTo>
                    <a:lnTo>
                      <a:pt x="7319942" y="895610"/>
                    </a:lnTo>
                    <a:cubicBezTo>
                      <a:pt x="6475399" y="78334"/>
                      <a:pt x="755230" y="-748210"/>
                      <a:pt x="0" y="1189052"/>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49" name="Text Box 7"/>
              <p:cNvSpPr txBox="1">
                <a:spLocks noChangeArrowheads="1"/>
              </p:cNvSpPr>
              <p:nvPr/>
            </p:nvSpPr>
            <p:spPr bwMode="auto">
              <a:xfrm rot="21303001">
                <a:off x="2657531" y="4473840"/>
                <a:ext cx="1898485" cy="686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Qualifizierung</a:t>
                </a:r>
                <a:endParaRPr kumimoji="0" lang="de-DE" altLang="de-DE" sz="100" i="0" u="none" strike="noStrike" cap="none" normalizeH="0" baseline="0" dirty="0">
                  <a:ln>
                    <a:noFill/>
                  </a:ln>
                  <a:solidFill>
                    <a:schemeClr val="tx1"/>
                  </a:solidFill>
                  <a:effectLst/>
                  <a:latin typeface="Arial" pitchFamily="34" charset="0"/>
                  <a:cs typeface="Arial" pitchFamily="34" charset="0"/>
                </a:endParaRPr>
              </a:p>
            </p:txBody>
          </p:sp>
        </p:grpSp>
        <p:grpSp>
          <p:nvGrpSpPr>
            <p:cNvPr id="41" name="Gruppieren 40"/>
            <p:cNvGrpSpPr/>
            <p:nvPr/>
          </p:nvGrpSpPr>
          <p:grpSpPr>
            <a:xfrm>
              <a:off x="6275934" y="951329"/>
              <a:ext cx="1018870" cy="1532948"/>
              <a:chOff x="6275934" y="951329"/>
              <a:chExt cx="1018870" cy="1532948"/>
            </a:xfrm>
          </p:grpSpPr>
          <p:sp>
            <p:nvSpPr>
              <p:cNvPr id="46" name="Freeform 9"/>
              <p:cNvSpPr>
                <a:spLocks/>
              </p:cNvSpPr>
              <p:nvPr/>
            </p:nvSpPr>
            <p:spPr bwMode="auto">
              <a:xfrm rot="756605">
                <a:off x="6275934" y="951329"/>
                <a:ext cx="944192" cy="1532948"/>
              </a:xfrm>
              <a:custGeom>
                <a:avLst/>
                <a:gdLst>
                  <a:gd name="T0" fmla="*/ 31531 w 1166648"/>
                  <a:gd name="T1" fmla="*/ 1355835 h 1450428"/>
                  <a:gd name="T2" fmla="*/ 567558 w 1166648"/>
                  <a:gd name="T3" fmla="*/ 1056290 h 1450428"/>
                  <a:gd name="T4" fmla="*/ 1087821 w 1166648"/>
                  <a:gd name="T5" fmla="*/ 1450428 h 1450428"/>
                  <a:gd name="T6" fmla="*/ 1166648 w 1166648"/>
                  <a:gd name="T7" fmla="*/ 457200 h 1450428"/>
                  <a:gd name="T8" fmla="*/ 599090 w 1166648"/>
                  <a:gd name="T9" fmla="*/ 0 h 1450428"/>
                  <a:gd name="T10" fmla="*/ 0 w 1166648"/>
                  <a:gd name="T11" fmla="*/ 457200 h 1450428"/>
                  <a:gd name="T12" fmla="*/ 31531 w 1166648"/>
                  <a:gd name="T13" fmla="*/ 1355835 h 1450428"/>
                  <a:gd name="connsiteX0" fmla="*/ 31531 w 1386311"/>
                  <a:gd name="connsiteY0" fmla="*/ 1355835 h 1450428"/>
                  <a:gd name="connsiteX1" fmla="*/ 567558 w 1386311"/>
                  <a:gd name="connsiteY1" fmla="*/ 1056290 h 1450428"/>
                  <a:gd name="connsiteX2" fmla="*/ 1087821 w 1386311"/>
                  <a:gd name="connsiteY2" fmla="*/ 1450428 h 1450428"/>
                  <a:gd name="connsiteX3" fmla="*/ 1386312 w 1386311"/>
                  <a:gd name="connsiteY3" fmla="*/ 441178 h 1450428"/>
                  <a:gd name="connsiteX4" fmla="*/ 599090 w 1386311"/>
                  <a:gd name="connsiteY4" fmla="*/ 0 h 1450428"/>
                  <a:gd name="connsiteX5" fmla="*/ 0 w 1386311"/>
                  <a:gd name="connsiteY5" fmla="*/ 457200 h 1450428"/>
                  <a:gd name="connsiteX6" fmla="*/ 31531 w 1386311"/>
                  <a:gd name="connsiteY6" fmla="*/ 1355835 h 1450428"/>
                  <a:gd name="connsiteX0" fmla="*/ 31531 w 1386312"/>
                  <a:gd name="connsiteY0" fmla="*/ 1620488 h 1715081"/>
                  <a:gd name="connsiteX1" fmla="*/ 567558 w 1386312"/>
                  <a:gd name="connsiteY1" fmla="*/ 1320943 h 1715081"/>
                  <a:gd name="connsiteX2" fmla="*/ 1087821 w 1386312"/>
                  <a:gd name="connsiteY2" fmla="*/ 1715081 h 1715081"/>
                  <a:gd name="connsiteX3" fmla="*/ 1386312 w 1386312"/>
                  <a:gd name="connsiteY3" fmla="*/ 705831 h 1715081"/>
                  <a:gd name="connsiteX4" fmla="*/ 870764 w 1386312"/>
                  <a:gd name="connsiteY4" fmla="*/ 1 h 1715081"/>
                  <a:gd name="connsiteX5" fmla="*/ 0 w 1386312"/>
                  <a:gd name="connsiteY5" fmla="*/ 721853 h 1715081"/>
                  <a:gd name="connsiteX6" fmla="*/ 31531 w 1386312"/>
                  <a:gd name="connsiteY6" fmla="*/ 1620488 h 1715081"/>
                  <a:gd name="connsiteX0" fmla="*/ 0 w 1354781"/>
                  <a:gd name="connsiteY0" fmla="*/ 1620487 h 1715080"/>
                  <a:gd name="connsiteX1" fmla="*/ 536027 w 1354781"/>
                  <a:gd name="connsiteY1" fmla="*/ 1320942 h 1715080"/>
                  <a:gd name="connsiteX2" fmla="*/ 1056290 w 1354781"/>
                  <a:gd name="connsiteY2" fmla="*/ 1715080 h 1715080"/>
                  <a:gd name="connsiteX3" fmla="*/ 1354781 w 1354781"/>
                  <a:gd name="connsiteY3" fmla="*/ 705830 h 1715080"/>
                  <a:gd name="connsiteX4" fmla="*/ 839233 w 1354781"/>
                  <a:gd name="connsiteY4" fmla="*/ 0 h 1715080"/>
                  <a:gd name="connsiteX5" fmla="*/ 118712 w 1354781"/>
                  <a:gd name="connsiteY5" fmla="*/ 616252 h 1715080"/>
                  <a:gd name="connsiteX6" fmla="*/ 0 w 1354781"/>
                  <a:gd name="connsiteY6" fmla="*/ 1620487 h 1715080"/>
                  <a:gd name="connsiteX0" fmla="*/ 0 w 1290561"/>
                  <a:gd name="connsiteY0" fmla="*/ 1621976 h 1715080"/>
                  <a:gd name="connsiteX1" fmla="*/ 471807 w 1290561"/>
                  <a:gd name="connsiteY1" fmla="*/ 1320942 h 1715080"/>
                  <a:gd name="connsiteX2" fmla="*/ 992070 w 1290561"/>
                  <a:gd name="connsiteY2" fmla="*/ 1715080 h 1715080"/>
                  <a:gd name="connsiteX3" fmla="*/ 1290561 w 1290561"/>
                  <a:gd name="connsiteY3" fmla="*/ 705830 h 1715080"/>
                  <a:gd name="connsiteX4" fmla="*/ 775013 w 1290561"/>
                  <a:gd name="connsiteY4" fmla="*/ 0 h 1715080"/>
                  <a:gd name="connsiteX5" fmla="*/ 54492 w 1290561"/>
                  <a:gd name="connsiteY5" fmla="*/ 616252 h 1715080"/>
                  <a:gd name="connsiteX6" fmla="*/ 0 w 1290561"/>
                  <a:gd name="connsiteY6" fmla="*/ 1621976 h 1715080"/>
                  <a:gd name="connsiteX0" fmla="*/ 0 w 1305767"/>
                  <a:gd name="connsiteY0" fmla="*/ 1624647 h 1715080"/>
                  <a:gd name="connsiteX1" fmla="*/ 487013 w 1305767"/>
                  <a:gd name="connsiteY1" fmla="*/ 1320942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15080"/>
                  <a:gd name="connsiteX1" fmla="*/ 473609 w 1305767"/>
                  <a:gd name="connsiteY1" fmla="*/ 1385988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23096"/>
                  <a:gd name="connsiteX1" fmla="*/ 473609 w 1305767"/>
                  <a:gd name="connsiteY1" fmla="*/ 1385988 h 1723096"/>
                  <a:gd name="connsiteX2" fmla="*/ 961663 w 1305767"/>
                  <a:gd name="connsiteY2" fmla="*/ 1723095 h 1723096"/>
                  <a:gd name="connsiteX3" fmla="*/ 1305767 w 1305767"/>
                  <a:gd name="connsiteY3" fmla="*/ 705830 h 1723096"/>
                  <a:gd name="connsiteX4" fmla="*/ 790219 w 1305767"/>
                  <a:gd name="connsiteY4" fmla="*/ 0 h 1723096"/>
                  <a:gd name="connsiteX5" fmla="*/ 69698 w 1305767"/>
                  <a:gd name="connsiteY5" fmla="*/ 616252 h 1723096"/>
                  <a:gd name="connsiteX6" fmla="*/ 0 w 1305767"/>
                  <a:gd name="connsiteY6" fmla="*/ 1624647 h 1723096"/>
                  <a:gd name="connsiteX0" fmla="*/ 0 w 1351380"/>
                  <a:gd name="connsiteY0" fmla="*/ 1632661 h 1723095"/>
                  <a:gd name="connsiteX1" fmla="*/ 519222 w 1351380"/>
                  <a:gd name="connsiteY1" fmla="*/ 1385988 h 1723095"/>
                  <a:gd name="connsiteX2" fmla="*/ 1007276 w 1351380"/>
                  <a:gd name="connsiteY2" fmla="*/ 1723095 h 1723095"/>
                  <a:gd name="connsiteX3" fmla="*/ 1351380 w 1351380"/>
                  <a:gd name="connsiteY3" fmla="*/ 705830 h 1723095"/>
                  <a:gd name="connsiteX4" fmla="*/ 835832 w 1351380"/>
                  <a:gd name="connsiteY4" fmla="*/ 0 h 1723095"/>
                  <a:gd name="connsiteX5" fmla="*/ 115311 w 1351380"/>
                  <a:gd name="connsiteY5" fmla="*/ 616252 h 1723095"/>
                  <a:gd name="connsiteX6" fmla="*/ 0 w 1351380"/>
                  <a:gd name="connsiteY6" fmla="*/ 1632661 h 172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380" h="1723095">
                    <a:moveTo>
                      <a:pt x="0" y="1632661"/>
                    </a:moveTo>
                    <a:lnTo>
                      <a:pt x="519222" y="1385988"/>
                    </a:lnTo>
                    <a:lnTo>
                      <a:pt x="1007276" y="1723095"/>
                    </a:lnTo>
                    <a:lnTo>
                      <a:pt x="1351380" y="705830"/>
                    </a:lnTo>
                    <a:lnTo>
                      <a:pt x="835832" y="0"/>
                    </a:lnTo>
                    <a:lnTo>
                      <a:pt x="115311" y="616252"/>
                    </a:lnTo>
                    <a:lnTo>
                      <a:pt x="0" y="1632661"/>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47" name="Text Box 10"/>
              <p:cNvSpPr txBox="1">
                <a:spLocks noChangeArrowheads="1"/>
              </p:cNvSpPr>
              <p:nvPr/>
            </p:nvSpPr>
            <p:spPr bwMode="auto">
              <a:xfrm rot="17744282">
                <a:off x="6423985" y="1471296"/>
                <a:ext cx="983494" cy="7581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 Refl.</a:t>
                </a:r>
                <a:endParaRPr kumimoji="0" lang="de-DE" altLang="de-DE" sz="100" i="0" u="none" strike="noStrike" cap="none" normalizeH="0" baseline="0" dirty="0">
                  <a:ln>
                    <a:noFill/>
                  </a:ln>
                  <a:solidFill>
                    <a:schemeClr val="tx1"/>
                  </a:solidFill>
                  <a:effectLst/>
                  <a:latin typeface="Arial" pitchFamily="34" charset="0"/>
                  <a:cs typeface="Arial" pitchFamily="34" charset="0"/>
                </a:endParaRPr>
              </a:p>
            </p:txBody>
          </p:sp>
        </p:grpSp>
        <p:grpSp>
          <p:nvGrpSpPr>
            <p:cNvPr id="42" name="Gruppieren 41"/>
            <p:cNvGrpSpPr/>
            <p:nvPr/>
          </p:nvGrpSpPr>
          <p:grpSpPr>
            <a:xfrm>
              <a:off x="4713546" y="2210718"/>
              <a:ext cx="2495837" cy="3698328"/>
              <a:chOff x="4713546" y="2210718"/>
              <a:chExt cx="2495837" cy="3698328"/>
            </a:xfrm>
          </p:grpSpPr>
          <p:sp>
            <p:nvSpPr>
              <p:cNvPr id="44" name="Freeform 3"/>
              <p:cNvSpPr>
                <a:spLocks/>
              </p:cNvSpPr>
              <p:nvPr/>
            </p:nvSpPr>
            <p:spPr bwMode="auto">
              <a:xfrm>
                <a:off x="4713546" y="2210718"/>
                <a:ext cx="2495837" cy="3698328"/>
              </a:xfrm>
              <a:custGeom>
                <a:avLst/>
                <a:gdLst>
                  <a:gd name="T0" fmla="*/ 2688687 w 3507552"/>
                  <a:gd name="T1" fmla="*/ 4323516 h 6038193"/>
                  <a:gd name="T2" fmla="*/ 2907051 w 3507552"/>
                  <a:gd name="T3" fmla="*/ 4773892 h 6038193"/>
                  <a:gd name="T4" fmla="*/ 3507552 w 3507552"/>
                  <a:gd name="T5" fmla="*/ 4678358 h 6038193"/>
                  <a:gd name="T6" fmla="*/ 212795 w 3507552"/>
                  <a:gd name="T7" fmla="*/ 4146331 h 6038193"/>
                  <a:gd name="T8" fmla="*/ 2230781 w 3507552"/>
                  <a:gd name="T9" fmla="*/ 141889 h 6038193"/>
                  <a:gd name="T10" fmla="*/ 2766808 w 3507552"/>
                  <a:gd name="T11" fmla="*/ 0 h 6038193"/>
                  <a:gd name="T12" fmla="*/ 3176712 w 3507552"/>
                  <a:gd name="T13" fmla="*/ 457200 h 6038193"/>
                  <a:gd name="T14" fmla="*/ 1079898 w 3507552"/>
                  <a:gd name="T15" fmla="*/ 3767958 h 6038193"/>
                  <a:gd name="T16" fmla="*/ 2688687 w 3507552"/>
                  <a:gd name="T17" fmla="*/ 4323516 h 6038193"/>
                  <a:gd name="connsiteX0" fmla="*/ 2544580 w 3312122"/>
                  <a:gd name="connsiteY0" fmla="*/ 4192128 h 5312932"/>
                  <a:gd name="connsiteX1" fmla="*/ 2711621 w 3312122"/>
                  <a:gd name="connsiteY1" fmla="*/ 4773892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4580 w 3312122"/>
                  <a:gd name="connsiteY0" fmla="*/ 4192128 h 5312932"/>
                  <a:gd name="connsiteX1" fmla="*/ 3096545 w 3312122"/>
                  <a:gd name="connsiteY1" fmla="*/ 4236395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1531 w 3180764"/>
                  <a:gd name="connsiteY0" fmla="*/ 4192128 h 4642871"/>
                  <a:gd name="connsiteX1" fmla="*/ 3093496 w 3180764"/>
                  <a:gd name="connsiteY1" fmla="*/ 4236395 h 4642871"/>
                  <a:gd name="connsiteX2" fmla="*/ 3180764 w 3180764"/>
                  <a:gd name="connsiteY2" fmla="*/ 3675029 h 4642871"/>
                  <a:gd name="connsiteX3" fmla="*/ 14316 w 3180764"/>
                  <a:gd name="connsiteY3" fmla="*/ 4146331 h 4642871"/>
                  <a:gd name="connsiteX4" fmla="*/ 2032302 w 3180764"/>
                  <a:gd name="connsiteY4" fmla="*/ 141889 h 4642871"/>
                  <a:gd name="connsiteX5" fmla="*/ 2568329 w 3180764"/>
                  <a:gd name="connsiteY5" fmla="*/ 0 h 4642871"/>
                  <a:gd name="connsiteX6" fmla="*/ 2978233 w 3180764"/>
                  <a:gd name="connsiteY6" fmla="*/ 457200 h 4642871"/>
                  <a:gd name="connsiteX7" fmla="*/ 881419 w 3180764"/>
                  <a:gd name="connsiteY7" fmla="*/ 3767958 h 4642871"/>
                  <a:gd name="connsiteX8" fmla="*/ 2541531 w 3180764"/>
                  <a:gd name="connsiteY8" fmla="*/ 4192128 h 4642871"/>
                  <a:gd name="connsiteX0" fmla="*/ 2541531 w 3299560"/>
                  <a:gd name="connsiteY0" fmla="*/ 4192128 h 4905639"/>
                  <a:gd name="connsiteX1" fmla="*/ 3093496 w 3299560"/>
                  <a:gd name="connsiteY1" fmla="*/ 4236395 h 4905639"/>
                  <a:gd name="connsiteX2" fmla="*/ 3180764 w 3299560"/>
                  <a:gd name="connsiteY2" fmla="*/ 3675029 h 4905639"/>
                  <a:gd name="connsiteX3" fmla="*/ 14316 w 3299560"/>
                  <a:gd name="connsiteY3" fmla="*/ 4146331 h 4905639"/>
                  <a:gd name="connsiteX4" fmla="*/ 2032302 w 3299560"/>
                  <a:gd name="connsiteY4" fmla="*/ 141889 h 4905639"/>
                  <a:gd name="connsiteX5" fmla="*/ 2568329 w 3299560"/>
                  <a:gd name="connsiteY5" fmla="*/ 0 h 4905639"/>
                  <a:gd name="connsiteX6" fmla="*/ 2978233 w 3299560"/>
                  <a:gd name="connsiteY6" fmla="*/ 457200 h 4905639"/>
                  <a:gd name="connsiteX7" fmla="*/ 881419 w 3299560"/>
                  <a:gd name="connsiteY7" fmla="*/ 3767958 h 4905639"/>
                  <a:gd name="connsiteX8" fmla="*/ 2541531 w 3299560"/>
                  <a:gd name="connsiteY8" fmla="*/ 4192128 h 4905639"/>
                  <a:gd name="connsiteX0" fmla="*/ 2532707 w 3288757"/>
                  <a:gd name="connsiteY0" fmla="*/ 4192128 h 5014456"/>
                  <a:gd name="connsiteX1" fmla="*/ 3084672 w 3288757"/>
                  <a:gd name="connsiteY1" fmla="*/ 4236395 h 5014456"/>
                  <a:gd name="connsiteX2" fmla="*/ 3171940 w 3288757"/>
                  <a:gd name="connsiteY2" fmla="*/ 3675029 h 5014456"/>
                  <a:gd name="connsiteX3" fmla="*/ 5492 w 3288757"/>
                  <a:gd name="connsiteY3" fmla="*/ 4146331 h 5014456"/>
                  <a:gd name="connsiteX4" fmla="*/ 2023478 w 3288757"/>
                  <a:gd name="connsiteY4" fmla="*/ 141889 h 5014456"/>
                  <a:gd name="connsiteX5" fmla="*/ 2559505 w 3288757"/>
                  <a:gd name="connsiteY5" fmla="*/ 0 h 5014456"/>
                  <a:gd name="connsiteX6" fmla="*/ 2969409 w 3288757"/>
                  <a:gd name="connsiteY6" fmla="*/ 457200 h 5014456"/>
                  <a:gd name="connsiteX7" fmla="*/ 872595 w 3288757"/>
                  <a:gd name="connsiteY7" fmla="*/ 3767958 h 5014456"/>
                  <a:gd name="connsiteX8" fmla="*/ 2532707 w 3288757"/>
                  <a:gd name="connsiteY8" fmla="*/ 4192128 h 5014456"/>
                  <a:gd name="connsiteX0" fmla="*/ 2532707 w 3288756"/>
                  <a:gd name="connsiteY0" fmla="*/ 4192128 h 5014455"/>
                  <a:gd name="connsiteX1" fmla="*/ 3084672 w 3288756"/>
                  <a:gd name="connsiteY1" fmla="*/ 4236395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10333 w 3288756"/>
                  <a:gd name="connsiteY1" fmla="*/ 4200563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68240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68240 h 5014455"/>
                  <a:gd name="connsiteX0" fmla="*/ 2540951 w 3273905"/>
                  <a:gd name="connsiteY0" fmla="*/ 4168240 h 4905638"/>
                  <a:gd name="connsiteX1" fmla="*/ 3144238 w 3273905"/>
                  <a:gd name="connsiteY1" fmla="*/ 4176674 h 4905638"/>
                  <a:gd name="connsiteX2" fmla="*/ 3154523 w 3273905"/>
                  <a:gd name="connsiteY2" fmla="*/ 3675029 h 4905638"/>
                  <a:gd name="connsiteX3" fmla="*/ 13736 w 3273905"/>
                  <a:gd name="connsiteY3" fmla="*/ 4146331 h 4905638"/>
                  <a:gd name="connsiteX4" fmla="*/ 2031722 w 3273905"/>
                  <a:gd name="connsiteY4" fmla="*/ 141889 h 4905638"/>
                  <a:gd name="connsiteX5" fmla="*/ 2567749 w 3273905"/>
                  <a:gd name="connsiteY5" fmla="*/ 0 h 4905638"/>
                  <a:gd name="connsiteX6" fmla="*/ 2977653 w 3273905"/>
                  <a:gd name="connsiteY6" fmla="*/ 457200 h 4905638"/>
                  <a:gd name="connsiteX7" fmla="*/ 880839 w 3273905"/>
                  <a:gd name="connsiteY7" fmla="*/ 3767958 h 4905638"/>
                  <a:gd name="connsiteX8" fmla="*/ 2540951 w 3273905"/>
                  <a:gd name="connsiteY8" fmla="*/ 4168240 h 4905638"/>
                  <a:gd name="connsiteX0" fmla="*/ 2540951 w 3528987"/>
                  <a:gd name="connsiteY0" fmla="*/ 4168240 h 4740330"/>
                  <a:gd name="connsiteX1" fmla="*/ 3144238 w 3528987"/>
                  <a:gd name="connsiteY1" fmla="*/ 4176674 h 4740330"/>
                  <a:gd name="connsiteX2" fmla="*/ 3154523 w 3528987"/>
                  <a:gd name="connsiteY2" fmla="*/ 3675029 h 4740330"/>
                  <a:gd name="connsiteX3" fmla="*/ 13736 w 3528987"/>
                  <a:gd name="connsiteY3" fmla="*/ 4146331 h 4740330"/>
                  <a:gd name="connsiteX4" fmla="*/ 2031722 w 3528987"/>
                  <a:gd name="connsiteY4" fmla="*/ 141889 h 4740330"/>
                  <a:gd name="connsiteX5" fmla="*/ 2567749 w 3528987"/>
                  <a:gd name="connsiteY5" fmla="*/ 0 h 4740330"/>
                  <a:gd name="connsiteX6" fmla="*/ 2977653 w 3528987"/>
                  <a:gd name="connsiteY6" fmla="*/ 457200 h 4740330"/>
                  <a:gd name="connsiteX7" fmla="*/ 880839 w 3528987"/>
                  <a:gd name="connsiteY7" fmla="*/ 3767958 h 4740330"/>
                  <a:gd name="connsiteX8" fmla="*/ 2540951 w 3528987"/>
                  <a:gd name="connsiteY8" fmla="*/ 4168240 h 4740330"/>
                  <a:gd name="connsiteX0" fmla="*/ 2540951 w 3528986"/>
                  <a:gd name="connsiteY0" fmla="*/ 4168240 h 4740330"/>
                  <a:gd name="connsiteX1" fmla="*/ 3144238 w 3528986"/>
                  <a:gd name="connsiteY1" fmla="*/ 4176674 h 4740330"/>
                  <a:gd name="connsiteX2" fmla="*/ 3154523 w 3528986"/>
                  <a:gd name="connsiteY2" fmla="*/ 3675029 h 4740330"/>
                  <a:gd name="connsiteX3" fmla="*/ 13736 w 3528986"/>
                  <a:gd name="connsiteY3" fmla="*/ 4146331 h 4740330"/>
                  <a:gd name="connsiteX4" fmla="*/ 2031722 w 3528986"/>
                  <a:gd name="connsiteY4" fmla="*/ 141889 h 4740330"/>
                  <a:gd name="connsiteX5" fmla="*/ 2567749 w 3528986"/>
                  <a:gd name="connsiteY5" fmla="*/ 0 h 4740330"/>
                  <a:gd name="connsiteX6" fmla="*/ 2977653 w 3528986"/>
                  <a:gd name="connsiteY6" fmla="*/ 457200 h 4740330"/>
                  <a:gd name="connsiteX7" fmla="*/ 880839 w 3528986"/>
                  <a:gd name="connsiteY7" fmla="*/ 3767958 h 4740330"/>
                  <a:gd name="connsiteX8" fmla="*/ 2540951 w 3528986"/>
                  <a:gd name="connsiteY8" fmla="*/ 4168240 h 4740330"/>
                  <a:gd name="connsiteX0" fmla="*/ 2529461 w 3510646"/>
                  <a:gd name="connsiteY0" fmla="*/ 4168240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1 w 3510646"/>
                  <a:gd name="connsiteY8" fmla="*/ 4168240 h 4943563"/>
                  <a:gd name="connsiteX0" fmla="*/ 2529462 w 3510646"/>
                  <a:gd name="connsiteY0" fmla="*/ 4156296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2 w 3510646"/>
                  <a:gd name="connsiteY8" fmla="*/ 4156296 h 4943563"/>
                  <a:gd name="connsiteX0" fmla="*/ 2542421 w 3591180"/>
                  <a:gd name="connsiteY0" fmla="*/ 4156296 h 4782347"/>
                  <a:gd name="connsiteX1" fmla="*/ 3145707 w 3591180"/>
                  <a:gd name="connsiteY1" fmla="*/ 4176674 h 4782347"/>
                  <a:gd name="connsiteX2" fmla="*/ 3220147 w 3591180"/>
                  <a:gd name="connsiteY2" fmla="*/ 3746695 h 4782347"/>
                  <a:gd name="connsiteX3" fmla="*/ 15205 w 3591180"/>
                  <a:gd name="connsiteY3" fmla="*/ 4146331 h 4782347"/>
                  <a:gd name="connsiteX4" fmla="*/ 2033191 w 3591180"/>
                  <a:gd name="connsiteY4" fmla="*/ 141889 h 4782347"/>
                  <a:gd name="connsiteX5" fmla="*/ 2569218 w 3591180"/>
                  <a:gd name="connsiteY5" fmla="*/ 0 h 4782347"/>
                  <a:gd name="connsiteX6" fmla="*/ 2979122 w 3591180"/>
                  <a:gd name="connsiteY6" fmla="*/ 457200 h 4782347"/>
                  <a:gd name="connsiteX7" fmla="*/ 882308 w 3591180"/>
                  <a:gd name="connsiteY7" fmla="*/ 3767958 h 4782347"/>
                  <a:gd name="connsiteX8" fmla="*/ 2542421 w 3591180"/>
                  <a:gd name="connsiteY8" fmla="*/ 4156296 h 4782347"/>
                  <a:gd name="connsiteX0" fmla="*/ 2542421 w 3591181"/>
                  <a:gd name="connsiteY0" fmla="*/ 4156296 h 4782346"/>
                  <a:gd name="connsiteX1" fmla="*/ 3132877 w 3591181"/>
                  <a:gd name="connsiteY1" fmla="*/ 4176675 h 4782346"/>
                  <a:gd name="connsiteX2" fmla="*/ 3220147 w 3591181"/>
                  <a:gd name="connsiteY2" fmla="*/ 3746695 h 4782346"/>
                  <a:gd name="connsiteX3" fmla="*/ 15205 w 3591181"/>
                  <a:gd name="connsiteY3" fmla="*/ 4146331 h 4782346"/>
                  <a:gd name="connsiteX4" fmla="*/ 2033191 w 3591181"/>
                  <a:gd name="connsiteY4" fmla="*/ 141889 h 4782346"/>
                  <a:gd name="connsiteX5" fmla="*/ 2569218 w 3591181"/>
                  <a:gd name="connsiteY5" fmla="*/ 0 h 4782346"/>
                  <a:gd name="connsiteX6" fmla="*/ 2979122 w 3591181"/>
                  <a:gd name="connsiteY6" fmla="*/ 457200 h 4782346"/>
                  <a:gd name="connsiteX7" fmla="*/ 882308 w 3591181"/>
                  <a:gd name="connsiteY7" fmla="*/ 3767958 h 4782346"/>
                  <a:gd name="connsiteX8" fmla="*/ 2542421 w 3591181"/>
                  <a:gd name="connsiteY8" fmla="*/ 4156296 h 4782346"/>
                  <a:gd name="connsiteX0" fmla="*/ 2542421 w 3591182"/>
                  <a:gd name="connsiteY0" fmla="*/ 4156296 h 4774805"/>
                  <a:gd name="connsiteX1" fmla="*/ 3132877 w 3591182"/>
                  <a:gd name="connsiteY1" fmla="*/ 4176675 h 4774805"/>
                  <a:gd name="connsiteX2" fmla="*/ 3220148 w 3591182"/>
                  <a:gd name="connsiteY2" fmla="*/ 3734004 h 4774805"/>
                  <a:gd name="connsiteX3" fmla="*/ 15205 w 3591182"/>
                  <a:gd name="connsiteY3" fmla="*/ 4146331 h 4774805"/>
                  <a:gd name="connsiteX4" fmla="*/ 2033191 w 3591182"/>
                  <a:gd name="connsiteY4" fmla="*/ 141889 h 4774805"/>
                  <a:gd name="connsiteX5" fmla="*/ 2569218 w 3591182"/>
                  <a:gd name="connsiteY5" fmla="*/ 0 h 4774805"/>
                  <a:gd name="connsiteX6" fmla="*/ 2979122 w 3591182"/>
                  <a:gd name="connsiteY6" fmla="*/ 457200 h 4774805"/>
                  <a:gd name="connsiteX7" fmla="*/ 882308 w 3591182"/>
                  <a:gd name="connsiteY7" fmla="*/ 3767958 h 4774805"/>
                  <a:gd name="connsiteX8" fmla="*/ 2542421 w 3591182"/>
                  <a:gd name="connsiteY8" fmla="*/ 4156296 h 4774805"/>
                  <a:gd name="connsiteX0" fmla="*/ 2542421 w 3591183"/>
                  <a:gd name="connsiteY0" fmla="*/ 4156296 h 4748752"/>
                  <a:gd name="connsiteX1" fmla="*/ 3132877 w 3591183"/>
                  <a:gd name="connsiteY1" fmla="*/ 4176675 h 4748752"/>
                  <a:gd name="connsiteX2" fmla="*/ 3220149 w 3591183"/>
                  <a:gd name="connsiteY2" fmla="*/ 3689587 h 4748752"/>
                  <a:gd name="connsiteX3" fmla="*/ 15205 w 3591183"/>
                  <a:gd name="connsiteY3" fmla="*/ 4146331 h 4748752"/>
                  <a:gd name="connsiteX4" fmla="*/ 2033191 w 3591183"/>
                  <a:gd name="connsiteY4" fmla="*/ 141889 h 4748752"/>
                  <a:gd name="connsiteX5" fmla="*/ 2569218 w 3591183"/>
                  <a:gd name="connsiteY5" fmla="*/ 0 h 4748752"/>
                  <a:gd name="connsiteX6" fmla="*/ 2979122 w 3591183"/>
                  <a:gd name="connsiteY6" fmla="*/ 457200 h 4748752"/>
                  <a:gd name="connsiteX7" fmla="*/ 882308 w 3591183"/>
                  <a:gd name="connsiteY7" fmla="*/ 3767958 h 4748752"/>
                  <a:gd name="connsiteX8" fmla="*/ 2542421 w 3591183"/>
                  <a:gd name="connsiteY8" fmla="*/ 4156296 h 4748752"/>
                  <a:gd name="connsiteX0" fmla="*/ 2542421 w 3591183"/>
                  <a:gd name="connsiteY0" fmla="*/ 4156296 h 4759853"/>
                  <a:gd name="connsiteX1" fmla="*/ 3132877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56296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30151 w 3572184"/>
                  <a:gd name="connsiteY0" fmla="*/ 4142759 h 4927571"/>
                  <a:gd name="connsiteX1" fmla="*/ 3113792 w 3572184"/>
                  <a:gd name="connsiteY1" fmla="*/ 4176675 h 4927571"/>
                  <a:gd name="connsiteX2" fmla="*/ 3207880 w 3572184"/>
                  <a:gd name="connsiteY2" fmla="*/ 3708624 h 4927571"/>
                  <a:gd name="connsiteX3" fmla="*/ 2935 w 3572184"/>
                  <a:gd name="connsiteY3" fmla="*/ 4146331 h 4927571"/>
                  <a:gd name="connsiteX4" fmla="*/ 2020921 w 3572184"/>
                  <a:gd name="connsiteY4" fmla="*/ 141889 h 4927571"/>
                  <a:gd name="connsiteX5" fmla="*/ 2556948 w 3572184"/>
                  <a:gd name="connsiteY5" fmla="*/ 0 h 4927571"/>
                  <a:gd name="connsiteX6" fmla="*/ 2966852 w 3572184"/>
                  <a:gd name="connsiteY6" fmla="*/ 457200 h 4927571"/>
                  <a:gd name="connsiteX7" fmla="*/ 870038 w 3572184"/>
                  <a:gd name="connsiteY7" fmla="*/ 3767958 h 4927571"/>
                  <a:gd name="connsiteX8" fmla="*/ 2530151 w 3572184"/>
                  <a:gd name="connsiteY8" fmla="*/ 4142759 h 492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2184" h="4927571">
                    <a:moveTo>
                      <a:pt x="2530151" y="4142759"/>
                    </a:moveTo>
                    <a:lnTo>
                      <a:pt x="3113792" y="4176675"/>
                    </a:lnTo>
                    <a:lnTo>
                      <a:pt x="3207880" y="3708624"/>
                    </a:lnTo>
                    <a:cubicBezTo>
                      <a:pt x="4912701" y="5331235"/>
                      <a:pt x="85284" y="5182729"/>
                      <a:pt x="2935" y="4146331"/>
                    </a:cubicBezTo>
                    <a:cubicBezTo>
                      <a:pt x="-79414" y="3109933"/>
                      <a:pt x="1595252" y="1198179"/>
                      <a:pt x="2020921" y="141889"/>
                    </a:cubicBezTo>
                    <a:lnTo>
                      <a:pt x="2556948" y="0"/>
                    </a:lnTo>
                    <a:lnTo>
                      <a:pt x="2966852" y="457200"/>
                    </a:lnTo>
                    <a:cubicBezTo>
                      <a:pt x="2746135" y="1277007"/>
                      <a:pt x="942822" y="3153698"/>
                      <a:pt x="870038" y="3767958"/>
                    </a:cubicBezTo>
                    <a:cubicBezTo>
                      <a:pt x="797255" y="4382218"/>
                      <a:pt x="2730906" y="4369903"/>
                      <a:pt x="2530151" y="4142759"/>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45" name="Text Box 8"/>
              <p:cNvSpPr txBox="1">
                <a:spLocks noChangeArrowheads="1"/>
              </p:cNvSpPr>
              <p:nvPr/>
            </p:nvSpPr>
            <p:spPr bwMode="auto">
              <a:xfrm rot="18039432">
                <a:off x="4710300" y="3448271"/>
                <a:ext cx="2232886" cy="64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Projektphase</a:t>
                </a:r>
                <a:endParaRPr kumimoji="0" lang="de-DE" altLang="de-DE" sz="800" i="0" u="none" strike="noStrike" cap="none" normalizeH="0" baseline="0" dirty="0">
                  <a:ln>
                    <a:noFill/>
                  </a:ln>
                  <a:solidFill>
                    <a:schemeClr val="tx1"/>
                  </a:solidFill>
                  <a:effectLst/>
                  <a:latin typeface="Arial" pitchFamily="34" charset="0"/>
                  <a:cs typeface="Arial" pitchFamily="34" charset="0"/>
                </a:endParaRPr>
              </a:p>
            </p:txBody>
          </p:sp>
        </p:grpSp>
        <p:sp>
          <p:nvSpPr>
            <p:cNvPr id="43" name="Ellipse 42"/>
            <p:cNvSpPr/>
            <p:nvPr/>
          </p:nvSpPr>
          <p:spPr>
            <a:xfrm>
              <a:off x="6585442" y="5057089"/>
              <a:ext cx="466905" cy="46690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
            </a:p>
          </p:txBody>
        </p:sp>
      </p:grpSp>
      <p:sp>
        <p:nvSpPr>
          <p:cNvPr id="70" name="Rechteck 69"/>
          <p:cNvSpPr/>
          <p:nvPr/>
        </p:nvSpPr>
        <p:spPr>
          <a:xfrm>
            <a:off x="998436" y="2048049"/>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8d</a:t>
            </a:r>
          </a:p>
        </p:txBody>
      </p:sp>
      <p:sp>
        <p:nvSpPr>
          <p:cNvPr id="52" name="Rechteck 51"/>
          <p:cNvSpPr/>
          <p:nvPr/>
        </p:nvSpPr>
        <p:spPr>
          <a:xfrm>
            <a:off x="6939613" y="2619345"/>
            <a:ext cx="1789227"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TZ 1</a:t>
            </a:r>
          </a:p>
        </p:txBody>
      </p:sp>
      <p:sp>
        <p:nvSpPr>
          <p:cNvPr id="53" name="Rechteck 52"/>
          <p:cNvSpPr/>
          <p:nvPr/>
        </p:nvSpPr>
        <p:spPr>
          <a:xfrm>
            <a:off x="6939613" y="3924297"/>
            <a:ext cx="1789227"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Hebelgesetz</a:t>
            </a:r>
          </a:p>
        </p:txBody>
      </p:sp>
      <p:sp>
        <p:nvSpPr>
          <p:cNvPr id="54" name="Rechteck 53"/>
          <p:cNvSpPr/>
          <p:nvPr/>
        </p:nvSpPr>
        <p:spPr>
          <a:xfrm>
            <a:off x="6939613" y="3493136"/>
            <a:ext cx="1789227"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Getriebe 1</a:t>
            </a:r>
          </a:p>
        </p:txBody>
      </p:sp>
      <p:sp>
        <p:nvSpPr>
          <p:cNvPr id="60" name="Rechteck 59"/>
          <p:cNvSpPr/>
          <p:nvPr/>
        </p:nvSpPr>
        <p:spPr>
          <a:xfrm>
            <a:off x="6939613" y="5658578"/>
            <a:ext cx="1789227"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Schaltung 1</a:t>
            </a:r>
          </a:p>
        </p:txBody>
      </p:sp>
      <p:sp>
        <p:nvSpPr>
          <p:cNvPr id="66" name="Rechteck 65"/>
          <p:cNvSpPr/>
          <p:nvPr/>
        </p:nvSpPr>
        <p:spPr>
          <a:xfrm>
            <a:off x="6939613" y="6102510"/>
            <a:ext cx="1789227"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µC 1</a:t>
            </a:r>
          </a:p>
        </p:txBody>
      </p:sp>
      <p:sp>
        <p:nvSpPr>
          <p:cNvPr id="67" name="Rechteck 66"/>
          <p:cNvSpPr/>
          <p:nvPr/>
        </p:nvSpPr>
        <p:spPr>
          <a:xfrm>
            <a:off x="6939613" y="4357814"/>
            <a:ext cx="1789227"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Statik 1</a:t>
            </a:r>
          </a:p>
        </p:txBody>
      </p:sp>
      <p:sp>
        <p:nvSpPr>
          <p:cNvPr id="68" name="Rechteck 67"/>
          <p:cNvSpPr/>
          <p:nvPr/>
        </p:nvSpPr>
        <p:spPr>
          <a:xfrm>
            <a:off x="6939613" y="5235475"/>
            <a:ext cx="1789227"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Löten 1</a:t>
            </a:r>
          </a:p>
        </p:txBody>
      </p:sp>
      <p:sp>
        <p:nvSpPr>
          <p:cNvPr id="69" name="Rechteck 68"/>
          <p:cNvSpPr/>
          <p:nvPr/>
        </p:nvSpPr>
        <p:spPr>
          <a:xfrm>
            <a:off x="6939613" y="3058997"/>
            <a:ext cx="1789227"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Getriebe 2</a:t>
            </a:r>
          </a:p>
        </p:txBody>
      </p:sp>
      <p:sp>
        <p:nvSpPr>
          <p:cNvPr id="73" name="Rechteck 72"/>
          <p:cNvSpPr/>
          <p:nvPr/>
        </p:nvSpPr>
        <p:spPr>
          <a:xfrm>
            <a:off x="6939613" y="1731479"/>
            <a:ext cx="1789227" cy="360000"/>
          </a:xfrm>
          <a:prstGeom prst="rect">
            <a:avLst/>
          </a:prstGeom>
          <a:solidFill>
            <a:schemeClr val="bg2">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Tabellenkalkulation</a:t>
            </a:r>
          </a:p>
        </p:txBody>
      </p:sp>
      <p:sp>
        <p:nvSpPr>
          <p:cNvPr id="74" name="Rechteck 73"/>
          <p:cNvSpPr/>
          <p:nvPr/>
        </p:nvSpPr>
        <p:spPr>
          <a:xfrm>
            <a:off x="6939613" y="2175412"/>
            <a:ext cx="1789227" cy="360000"/>
          </a:xfrm>
          <a:prstGeom prst="rect">
            <a:avLst/>
          </a:prstGeom>
          <a:solidFill>
            <a:schemeClr val="bg2">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Forschen 1</a:t>
            </a:r>
          </a:p>
        </p:txBody>
      </p:sp>
      <p:sp>
        <p:nvSpPr>
          <p:cNvPr id="75" name="Rechteck 74"/>
          <p:cNvSpPr/>
          <p:nvPr/>
        </p:nvSpPr>
        <p:spPr>
          <a:xfrm>
            <a:off x="6939613" y="4801747"/>
            <a:ext cx="1789227"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Multimeter 1</a:t>
            </a:r>
          </a:p>
        </p:txBody>
      </p:sp>
    </p:spTree>
    <p:extLst>
      <p:ext uri="{BB962C8B-B14F-4D97-AF65-F5344CB8AC3E}">
        <p14:creationId xmlns:p14="http://schemas.microsoft.com/office/powerpoint/2010/main" val="6741037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1201001" y="2322391"/>
            <a:ext cx="3135282" cy="523220"/>
          </a:xfrm>
          <a:prstGeom prst="rect">
            <a:avLst/>
          </a:prstGeom>
          <a:noFill/>
        </p:spPr>
        <p:txBody>
          <a:bodyPr wrap="none" rtlCol="0">
            <a:spAutoFit/>
          </a:bodyPr>
          <a:lstStyle/>
          <a:p>
            <a:r>
              <a:rPr lang="de-DE" sz="2800" dirty="0">
                <a:latin typeface="Bellota" panose="02010503040000020004" pitchFamily="50" charset="0"/>
                <a:ea typeface="Bellota" panose="02010503040000020004" pitchFamily="50" charset="0"/>
              </a:rPr>
              <a:t>Eventuell einzelne</a:t>
            </a:r>
          </a:p>
        </p:txBody>
      </p:sp>
      <p:sp>
        <p:nvSpPr>
          <p:cNvPr id="3" name="Textfeld 2"/>
          <p:cNvSpPr txBox="1"/>
          <p:nvPr/>
        </p:nvSpPr>
        <p:spPr>
          <a:xfrm>
            <a:off x="1790129" y="3004779"/>
            <a:ext cx="4105996" cy="523220"/>
          </a:xfrm>
          <a:prstGeom prst="rect">
            <a:avLst/>
          </a:prstGeom>
          <a:noFill/>
        </p:spPr>
        <p:txBody>
          <a:bodyPr wrap="none" rtlCol="0">
            <a:spAutoFit/>
          </a:bodyPr>
          <a:lstStyle/>
          <a:p>
            <a:r>
              <a:rPr lang="de-DE" sz="2800" dirty="0">
                <a:latin typeface="Bellota" panose="02010503040000020004" pitchFamily="50" charset="0"/>
                <a:ea typeface="Bellota" panose="02010503040000020004" pitchFamily="50" charset="0"/>
              </a:rPr>
              <a:t>UEs oder LernBausteine</a:t>
            </a:r>
          </a:p>
        </p:txBody>
      </p:sp>
      <p:sp>
        <p:nvSpPr>
          <p:cNvPr id="4" name="Textfeld 3"/>
          <p:cNvSpPr txBox="1"/>
          <p:nvPr/>
        </p:nvSpPr>
        <p:spPr>
          <a:xfrm>
            <a:off x="2540757" y="3716737"/>
            <a:ext cx="2541914" cy="523220"/>
          </a:xfrm>
          <a:prstGeom prst="rect">
            <a:avLst/>
          </a:prstGeom>
          <a:noFill/>
        </p:spPr>
        <p:txBody>
          <a:bodyPr wrap="none" rtlCol="0">
            <a:spAutoFit/>
          </a:bodyPr>
          <a:lstStyle/>
          <a:p>
            <a:r>
              <a:rPr lang="de-DE" sz="2800" dirty="0">
                <a:latin typeface="Bellota" panose="02010503040000020004" pitchFamily="50" charset="0"/>
                <a:ea typeface="Bellota" panose="02010503040000020004" pitchFamily="50" charset="0"/>
              </a:rPr>
              <a:t>herausheben….</a:t>
            </a:r>
          </a:p>
        </p:txBody>
      </p:sp>
      <p:sp>
        <p:nvSpPr>
          <p:cNvPr id="5" name="Textfeld 4"/>
          <p:cNvSpPr txBox="1"/>
          <p:nvPr/>
        </p:nvSpPr>
        <p:spPr>
          <a:xfrm>
            <a:off x="3200088" y="4428695"/>
            <a:ext cx="3013774" cy="523220"/>
          </a:xfrm>
          <a:prstGeom prst="rect">
            <a:avLst/>
          </a:prstGeom>
          <a:noFill/>
        </p:spPr>
        <p:txBody>
          <a:bodyPr wrap="none" rtlCol="0">
            <a:spAutoFit/>
          </a:bodyPr>
          <a:lstStyle/>
          <a:p>
            <a:r>
              <a:rPr lang="de-DE" sz="2800" dirty="0">
                <a:latin typeface="Bellota" panose="02010503040000020004" pitchFamily="50" charset="0"/>
                <a:ea typeface="Bellota" panose="02010503040000020004" pitchFamily="50" charset="0"/>
              </a:rPr>
              <a:t>(</a:t>
            </a:r>
            <a:r>
              <a:rPr lang="de-DE" sz="2800" dirty="0" err="1">
                <a:latin typeface="Bellota" panose="02010503040000020004" pitchFamily="50" charset="0"/>
                <a:ea typeface="Bellota" panose="02010503040000020004" pitchFamily="50" charset="0"/>
              </a:rPr>
              <a:t>BoxPlot</a:t>
            </a:r>
            <a:r>
              <a:rPr lang="de-DE" sz="2800" dirty="0">
                <a:latin typeface="Bellota" panose="02010503040000020004" pitchFamily="50" charset="0"/>
                <a:ea typeface="Bellota" panose="02010503040000020004" pitchFamily="50" charset="0"/>
              </a:rPr>
              <a:t>, Disco…)</a:t>
            </a:r>
          </a:p>
        </p:txBody>
      </p:sp>
    </p:spTree>
    <p:extLst>
      <p:ext uri="{BB962C8B-B14F-4D97-AF65-F5344CB8AC3E}">
        <p14:creationId xmlns:p14="http://schemas.microsoft.com/office/powerpoint/2010/main" val="127541446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 name="Gruppieren 53"/>
          <p:cNvGrpSpPr/>
          <p:nvPr/>
        </p:nvGrpSpPr>
        <p:grpSpPr>
          <a:xfrm rot="21422911">
            <a:off x="3021662" y="1787517"/>
            <a:ext cx="332556" cy="518613"/>
            <a:chOff x="894190" y="2767564"/>
            <a:chExt cx="332556" cy="518613"/>
          </a:xfrm>
        </p:grpSpPr>
        <p:sp>
          <p:nvSpPr>
            <p:cNvPr id="55" name="Freihandform 54"/>
            <p:cNvSpPr/>
            <p:nvPr/>
          </p:nvSpPr>
          <p:spPr>
            <a:xfrm>
              <a:off x="894190" y="2767564"/>
              <a:ext cx="206477" cy="511277"/>
            </a:xfrm>
            <a:custGeom>
              <a:avLst/>
              <a:gdLst>
                <a:gd name="connsiteX0" fmla="*/ 0 w 324464"/>
                <a:gd name="connsiteY0" fmla="*/ 167148 h 511277"/>
                <a:gd name="connsiteX1" fmla="*/ 68826 w 324464"/>
                <a:gd name="connsiteY1" fmla="*/ 245806 h 511277"/>
                <a:gd name="connsiteX2" fmla="*/ 235974 w 324464"/>
                <a:gd name="connsiteY2" fmla="*/ 127819 h 511277"/>
                <a:gd name="connsiteX3" fmla="*/ 216309 w 324464"/>
                <a:gd name="connsiteY3" fmla="*/ 511277 h 511277"/>
                <a:gd name="connsiteX4" fmla="*/ 324464 w 324464"/>
                <a:gd name="connsiteY4" fmla="*/ 511277 h 511277"/>
                <a:gd name="connsiteX5" fmla="*/ 324464 w 324464"/>
                <a:gd name="connsiteY5" fmla="*/ 0 h 511277"/>
                <a:gd name="connsiteX6" fmla="*/ 0 w 324464"/>
                <a:gd name="connsiteY6" fmla="*/ 167148 h 511277"/>
                <a:gd name="connsiteX0" fmla="*/ 0 w 324464"/>
                <a:gd name="connsiteY0" fmla="*/ 167148 h 511277"/>
                <a:gd name="connsiteX1" fmla="*/ 157317 w 324464"/>
                <a:gd name="connsiteY1" fmla="*/ 216309 h 511277"/>
                <a:gd name="connsiteX2" fmla="*/ 235974 w 324464"/>
                <a:gd name="connsiteY2" fmla="*/ 127819 h 511277"/>
                <a:gd name="connsiteX3" fmla="*/ 216309 w 324464"/>
                <a:gd name="connsiteY3" fmla="*/ 511277 h 511277"/>
                <a:gd name="connsiteX4" fmla="*/ 324464 w 324464"/>
                <a:gd name="connsiteY4" fmla="*/ 511277 h 511277"/>
                <a:gd name="connsiteX5" fmla="*/ 324464 w 324464"/>
                <a:gd name="connsiteY5" fmla="*/ 0 h 511277"/>
                <a:gd name="connsiteX6" fmla="*/ 0 w 324464"/>
                <a:gd name="connsiteY6" fmla="*/ 167148 h 511277"/>
                <a:gd name="connsiteX0" fmla="*/ 0 w 206477"/>
                <a:gd name="connsiteY0" fmla="*/ 78657 h 511277"/>
                <a:gd name="connsiteX1" fmla="*/ 39330 w 206477"/>
                <a:gd name="connsiteY1" fmla="*/ 216309 h 511277"/>
                <a:gd name="connsiteX2" fmla="*/ 117987 w 206477"/>
                <a:gd name="connsiteY2" fmla="*/ 127819 h 511277"/>
                <a:gd name="connsiteX3" fmla="*/ 98322 w 206477"/>
                <a:gd name="connsiteY3" fmla="*/ 511277 h 511277"/>
                <a:gd name="connsiteX4" fmla="*/ 206477 w 206477"/>
                <a:gd name="connsiteY4" fmla="*/ 511277 h 511277"/>
                <a:gd name="connsiteX5" fmla="*/ 206477 w 206477"/>
                <a:gd name="connsiteY5" fmla="*/ 0 h 511277"/>
                <a:gd name="connsiteX6" fmla="*/ 0 w 206477"/>
                <a:gd name="connsiteY6" fmla="*/ 78657 h 511277"/>
                <a:gd name="connsiteX0" fmla="*/ 0 w 206477"/>
                <a:gd name="connsiteY0" fmla="*/ 78657 h 511277"/>
                <a:gd name="connsiteX1" fmla="*/ 13204 w 206477"/>
                <a:gd name="connsiteY1" fmla="*/ 184958 h 511277"/>
                <a:gd name="connsiteX2" fmla="*/ 117987 w 206477"/>
                <a:gd name="connsiteY2" fmla="*/ 127819 h 511277"/>
                <a:gd name="connsiteX3" fmla="*/ 98322 w 206477"/>
                <a:gd name="connsiteY3" fmla="*/ 511277 h 511277"/>
                <a:gd name="connsiteX4" fmla="*/ 206477 w 206477"/>
                <a:gd name="connsiteY4" fmla="*/ 511277 h 511277"/>
                <a:gd name="connsiteX5" fmla="*/ 206477 w 206477"/>
                <a:gd name="connsiteY5" fmla="*/ 0 h 511277"/>
                <a:gd name="connsiteX6" fmla="*/ 0 w 206477"/>
                <a:gd name="connsiteY6" fmla="*/ 78657 h 51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477" h="511277">
                  <a:moveTo>
                    <a:pt x="0" y="78657"/>
                  </a:moveTo>
                  <a:lnTo>
                    <a:pt x="13204" y="184958"/>
                  </a:lnTo>
                  <a:lnTo>
                    <a:pt x="117987" y="127819"/>
                  </a:lnTo>
                  <a:lnTo>
                    <a:pt x="98322" y="511277"/>
                  </a:lnTo>
                  <a:lnTo>
                    <a:pt x="206477" y="511277"/>
                  </a:lnTo>
                  <a:lnTo>
                    <a:pt x="206477" y="0"/>
                  </a:lnTo>
                  <a:lnTo>
                    <a:pt x="0" y="7865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9" name="Ellipse 58"/>
            <p:cNvSpPr/>
            <p:nvPr/>
          </p:nvSpPr>
          <p:spPr>
            <a:xfrm>
              <a:off x="1137919" y="3192125"/>
              <a:ext cx="88827" cy="940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60" name="Gruppieren 59"/>
          <p:cNvGrpSpPr/>
          <p:nvPr/>
        </p:nvGrpSpPr>
        <p:grpSpPr>
          <a:xfrm>
            <a:off x="2994684" y="2863376"/>
            <a:ext cx="471743" cy="496389"/>
            <a:chOff x="6049375" y="3022788"/>
            <a:chExt cx="471743" cy="496389"/>
          </a:xfrm>
        </p:grpSpPr>
        <p:sp>
          <p:nvSpPr>
            <p:cNvPr id="63" name="Ellipse 62"/>
            <p:cNvSpPr/>
            <p:nvPr/>
          </p:nvSpPr>
          <p:spPr>
            <a:xfrm>
              <a:off x="6432291" y="3414478"/>
              <a:ext cx="88827" cy="940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7" name="Freihandform 66"/>
            <p:cNvSpPr/>
            <p:nvPr/>
          </p:nvSpPr>
          <p:spPr>
            <a:xfrm>
              <a:off x="6049375" y="3022788"/>
              <a:ext cx="329185" cy="496389"/>
            </a:xfrm>
            <a:custGeom>
              <a:avLst/>
              <a:gdLst>
                <a:gd name="connsiteX0" fmla="*/ 73152 w 308283"/>
                <a:gd name="connsiteY0" fmla="*/ 151530 h 496389"/>
                <a:gd name="connsiteX1" fmla="*/ 5225 w 308283"/>
                <a:gd name="connsiteY1" fmla="*/ 161980 h 496389"/>
                <a:gd name="connsiteX2" fmla="*/ 0 w 308283"/>
                <a:gd name="connsiteY2" fmla="*/ 36576 h 496389"/>
                <a:gd name="connsiteX3" fmla="*/ 219456 w 308283"/>
                <a:gd name="connsiteY3" fmla="*/ 0 h 496389"/>
                <a:gd name="connsiteX4" fmla="*/ 308283 w 308283"/>
                <a:gd name="connsiteY4" fmla="*/ 188106 h 496389"/>
                <a:gd name="connsiteX5" fmla="*/ 120178 w 308283"/>
                <a:gd name="connsiteY5" fmla="*/ 428462 h 496389"/>
                <a:gd name="connsiteX6" fmla="*/ 292608 w 308283"/>
                <a:gd name="connsiteY6" fmla="*/ 402336 h 496389"/>
                <a:gd name="connsiteX7" fmla="*/ 282157 w 308283"/>
                <a:gd name="connsiteY7" fmla="*/ 496389 h 496389"/>
                <a:gd name="connsiteX8" fmla="*/ 20900 w 308283"/>
                <a:gd name="connsiteY8" fmla="*/ 475488 h 496389"/>
                <a:gd name="connsiteX9" fmla="*/ 214231 w 308283"/>
                <a:gd name="connsiteY9" fmla="*/ 172430 h 496389"/>
                <a:gd name="connsiteX10" fmla="*/ 161979 w 308283"/>
                <a:gd name="connsiteY10" fmla="*/ 73152 h 496389"/>
                <a:gd name="connsiteX11" fmla="*/ 94052 w 308283"/>
                <a:gd name="connsiteY11" fmla="*/ 88828 h 496389"/>
                <a:gd name="connsiteX12" fmla="*/ 73152 w 308283"/>
                <a:gd name="connsiteY12" fmla="*/ 151530 h 496389"/>
                <a:gd name="connsiteX0" fmla="*/ 73152 w 308283"/>
                <a:gd name="connsiteY0" fmla="*/ 151530 h 496389"/>
                <a:gd name="connsiteX1" fmla="*/ 5225 w 308283"/>
                <a:gd name="connsiteY1" fmla="*/ 109728 h 496389"/>
                <a:gd name="connsiteX2" fmla="*/ 0 w 308283"/>
                <a:gd name="connsiteY2" fmla="*/ 36576 h 496389"/>
                <a:gd name="connsiteX3" fmla="*/ 219456 w 308283"/>
                <a:gd name="connsiteY3" fmla="*/ 0 h 496389"/>
                <a:gd name="connsiteX4" fmla="*/ 308283 w 308283"/>
                <a:gd name="connsiteY4" fmla="*/ 188106 h 496389"/>
                <a:gd name="connsiteX5" fmla="*/ 120178 w 308283"/>
                <a:gd name="connsiteY5" fmla="*/ 428462 h 496389"/>
                <a:gd name="connsiteX6" fmla="*/ 292608 w 308283"/>
                <a:gd name="connsiteY6" fmla="*/ 402336 h 496389"/>
                <a:gd name="connsiteX7" fmla="*/ 282157 w 308283"/>
                <a:gd name="connsiteY7" fmla="*/ 496389 h 496389"/>
                <a:gd name="connsiteX8" fmla="*/ 20900 w 308283"/>
                <a:gd name="connsiteY8" fmla="*/ 475488 h 496389"/>
                <a:gd name="connsiteX9" fmla="*/ 214231 w 308283"/>
                <a:gd name="connsiteY9" fmla="*/ 172430 h 496389"/>
                <a:gd name="connsiteX10" fmla="*/ 161979 w 308283"/>
                <a:gd name="connsiteY10" fmla="*/ 73152 h 496389"/>
                <a:gd name="connsiteX11" fmla="*/ 94052 w 308283"/>
                <a:gd name="connsiteY11" fmla="*/ 88828 h 496389"/>
                <a:gd name="connsiteX12" fmla="*/ 73152 w 308283"/>
                <a:gd name="connsiteY12" fmla="*/ 151530 h 496389"/>
                <a:gd name="connsiteX0" fmla="*/ 67927 w 303058"/>
                <a:gd name="connsiteY0" fmla="*/ 151530 h 496389"/>
                <a:gd name="connsiteX1" fmla="*/ 0 w 303058"/>
                <a:gd name="connsiteY1" fmla="*/ 109728 h 496389"/>
                <a:gd name="connsiteX2" fmla="*/ 62701 w 303058"/>
                <a:gd name="connsiteY2" fmla="*/ 15676 h 496389"/>
                <a:gd name="connsiteX3" fmla="*/ 214231 w 303058"/>
                <a:gd name="connsiteY3" fmla="*/ 0 h 496389"/>
                <a:gd name="connsiteX4" fmla="*/ 303058 w 303058"/>
                <a:gd name="connsiteY4" fmla="*/ 188106 h 496389"/>
                <a:gd name="connsiteX5" fmla="*/ 114953 w 303058"/>
                <a:gd name="connsiteY5" fmla="*/ 428462 h 496389"/>
                <a:gd name="connsiteX6" fmla="*/ 287383 w 303058"/>
                <a:gd name="connsiteY6" fmla="*/ 402336 h 496389"/>
                <a:gd name="connsiteX7" fmla="*/ 276932 w 303058"/>
                <a:gd name="connsiteY7" fmla="*/ 496389 h 496389"/>
                <a:gd name="connsiteX8" fmla="*/ 15675 w 303058"/>
                <a:gd name="connsiteY8" fmla="*/ 475488 h 496389"/>
                <a:gd name="connsiteX9" fmla="*/ 209006 w 303058"/>
                <a:gd name="connsiteY9" fmla="*/ 172430 h 496389"/>
                <a:gd name="connsiteX10" fmla="*/ 156754 w 303058"/>
                <a:gd name="connsiteY10" fmla="*/ 73152 h 496389"/>
                <a:gd name="connsiteX11" fmla="*/ 88827 w 303058"/>
                <a:gd name="connsiteY11" fmla="*/ 88828 h 496389"/>
                <a:gd name="connsiteX12" fmla="*/ 67927 w 303058"/>
                <a:gd name="connsiteY12" fmla="*/ 151530 h 496389"/>
                <a:gd name="connsiteX0" fmla="*/ 94054 w 329185"/>
                <a:gd name="connsiteY0" fmla="*/ 151530 h 496389"/>
                <a:gd name="connsiteX1" fmla="*/ 26127 w 329185"/>
                <a:gd name="connsiteY1" fmla="*/ 109728 h 496389"/>
                <a:gd name="connsiteX2" fmla="*/ 88828 w 329185"/>
                <a:gd name="connsiteY2" fmla="*/ 15676 h 496389"/>
                <a:gd name="connsiteX3" fmla="*/ 240358 w 329185"/>
                <a:gd name="connsiteY3" fmla="*/ 0 h 496389"/>
                <a:gd name="connsiteX4" fmla="*/ 329185 w 329185"/>
                <a:gd name="connsiteY4" fmla="*/ 188106 h 496389"/>
                <a:gd name="connsiteX5" fmla="*/ 141080 w 329185"/>
                <a:gd name="connsiteY5" fmla="*/ 428462 h 496389"/>
                <a:gd name="connsiteX6" fmla="*/ 313510 w 329185"/>
                <a:gd name="connsiteY6" fmla="*/ 402336 h 496389"/>
                <a:gd name="connsiteX7" fmla="*/ 303059 w 329185"/>
                <a:gd name="connsiteY7" fmla="*/ 496389 h 496389"/>
                <a:gd name="connsiteX8" fmla="*/ 0 w 329185"/>
                <a:gd name="connsiteY8" fmla="*/ 465038 h 496389"/>
                <a:gd name="connsiteX9" fmla="*/ 235133 w 329185"/>
                <a:gd name="connsiteY9" fmla="*/ 172430 h 496389"/>
                <a:gd name="connsiteX10" fmla="*/ 182881 w 329185"/>
                <a:gd name="connsiteY10" fmla="*/ 73152 h 496389"/>
                <a:gd name="connsiteX11" fmla="*/ 114954 w 329185"/>
                <a:gd name="connsiteY11" fmla="*/ 88828 h 496389"/>
                <a:gd name="connsiteX12" fmla="*/ 94054 w 329185"/>
                <a:gd name="connsiteY12" fmla="*/ 151530 h 496389"/>
                <a:gd name="connsiteX0" fmla="*/ 94054 w 329185"/>
                <a:gd name="connsiteY0" fmla="*/ 151530 h 496389"/>
                <a:gd name="connsiteX1" fmla="*/ 26127 w 329185"/>
                <a:gd name="connsiteY1" fmla="*/ 109728 h 496389"/>
                <a:gd name="connsiteX2" fmla="*/ 88828 w 329185"/>
                <a:gd name="connsiteY2" fmla="*/ 15676 h 496389"/>
                <a:gd name="connsiteX3" fmla="*/ 240358 w 329185"/>
                <a:gd name="connsiteY3" fmla="*/ 0 h 496389"/>
                <a:gd name="connsiteX4" fmla="*/ 329185 w 329185"/>
                <a:gd name="connsiteY4" fmla="*/ 188106 h 496389"/>
                <a:gd name="connsiteX5" fmla="*/ 141080 w 329185"/>
                <a:gd name="connsiteY5" fmla="*/ 397112 h 496389"/>
                <a:gd name="connsiteX6" fmla="*/ 313510 w 329185"/>
                <a:gd name="connsiteY6" fmla="*/ 402336 h 496389"/>
                <a:gd name="connsiteX7" fmla="*/ 303059 w 329185"/>
                <a:gd name="connsiteY7" fmla="*/ 496389 h 496389"/>
                <a:gd name="connsiteX8" fmla="*/ 0 w 329185"/>
                <a:gd name="connsiteY8" fmla="*/ 465038 h 496389"/>
                <a:gd name="connsiteX9" fmla="*/ 235133 w 329185"/>
                <a:gd name="connsiteY9" fmla="*/ 172430 h 496389"/>
                <a:gd name="connsiteX10" fmla="*/ 182881 w 329185"/>
                <a:gd name="connsiteY10" fmla="*/ 73152 h 496389"/>
                <a:gd name="connsiteX11" fmla="*/ 114954 w 329185"/>
                <a:gd name="connsiteY11" fmla="*/ 88828 h 496389"/>
                <a:gd name="connsiteX12" fmla="*/ 94054 w 329185"/>
                <a:gd name="connsiteY12" fmla="*/ 151530 h 496389"/>
                <a:gd name="connsiteX0" fmla="*/ 224681 w 459812"/>
                <a:gd name="connsiteY0" fmla="*/ 266483 h 611342"/>
                <a:gd name="connsiteX1" fmla="*/ 156754 w 459812"/>
                <a:gd name="connsiteY1" fmla="*/ 224681 h 611342"/>
                <a:gd name="connsiteX2" fmla="*/ 219455 w 459812"/>
                <a:gd name="connsiteY2" fmla="*/ 130629 h 611342"/>
                <a:gd name="connsiteX3" fmla="*/ 370985 w 459812"/>
                <a:gd name="connsiteY3" fmla="*/ 114953 h 611342"/>
                <a:gd name="connsiteX4" fmla="*/ 459812 w 459812"/>
                <a:gd name="connsiteY4" fmla="*/ 303059 h 611342"/>
                <a:gd name="connsiteX5" fmla="*/ 271707 w 459812"/>
                <a:gd name="connsiteY5" fmla="*/ 512065 h 611342"/>
                <a:gd name="connsiteX6" fmla="*/ 444137 w 459812"/>
                <a:gd name="connsiteY6" fmla="*/ 517289 h 611342"/>
                <a:gd name="connsiteX7" fmla="*/ 433686 w 459812"/>
                <a:gd name="connsiteY7" fmla="*/ 611342 h 611342"/>
                <a:gd name="connsiteX8" fmla="*/ 130627 w 459812"/>
                <a:gd name="connsiteY8" fmla="*/ 579991 h 611342"/>
                <a:gd name="connsiteX9" fmla="*/ 365760 w 459812"/>
                <a:gd name="connsiteY9" fmla="*/ 287383 h 611342"/>
                <a:gd name="connsiteX10" fmla="*/ 313508 w 459812"/>
                <a:gd name="connsiteY10" fmla="*/ 188105 h 611342"/>
                <a:gd name="connsiteX11" fmla="*/ 0 w 459812"/>
                <a:gd name="connsiteY11" fmla="*/ 0 h 611342"/>
                <a:gd name="connsiteX12" fmla="*/ 224681 w 459812"/>
                <a:gd name="connsiteY12" fmla="*/ 266483 h 611342"/>
                <a:gd name="connsiteX0" fmla="*/ 94054 w 329185"/>
                <a:gd name="connsiteY0" fmla="*/ 151530 h 496389"/>
                <a:gd name="connsiteX1" fmla="*/ 26127 w 329185"/>
                <a:gd name="connsiteY1" fmla="*/ 109728 h 496389"/>
                <a:gd name="connsiteX2" fmla="*/ 88828 w 329185"/>
                <a:gd name="connsiteY2" fmla="*/ 15676 h 496389"/>
                <a:gd name="connsiteX3" fmla="*/ 240358 w 329185"/>
                <a:gd name="connsiteY3" fmla="*/ 0 h 496389"/>
                <a:gd name="connsiteX4" fmla="*/ 329185 w 329185"/>
                <a:gd name="connsiteY4" fmla="*/ 188106 h 496389"/>
                <a:gd name="connsiteX5" fmla="*/ 141080 w 329185"/>
                <a:gd name="connsiteY5" fmla="*/ 397112 h 496389"/>
                <a:gd name="connsiteX6" fmla="*/ 313510 w 329185"/>
                <a:gd name="connsiteY6" fmla="*/ 402336 h 496389"/>
                <a:gd name="connsiteX7" fmla="*/ 303059 w 329185"/>
                <a:gd name="connsiteY7" fmla="*/ 496389 h 496389"/>
                <a:gd name="connsiteX8" fmla="*/ 0 w 329185"/>
                <a:gd name="connsiteY8" fmla="*/ 465038 h 496389"/>
                <a:gd name="connsiteX9" fmla="*/ 235133 w 329185"/>
                <a:gd name="connsiteY9" fmla="*/ 172430 h 496389"/>
                <a:gd name="connsiteX10" fmla="*/ 182881 w 329185"/>
                <a:gd name="connsiteY10" fmla="*/ 73152 h 496389"/>
                <a:gd name="connsiteX11" fmla="*/ 94054 w 329185"/>
                <a:gd name="connsiteY11" fmla="*/ 151530 h 496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9185" h="496389">
                  <a:moveTo>
                    <a:pt x="94054" y="151530"/>
                  </a:moveTo>
                  <a:lnTo>
                    <a:pt x="26127" y="109728"/>
                  </a:lnTo>
                  <a:lnTo>
                    <a:pt x="88828" y="15676"/>
                  </a:lnTo>
                  <a:lnTo>
                    <a:pt x="240358" y="0"/>
                  </a:lnTo>
                  <a:lnTo>
                    <a:pt x="329185" y="188106"/>
                  </a:lnTo>
                  <a:lnTo>
                    <a:pt x="141080" y="397112"/>
                  </a:lnTo>
                  <a:lnTo>
                    <a:pt x="313510" y="402336"/>
                  </a:lnTo>
                  <a:lnTo>
                    <a:pt x="303059" y="496389"/>
                  </a:lnTo>
                  <a:lnTo>
                    <a:pt x="0" y="465038"/>
                  </a:lnTo>
                  <a:lnTo>
                    <a:pt x="235133" y="172430"/>
                  </a:lnTo>
                  <a:lnTo>
                    <a:pt x="182881" y="73152"/>
                  </a:lnTo>
                  <a:lnTo>
                    <a:pt x="94054" y="15153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68" name="Textfeld 67"/>
          <p:cNvSpPr txBox="1"/>
          <p:nvPr/>
        </p:nvSpPr>
        <p:spPr>
          <a:xfrm>
            <a:off x="3476931" y="1712642"/>
            <a:ext cx="1960793" cy="369332"/>
          </a:xfrm>
          <a:prstGeom prst="rect">
            <a:avLst/>
          </a:prstGeom>
          <a:noFill/>
        </p:spPr>
        <p:txBody>
          <a:bodyPr wrap="none" rtlCol="0">
            <a:spAutoFit/>
          </a:bodyPr>
          <a:lstStyle/>
          <a:p>
            <a:r>
              <a:rPr lang="de-DE" dirty="0"/>
              <a:t>Rückblick auf ZPG0</a:t>
            </a:r>
          </a:p>
        </p:txBody>
      </p:sp>
      <p:sp>
        <p:nvSpPr>
          <p:cNvPr id="71" name="Textfeld 70"/>
          <p:cNvSpPr txBox="1"/>
          <p:nvPr/>
        </p:nvSpPr>
        <p:spPr>
          <a:xfrm>
            <a:off x="3476931" y="2800767"/>
            <a:ext cx="1064715" cy="369332"/>
          </a:xfrm>
          <a:prstGeom prst="rect">
            <a:avLst/>
          </a:prstGeom>
          <a:noFill/>
        </p:spPr>
        <p:txBody>
          <a:bodyPr wrap="none" rtlCol="0">
            <a:spAutoFit/>
          </a:bodyPr>
          <a:lstStyle/>
          <a:p>
            <a:r>
              <a:rPr lang="de-DE" dirty="0"/>
              <a:t>„3 mal 8“</a:t>
            </a:r>
          </a:p>
        </p:txBody>
      </p:sp>
      <p:grpSp>
        <p:nvGrpSpPr>
          <p:cNvPr id="75" name="Gruppieren 74"/>
          <p:cNvGrpSpPr/>
          <p:nvPr/>
        </p:nvGrpSpPr>
        <p:grpSpPr>
          <a:xfrm>
            <a:off x="3006637" y="4078269"/>
            <a:ext cx="407913" cy="459718"/>
            <a:chOff x="1063832" y="5085680"/>
            <a:chExt cx="407913" cy="459718"/>
          </a:xfrm>
        </p:grpSpPr>
        <p:sp>
          <p:nvSpPr>
            <p:cNvPr id="76" name="Ellipse 75"/>
            <p:cNvSpPr/>
            <p:nvPr/>
          </p:nvSpPr>
          <p:spPr>
            <a:xfrm>
              <a:off x="1382918" y="5451346"/>
              <a:ext cx="88827" cy="940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7" name="Freihandform 76"/>
            <p:cNvSpPr/>
            <p:nvPr/>
          </p:nvSpPr>
          <p:spPr>
            <a:xfrm>
              <a:off x="1063832" y="5085680"/>
              <a:ext cx="319086" cy="453758"/>
            </a:xfrm>
            <a:custGeom>
              <a:avLst/>
              <a:gdLst>
                <a:gd name="connsiteX0" fmla="*/ 0 w 282157"/>
                <a:gd name="connsiteY0" fmla="*/ 67927 h 397111"/>
                <a:gd name="connsiteX1" fmla="*/ 31350 w 282157"/>
                <a:gd name="connsiteY1" fmla="*/ 130629 h 397111"/>
                <a:gd name="connsiteX2" fmla="*/ 114953 w 282157"/>
                <a:gd name="connsiteY2" fmla="*/ 62702 h 397111"/>
                <a:gd name="connsiteX3" fmla="*/ 198555 w 282157"/>
                <a:gd name="connsiteY3" fmla="*/ 83603 h 397111"/>
                <a:gd name="connsiteX4" fmla="*/ 177654 w 282157"/>
                <a:gd name="connsiteY4" fmla="*/ 172430 h 397111"/>
                <a:gd name="connsiteX5" fmla="*/ 120178 w 282157"/>
                <a:gd name="connsiteY5" fmla="*/ 161980 h 397111"/>
                <a:gd name="connsiteX6" fmla="*/ 114953 w 282157"/>
                <a:gd name="connsiteY6" fmla="*/ 235132 h 397111"/>
                <a:gd name="connsiteX7" fmla="*/ 182880 w 282157"/>
                <a:gd name="connsiteY7" fmla="*/ 219456 h 397111"/>
                <a:gd name="connsiteX8" fmla="*/ 198555 w 282157"/>
                <a:gd name="connsiteY8" fmla="*/ 303059 h 397111"/>
                <a:gd name="connsiteX9" fmla="*/ 109728 w 282157"/>
                <a:gd name="connsiteY9" fmla="*/ 334410 h 397111"/>
                <a:gd name="connsiteX10" fmla="*/ 52251 w 282157"/>
                <a:gd name="connsiteY10" fmla="*/ 292608 h 397111"/>
                <a:gd name="connsiteX11" fmla="*/ 0 w 282157"/>
                <a:gd name="connsiteY11" fmla="*/ 323959 h 397111"/>
                <a:gd name="connsiteX12" fmla="*/ 88827 w 282157"/>
                <a:gd name="connsiteY12" fmla="*/ 397111 h 397111"/>
                <a:gd name="connsiteX13" fmla="*/ 256032 w 282157"/>
                <a:gd name="connsiteY13" fmla="*/ 350085 h 397111"/>
                <a:gd name="connsiteX14" fmla="*/ 240356 w 282157"/>
                <a:gd name="connsiteY14" fmla="*/ 193331 h 397111"/>
                <a:gd name="connsiteX15" fmla="*/ 282157 w 282157"/>
                <a:gd name="connsiteY15" fmla="*/ 31351 h 397111"/>
                <a:gd name="connsiteX16" fmla="*/ 130628 w 282157"/>
                <a:gd name="connsiteY16" fmla="*/ 0 h 397111"/>
                <a:gd name="connsiteX17" fmla="*/ 0 w 282157"/>
                <a:gd name="connsiteY17" fmla="*/ 67927 h 397111"/>
                <a:gd name="connsiteX0" fmla="*/ 0 w 282157"/>
                <a:gd name="connsiteY0" fmla="*/ 74649 h 403833"/>
                <a:gd name="connsiteX1" fmla="*/ 31350 w 282157"/>
                <a:gd name="connsiteY1" fmla="*/ 137351 h 403833"/>
                <a:gd name="connsiteX2" fmla="*/ 114953 w 282157"/>
                <a:gd name="connsiteY2" fmla="*/ 69424 h 403833"/>
                <a:gd name="connsiteX3" fmla="*/ 198555 w 282157"/>
                <a:gd name="connsiteY3" fmla="*/ 90325 h 403833"/>
                <a:gd name="connsiteX4" fmla="*/ 177654 w 282157"/>
                <a:gd name="connsiteY4" fmla="*/ 179152 h 403833"/>
                <a:gd name="connsiteX5" fmla="*/ 120178 w 282157"/>
                <a:gd name="connsiteY5" fmla="*/ 168702 h 403833"/>
                <a:gd name="connsiteX6" fmla="*/ 114953 w 282157"/>
                <a:gd name="connsiteY6" fmla="*/ 241854 h 403833"/>
                <a:gd name="connsiteX7" fmla="*/ 182880 w 282157"/>
                <a:gd name="connsiteY7" fmla="*/ 226178 h 403833"/>
                <a:gd name="connsiteX8" fmla="*/ 198555 w 282157"/>
                <a:gd name="connsiteY8" fmla="*/ 309781 h 403833"/>
                <a:gd name="connsiteX9" fmla="*/ 109728 w 282157"/>
                <a:gd name="connsiteY9" fmla="*/ 341132 h 403833"/>
                <a:gd name="connsiteX10" fmla="*/ 52251 w 282157"/>
                <a:gd name="connsiteY10" fmla="*/ 299330 h 403833"/>
                <a:gd name="connsiteX11" fmla="*/ 0 w 282157"/>
                <a:gd name="connsiteY11" fmla="*/ 330681 h 403833"/>
                <a:gd name="connsiteX12" fmla="*/ 88827 w 282157"/>
                <a:gd name="connsiteY12" fmla="*/ 403833 h 403833"/>
                <a:gd name="connsiteX13" fmla="*/ 256032 w 282157"/>
                <a:gd name="connsiteY13" fmla="*/ 356807 h 403833"/>
                <a:gd name="connsiteX14" fmla="*/ 240356 w 282157"/>
                <a:gd name="connsiteY14" fmla="*/ 200053 h 403833"/>
                <a:gd name="connsiteX15" fmla="*/ 282157 w 282157"/>
                <a:gd name="connsiteY15" fmla="*/ 38073 h 403833"/>
                <a:gd name="connsiteX16" fmla="*/ 110532 w 282157"/>
                <a:gd name="connsiteY16" fmla="*/ 0 h 403833"/>
                <a:gd name="connsiteX17" fmla="*/ 0 w 282157"/>
                <a:gd name="connsiteY17" fmla="*/ 74649 h 403833"/>
                <a:gd name="connsiteX0" fmla="*/ 0 w 282157"/>
                <a:gd name="connsiteY0" fmla="*/ 74649 h 403833"/>
                <a:gd name="connsiteX1" fmla="*/ 51447 w 282157"/>
                <a:gd name="connsiteY1" fmla="*/ 114945 h 403833"/>
                <a:gd name="connsiteX2" fmla="*/ 114953 w 282157"/>
                <a:gd name="connsiteY2" fmla="*/ 69424 h 403833"/>
                <a:gd name="connsiteX3" fmla="*/ 198555 w 282157"/>
                <a:gd name="connsiteY3" fmla="*/ 90325 h 403833"/>
                <a:gd name="connsiteX4" fmla="*/ 177654 w 282157"/>
                <a:gd name="connsiteY4" fmla="*/ 179152 h 403833"/>
                <a:gd name="connsiteX5" fmla="*/ 120178 w 282157"/>
                <a:gd name="connsiteY5" fmla="*/ 168702 h 403833"/>
                <a:gd name="connsiteX6" fmla="*/ 114953 w 282157"/>
                <a:gd name="connsiteY6" fmla="*/ 241854 h 403833"/>
                <a:gd name="connsiteX7" fmla="*/ 182880 w 282157"/>
                <a:gd name="connsiteY7" fmla="*/ 226178 h 403833"/>
                <a:gd name="connsiteX8" fmla="*/ 198555 w 282157"/>
                <a:gd name="connsiteY8" fmla="*/ 309781 h 403833"/>
                <a:gd name="connsiteX9" fmla="*/ 109728 w 282157"/>
                <a:gd name="connsiteY9" fmla="*/ 341132 h 403833"/>
                <a:gd name="connsiteX10" fmla="*/ 52251 w 282157"/>
                <a:gd name="connsiteY10" fmla="*/ 299330 h 403833"/>
                <a:gd name="connsiteX11" fmla="*/ 0 w 282157"/>
                <a:gd name="connsiteY11" fmla="*/ 330681 h 403833"/>
                <a:gd name="connsiteX12" fmla="*/ 88827 w 282157"/>
                <a:gd name="connsiteY12" fmla="*/ 403833 h 403833"/>
                <a:gd name="connsiteX13" fmla="*/ 256032 w 282157"/>
                <a:gd name="connsiteY13" fmla="*/ 356807 h 403833"/>
                <a:gd name="connsiteX14" fmla="*/ 240356 w 282157"/>
                <a:gd name="connsiteY14" fmla="*/ 200053 h 403833"/>
                <a:gd name="connsiteX15" fmla="*/ 282157 w 282157"/>
                <a:gd name="connsiteY15" fmla="*/ 38073 h 403833"/>
                <a:gd name="connsiteX16" fmla="*/ 110532 w 282157"/>
                <a:gd name="connsiteY16" fmla="*/ 0 h 403833"/>
                <a:gd name="connsiteX17" fmla="*/ 0 w 282157"/>
                <a:gd name="connsiteY17" fmla="*/ 74649 h 403833"/>
                <a:gd name="connsiteX0" fmla="*/ 5024 w 282157"/>
                <a:gd name="connsiteY0" fmla="*/ 45522 h 403833"/>
                <a:gd name="connsiteX1" fmla="*/ 51447 w 282157"/>
                <a:gd name="connsiteY1" fmla="*/ 114945 h 403833"/>
                <a:gd name="connsiteX2" fmla="*/ 114953 w 282157"/>
                <a:gd name="connsiteY2" fmla="*/ 69424 h 403833"/>
                <a:gd name="connsiteX3" fmla="*/ 198555 w 282157"/>
                <a:gd name="connsiteY3" fmla="*/ 90325 h 403833"/>
                <a:gd name="connsiteX4" fmla="*/ 177654 w 282157"/>
                <a:gd name="connsiteY4" fmla="*/ 179152 h 403833"/>
                <a:gd name="connsiteX5" fmla="*/ 120178 w 282157"/>
                <a:gd name="connsiteY5" fmla="*/ 168702 h 403833"/>
                <a:gd name="connsiteX6" fmla="*/ 114953 w 282157"/>
                <a:gd name="connsiteY6" fmla="*/ 241854 h 403833"/>
                <a:gd name="connsiteX7" fmla="*/ 182880 w 282157"/>
                <a:gd name="connsiteY7" fmla="*/ 226178 h 403833"/>
                <a:gd name="connsiteX8" fmla="*/ 198555 w 282157"/>
                <a:gd name="connsiteY8" fmla="*/ 309781 h 403833"/>
                <a:gd name="connsiteX9" fmla="*/ 109728 w 282157"/>
                <a:gd name="connsiteY9" fmla="*/ 341132 h 403833"/>
                <a:gd name="connsiteX10" fmla="*/ 52251 w 282157"/>
                <a:gd name="connsiteY10" fmla="*/ 299330 h 403833"/>
                <a:gd name="connsiteX11" fmla="*/ 0 w 282157"/>
                <a:gd name="connsiteY11" fmla="*/ 330681 h 403833"/>
                <a:gd name="connsiteX12" fmla="*/ 88827 w 282157"/>
                <a:gd name="connsiteY12" fmla="*/ 403833 h 403833"/>
                <a:gd name="connsiteX13" fmla="*/ 256032 w 282157"/>
                <a:gd name="connsiteY13" fmla="*/ 356807 h 403833"/>
                <a:gd name="connsiteX14" fmla="*/ 240356 w 282157"/>
                <a:gd name="connsiteY14" fmla="*/ 200053 h 403833"/>
                <a:gd name="connsiteX15" fmla="*/ 282157 w 282157"/>
                <a:gd name="connsiteY15" fmla="*/ 38073 h 403833"/>
                <a:gd name="connsiteX16" fmla="*/ 110532 w 282157"/>
                <a:gd name="connsiteY16" fmla="*/ 0 h 403833"/>
                <a:gd name="connsiteX17" fmla="*/ 5024 w 282157"/>
                <a:gd name="connsiteY17" fmla="*/ 45522 h 403833"/>
                <a:gd name="connsiteX0" fmla="*/ 5024 w 282157"/>
                <a:gd name="connsiteY0" fmla="*/ 45522 h 403833"/>
                <a:gd name="connsiteX1" fmla="*/ 43911 w 282157"/>
                <a:gd name="connsiteY1" fmla="*/ 103741 h 403833"/>
                <a:gd name="connsiteX2" fmla="*/ 114953 w 282157"/>
                <a:gd name="connsiteY2" fmla="*/ 69424 h 403833"/>
                <a:gd name="connsiteX3" fmla="*/ 198555 w 282157"/>
                <a:gd name="connsiteY3" fmla="*/ 90325 h 403833"/>
                <a:gd name="connsiteX4" fmla="*/ 177654 w 282157"/>
                <a:gd name="connsiteY4" fmla="*/ 179152 h 403833"/>
                <a:gd name="connsiteX5" fmla="*/ 120178 w 282157"/>
                <a:gd name="connsiteY5" fmla="*/ 168702 h 403833"/>
                <a:gd name="connsiteX6" fmla="*/ 114953 w 282157"/>
                <a:gd name="connsiteY6" fmla="*/ 241854 h 403833"/>
                <a:gd name="connsiteX7" fmla="*/ 182880 w 282157"/>
                <a:gd name="connsiteY7" fmla="*/ 226178 h 403833"/>
                <a:gd name="connsiteX8" fmla="*/ 198555 w 282157"/>
                <a:gd name="connsiteY8" fmla="*/ 309781 h 403833"/>
                <a:gd name="connsiteX9" fmla="*/ 109728 w 282157"/>
                <a:gd name="connsiteY9" fmla="*/ 341132 h 403833"/>
                <a:gd name="connsiteX10" fmla="*/ 52251 w 282157"/>
                <a:gd name="connsiteY10" fmla="*/ 299330 h 403833"/>
                <a:gd name="connsiteX11" fmla="*/ 0 w 282157"/>
                <a:gd name="connsiteY11" fmla="*/ 330681 h 403833"/>
                <a:gd name="connsiteX12" fmla="*/ 88827 w 282157"/>
                <a:gd name="connsiteY12" fmla="*/ 403833 h 403833"/>
                <a:gd name="connsiteX13" fmla="*/ 256032 w 282157"/>
                <a:gd name="connsiteY13" fmla="*/ 356807 h 403833"/>
                <a:gd name="connsiteX14" fmla="*/ 240356 w 282157"/>
                <a:gd name="connsiteY14" fmla="*/ 200053 h 403833"/>
                <a:gd name="connsiteX15" fmla="*/ 282157 w 282157"/>
                <a:gd name="connsiteY15" fmla="*/ 38073 h 403833"/>
                <a:gd name="connsiteX16" fmla="*/ 110532 w 282157"/>
                <a:gd name="connsiteY16" fmla="*/ 0 h 403833"/>
                <a:gd name="connsiteX17" fmla="*/ 5024 w 282157"/>
                <a:gd name="connsiteY17" fmla="*/ 45522 h 403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2157" h="403833">
                  <a:moveTo>
                    <a:pt x="5024" y="45522"/>
                  </a:moveTo>
                  <a:lnTo>
                    <a:pt x="43911" y="103741"/>
                  </a:lnTo>
                  <a:lnTo>
                    <a:pt x="114953" y="69424"/>
                  </a:lnTo>
                  <a:lnTo>
                    <a:pt x="198555" y="90325"/>
                  </a:lnTo>
                  <a:lnTo>
                    <a:pt x="177654" y="179152"/>
                  </a:lnTo>
                  <a:lnTo>
                    <a:pt x="120178" y="168702"/>
                  </a:lnTo>
                  <a:lnTo>
                    <a:pt x="114953" y="241854"/>
                  </a:lnTo>
                  <a:lnTo>
                    <a:pt x="182880" y="226178"/>
                  </a:lnTo>
                  <a:lnTo>
                    <a:pt x="198555" y="309781"/>
                  </a:lnTo>
                  <a:lnTo>
                    <a:pt x="109728" y="341132"/>
                  </a:lnTo>
                  <a:lnTo>
                    <a:pt x="52251" y="299330"/>
                  </a:lnTo>
                  <a:lnTo>
                    <a:pt x="0" y="330681"/>
                  </a:lnTo>
                  <a:lnTo>
                    <a:pt x="88827" y="403833"/>
                  </a:lnTo>
                  <a:lnTo>
                    <a:pt x="256032" y="356807"/>
                  </a:lnTo>
                  <a:lnTo>
                    <a:pt x="240356" y="200053"/>
                  </a:lnTo>
                  <a:lnTo>
                    <a:pt x="282157" y="38073"/>
                  </a:lnTo>
                  <a:lnTo>
                    <a:pt x="110532" y="0"/>
                  </a:lnTo>
                  <a:lnTo>
                    <a:pt x="5024" y="4552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78" name="Gruppieren 77"/>
          <p:cNvGrpSpPr/>
          <p:nvPr/>
        </p:nvGrpSpPr>
        <p:grpSpPr>
          <a:xfrm>
            <a:off x="3006637" y="5016673"/>
            <a:ext cx="384419" cy="471452"/>
            <a:chOff x="1153951" y="6174243"/>
            <a:chExt cx="384419" cy="471452"/>
          </a:xfrm>
        </p:grpSpPr>
        <p:sp>
          <p:nvSpPr>
            <p:cNvPr id="79" name="Ellipse 78"/>
            <p:cNvSpPr/>
            <p:nvPr/>
          </p:nvSpPr>
          <p:spPr>
            <a:xfrm rot="21335515">
              <a:off x="1449543" y="6536118"/>
              <a:ext cx="88827" cy="940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0" name="Freihandform 79"/>
            <p:cNvSpPr/>
            <p:nvPr/>
          </p:nvSpPr>
          <p:spPr>
            <a:xfrm rot="21335515">
              <a:off x="1153951" y="6174243"/>
              <a:ext cx="305851" cy="471452"/>
            </a:xfrm>
            <a:custGeom>
              <a:avLst/>
              <a:gdLst>
                <a:gd name="connsiteX0" fmla="*/ 126124 w 305851"/>
                <a:gd name="connsiteY0" fmla="*/ 0 h 438281"/>
                <a:gd name="connsiteX1" fmla="*/ 0 w 305851"/>
                <a:gd name="connsiteY1" fmla="*/ 274320 h 438281"/>
                <a:gd name="connsiteX2" fmla="*/ 163961 w 305851"/>
                <a:gd name="connsiteY2" fmla="*/ 277473 h 438281"/>
                <a:gd name="connsiteX3" fmla="*/ 145042 w 305851"/>
                <a:gd name="connsiteY3" fmla="*/ 438281 h 438281"/>
                <a:gd name="connsiteX4" fmla="*/ 227023 w 305851"/>
                <a:gd name="connsiteY4" fmla="*/ 435128 h 438281"/>
                <a:gd name="connsiteX5" fmla="*/ 242789 w 305851"/>
                <a:gd name="connsiteY5" fmla="*/ 280626 h 438281"/>
                <a:gd name="connsiteX6" fmla="*/ 302698 w 305851"/>
                <a:gd name="connsiteY6" fmla="*/ 280626 h 438281"/>
                <a:gd name="connsiteX7" fmla="*/ 305851 w 305851"/>
                <a:gd name="connsiteY7" fmla="*/ 217564 h 438281"/>
                <a:gd name="connsiteX8" fmla="*/ 255401 w 305851"/>
                <a:gd name="connsiteY8" fmla="*/ 220717 h 438281"/>
                <a:gd name="connsiteX9" fmla="*/ 258554 w 305851"/>
                <a:gd name="connsiteY9" fmla="*/ 148196 h 438281"/>
                <a:gd name="connsiteX10" fmla="*/ 198645 w 305851"/>
                <a:gd name="connsiteY10" fmla="*/ 141890 h 438281"/>
                <a:gd name="connsiteX11" fmla="*/ 182880 w 305851"/>
                <a:gd name="connsiteY11" fmla="*/ 204952 h 438281"/>
                <a:gd name="connsiteX12" fmla="*/ 94593 w 305851"/>
                <a:gd name="connsiteY12" fmla="*/ 208105 h 438281"/>
                <a:gd name="connsiteX13" fmla="*/ 189186 w 305851"/>
                <a:gd name="connsiteY13" fmla="*/ 3153 h 438281"/>
                <a:gd name="connsiteX14" fmla="*/ 126124 w 305851"/>
                <a:gd name="connsiteY14" fmla="*/ 0 h 438281"/>
                <a:gd name="connsiteX0" fmla="*/ 126124 w 305851"/>
                <a:gd name="connsiteY0" fmla="*/ 0 h 438281"/>
                <a:gd name="connsiteX1" fmla="*/ 0 w 305851"/>
                <a:gd name="connsiteY1" fmla="*/ 274320 h 438281"/>
                <a:gd name="connsiteX2" fmla="*/ 163961 w 305851"/>
                <a:gd name="connsiteY2" fmla="*/ 277473 h 438281"/>
                <a:gd name="connsiteX3" fmla="*/ 145042 w 305851"/>
                <a:gd name="connsiteY3" fmla="*/ 438281 h 438281"/>
                <a:gd name="connsiteX4" fmla="*/ 227023 w 305851"/>
                <a:gd name="connsiteY4" fmla="*/ 435128 h 438281"/>
                <a:gd name="connsiteX5" fmla="*/ 242789 w 305851"/>
                <a:gd name="connsiteY5" fmla="*/ 280626 h 438281"/>
                <a:gd name="connsiteX6" fmla="*/ 302698 w 305851"/>
                <a:gd name="connsiteY6" fmla="*/ 280626 h 438281"/>
                <a:gd name="connsiteX7" fmla="*/ 305851 w 305851"/>
                <a:gd name="connsiteY7" fmla="*/ 217564 h 438281"/>
                <a:gd name="connsiteX8" fmla="*/ 255401 w 305851"/>
                <a:gd name="connsiteY8" fmla="*/ 208992 h 438281"/>
                <a:gd name="connsiteX9" fmla="*/ 258554 w 305851"/>
                <a:gd name="connsiteY9" fmla="*/ 148196 h 438281"/>
                <a:gd name="connsiteX10" fmla="*/ 198645 w 305851"/>
                <a:gd name="connsiteY10" fmla="*/ 141890 h 438281"/>
                <a:gd name="connsiteX11" fmla="*/ 182880 w 305851"/>
                <a:gd name="connsiteY11" fmla="*/ 204952 h 438281"/>
                <a:gd name="connsiteX12" fmla="*/ 94593 w 305851"/>
                <a:gd name="connsiteY12" fmla="*/ 208105 h 438281"/>
                <a:gd name="connsiteX13" fmla="*/ 189186 w 305851"/>
                <a:gd name="connsiteY13" fmla="*/ 3153 h 438281"/>
                <a:gd name="connsiteX14" fmla="*/ 126124 w 305851"/>
                <a:gd name="connsiteY14" fmla="*/ 0 h 438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851" h="438281">
                  <a:moveTo>
                    <a:pt x="126124" y="0"/>
                  </a:moveTo>
                  <a:lnTo>
                    <a:pt x="0" y="274320"/>
                  </a:lnTo>
                  <a:lnTo>
                    <a:pt x="163961" y="277473"/>
                  </a:lnTo>
                  <a:lnTo>
                    <a:pt x="145042" y="438281"/>
                  </a:lnTo>
                  <a:lnTo>
                    <a:pt x="227023" y="435128"/>
                  </a:lnTo>
                  <a:lnTo>
                    <a:pt x="242789" y="280626"/>
                  </a:lnTo>
                  <a:lnTo>
                    <a:pt x="302698" y="280626"/>
                  </a:lnTo>
                  <a:lnTo>
                    <a:pt x="305851" y="217564"/>
                  </a:lnTo>
                  <a:lnTo>
                    <a:pt x="255401" y="208992"/>
                  </a:lnTo>
                  <a:lnTo>
                    <a:pt x="258554" y="148196"/>
                  </a:lnTo>
                  <a:lnTo>
                    <a:pt x="198645" y="141890"/>
                  </a:lnTo>
                  <a:lnTo>
                    <a:pt x="182880" y="204952"/>
                  </a:lnTo>
                  <a:lnTo>
                    <a:pt x="94593" y="208105"/>
                  </a:lnTo>
                  <a:lnTo>
                    <a:pt x="189186" y="3153"/>
                  </a:lnTo>
                  <a:lnTo>
                    <a:pt x="12612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grpSp>
        <p:nvGrpSpPr>
          <p:cNvPr id="82" name="Gruppieren 81"/>
          <p:cNvGrpSpPr/>
          <p:nvPr/>
        </p:nvGrpSpPr>
        <p:grpSpPr>
          <a:xfrm>
            <a:off x="2987930" y="1090940"/>
            <a:ext cx="3411415" cy="480219"/>
            <a:chOff x="844062" y="3669323"/>
            <a:chExt cx="3411415" cy="586154"/>
          </a:xfrm>
        </p:grpSpPr>
        <p:sp>
          <p:nvSpPr>
            <p:cNvPr id="83" name="Freihandform 82"/>
            <p:cNvSpPr/>
            <p:nvPr/>
          </p:nvSpPr>
          <p:spPr>
            <a:xfrm>
              <a:off x="844062" y="3669323"/>
              <a:ext cx="3411415" cy="586154"/>
            </a:xfrm>
            <a:custGeom>
              <a:avLst/>
              <a:gdLst>
                <a:gd name="connsiteX0" fmla="*/ 0 w 3411415"/>
                <a:gd name="connsiteY0" fmla="*/ 0 h 586154"/>
                <a:gd name="connsiteX1" fmla="*/ 82061 w 3411415"/>
                <a:gd name="connsiteY1" fmla="*/ 586154 h 586154"/>
                <a:gd name="connsiteX2" fmla="*/ 3364523 w 3411415"/>
                <a:gd name="connsiteY2" fmla="*/ 492369 h 586154"/>
                <a:gd name="connsiteX3" fmla="*/ 3411415 w 3411415"/>
                <a:gd name="connsiteY3" fmla="*/ 128954 h 586154"/>
                <a:gd name="connsiteX4" fmla="*/ 0 w 3411415"/>
                <a:gd name="connsiteY4" fmla="*/ 0 h 586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1415" h="586154">
                  <a:moveTo>
                    <a:pt x="0" y="0"/>
                  </a:moveTo>
                  <a:lnTo>
                    <a:pt x="82061" y="586154"/>
                  </a:lnTo>
                  <a:lnTo>
                    <a:pt x="3364523" y="492369"/>
                  </a:lnTo>
                  <a:lnTo>
                    <a:pt x="3411415" y="128954"/>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4" name="Textfeld 83"/>
            <p:cNvSpPr txBox="1"/>
            <p:nvPr/>
          </p:nvSpPr>
          <p:spPr>
            <a:xfrm>
              <a:off x="983154" y="3704734"/>
              <a:ext cx="2648482" cy="488373"/>
            </a:xfrm>
            <a:prstGeom prst="rect">
              <a:avLst/>
            </a:prstGeom>
            <a:noFill/>
          </p:spPr>
          <p:txBody>
            <a:bodyPr wrap="none" rtlCol="0">
              <a:spAutoFit/>
            </a:bodyPr>
            <a:lstStyle/>
            <a:p>
              <a:r>
                <a:rPr lang="de-DE" sz="2000" dirty="0">
                  <a:solidFill>
                    <a:schemeClr val="bg1"/>
                  </a:solidFill>
                </a:rPr>
                <a:t>NwT-Bildungsplan 2016</a:t>
              </a:r>
            </a:p>
          </p:txBody>
        </p:sp>
      </p:grpSp>
      <p:sp>
        <p:nvSpPr>
          <p:cNvPr id="88" name="Rechteck 87"/>
          <p:cNvSpPr/>
          <p:nvPr/>
        </p:nvSpPr>
        <p:spPr>
          <a:xfrm>
            <a:off x="2793442" y="3545946"/>
            <a:ext cx="3815294" cy="3377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t>Mittagessen</a:t>
            </a:r>
          </a:p>
        </p:txBody>
      </p:sp>
      <p:sp>
        <p:nvSpPr>
          <p:cNvPr id="89" name="Freihandform 88"/>
          <p:cNvSpPr/>
          <p:nvPr/>
        </p:nvSpPr>
        <p:spPr>
          <a:xfrm>
            <a:off x="2637692" y="1090940"/>
            <a:ext cx="4267200" cy="5212324"/>
          </a:xfrm>
          <a:custGeom>
            <a:avLst/>
            <a:gdLst>
              <a:gd name="connsiteX0" fmla="*/ 269631 w 4267200"/>
              <a:gd name="connsiteY0" fmla="*/ 11723 h 5533292"/>
              <a:gd name="connsiteX1" fmla="*/ 0 w 4267200"/>
              <a:gd name="connsiteY1" fmla="*/ 0 h 5533292"/>
              <a:gd name="connsiteX2" fmla="*/ 105508 w 4267200"/>
              <a:gd name="connsiteY2" fmla="*/ 5533292 h 5533292"/>
              <a:gd name="connsiteX3" fmla="*/ 4056185 w 4267200"/>
              <a:gd name="connsiteY3" fmla="*/ 5498123 h 5533292"/>
              <a:gd name="connsiteX4" fmla="*/ 4267200 w 4267200"/>
              <a:gd name="connsiteY4" fmla="*/ 152400 h 5533292"/>
              <a:gd name="connsiteX5" fmla="*/ 3845170 w 4267200"/>
              <a:gd name="connsiteY5" fmla="*/ 140677 h 5533292"/>
              <a:gd name="connsiteX6" fmla="*/ 3798277 w 4267200"/>
              <a:gd name="connsiteY6" fmla="*/ 515815 h 5533292"/>
              <a:gd name="connsiteX7" fmla="*/ 3974123 w 4267200"/>
              <a:gd name="connsiteY7" fmla="*/ 515815 h 5533292"/>
              <a:gd name="connsiteX8" fmla="*/ 3927231 w 4267200"/>
              <a:gd name="connsiteY8" fmla="*/ 5111261 h 5533292"/>
              <a:gd name="connsiteX9" fmla="*/ 269631 w 4267200"/>
              <a:gd name="connsiteY9" fmla="*/ 5099538 h 5533292"/>
              <a:gd name="connsiteX10" fmla="*/ 199293 w 4267200"/>
              <a:gd name="connsiteY10" fmla="*/ 574430 h 5533292"/>
              <a:gd name="connsiteX11" fmla="*/ 351693 w 4267200"/>
              <a:gd name="connsiteY11" fmla="*/ 597877 h 5533292"/>
              <a:gd name="connsiteX12" fmla="*/ 269631 w 4267200"/>
              <a:gd name="connsiteY12" fmla="*/ 11723 h 5533292"/>
              <a:gd name="connsiteX0" fmla="*/ 269631 w 4267200"/>
              <a:gd name="connsiteY0" fmla="*/ 11723 h 5533292"/>
              <a:gd name="connsiteX1" fmla="*/ 0 w 4267200"/>
              <a:gd name="connsiteY1" fmla="*/ 0 h 5533292"/>
              <a:gd name="connsiteX2" fmla="*/ 105508 w 4267200"/>
              <a:gd name="connsiteY2" fmla="*/ 5533292 h 5533292"/>
              <a:gd name="connsiteX3" fmla="*/ 4056185 w 4267200"/>
              <a:gd name="connsiteY3" fmla="*/ 5498123 h 5533292"/>
              <a:gd name="connsiteX4" fmla="*/ 4267200 w 4267200"/>
              <a:gd name="connsiteY4" fmla="*/ 152400 h 5533292"/>
              <a:gd name="connsiteX5" fmla="*/ 3845170 w 4267200"/>
              <a:gd name="connsiteY5" fmla="*/ 140677 h 5533292"/>
              <a:gd name="connsiteX6" fmla="*/ 3798277 w 4267200"/>
              <a:gd name="connsiteY6" fmla="*/ 515815 h 5533292"/>
              <a:gd name="connsiteX7" fmla="*/ 3974123 w 4267200"/>
              <a:gd name="connsiteY7" fmla="*/ 515815 h 5533292"/>
              <a:gd name="connsiteX8" fmla="*/ 3927231 w 4267200"/>
              <a:gd name="connsiteY8" fmla="*/ 5111261 h 5533292"/>
              <a:gd name="connsiteX9" fmla="*/ 269631 w 4267200"/>
              <a:gd name="connsiteY9" fmla="*/ 5099538 h 5533292"/>
              <a:gd name="connsiteX10" fmla="*/ 199293 w 4267200"/>
              <a:gd name="connsiteY10" fmla="*/ 625667 h 5533292"/>
              <a:gd name="connsiteX11" fmla="*/ 351693 w 4267200"/>
              <a:gd name="connsiteY11" fmla="*/ 597877 h 5533292"/>
              <a:gd name="connsiteX12" fmla="*/ 269631 w 4267200"/>
              <a:gd name="connsiteY12" fmla="*/ 11723 h 5533292"/>
              <a:gd name="connsiteX0" fmla="*/ 269631 w 4267200"/>
              <a:gd name="connsiteY0" fmla="*/ 11723 h 5533292"/>
              <a:gd name="connsiteX1" fmla="*/ 0 w 4267200"/>
              <a:gd name="connsiteY1" fmla="*/ 0 h 5533292"/>
              <a:gd name="connsiteX2" fmla="*/ 105508 w 4267200"/>
              <a:gd name="connsiteY2" fmla="*/ 5533292 h 5533292"/>
              <a:gd name="connsiteX3" fmla="*/ 4056185 w 4267200"/>
              <a:gd name="connsiteY3" fmla="*/ 5498123 h 5533292"/>
              <a:gd name="connsiteX4" fmla="*/ 4267200 w 4267200"/>
              <a:gd name="connsiteY4" fmla="*/ 152400 h 5533292"/>
              <a:gd name="connsiteX5" fmla="*/ 3845170 w 4267200"/>
              <a:gd name="connsiteY5" fmla="*/ 140677 h 5533292"/>
              <a:gd name="connsiteX6" fmla="*/ 3798277 w 4267200"/>
              <a:gd name="connsiteY6" fmla="*/ 515815 h 5533292"/>
              <a:gd name="connsiteX7" fmla="*/ 3974123 w 4267200"/>
              <a:gd name="connsiteY7" fmla="*/ 515815 h 5533292"/>
              <a:gd name="connsiteX8" fmla="*/ 3927231 w 4267200"/>
              <a:gd name="connsiteY8" fmla="*/ 5111261 h 5533292"/>
              <a:gd name="connsiteX9" fmla="*/ 269631 w 4267200"/>
              <a:gd name="connsiteY9" fmla="*/ 5099538 h 5533292"/>
              <a:gd name="connsiteX10" fmla="*/ 199293 w 4267200"/>
              <a:gd name="connsiteY10" fmla="*/ 625667 h 5533292"/>
              <a:gd name="connsiteX11" fmla="*/ 355635 w 4267200"/>
              <a:gd name="connsiteY11" fmla="*/ 609701 h 5533292"/>
              <a:gd name="connsiteX12" fmla="*/ 269631 w 4267200"/>
              <a:gd name="connsiteY12" fmla="*/ 11723 h 5533292"/>
              <a:gd name="connsiteX0" fmla="*/ 269631 w 4267200"/>
              <a:gd name="connsiteY0" fmla="*/ 11723 h 5533292"/>
              <a:gd name="connsiteX1" fmla="*/ 0 w 4267200"/>
              <a:gd name="connsiteY1" fmla="*/ 0 h 5533292"/>
              <a:gd name="connsiteX2" fmla="*/ 105508 w 4267200"/>
              <a:gd name="connsiteY2" fmla="*/ 5533292 h 5533292"/>
              <a:gd name="connsiteX3" fmla="*/ 4056185 w 4267200"/>
              <a:gd name="connsiteY3" fmla="*/ 5498123 h 5533292"/>
              <a:gd name="connsiteX4" fmla="*/ 4267200 w 4267200"/>
              <a:gd name="connsiteY4" fmla="*/ 152400 h 5533292"/>
              <a:gd name="connsiteX5" fmla="*/ 3845170 w 4267200"/>
              <a:gd name="connsiteY5" fmla="*/ 140677 h 5533292"/>
              <a:gd name="connsiteX6" fmla="*/ 3798277 w 4267200"/>
              <a:gd name="connsiteY6" fmla="*/ 515815 h 5533292"/>
              <a:gd name="connsiteX7" fmla="*/ 3974123 w 4267200"/>
              <a:gd name="connsiteY7" fmla="*/ 515815 h 5533292"/>
              <a:gd name="connsiteX8" fmla="*/ 3927231 w 4267200"/>
              <a:gd name="connsiteY8" fmla="*/ 5111261 h 5533292"/>
              <a:gd name="connsiteX9" fmla="*/ 269631 w 4267200"/>
              <a:gd name="connsiteY9" fmla="*/ 5099538 h 5533292"/>
              <a:gd name="connsiteX10" fmla="*/ 199293 w 4267200"/>
              <a:gd name="connsiteY10" fmla="*/ 617784 h 5533292"/>
              <a:gd name="connsiteX11" fmla="*/ 355635 w 4267200"/>
              <a:gd name="connsiteY11" fmla="*/ 609701 h 5533292"/>
              <a:gd name="connsiteX12" fmla="*/ 269631 w 4267200"/>
              <a:gd name="connsiteY12" fmla="*/ 11723 h 5533292"/>
              <a:gd name="connsiteX0" fmla="*/ 269631 w 4267200"/>
              <a:gd name="connsiteY0" fmla="*/ 11723 h 5533292"/>
              <a:gd name="connsiteX1" fmla="*/ 0 w 4267200"/>
              <a:gd name="connsiteY1" fmla="*/ 0 h 5533292"/>
              <a:gd name="connsiteX2" fmla="*/ 105508 w 4267200"/>
              <a:gd name="connsiteY2" fmla="*/ 5533292 h 5533292"/>
              <a:gd name="connsiteX3" fmla="*/ 4056185 w 4267200"/>
              <a:gd name="connsiteY3" fmla="*/ 5498123 h 5533292"/>
              <a:gd name="connsiteX4" fmla="*/ 4267200 w 4267200"/>
              <a:gd name="connsiteY4" fmla="*/ 152400 h 5533292"/>
              <a:gd name="connsiteX5" fmla="*/ 3845170 w 4267200"/>
              <a:gd name="connsiteY5" fmla="*/ 140677 h 5533292"/>
              <a:gd name="connsiteX6" fmla="*/ 3794335 w 4267200"/>
              <a:gd name="connsiteY6" fmla="*/ 511874 h 5533292"/>
              <a:gd name="connsiteX7" fmla="*/ 3974123 w 4267200"/>
              <a:gd name="connsiteY7" fmla="*/ 515815 h 5533292"/>
              <a:gd name="connsiteX8" fmla="*/ 3927231 w 4267200"/>
              <a:gd name="connsiteY8" fmla="*/ 5111261 h 5533292"/>
              <a:gd name="connsiteX9" fmla="*/ 269631 w 4267200"/>
              <a:gd name="connsiteY9" fmla="*/ 5099538 h 5533292"/>
              <a:gd name="connsiteX10" fmla="*/ 199293 w 4267200"/>
              <a:gd name="connsiteY10" fmla="*/ 617784 h 5533292"/>
              <a:gd name="connsiteX11" fmla="*/ 355635 w 4267200"/>
              <a:gd name="connsiteY11" fmla="*/ 609701 h 5533292"/>
              <a:gd name="connsiteX12" fmla="*/ 269631 w 4267200"/>
              <a:gd name="connsiteY12" fmla="*/ 11723 h 5533292"/>
              <a:gd name="connsiteX0" fmla="*/ 269631 w 4267200"/>
              <a:gd name="connsiteY0" fmla="*/ 11723 h 5533292"/>
              <a:gd name="connsiteX1" fmla="*/ 0 w 4267200"/>
              <a:gd name="connsiteY1" fmla="*/ 0 h 5533292"/>
              <a:gd name="connsiteX2" fmla="*/ 105508 w 4267200"/>
              <a:gd name="connsiteY2" fmla="*/ 5533292 h 5533292"/>
              <a:gd name="connsiteX3" fmla="*/ 4056185 w 4267200"/>
              <a:gd name="connsiteY3" fmla="*/ 5498123 h 5533292"/>
              <a:gd name="connsiteX4" fmla="*/ 4267200 w 4267200"/>
              <a:gd name="connsiteY4" fmla="*/ 152400 h 5533292"/>
              <a:gd name="connsiteX5" fmla="*/ 3845170 w 4267200"/>
              <a:gd name="connsiteY5" fmla="*/ 140677 h 5533292"/>
              <a:gd name="connsiteX6" fmla="*/ 3794335 w 4267200"/>
              <a:gd name="connsiteY6" fmla="*/ 511874 h 5533292"/>
              <a:gd name="connsiteX7" fmla="*/ 3974123 w 4267200"/>
              <a:gd name="connsiteY7" fmla="*/ 503991 h 5533292"/>
              <a:gd name="connsiteX8" fmla="*/ 3927231 w 4267200"/>
              <a:gd name="connsiteY8" fmla="*/ 5111261 h 5533292"/>
              <a:gd name="connsiteX9" fmla="*/ 269631 w 4267200"/>
              <a:gd name="connsiteY9" fmla="*/ 5099538 h 5533292"/>
              <a:gd name="connsiteX10" fmla="*/ 199293 w 4267200"/>
              <a:gd name="connsiteY10" fmla="*/ 617784 h 5533292"/>
              <a:gd name="connsiteX11" fmla="*/ 355635 w 4267200"/>
              <a:gd name="connsiteY11" fmla="*/ 609701 h 5533292"/>
              <a:gd name="connsiteX12" fmla="*/ 269631 w 4267200"/>
              <a:gd name="connsiteY12" fmla="*/ 11723 h 5533292"/>
              <a:gd name="connsiteX0" fmla="*/ 269631 w 4267200"/>
              <a:gd name="connsiteY0" fmla="*/ 11723 h 5533292"/>
              <a:gd name="connsiteX1" fmla="*/ 0 w 4267200"/>
              <a:gd name="connsiteY1" fmla="*/ 0 h 5533292"/>
              <a:gd name="connsiteX2" fmla="*/ 105508 w 4267200"/>
              <a:gd name="connsiteY2" fmla="*/ 5533292 h 5533292"/>
              <a:gd name="connsiteX3" fmla="*/ 4056185 w 4267200"/>
              <a:gd name="connsiteY3" fmla="*/ 5498123 h 5533292"/>
              <a:gd name="connsiteX4" fmla="*/ 4267200 w 4267200"/>
              <a:gd name="connsiteY4" fmla="*/ 152400 h 5533292"/>
              <a:gd name="connsiteX5" fmla="*/ 3841228 w 4267200"/>
              <a:gd name="connsiteY5" fmla="*/ 168266 h 5533292"/>
              <a:gd name="connsiteX6" fmla="*/ 3794335 w 4267200"/>
              <a:gd name="connsiteY6" fmla="*/ 511874 h 5533292"/>
              <a:gd name="connsiteX7" fmla="*/ 3974123 w 4267200"/>
              <a:gd name="connsiteY7" fmla="*/ 503991 h 5533292"/>
              <a:gd name="connsiteX8" fmla="*/ 3927231 w 4267200"/>
              <a:gd name="connsiteY8" fmla="*/ 5111261 h 5533292"/>
              <a:gd name="connsiteX9" fmla="*/ 269631 w 4267200"/>
              <a:gd name="connsiteY9" fmla="*/ 5099538 h 5533292"/>
              <a:gd name="connsiteX10" fmla="*/ 199293 w 4267200"/>
              <a:gd name="connsiteY10" fmla="*/ 617784 h 5533292"/>
              <a:gd name="connsiteX11" fmla="*/ 355635 w 4267200"/>
              <a:gd name="connsiteY11" fmla="*/ 609701 h 5533292"/>
              <a:gd name="connsiteX12" fmla="*/ 269631 w 4267200"/>
              <a:gd name="connsiteY12" fmla="*/ 11723 h 5533292"/>
              <a:gd name="connsiteX0" fmla="*/ 269631 w 4267200"/>
              <a:gd name="connsiteY0" fmla="*/ 11723 h 5533292"/>
              <a:gd name="connsiteX1" fmla="*/ 0 w 4267200"/>
              <a:gd name="connsiteY1" fmla="*/ 0 h 5533292"/>
              <a:gd name="connsiteX2" fmla="*/ 105508 w 4267200"/>
              <a:gd name="connsiteY2" fmla="*/ 5533292 h 5533292"/>
              <a:gd name="connsiteX3" fmla="*/ 4056185 w 4267200"/>
              <a:gd name="connsiteY3" fmla="*/ 5498123 h 5533292"/>
              <a:gd name="connsiteX4" fmla="*/ 4267200 w 4267200"/>
              <a:gd name="connsiteY4" fmla="*/ 187872 h 5533292"/>
              <a:gd name="connsiteX5" fmla="*/ 3841228 w 4267200"/>
              <a:gd name="connsiteY5" fmla="*/ 168266 h 5533292"/>
              <a:gd name="connsiteX6" fmla="*/ 3794335 w 4267200"/>
              <a:gd name="connsiteY6" fmla="*/ 511874 h 5533292"/>
              <a:gd name="connsiteX7" fmla="*/ 3974123 w 4267200"/>
              <a:gd name="connsiteY7" fmla="*/ 503991 h 5533292"/>
              <a:gd name="connsiteX8" fmla="*/ 3927231 w 4267200"/>
              <a:gd name="connsiteY8" fmla="*/ 5111261 h 5533292"/>
              <a:gd name="connsiteX9" fmla="*/ 269631 w 4267200"/>
              <a:gd name="connsiteY9" fmla="*/ 5099538 h 5533292"/>
              <a:gd name="connsiteX10" fmla="*/ 199293 w 4267200"/>
              <a:gd name="connsiteY10" fmla="*/ 617784 h 5533292"/>
              <a:gd name="connsiteX11" fmla="*/ 355635 w 4267200"/>
              <a:gd name="connsiteY11" fmla="*/ 609701 h 5533292"/>
              <a:gd name="connsiteX12" fmla="*/ 269631 w 4267200"/>
              <a:gd name="connsiteY12" fmla="*/ 11723 h 5533292"/>
              <a:gd name="connsiteX0" fmla="*/ 269631 w 4267200"/>
              <a:gd name="connsiteY0" fmla="*/ 11723 h 5533292"/>
              <a:gd name="connsiteX1" fmla="*/ 0 w 4267200"/>
              <a:gd name="connsiteY1" fmla="*/ 0 h 5533292"/>
              <a:gd name="connsiteX2" fmla="*/ 105508 w 4267200"/>
              <a:gd name="connsiteY2" fmla="*/ 5533292 h 5533292"/>
              <a:gd name="connsiteX3" fmla="*/ 4056185 w 4267200"/>
              <a:gd name="connsiteY3" fmla="*/ 5498123 h 5533292"/>
              <a:gd name="connsiteX4" fmla="*/ 4267200 w 4267200"/>
              <a:gd name="connsiteY4" fmla="*/ 187872 h 5533292"/>
              <a:gd name="connsiteX5" fmla="*/ 3841228 w 4267200"/>
              <a:gd name="connsiteY5" fmla="*/ 156442 h 5533292"/>
              <a:gd name="connsiteX6" fmla="*/ 3794335 w 4267200"/>
              <a:gd name="connsiteY6" fmla="*/ 511874 h 5533292"/>
              <a:gd name="connsiteX7" fmla="*/ 3974123 w 4267200"/>
              <a:gd name="connsiteY7" fmla="*/ 503991 h 5533292"/>
              <a:gd name="connsiteX8" fmla="*/ 3927231 w 4267200"/>
              <a:gd name="connsiteY8" fmla="*/ 5111261 h 5533292"/>
              <a:gd name="connsiteX9" fmla="*/ 269631 w 4267200"/>
              <a:gd name="connsiteY9" fmla="*/ 5099538 h 5533292"/>
              <a:gd name="connsiteX10" fmla="*/ 199293 w 4267200"/>
              <a:gd name="connsiteY10" fmla="*/ 617784 h 5533292"/>
              <a:gd name="connsiteX11" fmla="*/ 355635 w 4267200"/>
              <a:gd name="connsiteY11" fmla="*/ 609701 h 5533292"/>
              <a:gd name="connsiteX12" fmla="*/ 269631 w 4267200"/>
              <a:gd name="connsiteY12" fmla="*/ 11723 h 5533292"/>
              <a:gd name="connsiteX0" fmla="*/ 269631 w 4267200"/>
              <a:gd name="connsiteY0" fmla="*/ 11723 h 5533292"/>
              <a:gd name="connsiteX1" fmla="*/ 0 w 4267200"/>
              <a:gd name="connsiteY1" fmla="*/ 0 h 5533292"/>
              <a:gd name="connsiteX2" fmla="*/ 105508 w 4267200"/>
              <a:gd name="connsiteY2" fmla="*/ 5533292 h 5533292"/>
              <a:gd name="connsiteX3" fmla="*/ 4056185 w 4267200"/>
              <a:gd name="connsiteY3" fmla="*/ 5498123 h 5533292"/>
              <a:gd name="connsiteX4" fmla="*/ 4267200 w 4267200"/>
              <a:gd name="connsiteY4" fmla="*/ 176048 h 5533292"/>
              <a:gd name="connsiteX5" fmla="*/ 3841228 w 4267200"/>
              <a:gd name="connsiteY5" fmla="*/ 156442 h 5533292"/>
              <a:gd name="connsiteX6" fmla="*/ 3794335 w 4267200"/>
              <a:gd name="connsiteY6" fmla="*/ 511874 h 5533292"/>
              <a:gd name="connsiteX7" fmla="*/ 3974123 w 4267200"/>
              <a:gd name="connsiteY7" fmla="*/ 503991 h 5533292"/>
              <a:gd name="connsiteX8" fmla="*/ 3927231 w 4267200"/>
              <a:gd name="connsiteY8" fmla="*/ 5111261 h 5533292"/>
              <a:gd name="connsiteX9" fmla="*/ 269631 w 4267200"/>
              <a:gd name="connsiteY9" fmla="*/ 5099538 h 5533292"/>
              <a:gd name="connsiteX10" fmla="*/ 199293 w 4267200"/>
              <a:gd name="connsiteY10" fmla="*/ 617784 h 5533292"/>
              <a:gd name="connsiteX11" fmla="*/ 355635 w 4267200"/>
              <a:gd name="connsiteY11" fmla="*/ 609701 h 5533292"/>
              <a:gd name="connsiteX12" fmla="*/ 269631 w 4267200"/>
              <a:gd name="connsiteY12" fmla="*/ 11723 h 5533292"/>
              <a:gd name="connsiteX0" fmla="*/ 269631 w 4267200"/>
              <a:gd name="connsiteY0" fmla="*/ 19605 h 5533292"/>
              <a:gd name="connsiteX1" fmla="*/ 0 w 4267200"/>
              <a:gd name="connsiteY1" fmla="*/ 0 h 5533292"/>
              <a:gd name="connsiteX2" fmla="*/ 105508 w 4267200"/>
              <a:gd name="connsiteY2" fmla="*/ 5533292 h 5533292"/>
              <a:gd name="connsiteX3" fmla="*/ 4056185 w 4267200"/>
              <a:gd name="connsiteY3" fmla="*/ 5498123 h 5533292"/>
              <a:gd name="connsiteX4" fmla="*/ 4267200 w 4267200"/>
              <a:gd name="connsiteY4" fmla="*/ 176048 h 5533292"/>
              <a:gd name="connsiteX5" fmla="*/ 3841228 w 4267200"/>
              <a:gd name="connsiteY5" fmla="*/ 156442 h 5533292"/>
              <a:gd name="connsiteX6" fmla="*/ 3794335 w 4267200"/>
              <a:gd name="connsiteY6" fmla="*/ 511874 h 5533292"/>
              <a:gd name="connsiteX7" fmla="*/ 3974123 w 4267200"/>
              <a:gd name="connsiteY7" fmla="*/ 503991 h 5533292"/>
              <a:gd name="connsiteX8" fmla="*/ 3927231 w 4267200"/>
              <a:gd name="connsiteY8" fmla="*/ 5111261 h 5533292"/>
              <a:gd name="connsiteX9" fmla="*/ 269631 w 4267200"/>
              <a:gd name="connsiteY9" fmla="*/ 5099538 h 5533292"/>
              <a:gd name="connsiteX10" fmla="*/ 199293 w 4267200"/>
              <a:gd name="connsiteY10" fmla="*/ 617784 h 5533292"/>
              <a:gd name="connsiteX11" fmla="*/ 355635 w 4267200"/>
              <a:gd name="connsiteY11" fmla="*/ 609701 h 5533292"/>
              <a:gd name="connsiteX12" fmla="*/ 269631 w 4267200"/>
              <a:gd name="connsiteY12" fmla="*/ 19605 h 5533292"/>
              <a:gd name="connsiteX0" fmla="*/ 269631 w 4267200"/>
              <a:gd name="connsiteY0" fmla="*/ 3840 h 5517527"/>
              <a:gd name="connsiteX1" fmla="*/ 0 w 4267200"/>
              <a:gd name="connsiteY1" fmla="*/ 0 h 5517527"/>
              <a:gd name="connsiteX2" fmla="*/ 105508 w 4267200"/>
              <a:gd name="connsiteY2" fmla="*/ 5517527 h 5517527"/>
              <a:gd name="connsiteX3" fmla="*/ 4056185 w 4267200"/>
              <a:gd name="connsiteY3" fmla="*/ 5482358 h 5517527"/>
              <a:gd name="connsiteX4" fmla="*/ 4267200 w 4267200"/>
              <a:gd name="connsiteY4" fmla="*/ 160283 h 5517527"/>
              <a:gd name="connsiteX5" fmla="*/ 3841228 w 4267200"/>
              <a:gd name="connsiteY5" fmla="*/ 140677 h 5517527"/>
              <a:gd name="connsiteX6" fmla="*/ 3794335 w 4267200"/>
              <a:gd name="connsiteY6" fmla="*/ 496109 h 5517527"/>
              <a:gd name="connsiteX7" fmla="*/ 3974123 w 4267200"/>
              <a:gd name="connsiteY7" fmla="*/ 488226 h 5517527"/>
              <a:gd name="connsiteX8" fmla="*/ 3927231 w 4267200"/>
              <a:gd name="connsiteY8" fmla="*/ 5095496 h 5517527"/>
              <a:gd name="connsiteX9" fmla="*/ 269631 w 4267200"/>
              <a:gd name="connsiteY9" fmla="*/ 5083773 h 5517527"/>
              <a:gd name="connsiteX10" fmla="*/ 199293 w 4267200"/>
              <a:gd name="connsiteY10" fmla="*/ 602019 h 5517527"/>
              <a:gd name="connsiteX11" fmla="*/ 355635 w 4267200"/>
              <a:gd name="connsiteY11" fmla="*/ 593936 h 5517527"/>
              <a:gd name="connsiteX12" fmla="*/ 269631 w 4267200"/>
              <a:gd name="connsiteY12" fmla="*/ 3840 h 5517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67200" h="5517527">
                <a:moveTo>
                  <a:pt x="269631" y="3840"/>
                </a:moveTo>
                <a:lnTo>
                  <a:pt x="0" y="0"/>
                </a:lnTo>
                <a:lnTo>
                  <a:pt x="105508" y="5517527"/>
                </a:lnTo>
                <a:lnTo>
                  <a:pt x="4056185" y="5482358"/>
                </a:lnTo>
                <a:lnTo>
                  <a:pt x="4267200" y="160283"/>
                </a:lnTo>
                <a:lnTo>
                  <a:pt x="3841228" y="140677"/>
                </a:lnTo>
                <a:lnTo>
                  <a:pt x="3794335" y="496109"/>
                </a:lnTo>
                <a:lnTo>
                  <a:pt x="3974123" y="488226"/>
                </a:lnTo>
                <a:lnTo>
                  <a:pt x="3927231" y="5095496"/>
                </a:lnTo>
                <a:lnTo>
                  <a:pt x="269631" y="5083773"/>
                </a:lnTo>
                <a:lnTo>
                  <a:pt x="199293" y="602019"/>
                </a:lnTo>
                <a:lnTo>
                  <a:pt x="355635" y="593936"/>
                </a:lnTo>
                <a:lnTo>
                  <a:pt x="269631" y="384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0" name="Textfeld 89"/>
          <p:cNvSpPr txBox="1"/>
          <p:nvPr/>
        </p:nvSpPr>
        <p:spPr>
          <a:xfrm>
            <a:off x="3476931" y="1989654"/>
            <a:ext cx="1555298" cy="369332"/>
          </a:xfrm>
          <a:prstGeom prst="rect">
            <a:avLst/>
          </a:prstGeom>
          <a:noFill/>
        </p:spPr>
        <p:txBody>
          <a:bodyPr wrap="none" rtlCol="0">
            <a:spAutoFit/>
          </a:bodyPr>
          <a:lstStyle/>
          <a:p>
            <a:r>
              <a:rPr lang="de-DE" dirty="0" err="1"/>
              <a:t>ibK</a:t>
            </a:r>
            <a:r>
              <a:rPr lang="de-DE" dirty="0"/>
              <a:t> einordnen</a:t>
            </a:r>
          </a:p>
        </p:txBody>
      </p:sp>
      <p:sp>
        <p:nvSpPr>
          <p:cNvPr id="91" name="Rechteck 90"/>
          <p:cNvSpPr/>
          <p:nvPr/>
        </p:nvSpPr>
        <p:spPr>
          <a:xfrm>
            <a:off x="2874936" y="5927387"/>
            <a:ext cx="3733800" cy="302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t>Ende um 17:00 Uhr</a:t>
            </a:r>
          </a:p>
        </p:txBody>
      </p:sp>
      <p:sp>
        <p:nvSpPr>
          <p:cNvPr id="93" name="Textfeld 92"/>
          <p:cNvSpPr txBox="1"/>
          <p:nvPr/>
        </p:nvSpPr>
        <p:spPr>
          <a:xfrm>
            <a:off x="3454822" y="3995207"/>
            <a:ext cx="1655774" cy="369332"/>
          </a:xfrm>
          <a:prstGeom prst="rect">
            <a:avLst/>
          </a:prstGeom>
          <a:noFill/>
        </p:spPr>
        <p:txBody>
          <a:bodyPr wrap="none" rtlCol="0">
            <a:spAutoFit/>
          </a:bodyPr>
          <a:lstStyle/>
          <a:p>
            <a:r>
              <a:rPr lang="de-DE" dirty="0"/>
              <a:t>Praxisphase mit</a:t>
            </a:r>
          </a:p>
        </p:txBody>
      </p:sp>
      <p:sp>
        <p:nvSpPr>
          <p:cNvPr id="56" name="Textfeld 55"/>
          <p:cNvSpPr txBox="1"/>
          <p:nvPr/>
        </p:nvSpPr>
        <p:spPr>
          <a:xfrm>
            <a:off x="3454852" y="4254061"/>
            <a:ext cx="2822952" cy="369332"/>
          </a:xfrm>
          <a:prstGeom prst="rect">
            <a:avLst/>
          </a:prstGeom>
          <a:noFill/>
        </p:spPr>
        <p:txBody>
          <a:bodyPr wrap="none" rtlCol="0">
            <a:spAutoFit/>
          </a:bodyPr>
          <a:lstStyle/>
          <a:p>
            <a:r>
              <a:rPr lang="de-DE" dirty="0" err="1"/>
              <a:t>LernBausteinen</a:t>
            </a:r>
            <a:r>
              <a:rPr lang="de-DE" dirty="0"/>
              <a:t> aus Klasse 8</a:t>
            </a:r>
          </a:p>
        </p:txBody>
      </p:sp>
      <p:sp>
        <p:nvSpPr>
          <p:cNvPr id="4" name="Rechteck 3"/>
          <p:cNvSpPr/>
          <p:nvPr/>
        </p:nvSpPr>
        <p:spPr>
          <a:xfrm>
            <a:off x="3454852" y="4922721"/>
            <a:ext cx="1063433" cy="923330"/>
          </a:xfrm>
          <a:prstGeom prst="rect">
            <a:avLst/>
          </a:prstGeom>
        </p:spPr>
        <p:txBody>
          <a:bodyPr wrap="none">
            <a:spAutoFit/>
          </a:bodyPr>
          <a:lstStyle/>
          <a:p>
            <a:r>
              <a:rPr lang="de-DE" dirty="0"/>
              <a:t>Sonstiges</a:t>
            </a:r>
          </a:p>
          <a:p>
            <a:r>
              <a:rPr lang="de-DE" dirty="0"/>
              <a:t>Fragen</a:t>
            </a:r>
          </a:p>
          <a:p>
            <a:r>
              <a:rPr lang="de-DE" dirty="0"/>
              <a:t>Reflexion</a:t>
            </a:r>
          </a:p>
        </p:txBody>
      </p:sp>
      <p:grpSp>
        <p:nvGrpSpPr>
          <p:cNvPr id="2" name="Gruppieren 1"/>
          <p:cNvGrpSpPr/>
          <p:nvPr/>
        </p:nvGrpSpPr>
        <p:grpSpPr>
          <a:xfrm>
            <a:off x="271523" y="281392"/>
            <a:ext cx="1334068" cy="1236512"/>
            <a:chOff x="271523" y="281392"/>
            <a:chExt cx="1334068" cy="1236512"/>
          </a:xfrm>
        </p:grpSpPr>
        <p:grpSp>
          <p:nvGrpSpPr>
            <p:cNvPr id="52" name="Gruppieren 51"/>
            <p:cNvGrpSpPr/>
            <p:nvPr/>
          </p:nvGrpSpPr>
          <p:grpSpPr>
            <a:xfrm>
              <a:off x="402353" y="439121"/>
              <a:ext cx="1040893" cy="921267"/>
              <a:chOff x="376783" y="4333568"/>
              <a:chExt cx="1534216" cy="1357894"/>
            </a:xfrm>
          </p:grpSpPr>
          <p:sp>
            <p:nvSpPr>
              <p:cNvPr id="53" name="Freihandform 42"/>
              <p:cNvSpPr/>
              <p:nvPr/>
            </p:nvSpPr>
            <p:spPr>
              <a:xfrm>
                <a:off x="440322" y="4377111"/>
                <a:ext cx="555171" cy="609600"/>
              </a:xfrm>
              <a:custGeom>
                <a:avLst/>
                <a:gdLst>
                  <a:gd name="connsiteX0" fmla="*/ 0 w 555171"/>
                  <a:gd name="connsiteY0" fmla="*/ 555171 h 609600"/>
                  <a:gd name="connsiteX1" fmla="*/ 21771 w 555171"/>
                  <a:gd name="connsiteY1" fmla="*/ 10886 h 609600"/>
                  <a:gd name="connsiteX2" fmla="*/ 185057 w 555171"/>
                  <a:gd name="connsiteY2" fmla="*/ 0 h 609600"/>
                  <a:gd name="connsiteX3" fmla="*/ 359228 w 555171"/>
                  <a:gd name="connsiteY3" fmla="*/ 381000 h 609600"/>
                  <a:gd name="connsiteX4" fmla="*/ 413657 w 555171"/>
                  <a:gd name="connsiteY4" fmla="*/ 0 h 609600"/>
                  <a:gd name="connsiteX5" fmla="*/ 555171 w 555171"/>
                  <a:gd name="connsiteY5" fmla="*/ 10886 h 609600"/>
                  <a:gd name="connsiteX6" fmla="*/ 446314 w 555171"/>
                  <a:gd name="connsiteY6" fmla="*/ 587829 h 609600"/>
                  <a:gd name="connsiteX7" fmla="*/ 293914 w 555171"/>
                  <a:gd name="connsiteY7" fmla="*/ 598714 h 609600"/>
                  <a:gd name="connsiteX8" fmla="*/ 130628 w 555171"/>
                  <a:gd name="connsiteY8" fmla="*/ 141514 h 609600"/>
                  <a:gd name="connsiteX9" fmla="*/ 152400 w 555171"/>
                  <a:gd name="connsiteY9" fmla="*/ 609600 h 609600"/>
                  <a:gd name="connsiteX10" fmla="*/ 0 w 555171"/>
                  <a:gd name="connsiteY10" fmla="*/ 555171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5171" h="609600">
                    <a:moveTo>
                      <a:pt x="0" y="555171"/>
                    </a:moveTo>
                    <a:lnTo>
                      <a:pt x="21771" y="10886"/>
                    </a:lnTo>
                    <a:lnTo>
                      <a:pt x="185057" y="0"/>
                    </a:lnTo>
                    <a:lnTo>
                      <a:pt x="359228" y="381000"/>
                    </a:lnTo>
                    <a:lnTo>
                      <a:pt x="413657" y="0"/>
                    </a:lnTo>
                    <a:lnTo>
                      <a:pt x="555171" y="10886"/>
                    </a:lnTo>
                    <a:lnTo>
                      <a:pt x="446314" y="587829"/>
                    </a:lnTo>
                    <a:lnTo>
                      <a:pt x="293914" y="598714"/>
                    </a:lnTo>
                    <a:lnTo>
                      <a:pt x="130628" y="141514"/>
                    </a:lnTo>
                    <a:lnTo>
                      <a:pt x="152400" y="609600"/>
                    </a:lnTo>
                    <a:lnTo>
                      <a:pt x="0" y="55517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7" name="Freihandform 43"/>
              <p:cNvSpPr/>
              <p:nvPr/>
            </p:nvSpPr>
            <p:spPr>
              <a:xfrm>
                <a:off x="951950" y="4507740"/>
                <a:ext cx="609600" cy="457200"/>
              </a:xfrm>
              <a:custGeom>
                <a:avLst/>
                <a:gdLst>
                  <a:gd name="connsiteX0" fmla="*/ 97972 w 609600"/>
                  <a:gd name="connsiteY0" fmla="*/ 21771 h 457200"/>
                  <a:gd name="connsiteX1" fmla="*/ 0 w 609600"/>
                  <a:gd name="connsiteY1" fmla="*/ 21771 h 457200"/>
                  <a:gd name="connsiteX2" fmla="*/ 108858 w 609600"/>
                  <a:gd name="connsiteY2" fmla="*/ 435428 h 457200"/>
                  <a:gd name="connsiteX3" fmla="*/ 206829 w 609600"/>
                  <a:gd name="connsiteY3" fmla="*/ 446314 h 457200"/>
                  <a:gd name="connsiteX4" fmla="*/ 283029 w 609600"/>
                  <a:gd name="connsiteY4" fmla="*/ 163285 h 457200"/>
                  <a:gd name="connsiteX5" fmla="*/ 359229 w 609600"/>
                  <a:gd name="connsiteY5" fmla="*/ 457200 h 457200"/>
                  <a:gd name="connsiteX6" fmla="*/ 478972 w 609600"/>
                  <a:gd name="connsiteY6" fmla="*/ 446314 h 457200"/>
                  <a:gd name="connsiteX7" fmla="*/ 609600 w 609600"/>
                  <a:gd name="connsiteY7" fmla="*/ 10885 h 457200"/>
                  <a:gd name="connsiteX8" fmla="*/ 468086 w 609600"/>
                  <a:gd name="connsiteY8" fmla="*/ 21771 h 457200"/>
                  <a:gd name="connsiteX9" fmla="*/ 402772 w 609600"/>
                  <a:gd name="connsiteY9" fmla="*/ 315685 h 457200"/>
                  <a:gd name="connsiteX10" fmla="*/ 315686 w 609600"/>
                  <a:gd name="connsiteY10" fmla="*/ 0 h 457200"/>
                  <a:gd name="connsiteX11" fmla="*/ 228600 w 609600"/>
                  <a:gd name="connsiteY11" fmla="*/ 10885 h 457200"/>
                  <a:gd name="connsiteX12" fmla="*/ 141515 w 609600"/>
                  <a:gd name="connsiteY12" fmla="*/ 304800 h 457200"/>
                  <a:gd name="connsiteX13" fmla="*/ 97972 w 609600"/>
                  <a:gd name="connsiteY13" fmla="*/ 21771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9600" h="457200">
                    <a:moveTo>
                      <a:pt x="97972" y="21771"/>
                    </a:moveTo>
                    <a:lnTo>
                      <a:pt x="0" y="21771"/>
                    </a:lnTo>
                    <a:lnTo>
                      <a:pt x="108858" y="435428"/>
                    </a:lnTo>
                    <a:lnTo>
                      <a:pt x="206829" y="446314"/>
                    </a:lnTo>
                    <a:lnTo>
                      <a:pt x="283029" y="163285"/>
                    </a:lnTo>
                    <a:lnTo>
                      <a:pt x="359229" y="457200"/>
                    </a:lnTo>
                    <a:lnTo>
                      <a:pt x="478972" y="446314"/>
                    </a:lnTo>
                    <a:lnTo>
                      <a:pt x="609600" y="10885"/>
                    </a:lnTo>
                    <a:lnTo>
                      <a:pt x="468086" y="21771"/>
                    </a:lnTo>
                    <a:lnTo>
                      <a:pt x="402772" y="315685"/>
                    </a:lnTo>
                    <a:lnTo>
                      <a:pt x="315686" y="0"/>
                    </a:lnTo>
                    <a:lnTo>
                      <a:pt x="228600" y="10885"/>
                    </a:lnTo>
                    <a:lnTo>
                      <a:pt x="141515" y="304800"/>
                    </a:lnTo>
                    <a:lnTo>
                      <a:pt x="97972" y="2177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8" name="Freihandform 44"/>
              <p:cNvSpPr/>
              <p:nvPr/>
            </p:nvSpPr>
            <p:spPr>
              <a:xfrm>
                <a:off x="1432028" y="4333568"/>
                <a:ext cx="478971" cy="653143"/>
              </a:xfrm>
              <a:custGeom>
                <a:avLst/>
                <a:gdLst>
                  <a:gd name="connsiteX0" fmla="*/ 152400 w 478971"/>
                  <a:gd name="connsiteY0" fmla="*/ 620486 h 653143"/>
                  <a:gd name="connsiteX1" fmla="*/ 141514 w 478971"/>
                  <a:gd name="connsiteY1" fmla="*/ 108857 h 653143"/>
                  <a:gd name="connsiteX2" fmla="*/ 0 w 478971"/>
                  <a:gd name="connsiteY2" fmla="*/ 130629 h 653143"/>
                  <a:gd name="connsiteX3" fmla="*/ 0 w 478971"/>
                  <a:gd name="connsiteY3" fmla="*/ 0 h 653143"/>
                  <a:gd name="connsiteX4" fmla="*/ 478971 w 478971"/>
                  <a:gd name="connsiteY4" fmla="*/ 32657 h 653143"/>
                  <a:gd name="connsiteX5" fmla="*/ 468086 w 478971"/>
                  <a:gd name="connsiteY5" fmla="*/ 141514 h 653143"/>
                  <a:gd name="connsiteX6" fmla="*/ 239486 w 478971"/>
                  <a:gd name="connsiteY6" fmla="*/ 141514 h 653143"/>
                  <a:gd name="connsiteX7" fmla="*/ 261257 w 478971"/>
                  <a:gd name="connsiteY7" fmla="*/ 653143 h 653143"/>
                  <a:gd name="connsiteX8" fmla="*/ 152400 w 478971"/>
                  <a:gd name="connsiteY8" fmla="*/ 620486 h 653143"/>
                  <a:gd name="connsiteX0" fmla="*/ 152400 w 478971"/>
                  <a:gd name="connsiteY0" fmla="*/ 620486 h 653143"/>
                  <a:gd name="connsiteX1" fmla="*/ 128357 w 478971"/>
                  <a:gd name="connsiteY1" fmla="*/ 141749 h 653143"/>
                  <a:gd name="connsiteX2" fmla="*/ 0 w 478971"/>
                  <a:gd name="connsiteY2" fmla="*/ 130629 h 653143"/>
                  <a:gd name="connsiteX3" fmla="*/ 0 w 478971"/>
                  <a:gd name="connsiteY3" fmla="*/ 0 h 653143"/>
                  <a:gd name="connsiteX4" fmla="*/ 478971 w 478971"/>
                  <a:gd name="connsiteY4" fmla="*/ 32657 h 653143"/>
                  <a:gd name="connsiteX5" fmla="*/ 468086 w 478971"/>
                  <a:gd name="connsiteY5" fmla="*/ 141514 h 653143"/>
                  <a:gd name="connsiteX6" fmla="*/ 239486 w 478971"/>
                  <a:gd name="connsiteY6" fmla="*/ 141514 h 653143"/>
                  <a:gd name="connsiteX7" fmla="*/ 261257 w 478971"/>
                  <a:gd name="connsiteY7" fmla="*/ 653143 h 653143"/>
                  <a:gd name="connsiteX8" fmla="*/ 152400 w 478971"/>
                  <a:gd name="connsiteY8" fmla="*/ 620486 h 653143"/>
                  <a:gd name="connsiteX0" fmla="*/ 119507 w 478971"/>
                  <a:gd name="connsiteY0" fmla="*/ 620486 h 653143"/>
                  <a:gd name="connsiteX1" fmla="*/ 128357 w 478971"/>
                  <a:gd name="connsiteY1" fmla="*/ 141749 h 653143"/>
                  <a:gd name="connsiteX2" fmla="*/ 0 w 478971"/>
                  <a:gd name="connsiteY2" fmla="*/ 130629 h 653143"/>
                  <a:gd name="connsiteX3" fmla="*/ 0 w 478971"/>
                  <a:gd name="connsiteY3" fmla="*/ 0 h 653143"/>
                  <a:gd name="connsiteX4" fmla="*/ 478971 w 478971"/>
                  <a:gd name="connsiteY4" fmla="*/ 32657 h 653143"/>
                  <a:gd name="connsiteX5" fmla="*/ 468086 w 478971"/>
                  <a:gd name="connsiteY5" fmla="*/ 141514 h 653143"/>
                  <a:gd name="connsiteX6" fmla="*/ 239486 w 478971"/>
                  <a:gd name="connsiteY6" fmla="*/ 141514 h 653143"/>
                  <a:gd name="connsiteX7" fmla="*/ 261257 w 478971"/>
                  <a:gd name="connsiteY7" fmla="*/ 653143 h 653143"/>
                  <a:gd name="connsiteX8" fmla="*/ 119507 w 478971"/>
                  <a:gd name="connsiteY8" fmla="*/ 620486 h 653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8971" h="653143">
                    <a:moveTo>
                      <a:pt x="119507" y="620486"/>
                    </a:moveTo>
                    <a:lnTo>
                      <a:pt x="128357" y="141749"/>
                    </a:lnTo>
                    <a:lnTo>
                      <a:pt x="0" y="130629"/>
                    </a:lnTo>
                    <a:lnTo>
                      <a:pt x="0" y="0"/>
                    </a:lnTo>
                    <a:lnTo>
                      <a:pt x="478971" y="32657"/>
                    </a:lnTo>
                    <a:lnTo>
                      <a:pt x="468086" y="141514"/>
                    </a:lnTo>
                    <a:lnTo>
                      <a:pt x="239486" y="141514"/>
                    </a:lnTo>
                    <a:lnTo>
                      <a:pt x="261257" y="653143"/>
                    </a:lnTo>
                    <a:lnTo>
                      <a:pt x="119507" y="62048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64" name="Gruppieren 63"/>
              <p:cNvGrpSpPr/>
              <p:nvPr/>
            </p:nvGrpSpPr>
            <p:grpSpPr>
              <a:xfrm>
                <a:off x="376783" y="5004666"/>
                <a:ext cx="1499220" cy="686796"/>
                <a:chOff x="2494945" y="5226423"/>
                <a:chExt cx="1265648" cy="579796"/>
              </a:xfrm>
              <a:solidFill>
                <a:schemeClr val="accent1"/>
              </a:solidFill>
            </p:grpSpPr>
            <p:sp>
              <p:nvSpPr>
                <p:cNvPr id="65" name="Freihandform 46"/>
                <p:cNvSpPr/>
                <p:nvPr/>
              </p:nvSpPr>
              <p:spPr>
                <a:xfrm>
                  <a:off x="2494945" y="5227485"/>
                  <a:ext cx="443696" cy="547869"/>
                </a:xfrm>
                <a:custGeom>
                  <a:avLst/>
                  <a:gdLst>
                    <a:gd name="connsiteX0" fmla="*/ 46299 w 443696"/>
                    <a:gd name="connsiteY0" fmla="*/ 0 h 547869"/>
                    <a:gd name="connsiteX1" fmla="*/ 57874 w 443696"/>
                    <a:gd name="connsiteY1" fmla="*/ 104172 h 547869"/>
                    <a:gd name="connsiteX2" fmla="*/ 285509 w 443696"/>
                    <a:gd name="connsiteY2" fmla="*/ 92598 h 547869"/>
                    <a:gd name="connsiteX3" fmla="*/ 0 w 443696"/>
                    <a:gd name="connsiteY3" fmla="*/ 547869 h 547869"/>
                    <a:gd name="connsiteX4" fmla="*/ 424405 w 443696"/>
                    <a:gd name="connsiteY4" fmla="*/ 532436 h 547869"/>
                    <a:gd name="connsiteX5" fmla="*/ 408972 w 443696"/>
                    <a:gd name="connsiteY5" fmla="*/ 428263 h 547869"/>
                    <a:gd name="connsiteX6" fmla="*/ 173620 w 443696"/>
                    <a:gd name="connsiteY6" fmla="*/ 459129 h 547869"/>
                    <a:gd name="connsiteX7" fmla="*/ 443696 w 443696"/>
                    <a:gd name="connsiteY7" fmla="*/ 15433 h 547869"/>
                    <a:gd name="connsiteX8" fmla="*/ 46299 w 443696"/>
                    <a:gd name="connsiteY8" fmla="*/ 0 h 547869"/>
                    <a:gd name="connsiteX0" fmla="*/ 46299 w 443696"/>
                    <a:gd name="connsiteY0" fmla="*/ 0 h 547869"/>
                    <a:gd name="connsiteX1" fmla="*/ 60092 w 443696"/>
                    <a:gd name="connsiteY1" fmla="*/ 113046 h 547869"/>
                    <a:gd name="connsiteX2" fmla="*/ 285509 w 443696"/>
                    <a:gd name="connsiteY2" fmla="*/ 92598 h 547869"/>
                    <a:gd name="connsiteX3" fmla="*/ 0 w 443696"/>
                    <a:gd name="connsiteY3" fmla="*/ 547869 h 547869"/>
                    <a:gd name="connsiteX4" fmla="*/ 424405 w 443696"/>
                    <a:gd name="connsiteY4" fmla="*/ 532436 h 547869"/>
                    <a:gd name="connsiteX5" fmla="*/ 408972 w 443696"/>
                    <a:gd name="connsiteY5" fmla="*/ 428263 h 547869"/>
                    <a:gd name="connsiteX6" fmla="*/ 173620 w 443696"/>
                    <a:gd name="connsiteY6" fmla="*/ 459129 h 547869"/>
                    <a:gd name="connsiteX7" fmla="*/ 443696 w 443696"/>
                    <a:gd name="connsiteY7" fmla="*/ 15433 h 547869"/>
                    <a:gd name="connsiteX8" fmla="*/ 46299 w 443696"/>
                    <a:gd name="connsiteY8" fmla="*/ 0 h 547869"/>
                    <a:gd name="connsiteX0" fmla="*/ 46299 w 443696"/>
                    <a:gd name="connsiteY0" fmla="*/ 0 h 547869"/>
                    <a:gd name="connsiteX1" fmla="*/ 60092 w 443696"/>
                    <a:gd name="connsiteY1" fmla="*/ 113046 h 547869"/>
                    <a:gd name="connsiteX2" fmla="*/ 272199 w 443696"/>
                    <a:gd name="connsiteY2" fmla="*/ 99252 h 547869"/>
                    <a:gd name="connsiteX3" fmla="*/ 0 w 443696"/>
                    <a:gd name="connsiteY3" fmla="*/ 547869 h 547869"/>
                    <a:gd name="connsiteX4" fmla="*/ 424405 w 443696"/>
                    <a:gd name="connsiteY4" fmla="*/ 532436 h 547869"/>
                    <a:gd name="connsiteX5" fmla="*/ 408972 w 443696"/>
                    <a:gd name="connsiteY5" fmla="*/ 428263 h 547869"/>
                    <a:gd name="connsiteX6" fmla="*/ 173620 w 443696"/>
                    <a:gd name="connsiteY6" fmla="*/ 459129 h 547869"/>
                    <a:gd name="connsiteX7" fmla="*/ 443696 w 443696"/>
                    <a:gd name="connsiteY7" fmla="*/ 15433 h 547869"/>
                    <a:gd name="connsiteX8" fmla="*/ 46299 w 443696"/>
                    <a:gd name="connsiteY8" fmla="*/ 0 h 547869"/>
                    <a:gd name="connsiteX0" fmla="*/ 46299 w 443696"/>
                    <a:gd name="connsiteY0" fmla="*/ 0 h 547869"/>
                    <a:gd name="connsiteX1" fmla="*/ 60092 w 443696"/>
                    <a:gd name="connsiteY1" fmla="*/ 113046 h 547869"/>
                    <a:gd name="connsiteX2" fmla="*/ 272199 w 443696"/>
                    <a:gd name="connsiteY2" fmla="*/ 99252 h 547869"/>
                    <a:gd name="connsiteX3" fmla="*/ 0 w 443696"/>
                    <a:gd name="connsiteY3" fmla="*/ 547869 h 547869"/>
                    <a:gd name="connsiteX4" fmla="*/ 424405 w 443696"/>
                    <a:gd name="connsiteY4" fmla="*/ 532436 h 547869"/>
                    <a:gd name="connsiteX5" fmla="*/ 408972 w 443696"/>
                    <a:gd name="connsiteY5" fmla="*/ 428263 h 547869"/>
                    <a:gd name="connsiteX6" fmla="*/ 189147 w 443696"/>
                    <a:gd name="connsiteY6" fmla="*/ 448038 h 547869"/>
                    <a:gd name="connsiteX7" fmla="*/ 443696 w 443696"/>
                    <a:gd name="connsiteY7" fmla="*/ 15433 h 547869"/>
                    <a:gd name="connsiteX8" fmla="*/ 46299 w 443696"/>
                    <a:gd name="connsiteY8" fmla="*/ 0 h 547869"/>
                    <a:gd name="connsiteX0" fmla="*/ 46299 w 443696"/>
                    <a:gd name="connsiteY0" fmla="*/ 0 h 547869"/>
                    <a:gd name="connsiteX1" fmla="*/ 60092 w 443696"/>
                    <a:gd name="connsiteY1" fmla="*/ 113046 h 547869"/>
                    <a:gd name="connsiteX2" fmla="*/ 272199 w 443696"/>
                    <a:gd name="connsiteY2" fmla="*/ 99252 h 547869"/>
                    <a:gd name="connsiteX3" fmla="*/ 0 w 443696"/>
                    <a:gd name="connsiteY3" fmla="*/ 547869 h 547869"/>
                    <a:gd name="connsiteX4" fmla="*/ 424405 w 443696"/>
                    <a:gd name="connsiteY4" fmla="*/ 532436 h 547869"/>
                    <a:gd name="connsiteX5" fmla="*/ 420063 w 443696"/>
                    <a:gd name="connsiteY5" fmla="*/ 412736 h 547869"/>
                    <a:gd name="connsiteX6" fmla="*/ 189147 w 443696"/>
                    <a:gd name="connsiteY6" fmla="*/ 448038 h 547869"/>
                    <a:gd name="connsiteX7" fmla="*/ 443696 w 443696"/>
                    <a:gd name="connsiteY7" fmla="*/ 15433 h 547869"/>
                    <a:gd name="connsiteX8" fmla="*/ 46299 w 443696"/>
                    <a:gd name="connsiteY8" fmla="*/ 0 h 547869"/>
                    <a:gd name="connsiteX0" fmla="*/ 46299 w 443696"/>
                    <a:gd name="connsiteY0" fmla="*/ 0 h 547869"/>
                    <a:gd name="connsiteX1" fmla="*/ 31255 w 443696"/>
                    <a:gd name="connsiteY1" fmla="*/ 113046 h 547869"/>
                    <a:gd name="connsiteX2" fmla="*/ 272199 w 443696"/>
                    <a:gd name="connsiteY2" fmla="*/ 99252 h 547869"/>
                    <a:gd name="connsiteX3" fmla="*/ 0 w 443696"/>
                    <a:gd name="connsiteY3" fmla="*/ 547869 h 547869"/>
                    <a:gd name="connsiteX4" fmla="*/ 424405 w 443696"/>
                    <a:gd name="connsiteY4" fmla="*/ 532436 h 547869"/>
                    <a:gd name="connsiteX5" fmla="*/ 420063 w 443696"/>
                    <a:gd name="connsiteY5" fmla="*/ 412736 h 547869"/>
                    <a:gd name="connsiteX6" fmla="*/ 189147 w 443696"/>
                    <a:gd name="connsiteY6" fmla="*/ 448038 h 547869"/>
                    <a:gd name="connsiteX7" fmla="*/ 443696 w 443696"/>
                    <a:gd name="connsiteY7" fmla="*/ 15433 h 547869"/>
                    <a:gd name="connsiteX8" fmla="*/ 46299 w 443696"/>
                    <a:gd name="connsiteY8" fmla="*/ 0 h 547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3696" h="547869">
                      <a:moveTo>
                        <a:pt x="46299" y="0"/>
                      </a:moveTo>
                      <a:lnTo>
                        <a:pt x="31255" y="113046"/>
                      </a:lnTo>
                      <a:lnTo>
                        <a:pt x="272199" y="99252"/>
                      </a:lnTo>
                      <a:lnTo>
                        <a:pt x="0" y="547869"/>
                      </a:lnTo>
                      <a:lnTo>
                        <a:pt x="424405" y="532436"/>
                      </a:lnTo>
                      <a:lnTo>
                        <a:pt x="420063" y="412736"/>
                      </a:lnTo>
                      <a:lnTo>
                        <a:pt x="189147" y="448038"/>
                      </a:lnTo>
                      <a:lnTo>
                        <a:pt x="443696" y="15433"/>
                      </a:lnTo>
                      <a:lnTo>
                        <a:pt x="46299"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6" name="Freihandform 47"/>
                <p:cNvSpPr/>
                <p:nvPr/>
              </p:nvSpPr>
              <p:spPr>
                <a:xfrm>
                  <a:off x="3297606" y="5226423"/>
                  <a:ext cx="462987" cy="556647"/>
                </a:xfrm>
                <a:custGeom>
                  <a:avLst/>
                  <a:gdLst>
                    <a:gd name="connsiteX0" fmla="*/ 216061 w 462987"/>
                    <a:gd name="connsiteY0" fmla="*/ 246926 h 563301"/>
                    <a:gd name="connsiteX1" fmla="*/ 239210 w 462987"/>
                    <a:gd name="connsiteY1" fmla="*/ 324091 h 563301"/>
                    <a:gd name="connsiteX2" fmla="*/ 358815 w 462987"/>
                    <a:gd name="connsiteY2" fmla="*/ 324091 h 563301"/>
                    <a:gd name="connsiteX3" fmla="*/ 343382 w 462987"/>
                    <a:gd name="connsiteY3" fmla="*/ 482278 h 563301"/>
                    <a:gd name="connsiteX4" fmla="*/ 173620 w 462987"/>
                    <a:gd name="connsiteY4" fmla="*/ 493853 h 563301"/>
                    <a:gd name="connsiteX5" fmla="*/ 69448 w 462987"/>
                    <a:gd name="connsiteY5" fmla="*/ 316374 h 563301"/>
                    <a:gd name="connsiteX6" fmla="*/ 150471 w 462987"/>
                    <a:gd name="connsiteY6" fmla="*/ 108030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43382 w 462987"/>
                    <a:gd name="connsiteY3" fmla="*/ 482278 h 563301"/>
                    <a:gd name="connsiteX4" fmla="*/ 173620 w 462987"/>
                    <a:gd name="connsiteY4" fmla="*/ 493853 h 563301"/>
                    <a:gd name="connsiteX5" fmla="*/ 92597 w 462987"/>
                    <a:gd name="connsiteY5" fmla="*/ 316374 h 563301"/>
                    <a:gd name="connsiteX6" fmla="*/ 150471 w 462987"/>
                    <a:gd name="connsiteY6" fmla="*/ 108030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43382 w 462987"/>
                    <a:gd name="connsiteY3" fmla="*/ 482278 h 563301"/>
                    <a:gd name="connsiteX4" fmla="*/ 192911 w 462987"/>
                    <a:gd name="connsiteY4" fmla="*/ 482278 h 563301"/>
                    <a:gd name="connsiteX5" fmla="*/ 92597 w 462987"/>
                    <a:gd name="connsiteY5" fmla="*/ 316374 h 563301"/>
                    <a:gd name="connsiteX6" fmla="*/ 150471 w 462987"/>
                    <a:gd name="connsiteY6" fmla="*/ 108030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31808 w 462987"/>
                    <a:gd name="connsiteY3" fmla="*/ 459128 h 563301"/>
                    <a:gd name="connsiteX4" fmla="*/ 192911 w 462987"/>
                    <a:gd name="connsiteY4" fmla="*/ 482278 h 563301"/>
                    <a:gd name="connsiteX5" fmla="*/ 92597 w 462987"/>
                    <a:gd name="connsiteY5" fmla="*/ 316374 h 563301"/>
                    <a:gd name="connsiteX6" fmla="*/ 150471 w 462987"/>
                    <a:gd name="connsiteY6" fmla="*/ 108030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31808 w 462987"/>
                    <a:gd name="connsiteY3" fmla="*/ 459128 h 563301"/>
                    <a:gd name="connsiteX4" fmla="*/ 192911 w 462987"/>
                    <a:gd name="connsiteY4" fmla="*/ 482278 h 563301"/>
                    <a:gd name="connsiteX5" fmla="*/ 92597 w 462987"/>
                    <a:gd name="connsiteY5" fmla="*/ 316374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31808 w 462987"/>
                    <a:gd name="connsiteY3" fmla="*/ 459128 h 563301"/>
                    <a:gd name="connsiteX4" fmla="*/ 192911 w 462987"/>
                    <a:gd name="connsiteY4" fmla="*/ 482278 h 563301"/>
                    <a:gd name="connsiteX5" fmla="*/ 116998 w 462987"/>
                    <a:gd name="connsiteY5" fmla="*/ 311938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31808 w 462987"/>
                    <a:gd name="connsiteY3" fmla="*/ 459128 h 563301"/>
                    <a:gd name="connsiteX4" fmla="*/ 195129 w 462987"/>
                    <a:gd name="connsiteY4" fmla="*/ 466750 h 563301"/>
                    <a:gd name="connsiteX5" fmla="*/ 116998 w 462987"/>
                    <a:gd name="connsiteY5" fmla="*/ 311938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16280 w 462987"/>
                    <a:gd name="connsiteY3" fmla="*/ 448037 h 563301"/>
                    <a:gd name="connsiteX4" fmla="*/ 195129 w 462987"/>
                    <a:gd name="connsiteY4" fmla="*/ 466750 h 563301"/>
                    <a:gd name="connsiteX5" fmla="*/ 116998 w 462987"/>
                    <a:gd name="connsiteY5" fmla="*/ 311938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16280 w 462987"/>
                    <a:gd name="connsiteY3" fmla="*/ 448037 h 563301"/>
                    <a:gd name="connsiteX4" fmla="*/ 195129 w 462987"/>
                    <a:gd name="connsiteY4" fmla="*/ 466750 h 563301"/>
                    <a:gd name="connsiteX5" fmla="*/ 116998 w 462987"/>
                    <a:gd name="connsiteY5" fmla="*/ 311938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31304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16280 w 462987"/>
                    <a:gd name="connsiteY3" fmla="*/ 448037 h 563301"/>
                    <a:gd name="connsiteX4" fmla="*/ 195129 w 462987"/>
                    <a:gd name="connsiteY4" fmla="*/ 466750 h 563301"/>
                    <a:gd name="connsiteX5" fmla="*/ 116998 w 462987"/>
                    <a:gd name="connsiteY5" fmla="*/ 311938 h 563301"/>
                    <a:gd name="connsiteX6" fmla="*/ 150471 w 462987"/>
                    <a:gd name="connsiteY6" fmla="*/ 115747 h 563301"/>
                    <a:gd name="connsiteX7" fmla="*/ 332869 w 462987"/>
                    <a:gd name="connsiteY7" fmla="*/ 87676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31304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16280 w 462987"/>
                    <a:gd name="connsiteY3" fmla="*/ 448037 h 563301"/>
                    <a:gd name="connsiteX4" fmla="*/ 195129 w 462987"/>
                    <a:gd name="connsiteY4" fmla="*/ 466750 h 563301"/>
                    <a:gd name="connsiteX5" fmla="*/ 116998 w 462987"/>
                    <a:gd name="connsiteY5" fmla="*/ 311938 h 563301"/>
                    <a:gd name="connsiteX6" fmla="*/ 154907 w 462987"/>
                    <a:gd name="connsiteY6" fmla="*/ 131275 h 563301"/>
                    <a:gd name="connsiteX7" fmla="*/ 332869 w 462987"/>
                    <a:gd name="connsiteY7" fmla="*/ 87676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31304 h 563301"/>
                    <a:gd name="connsiteX16" fmla="*/ 216061 w 462987"/>
                    <a:gd name="connsiteY16" fmla="*/ 246926 h 563301"/>
                    <a:gd name="connsiteX0" fmla="*/ 216061 w 462987"/>
                    <a:gd name="connsiteY0" fmla="*/ 240272 h 556647"/>
                    <a:gd name="connsiteX1" fmla="*/ 239210 w 462987"/>
                    <a:gd name="connsiteY1" fmla="*/ 317437 h 556647"/>
                    <a:gd name="connsiteX2" fmla="*/ 358815 w 462987"/>
                    <a:gd name="connsiteY2" fmla="*/ 317437 h 556647"/>
                    <a:gd name="connsiteX3" fmla="*/ 316280 w 462987"/>
                    <a:gd name="connsiteY3" fmla="*/ 441383 h 556647"/>
                    <a:gd name="connsiteX4" fmla="*/ 195129 w 462987"/>
                    <a:gd name="connsiteY4" fmla="*/ 460096 h 556647"/>
                    <a:gd name="connsiteX5" fmla="*/ 116998 w 462987"/>
                    <a:gd name="connsiteY5" fmla="*/ 305284 h 556647"/>
                    <a:gd name="connsiteX6" fmla="*/ 154907 w 462987"/>
                    <a:gd name="connsiteY6" fmla="*/ 124621 h 556647"/>
                    <a:gd name="connsiteX7" fmla="*/ 332869 w 462987"/>
                    <a:gd name="connsiteY7" fmla="*/ 81022 h 556647"/>
                    <a:gd name="connsiteX8" fmla="*/ 435980 w 462987"/>
                    <a:gd name="connsiteY8" fmla="*/ 136100 h 556647"/>
                    <a:gd name="connsiteX9" fmla="*/ 462987 w 462987"/>
                    <a:gd name="connsiteY9" fmla="*/ 47361 h 556647"/>
                    <a:gd name="connsiteX10" fmla="*/ 304705 w 462987"/>
                    <a:gd name="connsiteY10" fmla="*/ 0 h 556647"/>
                    <a:gd name="connsiteX11" fmla="*/ 65590 w 462987"/>
                    <a:gd name="connsiteY11" fmla="*/ 58936 h 556647"/>
                    <a:gd name="connsiteX12" fmla="*/ 0 w 462987"/>
                    <a:gd name="connsiteY12" fmla="*/ 332870 h 556647"/>
                    <a:gd name="connsiteX13" fmla="*/ 158187 w 462987"/>
                    <a:gd name="connsiteY13" fmla="*/ 556647 h 556647"/>
                    <a:gd name="connsiteX14" fmla="*/ 424405 w 462987"/>
                    <a:gd name="connsiteY14" fmla="*/ 506490 h 556647"/>
                    <a:gd name="connsiteX15" fmla="*/ 435980 w 462987"/>
                    <a:gd name="connsiteY15" fmla="*/ 224650 h 556647"/>
                    <a:gd name="connsiteX16" fmla="*/ 216061 w 462987"/>
                    <a:gd name="connsiteY16" fmla="*/ 240272 h 556647"/>
                    <a:gd name="connsiteX0" fmla="*/ 216061 w 462987"/>
                    <a:gd name="connsiteY0" fmla="*/ 240272 h 556647"/>
                    <a:gd name="connsiteX1" fmla="*/ 239210 w 462987"/>
                    <a:gd name="connsiteY1" fmla="*/ 317437 h 556647"/>
                    <a:gd name="connsiteX2" fmla="*/ 358815 w 462987"/>
                    <a:gd name="connsiteY2" fmla="*/ 317437 h 556647"/>
                    <a:gd name="connsiteX3" fmla="*/ 316280 w 462987"/>
                    <a:gd name="connsiteY3" fmla="*/ 441383 h 556647"/>
                    <a:gd name="connsiteX4" fmla="*/ 195129 w 462987"/>
                    <a:gd name="connsiteY4" fmla="*/ 460096 h 556647"/>
                    <a:gd name="connsiteX5" fmla="*/ 116998 w 462987"/>
                    <a:gd name="connsiteY5" fmla="*/ 305284 h 556647"/>
                    <a:gd name="connsiteX6" fmla="*/ 154907 w 462987"/>
                    <a:gd name="connsiteY6" fmla="*/ 124621 h 556647"/>
                    <a:gd name="connsiteX7" fmla="*/ 310687 w 462987"/>
                    <a:gd name="connsiteY7" fmla="*/ 81022 h 556647"/>
                    <a:gd name="connsiteX8" fmla="*/ 435980 w 462987"/>
                    <a:gd name="connsiteY8" fmla="*/ 136100 h 556647"/>
                    <a:gd name="connsiteX9" fmla="*/ 462987 w 462987"/>
                    <a:gd name="connsiteY9" fmla="*/ 47361 h 556647"/>
                    <a:gd name="connsiteX10" fmla="*/ 304705 w 462987"/>
                    <a:gd name="connsiteY10" fmla="*/ 0 h 556647"/>
                    <a:gd name="connsiteX11" fmla="*/ 65590 w 462987"/>
                    <a:gd name="connsiteY11" fmla="*/ 58936 h 556647"/>
                    <a:gd name="connsiteX12" fmla="*/ 0 w 462987"/>
                    <a:gd name="connsiteY12" fmla="*/ 332870 h 556647"/>
                    <a:gd name="connsiteX13" fmla="*/ 158187 w 462987"/>
                    <a:gd name="connsiteY13" fmla="*/ 556647 h 556647"/>
                    <a:gd name="connsiteX14" fmla="*/ 424405 w 462987"/>
                    <a:gd name="connsiteY14" fmla="*/ 506490 h 556647"/>
                    <a:gd name="connsiteX15" fmla="*/ 435980 w 462987"/>
                    <a:gd name="connsiteY15" fmla="*/ 224650 h 556647"/>
                    <a:gd name="connsiteX16" fmla="*/ 216061 w 462987"/>
                    <a:gd name="connsiteY16" fmla="*/ 240272 h 556647"/>
                    <a:gd name="connsiteX0" fmla="*/ 216061 w 462987"/>
                    <a:gd name="connsiteY0" fmla="*/ 240272 h 556647"/>
                    <a:gd name="connsiteX1" fmla="*/ 239210 w 462987"/>
                    <a:gd name="connsiteY1" fmla="*/ 317437 h 556647"/>
                    <a:gd name="connsiteX2" fmla="*/ 358815 w 462987"/>
                    <a:gd name="connsiteY2" fmla="*/ 317437 h 556647"/>
                    <a:gd name="connsiteX3" fmla="*/ 316280 w 462987"/>
                    <a:gd name="connsiteY3" fmla="*/ 441383 h 556647"/>
                    <a:gd name="connsiteX4" fmla="*/ 195129 w 462987"/>
                    <a:gd name="connsiteY4" fmla="*/ 460096 h 556647"/>
                    <a:gd name="connsiteX5" fmla="*/ 116998 w 462987"/>
                    <a:gd name="connsiteY5" fmla="*/ 305284 h 556647"/>
                    <a:gd name="connsiteX6" fmla="*/ 154907 w 462987"/>
                    <a:gd name="connsiteY6" fmla="*/ 124621 h 556647"/>
                    <a:gd name="connsiteX7" fmla="*/ 310687 w 462987"/>
                    <a:gd name="connsiteY7" fmla="*/ 81022 h 556647"/>
                    <a:gd name="connsiteX8" fmla="*/ 435980 w 462987"/>
                    <a:gd name="connsiteY8" fmla="*/ 136100 h 556647"/>
                    <a:gd name="connsiteX9" fmla="*/ 462987 w 462987"/>
                    <a:gd name="connsiteY9" fmla="*/ 47361 h 556647"/>
                    <a:gd name="connsiteX10" fmla="*/ 309142 w 462987"/>
                    <a:gd name="connsiteY10" fmla="*/ 0 h 556647"/>
                    <a:gd name="connsiteX11" fmla="*/ 65590 w 462987"/>
                    <a:gd name="connsiteY11" fmla="*/ 58936 h 556647"/>
                    <a:gd name="connsiteX12" fmla="*/ 0 w 462987"/>
                    <a:gd name="connsiteY12" fmla="*/ 332870 h 556647"/>
                    <a:gd name="connsiteX13" fmla="*/ 158187 w 462987"/>
                    <a:gd name="connsiteY13" fmla="*/ 556647 h 556647"/>
                    <a:gd name="connsiteX14" fmla="*/ 424405 w 462987"/>
                    <a:gd name="connsiteY14" fmla="*/ 506490 h 556647"/>
                    <a:gd name="connsiteX15" fmla="*/ 435980 w 462987"/>
                    <a:gd name="connsiteY15" fmla="*/ 224650 h 556647"/>
                    <a:gd name="connsiteX16" fmla="*/ 216061 w 462987"/>
                    <a:gd name="connsiteY16" fmla="*/ 240272 h 556647"/>
                    <a:gd name="connsiteX0" fmla="*/ 216061 w 462987"/>
                    <a:gd name="connsiteY0" fmla="*/ 240272 h 556647"/>
                    <a:gd name="connsiteX1" fmla="*/ 239210 w 462987"/>
                    <a:gd name="connsiteY1" fmla="*/ 317437 h 556647"/>
                    <a:gd name="connsiteX2" fmla="*/ 358815 w 462987"/>
                    <a:gd name="connsiteY2" fmla="*/ 317437 h 556647"/>
                    <a:gd name="connsiteX3" fmla="*/ 316280 w 462987"/>
                    <a:gd name="connsiteY3" fmla="*/ 441383 h 556647"/>
                    <a:gd name="connsiteX4" fmla="*/ 195129 w 462987"/>
                    <a:gd name="connsiteY4" fmla="*/ 460096 h 556647"/>
                    <a:gd name="connsiteX5" fmla="*/ 116998 w 462987"/>
                    <a:gd name="connsiteY5" fmla="*/ 305284 h 556647"/>
                    <a:gd name="connsiteX6" fmla="*/ 154907 w 462987"/>
                    <a:gd name="connsiteY6" fmla="*/ 124621 h 556647"/>
                    <a:gd name="connsiteX7" fmla="*/ 312905 w 462987"/>
                    <a:gd name="connsiteY7" fmla="*/ 81022 h 556647"/>
                    <a:gd name="connsiteX8" fmla="*/ 435980 w 462987"/>
                    <a:gd name="connsiteY8" fmla="*/ 136100 h 556647"/>
                    <a:gd name="connsiteX9" fmla="*/ 462987 w 462987"/>
                    <a:gd name="connsiteY9" fmla="*/ 47361 h 556647"/>
                    <a:gd name="connsiteX10" fmla="*/ 309142 w 462987"/>
                    <a:gd name="connsiteY10" fmla="*/ 0 h 556647"/>
                    <a:gd name="connsiteX11" fmla="*/ 65590 w 462987"/>
                    <a:gd name="connsiteY11" fmla="*/ 58936 h 556647"/>
                    <a:gd name="connsiteX12" fmla="*/ 0 w 462987"/>
                    <a:gd name="connsiteY12" fmla="*/ 332870 h 556647"/>
                    <a:gd name="connsiteX13" fmla="*/ 158187 w 462987"/>
                    <a:gd name="connsiteY13" fmla="*/ 556647 h 556647"/>
                    <a:gd name="connsiteX14" fmla="*/ 424405 w 462987"/>
                    <a:gd name="connsiteY14" fmla="*/ 506490 h 556647"/>
                    <a:gd name="connsiteX15" fmla="*/ 435980 w 462987"/>
                    <a:gd name="connsiteY15" fmla="*/ 224650 h 556647"/>
                    <a:gd name="connsiteX16" fmla="*/ 216061 w 462987"/>
                    <a:gd name="connsiteY16" fmla="*/ 240272 h 55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2987" h="556647">
                      <a:moveTo>
                        <a:pt x="216061" y="240272"/>
                      </a:moveTo>
                      <a:lnTo>
                        <a:pt x="239210" y="317437"/>
                      </a:lnTo>
                      <a:lnTo>
                        <a:pt x="358815" y="317437"/>
                      </a:lnTo>
                      <a:lnTo>
                        <a:pt x="316280" y="441383"/>
                      </a:lnTo>
                      <a:lnTo>
                        <a:pt x="195129" y="460096"/>
                      </a:lnTo>
                      <a:lnTo>
                        <a:pt x="116998" y="305284"/>
                      </a:lnTo>
                      <a:lnTo>
                        <a:pt x="154907" y="124621"/>
                      </a:lnTo>
                      <a:lnTo>
                        <a:pt x="312905" y="81022"/>
                      </a:lnTo>
                      <a:lnTo>
                        <a:pt x="435980" y="136100"/>
                      </a:lnTo>
                      <a:lnTo>
                        <a:pt x="462987" y="47361"/>
                      </a:lnTo>
                      <a:lnTo>
                        <a:pt x="309142" y="0"/>
                      </a:lnTo>
                      <a:lnTo>
                        <a:pt x="65590" y="58936"/>
                      </a:lnTo>
                      <a:lnTo>
                        <a:pt x="0" y="332870"/>
                      </a:lnTo>
                      <a:lnTo>
                        <a:pt x="158187" y="556647"/>
                      </a:lnTo>
                      <a:lnTo>
                        <a:pt x="424405" y="506490"/>
                      </a:lnTo>
                      <a:lnTo>
                        <a:pt x="435980" y="224650"/>
                      </a:lnTo>
                      <a:lnTo>
                        <a:pt x="216061" y="24027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9" name="Freihandform 48"/>
                <p:cNvSpPr/>
                <p:nvPr/>
              </p:nvSpPr>
              <p:spPr>
                <a:xfrm>
                  <a:off x="2947915" y="5227485"/>
                  <a:ext cx="378106" cy="578734"/>
                </a:xfrm>
                <a:custGeom>
                  <a:avLst/>
                  <a:gdLst>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58501 w 378106"/>
                    <a:gd name="connsiteY11" fmla="*/ 277792 h 578734"/>
                    <a:gd name="connsiteX12" fmla="*/ 246927 w 378106"/>
                    <a:gd name="connsiteY12" fmla="*/ 320233 h 578734"/>
                    <a:gd name="connsiteX13" fmla="*/ 108030 w 378106"/>
                    <a:gd name="connsiteY13" fmla="*/ 366532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58501 w 378106"/>
                    <a:gd name="connsiteY11" fmla="*/ 277792 h 578734"/>
                    <a:gd name="connsiteX12" fmla="*/ 165904 w 378106"/>
                    <a:gd name="connsiteY12" fmla="*/ 300942 h 578734"/>
                    <a:gd name="connsiteX13" fmla="*/ 108030 w 378106"/>
                    <a:gd name="connsiteY13" fmla="*/ 366532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196544 w 378106"/>
                    <a:gd name="connsiteY11" fmla="*/ 271383 h 578734"/>
                    <a:gd name="connsiteX12" fmla="*/ 165904 w 378106"/>
                    <a:gd name="connsiteY12" fmla="*/ 300942 h 578734"/>
                    <a:gd name="connsiteX13" fmla="*/ 108030 w 378106"/>
                    <a:gd name="connsiteY13" fmla="*/ 366532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196544 w 378106"/>
                    <a:gd name="connsiteY11" fmla="*/ 271383 h 578734"/>
                    <a:gd name="connsiteX12" fmla="*/ 165904 w 378106"/>
                    <a:gd name="connsiteY12" fmla="*/ 300942 h 578734"/>
                    <a:gd name="connsiteX13" fmla="*/ 116576 w 378106"/>
                    <a:gd name="connsiteY13" fmla="*/ 370805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196544 w 378106"/>
                    <a:gd name="connsiteY11" fmla="*/ 271383 h 578734"/>
                    <a:gd name="connsiteX12" fmla="*/ 182996 w 378106"/>
                    <a:gd name="connsiteY12" fmla="*/ 305215 h 578734"/>
                    <a:gd name="connsiteX13" fmla="*/ 116576 w 378106"/>
                    <a:gd name="connsiteY13" fmla="*/ 370805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30727 w 378106"/>
                    <a:gd name="connsiteY11" fmla="*/ 269246 h 578734"/>
                    <a:gd name="connsiteX12" fmla="*/ 182996 w 378106"/>
                    <a:gd name="connsiteY12" fmla="*/ 305215 h 578734"/>
                    <a:gd name="connsiteX13" fmla="*/ 116576 w 378106"/>
                    <a:gd name="connsiteY13" fmla="*/ 370805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26291 w 378106"/>
                    <a:gd name="connsiteY11" fmla="*/ 269246 h 578734"/>
                    <a:gd name="connsiteX12" fmla="*/ 182996 w 378106"/>
                    <a:gd name="connsiteY12" fmla="*/ 305215 h 578734"/>
                    <a:gd name="connsiteX13" fmla="*/ 116576 w 378106"/>
                    <a:gd name="connsiteY13" fmla="*/ 370805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26291 w 378106"/>
                    <a:gd name="connsiteY11" fmla="*/ 269246 h 578734"/>
                    <a:gd name="connsiteX12" fmla="*/ 182996 w 378106"/>
                    <a:gd name="connsiteY12" fmla="*/ 305215 h 578734"/>
                    <a:gd name="connsiteX13" fmla="*/ 109921 w 378106"/>
                    <a:gd name="connsiteY13" fmla="*/ 368586 h 578734"/>
                    <a:gd name="connsiteX14" fmla="*/ 108030 w 378106"/>
                    <a:gd name="connsiteY14" fmla="*/ 574876 h 578734"/>
                    <a:gd name="connsiteX15" fmla="*/ 19291 w 378106"/>
                    <a:gd name="connsiteY15" fmla="*/ 578734 h 578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8106" h="578734">
                      <a:moveTo>
                        <a:pt x="19291" y="578734"/>
                      </a:moveTo>
                      <a:lnTo>
                        <a:pt x="0" y="7717"/>
                      </a:lnTo>
                      <a:lnTo>
                        <a:pt x="270076" y="0"/>
                      </a:lnTo>
                      <a:lnTo>
                        <a:pt x="378106" y="154329"/>
                      </a:lnTo>
                      <a:lnTo>
                        <a:pt x="308658" y="339524"/>
                      </a:lnTo>
                      <a:lnTo>
                        <a:pt x="111889" y="370390"/>
                      </a:lnTo>
                      <a:lnTo>
                        <a:pt x="223777" y="266218"/>
                      </a:lnTo>
                      <a:lnTo>
                        <a:pt x="262359" y="173620"/>
                      </a:lnTo>
                      <a:lnTo>
                        <a:pt x="219919" y="88739"/>
                      </a:lnTo>
                      <a:lnTo>
                        <a:pt x="123463" y="108030"/>
                      </a:lnTo>
                      <a:cubicBezTo>
                        <a:pt x="124749" y="160759"/>
                        <a:pt x="126036" y="213489"/>
                        <a:pt x="127322" y="266218"/>
                      </a:cubicBezTo>
                      <a:lnTo>
                        <a:pt x="226291" y="269246"/>
                      </a:lnTo>
                      <a:lnTo>
                        <a:pt x="182996" y="305215"/>
                      </a:lnTo>
                      <a:lnTo>
                        <a:pt x="109921" y="368586"/>
                      </a:lnTo>
                      <a:cubicBezTo>
                        <a:pt x="109291" y="437349"/>
                        <a:pt x="108660" y="506113"/>
                        <a:pt x="108030" y="574876"/>
                      </a:cubicBezTo>
                      <a:lnTo>
                        <a:pt x="19291" y="57873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sp>
          <p:nvSpPr>
            <p:cNvPr id="70" name="Freihandform 60"/>
            <p:cNvSpPr/>
            <p:nvPr/>
          </p:nvSpPr>
          <p:spPr>
            <a:xfrm>
              <a:off x="271523" y="281392"/>
              <a:ext cx="435206" cy="430990"/>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601462"/>
                <a:gd name="connsiteX1" fmla="*/ 38190 w 973666"/>
                <a:gd name="connsiteY1" fmla="*/ 939080 h 1601462"/>
                <a:gd name="connsiteX2" fmla="*/ 943583 w 973666"/>
                <a:gd name="connsiteY2" fmla="*/ 1601462 h 1601462"/>
                <a:gd name="connsiteX3" fmla="*/ 973666 w 973666"/>
                <a:gd name="connsiteY3" fmla="*/ 1397000 h 1601462"/>
                <a:gd name="connsiteX4" fmla="*/ 235444 w 973666"/>
                <a:gd name="connsiteY4" fmla="*/ 874229 h 1601462"/>
                <a:gd name="connsiteX5" fmla="*/ 194733 w 973666"/>
                <a:gd name="connsiteY5" fmla="*/ 279400 h 1601462"/>
                <a:gd name="connsiteX6" fmla="*/ 889000 w 973666"/>
                <a:gd name="connsiteY6" fmla="*/ 160867 h 1601462"/>
                <a:gd name="connsiteX7" fmla="*/ 948266 w 973666"/>
                <a:gd name="connsiteY7" fmla="*/ 0 h 1601462"/>
                <a:gd name="connsiteX8" fmla="*/ 0 w 973666"/>
                <a:gd name="connsiteY8" fmla="*/ 101600 h 1601462"/>
                <a:gd name="connsiteX0" fmla="*/ 0 w 973666"/>
                <a:gd name="connsiteY0" fmla="*/ 101600 h 1397000"/>
                <a:gd name="connsiteX1" fmla="*/ 38190 w 973666"/>
                <a:gd name="connsiteY1" fmla="*/ 939080 h 1397000"/>
                <a:gd name="connsiteX2" fmla="*/ 973666 w 973666"/>
                <a:gd name="connsiteY2" fmla="*/ 1397000 h 1397000"/>
                <a:gd name="connsiteX3" fmla="*/ 235444 w 973666"/>
                <a:gd name="connsiteY3" fmla="*/ 874229 h 1397000"/>
                <a:gd name="connsiteX4" fmla="*/ 194733 w 973666"/>
                <a:gd name="connsiteY4" fmla="*/ 279400 h 1397000"/>
                <a:gd name="connsiteX5" fmla="*/ 889000 w 973666"/>
                <a:gd name="connsiteY5" fmla="*/ 160867 h 1397000"/>
                <a:gd name="connsiteX6" fmla="*/ 948266 w 973666"/>
                <a:gd name="connsiteY6" fmla="*/ 0 h 1397000"/>
                <a:gd name="connsiteX7" fmla="*/ 0 w 973666"/>
                <a:gd name="connsiteY7" fmla="*/ 101600 h 1397000"/>
                <a:gd name="connsiteX0" fmla="*/ 0 w 948266"/>
                <a:gd name="connsiteY0" fmla="*/ 101600 h 939080"/>
                <a:gd name="connsiteX1" fmla="*/ 38190 w 948266"/>
                <a:gd name="connsiteY1" fmla="*/ 939080 h 939080"/>
                <a:gd name="connsiteX2" fmla="*/ 235444 w 948266"/>
                <a:gd name="connsiteY2" fmla="*/ 874229 h 939080"/>
                <a:gd name="connsiteX3" fmla="*/ 194733 w 948266"/>
                <a:gd name="connsiteY3" fmla="*/ 279400 h 939080"/>
                <a:gd name="connsiteX4" fmla="*/ 889000 w 948266"/>
                <a:gd name="connsiteY4" fmla="*/ 160867 h 939080"/>
                <a:gd name="connsiteX5" fmla="*/ 948266 w 948266"/>
                <a:gd name="connsiteY5" fmla="*/ 0 h 939080"/>
                <a:gd name="connsiteX6" fmla="*/ 0 w 948266"/>
                <a:gd name="connsiteY6" fmla="*/ 101600 h 93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8266" h="939080">
                  <a:moveTo>
                    <a:pt x="0" y="101600"/>
                  </a:moveTo>
                  <a:lnTo>
                    <a:pt x="38190" y="939080"/>
                  </a:lnTo>
                  <a:lnTo>
                    <a:pt x="235444" y="874229"/>
                  </a:lnTo>
                  <a:lnTo>
                    <a:pt x="194733" y="279400"/>
                  </a:lnTo>
                  <a:lnTo>
                    <a:pt x="889000" y="160867"/>
                  </a:lnTo>
                  <a:lnTo>
                    <a:pt x="948266" y="0"/>
                  </a:lnTo>
                  <a:lnTo>
                    <a:pt x="0" y="1016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sp>
          <p:nvSpPr>
            <p:cNvPr id="72" name="Freihandform 61"/>
            <p:cNvSpPr/>
            <p:nvPr/>
          </p:nvSpPr>
          <p:spPr>
            <a:xfrm rot="11202798">
              <a:off x="1182985" y="1131900"/>
              <a:ext cx="366876" cy="386004"/>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48266"/>
                <a:gd name="connsiteY0" fmla="*/ 101600 h 1591734"/>
                <a:gd name="connsiteX1" fmla="*/ 135466 w 948266"/>
                <a:gd name="connsiteY1" fmla="*/ 1532467 h 1591734"/>
                <a:gd name="connsiteX2" fmla="*/ 914400 w 948266"/>
                <a:gd name="connsiteY2" fmla="*/ 1591734 h 1591734"/>
                <a:gd name="connsiteX3" fmla="*/ 918266 w 948266"/>
                <a:gd name="connsiteY3" fmla="*/ 1360896 h 1591734"/>
                <a:gd name="connsiteX4" fmla="*/ 313266 w 948266"/>
                <a:gd name="connsiteY4" fmla="*/ 1380067 h 1591734"/>
                <a:gd name="connsiteX5" fmla="*/ 194733 w 948266"/>
                <a:gd name="connsiteY5" fmla="*/ 279400 h 1591734"/>
                <a:gd name="connsiteX6" fmla="*/ 889000 w 948266"/>
                <a:gd name="connsiteY6" fmla="*/ 160867 h 1591734"/>
                <a:gd name="connsiteX7" fmla="*/ 948266 w 948266"/>
                <a:gd name="connsiteY7" fmla="*/ 0 h 1591734"/>
                <a:gd name="connsiteX8" fmla="*/ 0 w 948266"/>
                <a:gd name="connsiteY8" fmla="*/ 101600 h 1591734"/>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889000 w 1052905"/>
                <a:gd name="connsiteY6" fmla="*/ 160867 h 1609532"/>
                <a:gd name="connsiteX7" fmla="*/ 948266 w 1052905"/>
                <a:gd name="connsiteY7" fmla="*/ 0 h 1609532"/>
                <a:gd name="connsiteX8" fmla="*/ 0 w 1052905"/>
                <a:gd name="connsiteY8" fmla="*/ 101600 h 1609532"/>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764850 w 1052905"/>
                <a:gd name="connsiteY6" fmla="*/ 192532 h 1609532"/>
                <a:gd name="connsiteX7" fmla="*/ 948266 w 1052905"/>
                <a:gd name="connsiteY7" fmla="*/ 0 h 1609532"/>
                <a:gd name="connsiteX8" fmla="*/ 0 w 1052905"/>
                <a:gd name="connsiteY8" fmla="*/ 101600 h 1609532"/>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94733 w 1052905"/>
                <a:gd name="connsiteY5" fmla="*/ 313026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0945 w 1052905"/>
                <a:gd name="connsiteY1" fmla="*/ 841060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30172"/>
                <a:gd name="connsiteY0" fmla="*/ 135226 h 1616449"/>
                <a:gd name="connsiteX1" fmla="*/ 10945 w 1030172"/>
                <a:gd name="connsiteY1" fmla="*/ 841060 h 1616449"/>
                <a:gd name="connsiteX2" fmla="*/ 1030162 w 1030172"/>
                <a:gd name="connsiteY2" fmla="*/ 1616449 h 1616449"/>
                <a:gd name="connsiteX3" fmla="*/ 918266 w 1030172"/>
                <a:gd name="connsiteY3" fmla="*/ 1394522 h 1616449"/>
                <a:gd name="connsiteX4" fmla="*/ 195593 w 1030172"/>
                <a:gd name="connsiteY4" fmla="*/ 830060 h 1616449"/>
                <a:gd name="connsiteX5" fmla="*/ 144281 w 1030172"/>
                <a:gd name="connsiteY5" fmla="*/ 318964 h 1616449"/>
                <a:gd name="connsiteX6" fmla="*/ 764850 w 1030172"/>
                <a:gd name="connsiteY6" fmla="*/ 226158 h 1616449"/>
                <a:gd name="connsiteX7" fmla="*/ 799381 w 1030172"/>
                <a:gd name="connsiteY7" fmla="*/ 0 h 1616449"/>
                <a:gd name="connsiteX8" fmla="*/ 0 w 1030172"/>
                <a:gd name="connsiteY8" fmla="*/ 135226 h 1616449"/>
                <a:gd name="connsiteX0" fmla="*/ 0 w 918266"/>
                <a:gd name="connsiteY0" fmla="*/ 135226 h 1394522"/>
                <a:gd name="connsiteX1" fmla="*/ 10945 w 918266"/>
                <a:gd name="connsiteY1" fmla="*/ 841060 h 1394522"/>
                <a:gd name="connsiteX2" fmla="*/ 918266 w 918266"/>
                <a:gd name="connsiteY2" fmla="*/ 1394522 h 1394522"/>
                <a:gd name="connsiteX3" fmla="*/ 195593 w 918266"/>
                <a:gd name="connsiteY3" fmla="*/ 830060 h 1394522"/>
                <a:gd name="connsiteX4" fmla="*/ 144281 w 918266"/>
                <a:gd name="connsiteY4" fmla="*/ 318964 h 1394522"/>
                <a:gd name="connsiteX5" fmla="*/ 764850 w 918266"/>
                <a:gd name="connsiteY5" fmla="*/ 226158 h 1394522"/>
                <a:gd name="connsiteX6" fmla="*/ 799381 w 918266"/>
                <a:gd name="connsiteY6" fmla="*/ 0 h 1394522"/>
                <a:gd name="connsiteX7" fmla="*/ 0 w 918266"/>
                <a:gd name="connsiteY7" fmla="*/ 135226 h 1394522"/>
                <a:gd name="connsiteX0" fmla="*/ 0 w 799381"/>
                <a:gd name="connsiteY0" fmla="*/ 135226 h 841060"/>
                <a:gd name="connsiteX1" fmla="*/ 10945 w 799381"/>
                <a:gd name="connsiteY1" fmla="*/ 841060 h 841060"/>
                <a:gd name="connsiteX2" fmla="*/ 195593 w 799381"/>
                <a:gd name="connsiteY2" fmla="*/ 830060 h 841060"/>
                <a:gd name="connsiteX3" fmla="*/ 144281 w 799381"/>
                <a:gd name="connsiteY3" fmla="*/ 318964 h 841060"/>
                <a:gd name="connsiteX4" fmla="*/ 764850 w 799381"/>
                <a:gd name="connsiteY4" fmla="*/ 226158 h 841060"/>
                <a:gd name="connsiteX5" fmla="*/ 799381 w 799381"/>
                <a:gd name="connsiteY5" fmla="*/ 0 h 841060"/>
                <a:gd name="connsiteX6" fmla="*/ 0 w 799381"/>
                <a:gd name="connsiteY6" fmla="*/ 135226 h 84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9381" h="841060">
                  <a:moveTo>
                    <a:pt x="0" y="135226"/>
                  </a:moveTo>
                  <a:lnTo>
                    <a:pt x="10945" y="841060"/>
                  </a:lnTo>
                  <a:lnTo>
                    <a:pt x="195593" y="830060"/>
                  </a:lnTo>
                  <a:lnTo>
                    <a:pt x="144281" y="318964"/>
                  </a:lnTo>
                  <a:lnTo>
                    <a:pt x="764850" y="226158"/>
                  </a:lnTo>
                  <a:lnTo>
                    <a:pt x="799381" y="0"/>
                  </a:lnTo>
                  <a:lnTo>
                    <a:pt x="0" y="13522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sp>
          <p:nvSpPr>
            <p:cNvPr id="81" name="Freihandform: Form 80"/>
            <p:cNvSpPr/>
            <p:nvPr/>
          </p:nvSpPr>
          <p:spPr>
            <a:xfrm>
              <a:off x="1388523" y="646742"/>
              <a:ext cx="217068" cy="458960"/>
            </a:xfrm>
            <a:custGeom>
              <a:avLst/>
              <a:gdLst>
                <a:gd name="connsiteX0" fmla="*/ 0 w 1005840"/>
                <a:gd name="connsiteY0" fmla="*/ 388620 h 2526030"/>
                <a:gd name="connsiteX1" fmla="*/ 102870 w 1005840"/>
                <a:gd name="connsiteY1" fmla="*/ 651510 h 2526030"/>
                <a:gd name="connsiteX2" fmla="*/ 537210 w 1005840"/>
                <a:gd name="connsiteY2" fmla="*/ 331470 h 2526030"/>
                <a:gd name="connsiteX3" fmla="*/ 422910 w 1005840"/>
                <a:gd name="connsiteY3" fmla="*/ 2366010 h 2526030"/>
                <a:gd name="connsiteX4" fmla="*/ 377190 w 1005840"/>
                <a:gd name="connsiteY4" fmla="*/ 2526030 h 2526030"/>
                <a:gd name="connsiteX5" fmla="*/ 1005840 w 1005840"/>
                <a:gd name="connsiteY5" fmla="*/ 2446020 h 2526030"/>
                <a:gd name="connsiteX6" fmla="*/ 822960 w 1005840"/>
                <a:gd name="connsiteY6" fmla="*/ 2377440 h 2526030"/>
                <a:gd name="connsiteX7" fmla="*/ 857250 w 1005840"/>
                <a:gd name="connsiteY7" fmla="*/ 45720 h 2526030"/>
                <a:gd name="connsiteX8" fmla="*/ 582930 w 1005840"/>
                <a:gd name="connsiteY8" fmla="*/ 0 h 2526030"/>
                <a:gd name="connsiteX9" fmla="*/ 0 w 1005840"/>
                <a:gd name="connsiteY9" fmla="*/ 388620 h 2526030"/>
                <a:gd name="connsiteX0" fmla="*/ 0 w 1005840"/>
                <a:gd name="connsiteY0" fmla="*/ 388620 h 2526030"/>
                <a:gd name="connsiteX1" fmla="*/ 102870 w 1005840"/>
                <a:gd name="connsiteY1" fmla="*/ 651510 h 2526030"/>
                <a:gd name="connsiteX2" fmla="*/ 537210 w 1005840"/>
                <a:gd name="connsiteY2" fmla="*/ 331470 h 2526030"/>
                <a:gd name="connsiteX3" fmla="*/ 422910 w 1005840"/>
                <a:gd name="connsiteY3" fmla="*/ 2366010 h 2526030"/>
                <a:gd name="connsiteX4" fmla="*/ 377190 w 1005840"/>
                <a:gd name="connsiteY4" fmla="*/ 2526030 h 2526030"/>
                <a:gd name="connsiteX5" fmla="*/ 1005840 w 1005840"/>
                <a:gd name="connsiteY5" fmla="*/ 2446020 h 2526030"/>
                <a:gd name="connsiteX6" fmla="*/ 822960 w 1005840"/>
                <a:gd name="connsiteY6" fmla="*/ 2077282 h 2526030"/>
                <a:gd name="connsiteX7" fmla="*/ 857250 w 1005840"/>
                <a:gd name="connsiteY7" fmla="*/ 45720 h 2526030"/>
                <a:gd name="connsiteX8" fmla="*/ 582930 w 1005840"/>
                <a:gd name="connsiteY8" fmla="*/ 0 h 2526030"/>
                <a:gd name="connsiteX9" fmla="*/ 0 w 1005840"/>
                <a:gd name="connsiteY9" fmla="*/ 388620 h 2526030"/>
                <a:gd name="connsiteX0" fmla="*/ 0 w 857250"/>
                <a:gd name="connsiteY0" fmla="*/ 388620 h 2626114"/>
                <a:gd name="connsiteX1" fmla="*/ 102870 w 857250"/>
                <a:gd name="connsiteY1" fmla="*/ 651510 h 2626114"/>
                <a:gd name="connsiteX2" fmla="*/ 537210 w 857250"/>
                <a:gd name="connsiteY2" fmla="*/ 331470 h 2626114"/>
                <a:gd name="connsiteX3" fmla="*/ 422910 w 857250"/>
                <a:gd name="connsiteY3" fmla="*/ 2366010 h 2626114"/>
                <a:gd name="connsiteX4" fmla="*/ 377190 w 857250"/>
                <a:gd name="connsiteY4" fmla="*/ 2526030 h 2626114"/>
                <a:gd name="connsiteX5" fmla="*/ 695088 w 857250"/>
                <a:gd name="connsiteY5" fmla="*/ 2626114 h 2626114"/>
                <a:gd name="connsiteX6" fmla="*/ 822960 w 857250"/>
                <a:gd name="connsiteY6" fmla="*/ 2077282 h 2626114"/>
                <a:gd name="connsiteX7" fmla="*/ 857250 w 857250"/>
                <a:gd name="connsiteY7" fmla="*/ 45720 h 2626114"/>
                <a:gd name="connsiteX8" fmla="*/ 582930 w 857250"/>
                <a:gd name="connsiteY8" fmla="*/ 0 h 2626114"/>
                <a:gd name="connsiteX9" fmla="*/ 0 w 857250"/>
                <a:gd name="connsiteY9" fmla="*/ 388620 h 2626114"/>
                <a:gd name="connsiteX0" fmla="*/ 0 w 857250"/>
                <a:gd name="connsiteY0" fmla="*/ 388620 h 2626114"/>
                <a:gd name="connsiteX1" fmla="*/ 102870 w 857250"/>
                <a:gd name="connsiteY1" fmla="*/ 651510 h 2626114"/>
                <a:gd name="connsiteX2" fmla="*/ 537210 w 857250"/>
                <a:gd name="connsiteY2" fmla="*/ 331470 h 2626114"/>
                <a:gd name="connsiteX3" fmla="*/ 422910 w 857250"/>
                <a:gd name="connsiteY3" fmla="*/ 2366010 h 2626114"/>
                <a:gd name="connsiteX4" fmla="*/ 377190 w 857250"/>
                <a:gd name="connsiteY4" fmla="*/ 2526030 h 2626114"/>
                <a:gd name="connsiteX5" fmla="*/ 695088 w 857250"/>
                <a:gd name="connsiteY5" fmla="*/ 2626114 h 2626114"/>
                <a:gd name="connsiteX6" fmla="*/ 681306 w 857250"/>
                <a:gd name="connsiteY6" fmla="*/ 2159375 h 2626114"/>
                <a:gd name="connsiteX7" fmla="*/ 857250 w 857250"/>
                <a:gd name="connsiteY7" fmla="*/ 45720 h 2626114"/>
                <a:gd name="connsiteX8" fmla="*/ 582930 w 857250"/>
                <a:gd name="connsiteY8" fmla="*/ 0 h 2626114"/>
                <a:gd name="connsiteX9" fmla="*/ 0 w 857250"/>
                <a:gd name="connsiteY9" fmla="*/ 388620 h 2626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7250" h="2626114">
                  <a:moveTo>
                    <a:pt x="0" y="388620"/>
                  </a:moveTo>
                  <a:lnTo>
                    <a:pt x="102870" y="651510"/>
                  </a:lnTo>
                  <a:lnTo>
                    <a:pt x="537210" y="331470"/>
                  </a:lnTo>
                  <a:lnTo>
                    <a:pt x="422910" y="2366010"/>
                  </a:lnTo>
                  <a:cubicBezTo>
                    <a:pt x="407670" y="2419350"/>
                    <a:pt x="331827" y="2482679"/>
                    <a:pt x="377190" y="2526030"/>
                  </a:cubicBezTo>
                  <a:cubicBezTo>
                    <a:pt x="422553" y="2569381"/>
                    <a:pt x="589122" y="2592753"/>
                    <a:pt x="695088" y="2626114"/>
                  </a:cubicBezTo>
                  <a:lnTo>
                    <a:pt x="681306" y="2159375"/>
                  </a:lnTo>
                  <a:lnTo>
                    <a:pt x="857250" y="45720"/>
                  </a:lnTo>
                  <a:lnTo>
                    <a:pt x="582930" y="0"/>
                  </a:lnTo>
                  <a:lnTo>
                    <a:pt x="0" y="38862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87" name="Textfeld 86"/>
          <p:cNvSpPr txBox="1"/>
          <p:nvPr/>
        </p:nvSpPr>
        <p:spPr>
          <a:xfrm>
            <a:off x="3557867" y="3080867"/>
            <a:ext cx="1726498" cy="369332"/>
          </a:xfrm>
          <a:prstGeom prst="rect">
            <a:avLst/>
          </a:prstGeom>
          <a:noFill/>
        </p:spPr>
        <p:txBody>
          <a:bodyPr wrap="none" rtlCol="0">
            <a:spAutoFit/>
          </a:bodyPr>
          <a:lstStyle/>
          <a:p>
            <a:r>
              <a:rPr lang="de-DE" dirty="0"/>
              <a:t>…und die Folgen</a:t>
            </a:r>
          </a:p>
        </p:txBody>
      </p:sp>
      <p:sp>
        <p:nvSpPr>
          <p:cNvPr id="92" name="Rechteck 91"/>
          <p:cNvSpPr/>
          <p:nvPr/>
        </p:nvSpPr>
        <p:spPr>
          <a:xfrm>
            <a:off x="1007" y="4007385"/>
            <a:ext cx="9144000" cy="637404"/>
          </a:xfrm>
          <a:prstGeom prst="rect">
            <a:avLst/>
          </a:prstGeom>
          <a:gradFill flip="none" rotWithShape="1">
            <a:gsLst>
              <a:gs pos="29000">
                <a:schemeClr val="accent1"/>
              </a:gs>
              <a:gs pos="33000">
                <a:srgbClr val="FFFF00">
                  <a:alpha val="21000"/>
                </a:srgbClr>
              </a:gs>
              <a:gs pos="58000">
                <a:srgbClr val="FFFF00">
                  <a:alpha val="14000"/>
                </a:srgbClr>
              </a:gs>
              <a:gs pos="76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Textfeld 41"/>
          <p:cNvSpPr txBox="1"/>
          <p:nvPr/>
        </p:nvSpPr>
        <p:spPr>
          <a:xfrm>
            <a:off x="3476931" y="2431517"/>
            <a:ext cx="1162498" cy="369332"/>
          </a:xfrm>
          <a:prstGeom prst="rect">
            <a:avLst/>
          </a:prstGeom>
          <a:noFill/>
        </p:spPr>
        <p:txBody>
          <a:bodyPr wrap="none" rtlCol="0">
            <a:spAutoFit/>
          </a:bodyPr>
          <a:lstStyle/>
          <a:p>
            <a:r>
              <a:rPr lang="de-DE" dirty="0"/>
              <a:t>Lesephase</a:t>
            </a:r>
          </a:p>
        </p:txBody>
      </p:sp>
    </p:spTree>
    <p:extLst>
      <p:ext uri="{BB962C8B-B14F-4D97-AF65-F5344CB8AC3E}">
        <p14:creationId xmlns:p14="http://schemas.microsoft.com/office/powerpoint/2010/main" val="40070445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1201001" y="2895602"/>
            <a:ext cx="2125775" cy="523220"/>
          </a:xfrm>
          <a:prstGeom prst="rect">
            <a:avLst/>
          </a:prstGeom>
          <a:noFill/>
        </p:spPr>
        <p:txBody>
          <a:bodyPr wrap="none" rtlCol="0">
            <a:spAutoFit/>
          </a:bodyPr>
          <a:lstStyle/>
          <a:p>
            <a:r>
              <a:rPr lang="de-DE" sz="2800" dirty="0">
                <a:latin typeface="Bellota" panose="02010503040000020004" pitchFamily="50" charset="0"/>
                <a:ea typeface="Bellota" panose="02010503040000020004" pitchFamily="50" charset="0"/>
              </a:rPr>
              <a:t>Praxisphase</a:t>
            </a:r>
          </a:p>
        </p:txBody>
      </p:sp>
      <p:sp>
        <p:nvSpPr>
          <p:cNvPr id="3" name="Textfeld 2"/>
          <p:cNvSpPr txBox="1"/>
          <p:nvPr/>
        </p:nvSpPr>
        <p:spPr>
          <a:xfrm>
            <a:off x="1790129" y="3577990"/>
            <a:ext cx="5602303" cy="523220"/>
          </a:xfrm>
          <a:prstGeom prst="rect">
            <a:avLst/>
          </a:prstGeom>
          <a:noFill/>
        </p:spPr>
        <p:txBody>
          <a:bodyPr wrap="none" rtlCol="0">
            <a:spAutoFit/>
          </a:bodyPr>
          <a:lstStyle/>
          <a:p>
            <a:r>
              <a:rPr lang="de-DE" sz="2800" dirty="0">
                <a:latin typeface="Bellota" panose="02010503040000020004" pitchFamily="50" charset="0"/>
                <a:ea typeface="Bellota" panose="02010503040000020004" pitchFamily="50" charset="0"/>
              </a:rPr>
              <a:t>Was ist wo im Raum aufgebaut?</a:t>
            </a:r>
          </a:p>
        </p:txBody>
      </p:sp>
    </p:spTree>
    <p:extLst>
      <p:ext uri="{BB962C8B-B14F-4D97-AF65-F5344CB8AC3E}">
        <p14:creationId xmlns:p14="http://schemas.microsoft.com/office/powerpoint/2010/main" val="160291969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1002337" y="1673389"/>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8x</a:t>
            </a:r>
          </a:p>
        </p:txBody>
      </p:sp>
      <p:sp>
        <p:nvSpPr>
          <p:cNvPr id="5" name="Rechteck 4"/>
          <p:cNvSpPr/>
          <p:nvPr/>
        </p:nvSpPr>
        <p:spPr>
          <a:xfrm>
            <a:off x="1002337" y="2488398"/>
            <a:ext cx="2190016" cy="32436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grpSp>
        <p:nvGrpSpPr>
          <p:cNvPr id="29" name="Gruppieren 28"/>
          <p:cNvGrpSpPr/>
          <p:nvPr/>
        </p:nvGrpSpPr>
        <p:grpSpPr>
          <a:xfrm>
            <a:off x="9840162" y="708975"/>
            <a:ext cx="2848204" cy="2400018"/>
            <a:chOff x="6302708" y="490115"/>
            <a:chExt cx="2226056" cy="1875769"/>
          </a:xfrm>
        </p:grpSpPr>
        <p:sp>
          <p:nvSpPr>
            <p:cNvPr id="30" name="Richtungspfeil 11"/>
            <p:cNvSpPr/>
            <p:nvPr/>
          </p:nvSpPr>
          <p:spPr>
            <a:xfrm rot="16777811">
              <a:off x="5735598" y="1057225"/>
              <a:ext cx="1572381" cy="438162"/>
            </a:xfrm>
            <a:prstGeom prst="homePlate">
              <a:avLst>
                <a:gd name="adj" fmla="val 6463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31" name="Richtungspfeil 12"/>
            <p:cNvSpPr/>
            <p:nvPr/>
          </p:nvSpPr>
          <p:spPr>
            <a:xfrm rot="16777811">
              <a:off x="6328162" y="1157769"/>
              <a:ext cx="1572380" cy="438162"/>
            </a:xfrm>
            <a:prstGeom prst="homePlate">
              <a:avLst>
                <a:gd name="adj" fmla="val 64634"/>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dirty="0"/>
            </a:p>
          </p:txBody>
        </p:sp>
        <p:sp>
          <p:nvSpPr>
            <p:cNvPr id="32" name="Richtungspfeil 13"/>
            <p:cNvSpPr/>
            <p:nvPr/>
          </p:nvSpPr>
          <p:spPr>
            <a:xfrm rot="16777811">
              <a:off x="6928011" y="1262622"/>
              <a:ext cx="1572381" cy="438162"/>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33" name="Richtungspfeil 43"/>
            <p:cNvSpPr/>
            <p:nvPr/>
          </p:nvSpPr>
          <p:spPr>
            <a:xfrm rot="16777811">
              <a:off x="7525006" y="1362126"/>
              <a:ext cx="1569353" cy="438163"/>
            </a:xfrm>
            <a:prstGeom prst="homePlate">
              <a:avLst>
                <a:gd name="adj" fmla="val 64634"/>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34" name="Textfeld 33"/>
            <p:cNvSpPr txBox="1"/>
            <p:nvPr/>
          </p:nvSpPr>
          <p:spPr>
            <a:xfrm rot="16777811">
              <a:off x="6623151" y="1353925"/>
              <a:ext cx="954622" cy="288657"/>
            </a:xfrm>
            <a:prstGeom prst="rect">
              <a:avLst/>
            </a:prstGeom>
            <a:noFill/>
            <a:ln>
              <a:noFill/>
            </a:ln>
          </p:spPr>
          <p:txBody>
            <a:bodyPr wrap="none" rtlCol="0">
              <a:spAutoFit/>
            </a:bodyPr>
            <a:lstStyle/>
            <a:p>
              <a:r>
                <a:rPr lang="de-DE" b="1" dirty="0">
                  <a:solidFill>
                    <a:schemeClr val="bg1"/>
                  </a:solidFill>
                </a:rPr>
                <a:t>Entwickeln</a:t>
              </a:r>
            </a:p>
          </p:txBody>
        </p:sp>
        <p:sp>
          <p:nvSpPr>
            <p:cNvPr id="35" name="Textfeld 34"/>
            <p:cNvSpPr txBox="1"/>
            <p:nvPr/>
          </p:nvSpPr>
          <p:spPr>
            <a:xfrm rot="16777811">
              <a:off x="6094431" y="1252172"/>
              <a:ext cx="812699" cy="288657"/>
            </a:xfrm>
            <a:prstGeom prst="rect">
              <a:avLst/>
            </a:prstGeom>
            <a:noFill/>
            <a:ln>
              <a:noFill/>
            </a:ln>
          </p:spPr>
          <p:txBody>
            <a:bodyPr wrap="none" rtlCol="0">
              <a:spAutoFit/>
            </a:bodyPr>
            <a:lstStyle/>
            <a:p>
              <a:r>
                <a:rPr lang="de-DE" b="1" dirty="0">
                  <a:solidFill>
                    <a:schemeClr val="bg1"/>
                  </a:solidFill>
                </a:rPr>
                <a:t>Forschen</a:t>
              </a:r>
            </a:p>
          </p:txBody>
        </p:sp>
        <p:sp>
          <p:nvSpPr>
            <p:cNvPr id="36" name="Textfeld 35"/>
            <p:cNvSpPr txBox="1"/>
            <p:nvPr/>
          </p:nvSpPr>
          <p:spPr>
            <a:xfrm rot="16777811">
              <a:off x="7152944" y="1455914"/>
              <a:ext cx="1097146" cy="288657"/>
            </a:xfrm>
            <a:prstGeom prst="rect">
              <a:avLst/>
            </a:prstGeom>
            <a:noFill/>
            <a:ln>
              <a:noFill/>
            </a:ln>
          </p:spPr>
          <p:txBody>
            <a:bodyPr wrap="none" rtlCol="0">
              <a:spAutoFit/>
            </a:bodyPr>
            <a:lstStyle/>
            <a:p>
              <a:r>
                <a:rPr lang="de-DE" b="1" dirty="0">
                  <a:solidFill>
                    <a:schemeClr val="bg1"/>
                  </a:solidFill>
                </a:rPr>
                <a:t>Organisation</a:t>
              </a:r>
            </a:p>
          </p:txBody>
        </p:sp>
        <p:sp>
          <p:nvSpPr>
            <p:cNvPr id="37" name="Textfeld 36"/>
            <p:cNvSpPr txBox="1"/>
            <p:nvPr/>
          </p:nvSpPr>
          <p:spPr>
            <a:xfrm rot="16777811">
              <a:off x="7795692" y="1544420"/>
              <a:ext cx="998872" cy="288657"/>
            </a:xfrm>
            <a:prstGeom prst="rect">
              <a:avLst/>
            </a:prstGeom>
            <a:noFill/>
            <a:ln>
              <a:noFill/>
            </a:ln>
          </p:spPr>
          <p:txBody>
            <a:bodyPr wrap="none" rtlCol="0">
              <a:spAutoFit/>
            </a:bodyPr>
            <a:lstStyle/>
            <a:p>
              <a:r>
                <a:rPr lang="de-DE" b="1" dirty="0">
                  <a:solidFill>
                    <a:schemeClr val="bg1"/>
                  </a:solidFill>
                </a:rPr>
                <a:t>Mündigkeit</a:t>
              </a:r>
            </a:p>
          </p:txBody>
        </p:sp>
      </p:grpSp>
      <p:grpSp>
        <p:nvGrpSpPr>
          <p:cNvPr id="38" name="Gruppieren 37"/>
          <p:cNvGrpSpPr/>
          <p:nvPr/>
        </p:nvGrpSpPr>
        <p:grpSpPr>
          <a:xfrm>
            <a:off x="-2886890" y="2478086"/>
            <a:ext cx="2283024" cy="2078113"/>
            <a:chOff x="1441569" y="951329"/>
            <a:chExt cx="5853235" cy="5327883"/>
          </a:xfrm>
        </p:grpSpPr>
        <p:grpSp>
          <p:nvGrpSpPr>
            <p:cNvPr id="39" name="Gruppieren 38"/>
            <p:cNvGrpSpPr/>
            <p:nvPr/>
          </p:nvGrpSpPr>
          <p:grpSpPr>
            <a:xfrm>
              <a:off x="1441569" y="5088279"/>
              <a:ext cx="990631" cy="1190933"/>
              <a:chOff x="1441569" y="5088279"/>
              <a:chExt cx="990631" cy="1190933"/>
            </a:xfrm>
          </p:grpSpPr>
          <p:sp>
            <p:nvSpPr>
              <p:cNvPr id="50" name="Freeform 4"/>
              <p:cNvSpPr>
                <a:spLocks/>
              </p:cNvSpPr>
              <p:nvPr/>
            </p:nvSpPr>
            <p:spPr bwMode="auto">
              <a:xfrm>
                <a:off x="1441569" y="5088279"/>
                <a:ext cx="970013" cy="1190933"/>
              </a:xfrm>
              <a:custGeom>
                <a:avLst/>
                <a:gdLst>
                  <a:gd name="T0" fmla="*/ 0 w 1185797"/>
                  <a:gd name="T1" fmla="*/ 1182414 h 1418897"/>
                  <a:gd name="T2" fmla="*/ 299544 w 1185797"/>
                  <a:gd name="T3" fmla="*/ 189186 h 1418897"/>
                  <a:gd name="T4" fmla="*/ 914400 w 1185797"/>
                  <a:gd name="T5" fmla="*/ 0 h 1418897"/>
                  <a:gd name="T6" fmla="*/ 1185797 w 1185797"/>
                  <a:gd name="T7" fmla="*/ 406813 h 1418897"/>
                  <a:gd name="T8" fmla="*/ 1008993 w 1185797"/>
                  <a:gd name="T9" fmla="*/ 1418897 h 1418897"/>
                  <a:gd name="T10" fmla="*/ 0 w 1185797"/>
                  <a:gd name="T11" fmla="*/ 1182414 h 1418897"/>
                  <a:gd name="connsiteX0" fmla="*/ 0 w 1357180"/>
                  <a:gd name="connsiteY0" fmla="*/ 1153407 h 1418897"/>
                  <a:gd name="connsiteX1" fmla="*/ 470927 w 1357180"/>
                  <a:gd name="connsiteY1" fmla="*/ 189186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153407 h 1418897"/>
                  <a:gd name="connsiteX1" fmla="*/ 564408 w 1357180"/>
                  <a:gd name="connsiteY1" fmla="*/ 73154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269438 h 1534928"/>
                  <a:gd name="connsiteX1" fmla="*/ 564408 w 1357180"/>
                  <a:gd name="connsiteY1" fmla="*/ 189185 h 1534928"/>
                  <a:gd name="connsiteX2" fmla="*/ 1210426 w 1357180"/>
                  <a:gd name="connsiteY2" fmla="*/ 0 h 1534928"/>
                  <a:gd name="connsiteX3" fmla="*/ 1357180 w 1357180"/>
                  <a:gd name="connsiteY3" fmla="*/ 522844 h 1534928"/>
                  <a:gd name="connsiteX4" fmla="*/ 1180376 w 1357180"/>
                  <a:gd name="connsiteY4" fmla="*/ 1534928 h 1534928"/>
                  <a:gd name="connsiteX5" fmla="*/ 0 w 1357180"/>
                  <a:gd name="connsiteY5" fmla="*/ 1269438 h 1534928"/>
                  <a:gd name="connsiteX0" fmla="*/ 0 w 1388340"/>
                  <a:gd name="connsiteY0" fmla="*/ 1269438 h 1534928"/>
                  <a:gd name="connsiteX1" fmla="*/ 564408 w 1388340"/>
                  <a:gd name="connsiteY1" fmla="*/ 189185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269438 h 1534928"/>
                  <a:gd name="connsiteX1" fmla="*/ 564408 w 1388340"/>
                  <a:gd name="connsiteY1" fmla="*/ 137341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321282 h 1586772"/>
                  <a:gd name="connsiteX1" fmla="*/ 564408 w 1388340"/>
                  <a:gd name="connsiteY1" fmla="*/ 189185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44875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25342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8340" h="1586772">
                    <a:moveTo>
                      <a:pt x="0" y="1321282"/>
                    </a:moveTo>
                    <a:lnTo>
                      <a:pt x="525342" y="189186"/>
                    </a:lnTo>
                    <a:lnTo>
                      <a:pt x="1210426" y="0"/>
                    </a:lnTo>
                    <a:lnTo>
                      <a:pt x="1388340" y="458657"/>
                    </a:lnTo>
                    <a:lnTo>
                      <a:pt x="1180376" y="1586772"/>
                    </a:lnTo>
                    <a:lnTo>
                      <a:pt x="0" y="1321282"/>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51" name="Text Box 6"/>
              <p:cNvSpPr txBox="1">
                <a:spLocks noChangeArrowheads="1"/>
              </p:cNvSpPr>
              <p:nvPr/>
            </p:nvSpPr>
            <p:spPr bwMode="auto">
              <a:xfrm rot="17282728">
                <a:off x="1613265" y="5336329"/>
                <a:ext cx="771943" cy="8659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Aus-blick</a:t>
                </a:r>
                <a:endParaRPr kumimoji="0" lang="de-DE" altLang="de-DE" sz="800" i="0" u="none" strike="noStrike" cap="none" normalizeH="0" baseline="0" dirty="0">
                  <a:ln>
                    <a:noFill/>
                  </a:ln>
                  <a:solidFill>
                    <a:schemeClr val="tx1"/>
                  </a:solidFill>
                  <a:effectLst/>
                  <a:latin typeface="Arial" pitchFamily="34" charset="0"/>
                  <a:cs typeface="Arial" pitchFamily="34" charset="0"/>
                </a:endParaRPr>
              </a:p>
            </p:txBody>
          </p:sp>
        </p:grpSp>
        <p:grpSp>
          <p:nvGrpSpPr>
            <p:cNvPr id="40" name="Gruppieren 39"/>
            <p:cNvGrpSpPr/>
            <p:nvPr/>
          </p:nvGrpSpPr>
          <p:grpSpPr>
            <a:xfrm>
              <a:off x="1814661" y="4310015"/>
              <a:ext cx="5114346" cy="1069918"/>
              <a:chOff x="1814661" y="4310015"/>
              <a:chExt cx="5114346" cy="1069918"/>
            </a:xfrm>
          </p:grpSpPr>
          <p:sp>
            <p:nvSpPr>
              <p:cNvPr id="48" name="Freeform 5"/>
              <p:cNvSpPr>
                <a:spLocks/>
              </p:cNvSpPr>
              <p:nvPr/>
            </p:nvSpPr>
            <p:spPr bwMode="auto">
              <a:xfrm>
                <a:off x="1814661" y="4310015"/>
                <a:ext cx="5114346" cy="1069918"/>
              </a:xfrm>
              <a:custGeom>
                <a:avLst/>
                <a:gdLst>
                  <a:gd name="T0" fmla="*/ 0 w 7570979"/>
                  <a:gd name="T1" fmla="*/ 1734207 h 2301765"/>
                  <a:gd name="T2" fmla="*/ 725214 w 7570979"/>
                  <a:gd name="T3" fmla="*/ 1497724 h 2301765"/>
                  <a:gd name="T4" fmla="*/ 882869 w 7570979"/>
                  <a:gd name="T5" fmla="*/ 1970689 h 2301765"/>
                  <a:gd name="T6" fmla="*/ 6385035 w 7570979"/>
                  <a:gd name="T7" fmla="*/ 1891862 h 2301765"/>
                  <a:gd name="T8" fmla="*/ 6653049 w 7570979"/>
                  <a:gd name="T9" fmla="*/ 2301765 h 2301765"/>
                  <a:gd name="T10" fmla="*/ 7236373 w 7570979"/>
                  <a:gd name="T11" fmla="*/ 2081048 h 2301765"/>
                  <a:gd name="T12" fmla="*/ 0 w 7570979"/>
                  <a:gd name="T13" fmla="*/ 1734207 h 2301765"/>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653049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65480 w 7605494"/>
                  <a:gd name="connsiteY3" fmla="*/ 1345967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81061 w 7605494"/>
                  <a:gd name="connsiteY3" fmla="*/ 1476501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886405"/>
                  <a:gd name="connsiteX1" fmla="*/ 725214 w 7605494"/>
                  <a:gd name="connsiteY1" fmla="*/ 937325 h 1886405"/>
                  <a:gd name="connsiteX2" fmla="*/ 882869 w 7605494"/>
                  <a:gd name="connsiteY2" fmla="*/ 1410290 h 1886405"/>
                  <a:gd name="connsiteX3" fmla="*/ 6681061 w 7605494"/>
                  <a:gd name="connsiteY3" fmla="*/ 1476501 h 1886405"/>
                  <a:gd name="connsiteX4" fmla="*/ 6902335 w 7605494"/>
                  <a:gd name="connsiteY4" fmla="*/ 1886405 h 1886405"/>
                  <a:gd name="connsiteX5" fmla="*/ 7594719 w 7605494"/>
                  <a:gd name="connsiteY5" fmla="*/ 1520648 h 1886405"/>
                  <a:gd name="connsiteX6" fmla="*/ 0 w 7605494"/>
                  <a:gd name="connsiteY6" fmla="*/ 1173808 h 1886405"/>
                  <a:gd name="connsiteX0" fmla="*/ 0 w 7527702"/>
                  <a:gd name="connsiteY0" fmla="*/ 1083314 h 1795911"/>
                  <a:gd name="connsiteX1" fmla="*/ 725214 w 7527702"/>
                  <a:gd name="connsiteY1" fmla="*/ 846831 h 1795911"/>
                  <a:gd name="connsiteX2" fmla="*/ 882869 w 7527702"/>
                  <a:gd name="connsiteY2" fmla="*/ 1319796 h 1795911"/>
                  <a:gd name="connsiteX3" fmla="*/ 6681061 w 7527702"/>
                  <a:gd name="connsiteY3" fmla="*/ 1386007 h 1795911"/>
                  <a:gd name="connsiteX4" fmla="*/ 6902335 w 7527702"/>
                  <a:gd name="connsiteY4" fmla="*/ 1795911 h 1795911"/>
                  <a:gd name="connsiteX5" fmla="*/ 7516819 w 7527702"/>
                  <a:gd name="connsiteY5" fmla="*/ 1647712 h 1795911"/>
                  <a:gd name="connsiteX6" fmla="*/ 0 w 7527702"/>
                  <a:gd name="connsiteY6" fmla="*/ 1083314 h 1795911"/>
                  <a:gd name="connsiteX0" fmla="*/ 0 w 7527703"/>
                  <a:gd name="connsiteY0" fmla="*/ 1083314 h 1795911"/>
                  <a:gd name="connsiteX1" fmla="*/ 725214 w 7527703"/>
                  <a:gd name="connsiteY1" fmla="*/ 846831 h 1795911"/>
                  <a:gd name="connsiteX2" fmla="*/ 882869 w 7527703"/>
                  <a:gd name="connsiteY2" fmla="*/ 1319796 h 1795911"/>
                  <a:gd name="connsiteX3" fmla="*/ 6681062 w 7527703"/>
                  <a:gd name="connsiteY3" fmla="*/ 1386007 h 1795911"/>
                  <a:gd name="connsiteX4" fmla="*/ 6902335 w 7527703"/>
                  <a:gd name="connsiteY4" fmla="*/ 1795911 h 1795911"/>
                  <a:gd name="connsiteX5" fmla="*/ 7516819 w 7527703"/>
                  <a:gd name="connsiteY5" fmla="*/ 1647712 h 1795911"/>
                  <a:gd name="connsiteX6" fmla="*/ 0 w 7527703"/>
                  <a:gd name="connsiteY6" fmla="*/ 1083314 h 1795911"/>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228619"/>
                  <a:gd name="connsiteY0" fmla="*/ 1538428 h 2251025"/>
                  <a:gd name="connsiteX1" fmla="*/ 725214 w 7228619"/>
                  <a:gd name="connsiteY1" fmla="*/ 1301945 h 2251025"/>
                  <a:gd name="connsiteX2" fmla="*/ 882869 w 7228619"/>
                  <a:gd name="connsiteY2" fmla="*/ 1774910 h 2251025"/>
                  <a:gd name="connsiteX3" fmla="*/ 6681062 w 7228619"/>
                  <a:gd name="connsiteY3" fmla="*/ 1841121 h 2251025"/>
                  <a:gd name="connsiteX4" fmla="*/ 6902335 w 7228619"/>
                  <a:gd name="connsiteY4" fmla="*/ 2251025 h 2251025"/>
                  <a:gd name="connsiteX5" fmla="*/ 7217296 w 7228619"/>
                  <a:gd name="connsiteY5" fmla="*/ 1173319 h 2251025"/>
                  <a:gd name="connsiteX6" fmla="*/ 0 w 7228619"/>
                  <a:gd name="connsiteY6" fmla="*/ 1538428 h 2251025"/>
                  <a:gd name="connsiteX0" fmla="*/ 0 w 7217296"/>
                  <a:gd name="connsiteY0" fmla="*/ 1090175 h 1802772"/>
                  <a:gd name="connsiteX1" fmla="*/ 725214 w 7217296"/>
                  <a:gd name="connsiteY1" fmla="*/ 853692 h 1802772"/>
                  <a:gd name="connsiteX2" fmla="*/ 882869 w 7217296"/>
                  <a:gd name="connsiteY2" fmla="*/ 1326657 h 1802772"/>
                  <a:gd name="connsiteX3" fmla="*/ 6681062 w 7217296"/>
                  <a:gd name="connsiteY3" fmla="*/ 1392868 h 1802772"/>
                  <a:gd name="connsiteX4" fmla="*/ 6902335 w 7217296"/>
                  <a:gd name="connsiteY4" fmla="*/ 1802772 h 1802772"/>
                  <a:gd name="connsiteX5" fmla="*/ 7217296 w 7217296"/>
                  <a:gd name="connsiteY5" fmla="*/ 725066 h 1802772"/>
                  <a:gd name="connsiteX6" fmla="*/ 0 w 7217296"/>
                  <a:gd name="connsiteY6" fmla="*/ 1090175 h 1802772"/>
                  <a:gd name="connsiteX0" fmla="*/ 0 w 7223105"/>
                  <a:gd name="connsiteY0" fmla="*/ 1090175 h 1392868"/>
                  <a:gd name="connsiteX1" fmla="*/ 725214 w 7223105"/>
                  <a:gd name="connsiteY1" fmla="*/ 853692 h 1392868"/>
                  <a:gd name="connsiteX2" fmla="*/ 882869 w 7223105"/>
                  <a:gd name="connsiteY2" fmla="*/ 1326657 h 1392868"/>
                  <a:gd name="connsiteX3" fmla="*/ 6681062 w 7223105"/>
                  <a:gd name="connsiteY3" fmla="*/ 1392868 h 1392868"/>
                  <a:gd name="connsiteX4" fmla="*/ 7223105 w 7223105"/>
                  <a:gd name="connsiteY4" fmla="*/ 1241387 h 1392868"/>
                  <a:gd name="connsiteX5" fmla="*/ 7217296 w 7223105"/>
                  <a:gd name="connsiteY5" fmla="*/ 725066 h 1392868"/>
                  <a:gd name="connsiteX6" fmla="*/ 0 w 7223105"/>
                  <a:gd name="connsiteY6" fmla="*/ 1090175 h 1392868"/>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642572 w 7223105"/>
                  <a:gd name="connsiteY3" fmla="*/ 1213702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319970"/>
                  <a:gd name="connsiteY0" fmla="*/ 1058619 h 1295101"/>
                  <a:gd name="connsiteX1" fmla="*/ 725214 w 7319970"/>
                  <a:gd name="connsiteY1" fmla="*/ 822136 h 1295101"/>
                  <a:gd name="connsiteX2" fmla="*/ 882869 w 7319970"/>
                  <a:gd name="connsiteY2" fmla="*/ 1295101 h 1295101"/>
                  <a:gd name="connsiteX3" fmla="*/ 6642572 w 7319970"/>
                  <a:gd name="connsiteY3" fmla="*/ 1182146 h 1295101"/>
                  <a:gd name="connsiteX4" fmla="*/ 7223105 w 7319970"/>
                  <a:gd name="connsiteY4" fmla="*/ 1209831 h 1295101"/>
                  <a:gd name="connsiteX5" fmla="*/ 7319942 w 7319970"/>
                  <a:gd name="connsiteY5" fmla="*/ 765177 h 1295101"/>
                  <a:gd name="connsiteX6" fmla="*/ 0 w 7319970"/>
                  <a:gd name="connsiteY6" fmla="*/ 1058619 h 1295101"/>
                  <a:gd name="connsiteX0" fmla="*/ 0 w 7319941"/>
                  <a:gd name="connsiteY0" fmla="*/ 1058619 h 1295101"/>
                  <a:gd name="connsiteX1" fmla="*/ 725214 w 7319941"/>
                  <a:gd name="connsiteY1" fmla="*/ 822136 h 1295101"/>
                  <a:gd name="connsiteX2" fmla="*/ 882869 w 7319941"/>
                  <a:gd name="connsiteY2" fmla="*/ 1295101 h 1295101"/>
                  <a:gd name="connsiteX3" fmla="*/ 6642572 w 7319941"/>
                  <a:gd name="connsiteY3" fmla="*/ 1182146 h 1295101"/>
                  <a:gd name="connsiteX4" fmla="*/ 7223105 w 7319941"/>
                  <a:gd name="connsiteY4" fmla="*/ 1209831 h 1295101"/>
                  <a:gd name="connsiteX5" fmla="*/ 7319942 w 7319941"/>
                  <a:gd name="connsiteY5" fmla="*/ 765177 h 1295101"/>
                  <a:gd name="connsiteX6" fmla="*/ 0 w 7319941"/>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141958 h 1378440"/>
                  <a:gd name="connsiteX1" fmla="*/ 725214 w 7319942"/>
                  <a:gd name="connsiteY1" fmla="*/ 905475 h 1378440"/>
                  <a:gd name="connsiteX2" fmla="*/ 882869 w 7319942"/>
                  <a:gd name="connsiteY2" fmla="*/ 1378440 h 1378440"/>
                  <a:gd name="connsiteX3" fmla="*/ 6642572 w 7319942"/>
                  <a:gd name="connsiteY3" fmla="*/ 1265485 h 1378440"/>
                  <a:gd name="connsiteX4" fmla="*/ 7223105 w 7319942"/>
                  <a:gd name="connsiteY4" fmla="*/ 1293170 h 1378440"/>
                  <a:gd name="connsiteX5" fmla="*/ 7319942 w 7319942"/>
                  <a:gd name="connsiteY5" fmla="*/ 848516 h 1378440"/>
                  <a:gd name="connsiteX6" fmla="*/ 0 w 7319942"/>
                  <a:gd name="connsiteY6" fmla="*/ 1141958 h 1378440"/>
                  <a:gd name="connsiteX0" fmla="*/ 0 w 7319942"/>
                  <a:gd name="connsiteY0" fmla="*/ 1189052 h 1425534"/>
                  <a:gd name="connsiteX1" fmla="*/ 725214 w 7319942"/>
                  <a:gd name="connsiteY1" fmla="*/ 952569 h 1425534"/>
                  <a:gd name="connsiteX2" fmla="*/ 882869 w 7319942"/>
                  <a:gd name="connsiteY2" fmla="*/ 1425534 h 1425534"/>
                  <a:gd name="connsiteX3" fmla="*/ 6642572 w 7319942"/>
                  <a:gd name="connsiteY3" fmla="*/ 1312579 h 1425534"/>
                  <a:gd name="connsiteX4" fmla="*/ 7223105 w 7319942"/>
                  <a:gd name="connsiteY4" fmla="*/ 1340264 h 1425534"/>
                  <a:gd name="connsiteX5" fmla="*/ 7319942 w 7319942"/>
                  <a:gd name="connsiteY5" fmla="*/ 895610 h 1425534"/>
                  <a:gd name="connsiteX6" fmla="*/ 0 w 7319942"/>
                  <a:gd name="connsiteY6" fmla="*/ 1189052 h 142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9942" h="1425534">
                    <a:moveTo>
                      <a:pt x="0" y="1189052"/>
                    </a:moveTo>
                    <a:lnTo>
                      <a:pt x="725214" y="952569"/>
                    </a:lnTo>
                    <a:lnTo>
                      <a:pt x="882869" y="1425534"/>
                    </a:lnTo>
                    <a:cubicBezTo>
                      <a:pt x="1852550" y="355874"/>
                      <a:pt x="6123633" y="904930"/>
                      <a:pt x="6642572" y="1312579"/>
                    </a:cubicBezTo>
                    <a:lnTo>
                      <a:pt x="7223105" y="1340264"/>
                    </a:lnTo>
                    <a:lnTo>
                      <a:pt x="7319942" y="895610"/>
                    </a:lnTo>
                    <a:cubicBezTo>
                      <a:pt x="6475399" y="78334"/>
                      <a:pt x="755230" y="-748210"/>
                      <a:pt x="0" y="1189052"/>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49" name="Text Box 7"/>
              <p:cNvSpPr txBox="1">
                <a:spLocks noChangeArrowheads="1"/>
              </p:cNvSpPr>
              <p:nvPr/>
            </p:nvSpPr>
            <p:spPr bwMode="auto">
              <a:xfrm rot="21303001">
                <a:off x="2657531" y="4473840"/>
                <a:ext cx="1898485" cy="686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Qualifizierung</a:t>
                </a:r>
                <a:endParaRPr kumimoji="0" lang="de-DE" altLang="de-DE" sz="100" i="0" u="none" strike="noStrike" cap="none" normalizeH="0" baseline="0" dirty="0">
                  <a:ln>
                    <a:noFill/>
                  </a:ln>
                  <a:solidFill>
                    <a:schemeClr val="tx1"/>
                  </a:solidFill>
                  <a:effectLst/>
                  <a:latin typeface="Arial" pitchFamily="34" charset="0"/>
                  <a:cs typeface="Arial" pitchFamily="34" charset="0"/>
                </a:endParaRPr>
              </a:p>
            </p:txBody>
          </p:sp>
        </p:grpSp>
        <p:grpSp>
          <p:nvGrpSpPr>
            <p:cNvPr id="41" name="Gruppieren 40"/>
            <p:cNvGrpSpPr/>
            <p:nvPr/>
          </p:nvGrpSpPr>
          <p:grpSpPr>
            <a:xfrm>
              <a:off x="6275934" y="951329"/>
              <a:ext cx="1018870" cy="1532948"/>
              <a:chOff x="6275934" y="951329"/>
              <a:chExt cx="1018870" cy="1532948"/>
            </a:xfrm>
          </p:grpSpPr>
          <p:sp>
            <p:nvSpPr>
              <p:cNvPr id="46" name="Freeform 9"/>
              <p:cNvSpPr>
                <a:spLocks/>
              </p:cNvSpPr>
              <p:nvPr/>
            </p:nvSpPr>
            <p:spPr bwMode="auto">
              <a:xfrm rot="756605">
                <a:off x="6275934" y="951329"/>
                <a:ext cx="944192" cy="1532948"/>
              </a:xfrm>
              <a:custGeom>
                <a:avLst/>
                <a:gdLst>
                  <a:gd name="T0" fmla="*/ 31531 w 1166648"/>
                  <a:gd name="T1" fmla="*/ 1355835 h 1450428"/>
                  <a:gd name="T2" fmla="*/ 567558 w 1166648"/>
                  <a:gd name="T3" fmla="*/ 1056290 h 1450428"/>
                  <a:gd name="T4" fmla="*/ 1087821 w 1166648"/>
                  <a:gd name="T5" fmla="*/ 1450428 h 1450428"/>
                  <a:gd name="T6" fmla="*/ 1166648 w 1166648"/>
                  <a:gd name="T7" fmla="*/ 457200 h 1450428"/>
                  <a:gd name="T8" fmla="*/ 599090 w 1166648"/>
                  <a:gd name="T9" fmla="*/ 0 h 1450428"/>
                  <a:gd name="T10" fmla="*/ 0 w 1166648"/>
                  <a:gd name="T11" fmla="*/ 457200 h 1450428"/>
                  <a:gd name="T12" fmla="*/ 31531 w 1166648"/>
                  <a:gd name="T13" fmla="*/ 1355835 h 1450428"/>
                  <a:gd name="connsiteX0" fmla="*/ 31531 w 1386311"/>
                  <a:gd name="connsiteY0" fmla="*/ 1355835 h 1450428"/>
                  <a:gd name="connsiteX1" fmla="*/ 567558 w 1386311"/>
                  <a:gd name="connsiteY1" fmla="*/ 1056290 h 1450428"/>
                  <a:gd name="connsiteX2" fmla="*/ 1087821 w 1386311"/>
                  <a:gd name="connsiteY2" fmla="*/ 1450428 h 1450428"/>
                  <a:gd name="connsiteX3" fmla="*/ 1386312 w 1386311"/>
                  <a:gd name="connsiteY3" fmla="*/ 441178 h 1450428"/>
                  <a:gd name="connsiteX4" fmla="*/ 599090 w 1386311"/>
                  <a:gd name="connsiteY4" fmla="*/ 0 h 1450428"/>
                  <a:gd name="connsiteX5" fmla="*/ 0 w 1386311"/>
                  <a:gd name="connsiteY5" fmla="*/ 457200 h 1450428"/>
                  <a:gd name="connsiteX6" fmla="*/ 31531 w 1386311"/>
                  <a:gd name="connsiteY6" fmla="*/ 1355835 h 1450428"/>
                  <a:gd name="connsiteX0" fmla="*/ 31531 w 1386312"/>
                  <a:gd name="connsiteY0" fmla="*/ 1620488 h 1715081"/>
                  <a:gd name="connsiteX1" fmla="*/ 567558 w 1386312"/>
                  <a:gd name="connsiteY1" fmla="*/ 1320943 h 1715081"/>
                  <a:gd name="connsiteX2" fmla="*/ 1087821 w 1386312"/>
                  <a:gd name="connsiteY2" fmla="*/ 1715081 h 1715081"/>
                  <a:gd name="connsiteX3" fmla="*/ 1386312 w 1386312"/>
                  <a:gd name="connsiteY3" fmla="*/ 705831 h 1715081"/>
                  <a:gd name="connsiteX4" fmla="*/ 870764 w 1386312"/>
                  <a:gd name="connsiteY4" fmla="*/ 1 h 1715081"/>
                  <a:gd name="connsiteX5" fmla="*/ 0 w 1386312"/>
                  <a:gd name="connsiteY5" fmla="*/ 721853 h 1715081"/>
                  <a:gd name="connsiteX6" fmla="*/ 31531 w 1386312"/>
                  <a:gd name="connsiteY6" fmla="*/ 1620488 h 1715081"/>
                  <a:gd name="connsiteX0" fmla="*/ 0 w 1354781"/>
                  <a:gd name="connsiteY0" fmla="*/ 1620487 h 1715080"/>
                  <a:gd name="connsiteX1" fmla="*/ 536027 w 1354781"/>
                  <a:gd name="connsiteY1" fmla="*/ 1320942 h 1715080"/>
                  <a:gd name="connsiteX2" fmla="*/ 1056290 w 1354781"/>
                  <a:gd name="connsiteY2" fmla="*/ 1715080 h 1715080"/>
                  <a:gd name="connsiteX3" fmla="*/ 1354781 w 1354781"/>
                  <a:gd name="connsiteY3" fmla="*/ 705830 h 1715080"/>
                  <a:gd name="connsiteX4" fmla="*/ 839233 w 1354781"/>
                  <a:gd name="connsiteY4" fmla="*/ 0 h 1715080"/>
                  <a:gd name="connsiteX5" fmla="*/ 118712 w 1354781"/>
                  <a:gd name="connsiteY5" fmla="*/ 616252 h 1715080"/>
                  <a:gd name="connsiteX6" fmla="*/ 0 w 1354781"/>
                  <a:gd name="connsiteY6" fmla="*/ 1620487 h 1715080"/>
                  <a:gd name="connsiteX0" fmla="*/ 0 w 1290561"/>
                  <a:gd name="connsiteY0" fmla="*/ 1621976 h 1715080"/>
                  <a:gd name="connsiteX1" fmla="*/ 471807 w 1290561"/>
                  <a:gd name="connsiteY1" fmla="*/ 1320942 h 1715080"/>
                  <a:gd name="connsiteX2" fmla="*/ 992070 w 1290561"/>
                  <a:gd name="connsiteY2" fmla="*/ 1715080 h 1715080"/>
                  <a:gd name="connsiteX3" fmla="*/ 1290561 w 1290561"/>
                  <a:gd name="connsiteY3" fmla="*/ 705830 h 1715080"/>
                  <a:gd name="connsiteX4" fmla="*/ 775013 w 1290561"/>
                  <a:gd name="connsiteY4" fmla="*/ 0 h 1715080"/>
                  <a:gd name="connsiteX5" fmla="*/ 54492 w 1290561"/>
                  <a:gd name="connsiteY5" fmla="*/ 616252 h 1715080"/>
                  <a:gd name="connsiteX6" fmla="*/ 0 w 1290561"/>
                  <a:gd name="connsiteY6" fmla="*/ 1621976 h 1715080"/>
                  <a:gd name="connsiteX0" fmla="*/ 0 w 1305767"/>
                  <a:gd name="connsiteY0" fmla="*/ 1624647 h 1715080"/>
                  <a:gd name="connsiteX1" fmla="*/ 487013 w 1305767"/>
                  <a:gd name="connsiteY1" fmla="*/ 1320942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15080"/>
                  <a:gd name="connsiteX1" fmla="*/ 473609 w 1305767"/>
                  <a:gd name="connsiteY1" fmla="*/ 1385988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23096"/>
                  <a:gd name="connsiteX1" fmla="*/ 473609 w 1305767"/>
                  <a:gd name="connsiteY1" fmla="*/ 1385988 h 1723096"/>
                  <a:gd name="connsiteX2" fmla="*/ 961663 w 1305767"/>
                  <a:gd name="connsiteY2" fmla="*/ 1723095 h 1723096"/>
                  <a:gd name="connsiteX3" fmla="*/ 1305767 w 1305767"/>
                  <a:gd name="connsiteY3" fmla="*/ 705830 h 1723096"/>
                  <a:gd name="connsiteX4" fmla="*/ 790219 w 1305767"/>
                  <a:gd name="connsiteY4" fmla="*/ 0 h 1723096"/>
                  <a:gd name="connsiteX5" fmla="*/ 69698 w 1305767"/>
                  <a:gd name="connsiteY5" fmla="*/ 616252 h 1723096"/>
                  <a:gd name="connsiteX6" fmla="*/ 0 w 1305767"/>
                  <a:gd name="connsiteY6" fmla="*/ 1624647 h 1723096"/>
                  <a:gd name="connsiteX0" fmla="*/ 0 w 1351380"/>
                  <a:gd name="connsiteY0" fmla="*/ 1632661 h 1723095"/>
                  <a:gd name="connsiteX1" fmla="*/ 519222 w 1351380"/>
                  <a:gd name="connsiteY1" fmla="*/ 1385988 h 1723095"/>
                  <a:gd name="connsiteX2" fmla="*/ 1007276 w 1351380"/>
                  <a:gd name="connsiteY2" fmla="*/ 1723095 h 1723095"/>
                  <a:gd name="connsiteX3" fmla="*/ 1351380 w 1351380"/>
                  <a:gd name="connsiteY3" fmla="*/ 705830 h 1723095"/>
                  <a:gd name="connsiteX4" fmla="*/ 835832 w 1351380"/>
                  <a:gd name="connsiteY4" fmla="*/ 0 h 1723095"/>
                  <a:gd name="connsiteX5" fmla="*/ 115311 w 1351380"/>
                  <a:gd name="connsiteY5" fmla="*/ 616252 h 1723095"/>
                  <a:gd name="connsiteX6" fmla="*/ 0 w 1351380"/>
                  <a:gd name="connsiteY6" fmla="*/ 1632661 h 172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380" h="1723095">
                    <a:moveTo>
                      <a:pt x="0" y="1632661"/>
                    </a:moveTo>
                    <a:lnTo>
                      <a:pt x="519222" y="1385988"/>
                    </a:lnTo>
                    <a:lnTo>
                      <a:pt x="1007276" y="1723095"/>
                    </a:lnTo>
                    <a:lnTo>
                      <a:pt x="1351380" y="705830"/>
                    </a:lnTo>
                    <a:lnTo>
                      <a:pt x="835832" y="0"/>
                    </a:lnTo>
                    <a:lnTo>
                      <a:pt x="115311" y="616252"/>
                    </a:lnTo>
                    <a:lnTo>
                      <a:pt x="0" y="1632661"/>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47" name="Text Box 10"/>
              <p:cNvSpPr txBox="1">
                <a:spLocks noChangeArrowheads="1"/>
              </p:cNvSpPr>
              <p:nvPr/>
            </p:nvSpPr>
            <p:spPr bwMode="auto">
              <a:xfrm rot="17744282">
                <a:off x="6423985" y="1471296"/>
                <a:ext cx="983494" cy="7581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 Refl.</a:t>
                </a:r>
                <a:endParaRPr kumimoji="0" lang="de-DE" altLang="de-DE" sz="100" i="0" u="none" strike="noStrike" cap="none" normalizeH="0" baseline="0" dirty="0">
                  <a:ln>
                    <a:noFill/>
                  </a:ln>
                  <a:solidFill>
                    <a:schemeClr val="tx1"/>
                  </a:solidFill>
                  <a:effectLst/>
                  <a:latin typeface="Arial" pitchFamily="34" charset="0"/>
                  <a:cs typeface="Arial" pitchFamily="34" charset="0"/>
                </a:endParaRPr>
              </a:p>
            </p:txBody>
          </p:sp>
        </p:grpSp>
        <p:grpSp>
          <p:nvGrpSpPr>
            <p:cNvPr id="42" name="Gruppieren 41"/>
            <p:cNvGrpSpPr/>
            <p:nvPr/>
          </p:nvGrpSpPr>
          <p:grpSpPr>
            <a:xfrm>
              <a:off x="4713546" y="2210718"/>
              <a:ext cx="2495837" cy="3698328"/>
              <a:chOff x="4713546" y="2210718"/>
              <a:chExt cx="2495837" cy="3698328"/>
            </a:xfrm>
          </p:grpSpPr>
          <p:sp>
            <p:nvSpPr>
              <p:cNvPr id="44" name="Freeform 3"/>
              <p:cNvSpPr>
                <a:spLocks/>
              </p:cNvSpPr>
              <p:nvPr/>
            </p:nvSpPr>
            <p:spPr bwMode="auto">
              <a:xfrm>
                <a:off x="4713546" y="2210718"/>
                <a:ext cx="2495837" cy="3698328"/>
              </a:xfrm>
              <a:custGeom>
                <a:avLst/>
                <a:gdLst>
                  <a:gd name="T0" fmla="*/ 2688687 w 3507552"/>
                  <a:gd name="T1" fmla="*/ 4323516 h 6038193"/>
                  <a:gd name="T2" fmla="*/ 2907051 w 3507552"/>
                  <a:gd name="T3" fmla="*/ 4773892 h 6038193"/>
                  <a:gd name="T4" fmla="*/ 3507552 w 3507552"/>
                  <a:gd name="T5" fmla="*/ 4678358 h 6038193"/>
                  <a:gd name="T6" fmla="*/ 212795 w 3507552"/>
                  <a:gd name="T7" fmla="*/ 4146331 h 6038193"/>
                  <a:gd name="T8" fmla="*/ 2230781 w 3507552"/>
                  <a:gd name="T9" fmla="*/ 141889 h 6038193"/>
                  <a:gd name="T10" fmla="*/ 2766808 w 3507552"/>
                  <a:gd name="T11" fmla="*/ 0 h 6038193"/>
                  <a:gd name="T12" fmla="*/ 3176712 w 3507552"/>
                  <a:gd name="T13" fmla="*/ 457200 h 6038193"/>
                  <a:gd name="T14" fmla="*/ 1079898 w 3507552"/>
                  <a:gd name="T15" fmla="*/ 3767958 h 6038193"/>
                  <a:gd name="T16" fmla="*/ 2688687 w 3507552"/>
                  <a:gd name="T17" fmla="*/ 4323516 h 6038193"/>
                  <a:gd name="connsiteX0" fmla="*/ 2544580 w 3312122"/>
                  <a:gd name="connsiteY0" fmla="*/ 4192128 h 5312932"/>
                  <a:gd name="connsiteX1" fmla="*/ 2711621 w 3312122"/>
                  <a:gd name="connsiteY1" fmla="*/ 4773892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4580 w 3312122"/>
                  <a:gd name="connsiteY0" fmla="*/ 4192128 h 5312932"/>
                  <a:gd name="connsiteX1" fmla="*/ 3096545 w 3312122"/>
                  <a:gd name="connsiteY1" fmla="*/ 4236395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1531 w 3180764"/>
                  <a:gd name="connsiteY0" fmla="*/ 4192128 h 4642871"/>
                  <a:gd name="connsiteX1" fmla="*/ 3093496 w 3180764"/>
                  <a:gd name="connsiteY1" fmla="*/ 4236395 h 4642871"/>
                  <a:gd name="connsiteX2" fmla="*/ 3180764 w 3180764"/>
                  <a:gd name="connsiteY2" fmla="*/ 3675029 h 4642871"/>
                  <a:gd name="connsiteX3" fmla="*/ 14316 w 3180764"/>
                  <a:gd name="connsiteY3" fmla="*/ 4146331 h 4642871"/>
                  <a:gd name="connsiteX4" fmla="*/ 2032302 w 3180764"/>
                  <a:gd name="connsiteY4" fmla="*/ 141889 h 4642871"/>
                  <a:gd name="connsiteX5" fmla="*/ 2568329 w 3180764"/>
                  <a:gd name="connsiteY5" fmla="*/ 0 h 4642871"/>
                  <a:gd name="connsiteX6" fmla="*/ 2978233 w 3180764"/>
                  <a:gd name="connsiteY6" fmla="*/ 457200 h 4642871"/>
                  <a:gd name="connsiteX7" fmla="*/ 881419 w 3180764"/>
                  <a:gd name="connsiteY7" fmla="*/ 3767958 h 4642871"/>
                  <a:gd name="connsiteX8" fmla="*/ 2541531 w 3180764"/>
                  <a:gd name="connsiteY8" fmla="*/ 4192128 h 4642871"/>
                  <a:gd name="connsiteX0" fmla="*/ 2541531 w 3299560"/>
                  <a:gd name="connsiteY0" fmla="*/ 4192128 h 4905639"/>
                  <a:gd name="connsiteX1" fmla="*/ 3093496 w 3299560"/>
                  <a:gd name="connsiteY1" fmla="*/ 4236395 h 4905639"/>
                  <a:gd name="connsiteX2" fmla="*/ 3180764 w 3299560"/>
                  <a:gd name="connsiteY2" fmla="*/ 3675029 h 4905639"/>
                  <a:gd name="connsiteX3" fmla="*/ 14316 w 3299560"/>
                  <a:gd name="connsiteY3" fmla="*/ 4146331 h 4905639"/>
                  <a:gd name="connsiteX4" fmla="*/ 2032302 w 3299560"/>
                  <a:gd name="connsiteY4" fmla="*/ 141889 h 4905639"/>
                  <a:gd name="connsiteX5" fmla="*/ 2568329 w 3299560"/>
                  <a:gd name="connsiteY5" fmla="*/ 0 h 4905639"/>
                  <a:gd name="connsiteX6" fmla="*/ 2978233 w 3299560"/>
                  <a:gd name="connsiteY6" fmla="*/ 457200 h 4905639"/>
                  <a:gd name="connsiteX7" fmla="*/ 881419 w 3299560"/>
                  <a:gd name="connsiteY7" fmla="*/ 3767958 h 4905639"/>
                  <a:gd name="connsiteX8" fmla="*/ 2541531 w 3299560"/>
                  <a:gd name="connsiteY8" fmla="*/ 4192128 h 4905639"/>
                  <a:gd name="connsiteX0" fmla="*/ 2532707 w 3288757"/>
                  <a:gd name="connsiteY0" fmla="*/ 4192128 h 5014456"/>
                  <a:gd name="connsiteX1" fmla="*/ 3084672 w 3288757"/>
                  <a:gd name="connsiteY1" fmla="*/ 4236395 h 5014456"/>
                  <a:gd name="connsiteX2" fmla="*/ 3171940 w 3288757"/>
                  <a:gd name="connsiteY2" fmla="*/ 3675029 h 5014456"/>
                  <a:gd name="connsiteX3" fmla="*/ 5492 w 3288757"/>
                  <a:gd name="connsiteY3" fmla="*/ 4146331 h 5014456"/>
                  <a:gd name="connsiteX4" fmla="*/ 2023478 w 3288757"/>
                  <a:gd name="connsiteY4" fmla="*/ 141889 h 5014456"/>
                  <a:gd name="connsiteX5" fmla="*/ 2559505 w 3288757"/>
                  <a:gd name="connsiteY5" fmla="*/ 0 h 5014456"/>
                  <a:gd name="connsiteX6" fmla="*/ 2969409 w 3288757"/>
                  <a:gd name="connsiteY6" fmla="*/ 457200 h 5014456"/>
                  <a:gd name="connsiteX7" fmla="*/ 872595 w 3288757"/>
                  <a:gd name="connsiteY7" fmla="*/ 3767958 h 5014456"/>
                  <a:gd name="connsiteX8" fmla="*/ 2532707 w 3288757"/>
                  <a:gd name="connsiteY8" fmla="*/ 4192128 h 5014456"/>
                  <a:gd name="connsiteX0" fmla="*/ 2532707 w 3288756"/>
                  <a:gd name="connsiteY0" fmla="*/ 4192128 h 5014455"/>
                  <a:gd name="connsiteX1" fmla="*/ 3084672 w 3288756"/>
                  <a:gd name="connsiteY1" fmla="*/ 4236395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10333 w 3288756"/>
                  <a:gd name="connsiteY1" fmla="*/ 4200563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68240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68240 h 5014455"/>
                  <a:gd name="connsiteX0" fmla="*/ 2540951 w 3273905"/>
                  <a:gd name="connsiteY0" fmla="*/ 4168240 h 4905638"/>
                  <a:gd name="connsiteX1" fmla="*/ 3144238 w 3273905"/>
                  <a:gd name="connsiteY1" fmla="*/ 4176674 h 4905638"/>
                  <a:gd name="connsiteX2" fmla="*/ 3154523 w 3273905"/>
                  <a:gd name="connsiteY2" fmla="*/ 3675029 h 4905638"/>
                  <a:gd name="connsiteX3" fmla="*/ 13736 w 3273905"/>
                  <a:gd name="connsiteY3" fmla="*/ 4146331 h 4905638"/>
                  <a:gd name="connsiteX4" fmla="*/ 2031722 w 3273905"/>
                  <a:gd name="connsiteY4" fmla="*/ 141889 h 4905638"/>
                  <a:gd name="connsiteX5" fmla="*/ 2567749 w 3273905"/>
                  <a:gd name="connsiteY5" fmla="*/ 0 h 4905638"/>
                  <a:gd name="connsiteX6" fmla="*/ 2977653 w 3273905"/>
                  <a:gd name="connsiteY6" fmla="*/ 457200 h 4905638"/>
                  <a:gd name="connsiteX7" fmla="*/ 880839 w 3273905"/>
                  <a:gd name="connsiteY7" fmla="*/ 3767958 h 4905638"/>
                  <a:gd name="connsiteX8" fmla="*/ 2540951 w 3273905"/>
                  <a:gd name="connsiteY8" fmla="*/ 4168240 h 4905638"/>
                  <a:gd name="connsiteX0" fmla="*/ 2540951 w 3528987"/>
                  <a:gd name="connsiteY0" fmla="*/ 4168240 h 4740330"/>
                  <a:gd name="connsiteX1" fmla="*/ 3144238 w 3528987"/>
                  <a:gd name="connsiteY1" fmla="*/ 4176674 h 4740330"/>
                  <a:gd name="connsiteX2" fmla="*/ 3154523 w 3528987"/>
                  <a:gd name="connsiteY2" fmla="*/ 3675029 h 4740330"/>
                  <a:gd name="connsiteX3" fmla="*/ 13736 w 3528987"/>
                  <a:gd name="connsiteY3" fmla="*/ 4146331 h 4740330"/>
                  <a:gd name="connsiteX4" fmla="*/ 2031722 w 3528987"/>
                  <a:gd name="connsiteY4" fmla="*/ 141889 h 4740330"/>
                  <a:gd name="connsiteX5" fmla="*/ 2567749 w 3528987"/>
                  <a:gd name="connsiteY5" fmla="*/ 0 h 4740330"/>
                  <a:gd name="connsiteX6" fmla="*/ 2977653 w 3528987"/>
                  <a:gd name="connsiteY6" fmla="*/ 457200 h 4740330"/>
                  <a:gd name="connsiteX7" fmla="*/ 880839 w 3528987"/>
                  <a:gd name="connsiteY7" fmla="*/ 3767958 h 4740330"/>
                  <a:gd name="connsiteX8" fmla="*/ 2540951 w 3528987"/>
                  <a:gd name="connsiteY8" fmla="*/ 4168240 h 4740330"/>
                  <a:gd name="connsiteX0" fmla="*/ 2540951 w 3528986"/>
                  <a:gd name="connsiteY0" fmla="*/ 4168240 h 4740330"/>
                  <a:gd name="connsiteX1" fmla="*/ 3144238 w 3528986"/>
                  <a:gd name="connsiteY1" fmla="*/ 4176674 h 4740330"/>
                  <a:gd name="connsiteX2" fmla="*/ 3154523 w 3528986"/>
                  <a:gd name="connsiteY2" fmla="*/ 3675029 h 4740330"/>
                  <a:gd name="connsiteX3" fmla="*/ 13736 w 3528986"/>
                  <a:gd name="connsiteY3" fmla="*/ 4146331 h 4740330"/>
                  <a:gd name="connsiteX4" fmla="*/ 2031722 w 3528986"/>
                  <a:gd name="connsiteY4" fmla="*/ 141889 h 4740330"/>
                  <a:gd name="connsiteX5" fmla="*/ 2567749 w 3528986"/>
                  <a:gd name="connsiteY5" fmla="*/ 0 h 4740330"/>
                  <a:gd name="connsiteX6" fmla="*/ 2977653 w 3528986"/>
                  <a:gd name="connsiteY6" fmla="*/ 457200 h 4740330"/>
                  <a:gd name="connsiteX7" fmla="*/ 880839 w 3528986"/>
                  <a:gd name="connsiteY7" fmla="*/ 3767958 h 4740330"/>
                  <a:gd name="connsiteX8" fmla="*/ 2540951 w 3528986"/>
                  <a:gd name="connsiteY8" fmla="*/ 4168240 h 4740330"/>
                  <a:gd name="connsiteX0" fmla="*/ 2529461 w 3510646"/>
                  <a:gd name="connsiteY0" fmla="*/ 4168240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1 w 3510646"/>
                  <a:gd name="connsiteY8" fmla="*/ 4168240 h 4943563"/>
                  <a:gd name="connsiteX0" fmla="*/ 2529462 w 3510646"/>
                  <a:gd name="connsiteY0" fmla="*/ 4156296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2 w 3510646"/>
                  <a:gd name="connsiteY8" fmla="*/ 4156296 h 4943563"/>
                  <a:gd name="connsiteX0" fmla="*/ 2542421 w 3591180"/>
                  <a:gd name="connsiteY0" fmla="*/ 4156296 h 4782347"/>
                  <a:gd name="connsiteX1" fmla="*/ 3145707 w 3591180"/>
                  <a:gd name="connsiteY1" fmla="*/ 4176674 h 4782347"/>
                  <a:gd name="connsiteX2" fmla="*/ 3220147 w 3591180"/>
                  <a:gd name="connsiteY2" fmla="*/ 3746695 h 4782347"/>
                  <a:gd name="connsiteX3" fmla="*/ 15205 w 3591180"/>
                  <a:gd name="connsiteY3" fmla="*/ 4146331 h 4782347"/>
                  <a:gd name="connsiteX4" fmla="*/ 2033191 w 3591180"/>
                  <a:gd name="connsiteY4" fmla="*/ 141889 h 4782347"/>
                  <a:gd name="connsiteX5" fmla="*/ 2569218 w 3591180"/>
                  <a:gd name="connsiteY5" fmla="*/ 0 h 4782347"/>
                  <a:gd name="connsiteX6" fmla="*/ 2979122 w 3591180"/>
                  <a:gd name="connsiteY6" fmla="*/ 457200 h 4782347"/>
                  <a:gd name="connsiteX7" fmla="*/ 882308 w 3591180"/>
                  <a:gd name="connsiteY7" fmla="*/ 3767958 h 4782347"/>
                  <a:gd name="connsiteX8" fmla="*/ 2542421 w 3591180"/>
                  <a:gd name="connsiteY8" fmla="*/ 4156296 h 4782347"/>
                  <a:gd name="connsiteX0" fmla="*/ 2542421 w 3591181"/>
                  <a:gd name="connsiteY0" fmla="*/ 4156296 h 4782346"/>
                  <a:gd name="connsiteX1" fmla="*/ 3132877 w 3591181"/>
                  <a:gd name="connsiteY1" fmla="*/ 4176675 h 4782346"/>
                  <a:gd name="connsiteX2" fmla="*/ 3220147 w 3591181"/>
                  <a:gd name="connsiteY2" fmla="*/ 3746695 h 4782346"/>
                  <a:gd name="connsiteX3" fmla="*/ 15205 w 3591181"/>
                  <a:gd name="connsiteY3" fmla="*/ 4146331 h 4782346"/>
                  <a:gd name="connsiteX4" fmla="*/ 2033191 w 3591181"/>
                  <a:gd name="connsiteY4" fmla="*/ 141889 h 4782346"/>
                  <a:gd name="connsiteX5" fmla="*/ 2569218 w 3591181"/>
                  <a:gd name="connsiteY5" fmla="*/ 0 h 4782346"/>
                  <a:gd name="connsiteX6" fmla="*/ 2979122 w 3591181"/>
                  <a:gd name="connsiteY6" fmla="*/ 457200 h 4782346"/>
                  <a:gd name="connsiteX7" fmla="*/ 882308 w 3591181"/>
                  <a:gd name="connsiteY7" fmla="*/ 3767958 h 4782346"/>
                  <a:gd name="connsiteX8" fmla="*/ 2542421 w 3591181"/>
                  <a:gd name="connsiteY8" fmla="*/ 4156296 h 4782346"/>
                  <a:gd name="connsiteX0" fmla="*/ 2542421 w 3591182"/>
                  <a:gd name="connsiteY0" fmla="*/ 4156296 h 4774805"/>
                  <a:gd name="connsiteX1" fmla="*/ 3132877 w 3591182"/>
                  <a:gd name="connsiteY1" fmla="*/ 4176675 h 4774805"/>
                  <a:gd name="connsiteX2" fmla="*/ 3220148 w 3591182"/>
                  <a:gd name="connsiteY2" fmla="*/ 3734004 h 4774805"/>
                  <a:gd name="connsiteX3" fmla="*/ 15205 w 3591182"/>
                  <a:gd name="connsiteY3" fmla="*/ 4146331 h 4774805"/>
                  <a:gd name="connsiteX4" fmla="*/ 2033191 w 3591182"/>
                  <a:gd name="connsiteY4" fmla="*/ 141889 h 4774805"/>
                  <a:gd name="connsiteX5" fmla="*/ 2569218 w 3591182"/>
                  <a:gd name="connsiteY5" fmla="*/ 0 h 4774805"/>
                  <a:gd name="connsiteX6" fmla="*/ 2979122 w 3591182"/>
                  <a:gd name="connsiteY6" fmla="*/ 457200 h 4774805"/>
                  <a:gd name="connsiteX7" fmla="*/ 882308 w 3591182"/>
                  <a:gd name="connsiteY7" fmla="*/ 3767958 h 4774805"/>
                  <a:gd name="connsiteX8" fmla="*/ 2542421 w 3591182"/>
                  <a:gd name="connsiteY8" fmla="*/ 4156296 h 4774805"/>
                  <a:gd name="connsiteX0" fmla="*/ 2542421 w 3591183"/>
                  <a:gd name="connsiteY0" fmla="*/ 4156296 h 4748752"/>
                  <a:gd name="connsiteX1" fmla="*/ 3132877 w 3591183"/>
                  <a:gd name="connsiteY1" fmla="*/ 4176675 h 4748752"/>
                  <a:gd name="connsiteX2" fmla="*/ 3220149 w 3591183"/>
                  <a:gd name="connsiteY2" fmla="*/ 3689587 h 4748752"/>
                  <a:gd name="connsiteX3" fmla="*/ 15205 w 3591183"/>
                  <a:gd name="connsiteY3" fmla="*/ 4146331 h 4748752"/>
                  <a:gd name="connsiteX4" fmla="*/ 2033191 w 3591183"/>
                  <a:gd name="connsiteY4" fmla="*/ 141889 h 4748752"/>
                  <a:gd name="connsiteX5" fmla="*/ 2569218 w 3591183"/>
                  <a:gd name="connsiteY5" fmla="*/ 0 h 4748752"/>
                  <a:gd name="connsiteX6" fmla="*/ 2979122 w 3591183"/>
                  <a:gd name="connsiteY6" fmla="*/ 457200 h 4748752"/>
                  <a:gd name="connsiteX7" fmla="*/ 882308 w 3591183"/>
                  <a:gd name="connsiteY7" fmla="*/ 3767958 h 4748752"/>
                  <a:gd name="connsiteX8" fmla="*/ 2542421 w 3591183"/>
                  <a:gd name="connsiteY8" fmla="*/ 4156296 h 4748752"/>
                  <a:gd name="connsiteX0" fmla="*/ 2542421 w 3591183"/>
                  <a:gd name="connsiteY0" fmla="*/ 4156296 h 4759853"/>
                  <a:gd name="connsiteX1" fmla="*/ 3132877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56296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30151 w 3572184"/>
                  <a:gd name="connsiteY0" fmla="*/ 4142759 h 4927571"/>
                  <a:gd name="connsiteX1" fmla="*/ 3113792 w 3572184"/>
                  <a:gd name="connsiteY1" fmla="*/ 4176675 h 4927571"/>
                  <a:gd name="connsiteX2" fmla="*/ 3207880 w 3572184"/>
                  <a:gd name="connsiteY2" fmla="*/ 3708624 h 4927571"/>
                  <a:gd name="connsiteX3" fmla="*/ 2935 w 3572184"/>
                  <a:gd name="connsiteY3" fmla="*/ 4146331 h 4927571"/>
                  <a:gd name="connsiteX4" fmla="*/ 2020921 w 3572184"/>
                  <a:gd name="connsiteY4" fmla="*/ 141889 h 4927571"/>
                  <a:gd name="connsiteX5" fmla="*/ 2556948 w 3572184"/>
                  <a:gd name="connsiteY5" fmla="*/ 0 h 4927571"/>
                  <a:gd name="connsiteX6" fmla="*/ 2966852 w 3572184"/>
                  <a:gd name="connsiteY6" fmla="*/ 457200 h 4927571"/>
                  <a:gd name="connsiteX7" fmla="*/ 870038 w 3572184"/>
                  <a:gd name="connsiteY7" fmla="*/ 3767958 h 4927571"/>
                  <a:gd name="connsiteX8" fmla="*/ 2530151 w 3572184"/>
                  <a:gd name="connsiteY8" fmla="*/ 4142759 h 492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2184" h="4927571">
                    <a:moveTo>
                      <a:pt x="2530151" y="4142759"/>
                    </a:moveTo>
                    <a:lnTo>
                      <a:pt x="3113792" y="4176675"/>
                    </a:lnTo>
                    <a:lnTo>
                      <a:pt x="3207880" y="3708624"/>
                    </a:lnTo>
                    <a:cubicBezTo>
                      <a:pt x="4912701" y="5331235"/>
                      <a:pt x="85284" y="5182729"/>
                      <a:pt x="2935" y="4146331"/>
                    </a:cubicBezTo>
                    <a:cubicBezTo>
                      <a:pt x="-79414" y="3109933"/>
                      <a:pt x="1595252" y="1198179"/>
                      <a:pt x="2020921" y="141889"/>
                    </a:cubicBezTo>
                    <a:lnTo>
                      <a:pt x="2556948" y="0"/>
                    </a:lnTo>
                    <a:lnTo>
                      <a:pt x="2966852" y="457200"/>
                    </a:lnTo>
                    <a:cubicBezTo>
                      <a:pt x="2746135" y="1277007"/>
                      <a:pt x="942822" y="3153698"/>
                      <a:pt x="870038" y="3767958"/>
                    </a:cubicBezTo>
                    <a:cubicBezTo>
                      <a:pt x="797255" y="4382218"/>
                      <a:pt x="2730906" y="4369903"/>
                      <a:pt x="2530151" y="4142759"/>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45" name="Text Box 8"/>
              <p:cNvSpPr txBox="1">
                <a:spLocks noChangeArrowheads="1"/>
              </p:cNvSpPr>
              <p:nvPr/>
            </p:nvSpPr>
            <p:spPr bwMode="auto">
              <a:xfrm rot="18039432">
                <a:off x="4710300" y="3448271"/>
                <a:ext cx="2232886" cy="64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Projektphase</a:t>
                </a:r>
                <a:endParaRPr kumimoji="0" lang="de-DE" altLang="de-DE" sz="800" i="0" u="none" strike="noStrike" cap="none" normalizeH="0" baseline="0" dirty="0">
                  <a:ln>
                    <a:noFill/>
                  </a:ln>
                  <a:solidFill>
                    <a:schemeClr val="tx1"/>
                  </a:solidFill>
                  <a:effectLst/>
                  <a:latin typeface="Arial" pitchFamily="34" charset="0"/>
                  <a:cs typeface="Arial" pitchFamily="34" charset="0"/>
                </a:endParaRPr>
              </a:p>
            </p:txBody>
          </p:sp>
        </p:grpSp>
        <p:sp>
          <p:nvSpPr>
            <p:cNvPr id="43" name="Ellipse 42"/>
            <p:cNvSpPr/>
            <p:nvPr/>
          </p:nvSpPr>
          <p:spPr>
            <a:xfrm>
              <a:off x="6585442" y="5057089"/>
              <a:ext cx="466905" cy="46690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
            </a:p>
          </p:txBody>
        </p:sp>
      </p:grpSp>
      <p:sp>
        <p:nvSpPr>
          <p:cNvPr id="52" name="Rechteck 51"/>
          <p:cNvSpPr/>
          <p:nvPr/>
        </p:nvSpPr>
        <p:spPr>
          <a:xfrm>
            <a:off x="3573393" y="1664439"/>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8y</a:t>
            </a:r>
          </a:p>
        </p:txBody>
      </p:sp>
      <p:sp>
        <p:nvSpPr>
          <p:cNvPr id="53" name="Rechteck 52"/>
          <p:cNvSpPr/>
          <p:nvPr/>
        </p:nvSpPr>
        <p:spPr>
          <a:xfrm>
            <a:off x="3573393" y="2479448"/>
            <a:ext cx="2190016" cy="325288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sp>
        <p:nvSpPr>
          <p:cNvPr id="54" name="Rechteck 53"/>
          <p:cNvSpPr/>
          <p:nvPr/>
        </p:nvSpPr>
        <p:spPr>
          <a:xfrm>
            <a:off x="6144449" y="1655489"/>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8z</a:t>
            </a:r>
          </a:p>
        </p:txBody>
      </p:sp>
      <p:sp>
        <p:nvSpPr>
          <p:cNvPr id="55" name="Rechteck 54"/>
          <p:cNvSpPr/>
          <p:nvPr/>
        </p:nvSpPr>
        <p:spPr>
          <a:xfrm>
            <a:off x="6144449" y="2470497"/>
            <a:ext cx="2190016" cy="32621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sp>
        <p:nvSpPr>
          <p:cNvPr id="56" name="Rechteck 55"/>
          <p:cNvSpPr/>
          <p:nvPr/>
        </p:nvSpPr>
        <p:spPr>
          <a:xfrm>
            <a:off x="1136469" y="2645716"/>
            <a:ext cx="1920240" cy="522514"/>
          </a:xfrm>
          <a:prstGeom prst="rect">
            <a:avLst/>
          </a:prstGeom>
          <a:gradFill>
            <a:gsLst>
              <a:gs pos="55000">
                <a:schemeClr val="accent3"/>
              </a:gs>
              <a:gs pos="78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Seifenblase</a:t>
            </a:r>
          </a:p>
        </p:txBody>
      </p:sp>
      <p:sp>
        <p:nvSpPr>
          <p:cNvPr id="57" name="Rechteck 56"/>
          <p:cNvSpPr/>
          <p:nvPr/>
        </p:nvSpPr>
        <p:spPr>
          <a:xfrm>
            <a:off x="1136469" y="3403410"/>
            <a:ext cx="1920240" cy="522514"/>
          </a:xfrm>
          <a:prstGeom prst="rect">
            <a:avLst/>
          </a:prstGeom>
          <a:gradFill>
            <a:gsLst>
              <a:gs pos="69000">
                <a:schemeClr val="accent3"/>
              </a:gs>
              <a:gs pos="78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Solarnachführung</a:t>
            </a:r>
          </a:p>
        </p:txBody>
      </p:sp>
      <p:sp>
        <p:nvSpPr>
          <p:cNvPr id="58" name="Rechteck 57"/>
          <p:cNvSpPr/>
          <p:nvPr/>
        </p:nvSpPr>
        <p:spPr>
          <a:xfrm>
            <a:off x="1136469" y="4176843"/>
            <a:ext cx="1920240" cy="522514"/>
          </a:xfrm>
          <a:prstGeom prst="rect">
            <a:avLst/>
          </a:prstGeom>
          <a:gradFill>
            <a:gsLst>
              <a:gs pos="86000">
                <a:schemeClr val="accent3"/>
              </a:gs>
              <a:gs pos="95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Einparken</a:t>
            </a:r>
          </a:p>
        </p:txBody>
      </p:sp>
      <p:sp>
        <p:nvSpPr>
          <p:cNvPr id="59" name="Rechteck 58"/>
          <p:cNvSpPr/>
          <p:nvPr/>
        </p:nvSpPr>
        <p:spPr>
          <a:xfrm>
            <a:off x="3703980" y="2643669"/>
            <a:ext cx="1920240" cy="522514"/>
          </a:xfrm>
          <a:prstGeom prst="rect">
            <a:avLst/>
          </a:prstGeom>
          <a:gradFill>
            <a:gsLst>
              <a:gs pos="24000">
                <a:schemeClr val="accent3"/>
              </a:gs>
              <a:gs pos="38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Neutralisieren</a:t>
            </a:r>
          </a:p>
        </p:txBody>
      </p:sp>
      <p:sp>
        <p:nvSpPr>
          <p:cNvPr id="61" name="Rechteck 60"/>
          <p:cNvSpPr/>
          <p:nvPr/>
        </p:nvSpPr>
        <p:spPr>
          <a:xfrm>
            <a:off x="3703980" y="3396772"/>
            <a:ext cx="1920240" cy="522514"/>
          </a:xfrm>
          <a:prstGeom prst="rect">
            <a:avLst/>
          </a:prstGeom>
          <a:gradFill>
            <a:gsLst>
              <a:gs pos="80000">
                <a:schemeClr val="accent3"/>
              </a:gs>
              <a:gs pos="92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Windpumpe</a:t>
            </a:r>
          </a:p>
        </p:txBody>
      </p:sp>
      <p:sp>
        <p:nvSpPr>
          <p:cNvPr id="62" name="Rechteck 61"/>
          <p:cNvSpPr/>
          <p:nvPr/>
        </p:nvSpPr>
        <p:spPr>
          <a:xfrm>
            <a:off x="3703980" y="4149875"/>
            <a:ext cx="1920240" cy="522514"/>
          </a:xfrm>
          <a:prstGeom prst="rect">
            <a:avLst/>
          </a:prstGeom>
          <a:gradFill>
            <a:gsLst>
              <a:gs pos="27000">
                <a:schemeClr val="accent3"/>
              </a:gs>
              <a:gs pos="4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a:t>Phytotron</a:t>
            </a:r>
            <a:endParaRPr lang="de-DE" dirty="0"/>
          </a:p>
        </p:txBody>
      </p:sp>
      <p:sp>
        <p:nvSpPr>
          <p:cNvPr id="63" name="Rechteck 62"/>
          <p:cNvSpPr/>
          <p:nvPr/>
        </p:nvSpPr>
        <p:spPr>
          <a:xfrm>
            <a:off x="6289880" y="3403410"/>
            <a:ext cx="1920240" cy="522514"/>
          </a:xfrm>
          <a:prstGeom prst="rect">
            <a:avLst/>
          </a:prstGeom>
          <a:gradFill>
            <a:gsLst>
              <a:gs pos="51000">
                <a:schemeClr val="accent3"/>
              </a:gs>
              <a:gs pos="57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Fotometer</a:t>
            </a:r>
          </a:p>
        </p:txBody>
      </p:sp>
      <p:sp>
        <p:nvSpPr>
          <p:cNvPr id="64" name="Rechteck 63"/>
          <p:cNvSpPr/>
          <p:nvPr/>
        </p:nvSpPr>
        <p:spPr>
          <a:xfrm>
            <a:off x="6287174" y="2643669"/>
            <a:ext cx="1920240" cy="522514"/>
          </a:xfrm>
          <a:prstGeom prst="rect">
            <a:avLst/>
          </a:prstGeom>
          <a:gradFill>
            <a:gsLst>
              <a:gs pos="99000">
                <a:schemeClr val="accent3"/>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Fahrroboter</a:t>
            </a:r>
          </a:p>
        </p:txBody>
      </p:sp>
      <p:sp>
        <p:nvSpPr>
          <p:cNvPr id="65" name="Rechteck 64"/>
          <p:cNvSpPr/>
          <p:nvPr/>
        </p:nvSpPr>
        <p:spPr>
          <a:xfrm>
            <a:off x="6287174" y="4147028"/>
            <a:ext cx="1920240" cy="522514"/>
          </a:xfrm>
          <a:prstGeom prst="rect">
            <a:avLst/>
          </a:prstGeom>
          <a:gradFill>
            <a:gsLst>
              <a:gs pos="24000">
                <a:schemeClr val="accent3"/>
              </a:gs>
              <a:gs pos="38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Farbensehen</a:t>
            </a:r>
          </a:p>
        </p:txBody>
      </p:sp>
      <p:sp>
        <p:nvSpPr>
          <p:cNvPr id="70" name="Rechteck 69"/>
          <p:cNvSpPr/>
          <p:nvPr/>
        </p:nvSpPr>
        <p:spPr>
          <a:xfrm>
            <a:off x="1002337" y="1681406"/>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9a, 10a</a:t>
            </a:r>
          </a:p>
          <a:p>
            <a:pPr algn="ctr"/>
            <a:r>
              <a:rPr lang="de-DE" dirty="0"/>
              <a:t>(Raum knapp)</a:t>
            </a:r>
          </a:p>
        </p:txBody>
      </p:sp>
      <p:sp>
        <p:nvSpPr>
          <p:cNvPr id="71" name="Rechteck 70"/>
          <p:cNvSpPr/>
          <p:nvPr/>
        </p:nvSpPr>
        <p:spPr>
          <a:xfrm>
            <a:off x="3573393" y="1672456"/>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9b, 10b</a:t>
            </a:r>
          </a:p>
          <a:p>
            <a:pPr algn="ctr"/>
            <a:r>
              <a:rPr lang="de-DE" dirty="0"/>
              <a:t>(kreativ)</a:t>
            </a:r>
          </a:p>
        </p:txBody>
      </p:sp>
      <p:sp>
        <p:nvSpPr>
          <p:cNvPr id="72" name="Rechteck 71"/>
          <p:cNvSpPr/>
          <p:nvPr/>
        </p:nvSpPr>
        <p:spPr>
          <a:xfrm>
            <a:off x="6144449" y="1663506"/>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9c, 10c</a:t>
            </a:r>
          </a:p>
          <a:p>
            <a:pPr algn="ctr"/>
            <a:r>
              <a:rPr lang="de-DE" dirty="0"/>
              <a:t>(kein µC)</a:t>
            </a:r>
          </a:p>
        </p:txBody>
      </p:sp>
      <p:sp>
        <p:nvSpPr>
          <p:cNvPr id="60" name="Rechteck 59"/>
          <p:cNvSpPr/>
          <p:nvPr/>
        </p:nvSpPr>
        <p:spPr>
          <a:xfrm>
            <a:off x="1136469" y="4911134"/>
            <a:ext cx="1920240" cy="522514"/>
          </a:xfrm>
          <a:prstGeom prst="rect">
            <a:avLst/>
          </a:prstGeom>
          <a:gradFill>
            <a:gsLst>
              <a:gs pos="29000">
                <a:schemeClr val="accent3"/>
              </a:gs>
              <a:gs pos="45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Physiologie</a:t>
            </a:r>
          </a:p>
        </p:txBody>
      </p:sp>
      <p:sp>
        <p:nvSpPr>
          <p:cNvPr id="66" name="Rechteck 65"/>
          <p:cNvSpPr/>
          <p:nvPr/>
        </p:nvSpPr>
        <p:spPr>
          <a:xfrm>
            <a:off x="3703980" y="4928261"/>
            <a:ext cx="1920240" cy="522514"/>
          </a:xfrm>
          <a:prstGeom prst="rect">
            <a:avLst/>
          </a:prstGeom>
          <a:gradFill>
            <a:gsLst>
              <a:gs pos="55000">
                <a:schemeClr val="accent3"/>
              </a:gs>
              <a:gs pos="78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Energiesimulation</a:t>
            </a:r>
          </a:p>
        </p:txBody>
      </p:sp>
      <p:sp>
        <p:nvSpPr>
          <p:cNvPr id="67" name="Rechteck 66"/>
          <p:cNvSpPr/>
          <p:nvPr/>
        </p:nvSpPr>
        <p:spPr>
          <a:xfrm>
            <a:off x="6279337" y="4911134"/>
            <a:ext cx="1920240" cy="522514"/>
          </a:xfrm>
          <a:prstGeom prst="rect">
            <a:avLst/>
          </a:prstGeom>
          <a:gradFill>
            <a:gsLst>
              <a:gs pos="46000">
                <a:schemeClr val="accent3"/>
              </a:gs>
              <a:gs pos="55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Mikroklima</a:t>
            </a:r>
          </a:p>
        </p:txBody>
      </p:sp>
    </p:spTree>
    <p:extLst>
      <p:ext uri="{BB962C8B-B14F-4D97-AF65-F5344CB8AC3E}">
        <p14:creationId xmlns:p14="http://schemas.microsoft.com/office/powerpoint/2010/main" val="591763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uppieren 28"/>
          <p:cNvGrpSpPr/>
          <p:nvPr/>
        </p:nvGrpSpPr>
        <p:grpSpPr>
          <a:xfrm>
            <a:off x="9840162" y="708975"/>
            <a:ext cx="2848204" cy="2400018"/>
            <a:chOff x="6302708" y="490115"/>
            <a:chExt cx="2226056" cy="1875769"/>
          </a:xfrm>
        </p:grpSpPr>
        <p:sp>
          <p:nvSpPr>
            <p:cNvPr id="30" name="Richtungspfeil 11"/>
            <p:cNvSpPr/>
            <p:nvPr/>
          </p:nvSpPr>
          <p:spPr>
            <a:xfrm rot="16777811">
              <a:off x="5735598" y="1057225"/>
              <a:ext cx="1572381" cy="438162"/>
            </a:xfrm>
            <a:prstGeom prst="homePlate">
              <a:avLst>
                <a:gd name="adj" fmla="val 6463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31" name="Richtungspfeil 12"/>
            <p:cNvSpPr/>
            <p:nvPr/>
          </p:nvSpPr>
          <p:spPr>
            <a:xfrm rot="16777811">
              <a:off x="6328162" y="1157769"/>
              <a:ext cx="1572380" cy="438162"/>
            </a:xfrm>
            <a:prstGeom prst="homePlate">
              <a:avLst>
                <a:gd name="adj" fmla="val 64634"/>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dirty="0"/>
            </a:p>
          </p:txBody>
        </p:sp>
        <p:sp>
          <p:nvSpPr>
            <p:cNvPr id="32" name="Richtungspfeil 13"/>
            <p:cNvSpPr/>
            <p:nvPr/>
          </p:nvSpPr>
          <p:spPr>
            <a:xfrm rot="16777811">
              <a:off x="6928011" y="1262622"/>
              <a:ext cx="1572381" cy="438162"/>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33" name="Richtungspfeil 43"/>
            <p:cNvSpPr/>
            <p:nvPr/>
          </p:nvSpPr>
          <p:spPr>
            <a:xfrm rot="16777811">
              <a:off x="7525006" y="1362126"/>
              <a:ext cx="1569353" cy="438163"/>
            </a:xfrm>
            <a:prstGeom prst="homePlate">
              <a:avLst>
                <a:gd name="adj" fmla="val 64634"/>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34" name="Textfeld 33"/>
            <p:cNvSpPr txBox="1"/>
            <p:nvPr/>
          </p:nvSpPr>
          <p:spPr>
            <a:xfrm rot="16777811">
              <a:off x="6623151" y="1353925"/>
              <a:ext cx="954622" cy="288657"/>
            </a:xfrm>
            <a:prstGeom prst="rect">
              <a:avLst/>
            </a:prstGeom>
            <a:noFill/>
            <a:ln>
              <a:noFill/>
            </a:ln>
          </p:spPr>
          <p:txBody>
            <a:bodyPr wrap="none" rtlCol="0">
              <a:spAutoFit/>
            </a:bodyPr>
            <a:lstStyle/>
            <a:p>
              <a:r>
                <a:rPr lang="de-DE" b="1" dirty="0">
                  <a:solidFill>
                    <a:schemeClr val="bg1"/>
                  </a:solidFill>
                </a:rPr>
                <a:t>Entwickeln</a:t>
              </a:r>
            </a:p>
          </p:txBody>
        </p:sp>
        <p:sp>
          <p:nvSpPr>
            <p:cNvPr id="35" name="Textfeld 34"/>
            <p:cNvSpPr txBox="1"/>
            <p:nvPr/>
          </p:nvSpPr>
          <p:spPr>
            <a:xfrm rot="16777811">
              <a:off x="6094431" y="1252172"/>
              <a:ext cx="812699" cy="288657"/>
            </a:xfrm>
            <a:prstGeom prst="rect">
              <a:avLst/>
            </a:prstGeom>
            <a:noFill/>
            <a:ln>
              <a:noFill/>
            </a:ln>
          </p:spPr>
          <p:txBody>
            <a:bodyPr wrap="none" rtlCol="0">
              <a:spAutoFit/>
            </a:bodyPr>
            <a:lstStyle/>
            <a:p>
              <a:r>
                <a:rPr lang="de-DE" b="1" dirty="0">
                  <a:solidFill>
                    <a:schemeClr val="bg1"/>
                  </a:solidFill>
                </a:rPr>
                <a:t>Forschen</a:t>
              </a:r>
            </a:p>
          </p:txBody>
        </p:sp>
        <p:sp>
          <p:nvSpPr>
            <p:cNvPr id="36" name="Textfeld 35"/>
            <p:cNvSpPr txBox="1"/>
            <p:nvPr/>
          </p:nvSpPr>
          <p:spPr>
            <a:xfrm rot="16777811">
              <a:off x="7152944" y="1455914"/>
              <a:ext cx="1097146" cy="288657"/>
            </a:xfrm>
            <a:prstGeom prst="rect">
              <a:avLst/>
            </a:prstGeom>
            <a:noFill/>
            <a:ln>
              <a:noFill/>
            </a:ln>
          </p:spPr>
          <p:txBody>
            <a:bodyPr wrap="none" rtlCol="0">
              <a:spAutoFit/>
            </a:bodyPr>
            <a:lstStyle/>
            <a:p>
              <a:r>
                <a:rPr lang="de-DE" b="1" dirty="0">
                  <a:solidFill>
                    <a:schemeClr val="bg1"/>
                  </a:solidFill>
                </a:rPr>
                <a:t>Organisation</a:t>
              </a:r>
            </a:p>
          </p:txBody>
        </p:sp>
        <p:sp>
          <p:nvSpPr>
            <p:cNvPr id="37" name="Textfeld 36"/>
            <p:cNvSpPr txBox="1"/>
            <p:nvPr/>
          </p:nvSpPr>
          <p:spPr>
            <a:xfrm rot="16777811">
              <a:off x="7795692" y="1544420"/>
              <a:ext cx="998872" cy="288657"/>
            </a:xfrm>
            <a:prstGeom prst="rect">
              <a:avLst/>
            </a:prstGeom>
            <a:noFill/>
            <a:ln>
              <a:noFill/>
            </a:ln>
          </p:spPr>
          <p:txBody>
            <a:bodyPr wrap="none" rtlCol="0">
              <a:spAutoFit/>
            </a:bodyPr>
            <a:lstStyle/>
            <a:p>
              <a:r>
                <a:rPr lang="de-DE" b="1" dirty="0">
                  <a:solidFill>
                    <a:schemeClr val="bg1"/>
                  </a:solidFill>
                </a:rPr>
                <a:t>Mündigkeit</a:t>
              </a:r>
            </a:p>
          </p:txBody>
        </p:sp>
      </p:grpSp>
      <p:grpSp>
        <p:nvGrpSpPr>
          <p:cNvPr id="38" name="Gruppieren 37"/>
          <p:cNvGrpSpPr/>
          <p:nvPr/>
        </p:nvGrpSpPr>
        <p:grpSpPr>
          <a:xfrm>
            <a:off x="-2886890" y="2478086"/>
            <a:ext cx="2283024" cy="2078113"/>
            <a:chOff x="1441569" y="951329"/>
            <a:chExt cx="5853235" cy="5327883"/>
          </a:xfrm>
        </p:grpSpPr>
        <p:grpSp>
          <p:nvGrpSpPr>
            <p:cNvPr id="39" name="Gruppieren 38"/>
            <p:cNvGrpSpPr/>
            <p:nvPr/>
          </p:nvGrpSpPr>
          <p:grpSpPr>
            <a:xfrm>
              <a:off x="1441569" y="5088279"/>
              <a:ext cx="990631" cy="1190933"/>
              <a:chOff x="1441569" y="5088279"/>
              <a:chExt cx="990631" cy="1190933"/>
            </a:xfrm>
          </p:grpSpPr>
          <p:sp>
            <p:nvSpPr>
              <p:cNvPr id="50" name="Freeform 4"/>
              <p:cNvSpPr>
                <a:spLocks/>
              </p:cNvSpPr>
              <p:nvPr/>
            </p:nvSpPr>
            <p:spPr bwMode="auto">
              <a:xfrm>
                <a:off x="1441569" y="5088279"/>
                <a:ext cx="970013" cy="1190933"/>
              </a:xfrm>
              <a:custGeom>
                <a:avLst/>
                <a:gdLst>
                  <a:gd name="T0" fmla="*/ 0 w 1185797"/>
                  <a:gd name="T1" fmla="*/ 1182414 h 1418897"/>
                  <a:gd name="T2" fmla="*/ 299544 w 1185797"/>
                  <a:gd name="T3" fmla="*/ 189186 h 1418897"/>
                  <a:gd name="T4" fmla="*/ 914400 w 1185797"/>
                  <a:gd name="T5" fmla="*/ 0 h 1418897"/>
                  <a:gd name="T6" fmla="*/ 1185797 w 1185797"/>
                  <a:gd name="T7" fmla="*/ 406813 h 1418897"/>
                  <a:gd name="T8" fmla="*/ 1008993 w 1185797"/>
                  <a:gd name="T9" fmla="*/ 1418897 h 1418897"/>
                  <a:gd name="T10" fmla="*/ 0 w 1185797"/>
                  <a:gd name="T11" fmla="*/ 1182414 h 1418897"/>
                  <a:gd name="connsiteX0" fmla="*/ 0 w 1357180"/>
                  <a:gd name="connsiteY0" fmla="*/ 1153407 h 1418897"/>
                  <a:gd name="connsiteX1" fmla="*/ 470927 w 1357180"/>
                  <a:gd name="connsiteY1" fmla="*/ 189186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153407 h 1418897"/>
                  <a:gd name="connsiteX1" fmla="*/ 564408 w 1357180"/>
                  <a:gd name="connsiteY1" fmla="*/ 73154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269438 h 1534928"/>
                  <a:gd name="connsiteX1" fmla="*/ 564408 w 1357180"/>
                  <a:gd name="connsiteY1" fmla="*/ 189185 h 1534928"/>
                  <a:gd name="connsiteX2" fmla="*/ 1210426 w 1357180"/>
                  <a:gd name="connsiteY2" fmla="*/ 0 h 1534928"/>
                  <a:gd name="connsiteX3" fmla="*/ 1357180 w 1357180"/>
                  <a:gd name="connsiteY3" fmla="*/ 522844 h 1534928"/>
                  <a:gd name="connsiteX4" fmla="*/ 1180376 w 1357180"/>
                  <a:gd name="connsiteY4" fmla="*/ 1534928 h 1534928"/>
                  <a:gd name="connsiteX5" fmla="*/ 0 w 1357180"/>
                  <a:gd name="connsiteY5" fmla="*/ 1269438 h 1534928"/>
                  <a:gd name="connsiteX0" fmla="*/ 0 w 1388340"/>
                  <a:gd name="connsiteY0" fmla="*/ 1269438 h 1534928"/>
                  <a:gd name="connsiteX1" fmla="*/ 564408 w 1388340"/>
                  <a:gd name="connsiteY1" fmla="*/ 189185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269438 h 1534928"/>
                  <a:gd name="connsiteX1" fmla="*/ 564408 w 1388340"/>
                  <a:gd name="connsiteY1" fmla="*/ 137341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321282 h 1586772"/>
                  <a:gd name="connsiteX1" fmla="*/ 564408 w 1388340"/>
                  <a:gd name="connsiteY1" fmla="*/ 189185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44875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25342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8340" h="1586772">
                    <a:moveTo>
                      <a:pt x="0" y="1321282"/>
                    </a:moveTo>
                    <a:lnTo>
                      <a:pt x="525342" y="189186"/>
                    </a:lnTo>
                    <a:lnTo>
                      <a:pt x="1210426" y="0"/>
                    </a:lnTo>
                    <a:lnTo>
                      <a:pt x="1388340" y="458657"/>
                    </a:lnTo>
                    <a:lnTo>
                      <a:pt x="1180376" y="1586772"/>
                    </a:lnTo>
                    <a:lnTo>
                      <a:pt x="0" y="1321282"/>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51" name="Text Box 6"/>
              <p:cNvSpPr txBox="1">
                <a:spLocks noChangeArrowheads="1"/>
              </p:cNvSpPr>
              <p:nvPr/>
            </p:nvSpPr>
            <p:spPr bwMode="auto">
              <a:xfrm rot="17282728">
                <a:off x="1613265" y="5336329"/>
                <a:ext cx="771943" cy="8659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Aus-blick</a:t>
                </a:r>
                <a:endParaRPr kumimoji="0" lang="de-DE" altLang="de-DE" sz="800" i="0" u="none" strike="noStrike" cap="none" normalizeH="0" baseline="0" dirty="0">
                  <a:ln>
                    <a:noFill/>
                  </a:ln>
                  <a:solidFill>
                    <a:schemeClr val="tx1"/>
                  </a:solidFill>
                  <a:effectLst/>
                  <a:latin typeface="Arial" pitchFamily="34" charset="0"/>
                  <a:cs typeface="Arial" pitchFamily="34" charset="0"/>
                </a:endParaRPr>
              </a:p>
            </p:txBody>
          </p:sp>
        </p:grpSp>
        <p:grpSp>
          <p:nvGrpSpPr>
            <p:cNvPr id="40" name="Gruppieren 39"/>
            <p:cNvGrpSpPr/>
            <p:nvPr/>
          </p:nvGrpSpPr>
          <p:grpSpPr>
            <a:xfrm>
              <a:off x="1814661" y="4310015"/>
              <a:ext cx="5114346" cy="1069918"/>
              <a:chOff x="1814661" y="4310015"/>
              <a:chExt cx="5114346" cy="1069918"/>
            </a:xfrm>
          </p:grpSpPr>
          <p:sp>
            <p:nvSpPr>
              <p:cNvPr id="48" name="Freeform 5"/>
              <p:cNvSpPr>
                <a:spLocks/>
              </p:cNvSpPr>
              <p:nvPr/>
            </p:nvSpPr>
            <p:spPr bwMode="auto">
              <a:xfrm>
                <a:off x="1814661" y="4310015"/>
                <a:ext cx="5114346" cy="1069918"/>
              </a:xfrm>
              <a:custGeom>
                <a:avLst/>
                <a:gdLst>
                  <a:gd name="T0" fmla="*/ 0 w 7570979"/>
                  <a:gd name="T1" fmla="*/ 1734207 h 2301765"/>
                  <a:gd name="T2" fmla="*/ 725214 w 7570979"/>
                  <a:gd name="T3" fmla="*/ 1497724 h 2301765"/>
                  <a:gd name="T4" fmla="*/ 882869 w 7570979"/>
                  <a:gd name="T5" fmla="*/ 1970689 h 2301765"/>
                  <a:gd name="T6" fmla="*/ 6385035 w 7570979"/>
                  <a:gd name="T7" fmla="*/ 1891862 h 2301765"/>
                  <a:gd name="T8" fmla="*/ 6653049 w 7570979"/>
                  <a:gd name="T9" fmla="*/ 2301765 h 2301765"/>
                  <a:gd name="T10" fmla="*/ 7236373 w 7570979"/>
                  <a:gd name="T11" fmla="*/ 2081048 h 2301765"/>
                  <a:gd name="T12" fmla="*/ 0 w 7570979"/>
                  <a:gd name="T13" fmla="*/ 1734207 h 2301765"/>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653049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65480 w 7605494"/>
                  <a:gd name="connsiteY3" fmla="*/ 1345967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81061 w 7605494"/>
                  <a:gd name="connsiteY3" fmla="*/ 1476501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886405"/>
                  <a:gd name="connsiteX1" fmla="*/ 725214 w 7605494"/>
                  <a:gd name="connsiteY1" fmla="*/ 937325 h 1886405"/>
                  <a:gd name="connsiteX2" fmla="*/ 882869 w 7605494"/>
                  <a:gd name="connsiteY2" fmla="*/ 1410290 h 1886405"/>
                  <a:gd name="connsiteX3" fmla="*/ 6681061 w 7605494"/>
                  <a:gd name="connsiteY3" fmla="*/ 1476501 h 1886405"/>
                  <a:gd name="connsiteX4" fmla="*/ 6902335 w 7605494"/>
                  <a:gd name="connsiteY4" fmla="*/ 1886405 h 1886405"/>
                  <a:gd name="connsiteX5" fmla="*/ 7594719 w 7605494"/>
                  <a:gd name="connsiteY5" fmla="*/ 1520648 h 1886405"/>
                  <a:gd name="connsiteX6" fmla="*/ 0 w 7605494"/>
                  <a:gd name="connsiteY6" fmla="*/ 1173808 h 1886405"/>
                  <a:gd name="connsiteX0" fmla="*/ 0 w 7527702"/>
                  <a:gd name="connsiteY0" fmla="*/ 1083314 h 1795911"/>
                  <a:gd name="connsiteX1" fmla="*/ 725214 w 7527702"/>
                  <a:gd name="connsiteY1" fmla="*/ 846831 h 1795911"/>
                  <a:gd name="connsiteX2" fmla="*/ 882869 w 7527702"/>
                  <a:gd name="connsiteY2" fmla="*/ 1319796 h 1795911"/>
                  <a:gd name="connsiteX3" fmla="*/ 6681061 w 7527702"/>
                  <a:gd name="connsiteY3" fmla="*/ 1386007 h 1795911"/>
                  <a:gd name="connsiteX4" fmla="*/ 6902335 w 7527702"/>
                  <a:gd name="connsiteY4" fmla="*/ 1795911 h 1795911"/>
                  <a:gd name="connsiteX5" fmla="*/ 7516819 w 7527702"/>
                  <a:gd name="connsiteY5" fmla="*/ 1647712 h 1795911"/>
                  <a:gd name="connsiteX6" fmla="*/ 0 w 7527702"/>
                  <a:gd name="connsiteY6" fmla="*/ 1083314 h 1795911"/>
                  <a:gd name="connsiteX0" fmla="*/ 0 w 7527703"/>
                  <a:gd name="connsiteY0" fmla="*/ 1083314 h 1795911"/>
                  <a:gd name="connsiteX1" fmla="*/ 725214 w 7527703"/>
                  <a:gd name="connsiteY1" fmla="*/ 846831 h 1795911"/>
                  <a:gd name="connsiteX2" fmla="*/ 882869 w 7527703"/>
                  <a:gd name="connsiteY2" fmla="*/ 1319796 h 1795911"/>
                  <a:gd name="connsiteX3" fmla="*/ 6681062 w 7527703"/>
                  <a:gd name="connsiteY3" fmla="*/ 1386007 h 1795911"/>
                  <a:gd name="connsiteX4" fmla="*/ 6902335 w 7527703"/>
                  <a:gd name="connsiteY4" fmla="*/ 1795911 h 1795911"/>
                  <a:gd name="connsiteX5" fmla="*/ 7516819 w 7527703"/>
                  <a:gd name="connsiteY5" fmla="*/ 1647712 h 1795911"/>
                  <a:gd name="connsiteX6" fmla="*/ 0 w 7527703"/>
                  <a:gd name="connsiteY6" fmla="*/ 1083314 h 1795911"/>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228619"/>
                  <a:gd name="connsiteY0" fmla="*/ 1538428 h 2251025"/>
                  <a:gd name="connsiteX1" fmla="*/ 725214 w 7228619"/>
                  <a:gd name="connsiteY1" fmla="*/ 1301945 h 2251025"/>
                  <a:gd name="connsiteX2" fmla="*/ 882869 w 7228619"/>
                  <a:gd name="connsiteY2" fmla="*/ 1774910 h 2251025"/>
                  <a:gd name="connsiteX3" fmla="*/ 6681062 w 7228619"/>
                  <a:gd name="connsiteY3" fmla="*/ 1841121 h 2251025"/>
                  <a:gd name="connsiteX4" fmla="*/ 6902335 w 7228619"/>
                  <a:gd name="connsiteY4" fmla="*/ 2251025 h 2251025"/>
                  <a:gd name="connsiteX5" fmla="*/ 7217296 w 7228619"/>
                  <a:gd name="connsiteY5" fmla="*/ 1173319 h 2251025"/>
                  <a:gd name="connsiteX6" fmla="*/ 0 w 7228619"/>
                  <a:gd name="connsiteY6" fmla="*/ 1538428 h 2251025"/>
                  <a:gd name="connsiteX0" fmla="*/ 0 w 7217296"/>
                  <a:gd name="connsiteY0" fmla="*/ 1090175 h 1802772"/>
                  <a:gd name="connsiteX1" fmla="*/ 725214 w 7217296"/>
                  <a:gd name="connsiteY1" fmla="*/ 853692 h 1802772"/>
                  <a:gd name="connsiteX2" fmla="*/ 882869 w 7217296"/>
                  <a:gd name="connsiteY2" fmla="*/ 1326657 h 1802772"/>
                  <a:gd name="connsiteX3" fmla="*/ 6681062 w 7217296"/>
                  <a:gd name="connsiteY3" fmla="*/ 1392868 h 1802772"/>
                  <a:gd name="connsiteX4" fmla="*/ 6902335 w 7217296"/>
                  <a:gd name="connsiteY4" fmla="*/ 1802772 h 1802772"/>
                  <a:gd name="connsiteX5" fmla="*/ 7217296 w 7217296"/>
                  <a:gd name="connsiteY5" fmla="*/ 725066 h 1802772"/>
                  <a:gd name="connsiteX6" fmla="*/ 0 w 7217296"/>
                  <a:gd name="connsiteY6" fmla="*/ 1090175 h 1802772"/>
                  <a:gd name="connsiteX0" fmla="*/ 0 w 7223105"/>
                  <a:gd name="connsiteY0" fmla="*/ 1090175 h 1392868"/>
                  <a:gd name="connsiteX1" fmla="*/ 725214 w 7223105"/>
                  <a:gd name="connsiteY1" fmla="*/ 853692 h 1392868"/>
                  <a:gd name="connsiteX2" fmla="*/ 882869 w 7223105"/>
                  <a:gd name="connsiteY2" fmla="*/ 1326657 h 1392868"/>
                  <a:gd name="connsiteX3" fmla="*/ 6681062 w 7223105"/>
                  <a:gd name="connsiteY3" fmla="*/ 1392868 h 1392868"/>
                  <a:gd name="connsiteX4" fmla="*/ 7223105 w 7223105"/>
                  <a:gd name="connsiteY4" fmla="*/ 1241387 h 1392868"/>
                  <a:gd name="connsiteX5" fmla="*/ 7217296 w 7223105"/>
                  <a:gd name="connsiteY5" fmla="*/ 725066 h 1392868"/>
                  <a:gd name="connsiteX6" fmla="*/ 0 w 7223105"/>
                  <a:gd name="connsiteY6" fmla="*/ 1090175 h 1392868"/>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642572 w 7223105"/>
                  <a:gd name="connsiteY3" fmla="*/ 1213702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319970"/>
                  <a:gd name="connsiteY0" fmla="*/ 1058619 h 1295101"/>
                  <a:gd name="connsiteX1" fmla="*/ 725214 w 7319970"/>
                  <a:gd name="connsiteY1" fmla="*/ 822136 h 1295101"/>
                  <a:gd name="connsiteX2" fmla="*/ 882869 w 7319970"/>
                  <a:gd name="connsiteY2" fmla="*/ 1295101 h 1295101"/>
                  <a:gd name="connsiteX3" fmla="*/ 6642572 w 7319970"/>
                  <a:gd name="connsiteY3" fmla="*/ 1182146 h 1295101"/>
                  <a:gd name="connsiteX4" fmla="*/ 7223105 w 7319970"/>
                  <a:gd name="connsiteY4" fmla="*/ 1209831 h 1295101"/>
                  <a:gd name="connsiteX5" fmla="*/ 7319942 w 7319970"/>
                  <a:gd name="connsiteY5" fmla="*/ 765177 h 1295101"/>
                  <a:gd name="connsiteX6" fmla="*/ 0 w 7319970"/>
                  <a:gd name="connsiteY6" fmla="*/ 1058619 h 1295101"/>
                  <a:gd name="connsiteX0" fmla="*/ 0 w 7319941"/>
                  <a:gd name="connsiteY0" fmla="*/ 1058619 h 1295101"/>
                  <a:gd name="connsiteX1" fmla="*/ 725214 w 7319941"/>
                  <a:gd name="connsiteY1" fmla="*/ 822136 h 1295101"/>
                  <a:gd name="connsiteX2" fmla="*/ 882869 w 7319941"/>
                  <a:gd name="connsiteY2" fmla="*/ 1295101 h 1295101"/>
                  <a:gd name="connsiteX3" fmla="*/ 6642572 w 7319941"/>
                  <a:gd name="connsiteY3" fmla="*/ 1182146 h 1295101"/>
                  <a:gd name="connsiteX4" fmla="*/ 7223105 w 7319941"/>
                  <a:gd name="connsiteY4" fmla="*/ 1209831 h 1295101"/>
                  <a:gd name="connsiteX5" fmla="*/ 7319942 w 7319941"/>
                  <a:gd name="connsiteY5" fmla="*/ 765177 h 1295101"/>
                  <a:gd name="connsiteX6" fmla="*/ 0 w 7319941"/>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141958 h 1378440"/>
                  <a:gd name="connsiteX1" fmla="*/ 725214 w 7319942"/>
                  <a:gd name="connsiteY1" fmla="*/ 905475 h 1378440"/>
                  <a:gd name="connsiteX2" fmla="*/ 882869 w 7319942"/>
                  <a:gd name="connsiteY2" fmla="*/ 1378440 h 1378440"/>
                  <a:gd name="connsiteX3" fmla="*/ 6642572 w 7319942"/>
                  <a:gd name="connsiteY3" fmla="*/ 1265485 h 1378440"/>
                  <a:gd name="connsiteX4" fmla="*/ 7223105 w 7319942"/>
                  <a:gd name="connsiteY4" fmla="*/ 1293170 h 1378440"/>
                  <a:gd name="connsiteX5" fmla="*/ 7319942 w 7319942"/>
                  <a:gd name="connsiteY5" fmla="*/ 848516 h 1378440"/>
                  <a:gd name="connsiteX6" fmla="*/ 0 w 7319942"/>
                  <a:gd name="connsiteY6" fmla="*/ 1141958 h 1378440"/>
                  <a:gd name="connsiteX0" fmla="*/ 0 w 7319942"/>
                  <a:gd name="connsiteY0" fmla="*/ 1189052 h 1425534"/>
                  <a:gd name="connsiteX1" fmla="*/ 725214 w 7319942"/>
                  <a:gd name="connsiteY1" fmla="*/ 952569 h 1425534"/>
                  <a:gd name="connsiteX2" fmla="*/ 882869 w 7319942"/>
                  <a:gd name="connsiteY2" fmla="*/ 1425534 h 1425534"/>
                  <a:gd name="connsiteX3" fmla="*/ 6642572 w 7319942"/>
                  <a:gd name="connsiteY3" fmla="*/ 1312579 h 1425534"/>
                  <a:gd name="connsiteX4" fmla="*/ 7223105 w 7319942"/>
                  <a:gd name="connsiteY4" fmla="*/ 1340264 h 1425534"/>
                  <a:gd name="connsiteX5" fmla="*/ 7319942 w 7319942"/>
                  <a:gd name="connsiteY5" fmla="*/ 895610 h 1425534"/>
                  <a:gd name="connsiteX6" fmla="*/ 0 w 7319942"/>
                  <a:gd name="connsiteY6" fmla="*/ 1189052 h 142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9942" h="1425534">
                    <a:moveTo>
                      <a:pt x="0" y="1189052"/>
                    </a:moveTo>
                    <a:lnTo>
                      <a:pt x="725214" y="952569"/>
                    </a:lnTo>
                    <a:lnTo>
                      <a:pt x="882869" y="1425534"/>
                    </a:lnTo>
                    <a:cubicBezTo>
                      <a:pt x="1852550" y="355874"/>
                      <a:pt x="6123633" y="904930"/>
                      <a:pt x="6642572" y="1312579"/>
                    </a:cubicBezTo>
                    <a:lnTo>
                      <a:pt x="7223105" y="1340264"/>
                    </a:lnTo>
                    <a:lnTo>
                      <a:pt x="7319942" y="895610"/>
                    </a:lnTo>
                    <a:cubicBezTo>
                      <a:pt x="6475399" y="78334"/>
                      <a:pt x="755230" y="-748210"/>
                      <a:pt x="0" y="1189052"/>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49" name="Text Box 7"/>
              <p:cNvSpPr txBox="1">
                <a:spLocks noChangeArrowheads="1"/>
              </p:cNvSpPr>
              <p:nvPr/>
            </p:nvSpPr>
            <p:spPr bwMode="auto">
              <a:xfrm rot="21303001">
                <a:off x="2657531" y="4473840"/>
                <a:ext cx="1898485" cy="686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Qualifizierung</a:t>
                </a:r>
                <a:endParaRPr kumimoji="0" lang="de-DE" altLang="de-DE" sz="100" i="0" u="none" strike="noStrike" cap="none" normalizeH="0" baseline="0" dirty="0">
                  <a:ln>
                    <a:noFill/>
                  </a:ln>
                  <a:solidFill>
                    <a:schemeClr val="tx1"/>
                  </a:solidFill>
                  <a:effectLst/>
                  <a:latin typeface="Arial" pitchFamily="34" charset="0"/>
                  <a:cs typeface="Arial" pitchFamily="34" charset="0"/>
                </a:endParaRPr>
              </a:p>
            </p:txBody>
          </p:sp>
        </p:grpSp>
        <p:grpSp>
          <p:nvGrpSpPr>
            <p:cNvPr id="41" name="Gruppieren 40"/>
            <p:cNvGrpSpPr/>
            <p:nvPr/>
          </p:nvGrpSpPr>
          <p:grpSpPr>
            <a:xfrm>
              <a:off x="6275934" y="951329"/>
              <a:ext cx="1018870" cy="1532948"/>
              <a:chOff x="6275934" y="951329"/>
              <a:chExt cx="1018870" cy="1532948"/>
            </a:xfrm>
          </p:grpSpPr>
          <p:sp>
            <p:nvSpPr>
              <p:cNvPr id="46" name="Freeform 9"/>
              <p:cNvSpPr>
                <a:spLocks/>
              </p:cNvSpPr>
              <p:nvPr/>
            </p:nvSpPr>
            <p:spPr bwMode="auto">
              <a:xfrm rot="756605">
                <a:off x="6275934" y="951329"/>
                <a:ext cx="944192" cy="1532948"/>
              </a:xfrm>
              <a:custGeom>
                <a:avLst/>
                <a:gdLst>
                  <a:gd name="T0" fmla="*/ 31531 w 1166648"/>
                  <a:gd name="T1" fmla="*/ 1355835 h 1450428"/>
                  <a:gd name="T2" fmla="*/ 567558 w 1166648"/>
                  <a:gd name="T3" fmla="*/ 1056290 h 1450428"/>
                  <a:gd name="T4" fmla="*/ 1087821 w 1166648"/>
                  <a:gd name="T5" fmla="*/ 1450428 h 1450428"/>
                  <a:gd name="T6" fmla="*/ 1166648 w 1166648"/>
                  <a:gd name="T7" fmla="*/ 457200 h 1450428"/>
                  <a:gd name="T8" fmla="*/ 599090 w 1166648"/>
                  <a:gd name="T9" fmla="*/ 0 h 1450428"/>
                  <a:gd name="T10" fmla="*/ 0 w 1166648"/>
                  <a:gd name="T11" fmla="*/ 457200 h 1450428"/>
                  <a:gd name="T12" fmla="*/ 31531 w 1166648"/>
                  <a:gd name="T13" fmla="*/ 1355835 h 1450428"/>
                  <a:gd name="connsiteX0" fmla="*/ 31531 w 1386311"/>
                  <a:gd name="connsiteY0" fmla="*/ 1355835 h 1450428"/>
                  <a:gd name="connsiteX1" fmla="*/ 567558 w 1386311"/>
                  <a:gd name="connsiteY1" fmla="*/ 1056290 h 1450428"/>
                  <a:gd name="connsiteX2" fmla="*/ 1087821 w 1386311"/>
                  <a:gd name="connsiteY2" fmla="*/ 1450428 h 1450428"/>
                  <a:gd name="connsiteX3" fmla="*/ 1386312 w 1386311"/>
                  <a:gd name="connsiteY3" fmla="*/ 441178 h 1450428"/>
                  <a:gd name="connsiteX4" fmla="*/ 599090 w 1386311"/>
                  <a:gd name="connsiteY4" fmla="*/ 0 h 1450428"/>
                  <a:gd name="connsiteX5" fmla="*/ 0 w 1386311"/>
                  <a:gd name="connsiteY5" fmla="*/ 457200 h 1450428"/>
                  <a:gd name="connsiteX6" fmla="*/ 31531 w 1386311"/>
                  <a:gd name="connsiteY6" fmla="*/ 1355835 h 1450428"/>
                  <a:gd name="connsiteX0" fmla="*/ 31531 w 1386312"/>
                  <a:gd name="connsiteY0" fmla="*/ 1620488 h 1715081"/>
                  <a:gd name="connsiteX1" fmla="*/ 567558 w 1386312"/>
                  <a:gd name="connsiteY1" fmla="*/ 1320943 h 1715081"/>
                  <a:gd name="connsiteX2" fmla="*/ 1087821 w 1386312"/>
                  <a:gd name="connsiteY2" fmla="*/ 1715081 h 1715081"/>
                  <a:gd name="connsiteX3" fmla="*/ 1386312 w 1386312"/>
                  <a:gd name="connsiteY3" fmla="*/ 705831 h 1715081"/>
                  <a:gd name="connsiteX4" fmla="*/ 870764 w 1386312"/>
                  <a:gd name="connsiteY4" fmla="*/ 1 h 1715081"/>
                  <a:gd name="connsiteX5" fmla="*/ 0 w 1386312"/>
                  <a:gd name="connsiteY5" fmla="*/ 721853 h 1715081"/>
                  <a:gd name="connsiteX6" fmla="*/ 31531 w 1386312"/>
                  <a:gd name="connsiteY6" fmla="*/ 1620488 h 1715081"/>
                  <a:gd name="connsiteX0" fmla="*/ 0 w 1354781"/>
                  <a:gd name="connsiteY0" fmla="*/ 1620487 h 1715080"/>
                  <a:gd name="connsiteX1" fmla="*/ 536027 w 1354781"/>
                  <a:gd name="connsiteY1" fmla="*/ 1320942 h 1715080"/>
                  <a:gd name="connsiteX2" fmla="*/ 1056290 w 1354781"/>
                  <a:gd name="connsiteY2" fmla="*/ 1715080 h 1715080"/>
                  <a:gd name="connsiteX3" fmla="*/ 1354781 w 1354781"/>
                  <a:gd name="connsiteY3" fmla="*/ 705830 h 1715080"/>
                  <a:gd name="connsiteX4" fmla="*/ 839233 w 1354781"/>
                  <a:gd name="connsiteY4" fmla="*/ 0 h 1715080"/>
                  <a:gd name="connsiteX5" fmla="*/ 118712 w 1354781"/>
                  <a:gd name="connsiteY5" fmla="*/ 616252 h 1715080"/>
                  <a:gd name="connsiteX6" fmla="*/ 0 w 1354781"/>
                  <a:gd name="connsiteY6" fmla="*/ 1620487 h 1715080"/>
                  <a:gd name="connsiteX0" fmla="*/ 0 w 1290561"/>
                  <a:gd name="connsiteY0" fmla="*/ 1621976 h 1715080"/>
                  <a:gd name="connsiteX1" fmla="*/ 471807 w 1290561"/>
                  <a:gd name="connsiteY1" fmla="*/ 1320942 h 1715080"/>
                  <a:gd name="connsiteX2" fmla="*/ 992070 w 1290561"/>
                  <a:gd name="connsiteY2" fmla="*/ 1715080 h 1715080"/>
                  <a:gd name="connsiteX3" fmla="*/ 1290561 w 1290561"/>
                  <a:gd name="connsiteY3" fmla="*/ 705830 h 1715080"/>
                  <a:gd name="connsiteX4" fmla="*/ 775013 w 1290561"/>
                  <a:gd name="connsiteY4" fmla="*/ 0 h 1715080"/>
                  <a:gd name="connsiteX5" fmla="*/ 54492 w 1290561"/>
                  <a:gd name="connsiteY5" fmla="*/ 616252 h 1715080"/>
                  <a:gd name="connsiteX6" fmla="*/ 0 w 1290561"/>
                  <a:gd name="connsiteY6" fmla="*/ 1621976 h 1715080"/>
                  <a:gd name="connsiteX0" fmla="*/ 0 w 1305767"/>
                  <a:gd name="connsiteY0" fmla="*/ 1624647 h 1715080"/>
                  <a:gd name="connsiteX1" fmla="*/ 487013 w 1305767"/>
                  <a:gd name="connsiteY1" fmla="*/ 1320942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15080"/>
                  <a:gd name="connsiteX1" fmla="*/ 473609 w 1305767"/>
                  <a:gd name="connsiteY1" fmla="*/ 1385988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23096"/>
                  <a:gd name="connsiteX1" fmla="*/ 473609 w 1305767"/>
                  <a:gd name="connsiteY1" fmla="*/ 1385988 h 1723096"/>
                  <a:gd name="connsiteX2" fmla="*/ 961663 w 1305767"/>
                  <a:gd name="connsiteY2" fmla="*/ 1723095 h 1723096"/>
                  <a:gd name="connsiteX3" fmla="*/ 1305767 w 1305767"/>
                  <a:gd name="connsiteY3" fmla="*/ 705830 h 1723096"/>
                  <a:gd name="connsiteX4" fmla="*/ 790219 w 1305767"/>
                  <a:gd name="connsiteY4" fmla="*/ 0 h 1723096"/>
                  <a:gd name="connsiteX5" fmla="*/ 69698 w 1305767"/>
                  <a:gd name="connsiteY5" fmla="*/ 616252 h 1723096"/>
                  <a:gd name="connsiteX6" fmla="*/ 0 w 1305767"/>
                  <a:gd name="connsiteY6" fmla="*/ 1624647 h 1723096"/>
                  <a:gd name="connsiteX0" fmla="*/ 0 w 1351380"/>
                  <a:gd name="connsiteY0" fmla="*/ 1632661 h 1723095"/>
                  <a:gd name="connsiteX1" fmla="*/ 519222 w 1351380"/>
                  <a:gd name="connsiteY1" fmla="*/ 1385988 h 1723095"/>
                  <a:gd name="connsiteX2" fmla="*/ 1007276 w 1351380"/>
                  <a:gd name="connsiteY2" fmla="*/ 1723095 h 1723095"/>
                  <a:gd name="connsiteX3" fmla="*/ 1351380 w 1351380"/>
                  <a:gd name="connsiteY3" fmla="*/ 705830 h 1723095"/>
                  <a:gd name="connsiteX4" fmla="*/ 835832 w 1351380"/>
                  <a:gd name="connsiteY4" fmla="*/ 0 h 1723095"/>
                  <a:gd name="connsiteX5" fmla="*/ 115311 w 1351380"/>
                  <a:gd name="connsiteY5" fmla="*/ 616252 h 1723095"/>
                  <a:gd name="connsiteX6" fmla="*/ 0 w 1351380"/>
                  <a:gd name="connsiteY6" fmla="*/ 1632661 h 172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380" h="1723095">
                    <a:moveTo>
                      <a:pt x="0" y="1632661"/>
                    </a:moveTo>
                    <a:lnTo>
                      <a:pt x="519222" y="1385988"/>
                    </a:lnTo>
                    <a:lnTo>
                      <a:pt x="1007276" y="1723095"/>
                    </a:lnTo>
                    <a:lnTo>
                      <a:pt x="1351380" y="705830"/>
                    </a:lnTo>
                    <a:lnTo>
                      <a:pt x="835832" y="0"/>
                    </a:lnTo>
                    <a:lnTo>
                      <a:pt x="115311" y="616252"/>
                    </a:lnTo>
                    <a:lnTo>
                      <a:pt x="0" y="1632661"/>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47" name="Text Box 10"/>
              <p:cNvSpPr txBox="1">
                <a:spLocks noChangeArrowheads="1"/>
              </p:cNvSpPr>
              <p:nvPr/>
            </p:nvSpPr>
            <p:spPr bwMode="auto">
              <a:xfrm rot="17744282">
                <a:off x="6423985" y="1471296"/>
                <a:ext cx="983494" cy="7581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 Refl.</a:t>
                </a:r>
                <a:endParaRPr kumimoji="0" lang="de-DE" altLang="de-DE" sz="100" i="0" u="none" strike="noStrike" cap="none" normalizeH="0" baseline="0" dirty="0">
                  <a:ln>
                    <a:noFill/>
                  </a:ln>
                  <a:solidFill>
                    <a:schemeClr val="tx1"/>
                  </a:solidFill>
                  <a:effectLst/>
                  <a:latin typeface="Arial" pitchFamily="34" charset="0"/>
                  <a:cs typeface="Arial" pitchFamily="34" charset="0"/>
                </a:endParaRPr>
              </a:p>
            </p:txBody>
          </p:sp>
        </p:grpSp>
        <p:grpSp>
          <p:nvGrpSpPr>
            <p:cNvPr id="42" name="Gruppieren 41"/>
            <p:cNvGrpSpPr/>
            <p:nvPr/>
          </p:nvGrpSpPr>
          <p:grpSpPr>
            <a:xfrm>
              <a:off x="4713546" y="2210718"/>
              <a:ext cx="2495837" cy="3698328"/>
              <a:chOff x="4713546" y="2210718"/>
              <a:chExt cx="2495837" cy="3698328"/>
            </a:xfrm>
          </p:grpSpPr>
          <p:sp>
            <p:nvSpPr>
              <p:cNvPr id="44" name="Freeform 3"/>
              <p:cNvSpPr>
                <a:spLocks/>
              </p:cNvSpPr>
              <p:nvPr/>
            </p:nvSpPr>
            <p:spPr bwMode="auto">
              <a:xfrm>
                <a:off x="4713546" y="2210718"/>
                <a:ext cx="2495837" cy="3698328"/>
              </a:xfrm>
              <a:custGeom>
                <a:avLst/>
                <a:gdLst>
                  <a:gd name="T0" fmla="*/ 2688687 w 3507552"/>
                  <a:gd name="T1" fmla="*/ 4323516 h 6038193"/>
                  <a:gd name="T2" fmla="*/ 2907051 w 3507552"/>
                  <a:gd name="T3" fmla="*/ 4773892 h 6038193"/>
                  <a:gd name="T4" fmla="*/ 3507552 w 3507552"/>
                  <a:gd name="T5" fmla="*/ 4678358 h 6038193"/>
                  <a:gd name="T6" fmla="*/ 212795 w 3507552"/>
                  <a:gd name="T7" fmla="*/ 4146331 h 6038193"/>
                  <a:gd name="T8" fmla="*/ 2230781 w 3507552"/>
                  <a:gd name="T9" fmla="*/ 141889 h 6038193"/>
                  <a:gd name="T10" fmla="*/ 2766808 w 3507552"/>
                  <a:gd name="T11" fmla="*/ 0 h 6038193"/>
                  <a:gd name="T12" fmla="*/ 3176712 w 3507552"/>
                  <a:gd name="T13" fmla="*/ 457200 h 6038193"/>
                  <a:gd name="T14" fmla="*/ 1079898 w 3507552"/>
                  <a:gd name="T15" fmla="*/ 3767958 h 6038193"/>
                  <a:gd name="T16" fmla="*/ 2688687 w 3507552"/>
                  <a:gd name="T17" fmla="*/ 4323516 h 6038193"/>
                  <a:gd name="connsiteX0" fmla="*/ 2544580 w 3312122"/>
                  <a:gd name="connsiteY0" fmla="*/ 4192128 h 5312932"/>
                  <a:gd name="connsiteX1" fmla="*/ 2711621 w 3312122"/>
                  <a:gd name="connsiteY1" fmla="*/ 4773892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4580 w 3312122"/>
                  <a:gd name="connsiteY0" fmla="*/ 4192128 h 5312932"/>
                  <a:gd name="connsiteX1" fmla="*/ 3096545 w 3312122"/>
                  <a:gd name="connsiteY1" fmla="*/ 4236395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1531 w 3180764"/>
                  <a:gd name="connsiteY0" fmla="*/ 4192128 h 4642871"/>
                  <a:gd name="connsiteX1" fmla="*/ 3093496 w 3180764"/>
                  <a:gd name="connsiteY1" fmla="*/ 4236395 h 4642871"/>
                  <a:gd name="connsiteX2" fmla="*/ 3180764 w 3180764"/>
                  <a:gd name="connsiteY2" fmla="*/ 3675029 h 4642871"/>
                  <a:gd name="connsiteX3" fmla="*/ 14316 w 3180764"/>
                  <a:gd name="connsiteY3" fmla="*/ 4146331 h 4642871"/>
                  <a:gd name="connsiteX4" fmla="*/ 2032302 w 3180764"/>
                  <a:gd name="connsiteY4" fmla="*/ 141889 h 4642871"/>
                  <a:gd name="connsiteX5" fmla="*/ 2568329 w 3180764"/>
                  <a:gd name="connsiteY5" fmla="*/ 0 h 4642871"/>
                  <a:gd name="connsiteX6" fmla="*/ 2978233 w 3180764"/>
                  <a:gd name="connsiteY6" fmla="*/ 457200 h 4642871"/>
                  <a:gd name="connsiteX7" fmla="*/ 881419 w 3180764"/>
                  <a:gd name="connsiteY7" fmla="*/ 3767958 h 4642871"/>
                  <a:gd name="connsiteX8" fmla="*/ 2541531 w 3180764"/>
                  <a:gd name="connsiteY8" fmla="*/ 4192128 h 4642871"/>
                  <a:gd name="connsiteX0" fmla="*/ 2541531 w 3299560"/>
                  <a:gd name="connsiteY0" fmla="*/ 4192128 h 4905639"/>
                  <a:gd name="connsiteX1" fmla="*/ 3093496 w 3299560"/>
                  <a:gd name="connsiteY1" fmla="*/ 4236395 h 4905639"/>
                  <a:gd name="connsiteX2" fmla="*/ 3180764 w 3299560"/>
                  <a:gd name="connsiteY2" fmla="*/ 3675029 h 4905639"/>
                  <a:gd name="connsiteX3" fmla="*/ 14316 w 3299560"/>
                  <a:gd name="connsiteY3" fmla="*/ 4146331 h 4905639"/>
                  <a:gd name="connsiteX4" fmla="*/ 2032302 w 3299560"/>
                  <a:gd name="connsiteY4" fmla="*/ 141889 h 4905639"/>
                  <a:gd name="connsiteX5" fmla="*/ 2568329 w 3299560"/>
                  <a:gd name="connsiteY5" fmla="*/ 0 h 4905639"/>
                  <a:gd name="connsiteX6" fmla="*/ 2978233 w 3299560"/>
                  <a:gd name="connsiteY6" fmla="*/ 457200 h 4905639"/>
                  <a:gd name="connsiteX7" fmla="*/ 881419 w 3299560"/>
                  <a:gd name="connsiteY7" fmla="*/ 3767958 h 4905639"/>
                  <a:gd name="connsiteX8" fmla="*/ 2541531 w 3299560"/>
                  <a:gd name="connsiteY8" fmla="*/ 4192128 h 4905639"/>
                  <a:gd name="connsiteX0" fmla="*/ 2532707 w 3288757"/>
                  <a:gd name="connsiteY0" fmla="*/ 4192128 h 5014456"/>
                  <a:gd name="connsiteX1" fmla="*/ 3084672 w 3288757"/>
                  <a:gd name="connsiteY1" fmla="*/ 4236395 h 5014456"/>
                  <a:gd name="connsiteX2" fmla="*/ 3171940 w 3288757"/>
                  <a:gd name="connsiteY2" fmla="*/ 3675029 h 5014456"/>
                  <a:gd name="connsiteX3" fmla="*/ 5492 w 3288757"/>
                  <a:gd name="connsiteY3" fmla="*/ 4146331 h 5014456"/>
                  <a:gd name="connsiteX4" fmla="*/ 2023478 w 3288757"/>
                  <a:gd name="connsiteY4" fmla="*/ 141889 h 5014456"/>
                  <a:gd name="connsiteX5" fmla="*/ 2559505 w 3288757"/>
                  <a:gd name="connsiteY5" fmla="*/ 0 h 5014456"/>
                  <a:gd name="connsiteX6" fmla="*/ 2969409 w 3288757"/>
                  <a:gd name="connsiteY6" fmla="*/ 457200 h 5014456"/>
                  <a:gd name="connsiteX7" fmla="*/ 872595 w 3288757"/>
                  <a:gd name="connsiteY7" fmla="*/ 3767958 h 5014456"/>
                  <a:gd name="connsiteX8" fmla="*/ 2532707 w 3288757"/>
                  <a:gd name="connsiteY8" fmla="*/ 4192128 h 5014456"/>
                  <a:gd name="connsiteX0" fmla="*/ 2532707 w 3288756"/>
                  <a:gd name="connsiteY0" fmla="*/ 4192128 h 5014455"/>
                  <a:gd name="connsiteX1" fmla="*/ 3084672 w 3288756"/>
                  <a:gd name="connsiteY1" fmla="*/ 4236395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10333 w 3288756"/>
                  <a:gd name="connsiteY1" fmla="*/ 4200563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68240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68240 h 5014455"/>
                  <a:gd name="connsiteX0" fmla="*/ 2540951 w 3273905"/>
                  <a:gd name="connsiteY0" fmla="*/ 4168240 h 4905638"/>
                  <a:gd name="connsiteX1" fmla="*/ 3144238 w 3273905"/>
                  <a:gd name="connsiteY1" fmla="*/ 4176674 h 4905638"/>
                  <a:gd name="connsiteX2" fmla="*/ 3154523 w 3273905"/>
                  <a:gd name="connsiteY2" fmla="*/ 3675029 h 4905638"/>
                  <a:gd name="connsiteX3" fmla="*/ 13736 w 3273905"/>
                  <a:gd name="connsiteY3" fmla="*/ 4146331 h 4905638"/>
                  <a:gd name="connsiteX4" fmla="*/ 2031722 w 3273905"/>
                  <a:gd name="connsiteY4" fmla="*/ 141889 h 4905638"/>
                  <a:gd name="connsiteX5" fmla="*/ 2567749 w 3273905"/>
                  <a:gd name="connsiteY5" fmla="*/ 0 h 4905638"/>
                  <a:gd name="connsiteX6" fmla="*/ 2977653 w 3273905"/>
                  <a:gd name="connsiteY6" fmla="*/ 457200 h 4905638"/>
                  <a:gd name="connsiteX7" fmla="*/ 880839 w 3273905"/>
                  <a:gd name="connsiteY7" fmla="*/ 3767958 h 4905638"/>
                  <a:gd name="connsiteX8" fmla="*/ 2540951 w 3273905"/>
                  <a:gd name="connsiteY8" fmla="*/ 4168240 h 4905638"/>
                  <a:gd name="connsiteX0" fmla="*/ 2540951 w 3528987"/>
                  <a:gd name="connsiteY0" fmla="*/ 4168240 h 4740330"/>
                  <a:gd name="connsiteX1" fmla="*/ 3144238 w 3528987"/>
                  <a:gd name="connsiteY1" fmla="*/ 4176674 h 4740330"/>
                  <a:gd name="connsiteX2" fmla="*/ 3154523 w 3528987"/>
                  <a:gd name="connsiteY2" fmla="*/ 3675029 h 4740330"/>
                  <a:gd name="connsiteX3" fmla="*/ 13736 w 3528987"/>
                  <a:gd name="connsiteY3" fmla="*/ 4146331 h 4740330"/>
                  <a:gd name="connsiteX4" fmla="*/ 2031722 w 3528987"/>
                  <a:gd name="connsiteY4" fmla="*/ 141889 h 4740330"/>
                  <a:gd name="connsiteX5" fmla="*/ 2567749 w 3528987"/>
                  <a:gd name="connsiteY5" fmla="*/ 0 h 4740330"/>
                  <a:gd name="connsiteX6" fmla="*/ 2977653 w 3528987"/>
                  <a:gd name="connsiteY6" fmla="*/ 457200 h 4740330"/>
                  <a:gd name="connsiteX7" fmla="*/ 880839 w 3528987"/>
                  <a:gd name="connsiteY7" fmla="*/ 3767958 h 4740330"/>
                  <a:gd name="connsiteX8" fmla="*/ 2540951 w 3528987"/>
                  <a:gd name="connsiteY8" fmla="*/ 4168240 h 4740330"/>
                  <a:gd name="connsiteX0" fmla="*/ 2540951 w 3528986"/>
                  <a:gd name="connsiteY0" fmla="*/ 4168240 h 4740330"/>
                  <a:gd name="connsiteX1" fmla="*/ 3144238 w 3528986"/>
                  <a:gd name="connsiteY1" fmla="*/ 4176674 h 4740330"/>
                  <a:gd name="connsiteX2" fmla="*/ 3154523 w 3528986"/>
                  <a:gd name="connsiteY2" fmla="*/ 3675029 h 4740330"/>
                  <a:gd name="connsiteX3" fmla="*/ 13736 w 3528986"/>
                  <a:gd name="connsiteY3" fmla="*/ 4146331 h 4740330"/>
                  <a:gd name="connsiteX4" fmla="*/ 2031722 w 3528986"/>
                  <a:gd name="connsiteY4" fmla="*/ 141889 h 4740330"/>
                  <a:gd name="connsiteX5" fmla="*/ 2567749 w 3528986"/>
                  <a:gd name="connsiteY5" fmla="*/ 0 h 4740330"/>
                  <a:gd name="connsiteX6" fmla="*/ 2977653 w 3528986"/>
                  <a:gd name="connsiteY6" fmla="*/ 457200 h 4740330"/>
                  <a:gd name="connsiteX7" fmla="*/ 880839 w 3528986"/>
                  <a:gd name="connsiteY7" fmla="*/ 3767958 h 4740330"/>
                  <a:gd name="connsiteX8" fmla="*/ 2540951 w 3528986"/>
                  <a:gd name="connsiteY8" fmla="*/ 4168240 h 4740330"/>
                  <a:gd name="connsiteX0" fmla="*/ 2529461 w 3510646"/>
                  <a:gd name="connsiteY0" fmla="*/ 4168240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1 w 3510646"/>
                  <a:gd name="connsiteY8" fmla="*/ 4168240 h 4943563"/>
                  <a:gd name="connsiteX0" fmla="*/ 2529462 w 3510646"/>
                  <a:gd name="connsiteY0" fmla="*/ 4156296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2 w 3510646"/>
                  <a:gd name="connsiteY8" fmla="*/ 4156296 h 4943563"/>
                  <a:gd name="connsiteX0" fmla="*/ 2542421 w 3591180"/>
                  <a:gd name="connsiteY0" fmla="*/ 4156296 h 4782347"/>
                  <a:gd name="connsiteX1" fmla="*/ 3145707 w 3591180"/>
                  <a:gd name="connsiteY1" fmla="*/ 4176674 h 4782347"/>
                  <a:gd name="connsiteX2" fmla="*/ 3220147 w 3591180"/>
                  <a:gd name="connsiteY2" fmla="*/ 3746695 h 4782347"/>
                  <a:gd name="connsiteX3" fmla="*/ 15205 w 3591180"/>
                  <a:gd name="connsiteY3" fmla="*/ 4146331 h 4782347"/>
                  <a:gd name="connsiteX4" fmla="*/ 2033191 w 3591180"/>
                  <a:gd name="connsiteY4" fmla="*/ 141889 h 4782347"/>
                  <a:gd name="connsiteX5" fmla="*/ 2569218 w 3591180"/>
                  <a:gd name="connsiteY5" fmla="*/ 0 h 4782347"/>
                  <a:gd name="connsiteX6" fmla="*/ 2979122 w 3591180"/>
                  <a:gd name="connsiteY6" fmla="*/ 457200 h 4782347"/>
                  <a:gd name="connsiteX7" fmla="*/ 882308 w 3591180"/>
                  <a:gd name="connsiteY7" fmla="*/ 3767958 h 4782347"/>
                  <a:gd name="connsiteX8" fmla="*/ 2542421 w 3591180"/>
                  <a:gd name="connsiteY8" fmla="*/ 4156296 h 4782347"/>
                  <a:gd name="connsiteX0" fmla="*/ 2542421 w 3591181"/>
                  <a:gd name="connsiteY0" fmla="*/ 4156296 h 4782346"/>
                  <a:gd name="connsiteX1" fmla="*/ 3132877 w 3591181"/>
                  <a:gd name="connsiteY1" fmla="*/ 4176675 h 4782346"/>
                  <a:gd name="connsiteX2" fmla="*/ 3220147 w 3591181"/>
                  <a:gd name="connsiteY2" fmla="*/ 3746695 h 4782346"/>
                  <a:gd name="connsiteX3" fmla="*/ 15205 w 3591181"/>
                  <a:gd name="connsiteY3" fmla="*/ 4146331 h 4782346"/>
                  <a:gd name="connsiteX4" fmla="*/ 2033191 w 3591181"/>
                  <a:gd name="connsiteY4" fmla="*/ 141889 h 4782346"/>
                  <a:gd name="connsiteX5" fmla="*/ 2569218 w 3591181"/>
                  <a:gd name="connsiteY5" fmla="*/ 0 h 4782346"/>
                  <a:gd name="connsiteX6" fmla="*/ 2979122 w 3591181"/>
                  <a:gd name="connsiteY6" fmla="*/ 457200 h 4782346"/>
                  <a:gd name="connsiteX7" fmla="*/ 882308 w 3591181"/>
                  <a:gd name="connsiteY7" fmla="*/ 3767958 h 4782346"/>
                  <a:gd name="connsiteX8" fmla="*/ 2542421 w 3591181"/>
                  <a:gd name="connsiteY8" fmla="*/ 4156296 h 4782346"/>
                  <a:gd name="connsiteX0" fmla="*/ 2542421 w 3591182"/>
                  <a:gd name="connsiteY0" fmla="*/ 4156296 h 4774805"/>
                  <a:gd name="connsiteX1" fmla="*/ 3132877 w 3591182"/>
                  <a:gd name="connsiteY1" fmla="*/ 4176675 h 4774805"/>
                  <a:gd name="connsiteX2" fmla="*/ 3220148 w 3591182"/>
                  <a:gd name="connsiteY2" fmla="*/ 3734004 h 4774805"/>
                  <a:gd name="connsiteX3" fmla="*/ 15205 w 3591182"/>
                  <a:gd name="connsiteY3" fmla="*/ 4146331 h 4774805"/>
                  <a:gd name="connsiteX4" fmla="*/ 2033191 w 3591182"/>
                  <a:gd name="connsiteY4" fmla="*/ 141889 h 4774805"/>
                  <a:gd name="connsiteX5" fmla="*/ 2569218 w 3591182"/>
                  <a:gd name="connsiteY5" fmla="*/ 0 h 4774805"/>
                  <a:gd name="connsiteX6" fmla="*/ 2979122 w 3591182"/>
                  <a:gd name="connsiteY6" fmla="*/ 457200 h 4774805"/>
                  <a:gd name="connsiteX7" fmla="*/ 882308 w 3591182"/>
                  <a:gd name="connsiteY7" fmla="*/ 3767958 h 4774805"/>
                  <a:gd name="connsiteX8" fmla="*/ 2542421 w 3591182"/>
                  <a:gd name="connsiteY8" fmla="*/ 4156296 h 4774805"/>
                  <a:gd name="connsiteX0" fmla="*/ 2542421 w 3591183"/>
                  <a:gd name="connsiteY0" fmla="*/ 4156296 h 4748752"/>
                  <a:gd name="connsiteX1" fmla="*/ 3132877 w 3591183"/>
                  <a:gd name="connsiteY1" fmla="*/ 4176675 h 4748752"/>
                  <a:gd name="connsiteX2" fmla="*/ 3220149 w 3591183"/>
                  <a:gd name="connsiteY2" fmla="*/ 3689587 h 4748752"/>
                  <a:gd name="connsiteX3" fmla="*/ 15205 w 3591183"/>
                  <a:gd name="connsiteY3" fmla="*/ 4146331 h 4748752"/>
                  <a:gd name="connsiteX4" fmla="*/ 2033191 w 3591183"/>
                  <a:gd name="connsiteY4" fmla="*/ 141889 h 4748752"/>
                  <a:gd name="connsiteX5" fmla="*/ 2569218 w 3591183"/>
                  <a:gd name="connsiteY5" fmla="*/ 0 h 4748752"/>
                  <a:gd name="connsiteX6" fmla="*/ 2979122 w 3591183"/>
                  <a:gd name="connsiteY6" fmla="*/ 457200 h 4748752"/>
                  <a:gd name="connsiteX7" fmla="*/ 882308 w 3591183"/>
                  <a:gd name="connsiteY7" fmla="*/ 3767958 h 4748752"/>
                  <a:gd name="connsiteX8" fmla="*/ 2542421 w 3591183"/>
                  <a:gd name="connsiteY8" fmla="*/ 4156296 h 4748752"/>
                  <a:gd name="connsiteX0" fmla="*/ 2542421 w 3591183"/>
                  <a:gd name="connsiteY0" fmla="*/ 4156296 h 4759853"/>
                  <a:gd name="connsiteX1" fmla="*/ 3132877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56296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30151 w 3572184"/>
                  <a:gd name="connsiteY0" fmla="*/ 4142759 h 4927571"/>
                  <a:gd name="connsiteX1" fmla="*/ 3113792 w 3572184"/>
                  <a:gd name="connsiteY1" fmla="*/ 4176675 h 4927571"/>
                  <a:gd name="connsiteX2" fmla="*/ 3207880 w 3572184"/>
                  <a:gd name="connsiteY2" fmla="*/ 3708624 h 4927571"/>
                  <a:gd name="connsiteX3" fmla="*/ 2935 w 3572184"/>
                  <a:gd name="connsiteY3" fmla="*/ 4146331 h 4927571"/>
                  <a:gd name="connsiteX4" fmla="*/ 2020921 w 3572184"/>
                  <a:gd name="connsiteY4" fmla="*/ 141889 h 4927571"/>
                  <a:gd name="connsiteX5" fmla="*/ 2556948 w 3572184"/>
                  <a:gd name="connsiteY5" fmla="*/ 0 h 4927571"/>
                  <a:gd name="connsiteX6" fmla="*/ 2966852 w 3572184"/>
                  <a:gd name="connsiteY6" fmla="*/ 457200 h 4927571"/>
                  <a:gd name="connsiteX7" fmla="*/ 870038 w 3572184"/>
                  <a:gd name="connsiteY7" fmla="*/ 3767958 h 4927571"/>
                  <a:gd name="connsiteX8" fmla="*/ 2530151 w 3572184"/>
                  <a:gd name="connsiteY8" fmla="*/ 4142759 h 492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2184" h="4927571">
                    <a:moveTo>
                      <a:pt x="2530151" y="4142759"/>
                    </a:moveTo>
                    <a:lnTo>
                      <a:pt x="3113792" y="4176675"/>
                    </a:lnTo>
                    <a:lnTo>
                      <a:pt x="3207880" y="3708624"/>
                    </a:lnTo>
                    <a:cubicBezTo>
                      <a:pt x="4912701" y="5331235"/>
                      <a:pt x="85284" y="5182729"/>
                      <a:pt x="2935" y="4146331"/>
                    </a:cubicBezTo>
                    <a:cubicBezTo>
                      <a:pt x="-79414" y="3109933"/>
                      <a:pt x="1595252" y="1198179"/>
                      <a:pt x="2020921" y="141889"/>
                    </a:cubicBezTo>
                    <a:lnTo>
                      <a:pt x="2556948" y="0"/>
                    </a:lnTo>
                    <a:lnTo>
                      <a:pt x="2966852" y="457200"/>
                    </a:lnTo>
                    <a:cubicBezTo>
                      <a:pt x="2746135" y="1277007"/>
                      <a:pt x="942822" y="3153698"/>
                      <a:pt x="870038" y="3767958"/>
                    </a:cubicBezTo>
                    <a:cubicBezTo>
                      <a:pt x="797255" y="4382218"/>
                      <a:pt x="2730906" y="4369903"/>
                      <a:pt x="2530151" y="4142759"/>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45" name="Text Box 8"/>
              <p:cNvSpPr txBox="1">
                <a:spLocks noChangeArrowheads="1"/>
              </p:cNvSpPr>
              <p:nvPr/>
            </p:nvSpPr>
            <p:spPr bwMode="auto">
              <a:xfrm rot="18039432">
                <a:off x="4710300" y="3448271"/>
                <a:ext cx="2232886" cy="64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Projektphase</a:t>
                </a:r>
                <a:endParaRPr kumimoji="0" lang="de-DE" altLang="de-DE" sz="800" i="0" u="none" strike="noStrike" cap="none" normalizeH="0" baseline="0" dirty="0">
                  <a:ln>
                    <a:noFill/>
                  </a:ln>
                  <a:solidFill>
                    <a:schemeClr val="tx1"/>
                  </a:solidFill>
                  <a:effectLst/>
                  <a:latin typeface="Arial" pitchFamily="34" charset="0"/>
                  <a:cs typeface="Arial" pitchFamily="34" charset="0"/>
                </a:endParaRPr>
              </a:p>
            </p:txBody>
          </p:sp>
        </p:grpSp>
        <p:sp>
          <p:nvSpPr>
            <p:cNvPr id="43" name="Ellipse 42"/>
            <p:cNvSpPr/>
            <p:nvPr/>
          </p:nvSpPr>
          <p:spPr>
            <a:xfrm>
              <a:off x="6585442" y="5057089"/>
              <a:ext cx="466905" cy="46690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
            </a:p>
          </p:txBody>
        </p:sp>
      </p:grpSp>
      <p:grpSp>
        <p:nvGrpSpPr>
          <p:cNvPr id="3" name="Gruppieren 2"/>
          <p:cNvGrpSpPr/>
          <p:nvPr/>
        </p:nvGrpSpPr>
        <p:grpSpPr>
          <a:xfrm>
            <a:off x="2016725" y="430233"/>
            <a:ext cx="6964722" cy="3508015"/>
            <a:chOff x="1792471" y="1817252"/>
            <a:chExt cx="6059207" cy="2735510"/>
          </a:xfrm>
        </p:grpSpPr>
        <p:sp>
          <p:nvSpPr>
            <p:cNvPr id="68" name="Rechteck 67"/>
            <p:cNvSpPr/>
            <p:nvPr/>
          </p:nvSpPr>
          <p:spPr>
            <a:xfrm>
              <a:off x="3347638" y="2428614"/>
              <a:ext cx="1442720" cy="61444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t>Getriebe Kraft Hebel Drehmoment</a:t>
              </a:r>
            </a:p>
          </p:txBody>
        </p:sp>
        <p:sp>
          <p:nvSpPr>
            <p:cNvPr id="69" name="Rechteck 68"/>
            <p:cNvSpPr/>
            <p:nvPr/>
          </p:nvSpPr>
          <p:spPr>
            <a:xfrm>
              <a:off x="3335871" y="3386960"/>
              <a:ext cx="1442720" cy="25025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t>CAD</a:t>
              </a:r>
            </a:p>
          </p:txBody>
        </p:sp>
        <p:sp>
          <p:nvSpPr>
            <p:cNvPr id="73" name="Rechteck 72"/>
            <p:cNvSpPr/>
            <p:nvPr/>
          </p:nvSpPr>
          <p:spPr>
            <a:xfrm>
              <a:off x="6408958" y="2612472"/>
              <a:ext cx="1442720" cy="25025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t>CNC/3DP?</a:t>
              </a:r>
            </a:p>
          </p:txBody>
        </p:sp>
        <p:sp>
          <p:nvSpPr>
            <p:cNvPr id="74" name="Rechteck 73"/>
            <p:cNvSpPr/>
            <p:nvPr/>
          </p:nvSpPr>
          <p:spPr>
            <a:xfrm>
              <a:off x="4888999" y="2925265"/>
              <a:ext cx="1442720" cy="39624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t>Elektrisch messen Spannungsteiler</a:t>
              </a:r>
            </a:p>
          </p:txBody>
        </p:sp>
        <p:sp>
          <p:nvSpPr>
            <p:cNvPr id="75" name="Rechteck 74"/>
            <p:cNvSpPr/>
            <p:nvPr/>
          </p:nvSpPr>
          <p:spPr>
            <a:xfrm>
              <a:off x="4878698" y="3381585"/>
              <a:ext cx="1442720" cy="39069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t>Mikrocontroller analog, </a:t>
              </a:r>
              <a:r>
                <a:rPr lang="de-DE" sz="1400" dirty="0" err="1"/>
                <a:t>Unterprog</a:t>
              </a:r>
              <a:endParaRPr lang="de-DE" sz="1400" dirty="0"/>
            </a:p>
          </p:txBody>
        </p:sp>
        <p:sp>
          <p:nvSpPr>
            <p:cNvPr id="76" name="Rechteck 75"/>
            <p:cNvSpPr/>
            <p:nvPr/>
          </p:nvSpPr>
          <p:spPr>
            <a:xfrm>
              <a:off x="4888999" y="2264723"/>
              <a:ext cx="1442720" cy="26416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t>U/I/R</a:t>
              </a:r>
            </a:p>
          </p:txBody>
        </p:sp>
        <p:sp>
          <p:nvSpPr>
            <p:cNvPr id="77" name="Rechteck 76"/>
            <p:cNvSpPr/>
            <p:nvPr/>
          </p:nvSpPr>
          <p:spPr>
            <a:xfrm>
              <a:off x="4888999" y="2588963"/>
              <a:ext cx="1442720" cy="26416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t>Multimeter 2</a:t>
              </a:r>
            </a:p>
          </p:txBody>
        </p:sp>
        <p:sp>
          <p:nvSpPr>
            <p:cNvPr id="78" name="Rechteck 77"/>
            <p:cNvSpPr/>
            <p:nvPr/>
          </p:nvSpPr>
          <p:spPr>
            <a:xfrm>
              <a:off x="4878698" y="3849967"/>
              <a:ext cx="1442720" cy="19648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t>Regelung</a:t>
              </a:r>
            </a:p>
          </p:txBody>
        </p:sp>
        <p:sp>
          <p:nvSpPr>
            <p:cNvPr id="79" name="Rechteck 78"/>
            <p:cNvSpPr/>
            <p:nvPr/>
          </p:nvSpPr>
          <p:spPr>
            <a:xfrm>
              <a:off x="1792471" y="1817252"/>
              <a:ext cx="1442720" cy="41028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t>Kalibrieren, Ausgleichskurve</a:t>
              </a:r>
            </a:p>
          </p:txBody>
        </p:sp>
        <p:sp>
          <p:nvSpPr>
            <p:cNvPr id="80" name="Rechteck 79"/>
            <p:cNvSpPr/>
            <p:nvPr/>
          </p:nvSpPr>
          <p:spPr>
            <a:xfrm>
              <a:off x="4878839" y="4106622"/>
              <a:ext cx="1442720" cy="19412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t>Motortreiber</a:t>
              </a:r>
            </a:p>
          </p:txBody>
        </p:sp>
        <p:sp>
          <p:nvSpPr>
            <p:cNvPr id="81" name="Rechteck 80"/>
            <p:cNvSpPr/>
            <p:nvPr/>
          </p:nvSpPr>
          <p:spPr>
            <a:xfrm>
              <a:off x="3351795" y="1817252"/>
              <a:ext cx="1442720" cy="55920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t>Gold. Regel der </a:t>
              </a:r>
              <a:r>
                <a:rPr lang="de-DE" sz="1400" dirty="0" err="1"/>
                <a:t>Mech</a:t>
              </a:r>
              <a:r>
                <a:rPr lang="de-DE" sz="1400" dirty="0"/>
                <a:t> &amp; simple </a:t>
              </a:r>
              <a:r>
                <a:rPr lang="de-DE" sz="1400" dirty="0" err="1"/>
                <a:t>machines</a:t>
              </a:r>
              <a:endParaRPr lang="de-DE" sz="1400" dirty="0"/>
            </a:p>
          </p:txBody>
        </p:sp>
        <p:sp>
          <p:nvSpPr>
            <p:cNvPr id="82" name="Rechteck 81"/>
            <p:cNvSpPr/>
            <p:nvPr/>
          </p:nvSpPr>
          <p:spPr>
            <a:xfrm>
              <a:off x="3343242" y="3089841"/>
              <a:ext cx="1442720" cy="25470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t>Statik 2</a:t>
              </a:r>
            </a:p>
          </p:txBody>
        </p:sp>
        <p:sp>
          <p:nvSpPr>
            <p:cNvPr id="83" name="Rechteck 82"/>
            <p:cNvSpPr/>
            <p:nvPr/>
          </p:nvSpPr>
          <p:spPr>
            <a:xfrm>
              <a:off x="4877278" y="4358639"/>
              <a:ext cx="1442720" cy="19412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t>Sensoren….</a:t>
              </a:r>
            </a:p>
          </p:txBody>
        </p:sp>
        <p:sp>
          <p:nvSpPr>
            <p:cNvPr id="84" name="Rechteck 83"/>
            <p:cNvSpPr/>
            <p:nvPr/>
          </p:nvSpPr>
          <p:spPr>
            <a:xfrm>
              <a:off x="3335871" y="3675366"/>
              <a:ext cx="1442720" cy="71516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t>Technisches Zeichnen 3D Hand (isometrisch/</a:t>
              </a:r>
              <a:r>
                <a:rPr lang="de-DE" sz="1400" dirty="0" err="1"/>
                <a:t>schrägbild</a:t>
              </a:r>
              <a:r>
                <a:rPr lang="de-DE" sz="1400" dirty="0"/>
                <a:t>)</a:t>
              </a:r>
            </a:p>
          </p:txBody>
        </p:sp>
        <p:sp>
          <p:nvSpPr>
            <p:cNvPr id="85" name="Rechteck 84"/>
            <p:cNvSpPr/>
            <p:nvPr/>
          </p:nvSpPr>
          <p:spPr>
            <a:xfrm>
              <a:off x="4888999" y="1823882"/>
              <a:ext cx="1442720" cy="37612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t>Multimeter: Potential</a:t>
              </a:r>
            </a:p>
          </p:txBody>
        </p:sp>
      </p:grpSp>
      <p:grpSp>
        <p:nvGrpSpPr>
          <p:cNvPr id="4" name="Gruppieren 3"/>
          <p:cNvGrpSpPr/>
          <p:nvPr/>
        </p:nvGrpSpPr>
        <p:grpSpPr>
          <a:xfrm>
            <a:off x="2053263" y="4745059"/>
            <a:ext cx="6917032" cy="1442998"/>
            <a:chOff x="5288964" y="7616045"/>
            <a:chExt cx="6017719" cy="1111050"/>
          </a:xfrm>
        </p:grpSpPr>
        <p:sp>
          <p:nvSpPr>
            <p:cNvPr id="87" name="Rechteck 86"/>
            <p:cNvSpPr/>
            <p:nvPr/>
          </p:nvSpPr>
          <p:spPr>
            <a:xfrm>
              <a:off x="9863963" y="7632794"/>
              <a:ext cx="1442720" cy="25384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t>Metallverarbeitung</a:t>
              </a:r>
            </a:p>
          </p:txBody>
        </p:sp>
        <p:sp>
          <p:nvSpPr>
            <p:cNvPr id="88" name="Rechteck 87"/>
            <p:cNvSpPr/>
            <p:nvPr/>
          </p:nvSpPr>
          <p:spPr>
            <a:xfrm>
              <a:off x="6820924" y="8071733"/>
              <a:ext cx="1442720" cy="25025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t>CAD-Simulation???</a:t>
              </a:r>
            </a:p>
          </p:txBody>
        </p:sp>
        <p:sp>
          <p:nvSpPr>
            <p:cNvPr id="89" name="Rechteck 88"/>
            <p:cNvSpPr/>
            <p:nvPr/>
          </p:nvSpPr>
          <p:spPr>
            <a:xfrm>
              <a:off x="8332283" y="7636380"/>
              <a:ext cx="1442720" cy="25025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t>Programmieren PC</a:t>
              </a:r>
            </a:p>
          </p:txBody>
        </p:sp>
        <p:sp>
          <p:nvSpPr>
            <p:cNvPr id="90" name="Rechteck 89"/>
            <p:cNvSpPr/>
            <p:nvPr/>
          </p:nvSpPr>
          <p:spPr>
            <a:xfrm>
              <a:off x="8332283" y="7965957"/>
              <a:ext cx="1442720" cy="39280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err="1"/>
                <a:t>El</a:t>
              </a:r>
              <a:r>
                <a:rPr lang="de-DE" sz="1400" dirty="0"/>
                <a:t>. Leistung, Wirkungsgrad</a:t>
              </a:r>
            </a:p>
          </p:txBody>
        </p:sp>
        <p:sp>
          <p:nvSpPr>
            <p:cNvPr id="91" name="Rechteck 90"/>
            <p:cNvSpPr/>
            <p:nvPr/>
          </p:nvSpPr>
          <p:spPr>
            <a:xfrm>
              <a:off x="6820924" y="7616045"/>
              <a:ext cx="1442720" cy="39280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err="1"/>
                <a:t>Mech</a:t>
              </a:r>
              <a:r>
                <a:rPr lang="de-DE" sz="1400" dirty="0"/>
                <a:t>. Leistung, Wirkungsgrad</a:t>
              </a:r>
            </a:p>
          </p:txBody>
        </p:sp>
        <p:sp>
          <p:nvSpPr>
            <p:cNvPr id="92" name="Rechteck 91"/>
            <p:cNvSpPr/>
            <p:nvPr/>
          </p:nvSpPr>
          <p:spPr>
            <a:xfrm>
              <a:off x="5292257" y="7617985"/>
              <a:ext cx="1442720" cy="30213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t>Datenanalyse</a:t>
              </a:r>
            </a:p>
          </p:txBody>
        </p:sp>
        <p:sp>
          <p:nvSpPr>
            <p:cNvPr id="93" name="Rechteck 92"/>
            <p:cNvSpPr/>
            <p:nvPr/>
          </p:nvSpPr>
          <p:spPr>
            <a:xfrm>
              <a:off x="8332283" y="8438083"/>
              <a:ext cx="1442720" cy="28901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t>Layout </a:t>
              </a:r>
              <a:r>
                <a:rPr lang="de-DE" sz="1400" dirty="0">
                  <a:sym typeface="Wingdings" panose="05000000000000000000" pitchFamily="2" charset="2"/>
                </a:rPr>
                <a:t> Platine</a:t>
              </a:r>
              <a:endParaRPr lang="de-DE" sz="1400" dirty="0"/>
            </a:p>
          </p:txBody>
        </p:sp>
        <p:sp>
          <p:nvSpPr>
            <p:cNvPr id="94" name="Rechteck 93"/>
            <p:cNvSpPr/>
            <p:nvPr/>
          </p:nvSpPr>
          <p:spPr>
            <a:xfrm>
              <a:off x="5288964" y="7989032"/>
              <a:ext cx="1442720" cy="42661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t>Standard-abweichung</a:t>
              </a:r>
            </a:p>
          </p:txBody>
        </p:sp>
      </p:grpSp>
    </p:spTree>
    <p:extLst>
      <p:ext uri="{BB962C8B-B14F-4D97-AF65-F5344CB8AC3E}">
        <p14:creationId xmlns:p14="http://schemas.microsoft.com/office/powerpoint/2010/main" val="20529361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 name="Gruppieren 53"/>
          <p:cNvGrpSpPr/>
          <p:nvPr/>
        </p:nvGrpSpPr>
        <p:grpSpPr>
          <a:xfrm rot="21422911">
            <a:off x="3021662" y="1787517"/>
            <a:ext cx="332556" cy="518613"/>
            <a:chOff x="894190" y="2767564"/>
            <a:chExt cx="332556" cy="518613"/>
          </a:xfrm>
        </p:grpSpPr>
        <p:sp>
          <p:nvSpPr>
            <p:cNvPr id="55" name="Freihandform 54"/>
            <p:cNvSpPr/>
            <p:nvPr/>
          </p:nvSpPr>
          <p:spPr>
            <a:xfrm>
              <a:off x="894190" y="2767564"/>
              <a:ext cx="206477" cy="511277"/>
            </a:xfrm>
            <a:custGeom>
              <a:avLst/>
              <a:gdLst>
                <a:gd name="connsiteX0" fmla="*/ 0 w 324464"/>
                <a:gd name="connsiteY0" fmla="*/ 167148 h 511277"/>
                <a:gd name="connsiteX1" fmla="*/ 68826 w 324464"/>
                <a:gd name="connsiteY1" fmla="*/ 245806 h 511277"/>
                <a:gd name="connsiteX2" fmla="*/ 235974 w 324464"/>
                <a:gd name="connsiteY2" fmla="*/ 127819 h 511277"/>
                <a:gd name="connsiteX3" fmla="*/ 216309 w 324464"/>
                <a:gd name="connsiteY3" fmla="*/ 511277 h 511277"/>
                <a:gd name="connsiteX4" fmla="*/ 324464 w 324464"/>
                <a:gd name="connsiteY4" fmla="*/ 511277 h 511277"/>
                <a:gd name="connsiteX5" fmla="*/ 324464 w 324464"/>
                <a:gd name="connsiteY5" fmla="*/ 0 h 511277"/>
                <a:gd name="connsiteX6" fmla="*/ 0 w 324464"/>
                <a:gd name="connsiteY6" fmla="*/ 167148 h 511277"/>
                <a:gd name="connsiteX0" fmla="*/ 0 w 324464"/>
                <a:gd name="connsiteY0" fmla="*/ 167148 h 511277"/>
                <a:gd name="connsiteX1" fmla="*/ 157317 w 324464"/>
                <a:gd name="connsiteY1" fmla="*/ 216309 h 511277"/>
                <a:gd name="connsiteX2" fmla="*/ 235974 w 324464"/>
                <a:gd name="connsiteY2" fmla="*/ 127819 h 511277"/>
                <a:gd name="connsiteX3" fmla="*/ 216309 w 324464"/>
                <a:gd name="connsiteY3" fmla="*/ 511277 h 511277"/>
                <a:gd name="connsiteX4" fmla="*/ 324464 w 324464"/>
                <a:gd name="connsiteY4" fmla="*/ 511277 h 511277"/>
                <a:gd name="connsiteX5" fmla="*/ 324464 w 324464"/>
                <a:gd name="connsiteY5" fmla="*/ 0 h 511277"/>
                <a:gd name="connsiteX6" fmla="*/ 0 w 324464"/>
                <a:gd name="connsiteY6" fmla="*/ 167148 h 511277"/>
                <a:gd name="connsiteX0" fmla="*/ 0 w 206477"/>
                <a:gd name="connsiteY0" fmla="*/ 78657 h 511277"/>
                <a:gd name="connsiteX1" fmla="*/ 39330 w 206477"/>
                <a:gd name="connsiteY1" fmla="*/ 216309 h 511277"/>
                <a:gd name="connsiteX2" fmla="*/ 117987 w 206477"/>
                <a:gd name="connsiteY2" fmla="*/ 127819 h 511277"/>
                <a:gd name="connsiteX3" fmla="*/ 98322 w 206477"/>
                <a:gd name="connsiteY3" fmla="*/ 511277 h 511277"/>
                <a:gd name="connsiteX4" fmla="*/ 206477 w 206477"/>
                <a:gd name="connsiteY4" fmla="*/ 511277 h 511277"/>
                <a:gd name="connsiteX5" fmla="*/ 206477 w 206477"/>
                <a:gd name="connsiteY5" fmla="*/ 0 h 511277"/>
                <a:gd name="connsiteX6" fmla="*/ 0 w 206477"/>
                <a:gd name="connsiteY6" fmla="*/ 78657 h 511277"/>
                <a:gd name="connsiteX0" fmla="*/ 0 w 206477"/>
                <a:gd name="connsiteY0" fmla="*/ 78657 h 511277"/>
                <a:gd name="connsiteX1" fmla="*/ 13204 w 206477"/>
                <a:gd name="connsiteY1" fmla="*/ 184958 h 511277"/>
                <a:gd name="connsiteX2" fmla="*/ 117987 w 206477"/>
                <a:gd name="connsiteY2" fmla="*/ 127819 h 511277"/>
                <a:gd name="connsiteX3" fmla="*/ 98322 w 206477"/>
                <a:gd name="connsiteY3" fmla="*/ 511277 h 511277"/>
                <a:gd name="connsiteX4" fmla="*/ 206477 w 206477"/>
                <a:gd name="connsiteY4" fmla="*/ 511277 h 511277"/>
                <a:gd name="connsiteX5" fmla="*/ 206477 w 206477"/>
                <a:gd name="connsiteY5" fmla="*/ 0 h 511277"/>
                <a:gd name="connsiteX6" fmla="*/ 0 w 206477"/>
                <a:gd name="connsiteY6" fmla="*/ 78657 h 51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477" h="511277">
                  <a:moveTo>
                    <a:pt x="0" y="78657"/>
                  </a:moveTo>
                  <a:lnTo>
                    <a:pt x="13204" y="184958"/>
                  </a:lnTo>
                  <a:lnTo>
                    <a:pt x="117987" y="127819"/>
                  </a:lnTo>
                  <a:lnTo>
                    <a:pt x="98322" y="511277"/>
                  </a:lnTo>
                  <a:lnTo>
                    <a:pt x="206477" y="511277"/>
                  </a:lnTo>
                  <a:lnTo>
                    <a:pt x="206477" y="0"/>
                  </a:lnTo>
                  <a:lnTo>
                    <a:pt x="0" y="7865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9" name="Ellipse 58"/>
            <p:cNvSpPr/>
            <p:nvPr/>
          </p:nvSpPr>
          <p:spPr>
            <a:xfrm>
              <a:off x="1137919" y="3192125"/>
              <a:ext cx="88827" cy="940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60" name="Gruppieren 59"/>
          <p:cNvGrpSpPr/>
          <p:nvPr/>
        </p:nvGrpSpPr>
        <p:grpSpPr>
          <a:xfrm>
            <a:off x="2994684" y="2863376"/>
            <a:ext cx="471743" cy="496389"/>
            <a:chOff x="6049375" y="3022788"/>
            <a:chExt cx="471743" cy="496389"/>
          </a:xfrm>
        </p:grpSpPr>
        <p:sp>
          <p:nvSpPr>
            <p:cNvPr id="63" name="Ellipse 62"/>
            <p:cNvSpPr/>
            <p:nvPr/>
          </p:nvSpPr>
          <p:spPr>
            <a:xfrm>
              <a:off x="6432291" y="3414478"/>
              <a:ext cx="88827" cy="940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7" name="Freihandform 66"/>
            <p:cNvSpPr/>
            <p:nvPr/>
          </p:nvSpPr>
          <p:spPr>
            <a:xfrm>
              <a:off x="6049375" y="3022788"/>
              <a:ext cx="329185" cy="496389"/>
            </a:xfrm>
            <a:custGeom>
              <a:avLst/>
              <a:gdLst>
                <a:gd name="connsiteX0" fmla="*/ 73152 w 308283"/>
                <a:gd name="connsiteY0" fmla="*/ 151530 h 496389"/>
                <a:gd name="connsiteX1" fmla="*/ 5225 w 308283"/>
                <a:gd name="connsiteY1" fmla="*/ 161980 h 496389"/>
                <a:gd name="connsiteX2" fmla="*/ 0 w 308283"/>
                <a:gd name="connsiteY2" fmla="*/ 36576 h 496389"/>
                <a:gd name="connsiteX3" fmla="*/ 219456 w 308283"/>
                <a:gd name="connsiteY3" fmla="*/ 0 h 496389"/>
                <a:gd name="connsiteX4" fmla="*/ 308283 w 308283"/>
                <a:gd name="connsiteY4" fmla="*/ 188106 h 496389"/>
                <a:gd name="connsiteX5" fmla="*/ 120178 w 308283"/>
                <a:gd name="connsiteY5" fmla="*/ 428462 h 496389"/>
                <a:gd name="connsiteX6" fmla="*/ 292608 w 308283"/>
                <a:gd name="connsiteY6" fmla="*/ 402336 h 496389"/>
                <a:gd name="connsiteX7" fmla="*/ 282157 w 308283"/>
                <a:gd name="connsiteY7" fmla="*/ 496389 h 496389"/>
                <a:gd name="connsiteX8" fmla="*/ 20900 w 308283"/>
                <a:gd name="connsiteY8" fmla="*/ 475488 h 496389"/>
                <a:gd name="connsiteX9" fmla="*/ 214231 w 308283"/>
                <a:gd name="connsiteY9" fmla="*/ 172430 h 496389"/>
                <a:gd name="connsiteX10" fmla="*/ 161979 w 308283"/>
                <a:gd name="connsiteY10" fmla="*/ 73152 h 496389"/>
                <a:gd name="connsiteX11" fmla="*/ 94052 w 308283"/>
                <a:gd name="connsiteY11" fmla="*/ 88828 h 496389"/>
                <a:gd name="connsiteX12" fmla="*/ 73152 w 308283"/>
                <a:gd name="connsiteY12" fmla="*/ 151530 h 496389"/>
                <a:gd name="connsiteX0" fmla="*/ 73152 w 308283"/>
                <a:gd name="connsiteY0" fmla="*/ 151530 h 496389"/>
                <a:gd name="connsiteX1" fmla="*/ 5225 w 308283"/>
                <a:gd name="connsiteY1" fmla="*/ 109728 h 496389"/>
                <a:gd name="connsiteX2" fmla="*/ 0 w 308283"/>
                <a:gd name="connsiteY2" fmla="*/ 36576 h 496389"/>
                <a:gd name="connsiteX3" fmla="*/ 219456 w 308283"/>
                <a:gd name="connsiteY3" fmla="*/ 0 h 496389"/>
                <a:gd name="connsiteX4" fmla="*/ 308283 w 308283"/>
                <a:gd name="connsiteY4" fmla="*/ 188106 h 496389"/>
                <a:gd name="connsiteX5" fmla="*/ 120178 w 308283"/>
                <a:gd name="connsiteY5" fmla="*/ 428462 h 496389"/>
                <a:gd name="connsiteX6" fmla="*/ 292608 w 308283"/>
                <a:gd name="connsiteY6" fmla="*/ 402336 h 496389"/>
                <a:gd name="connsiteX7" fmla="*/ 282157 w 308283"/>
                <a:gd name="connsiteY7" fmla="*/ 496389 h 496389"/>
                <a:gd name="connsiteX8" fmla="*/ 20900 w 308283"/>
                <a:gd name="connsiteY8" fmla="*/ 475488 h 496389"/>
                <a:gd name="connsiteX9" fmla="*/ 214231 w 308283"/>
                <a:gd name="connsiteY9" fmla="*/ 172430 h 496389"/>
                <a:gd name="connsiteX10" fmla="*/ 161979 w 308283"/>
                <a:gd name="connsiteY10" fmla="*/ 73152 h 496389"/>
                <a:gd name="connsiteX11" fmla="*/ 94052 w 308283"/>
                <a:gd name="connsiteY11" fmla="*/ 88828 h 496389"/>
                <a:gd name="connsiteX12" fmla="*/ 73152 w 308283"/>
                <a:gd name="connsiteY12" fmla="*/ 151530 h 496389"/>
                <a:gd name="connsiteX0" fmla="*/ 67927 w 303058"/>
                <a:gd name="connsiteY0" fmla="*/ 151530 h 496389"/>
                <a:gd name="connsiteX1" fmla="*/ 0 w 303058"/>
                <a:gd name="connsiteY1" fmla="*/ 109728 h 496389"/>
                <a:gd name="connsiteX2" fmla="*/ 62701 w 303058"/>
                <a:gd name="connsiteY2" fmla="*/ 15676 h 496389"/>
                <a:gd name="connsiteX3" fmla="*/ 214231 w 303058"/>
                <a:gd name="connsiteY3" fmla="*/ 0 h 496389"/>
                <a:gd name="connsiteX4" fmla="*/ 303058 w 303058"/>
                <a:gd name="connsiteY4" fmla="*/ 188106 h 496389"/>
                <a:gd name="connsiteX5" fmla="*/ 114953 w 303058"/>
                <a:gd name="connsiteY5" fmla="*/ 428462 h 496389"/>
                <a:gd name="connsiteX6" fmla="*/ 287383 w 303058"/>
                <a:gd name="connsiteY6" fmla="*/ 402336 h 496389"/>
                <a:gd name="connsiteX7" fmla="*/ 276932 w 303058"/>
                <a:gd name="connsiteY7" fmla="*/ 496389 h 496389"/>
                <a:gd name="connsiteX8" fmla="*/ 15675 w 303058"/>
                <a:gd name="connsiteY8" fmla="*/ 475488 h 496389"/>
                <a:gd name="connsiteX9" fmla="*/ 209006 w 303058"/>
                <a:gd name="connsiteY9" fmla="*/ 172430 h 496389"/>
                <a:gd name="connsiteX10" fmla="*/ 156754 w 303058"/>
                <a:gd name="connsiteY10" fmla="*/ 73152 h 496389"/>
                <a:gd name="connsiteX11" fmla="*/ 88827 w 303058"/>
                <a:gd name="connsiteY11" fmla="*/ 88828 h 496389"/>
                <a:gd name="connsiteX12" fmla="*/ 67927 w 303058"/>
                <a:gd name="connsiteY12" fmla="*/ 151530 h 496389"/>
                <a:gd name="connsiteX0" fmla="*/ 94054 w 329185"/>
                <a:gd name="connsiteY0" fmla="*/ 151530 h 496389"/>
                <a:gd name="connsiteX1" fmla="*/ 26127 w 329185"/>
                <a:gd name="connsiteY1" fmla="*/ 109728 h 496389"/>
                <a:gd name="connsiteX2" fmla="*/ 88828 w 329185"/>
                <a:gd name="connsiteY2" fmla="*/ 15676 h 496389"/>
                <a:gd name="connsiteX3" fmla="*/ 240358 w 329185"/>
                <a:gd name="connsiteY3" fmla="*/ 0 h 496389"/>
                <a:gd name="connsiteX4" fmla="*/ 329185 w 329185"/>
                <a:gd name="connsiteY4" fmla="*/ 188106 h 496389"/>
                <a:gd name="connsiteX5" fmla="*/ 141080 w 329185"/>
                <a:gd name="connsiteY5" fmla="*/ 428462 h 496389"/>
                <a:gd name="connsiteX6" fmla="*/ 313510 w 329185"/>
                <a:gd name="connsiteY6" fmla="*/ 402336 h 496389"/>
                <a:gd name="connsiteX7" fmla="*/ 303059 w 329185"/>
                <a:gd name="connsiteY7" fmla="*/ 496389 h 496389"/>
                <a:gd name="connsiteX8" fmla="*/ 0 w 329185"/>
                <a:gd name="connsiteY8" fmla="*/ 465038 h 496389"/>
                <a:gd name="connsiteX9" fmla="*/ 235133 w 329185"/>
                <a:gd name="connsiteY9" fmla="*/ 172430 h 496389"/>
                <a:gd name="connsiteX10" fmla="*/ 182881 w 329185"/>
                <a:gd name="connsiteY10" fmla="*/ 73152 h 496389"/>
                <a:gd name="connsiteX11" fmla="*/ 114954 w 329185"/>
                <a:gd name="connsiteY11" fmla="*/ 88828 h 496389"/>
                <a:gd name="connsiteX12" fmla="*/ 94054 w 329185"/>
                <a:gd name="connsiteY12" fmla="*/ 151530 h 496389"/>
                <a:gd name="connsiteX0" fmla="*/ 94054 w 329185"/>
                <a:gd name="connsiteY0" fmla="*/ 151530 h 496389"/>
                <a:gd name="connsiteX1" fmla="*/ 26127 w 329185"/>
                <a:gd name="connsiteY1" fmla="*/ 109728 h 496389"/>
                <a:gd name="connsiteX2" fmla="*/ 88828 w 329185"/>
                <a:gd name="connsiteY2" fmla="*/ 15676 h 496389"/>
                <a:gd name="connsiteX3" fmla="*/ 240358 w 329185"/>
                <a:gd name="connsiteY3" fmla="*/ 0 h 496389"/>
                <a:gd name="connsiteX4" fmla="*/ 329185 w 329185"/>
                <a:gd name="connsiteY4" fmla="*/ 188106 h 496389"/>
                <a:gd name="connsiteX5" fmla="*/ 141080 w 329185"/>
                <a:gd name="connsiteY5" fmla="*/ 397112 h 496389"/>
                <a:gd name="connsiteX6" fmla="*/ 313510 w 329185"/>
                <a:gd name="connsiteY6" fmla="*/ 402336 h 496389"/>
                <a:gd name="connsiteX7" fmla="*/ 303059 w 329185"/>
                <a:gd name="connsiteY7" fmla="*/ 496389 h 496389"/>
                <a:gd name="connsiteX8" fmla="*/ 0 w 329185"/>
                <a:gd name="connsiteY8" fmla="*/ 465038 h 496389"/>
                <a:gd name="connsiteX9" fmla="*/ 235133 w 329185"/>
                <a:gd name="connsiteY9" fmla="*/ 172430 h 496389"/>
                <a:gd name="connsiteX10" fmla="*/ 182881 w 329185"/>
                <a:gd name="connsiteY10" fmla="*/ 73152 h 496389"/>
                <a:gd name="connsiteX11" fmla="*/ 114954 w 329185"/>
                <a:gd name="connsiteY11" fmla="*/ 88828 h 496389"/>
                <a:gd name="connsiteX12" fmla="*/ 94054 w 329185"/>
                <a:gd name="connsiteY12" fmla="*/ 151530 h 496389"/>
                <a:gd name="connsiteX0" fmla="*/ 224681 w 459812"/>
                <a:gd name="connsiteY0" fmla="*/ 266483 h 611342"/>
                <a:gd name="connsiteX1" fmla="*/ 156754 w 459812"/>
                <a:gd name="connsiteY1" fmla="*/ 224681 h 611342"/>
                <a:gd name="connsiteX2" fmla="*/ 219455 w 459812"/>
                <a:gd name="connsiteY2" fmla="*/ 130629 h 611342"/>
                <a:gd name="connsiteX3" fmla="*/ 370985 w 459812"/>
                <a:gd name="connsiteY3" fmla="*/ 114953 h 611342"/>
                <a:gd name="connsiteX4" fmla="*/ 459812 w 459812"/>
                <a:gd name="connsiteY4" fmla="*/ 303059 h 611342"/>
                <a:gd name="connsiteX5" fmla="*/ 271707 w 459812"/>
                <a:gd name="connsiteY5" fmla="*/ 512065 h 611342"/>
                <a:gd name="connsiteX6" fmla="*/ 444137 w 459812"/>
                <a:gd name="connsiteY6" fmla="*/ 517289 h 611342"/>
                <a:gd name="connsiteX7" fmla="*/ 433686 w 459812"/>
                <a:gd name="connsiteY7" fmla="*/ 611342 h 611342"/>
                <a:gd name="connsiteX8" fmla="*/ 130627 w 459812"/>
                <a:gd name="connsiteY8" fmla="*/ 579991 h 611342"/>
                <a:gd name="connsiteX9" fmla="*/ 365760 w 459812"/>
                <a:gd name="connsiteY9" fmla="*/ 287383 h 611342"/>
                <a:gd name="connsiteX10" fmla="*/ 313508 w 459812"/>
                <a:gd name="connsiteY10" fmla="*/ 188105 h 611342"/>
                <a:gd name="connsiteX11" fmla="*/ 0 w 459812"/>
                <a:gd name="connsiteY11" fmla="*/ 0 h 611342"/>
                <a:gd name="connsiteX12" fmla="*/ 224681 w 459812"/>
                <a:gd name="connsiteY12" fmla="*/ 266483 h 611342"/>
                <a:gd name="connsiteX0" fmla="*/ 94054 w 329185"/>
                <a:gd name="connsiteY0" fmla="*/ 151530 h 496389"/>
                <a:gd name="connsiteX1" fmla="*/ 26127 w 329185"/>
                <a:gd name="connsiteY1" fmla="*/ 109728 h 496389"/>
                <a:gd name="connsiteX2" fmla="*/ 88828 w 329185"/>
                <a:gd name="connsiteY2" fmla="*/ 15676 h 496389"/>
                <a:gd name="connsiteX3" fmla="*/ 240358 w 329185"/>
                <a:gd name="connsiteY3" fmla="*/ 0 h 496389"/>
                <a:gd name="connsiteX4" fmla="*/ 329185 w 329185"/>
                <a:gd name="connsiteY4" fmla="*/ 188106 h 496389"/>
                <a:gd name="connsiteX5" fmla="*/ 141080 w 329185"/>
                <a:gd name="connsiteY5" fmla="*/ 397112 h 496389"/>
                <a:gd name="connsiteX6" fmla="*/ 313510 w 329185"/>
                <a:gd name="connsiteY6" fmla="*/ 402336 h 496389"/>
                <a:gd name="connsiteX7" fmla="*/ 303059 w 329185"/>
                <a:gd name="connsiteY7" fmla="*/ 496389 h 496389"/>
                <a:gd name="connsiteX8" fmla="*/ 0 w 329185"/>
                <a:gd name="connsiteY8" fmla="*/ 465038 h 496389"/>
                <a:gd name="connsiteX9" fmla="*/ 235133 w 329185"/>
                <a:gd name="connsiteY9" fmla="*/ 172430 h 496389"/>
                <a:gd name="connsiteX10" fmla="*/ 182881 w 329185"/>
                <a:gd name="connsiteY10" fmla="*/ 73152 h 496389"/>
                <a:gd name="connsiteX11" fmla="*/ 94054 w 329185"/>
                <a:gd name="connsiteY11" fmla="*/ 151530 h 496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9185" h="496389">
                  <a:moveTo>
                    <a:pt x="94054" y="151530"/>
                  </a:moveTo>
                  <a:lnTo>
                    <a:pt x="26127" y="109728"/>
                  </a:lnTo>
                  <a:lnTo>
                    <a:pt x="88828" y="15676"/>
                  </a:lnTo>
                  <a:lnTo>
                    <a:pt x="240358" y="0"/>
                  </a:lnTo>
                  <a:lnTo>
                    <a:pt x="329185" y="188106"/>
                  </a:lnTo>
                  <a:lnTo>
                    <a:pt x="141080" y="397112"/>
                  </a:lnTo>
                  <a:lnTo>
                    <a:pt x="313510" y="402336"/>
                  </a:lnTo>
                  <a:lnTo>
                    <a:pt x="303059" y="496389"/>
                  </a:lnTo>
                  <a:lnTo>
                    <a:pt x="0" y="465038"/>
                  </a:lnTo>
                  <a:lnTo>
                    <a:pt x="235133" y="172430"/>
                  </a:lnTo>
                  <a:lnTo>
                    <a:pt x="182881" y="73152"/>
                  </a:lnTo>
                  <a:lnTo>
                    <a:pt x="94054" y="15153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68" name="Textfeld 67"/>
          <p:cNvSpPr txBox="1"/>
          <p:nvPr/>
        </p:nvSpPr>
        <p:spPr>
          <a:xfrm>
            <a:off x="3476931" y="1712642"/>
            <a:ext cx="1960793" cy="369332"/>
          </a:xfrm>
          <a:prstGeom prst="rect">
            <a:avLst/>
          </a:prstGeom>
          <a:noFill/>
        </p:spPr>
        <p:txBody>
          <a:bodyPr wrap="none" rtlCol="0">
            <a:spAutoFit/>
          </a:bodyPr>
          <a:lstStyle/>
          <a:p>
            <a:r>
              <a:rPr lang="de-DE" dirty="0"/>
              <a:t>Rückblick auf ZPG0</a:t>
            </a:r>
          </a:p>
        </p:txBody>
      </p:sp>
      <p:sp>
        <p:nvSpPr>
          <p:cNvPr id="71" name="Textfeld 70"/>
          <p:cNvSpPr txBox="1"/>
          <p:nvPr/>
        </p:nvSpPr>
        <p:spPr>
          <a:xfrm>
            <a:off x="3476931" y="2800767"/>
            <a:ext cx="1064715" cy="369332"/>
          </a:xfrm>
          <a:prstGeom prst="rect">
            <a:avLst/>
          </a:prstGeom>
          <a:noFill/>
        </p:spPr>
        <p:txBody>
          <a:bodyPr wrap="none" rtlCol="0">
            <a:spAutoFit/>
          </a:bodyPr>
          <a:lstStyle/>
          <a:p>
            <a:r>
              <a:rPr lang="de-DE" dirty="0"/>
              <a:t>„3 mal 8“</a:t>
            </a:r>
          </a:p>
        </p:txBody>
      </p:sp>
      <p:grpSp>
        <p:nvGrpSpPr>
          <p:cNvPr id="75" name="Gruppieren 74"/>
          <p:cNvGrpSpPr/>
          <p:nvPr/>
        </p:nvGrpSpPr>
        <p:grpSpPr>
          <a:xfrm>
            <a:off x="3006637" y="4078269"/>
            <a:ext cx="407913" cy="459718"/>
            <a:chOff x="1063832" y="5085680"/>
            <a:chExt cx="407913" cy="459718"/>
          </a:xfrm>
        </p:grpSpPr>
        <p:sp>
          <p:nvSpPr>
            <p:cNvPr id="76" name="Ellipse 75"/>
            <p:cNvSpPr/>
            <p:nvPr/>
          </p:nvSpPr>
          <p:spPr>
            <a:xfrm>
              <a:off x="1382918" y="5451346"/>
              <a:ext cx="88827" cy="940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7" name="Freihandform 76"/>
            <p:cNvSpPr/>
            <p:nvPr/>
          </p:nvSpPr>
          <p:spPr>
            <a:xfrm>
              <a:off x="1063832" y="5085680"/>
              <a:ext cx="319086" cy="453758"/>
            </a:xfrm>
            <a:custGeom>
              <a:avLst/>
              <a:gdLst>
                <a:gd name="connsiteX0" fmla="*/ 0 w 282157"/>
                <a:gd name="connsiteY0" fmla="*/ 67927 h 397111"/>
                <a:gd name="connsiteX1" fmla="*/ 31350 w 282157"/>
                <a:gd name="connsiteY1" fmla="*/ 130629 h 397111"/>
                <a:gd name="connsiteX2" fmla="*/ 114953 w 282157"/>
                <a:gd name="connsiteY2" fmla="*/ 62702 h 397111"/>
                <a:gd name="connsiteX3" fmla="*/ 198555 w 282157"/>
                <a:gd name="connsiteY3" fmla="*/ 83603 h 397111"/>
                <a:gd name="connsiteX4" fmla="*/ 177654 w 282157"/>
                <a:gd name="connsiteY4" fmla="*/ 172430 h 397111"/>
                <a:gd name="connsiteX5" fmla="*/ 120178 w 282157"/>
                <a:gd name="connsiteY5" fmla="*/ 161980 h 397111"/>
                <a:gd name="connsiteX6" fmla="*/ 114953 w 282157"/>
                <a:gd name="connsiteY6" fmla="*/ 235132 h 397111"/>
                <a:gd name="connsiteX7" fmla="*/ 182880 w 282157"/>
                <a:gd name="connsiteY7" fmla="*/ 219456 h 397111"/>
                <a:gd name="connsiteX8" fmla="*/ 198555 w 282157"/>
                <a:gd name="connsiteY8" fmla="*/ 303059 h 397111"/>
                <a:gd name="connsiteX9" fmla="*/ 109728 w 282157"/>
                <a:gd name="connsiteY9" fmla="*/ 334410 h 397111"/>
                <a:gd name="connsiteX10" fmla="*/ 52251 w 282157"/>
                <a:gd name="connsiteY10" fmla="*/ 292608 h 397111"/>
                <a:gd name="connsiteX11" fmla="*/ 0 w 282157"/>
                <a:gd name="connsiteY11" fmla="*/ 323959 h 397111"/>
                <a:gd name="connsiteX12" fmla="*/ 88827 w 282157"/>
                <a:gd name="connsiteY12" fmla="*/ 397111 h 397111"/>
                <a:gd name="connsiteX13" fmla="*/ 256032 w 282157"/>
                <a:gd name="connsiteY13" fmla="*/ 350085 h 397111"/>
                <a:gd name="connsiteX14" fmla="*/ 240356 w 282157"/>
                <a:gd name="connsiteY14" fmla="*/ 193331 h 397111"/>
                <a:gd name="connsiteX15" fmla="*/ 282157 w 282157"/>
                <a:gd name="connsiteY15" fmla="*/ 31351 h 397111"/>
                <a:gd name="connsiteX16" fmla="*/ 130628 w 282157"/>
                <a:gd name="connsiteY16" fmla="*/ 0 h 397111"/>
                <a:gd name="connsiteX17" fmla="*/ 0 w 282157"/>
                <a:gd name="connsiteY17" fmla="*/ 67927 h 397111"/>
                <a:gd name="connsiteX0" fmla="*/ 0 w 282157"/>
                <a:gd name="connsiteY0" fmla="*/ 74649 h 403833"/>
                <a:gd name="connsiteX1" fmla="*/ 31350 w 282157"/>
                <a:gd name="connsiteY1" fmla="*/ 137351 h 403833"/>
                <a:gd name="connsiteX2" fmla="*/ 114953 w 282157"/>
                <a:gd name="connsiteY2" fmla="*/ 69424 h 403833"/>
                <a:gd name="connsiteX3" fmla="*/ 198555 w 282157"/>
                <a:gd name="connsiteY3" fmla="*/ 90325 h 403833"/>
                <a:gd name="connsiteX4" fmla="*/ 177654 w 282157"/>
                <a:gd name="connsiteY4" fmla="*/ 179152 h 403833"/>
                <a:gd name="connsiteX5" fmla="*/ 120178 w 282157"/>
                <a:gd name="connsiteY5" fmla="*/ 168702 h 403833"/>
                <a:gd name="connsiteX6" fmla="*/ 114953 w 282157"/>
                <a:gd name="connsiteY6" fmla="*/ 241854 h 403833"/>
                <a:gd name="connsiteX7" fmla="*/ 182880 w 282157"/>
                <a:gd name="connsiteY7" fmla="*/ 226178 h 403833"/>
                <a:gd name="connsiteX8" fmla="*/ 198555 w 282157"/>
                <a:gd name="connsiteY8" fmla="*/ 309781 h 403833"/>
                <a:gd name="connsiteX9" fmla="*/ 109728 w 282157"/>
                <a:gd name="connsiteY9" fmla="*/ 341132 h 403833"/>
                <a:gd name="connsiteX10" fmla="*/ 52251 w 282157"/>
                <a:gd name="connsiteY10" fmla="*/ 299330 h 403833"/>
                <a:gd name="connsiteX11" fmla="*/ 0 w 282157"/>
                <a:gd name="connsiteY11" fmla="*/ 330681 h 403833"/>
                <a:gd name="connsiteX12" fmla="*/ 88827 w 282157"/>
                <a:gd name="connsiteY12" fmla="*/ 403833 h 403833"/>
                <a:gd name="connsiteX13" fmla="*/ 256032 w 282157"/>
                <a:gd name="connsiteY13" fmla="*/ 356807 h 403833"/>
                <a:gd name="connsiteX14" fmla="*/ 240356 w 282157"/>
                <a:gd name="connsiteY14" fmla="*/ 200053 h 403833"/>
                <a:gd name="connsiteX15" fmla="*/ 282157 w 282157"/>
                <a:gd name="connsiteY15" fmla="*/ 38073 h 403833"/>
                <a:gd name="connsiteX16" fmla="*/ 110532 w 282157"/>
                <a:gd name="connsiteY16" fmla="*/ 0 h 403833"/>
                <a:gd name="connsiteX17" fmla="*/ 0 w 282157"/>
                <a:gd name="connsiteY17" fmla="*/ 74649 h 403833"/>
                <a:gd name="connsiteX0" fmla="*/ 0 w 282157"/>
                <a:gd name="connsiteY0" fmla="*/ 74649 h 403833"/>
                <a:gd name="connsiteX1" fmla="*/ 51447 w 282157"/>
                <a:gd name="connsiteY1" fmla="*/ 114945 h 403833"/>
                <a:gd name="connsiteX2" fmla="*/ 114953 w 282157"/>
                <a:gd name="connsiteY2" fmla="*/ 69424 h 403833"/>
                <a:gd name="connsiteX3" fmla="*/ 198555 w 282157"/>
                <a:gd name="connsiteY3" fmla="*/ 90325 h 403833"/>
                <a:gd name="connsiteX4" fmla="*/ 177654 w 282157"/>
                <a:gd name="connsiteY4" fmla="*/ 179152 h 403833"/>
                <a:gd name="connsiteX5" fmla="*/ 120178 w 282157"/>
                <a:gd name="connsiteY5" fmla="*/ 168702 h 403833"/>
                <a:gd name="connsiteX6" fmla="*/ 114953 w 282157"/>
                <a:gd name="connsiteY6" fmla="*/ 241854 h 403833"/>
                <a:gd name="connsiteX7" fmla="*/ 182880 w 282157"/>
                <a:gd name="connsiteY7" fmla="*/ 226178 h 403833"/>
                <a:gd name="connsiteX8" fmla="*/ 198555 w 282157"/>
                <a:gd name="connsiteY8" fmla="*/ 309781 h 403833"/>
                <a:gd name="connsiteX9" fmla="*/ 109728 w 282157"/>
                <a:gd name="connsiteY9" fmla="*/ 341132 h 403833"/>
                <a:gd name="connsiteX10" fmla="*/ 52251 w 282157"/>
                <a:gd name="connsiteY10" fmla="*/ 299330 h 403833"/>
                <a:gd name="connsiteX11" fmla="*/ 0 w 282157"/>
                <a:gd name="connsiteY11" fmla="*/ 330681 h 403833"/>
                <a:gd name="connsiteX12" fmla="*/ 88827 w 282157"/>
                <a:gd name="connsiteY12" fmla="*/ 403833 h 403833"/>
                <a:gd name="connsiteX13" fmla="*/ 256032 w 282157"/>
                <a:gd name="connsiteY13" fmla="*/ 356807 h 403833"/>
                <a:gd name="connsiteX14" fmla="*/ 240356 w 282157"/>
                <a:gd name="connsiteY14" fmla="*/ 200053 h 403833"/>
                <a:gd name="connsiteX15" fmla="*/ 282157 w 282157"/>
                <a:gd name="connsiteY15" fmla="*/ 38073 h 403833"/>
                <a:gd name="connsiteX16" fmla="*/ 110532 w 282157"/>
                <a:gd name="connsiteY16" fmla="*/ 0 h 403833"/>
                <a:gd name="connsiteX17" fmla="*/ 0 w 282157"/>
                <a:gd name="connsiteY17" fmla="*/ 74649 h 403833"/>
                <a:gd name="connsiteX0" fmla="*/ 5024 w 282157"/>
                <a:gd name="connsiteY0" fmla="*/ 45522 h 403833"/>
                <a:gd name="connsiteX1" fmla="*/ 51447 w 282157"/>
                <a:gd name="connsiteY1" fmla="*/ 114945 h 403833"/>
                <a:gd name="connsiteX2" fmla="*/ 114953 w 282157"/>
                <a:gd name="connsiteY2" fmla="*/ 69424 h 403833"/>
                <a:gd name="connsiteX3" fmla="*/ 198555 w 282157"/>
                <a:gd name="connsiteY3" fmla="*/ 90325 h 403833"/>
                <a:gd name="connsiteX4" fmla="*/ 177654 w 282157"/>
                <a:gd name="connsiteY4" fmla="*/ 179152 h 403833"/>
                <a:gd name="connsiteX5" fmla="*/ 120178 w 282157"/>
                <a:gd name="connsiteY5" fmla="*/ 168702 h 403833"/>
                <a:gd name="connsiteX6" fmla="*/ 114953 w 282157"/>
                <a:gd name="connsiteY6" fmla="*/ 241854 h 403833"/>
                <a:gd name="connsiteX7" fmla="*/ 182880 w 282157"/>
                <a:gd name="connsiteY7" fmla="*/ 226178 h 403833"/>
                <a:gd name="connsiteX8" fmla="*/ 198555 w 282157"/>
                <a:gd name="connsiteY8" fmla="*/ 309781 h 403833"/>
                <a:gd name="connsiteX9" fmla="*/ 109728 w 282157"/>
                <a:gd name="connsiteY9" fmla="*/ 341132 h 403833"/>
                <a:gd name="connsiteX10" fmla="*/ 52251 w 282157"/>
                <a:gd name="connsiteY10" fmla="*/ 299330 h 403833"/>
                <a:gd name="connsiteX11" fmla="*/ 0 w 282157"/>
                <a:gd name="connsiteY11" fmla="*/ 330681 h 403833"/>
                <a:gd name="connsiteX12" fmla="*/ 88827 w 282157"/>
                <a:gd name="connsiteY12" fmla="*/ 403833 h 403833"/>
                <a:gd name="connsiteX13" fmla="*/ 256032 w 282157"/>
                <a:gd name="connsiteY13" fmla="*/ 356807 h 403833"/>
                <a:gd name="connsiteX14" fmla="*/ 240356 w 282157"/>
                <a:gd name="connsiteY14" fmla="*/ 200053 h 403833"/>
                <a:gd name="connsiteX15" fmla="*/ 282157 w 282157"/>
                <a:gd name="connsiteY15" fmla="*/ 38073 h 403833"/>
                <a:gd name="connsiteX16" fmla="*/ 110532 w 282157"/>
                <a:gd name="connsiteY16" fmla="*/ 0 h 403833"/>
                <a:gd name="connsiteX17" fmla="*/ 5024 w 282157"/>
                <a:gd name="connsiteY17" fmla="*/ 45522 h 403833"/>
                <a:gd name="connsiteX0" fmla="*/ 5024 w 282157"/>
                <a:gd name="connsiteY0" fmla="*/ 45522 h 403833"/>
                <a:gd name="connsiteX1" fmla="*/ 43911 w 282157"/>
                <a:gd name="connsiteY1" fmla="*/ 103741 h 403833"/>
                <a:gd name="connsiteX2" fmla="*/ 114953 w 282157"/>
                <a:gd name="connsiteY2" fmla="*/ 69424 h 403833"/>
                <a:gd name="connsiteX3" fmla="*/ 198555 w 282157"/>
                <a:gd name="connsiteY3" fmla="*/ 90325 h 403833"/>
                <a:gd name="connsiteX4" fmla="*/ 177654 w 282157"/>
                <a:gd name="connsiteY4" fmla="*/ 179152 h 403833"/>
                <a:gd name="connsiteX5" fmla="*/ 120178 w 282157"/>
                <a:gd name="connsiteY5" fmla="*/ 168702 h 403833"/>
                <a:gd name="connsiteX6" fmla="*/ 114953 w 282157"/>
                <a:gd name="connsiteY6" fmla="*/ 241854 h 403833"/>
                <a:gd name="connsiteX7" fmla="*/ 182880 w 282157"/>
                <a:gd name="connsiteY7" fmla="*/ 226178 h 403833"/>
                <a:gd name="connsiteX8" fmla="*/ 198555 w 282157"/>
                <a:gd name="connsiteY8" fmla="*/ 309781 h 403833"/>
                <a:gd name="connsiteX9" fmla="*/ 109728 w 282157"/>
                <a:gd name="connsiteY9" fmla="*/ 341132 h 403833"/>
                <a:gd name="connsiteX10" fmla="*/ 52251 w 282157"/>
                <a:gd name="connsiteY10" fmla="*/ 299330 h 403833"/>
                <a:gd name="connsiteX11" fmla="*/ 0 w 282157"/>
                <a:gd name="connsiteY11" fmla="*/ 330681 h 403833"/>
                <a:gd name="connsiteX12" fmla="*/ 88827 w 282157"/>
                <a:gd name="connsiteY12" fmla="*/ 403833 h 403833"/>
                <a:gd name="connsiteX13" fmla="*/ 256032 w 282157"/>
                <a:gd name="connsiteY13" fmla="*/ 356807 h 403833"/>
                <a:gd name="connsiteX14" fmla="*/ 240356 w 282157"/>
                <a:gd name="connsiteY14" fmla="*/ 200053 h 403833"/>
                <a:gd name="connsiteX15" fmla="*/ 282157 w 282157"/>
                <a:gd name="connsiteY15" fmla="*/ 38073 h 403833"/>
                <a:gd name="connsiteX16" fmla="*/ 110532 w 282157"/>
                <a:gd name="connsiteY16" fmla="*/ 0 h 403833"/>
                <a:gd name="connsiteX17" fmla="*/ 5024 w 282157"/>
                <a:gd name="connsiteY17" fmla="*/ 45522 h 403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2157" h="403833">
                  <a:moveTo>
                    <a:pt x="5024" y="45522"/>
                  </a:moveTo>
                  <a:lnTo>
                    <a:pt x="43911" y="103741"/>
                  </a:lnTo>
                  <a:lnTo>
                    <a:pt x="114953" y="69424"/>
                  </a:lnTo>
                  <a:lnTo>
                    <a:pt x="198555" y="90325"/>
                  </a:lnTo>
                  <a:lnTo>
                    <a:pt x="177654" y="179152"/>
                  </a:lnTo>
                  <a:lnTo>
                    <a:pt x="120178" y="168702"/>
                  </a:lnTo>
                  <a:lnTo>
                    <a:pt x="114953" y="241854"/>
                  </a:lnTo>
                  <a:lnTo>
                    <a:pt x="182880" y="226178"/>
                  </a:lnTo>
                  <a:lnTo>
                    <a:pt x="198555" y="309781"/>
                  </a:lnTo>
                  <a:lnTo>
                    <a:pt x="109728" y="341132"/>
                  </a:lnTo>
                  <a:lnTo>
                    <a:pt x="52251" y="299330"/>
                  </a:lnTo>
                  <a:lnTo>
                    <a:pt x="0" y="330681"/>
                  </a:lnTo>
                  <a:lnTo>
                    <a:pt x="88827" y="403833"/>
                  </a:lnTo>
                  <a:lnTo>
                    <a:pt x="256032" y="356807"/>
                  </a:lnTo>
                  <a:lnTo>
                    <a:pt x="240356" y="200053"/>
                  </a:lnTo>
                  <a:lnTo>
                    <a:pt x="282157" y="38073"/>
                  </a:lnTo>
                  <a:lnTo>
                    <a:pt x="110532" y="0"/>
                  </a:lnTo>
                  <a:lnTo>
                    <a:pt x="5024" y="4552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78" name="Gruppieren 77"/>
          <p:cNvGrpSpPr/>
          <p:nvPr/>
        </p:nvGrpSpPr>
        <p:grpSpPr>
          <a:xfrm>
            <a:off x="3006637" y="5016673"/>
            <a:ext cx="384419" cy="471452"/>
            <a:chOff x="1153951" y="6174243"/>
            <a:chExt cx="384419" cy="471452"/>
          </a:xfrm>
        </p:grpSpPr>
        <p:sp>
          <p:nvSpPr>
            <p:cNvPr id="79" name="Ellipse 78"/>
            <p:cNvSpPr/>
            <p:nvPr/>
          </p:nvSpPr>
          <p:spPr>
            <a:xfrm rot="21335515">
              <a:off x="1449543" y="6536118"/>
              <a:ext cx="88827" cy="940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0" name="Freihandform 79"/>
            <p:cNvSpPr/>
            <p:nvPr/>
          </p:nvSpPr>
          <p:spPr>
            <a:xfrm rot="21335515">
              <a:off x="1153951" y="6174243"/>
              <a:ext cx="305851" cy="471452"/>
            </a:xfrm>
            <a:custGeom>
              <a:avLst/>
              <a:gdLst>
                <a:gd name="connsiteX0" fmla="*/ 126124 w 305851"/>
                <a:gd name="connsiteY0" fmla="*/ 0 h 438281"/>
                <a:gd name="connsiteX1" fmla="*/ 0 w 305851"/>
                <a:gd name="connsiteY1" fmla="*/ 274320 h 438281"/>
                <a:gd name="connsiteX2" fmla="*/ 163961 w 305851"/>
                <a:gd name="connsiteY2" fmla="*/ 277473 h 438281"/>
                <a:gd name="connsiteX3" fmla="*/ 145042 w 305851"/>
                <a:gd name="connsiteY3" fmla="*/ 438281 h 438281"/>
                <a:gd name="connsiteX4" fmla="*/ 227023 w 305851"/>
                <a:gd name="connsiteY4" fmla="*/ 435128 h 438281"/>
                <a:gd name="connsiteX5" fmla="*/ 242789 w 305851"/>
                <a:gd name="connsiteY5" fmla="*/ 280626 h 438281"/>
                <a:gd name="connsiteX6" fmla="*/ 302698 w 305851"/>
                <a:gd name="connsiteY6" fmla="*/ 280626 h 438281"/>
                <a:gd name="connsiteX7" fmla="*/ 305851 w 305851"/>
                <a:gd name="connsiteY7" fmla="*/ 217564 h 438281"/>
                <a:gd name="connsiteX8" fmla="*/ 255401 w 305851"/>
                <a:gd name="connsiteY8" fmla="*/ 220717 h 438281"/>
                <a:gd name="connsiteX9" fmla="*/ 258554 w 305851"/>
                <a:gd name="connsiteY9" fmla="*/ 148196 h 438281"/>
                <a:gd name="connsiteX10" fmla="*/ 198645 w 305851"/>
                <a:gd name="connsiteY10" fmla="*/ 141890 h 438281"/>
                <a:gd name="connsiteX11" fmla="*/ 182880 w 305851"/>
                <a:gd name="connsiteY11" fmla="*/ 204952 h 438281"/>
                <a:gd name="connsiteX12" fmla="*/ 94593 w 305851"/>
                <a:gd name="connsiteY12" fmla="*/ 208105 h 438281"/>
                <a:gd name="connsiteX13" fmla="*/ 189186 w 305851"/>
                <a:gd name="connsiteY13" fmla="*/ 3153 h 438281"/>
                <a:gd name="connsiteX14" fmla="*/ 126124 w 305851"/>
                <a:gd name="connsiteY14" fmla="*/ 0 h 438281"/>
                <a:gd name="connsiteX0" fmla="*/ 126124 w 305851"/>
                <a:gd name="connsiteY0" fmla="*/ 0 h 438281"/>
                <a:gd name="connsiteX1" fmla="*/ 0 w 305851"/>
                <a:gd name="connsiteY1" fmla="*/ 274320 h 438281"/>
                <a:gd name="connsiteX2" fmla="*/ 163961 w 305851"/>
                <a:gd name="connsiteY2" fmla="*/ 277473 h 438281"/>
                <a:gd name="connsiteX3" fmla="*/ 145042 w 305851"/>
                <a:gd name="connsiteY3" fmla="*/ 438281 h 438281"/>
                <a:gd name="connsiteX4" fmla="*/ 227023 w 305851"/>
                <a:gd name="connsiteY4" fmla="*/ 435128 h 438281"/>
                <a:gd name="connsiteX5" fmla="*/ 242789 w 305851"/>
                <a:gd name="connsiteY5" fmla="*/ 280626 h 438281"/>
                <a:gd name="connsiteX6" fmla="*/ 302698 w 305851"/>
                <a:gd name="connsiteY6" fmla="*/ 280626 h 438281"/>
                <a:gd name="connsiteX7" fmla="*/ 305851 w 305851"/>
                <a:gd name="connsiteY7" fmla="*/ 217564 h 438281"/>
                <a:gd name="connsiteX8" fmla="*/ 255401 w 305851"/>
                <a:gd name="connsiteY8" fmla="*/ 208992 h 438281"/>
                <a:gd name="connsiteX9" fmla="*/ 258554 w 305851"/>
                <a:gd name="connsiteY9" fmla="*/ 148196 h 438281"/>
                <a:gd name="connsiteX10" fmla="*/ 198645 w 305851"/>
                <a:gd name="connsiteY10" fmla="*/ 141890 h 438281"/>
                <a:gd name="connsiteX11" fmla="*/ 182880 w 305851"/>
                <a:gd name="connsiteY11" fmla="*/ 204952 h 438281"/>
                <a:gd name="connsiteX12" fmla="*/ 94593 w 305851"/>
                <a:gd name="connsiteY12" fmla="*/ 208105 h 438281"/>
                <a:gd name="connsiteX13" fmla="*/ 189186 w 305851"/>
                <a:gd name="connsiteY13" fmla="*/ 3153 h 438281"/>
                <a:gd name="connsiteX14" fmla="*/ 126124 w 305851"/>
                <a:gd name="connsiteY14" fmla="*/ 0 h 438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851" h="438281">
                  <a:moveTo>
                    <a:pt x="126124" y="0"/>
                  </a:moveTo>
                  <a:lnTo>
                    <a:pt x="0" y="274320"/>
                  </a:lnTo>
                  <a:lnTo>
                    <a:pt x="163961" y="277473"/>
                  </a:lnTo>
                  <a:lnTo>
                    <a:pt x="145042" y="438281"/>
                  </a:lnTo>
                  <a:lnTo>
                    <a:pt x="227023" y="435128"/>
                  </a:lnTo>
                  <a:lnTo>
                    <a:pt x="242789" y="280626"/>
                  </a:lnTo>
                  <a:lnTo>
                    <a:pt x="302698" y="280626"/>
                  </a:lnTo>
                  <a:lnTo>
                    <a:pt x="305851" y="217564"/>
                  </a:lnTo>
                  <a:lnTo>
                    <a:pt x="255401" y="208992"/>
                  </a:lnTo>
                  <a:lnTo>
                    <a:pt x="258554" y="148196"/>
                  </a:lnTo>
                  <a:lnTo>
                    <a:pt x="198645" y="141890"/>
                  </a:lnTo>
                  <a:lnTo>
                    <a:pt x="182880" y="204952"/>
                  </a:lnTo>
                  <a:lnTo>
                    <a:pt x="94593" y="208105"/>
                  </a:lnTo>
                  <a:lnTo>
                    <a:pt x="189186" y="3153"/>
                  </a:lnTo>
                  <a:lnTo>
                    <a:pt x="12612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grpSp>
        <p:nvGrpSpPr>
          <p:cNvPr id="82" name="Gruppieren 81"/>
          <p:cNvGrpSpPr/>
          <p:nvPr/>
        </p:nvGrpSpPr>
        <p:grpSpPr>
          <a:xfrm>
            <a:off x="2987930" y="1090940"/>
            <a:ext cx="3411415" cy="480219"/>
            <a:chOff x="844062" y="3669323"/>
            <a:chExt cx="3411415" cy="586154"/>
          </a:xfrm>
        </p:grpSpPr>
        <p:sp>
          <p:nvSpPr>
            <p:cNvPr id="83" name="Freihandform 82"/>
            <p:cNvSpPr/>
            <p:nvPr/>
          </p:nvSpPr>
          <p:spPr>
            <a:xfrm>
              <a:off x="844062" y="3669323"/>
              <a:ext cx="3411415" cy="586154"/>
            </a:xfrm>
            <a:custGeom>
              <a:avLst/>
              <a:gdLst>
                <a:gd name="connsiteX0" fmla="*/ 0 w 3411415"/>
                <a:gd name="connsiteY0" fmla="*/ 0 h 586154"/>
                <a:gd name="connsiteX1" fmla="*/ 82061 w 3411415"/>
                <a:gd name="connsiteY1" fmla="*/ 586154 h 586154"/>
                <a:gd name="connsiteX2" fmla="*/ 3364523 w 3411415"/>
                <a:gd name="connsiteY2" fmla="*/ 492369 h 586154"/>
                <a:gd name="connsiteX3" fmla="*/ 3411415 w 3411415"/>
                <a:gd name="connsiteY3" fmla="*/ 128954 h 586154"/>
                <a:gd name="connsiteX4" fmla="*/ 0 w 3411415"/>
                <a:gd name="connsiteY4" fmla="*/ 0 h 586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1415" h="586154">
                  <a:moveTo>
                    <a:pt x="0" y="0"/>
                  </a:moveTo>
                  <a:lnTo>
                    <a:pt x="82061" y="586154"/>
                  </a:lnTo>
                  <a:lnTo>
                    <a:pt x="3364523" y="492369"/>
                  </a:lnTo>
                  <a:lnTo>
                    <a:pt x="3411415" y="128954"/>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4" name="Textfeld 83"/>
            <p:cNvSpPr txBox="1"/>
            <p:nvPr/>
          </p:nvSpPr>
          <p:spPr>
            <a:xfrm>
              <a:off x="983154" y="3704734"/>
              <a:ext cx="2648482" cy="488373"/>
            </a:xfrm>
            <a:prstGeom prst="rect">
              <a:avLst/>
            </a:prstGeom>
            <a:noFill/>
          </p:spPr>
          <p:txBody>
            <a:bodyPr wrap="none" rtlCol="0">
              <a:spAutoFit/>
            </a:bodyPr>
            <a:lstStyle/>
            <a:p>
              <a:r>
                <a:rPr lang="de-DE" sz="2000" dirty="0">
                  <a:solidFill>
                    <a:schemeClr val="bg1"/>
                  </a:solidFill>
                </a:rPr>
                <a:t>NwT-Bildungsplan 2016</a:t>
              </a:r>
            </a:p>
          </p:txBody>
        </p:sp>
      </p:grpSp>
      <p:sp>
        <p:nvSpPr>
          <p:cNvPr id="88" name="Rechteck 87"/>
          <p:cNvSpPr/>
          <p:nvPr/>
        </p:nvSpPr>
        <p:spPr>
          <a:xfrm>
            <a:off x="2793442" y="3545946"/>
            <a:ext cx="3815294" cy="3377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t>Mittagessen</a:t>
            </a:r>
          </a:p>
        </p:txBody>
      </p:sp>
      <p:sp>
        <p:nvSpPr>
          <p:cNvPr id="89" name="Freihandform 88"/>
          <p:cNvSpPr/>
          <p:nvPr/>
        </p:nvSpPr>
        <p:spPr>
          <a:xfrm>
            <a:off x="2637692" y="1090940"/>
            <a:ext cx="4267200" cy="5212324"/>
          </a:xfrm>
          <a:custGeom>
            <a:avLst/>
            <a:gdLst>
              <a:gd name="connsiteX0" fmla="*/ 269631 w 4267200"/>
              <a:gd name="connsiteY0" fmla="*/ 11723 h 5533292"/>
              <a:gd name="connsiteX1" fmla="*/ 0 w 4267200"/>
              <a:gd name="connsiteY1" fmla="*/ 0 h 5533292"/>
              <a:gd name="connsiteX2" fmla="*/ 105508 w 4267200"/>
              <a:gd name="connsiteY2" fmla="*/ 5533292 h 5533292"/>
              <a:gd name="connsiteX3" fmla="*/ 4056185 w 4267200"/>
              <a:gd name="connsiteY3" fmla="*/ 5498123 h 5533292"/>
              <a:gd name="connsiteX4" fmla="*/ 4267200 w 4267200"/>
              <a:gd name="connsiteY4" fmla="*/ 152400 h 5533292"/>
              <a:gd name="connsiteX5" fmla="*/ 3845170 w 4267200"/>
              <a:gd name="connsiteY5" fmla="*/ 140677 h 5533292"/>
              <a:gd name="connsiteX6" fmla="*/ 3798277 w 4267200"/>
              <a:gd name="connsiteY6" fmla="*/ 515815 h 5533292"/>
              <a:gd name="connsiteX7" fmla="*/ 3974123 w 4267200"/>
              <a:gd name="connsiteY7" fmla="*/ 515815 h 5533292"/>
              <a:gd name="connsiteX8" fmla="*/ 3927231 w 4267200"/>
              <a:gd name="connsiteY8" fmla="*/ 5111261 h 5533292"/>
              <a:gd name="connsiteX9" fmla="*/ 269631 w 4267200"/>
              <a:gd name="connsiteY9" fmla="*/ 5099538 h 5533292"/>
              <a:gd name="connsiteX10" fmla="*/ 199293 w 4267200"/>
              <a:gd name="connsiteY10" fmla="*/ 574430 h 5533292"/>
              <a:gd name="connsiteX11" fmla="*/ 351693 w 4267200"/>
              <a:gd name="connsiteY11" fmla="*/ 597877 h 5533292"/>
              <a:gd name="connsiteX12" fmla="*/ 269631 w 4267200"/>
              <a:gd name="connsiteY12" fmla="*/ 11723 h 5533292"/>
              <a:gd name="connsiteX0" fmla="*/ 269631 w 4267200"/>
              <a:gd name="connsiteY0" fmla="*/ 11723 h 5533292"/>
              <a:gd name="connsiteX1" fmla="*/ 0 w 4267200"/>
              <a:gd name="connsiteY1" fmla="*/ 0 h 5533292"/>
              <a:gd name="connsiteX2" fmla="*/ 105508 w 4267200"/>
              <a:gd name="connsiteY2" fmla="*/ 5533292 h 5533292"/>
              <a:gd name="connsiteX3" fmla="*/ 4056185 w 4267200"/>
              <a:gd name="connsiteY3" fmla="*/ 5498123 h 5533292"/>
              <a:gd name="connsiteX4" fmla="*/ 4267200 w 4267200"/>
              <a:gd name="connsiteY4" fmla="*/ 152400 h 5533292"/>
              <a:gd name="connsiteX5" fmla="*/ 3845170 w 4267200"/>
              <a:gd name="connsiteY5" fmla="*/ 140677 h 5533292"/>
              <a:gd name="connsiteX6" fmla="*/ 3798277 w 4267200"/>
              <a:gd name="connsiteY6" fmla="*/ 515815 h 5533292"/>
              <a:gd name="connsiteX7" fmla="*/ 3974123 w 4267200"/>
              <a:gd name="connsiteY7" fmla="*/ 515815 h 5533292"/>
              <a:gd name="connsiteX8" fmla="*/ 3927231 w 4267200"/>
              <a:gd name="connsiteY8" fmla="*/ 5111261 h 5533292"/>
              <a:gd name="connsiteX9" fmla="*/ 269631 w 4267200"/>
              <a:gd name="connsiteY9" fmla="*/ 5099538 h 5533292"/>
              <a:gd name="connsiteX10" fmla="*/ 199293 w 4267200"/>
              <a:gd name="connsiteY10" fmla="*/ 625667 h 5533292"/>
              <a:gd name="connsiteX11" fmla="*/ 351693 w 4267200"/>
              <a:gd name="connsiteY11" fmla="*/ 597877 h 5533292"/>
              <a:gd name="connsiteX12" fmla="*/ 269631 w 4267200"/>
              <a:gd name="connsiteY12" fmla="*/ 11723 h 5533292"/>
              <a:gd name="connsiteX0" fmla="*/ 269631 w 4267200"/>
              <a:gd name="connsiteY0" fmla="*/ 11723 h 5533292"/>
              <a:gd name="connsiteX1" fmla="*/ 0 w 4267200"/>
              <a:gd name="connsiteY1" fmla="*/ 0 h 5533292"/>
              <a:gd name="connsiteX2" fmla="*/ 105508 w 4267200"/>
              <a:gd name="connsiteY2" fmla="*/ 5533292 h 5533292"/>
              <a:gd name="connsiteX3" fmla="*/ 4056185 w 4267200"/>
              <a:gd name="connsiteY3" fmla="*/ 5498123 h 5533292"/>
              <a:gd name="connsiteX4" fmla="*/ 4267200 w 4267200"/>
              <a:gd name="connsiteY4" fmla="*/ 152400 h 5533292"/>
              <a:gd name="connsiteX5" fmla="*/ 3845170 w 4267200"/>
              <a:gd name="connsiteY5" fmla="*/ 140677 h 5533292"/>
              <a:gd name="connsiteX6" fmla="*/ 3798277 w 4267200"/>
              <a:gd name="connsiteY6" fmla="*/ 515815 h 5533292"/>
              <a:gd name="connsiteX7" fmla="*/ 3974123 w 4267200"/>
              <a:gd name="connsiteY7" fmla="*/ 515815 h 5533292"/>
              <a:gd name="connsiteX8" fmla="*/ 3927231 w 4267200"/>
              <a:gd name="connsiteY8" fmla="*/ 5111261 h 5533292"/>
              <a:gd name="connsiteX9" fmla="*/ 269631 w 4267200"/>
              <a:gd name="connsiteY9" fmla="*/ 5099538 h 5533292"/>
              <a:gd name="connsiteX10" fmla="*/ 199293 w 4267200"/>
              <a:gd name="connsiteY10" fmla="*/ 625667 h 5533292"/>
              <a:gd name="connsiteX11" fmla="*/ 355635 w 4267200"/>
              <a:gd name="connsiteY11" fmla="*/ 609701 h 5533292"/>
              <a:gd name="connsiteX12" fmla="*/ 269631 w 4267200"/>
              <a:gd name="connsiteY12" fmla="*/ 11723 h 5533292"/>
              <a:gd name="connsiteX0" fmla="*/ 269631 w 4267200"/>
              <a:gd name="connsiteY0" fmla="*/ 11723 h 5533292"/>
              <a:gd name="connsiteX1" fmla="*/ 0 w 4267200"/>
              <a:gd name="connsiteY1" fmla="*/ 0 h 5533292"/>
              <a:gd name="connsiteX2" fmla="*/ 105508 w 4267200"/>
              <a:gd name="connsiteY2" fmla="*/ 5533292 h 5533292"/>
              <a:gd name="connsiteX3" fmla="*/ 4056185 w 4267200"/>
              <a:gd name="connsiteY3" fmla="*/ 5498123 h 5533292"/>
              <a:gd name="connsiteX4" fmla="*/ 4267200 w 4267200"/>
              <a:gd name="connsiteY4" fmla="*/ 152400 h 5533292"/>
              <a:gd name="connsiteX5" fmla="*/ 3845170 w 4267200"/>
              <a:gd name="connsiteY5" fmla="*/ 140677 h 5533292"/>
              <a:gd name="connsiteX6" fmla="*/ 3798277 w 4267200"/>
              <a:gd name="connsiteY6" fmla="*/ 515815 h 5533292"/>
              <a:gd name="connsiteX7" fmla="*/ 3974123 w 4267200"/>
              <a:gd name="connsiteY7" fmla="*/ 515815 h 5533292"/>
              <a:gd name="connsiteX8" fmla="*/ 3927231 w 4267200"/>
              <a:gd name="connsiteY8" fmla="*/ 5111261 h 5533292"/>
              <a:gd name="connsiteX9" fmla="*/ 269631 w 4267200"/>
              <a:gd name="connsiteY9" fmla="*/ 5099538 h 5533292"/>
              <a:gd name="connsiteX10" fmla="*/ 199293 w 4267200"/>
              <a:gd name="connsiteY10" fmla="*/ 617784 h 5533292"/>
              <a:gd name="connsiteX11" fmla="*/ 355635 w 4267200"/>
              <a:gd name="connsiteY11" fmla="*/ 609701 h 5533292"/>
              <a:gd name="connsiteX12" fmla="*/ 269631 w 4267200"/>
              <a:gd name="connsiteY12" fmla="*/ 11723 h 5533292"/>
              <a:gd name="connsiteX0" fmla="*/ 269631 w 4267200"/>
              <a:gd name="connsiteY0" fmla="*/ 11723 h 5533292"/>
              <a:gd name="connsiteX1" fmla="*/ 0 w 4267200"/>
              <a:gd name="connsiteY1" fmla="*/ 0 h 5533292"/>
              <a:gd name="connsiteX2" fmla="*/ 105508 w 4267200"/>
              <a:gd name="connsiteY2" fmla="*/ 5533292 h 5533292"/>
              <a:gd name="connsiteX3" fmla="*/ 4056185 w 4267200"/>
              <a:gd name="connsiteY3" fmla="*/ 5498123 h 5533292"/>
              <a:gd name="connsiteX4" fmla="*/ 4267200 w 4267200"/>
              <a:gd name="connsiteY4" fmla="*/ 152400 h 5533292"/>
              <a:gd name="connsiteX5" fmla="*/ 3845170 w 4267200"/>
              <a:gd name="connsiteY5" fmla="*/ 140677 h 5533292"/>
              <a:gd name="connsiteX6" fmla="*/ 3794335 w 4267200"/>
              <a:gd name="connsiteY6" fmla="*/ 511874 h 5533292"/>
              <a:gd name="connsiteX7" fmla="*/ 3974123 w 4267200"/>
              <a:gd name="connsiteY7" fmla="*/ 515815 h 5533292"/>
              <a:gd name="connsiteX8" fmla="*/ 3927231 w 4267200"/>
              <a:gd name="connsiteY8" fmla="*/ 5111261 h 5533292"/>
              <a:gd name="connsiteX9" fmla="*/ 269631 w 4267200"/>
              <a:gd name="connsiteY9" fmla="*/ 5099538 h 5533292"/>
              <a:gd name="connsiteX10" fmla="*/ 199293 w 4267200"/>
              <a:gd name="connsiteY10" fmla="*/ 617784 h 5533292"/>
              <a:gd name="connsiteX11" fmla="*/ 355635 w 4267200"/>
              <a:gd name="connsiteY11" fmla="*/ 609701 h 5533292"/>
              <a:gd name="connsiteX12" fmla="*/ 269631 w 4267200"/>
              <a:gd name="connsiteY12" fmla="*/ 11723 h 5533292"/>
              <a:gd name="connsiteX0" fmla="*/ 269631 w 4267200"/>
              <a:gd name="connsiteY0" fmla="*/ 11723 h 5533292"/>
              <a:gd name="connsiteX1" fmla="*/ 0 w 4267200"/>
              <a:gd name="connsiteY1" fmla="*/ 0 h 5533292"/>
              <a:gd name="connsiteX2" fmla="*/ 105508 w 4267200"/>
              <a:gd name="connsiteY2" fmla="*/ 5533292 h 5533292"/>
              <a:gd name="connsiteX3" fmla="*/ 4056185 w 4267200"/>
              <a:gd name="connsiteY3" fmla="*/ 5498123 h 5533292"/>
              <a:gd name="connsiteX4" fmla="*/ 4267200 w 4267200"/>
              <a:gd name="connsiteY4" fmla="*/ 152400 h 5533292"/>
              <a:gd name="connsiteX5" fmla="*/ 3845170 w 4267200"/>
              <a:gd name="connsiteY5" fmla="*/ 140677 h 5533292"/>
              <a:gd name="connsiteX6" fmla="*/ 3794335 w 4267200"/>
              <a:gd name="connsiteY6" fmla="*/ 511874 h 5533292"/>
              <a:gd name="connsiteX7" fmla="*/ 3974123 w 4267200"/>
              <a:gd name="connsiteY7" fmla="*/ 503991 h 5533292"/>
              <a:gd name="connsiteX8" fmla="*/ 3927231 w 4267200"/>
              <a:gd name="connsiteY8" fmla="*/ 5111261 h 5533292"/>
              <a:gd name="connsiteX9" fmla="*/ 269631 w 4267200"/>
              <a:gd name="connsiteY9" fmla="*/ 5099538 h 5533292"/>
              <a:gd name="connsiteX10" fmla="*/ 199293 w 4267200"/>
              <a:gd name="connsiteY10" fmla="*/ 617784 h 5533292"/>
              <a:gd name="connsiteX11" fmla="*/ 355635 w 4267200"/>
              <a:gd name="connsiteY11" fmla="*/ 609701 h 5533292"/>
              <a:gd name="connsiteX12" fmla="*/ 269631 w 4267200"/>
              <a:gd name="connsiteY12" fmla="*/ 11723 h 5533292"/>
              <a:gd name="connsiteX0" fmla="*/ 269631 w 4267200"/>
              <a:gd name="connsiteY0" fmla="*/ 11723 h 5533292"/>
              <a:gd name="connsiteX1" fmla="*/ 0 w 4267200"/>
              <a:gd name="connsiteY1" fmla="*/ 0 h 5533292"/>
              <a:gd name="connsiteX2" fmla="*/ 105508 w 4267200"/>
              <a:gd name="connsiteY2" fmla="*/ 5533292 h 5533292"/>
              <a:gd name="connsiteX3" fmla="*/ 4056185 w 4267200"/>
              <a:gd name="connsiteY3" fmla="*/ 5498123 h 5533292"/>
              <a:gd name="connsiteX4" fmla="*/ 4267200 w 4267200"/>
              <a:gd name="connsiteY4" fmla="*/ 152400 h 5533292"/>
              <a:gd name="connsiteX5" fmla="*/ 3841228 w 4267200"/>
              <a:gd name="connsiteY5" fmla="*/ 168266 h 5533292"/>
              <a:gd name="connsiteX6" fmla="*/ 3794335 w 4267200"/>
              <a:gd name="connsiteY6" fmla="*/ 511874 h 5533292"/>
              <a:gd name="connsiteX7" fmla="*/ 3974123 w 4267200"/>
              <a:gd name="connsiteY7" fmla="*/ 503991 h 5533292"/>
              <a:gd name="connsiteX8" fmla="*/ 3927231 w 4267200"/>
              <a:gd name="connsiteY8" fmla="*/ 5111261 h 5533292"/>
              <a:gd name="connsiteX9" fmla="*/ 269631 w 4267200"/>
              <a:gd name="connsiteY9" fmla="*/ 5099538 h 5533292"/>
              <a:gd name="connsiteX10" fmla="*/ 199293 w 4267200"/>
              <a:gd name="connsiteY10" fmla="*/ 617784 h 5533292"/>
              <a:gd name="connsiteX11" fmla="*/ 355635 w 4267200"/>
              <a:gd name="connsiteY11" fmla="*/ 609701 h 5533292"/>
              <a:gd name="connsiteX12" fmla="*/ 269631 w 4267200"/>
              <a:gd name="connsiteY12" fmla="*/ 11723 h 5533292"/>
              <a:gd name="connsiteX0" fmla="*/ 269631 w 4267200"/>
              <a:gd name="connsiteY0" fmla="*/ 11723 h 5533292"/>
              <a:gd name="connsiteX1" fmla="*/ 0 w 4267200"/>
              <a:gd name="connsiteY1" fmla="*/ 0 h 5533292"/>
              <a:gd name="connsiteX2" fmla="*/ 105508 w 4267200"/>
              <a:gd name="connsiteY2" fmla="*/ 5533292 h 5533292"/>
              <a:gd name="connsiteX3" fmla="*/ 4056185 w 4267200"/>
              <a:gd name="connsiteY3" fmla="*/ 5498123 h 5533292"/>
              <a:gd name="connsiteX4" fmla="*/ 4267200 w 4267200"/>
              <a:gd name="connsiteY4" fmla="*/ 187872 h 5533292"/>
              <a:gd name="connsiteX5" fmla="*/ 3841228 w 4267200"/>
              <a:gd name="connsiteY5" fmla="*/ 168266 h 5533292"/>
              <a:gd name="connsiteX6" fmla="*/ 3794335 w 4267200"/>
              <a:gd name="connsiteY6" fmla="*/ 511874 h 5533292"/>
              <a:gd name="connsiteX7" fmla="*/ 3974123 w 4267200"/>
              <a:gd name="connsiteY7" fmla="*/ 503991 h 5533292"/>
              <a:gd name="connsiteX8" fmla="*/ 3927231 w 4267200"/>
              <a:gd name="connsiteY8" fmla="*/ 5111261 h 5533292"/>
              <a:gd name="connsiteX9" fmla="*/ 269631 w 4267200"/>
              <a:gd name="connsiteY9" fmla="*/ 5099538 h 5533292"/>
              <a:gd name="connsiteX10" fmla="*/ 199293 w 4267200"/>
              <a:gd name="connsiteY10" fmla="*/ 617784 h 5533292"/>
              <a:gd name="connsiteX11" fmla="*/ 355635 w 4267200"/>
              <a:gd name="connsiteY11" fmla="*/ 609701 h 5533292"/>
              <a:gd name="connsiteX12" fmla="*/ 269631 w 4267200"/>
              <a:gd name="connsiteY12" fmla="*/ 11723 h 5533292"/>
              <a:gd name="connsiteX0" fmla="*/ 269631 w 4267200"/>
              <a:gd name="connsiteY0" fmla="*/ 11723 h 5533292"/>
              <a:gd name="connsiteX1" fmla="*/ 0 w 4267200"/>
              <a:gd name="connsiteY1" fmla="*/ 0 h 5533292"/>
              <a:gd name="connsiteX2" fmla="*/ 105508 w 4267200"/>
              <a:gd name="connsiteY2" fmla="*/ 5533292 h 5533292"/>
              <a:gd name="connsiteX3" fmla="*/ 4056185 w 4267200"/>
              <a:gd name="connsiteY3" fmla="*/ 5498123 h 5533292"/>
              <a:gd name="connsiteX4" fmla="*/ 4267200 w 4267200"/>
              <a:gd name="connsiteY4" fmla="*/ 187872 h 5533292"/>
              <a:gd name="connsiteX5" fmla="*/ 3841228 w 4267200"/>
              <a:gd name="connsiteY5" fmla="*/ 156442 h 5533292"/>
              <a:gd name="connsiteX6" fmla="*/ 3794335 w 4267200"/>
              <a:gd name="connsiteY6" fmla="*/ 511874 h 5533292"/>
              <a:gd name="connsiteX7" fmla="*/ 3974123 w 4267200"/>
              <a:gd name="connsiteY7" fmla="*/ 503991 h 5533292"/>
              <a:gd name="connsiteX8" fmla="*/ 3927231 w 4267200"/>
              <a:gd name="connsiteY8" fmla="*/ 5111261 h 5533292"/>
              <a:gd name="connsiteX9" fmla="*/ 269631 w 4267200"/>
              <a:gd name="connsiteY9" fmla="*/ 5099538 h 5533292"/>
              <a:gd name="connsiteX10" fmla="*/ 199293 w 4267200"/>
              <a:gd name="connsiteY10" fmla="*/ 617784 h 5533292"/>
              <a:gd name="connsiteX11" fmla="*/ 355635 w 4267200"/>
              <a:gd name="connsiteY11" fmla="*/ 609701 h 5533292"/>
              <a:gd name="connsiteX12" fmla="*/ 269631 w 4267200"/>
              <a:gd name="connsiteY12" fmla="*/ 11723 h 5533292"/>
              <a:gd name="connsiteX0" fmla="*/ 269631 w 4267200"/>
              <a:gd name="connsiteY0" fmla="*/ 11723 h 5533292"/>
              <a:gd name="connsiteX1" fmla="*/ 0 w 4267200"/>
              <a:gd name="connsiteY1" fmla="*/ 0 h 5533292"/>
              <a:gd name="connsiteX2" fmla="*/ 105508 w 4267200"/>
              <a:gd name="connsiteY2" fmla="*/ 5533292 h 5533292"/>
              <a:gd name="connsiteX3" fmla="*/ 4056185 w 4267200"/>
              <a:gd name="connsiteY3" fmla="*/ 5498123 h 5533292"/>
              <a:gd name="connsiteX4" fmla="*/ 4267200 w 4267200"/>
              <a:gd name="connsiteY4" fmla="*/ 176048 h 5533292"/>
              <a:gd name="connsiteX5" fmla="*/ 3841228 w 4267200"/>
              <a:gd name="connsiteY5" fmla="*/ 156442 h 5533292"/>
              <a:gd name="connsiteX6" fmla="*/ 3794335 w 4267200"/>
              <a:gd name="connsiteY6" fmla="*/ 511874 h 5533292"/>
              <a:gd name="connsiteX7" fmla="*/ 3974123 w 4267200"/>
              <a:gd name="connsiteY7" fmla="*/ 503991 h 5533292"/>
              <a:gd name="connsiteX8" fmla="*/ 3927231 w 4267200"/>
              <a:gd name="connsiteY8" fmla="*/ 5111261 h 5533292"/>
              <a:gd name="connsiteX9" fmla="*/ 269631 w 4267200"/>
              <a:gd name="connsiteY9" fmla="*/ 5099538 h 5533292"/>
              <a:gd name="connsiteX10" fmla="*/ 199293 w 4267200"/>
              <a:gd name="connsiteY10" fmla="*/ 617784 h 5533292"/>
              <a:gd name="connsiteX11" fmla="*/ 355635 w 4267200"/>
              <a:gd name="connsiteY11" fmla="*/ 609701 h 5533292"/>
              <a:gd name="connsiteX12" fmla="*/ 269631 w 4267200"/>
              <a:gd name="connsiteY12" fmla="*/ 11723 h 5533292"/>
              <a:gd name="connsiteX0" fmla="*/ 269631 w 4267200"/>
              <a:gd name="connsiteY0" fmla="*/ 19605 h 5533292"/>
              <a:gd name="connsiteX1" fmla="*/ 0 w 4267200"/>
              <a:gd name="connsiteY1" fmla="*/ 0 h 5533292"/>
              <a:gd name="connsiteX2" fmla="*/ 105508 w 4267200"/>
              <a:gd name="connsiteY2" fmla="*/ 5533292 h 5533292"/>
              <a:gd name="connsiteX3" fmla="*/ 4056185 w 4267200"/>
              <a:gd name="connsiteY3" fmla="*/ 5498123 h 5533292"/>
              <a:gd name="connsiteX4" fmla="*/ 4267200 w 4267200"/>
              <a:gd name="connsiteY4" fmla="*/ 176048 h 5533292"/>
              <a:gd name="connsiteX5" fmla="*/ 3841228 w 4267200"/>
              <a:gd name="connsiteY5" fmla="*/ 156442 h 5533292"/>
              <a:gd name="connsiteX6" fmla="*/ 3794335 w 4267200"/>
              <a:gd name="connsiteY6" fmla="*/ 511874 h 5533292"/>
              <a:gd name="connsiteX7" fmla="*/ 3974123 w 4267200"/>
              <a:gd name="connsiteY7" fmla="*/ 503991 h 5533292"/>
              <a:gd name="connsiteX8" fmla="*/ 3927231 w 4267200"/>
              <a:gd name="connsiteY8" fmla="*/ 5111261 h 5533292"/>
              <a:gd name="connsiteX9" fmla="*/ 269631 w 4267200"/>
              <a:gd name="connsiteY9" fmla="*/ 5099538 h 5533292"/>
              <a:gd name="connsiteX10" fmla="*/ 199293 w 4267200"/>
              <a:gd name="connsiteY10" fmla="*/ 617784 h 5533292"/>
              <a:gd name="connsiteX11" fmla="*/ 355635 w 4267200"/>
              <a:gd name="connsiteY11" fmla="*/ 609701 h 5533292"/>
              <a:gd name="connsiteX12" fmla="*/ 269631 w 4267200"/>
              <a:gd name="connsiteY12" fmla="*/ 19605 h 5533292"/>
              <a:gd name="connsiteX0" fmla="*/ 269631 w 4267200"/>
              <a:gd name="connsiteY0" fmla="*/ 3840 h 5517527"/>
              <a:gd name="connsiteX1" fmla="*/ 0 w 4267200"/>
              <a:gd name="connsiteY1" fmla="*/ 0 h 5517527"/>
              <a:gd name="connsiteX2" fmla="*/ 105508 w 4267200"/>
              <a:gd name="connsiteY2" fmla="*/ 5517527 h 5517527"/>
              <a:gd name="connsiteX3" fmla="*/ 4056185 w 4267200"/>
              <a:gd name="connsiteY3" fmla="*/ 5482358 h 5517527"/>
              <a:gd name="connsiteX4" fmla="*/ 4267200 w 4267200"/>
              <a:gd name="connsiteY4" fmla="*/ 160283 h 5517527"/>
              <a:gd name="connsiteX5" fmla="*/ 3841228 w 4267200"/>
              <a:gd name="connsiteY5" fmla="*/ 140677 h 5517527"/>
              <a:gd name="connsiteX6" fmla="*/ 3794335 w 4267200"/>
              <a:gd name="connsiteY6" fmla="*/ 496109 h 5517527"/>
              <a:gd name="connsiteX7" fmla="*/ 3974123 w 4267200"/>
              <a:gd name="connsiteY7" fmla="*/ 488226 h 5517527"/>
              <a:gd name="connsiteX8" fmla="*/ 3927231 w 4267200"/>
              <a:gd name="connsiteY8" fmla="*/ 5095496 h 5517527"/>
              <a:gd name="connsiteX9" fmla="*/ 269631 w 4267200"/>
              <a:gd name="connsiteY9" fmla="*/ 5083773 h 5517527"/>
              <a:gd name="connsiteX10" fmla="*/ 199293 w 4267200"/>
              <a:gd name="connsiteY10" fmla="*/ 602019 h 5517527"/>
              <a:gd name="connsiteX11" fmla="*/ 355635 w 4267200"/>
              <a:gd name="connsiteY11" fmla="*/ 593936 h 5517527"/>
              <a:gd name="connsiteX12" fmla="*/ 269631 w 4267200"/>
              <a:gd name="connsiteY12" fmla="*/ 3840 h 5517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67200" h="5517527">
                <a:moveTo>
                  <a:pt x="269631" y="3840"/>
                </a:moveTo>
                <a:lnTo>
                  <a:pt x="0" y="0"/>
                </a:lnTo>
                <a:lnTo>
                  <a:pt x="105508" y="5517527"/>
                </a:lnTo>
                <a:lnTo>
                  <a:pt x="4056185" y="5482358"/>
                </a:lnTo>
                <a:lnTo>
                  <a:pt x="4267200" y="160283"/>
                </a:lnTo>
                <a:lnTo>
                  <a:pt x="3841228" y="140677"/>
                </a:lnTo>
                <a:lnTo>
                  <a:pt x="3794335" y="496109"/>
                </a:lnTo>
                <a:lnTo>
                  <a:pt x="3974123" y="488226"/>
                </a:lnTo>
                <a:lnTo>
                  <a:pt x="3927231" y="5095496"/>
                </a:lnTo>
                <a:lnTo>
                  <a:pt x="269631" y="5083773"/>
                </a:lnTo>
                <a:lnTo>
                  <a:pt x="199293" y="602019"/>
                </a:lnTo>
                <a:lnTo>
                  <a:pt x="355635" y="593936"/>
                </a:lnTo>
                <a:lnTo>
                  <a:pt x="269631" y="384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0" name="Textfeld 89"/>
          <p:cNvSpPr txBox="1"/>
          <p:nvPr/>
        </p:nvSpPr>
        <p:spPr>
          <a:xfrm>
            <a:off x="3476931" y="1989654"/>
            <a:ext cx="1555298" cy="369332"/>
          </a:xfrm>
          <a:prstGeom prst="rect">
            <a:avLst/>
          </a:prstGeom>
          <a:noFill/>
        </p:spPr>
        <p:txBody>
          <a:bodyPr wrap="none" rtlCol="0">
            <a:spAutoFit/>
          </a:bodyPr>
          <a:lstStyle/>
          <a:p>
            <a:r>
              <a:rPr lang="de-DE" dirty="0" err="1"/>
              <a:t>ibK</a:t>
            </a:r>
            <a:r>
              <a:rPr lang="de-DE" dirty="0"/>
              <a:t> einordnen</a:t>
            </a:r>
          </a:p>
        </p:txBody>
      </p:sp>
      <p:sp>
        <p:nvSpPr>
          <p:cNvPr id="91" name="Rechteck 90"/>
          <p:cNvSpPr/>
          <p:nvPr/>
        </p:nvSpPr>
        <p:spPr>
          <a:xfrm>
            <a:off x="2874936" y="5927387"/>
            <a:ext cx="3733800" cy="302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t>Ende um 17:00 Uhr</a:t>
            </a:r>
          </a:p>
        </p:txBody>
      </p:sp>
      <p:sp>
        <p:nvSpPr>
          <p:cNvPr id="93" name="Textfeld 92"/>
          <p:cNvSpPr txBox="1"/>
          <p:nvPr/>
        </p:nvSpPr>
        <p:spPr>
          <a:xfrm>
            <a:off x="3454822" y="3995207"/>
            <a:ext cx="1655774" cy="369332"/>
          </a:xfrm>
          <a:prstGeom prst="rect">
            <a:avLst/>
          </a:prstGeom>
          <a:noFill/>
        </p:spPr>
        <p:txBody>
          <a:bodyPr wrap="none" rtlCol="0">
            <a:spAutoFit/>
          </a:bodyPr>
          <a:lstStyle/>
          <a:p>
            <a:r>
              <a:rPr lang="de-DE" dirty="0"/>
              <a:t>Praxisphase mit</a:t>
            </a:r>
          </a:p>
        </p:txBody>
      </p:sp>
      <p:sp>
        <p:nvSpPr>
          <p:cNvPr id="56" name="Textfeld 55"/>
          <p:cNvSpPr txBox="1"/>
          <p:nvPr/>
        </p:nvSpPr>
        <p:spPr>
          <a:xfrm>
            <a:off x="3454852" y="4254061"/>
            <a:ext cx="2822952" cy="369332"/>
          </a:xfrm>
          <a:prstGeom prst="rect">
            <a:avLst/>
          </a:prstGeom>
          <a:noFill/>
        </p:spPr>
        <p:txBody>
          <a:bodyPr wrap="none" rtlCol="0">
            <a:spAutoFit/>
          </a:bodyPr>
          <a:lstStyle/>
          <a:p>
            <a:r>
              <a:rPr lang="de-DE" dirty="0" err="1"/>
              <a:t>LernBausteinen</a:t>
            </a:r>
            <a:r>
              <a:rPr lang="de-DE" dirty="0"/>
              <a:t> aus Klasse 8</a:t>
            </a:r>
          </a:p>
        </p:txBody>
      </p:sp>
      <p:sp>
        <p:nvSpPr>
          <p:cNvPr id="4" name="Rechteck 3"/>
          <p:cNvSpPr/>
          <p:nvPr/>
        </p:nvSpPr>
        <p:spPr>
          <a:xfrm>
            <a:off x="3454852" y="4922721"/>
            <a:ext cx="1063433" cy="923330"/>
          </a:xfrm>
          <a:prstGeom prst="rect">
            <a:avLst/>
          </a:prstGeom>
        </p:spPr>
        <p:txBody>
          <a:bodyPr wrap="none">
            <a:spAutoFit/>
          </a:bodyPr>
          <a:lstStyle/>
          <a:p>
            <a:r>
              <a:rPr lang="de-DE" dirty="0"/>
              <a:t>Sonstiges</a:t>
            </a:r>
          </a:p>
          <a:p>
            <a:r>
              <a:rPr lang="de-DE" dirty="0"/>
              <a:t>Fragen</a:t>
            </a:r>
          </a:p>
          <a:p>
            <a:r>
              <a:rPr lang="de-DE" dirty="0"/>
              <a:t>Reflexion</a:t>
            </a:r>
          </a:p>
        </p:txBody>
      </p:sp>
      <p:grpSp>
        <p:nvGrpSpPr>
          <p:cNvPr id="2" name="Gruppieren 1"/>
          <p:cNvGrpSpPr/>
          <p:nvPr/>
        </p:nvGrpSpPr>
        <p:grpSpPr>
          <a:xfrm>
            <a:off x="271523" y="281392"/>
            <a:ext cx="1334068" cy="1236512"/>
            <a:chOff x="271523" y="281392"/>
            <a:chExt cx="1334068" cy="1236512"/>
          </a:xfrm>
        </p:grpSpPr>
        <p:grpSp>
          <p:nvGrpSpPr>
            <p:cNvPr id="52" name="Gruppieren 51"/>
            <p:cNvGrpSpPr/>
            <p:nvPr/>
          </p:nvGrpSpPr>
          <p:grpSpPr>
            <a:xfrm>
              <a:off x="402353" y="439121"/>
              <a:ext cx="1040893" cy="921267"/>
              <a:chOff x="376783" y="4333568"/>
              <a:chExt cx="1534216" cy="1357894"/>
            </a:xfrm>
          </p:grpSpPr>
          <p:sp>
            <p:nvSpPr>
              <p:cNvPr id="53" name="Freihandform 42"/>
              <p:cNvSpPr/>
              <p:nvPr/>
            </p:nvSpPr>
            <p:spPr>
              <a:xfrm>
                <a:off x="440322" y="4377111"/>
                <a:ext cx="555171" cy="609600"/>
              </a:xfrm>
              <a:custGeom>
                <a:avLst/>
                <a:gdLst>
                  <a:gd name="connsiteX0" fmla="*/ 0 w 555171"/>
                  <a:gd name="connsiteY0" fmla="*/ 555171 h 609600"/>
                  <a:gd name="connsiteX1" fmla="*/ 21771 w 555171"/>
                  <a:gd name="connsiteY1" fmla="*/ 10886 h 609600"/>
                  <a:gd name="connsiteX2" fmla="*/ 185057 w 555171"/>
                  <a:gd name="connsiteY2" fmla="*/ 0 h 609600"/>
                  <a:gd name="connsiteX3" fmla="*/ 359228 w 555171"/>
                  <a:gd name="connsiteY3" fmla="*/ 381000 h 609600"/>
                  <a:gd name="connsiteX4" fmla="*/ 413657 w 555171"/>
                  <a:gd name="connsiteY4" fmla="*/ 0 h 609600"/>
                  <a:gd name="connsiteX5" fmla="*/ 555171 w 555171"/>
                  <a:gd name="connsiteY5" fmla="*/ 10886 h 609600"/>
                  <a:gd name="connsiteX6" fmla="*/ 446314 w 555171"/>
                  <a:gd name="connsiteY6" fmla="*/ 587829 h 609600"/>
                  <a:gd name="connsiteX7" fmla="*/ 293914 w 555171"/>
                  <a:gd name="connsiteY7" fmla="*/ 598714 h 609600"/>
                  <a:gd name="connsiteX8" fmla="*/ 130628 w 555171"/>
                  <a:gd name="connsiteY8" fmla="*/ 141514 h 609600"/>
                  <a:gd name="connsiteX9" fmla="*/ 152400 w 555171"/>
                  <a:gd name="connsiteY9" fmla="*/ 609600 h 609600"/>
                  <a:gd name="connsiteX10" fmla="*/ 0 w 555171"/>
                  <a:gd name="connsiteY10" fmla="*/ 555171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5171" h="609600">
                    <a:moveTo>
                      <a:pt x="0" y="555171"/>
                    </a:moveTo>
                    <a:lnTo>
                      <a:pt x="21771" y="10886"/>
                    </a:lnTo>
                    <a:lnTo>
                      <a:pt x="185057" y="0"/>
                    </a:lnTo>
                    <a:lnTo>
                      <a:pt x="359228" y="381000"/>
                    </a:lnTo>
                    <a:lnTo>
                      <a:pt x="413657" y="0"/>
                    </a:lnTo>
                    <a:lnTo>
                      <a:pt x="555171" y="10886"/>
                    </a:lnTo>
                    <a:lnTo>
                      <a:pt x="446314" y="587829"/>
                    </a:lnTo>
                    <a:lnTo>
                      <a:pt x="293914" y="598714"/>
                    </a:lnTo>
                    <a:lnTo>
                      <a:pt x="130628" y="141514"/>
                    </a:lnTo>
                    <a:lnTo>
                      <a:pt x="152400" y="609600"/>
                    </a:lnTo>
                    <a:lnTo>
                      <a:pt x="0" y="55517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7" name="Freihandform 43"/>
              <p:cNvSpPr/>
              <p:nvPr/>
            </p:nvSpPr>
            <p:spPr>
              <a:xfrm>
                <a:off x="951950" y="4507740"/>
                <a:ext cx="609600" cy="457200"/>
              </a:xfrm>
              <a:custGeom>
                <a:avLst/>
                <a:gdLst>
                  <a:gd name="connsiteX0" fmla="*/ 97972 w 609600"/>
                  <a:gd name="connsiteY0" fmla="*/ 21771 h 457200"/>
                  <a:gd name="connsiteX1" fmla="*/ 0 w 609600"/>
                  <a:gd name="connsiteY1" fmla="*/ 21771 h 457200"/>
                  <a:gd name="connsiteX2" fmla="*/ 108858 w 609600"/>
                  <a:gd name="connsiteY2" fmla="*/ 435428 h 457200"/>
                  <a:gd name="connsiteX3" fmla="*/ 206829 w 609600"/>
                  <a:gd name="connsiteY3" fmla="*/ 446314 h 457200"/>
                  <a:gd name="connsiteX4" fmla="*/ 283029 w 609600"/>
                  <a:gd name="connsiteY4" fmla="*/ 163285 h 457200"/>
                  <a:gd name="connsiteX5" fmla="*/ 359229 w 609600"/>
                  <a:gd name="connsiteY5" fmla="*/ 457200 h 457200"/>
                  <a:gd name="connsiteX6" fmla="*/ 478972 w 609600"/>
                  <a:gd name="connsiteY6" fmla="*/ 446314 h 457200"/>
                  <a:gd name="connsiteX7" fmla="*/ 609600 w 609600"/>
                  <a:gd name="connsiteY7" fmla="*/ 10885 h 457200"/>
                  <a:gd name="connsiteX8" fmla="*/ 468086 w 609600"/>
                  <a:gd name="connsiteY8" fmla="*/ 21771 h 457200"/>
                  <a:gd name="connsiteX9" fmla="*/ 402772 w 609600"/>
                  <a:gd name="connsiteY9" fmla="*/ 315685 h 457200"/>
                  <a:gd name="connsiteX10" fmla="*/ 315686 w 609600"/>
                  <a:gd name="connsiteY10" fmla="*/ 0 h 457200"/>
                  <a:gd name="connsiteX11" fmla="*/ 228600 w 609600"/>
                  <a:gd name="connsiteY11" fmla="*/ 10885 h 457200"/>
                  <a:gd name="connsiteX12" fmla="*/ 141515 w 609600"/>
                  <a:gd name="connsiteY12" fmla="*/ 304800 h 457200"/>
                  <a:gd name="connsiteX13" fmla="*/ 97972 w 609600"/>
                  <a:gd name="connsiteY13" fmla="*/ 21771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9600" h="457200">
                    <a:moveTo>
                      <a:pt x="97972" y="21771"/>
                    </a:moveTo>
                    <a:lnTo>
                      <a:pt x="0" y="21771"/>
                    </a:lnTo>
                    <a:lnTo>
                      <a:pt x="108858" y="435428"/>
                    </a:lnTo>
                    <a:lnTo>
                      <a:pt x="206829" y="446314"/>
                    </a:lnTo>
                    <a:lnTo>
                      <a:pt x="283029" y="163285"/>
                    </a:lnTo>
                    <a:lnTo>
                      <a:pt x="359229" y="457200"/>
                    </a:lnTo>
                    <a:lnTo>
                      <a:pt x="478972" y="446314"/>
                    </a:lnTo>
                    <a:lnTo>
                      <a:pt x="609600" y="10885"/>
                    </a:lnTo>
                    <a:lnTo>
                      <a:pt x="468086" y="21771"/>
                    </a:lnTo>
                    <a:lnTo>
                      <a:pt x="402772" y="315685"/>
                    </a:lnTo>
                    <a:lnTo>
                      <a:pt x="315686" y="0"/>
                    </a:lnTo>
                    <a:lnTo>
                      <a:pt x="228600" y="10885"/>
                    </a:lnTo>
                    <a:lnTo>
                      <a:pt x="141515" y="304800"/>
                    </a:lnTo>
                    <a:lnTo>
                      <a:pt x="97972" y="2177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8" name="Freihandform 44"/>
              <p:cNvSpPr/>
              <p:nvPr/>
            </p:nvSpPr>
            <p:spPr>
              <a:xfrm>
                <a:off x="1432028" y="4333568"/>
                <a:ext cx="478971" cy="653143"/>
              </a:xfrm>
              <a:custGeom>
                <a:avLst/>
                <a:gdLst>
                  <a:gd name="connsiteX0" fmla="*/ 152400 w 478971"/>
                  <a:gd name="connsiteY0" fmla="*/ 620486 h 653143"/>
                  <a:gd name="connsiteX1" fmla="*/ 141514 w 478971"/>
                  <a:gd name="connsiteY1" fmla="*/ 108857 h 653143"/>
                  <a:gd name="connsiteX2" fmla="*/ 0 w 478971"/>
                  <a:gd name="connsiteY2" fmla="*/ 130629 h 653143"/>
                  <a:gd name="connsiteX3" fmla="*/ 0 w 478971"/>
                  <a:gd name="connsiteY3" fmla="*/ 0 h 653143"/>
                  <a:gd name="connsiteX4" fmla="*/ 478971 w 478971"/>
                  <a:gd name="connsiteY4" fmla="*/ 32657 h 653143"/>
                  <a:gd name="connsiteX5" fmla="*/ 468086 w 478971"/>
                  <a:gd name="connsiteY5" fmla="*/ 141514 h 653143"/>
                  <a:gd name="connsiteX6" fmla="*/ 239486 w 478971"/>
                  <a:gd name="connsiteY6" fmla="*/ 141514 h 653143"/>
                  <a:gd name="connsiteX7" fmla="*/ 261257 w 478971"/>
                  <a:gd name="connsiteY7" fmla="*/ 653143 h 653143"/>
                  <a:gd name="connsiteX8" fmla="*/ 152400 w 478971"/>
                  <a:gd name="connsiteY8" fmla="*/ 620486 h 653143"/>
                  <a:gd name="connsiteX0" fmla="*/ 152400 w 478971"/>
                  <a:gd name="connsiteY0" fmla="*/ 620486 h 653143"/>
                  <a:gd name="connsiteX1" fmla="*/ 128357 w 478971"/>
                  <a:gd name="connsiteY1" fmla="*/ 141749 h 653143"/>
                  <a:gd name="connsiteX2" fmla="*/ 0 w 478971"/>
                  <a:gd name="connsiteY2" fmla="*/ 130629 h 653143"/>
                  <a:gd name="connsiteX3" fmla="*/ 0 w 478971"/>
                  <a:gd name="connsiteY3" fmla="*/ 0 h 653143"/>
                  <a:gd name="connsiteX4" fmla="*/ 478971 w 478971"/>
                  <a:gd name="connsiteY4" fmla="*/ 32657 h 653143"/>
                  <a:gd name="connsiteX5" fmla="*/ 468086 w 478971"/>
                  <a:gd name="connsiteY5" fmla="*/ 141514 h 653143"/>
                  <a:gd name="connsiteX6" fmla="*/ 239486 w 478971"/>
                  <a:gd name="connsiteY6" fmla="*/ 141514 h 653143"/>
                  <a:gd name="connsiteX7" fmla="*/ 261257 w 478971"/>
                  <a:gd name="connsiteY7" fmla="*/ 653143 h 653143"/>
                  <a:gd name="connsiteX8" fmla="*/ 152400 w 478971"/>
                  <a:gd name="connsiteY8" fmla="*/ 620486 h 653143"/>
                  <a:gd name="connsiteX0" fmla="*/ 119507 w 478971"/>
                  <a:gd name="connsiteY0" fmla="*/ 620486 h 653143"/>
                  <a:gd name="connsiteX1" fmla="*/ 128357 w 478971"/>
                  <a:gd name="connsiteY1" fmla="*/ 141749 h 653143"/>
                  <a:gd name="connsiteX2" fmla="*/ 0 w 478971"/>
                  <a:gd name="connsiteY2" fmla="*/ 130629 h 653143"/>
                  <a:gd name="connsiteX3" fmla="*/ 0 w 478971"/>
                  <a:gd name="connsiteY3" fmla="*/ 0 h 653143"/>
                  <a:gd name="connsiteX4" fmla="*/ 478971 w 478971"/>
                  <a:gd name="connsiteY4" fmla="*/ 32657 h 653143"/>
                  <a:gd name="connsiteX5" fmla="*/ 468086 w 478971"/>
                  <a:gd name="connsiteY5" fmla="*/ 141514 h 653143"/>
                  <a:gd name="connsiteX6" fmla="*/ 239486 w 478971"/>
                  <a:gd name="connsiteY6" fmla="*/ 141514 h 653143"/>
                  <a:gd name="connsiteX7" fmla="*/ 261257 w 478971"/>
                  <a:gd name="connsiteY7" fmla="*/ 653143 h 653143"/>
                  <a:gd name="connsiteX8" fmla="*/ 119507 w 478971"/>
                  <a:gd name="connsiteY8" fmla="*/ 620486 h 653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8971" h="653143">
                    <a:moveTo>
                      <a:pt x="119507" y="620486"/>
                    </a:moveTo>
                    <a:lnTo>
                      <a:pt x="128357" y="141749"/>
                    </a:lnTo>
                    <a:lnTo>
                      <a:pt x="0" y="130629"/>
                    </a:lnTo>
                    <a:lnTo>
                      <a:pt x="0" y="0"/>
                    </a:lnTo>
                    <a:lnTo>
                      <a:pt x="478971" y="32657"/>
                    </a:lnTo>
                    <a:lnTo>
                      <a:pt x="468086" y="141514"/>
                    </a:lnTo>
                    <a:lnTo>
                      <a:pt x="239486" y="141514"/>
                    </a:lnTo>
                    <a:lnTo>
                      <a:pt x="261257" y="653143"/>
                    </a:lnTo>
                    <a:lnTo>
                      <a:pt x="119507" y="62048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64" name="Gruppieren 63"/>
              <p:cNvGrpSpPr/>
              <p:nvPr/>
            </p:nvGrpSpPr>
            <p:grpSpPr>
              <a:xfrm>
                <a:off x="376783" y="5004666"/>
                <a:ext cx="1499220" cy="686796"/>
                <a:chOff x="2494945" y="5226423"/>
                <a:chExt cx="1265648" cy="579796"/>
              </a:xfrm>
              <a:solidFill>
                <a:schemeClr val="accent1"/>
              </a:solidFill>
            </p:grpSpPr>
            <p:sp>
              <p:nvSpPr>
                <p:cNvPr id="65" name="Freihandform 46"/>
                <p:cNvSpPr/>
                <p:nvPr/>
              </p:nvSpPr>
              <p:spPr>
                <a:xfrm>
                  <a:off x="2494945" y="5227485"/>
                  <a:ext cx="443696" cy="547869"/>
                </a:xfrm>
                <a:custGeom>
                  <a:avLst/>
                  <a:gdLst>
                    <a:gd name="connsiteX0" fmla="*/ 46299 w 443696"/>
                    <a:gd name="connsiteY0" fmla="*/ 0 h 547869"/>
                    <a:gd name="connsiteX1" fmla="*/ 57874 w 443696"/>
                    <a:gd name="connsiteY1" fmla="*/ 104172 h 547869"/>
                    <a:gd name="connsiteX2" fmla="*/ 285509 w 443696"/>
                    <a:gd name="connsiteY2" fmla="*/ 92598 h 547869"/>
                    <a:gd name="connsiteX3" fmla="*/ 0 w 443696"/>
                    <a:gd name="connsiteY3" fmla="*/ 547869 h 547869"/>
                    <a:gd name="connsiteX4" fmla="*/ 424405 w 443696"/>
                    <a:gd name="connsiteY4" fmla="*/ 532436 h 547869"/>
                    <a:gd name="connsiteX5" fmla="*/ 408972 w 443696"/>
                    <a:gd name="connsiteY5" fmla="*/ 428263 h 547869"/>
                    <a:gd name="connsiteX6" fmla="*/ 173620 w 443696"/>
                    <a:gd name="connsiteY6" fmla="*/ 459129 h 547869"/>
                    <a:gd name="connsiteX7" fmla="*/ 443696 w 443696"/>
                    <a:gd name="connsiteY7" fmla="*/ 15433 h 547869"/>
                    <a:gd name="connsiteX8" fmla="*/ 46299 w 443696"/>
                    <a:gd name="connsiteY8" fmla="*/ 0 h 547869"/>
                    <a:gd name="connsiteX0" fmla="*/ 46299 w 443696"/>
                    <a:gd name="connsiteY0" fmla="*/ 0 h 547869"/>
                    <a:gd name="connsiteX1" fmla="*/ 60092 w 443696"/>
                    <a:gd name="connsiteY1" fmla="*/ 113046 h 547869"/>
                    <a:gd name="connsiteX2" fmla="*/ 285509 w 443696"/>
                    <a:gd name="connsiteY2" fmla="*/ 92598 h 547869"/>
                    <a:gd name="connsiteX3" fmla="*/ 0 w 443696"/>
                    <a:gd name="connsiteY3" fmla="*/ 547869 h 547869"/>
                    <a:gd name="connsiteX4" fmla="*/ 424405 w 443696"/>
                    <a:gd name="connsiteY4" fmla="*/ 532436 h 547869"/>
                    <a:gd name="connsiteX5" fmla="*/ 408972 w 443696"/>
                    <a:gd name="connsiteY5" fmla="*/ 428263 h 547869"/>
                    <a:gd name="connsiteX6" fmla="*/ 173620 w 443696"/>
                    <a:gd name="connsiteY6" fmla="*/ 459129 h 547869"/>
                    <a:gd name="connsiteX7" fmla="*/ 443696 w 443696"/>
                    <a:gd name="connsiteY7" fmla="*/ 15433 h 547869"/>
                    <a:gd name="connsiteX8" fmla="*/ 46299 w 443696"/>
                    <a:gd name="connsiteY8" fmla="*/ 0 h 547869"/>
                    <a:gd name="connsiteX0" fmla="*/ 46299 w 443696"/>
                    <a:gd name="connsiteY0" fmla="*/ 0 h 547869"/>
                    <a:gd name="connsiteX1" fmla="*/ 60092 w 443696"/>
                    <a:gd name="connsiteY1" fmla="*/ 113046 h 547869"/>
                    <a:gd name="connsiteX2" fmla="*/ 272199 w 443696"/>
                    <a:gd name="connsiteY2" fmla="*/ 99252 h 547869"/>
                    <a:gd name="connsiteX3" fmla="*/ 0 w 443696"/>
                    <a:gd name="connsiteY3" fmla="*/ 547869 h 547869"/>
                    <a:gd name="connsiteX4" fmla="*/ 424405 w 443696"/>
                    <a:gd name="connsiteY4" fmla="*/ 532436 h 547869"/>
                    <a:gd name="connsiteX5" fmla="*/ 408972 w 443696"/>
                    <a:gd name="connsiteY5" fmla="*/ 428263 h 547869"/>
                    <a:gd name="connsiteX6" fmla="*/ 173620 w 443696"/>
                    <a:gd name="connsiteY6" fmla="*/ 459129 h 547869"/>
                    <a:gd name="connsiteX7" fmla="*/ 443696 w 443696"/>
                    <a:gd name="connsiteY7" fmla="*/ 15433 h 547869"/>
                    <a:gd name="connsiteX8" fmla="*/ 46299 w 443696"/>
                    <a:gd name="connsiteY8" fmla="*/ 0 h 547869"/>
                    <a:gd name="connsiteX0" fmla="*/ 46299 w 443696"/>
                    <a:gd name="connsiteY0" fmla="*/ 0 h 547869"/>
                    <a:gd name="connsiteX1" fmla="*/ 60092 w 443696"/>
                    <a:gd name="connsiteY1" fmla="*/ 113046 h 547869"/>
                    <a:gd name="connsiteX2" fmla="*/ 272199 w 443696"/>
                    <a:gd name="connsiteY2" fmla="*/ 99252 h 547869"/>
                    <a:gd name="connsiteX3" fmla="*/ 0 w 443696"/>
                    <a:gd name="connsiteY3" fmla="*/ 547869 h 547869"/>
                    <a:gd name="connsiteX4" fmla="*/ 424405 w 443696"/>
                    <a:gd name="connsiteY4" fmla="*/ 532436 h 547869"/>
                    <a:gd name="connsiteX5" fmla="*/ 408972 w 443696"/>
                    <a:gd name="connsiteY5" fmla="*/ 428263 h 547869"/>
                    <a:gd name="connsiteX6" fmla="*/ 189147 w 443696"/>
                    <a:gd name="connsiteY6" fmla="*/ 448038 h 547869"/>
                    <a:gd name="connsiteX7" fmla="*/ 443696 w 443696"/>
                    <a:gd name="connsiteY7" fmla="*/ 15433 h 547869"/>
                    <a:gd name="connsiteX8" fmla="*/ 46299 w 443696"/>
                    <a:gd name="connsiteY8" fmla="*/ 0 h 547869"/>
                    <a:gd name="connsiteX0" fmla="*/ 46299 w 443696"/>
                    <a:gd name="connsiteY0" fmla="*/ 0 h 547869"/>
                    <a:gd name="connsiteX1" fmla="*/ 60092 w 443696"/>
                    <a:gd name="connsiteY1" fmla="*/ 113046 h 547869"/>
                    <a:gd name="connsiteX2" fmla="*/ 272199 w 443696"/>
                    <a:gd name="connsiteY2" fmla="*/ 99252 h 547869"/>
                    <a:gd name="connsiteX3" fmla="*/ 0 w 443696"/>
                    <a:gd name="connsiteY3" fmla="*/ 547869 h 547869"/>
                    <a:gd name="connsiteX4" fmla="*/ 424405 w 443696"/>
                    <a:gd name="connsiteY4" fmla="*/ 532436 h 547869"/>
                    <a:gd name="connsiteX5" fmla="*/ 420063 w 443696"/>
                    <a:gd name="connsiteY5" fmla="*/ 412736 h 547869"/>
                    <a:gd name="connsiteX6" fmla="*/ 189147 w 443696"/>
                    <a:gd name="connsiteY6" fmla="*/ 448038 h 547869"/>
                    <a:gd name="connsiteX7" fmla="*/ 443696 w 443696"/>
                    <a:gd name="connsiteY7" fmla="*/ 15433 h 547869"/>
                    <a:gd name="connsiteX8" fmla="*/ 46299 w 443696"/>
                    <a:gd name="connsiteY8" fmla="*/ 0 h 547869"/>
                    <a:gd name="connsiteX0" fmla="*/ 46299 w 443696"/>
                    <a:gd name="connsiteY0" fmla="*/ 0 h 547869"/>
                    <a:gd name="connsiteX1" fmla="*/ 31255 w 443696"/>
                    <a:gd name="connsiteY1" fmla="*/ 113046 h 547869"/>
                    <a:gd name="connsiteX2" fmla="*/ 272199 w 443696"/>
                    <a:gd name="connsiteY2" fmla="*/ 99252 h 547869"/>
                    <a:gd name="connsiteX3" fmla="*/ 0 w 443696"/>
                    <a:gd name="connsiteY3" fmla="*/ 547869 h 547869"/>
                    <a:gd name="connsiteX4" fmla="*/ 424405 w 443696"/>
                    <a:gd name="connsiteY4" fmla="*/ 532436 h 547869"/>
                    <a:gd name="connsiteX5" fmla="*/ 420063 w 443696"/>
                    <a:gd name="connsiteY5" fmla="*/ 412736 h 547869"/>
                    <a:gd name="connsiteX6" fmla="*/ 189147 w 443696"/>
                    <a:gd name="connsiteY6" fmla="*/ 448038 h 547869"/>
                    <a:gd name="connsiteX7" fmla="*/ 443696 w 443696"/>
                    <a:gd name="connsiteY7" fmla="*/ 15433 h 547869"/>
                    <a:gd name="connsiteX8" fmla="*/ 46299 w 443696"/>
                    <a:gd name="connsiteY8" fmla="*/ 0 h 547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3696" h="547869">
                      <a:moveTo>
                        <a:pt x="46299" y="0"/>
                      </a:moveTo>
                      <a:lnTo>
                        <a:pt x="31255" y="113046"/>
                      </a:lnTo>
                      <a:lnTo>
                        <a:pt x="272199" y="99252"/>
                      </a:lnTo>
                      <a:lnTo>
                        <a:pt x="0" y="547869"/>
                      </a:lnTo>
                      <a:lnTo>
                        <a:pt x="424405" y="532436"/>
                      </a:lnTo>
                      <a:lnTo>
                        <a:pt x="420063" y="412736"/>
                      </a:lnTo>
                      <a:lnTo>
                        <a:pt x="189147" y="448038"/>
                      </a:lnTo>
                      <a:lnTo>
                        <a:pt x="443696" y="15433"/>
                      </a:lnTo>
                      <a:lnTo>
                        <a:pt x="46299"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6" name="Freihandform 47"/>
                <p:cNvSpPr/>
                <p:nvPr/>
              </p:nvSpPr>
              <p:spPr>
                <a:xfrm>
                  <a:off x="3297606" y="5226423"/>
                  <a:ext cx="462987" cy="556647"/>
                </a:xfrm>
                <a:custGeom>
                  <a:avLst/>
                  <a:gdLst>
                    <a:gd name="connsiteX0" fmla="*/ 216061 w 462987"/>
                    <a:gd name="connsiteY0" fmla="*/ 246926 h 563301"/>
                    <a:gd name="connsiteX1" fmla="*/ 239210 w 462987"/>
                    <a:gd name="connsiteY1" fmla="*/ 324091 h 563301"/>
                    <a:gd name="connsiteX2" fmla="*/ 358815 w 462987"/>
                    <a:gd name="connsiteY2" fmla="*/ 324091 h 563301"/>
                    <a:gd name="connsiteX3" fmla="*/ 343382 w 462987"/>
                    <a:gd name="connsiteY3" fmla="*/ 482278 h 563301"/>
                    <a:gd name="connsiteX4" fmla="*/ 173620 w 462987"/>
                    <a:gd name="connsiteY4" fmla="*/ 493853 h 563301"/>
                    <a:gd name="connsiteX5" fmla="*/ 69448 w 462987"/>
                    <a:gd name="connsiteY5" fmla="*/ 316374 h 563301"/>
                    <a:gd name="connsiteX6" fmla="*/ 150471 w 462987"/>
                    <a:gd name="connsiteY6" fmla="*/ 108030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43382 w 462987"/>
                    <a:gd name="connsiteY3" fmla="*/ 482278 h 563301"/>
                    <a:gd name="connsiteX4" fmla="*/ 173620 w 462987"/>
                    <a:gd name="connsiteY4" fmla="*/ 493853 h 563301"/>
                    <a:gd name="connsiteX5" fmla="*/ 92597 w 462987"/>
                    <a:gd name="connsiteY5" fmla="*/ 316374 h 563301"/>
                    <a:gd name="connsiteX6" fmla="*/ 150471 w 462987"/>
                    <a:gd name="connsiteY6" fmla="*/ 108030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43382 w 462987"/>
                    <a:gd name="connsiteY3" fmla="*/ 482278 h 563301"/>
                    <a:gd name="connsiteX4" fmla="*/ 192911 w 462987"/>
                    <a:gd name="connsiteY4" fmla="*/ 482278 h 563301"/>
                    <a:gd name="connsiteX5" fmla="*/ 92597 w 462987"/>
                    <a:gd name="connsiteY5" fmla="*/ 316374 h 563301"/>
                    <a:gd name="connsiteX6" fmla="*/ 150471 w 462987"/>
                    <a:gd name="connsiteY6" fmla="*/ 108030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31808 w 462987"/>
                    <a:gd name="connsiteY3" fmla="*/ 459128 h 563301"/>
                    <a:gd name="connsiteX4" fmla="*/ 192911 w 462987"/>
                    <a:gd name="connsiteY4" fmla="*/ 482278 h 563301"/>
                    <a:gd name="connsiteX5" fmla="*/ 92597 w 462987"/>
                    <a:gd name="connsiteY5" fmla="*/ 316374 h 563301"/>
                    <a:gd name="connsiteX6" fmla="*/ 150471 w 462987"/>
                    <a:gd name="connsiteY6" fmla="*/ 108030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31808 w 462987"/>
                    <a:gd name="connsiteY3" fmla="*/ 459128 h 563301"/>
                    <a:gd name="connsiteX4" fmla="*/ 192911 w 462987"/>
                    <a:gd name="connsiteY4" fmla="*/ 482278 h 563301"/>
                    <a:gd name="connsiteX5" fmla="*/ 92597 w 462987"/>
                    <a:gd name="connsiteY5" fmla="*/ 316374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31808 w 462987"/>
                    <a:gd name="connsiteY3" fmla="*/ 459128 h 563301"/>
                    <a:gd name="connsiteX4" fmla="*/ 192911 w 462987"/>
                    <a:gd name="connsiteY4" fmla="*/ 482278 h 563301"/>
                    <a:gd name="connsiteX5" fmla="*/ 116998 w 462987"/>
                    <a:gd name="connsiteY5" fmla="*/ 311938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31808 w 462987"/>
                    <a:gd name="connsiteY3" fmla="*/ 459128 h 563301"/>
                    <a:gd name="connsiteX4" fmla="*/ 195129 w 462987"/>
                    <a:gd name="connsiteY4" fmla="*/ 466750 h 563301"/>
                    <a:gd name="connsiteX5" fmla="*/ 116998 w 462987"/>
                    <a:gd name="connsiteY5" fmla="*/ 311938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16280 w 462987"/>
                    <a:gd name="connsiteY3" fmla="*/ 448037 h 563301"/>
                    <a:gd name="connsiteX4" fmla="*/ 195129 w 462987"/>
                    <a:gd name="connsiteY4" fmla="*/ 466750 h 563301"/>
                    <a:gd name="connsiteX5" fmla="*/ 116998 w 462987"/>
                    <a:gd name="connsiteY5" fmla="*/ 311938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16280 w 462987"/>
                    <a:gd name="connsiteY3" fmla="*/ 448037 h 563301"/>
                    <a:gd name="connsiteX4" fmla="*/ 195129 w 462987"/>
                    <a:gd name="connsiteY4" fmla="*/ 466750 h 563301"/>
                    <a:gd name="connsiteX5" fmla="*/ 116998 w 462987"/>
                    <a:gd name="connsiteY5" fmla="*/ 311938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31304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16280 w 462987"/>
                    <a:gd name="connsiteY3" fmla="*/ 448037 h 563301"/>
                    <a:gd name="connsiteX4" fmla="*/ 195129 w 462987"/>
                    <a:gd name="connsiteY4" fmla="*/ 466750 h 563301"/>
                    <a:gd name="connsiteX5" fmla="*/ 116998 w 462987"/>
                    <a:gd name="connsiteY5" fmla="*/ 311938 h 563301"/>
                    <a:gd name="connsiteX6" fmla="*/ 150471 w 462987"/>
                    <a:gd name="connsiteY6" fmla="*/ 115747 h 563301"/>
                    <a:gd name="connsiteX7" fmla="*/ 332869 w 462987"/>
                    <a:gd name="connsiteY7" fmla="*/ 87676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31304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16280 w 462987"/>
                    <a:gd name="connsiteY3" fmla="*/ 448037 h 563301"/>
                    <a:gd name="connsiteX4" fmla="*/ 195129 w 462987"/>
                    <a:gd name="connsiteY4" fmla="*/ 466750 h 563301"/>
                    <a:gd name="connsiteX5" fmla="*/ 116998 w 462987"/>
                    <a:gd name="connsiteY5" fmla="*/ 311938 h 563301"/>
                    <a:gd name="connsiteX6" fmla="*/ 154907 w 462987"/>
                    <a:gd name="connsiteY6" fmla="*/ 131275 h 563301"/>
                    <a:gd name="connsiteX7" fmla="*/ 332869 w 462987"/>
                    <a:gd name="connsiteY7" fmla="*/ 87676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31304 h 563301"/>
                    <a:gd name="connsiteX16" fmla="*/ 216061 w 462987"/>
                    <a:gd name="connsiteY16" fmla="*/ 246926 h 563301"/>
                    <a:gd name="connsiteX0" fmla="*/ 216061 w 462987"/>
                    <a:gd name="connsiteY0" fmla="*/ 240272 h 556647"/>
                    <a:gd name="connsiteX1" fmla="*/ 239210 w 462987"/>
                    <a:gd name="connsiteY1" fmla="*/ 317437 h 556647"/>
                    <a:gd name="connsiteX2" fmla="*/ 358815 w 462987"/>
                    <a:gd name="connsiteY2" fmla="*/ 317437 h 556647"/>
                    <a:gd name="connsiteX3" fmla="*/ 316280 w 462987"/>
                    <a:gd name="connsiteY3" fmla="*/ 441383 h 556647"/>
                    <a:gd name="connsiteX4" fmla="*/ 195129 w 462987"/>
                    <a:gd name="connsiteY4" fmla="*/ 460096 h 556647"/>
                    <a:gd name="connsiteX5" fmla="*/ 116998 w 462987"/>
                    <a:gd name="connsiteY5" fmla="*/ 305284 h 556647"/>
                    <a:gd name="connsiteX6" fmla="*/ 154907 w 462987"/>
                    <a:gd name="connsiteY6" fmla="*/ 124621 h 556647"/>
                    <a:gd name="connsiteX7" fmla="*/ 332869 w 462987"/>
                    <a:gd name="connsiteY7" fmla="*/ 81022 h 556647"/>
                    <a:gd name="connsiteX8" fmla="*/ 435980 w 462987"/>
                    <a:gd name="connsiteY8" fmla="*/ 136100 h 556647"/>
                    <a:gd name="connsiteX9" fmla="*/ 462987 w 462987"/>
                    <a:gd name="connsiteY9" fmla="*/ 47361 h 556647"/>
                    <a:gd name="connsiteX10" fmla="*/ 304705 w 462987"/>
                    <a:gd name="connsiteY10" fmla="*/ 0 h 556647"/>
                    <a:gd name="connsiteX11" fmla="*/ 65590 w 462987"/>
                    <a:gd name="connsiteY11" fmla="*/ 58936 h 556647"/>
                    <a:gd name="connsiteX12" fmla="*/ 0 w 462987"/>
                    <a:gd name="connsiteY12" fmla="*/ 332870 h 556647"/>
                    <a:gd name="connsiteX13" fmla="*/ 158187 w 462987"/>
                    <a:gd name="connsiteY13" fmla="*/ 556647 h 556647"/>
                    <a:gd name="connsiteX14" fmla="*/ 424405 w 462987"/>
                    <a:gd name="connsiteY14" fmla="*/ 506490 h 556647"/>
                    <a:gd name="connsiteX15" fmla="*/ 435980 w 462987"/>
                    <a:gd name="connsiteY15" fmla="*/ 224650 h 556647"/>
                    <a:gd name="connsiteX16" fmla="*/ 216061 w 462987"/>
                    <a:gd name="connsiteY16" fmla="*/ 240272 h 556647"/>
                    <a:gd name="connsiteX0" fmla="*/ 216061 w 462987"/>
                    <a:gd name="connsiteY0" fmla="*/ 240272 h 556647"/>
                    <a:gd name="connsiteX1" fmla="*/ 239210 w 462987"/>
                    <a:gd name="connsiteY1" fmla="*/ 317437 h 556647"/>
                    <a:gd name="connsiteX2" fmla="*/ 358815 w 462987"/>
                    <a:gd name="connsiteY2" fmla="*/ 317437 h 556647"/>
                    <a:gd name="connsiteX3" fmla="*/ 316280 w 462987"/>
                    <a:gd name="connsiteY3" fmla="*/ 441383 h 556647"/>
                    <a:gd name="connsiteX4" fmla="*/ 195129 w 462987"/>
                    <a:gd name="connsiteY4" fmla="*/ 460096 h 556647"/>
                    <a:gd name="connsiteX5" fmla="*/ 116998 w 462987"/>
                    <a:gd name="connsiteY5" fmla="*/ 305284 h 556647"/>
                    <a:gd name="connsiteX6" fmla="*/ 154907 w 462987"/>
                    <a:gd name="connsiteY6" fmla="*/ 124621 h 556647"/>
                    <a:gd name="connsiteX7" fmla="*/ 310687 w 462987"/>
                    <a:gd name="connsiteY7" fmla="*/ 81022 h 556647"/>
                    <a:gd name="connsiteX8" fmla="*/ 435980 w 462987"/>
                    <a:gd name="connsiteY8" fmla="*/ 136100 h 556647"/>
                    <a:gd name="connsiteX9" fmla="*/ 462987 w 462987"/>
                    <a:gd name="connsiteY9" fmla="*/ 47361 h 556647"/>
                    <a:gd name="connsiteX10" fmla="*/ 304705 w 462987"/>
                    <a:gd name="connsiteY10" fmla="*/ 0 h 556647"/>
                    <a:gd name="connsiteX11" fmla="*/ 65590 w 462987"/>
                    <a:gd name="connsiteY11" fmla="*/ 58936 h 556647"/>
                    <a:gd name="connsiteX12" fmla="*/ 0 w 462987"/>
                    <a:gd name="connsiteY12" fmla="*/ 332870 h 556647"/>
                    <a:gd name="connsiteX13" fmla="*/ 158187 w 462987"/>
                    <a:gd name="connsiteY13" fmla="*/ 556647 h 556647"/>
                    <a:gd name="connsiteX14" fmla="*/ 424405 w 462987"/>
                    <a:gd name="connsiteY14" fmla="*/ 506490 h 556647"/>
                    <a:gd name="connsiteX15" fmla="*/ 435980 w 462987"/>
                    <a:gd name="connsiteY15" fmla="*/ 224650 h 556647"/>
                    <a:gd name="connsiteX16" fmla="*/ 216061 w 462987"/>
                    <a:gd name="connsiteY16" fmla="*/ 240272 h 556647"/>
                    <a:gd name="connsiteX0" fmla="*/ 216061 w 462987"/>
                    <a:gd name="connsiteY0" fmla="*/ 240272 h 556647"/>
                    <a:gd name="connsiteX1" fmla="*/ 239210 w 462987"/>
                    <a:gd name="connsiteY1" fmla="*/ 317437 h 556647"/>
                    <a:gd name="connsiteX2" fmla="*/ 358815 w 462987"/>
                    <a:gd name="connsiteY2" fmla="*/ 317437 h 556647"/>
                    <a:gd name="connsiteX3" fmla="*/ 316280 w 462987"/>
                    <a:gd name="connsiteY3" fmla="*/ 441383 h 556647"/>
                    <a:gd name="connsiteX4" fmla="*/ 195129 w 462987"/>
                    <a:gd name="connsiteY4" fmla="*/ 460096 h 556647"/>
                    <a:gd name="connsiteX5" fmla="*/ 116998 w 462987"/>
                    <a:gd name="connsiteY5" fmla="*/ 305284 h 556647"/>
                    <a:gd name="connsiteX6" fmla="*/ 154907 w 462987"/>
                    <a:gd name="connsiteY6" fmla="*/ 124621 h 556647"/>
                    <a:gd name="connsiteX7" fmla="*/ 310687 w 462987"/>
                    <a:gd name="connsiteY7" fmla="*/ 81022 h 556647"/>
                    <a:gd name="connsiteX8" fmla="*/ 435980 w 462987"/>
                    <a:gd name="connsiteY8" fmla="*/ 136100 h 556647"/>
                    <a:gd name="connsiteX9" fmla="*/ 462987 w 462987"/>
                    <a:gd name="connsiteY9" fmla="*/ 47361 h 556647"/>
                    <a:gd name="connsiteX10" fmla="*/ 309142 w 462987"/>
                    <a:gd name="connsiteY10" fmla="*/ 0 h 556647"/>
                    <a:gd name="connsiteX11" fmla="*/ 65590 w 462987"/>
                    <a:gd name="connsiteY11" fmla="*/ 58936 h 556647"/>
                    <a:gd name="connsiteX12" fmla="*/ 0 w 462987"/>
                    <a:gd name="connsiteY12" fmla="*/ 332870 h 556647"/>
                    <a:gd name="connsiteX13" fmla="*/ 158187 w 462987"/>
                    <a:gd name="connsiteY13" fmla="*/ 556647 h 556647"/>
                    <a:gd name="connsiteX14" fmla="*/ 424405 w 462987"/>
                    <a:gd name="connsiteY14" fmla="*/ 506490 h 556647"/>
                    <a:gd name="connsiteX15" fmla="*/ 435980 w 462987"/>
                    <a:gd name="connsiteY15" fmla="*/ 224650 h 556647"/>
                    <a:gd name="connsiteX16" fmla="*/ 216061 w 462987"/>
                    <a:gd name="connsiteY16" fmla="*/ 240272 h 556647"/>
                    <a:gd name="connsiteX0" fmla="*/ 216061 w 462987"/>
                    <a:gd name="connsiteY0" fmla="*/ 240272 h 556647"/>
                    <a:gd name="connsiteX1" fmla="*/ 239210 w 462987"/>
                    <a:gd name="connsiteY1" fmla="*/ 317437 h 556647"/>
                    <a:gd name="connsiteX2" fmla="*/ 358815 w 462987"/>
                    <a:gd name="connsiteY2" fmla="*/ 317437 h 556647"/>
                    <a:gd name="connsiteX3" fmla="*/ 316280 w 462987"/>
                    <a:gd name="connsiteY3" fmla="*/ 441383 h 556647"/>
                    <a:gd name="connsiteX4" fmla="*/ 195129 w 462987"/>
                    <a:gd name="connsiteY4" fmla="*/ 460096 h 556647"/>
                    <a:gd name="connsiteX5" fmla="*/ 116998 w 462987"/>
                    <a:gd name="connsiteY5" fmla="*/ 305284 h 556647"/>
                    <a:gd name="connsiteX6" fmla="*/ 154907 w 462987"/>
                    <a:gd name="connsiteY6" fmla="*/ 124621 h 556647"/>
                    <a:gd name="connsiteX7" fmla="*/ 312905 w 462987"/>
                    <a:gd name="connsiteY7" fmla="*/ 81022 h 556647"/>
                    <a:gd name="connsiteX8" fmla="*/ 435980 w 462987"/>
                    <a:gd name="connsiteY8" fmla="*/ 136100 h 556647"/>
                    <a:gd name="connsiteX9" fmla="*/ 462987 w 462987"/>
                    <a:gd name="connsiteY9" fmla="*/ 47361 h 556647"/>
                    <a:gd name="connsiteX10" fmla="*/ 309142 w 462987"/>
                    <a:gd name="connsiteY10" fmla="*/ 0 h 556647"/>
                    <a:gd name="connsiteX11" fmla="*/ 65590 w 462987"/>
                    <a:gd name="connsiteY11" fmla="*/ 58936 h 556647"/>
                    <a:gd name="connsiteX12" fmla="*/ 0 w 462987"/>
                    <a:gd name="connsiteY12" fmla="*/ 332870 h 556647"/>
                    <a:gd name="connsiteX13" fmla="*/ 158187 w 462987"/>
                    <a:gd name="connsiteY13" fmla="*/ 556647 h 556647"/>
                    <a:gd name="connsiteX14" fmla="*/ 424405 w 462987"/>
                    <a:gd name="connsiteY14" fmla="*/ 506490 h 556647"/>
                    <a:gd name="connsiteX15" fmla="*/ 435980 w 462987"/>
                    <a:gd name="connsiteY15" fmla="*/ 224650 h 556647"/>
                    <a:gd name="connsiteX16" fmla="*/ 216061 w 462987"/>
                    <a:gd name="connsiteY16" fmla="*/ 240272 h 55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2987" h="556647">
                      <a:moveTo>
                        <a:pt x="216061" y="240272"/>
                      </a:moveTo>
                      <a:lnTo>
                        <a:pt x="239210" y="317437"/>
                      </a:lnTo>
                      <a:lnTo>
                        <a:pt x="358815" y="317437"/>
                      </a:lnTo>
                      <a:lnTo>
                        <a:pt x="316280" y="441383"/>
                      </a:lnTo>
                      <a:lnTo>
                        <a:pt x="195129" y="460096"/>
                      </a:lnTo>
                      <a:lnTo>
                        <a:pt x="116998" y="305284"/>
                      </a:lnTo>
                      <a:lnTo>
                        <a:pt x="154907" y="124621"/>
                      </a:lnTo>
                      <a:lnTo>
                        <a:pt x="312905" y="81022"/>
                      </a:lnTo>
                      <a:lnTo>
                        <a:pt x="435980" y="136100"/>
                      </a:lnTo>
                      <a:lnTo>
                        <a:pt x="462987" y="47361"/>
                      </a:lnTo>
                      <a:lnTo>
                        <a:pt x="309142" y="0"/>
                      </a:lnTo>
                      <a:lnTo>
                        <a:pt x="65590" y="58936"/>
                      </a:lnTo>
                      <a:lnTo>
                        <a:pt x="0" y="332870"/>
                      </a:lnTo>
                      <a:lnTo>
                        <a:pt x="158187" y="556647"/>
                      </a:lnTo>
                      <a:lnTo>
                        <a:pt x="424405" y="506490"/>
                      </a:lnTo>
                      <a:lnTo>
                        <a:pt x="435980" y="224650"/>
                      </a:lnTo>
                      <a:lnTo>
                        <a:pt x="216061" y="24027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9" name="Freihandform 48"/>
                <p:cNvSpPr/>
                <p:nvPr/>
              </p:nvSpPr>
              <p:spPr>
                <a:xfrm>
                  <a:off x="2947915" y="5227485"/>
                  <a:ext cx="378106" cy="578734"/>
                </a:xfrm>
                <a:custGeom>
                  <a:avLst/>
                  <a:gdLst>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58501 w 378106"/>
                    <a:gd name="connsiteY11" fmla="*/ 277792 h 578734"/>
                    <a:gd name="connsiteX12" fmla="*/ 246927 w 378106"/>
                    <a:gd name="connsiteY12" fmla="*/ 320233 h 578734"/>
                    <a:gd name="connsiteX13" fmla="*/ 108030 w 378106"/>
                    <a:gd name="connsiteY13" fmla="*/ 366532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58501 w 378106"/>
                    <a:gd name="connsiteY11" fmla="*/ 277792 h 578734"/>
                    <a:gd name="connsiteX12" fmla="*/ 165904 w 378106"/>
                    <a:gd name="connsiteY12" fmla="*/ 300942 h 578734"/>
                    <a:gd name="connsiteX13" fmla="*/ 108030 w 378106"/>
                    <a:gd name="connsiteY13" fmla="*/ 366532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196544 w 378106"/>
                    <a:gd name="connsiteY11" fmla="*/ 271383 h 578734"/>
                    <a:gd name="connsiteX12" fmla="*/ 165904 w 378106"/>
                    <a:gd name="connsiteY12" fmla="*/ 300942 h 578734"/>
                    <a:gd name="connsiteX13" fmla="*/ 108030 w 378106"/>
                    <a:gd name="connsiteY13" fmla="*/ 366532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196544 w 378106"/>
                    <a:gd name="connsiteY11" fmla="*/ 271383 h 578734"/>
                    <a:gd name="connsiteX12" fmla="*/ 165904 w 378106"/>
                    <a:gd name="connsiteY12" fmla="*/ 300942 h 578734"/>
                    <a:gd name="connsiteX13" fmla="*/ 116576 w 378106"/>
                    <a:gd name="connsiteY13" fmla="*/ 370805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196544 w 378106"/>
                    <a:gd name="connsiteY11" fmla="*/ 271383 h 578734"/>
                    <a:gd name="connsiteX12" fmla="*/ 182996 w 378106"/>
                    <a:gd name="connsiteY12" fmla="*/ 305215 h 578734"/>
                    <a:gd name="connsiteX13" fmla="*/ 116576 w 378106"/>
                    <a:gd name="connsiteY13" fmla="*/ 370805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30727 w 378106"/>
                    <a:gd name="connsiteY11" fmla="*/ 269246 h 578734"/>
                    <a:gd name="connsiteX12" fmla="*/ 182996 w 378106"/>
                    <a:gd name="connsiteY12" fmla="*/ 305215 h 578734"/>
                    <a:gd name="connsiteX13" fmla="*/ 116576 w 378106"/>
                    <a:gd name="connsiteY13" fmla="*/ 370805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26291 w 378106"/>
                    <a:gd name="connsiteY11" fmla="*/ 269246 h 578734"/>
                    <a:gd name="connsiteX12" fmla="*/ 182996 w 378106"/>
                    <a:gd name="connsiteY12" fmla="*/ 305215 h 578734"/>
                    <a:gd name="connsiteX13" fmla="*/ 116576 w 378106"/>
                    <a:gd name="connsiteY13" fmla="*/ 370805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26291 w 378106"/>
                    <a:gd name="connsiteY11" fmla="*/ 269246 h 578734"/>
                    <a:gd name="connsiteX12" fmla="*/ 182996 w 378106"/>
                    <a:gd name="connsiteY12" fmla="*/ 305215 h 578734"/>
                    <a:gd name="connsiteX13" fmla="*/ 109921 w 378106"/>
                    <a:gd name="connsiteY13" fmla="*/ 368586 h 578734"/>
                    <a:gd name="connsiteX14" fmla="*/ 108030 w 378106"/>
                    <a:gd name="connsiteY14" fmla="*/ 574876 h 578734"/>
                    <a:gd name="connsiteX15" fmla="*/ 19291 w 378106"/>
                    <a:gd name="connsiteY15" fmla="*/ 578734 h 578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8106" h="578734">
                      <a:moveTo>
                        <a:pt x="19291" y="578734"/>
                      </a:moveTo>
                      <a:lnTo>
                        <a:pt x="0" y="7717"/>
                      </a:lnTo>
                      <a:lnTo>
                        <a:pt x="270076" y="0"/>
                      </a:lnTo>
                      <a:lnTo>
                        <a:pt x="378106" y="154329"/>
                      </a:lnTo>
                      <a:lnTo>
                        <a:pt x="308658" y="339524"/>
                      </a:lnTo>
                      <a:lnTo>
                        <a:pt x="111889" y="370390"/>
                      </a:lnTo>
                      <a:lnTo>
                        <a:pt x="223777" y="266218"/>
                      </a:lnTo>
                      <a:lnTo>
                        <a:pt x="262359" y="173620"/>
                      </a:lnTo>
                      <a:lnTo>
                        <a:pt x="219919" y="88739"/>
                      </a:lnTo>
                      <a:lnTo>
                        <a:pt x="123463" y="108030"/>
                      </a:lnTo>
                      <a:cubicBezTo>
                        <a:pt x="124749" y="160759"/>
                        <a:pt x="126036" y="213489"/>
                        <a:pt x="127322" y="266218"/>
                      </a:cubicBezTo>
                      <a:lnTo>
                        <a:pt x="226291" y="269246"/>
                      </a:lnTo>
                      <a:lnTo>
                        <a:pt x="182996" y="305215"/>
                      </a:lnTo>
                      <a:lnTo>
                        <a:pt x="109921" y="368586"/>
                      </a:lnTo>
                      <a:cubicBezTo>
                        <a:pt x="109291" y="437349"/>
                        <a:pt x="108660" y="506113"/>
                        <a:pt x="108030" y="574876"/>
                      </a:cubicBezTo>
                      <a:lnTo>
                        <a:pt x="19291" y="57873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sp>
          <p:nvSpPr>
            <p:cNvPr id="70" name="Freihandform 60"/>
            <p:cNvSpPr/>
            <p:nvPr/>
          </p:nvSpPr>
          <p:spPr>
            <a:xfrm>
              <a:off x="271523" y="281392"/>
              <a:ext cx="435206" cy="430990"/>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601462"/>
                <a:gd name="connsiteX1" fmla="*/ 38190 w 973666"/>
                <a:gd name="connsiteY1" fmla="*/ 939080 h 1601462"/>
                <a:gd name="connsiteX2" fmla="*/ 943583 w 973666"/>
                <a:gd name="connsiteY2" fmla="*/ 1601462 h 1601462"/>
                <a:gd name="connsiteX3" fmla="*/ 973666 w 973666"/>
                <a:gd name="connsiteY3" fmla="*/ 1397000 h 1601462"/>
                <a:gd name="connsiteX4" fmla="*/ 235444 w 973666"/>
                <a:gd name="connsiteY4" fmla="*/ 874229 h 1601462"/>
                <a:gd name="connsiteX5" fmla="*/ 194733 w 973666"/>
                <a:gd name="connsiteY5" fmla="*/ 279400 h 1601462"/>
                <a:gd name="connsiteX6" fmla="*/ 889000 w 973666"/>
                <a:gd name="connsiteY6" fmla="*/ 160867 h 1601462"/>
                <a:gd name="connsiteX7" fmla="*/ 948266 w 973666"/>
                <a:gd name="connsiteY7" fmla="*/ 0 h 1601462"/>
                <a:gd name="connsiteX8" fmla="*/ 0 w 973666"/>
                <a:gd name="connsiteY8" fmla="*/ 101600 h 1601462"/>
                <a:gd name="connsiteX0" fmla="*/ 0 w 973666"/>
                <a:gd name="connsiteY0" fmla="*/ 101600 h 1397000"/>
                <a:gd name="connsiteX1" fmla="*/ 38190 w 973666"/>
                <a:gd name="connsiteY1" fmla="*/ 939080 h 1397000"/>
                <a:gd name="connsiteX2" fmla="*/ 973666 w 973666"/>
                <a:gd name="connsiteY2" fmla="*/ 1397000 h 1397000"/>
                <a:gd name="connsiteX3" fmla="*/ 235444 w 973666"/>
                <a:gd name="connsiteY3" fmla="*/ 874229 h 1397000"/>
                <a:gd name="connsiteX4" fmla="*/ 194733 w 973666"/>
                <a:gd name="connsiteY4" fmla="*/ 279400 h 1397000"/>
                <a:gd name="connsiteX5" fmla="*/ 889000 w 973666"/>
                <a:gd name="connsiteY5" fmla="*/ 160867 h 1397000"/>
                <a:gd name="connsiteX6" fmla="*/ 948266 w 973666"/>
                <a:gd name="connsiteY6" fmla="*/ 0 h 1397000"/>
                <a:gd name="connsiteX7" fmla="*/ 0 w 973666"/>
                <a:gd name="connsiteY7" fmla="*/ 101600 h 1397000"/>
                <a:gd name="connsiteX0" fmla="*/ 0 w 948266"/>
                <a:gd name="connsiteY0" fmla="*/ 101600 h 939080"/>
                <a:gd name="connsiteX1" fmla="*/ 38190 w 948266"/>
                <a:gd name="connsiteY1" fmla="*/ 939080 h 939080"/>
                <a:gd name="connsiteX2" fmla="*/ 235444 w 948266"/>
                <a:gd name="connsiteY2" fmla="*/ 874229 h 939080"/>
                <a:gd name="connsiteX3" fmla="*/ 194733 w 948266"/>
                <a:gd name="connsiteY3" fmla="*/ 279400 h 939080"/>
                <a:gd name="connsiteX4" fmla="*/ 889000 w 948266"/>
                <a:gd name="connsiteY4" fmla="*/ 160867 h 939080"/>
                <a:gd name="connsiteX5" fmla="*/ 948266 w 948266"/>
                <a:gd name="connsiteY5" fmla="*/ 0 h 939080"/>
                <a:gd name="connsiteX6" fmla="*/ 0 w 948266"/>
                <a:gd name="connsiteY6" fmla="*/ 101600 h 93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8266" h="939080">
                  <a:moveTo>
                    <a:pt x="0" y="101600"/>
                  </a:moveTo>
                  <a:lnTo>
                    <a:pt x="38190" y="939080"/>
                  </a:lnTo>
                  <a:lnTo>
                    <a:pt x="235444" y="874229"/>
                  </a:lnTo>
                  <a:lnTo>
                    <a:pt x="194733" y="279400"/>
                  </a:lnTo>
                  <a:lnTo>
                    <a:pt x="889000" y="160867"/>
                  </a:lnTo>
                  <a:lnTo>
                    <a:pt x="948266" y="0"/>
                  </a:lnTo>
                  <a:lnTo>
                    <a:pt x="0" y="1016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sp>
          <p:nvSpPr>
            <p:cNvPr id="72" name="Freihandform 61"/>
            <p:cNvSpPr/>
            <p:nvPr/>
          </p:nvSpPr>
          <p:spPr>
            <a:xfrm rot="11202798">
              <a:off x="1182985" y="1131900"/>
              <a:ext cx="366876" cy="386004"/>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48266"/>
                <a:gd name="connsiteY0" fmla="*/ 101600 h 1591734"/>
                <a:gd name="connsiteX1" fmla="*/ 135466 w 948266"/>
                <a:gd name="connsiteY1" fmla="*/ 1532467 h 1591734"/>
                <a:gd name="connsiteX2" fmla="*/ 914400 w 948266"/>
                <a:gd name="connsiteY2" fmla="*/ 1591734 h 1591734"/>
                <a:gd name="connsiteX3" fmla="*/ 918266 w 948266"/>
                <a:gd name="connsiteY3" fmla="*/ 1360896 h 1591734"/>
                <a:gd name="connsiteX4" fmla="*/ 313266 w 948266"/>
                <a:gd name="connsiteY4" fmla="*/ 1380067 h 1591734"/>
                <a:gd name="connsiteX5" fmla="*/ 194733 w 948266"/>
                <a:gd name="connsiteY5" fmla="*/ 279400 h 1591734"/>
                <a:gd name="connsiteX6" fmla="*/ 889000 w 948266"/>
                <a:gd name="connsiteY6" fmla="*/ 160867 h 1591734"/>
                <a:gd name="connsiteX7" fmla="*/ 948266 w 948266"/>
                <a:gd name="connsiteY7" fmla="*/ 0 h 1591734"/>
                <a:gd name="connsiteX8" fmla="*/ 0 w 948266"/>
                <a:gd name="connsiteY8" fmla="*/ 101600 h 1591734"/>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889000 w 1052905"/>
                <a:gd name="connsiteY6" fmla="*/ 160867 h 1609532"/>
                <a:gd name="connsiteX7" fmla="*/ 948266 w 1052905"/>
                <a:gd name="connsiteY7" fmla="*/ 0 h 1609532"/>
                <a:gd name="connsiteX8" fmla="*/ 0 w 1052905"/>
                <a:gd name="connsiteY8" fmla="*/ 101600 h 1609532"/>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764850 w 1052905"/>
                <a:gd name="connsiteY6" fmla="*/ 192532 h 1609532"/>
                <a:gd name="connsiteX7" fmla="*/ 948266 w 1052905"/>
                <a:gd name="connsiteY7" fmla="*/ 0 h 1609532"/>
                <a:gd name="connsiteX8" fmla="*/ 0 w 1052905"/>
                <a:gd name="connsiteY8" fmla="*/ 101600 h 1609532"/>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94733 w 1052905"/>
                <a:gd name="connsiteY5" fmla="*/ 313026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0945 w 1052905"/>
                <a:gd name="connsiteY1" fmla="*/ 841060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30172"/>
                <a:gd name="connsiteY0" fmla="*/ 135226 h 1616449"/>
                <a:gd name="connsiteX1" fmla="*/ 10945 w 1030172"/>
                <a:gd name="connsiteY1" fmla="*/ 841060 h 1616449"/>
                <a:gd name="connsiteX2" fmla="*/ 1030162 w 1030172"/>
                <a:gd name="connsiteY2" fmla="*/ 1616449 h 1616449"/>
                <a:gd name="connsiteX3" fmla="*/ 918266 w 1030172"/>
                <a:gd name="connsiteY3" fmla="*/ 1394522 h 1616449"/>
                <a:gd name="connsiteX4" fmla="*/ 195593 w 1030172"/>
                <a:gd name="connsiteY4" fmla="*/ 830060 h 1616449"/>
                <a:gd name="connsiteX5" fmla="*/ 144281 w 1030172"/>
                <a:gd name="connsiteY5" fmla="*/ 318964 h 1616449"/>
                <a:gd name="connsiteX6" fmla="*/ 764850 w 1030172"/>
                <a:gd name="connsiteY6" fmla="*/ 226158 h 1616449"/>
                <a:gd name="connsiteX7" fmla="*/ 799381 w 1030172"/>
                <a:gd name="connsiteY7" fmla="*/ 0 h 1616449"/>
                <a:gd name="connsiteX8" fmla="*/ 0 w 1030172"/>
                <a:gd name="connsiteY8" fmla="*/ 135226 h 1616449"/>
                <a:gd name="connsiteX0" fmla="*/ 0 w 918266"/>
                <a:gd name="connsiteY0" fmla="*/ 135226 h 1394522"/>
                <a:gd name="connsiteX1" fmla="*/ 10945 w 918266"/>
                <a:gd name="connsiteY1" fmla="*/ 841060 h 1394522"/>
                <a:gd name="connsiteX2" fmla="*/ 918266 w 918266"/>
                <a:gd name="connsiteY2" fmla="*/ 1394522 h 1394522"/>
                <a:gd name="connsiteX3" fmla="*/ 195593 w 918266"/>
                <a:gd name="connsiteY3" fmla="*/ 830060 h 1394522"/>
                <a:gd name="connsiteX4" fmla="*/ 144281 w 918266"/>
                <a:gd name="connsiteY4" fmla="*/ 318964 h 1394522"/>
                <a:gd name="connsiteX5" fmla="*/ 764850 w 918266"/>
                <a:gd name="connsiteY5" fmla="*/ 226158 h 1394522"/>
                <a:gd name="connsiteX6" fmla="*/ 799381 w 918266"/>
                <a:gd name="connsiteY6" fmla="*/ 0 h 1394522"/>
                <a:gd name="connsiteX7" fmla="*/ 0 w 918266"/>
                <a:gd name="connsiteY7" fmla="*/ 135226 h 1394522"/>
                <a:gd name="connsiteX0" fmla="*/ 0 w 799381"/>
                <a:gd name="connsiteY0" fmla="*/ 135226 h 841060"/>
                <a:gd name="connsiteX1" fmla="*/ 10945 w 799381"/>
                <a:gd name="connsiteY1" fmla="*/ 841060 h 841060"/>
                <a:gd name="connsiteX2" fmla="*/ 195593 w 799381"/>
                <a:gd name="connsiteY2" fmla="*/ 830060 h 841060"/>
                <a:gd name="connsiteX3" fmla="*/ 144281 w 799381"/>
                <a:gd name="connsiteY3" fmla="*/ 318964 h 841060"/>
                <a:gd name="connsiteX4" fmla="*/ 764850 w 799381"/>
                <a:gd name="connsiteY4" fmla="*/ 226158 h 841060"/>
                <a:gd name="connsiteX5" fmla="*/ 799381 w 799381"/>
                <a:gd name="connsiteY5" fmla="*/ 0 h 841060"/>
                <a:gd name="connsiteX6" fmla="*/ 0 w 799381"/>
                <a:gd name="connsiteY6" fmla="*/ 135226 h 84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9381" h="841060">
                  <a:moveTo>
                    <a:pt x="0" y="135226"/>
                  </a:moveTo>
                  <a:lnTo>
                    <a:pt x="10945" y="841060"/>
                  </a:lnTo>
                  <a:lnTo>
                    <a:pt x="195593" y="830060"/>
                  </a:lnTo>
                  <a:lnTo>
                    <a:pt x="144281" y="318964"/>
                  </a:lnTo>
                  <a:lnTo>
                    <a:pt x="764850" y="226158"/>
                  </a:lnTo>
                  <a:lnTo>
                    <a:pt x="799381" y="0"/>
                  </a:lnTo>
                  <a:lnTo>
                    <a:pt x="0" y="13522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sp>
          <p:nvSpPr>
            <p:cNvPr id="81" name="Freihandform: Form 80"/>
            <p:cNvSpPr/>
            <p:nvPr/>
          </p:nvSpPr>
          <p:spPr>
            <a:xfrm>
              <a:off x="1388523" y="646742"/>
              <a:ext cx="217068" cy="458960"/>
            </a:xfrm>
            <a:custGeom>
              <a:avLst/>
              <a:gdLst>
                <a:gd name="connsiteX0" fmla="*/ 0 w 1005840"/>
                <a:gd name="connsiteY0" fmla="*/ 388620 h 2526030"/>
                <a:gd name="connsiteX1" fmla="*/ 102870 w 1005840"/>
                <a:gd name="connsiteY1" fmla="*/ 651510 h 2526030"/>
                <a:gd name="connsiteX2" fmla="*/ 537210 w 1005840"/>
                <a:gd name="connsiteY2" fmla="*/ 331470 h 2526030"/>
                <a:gd name="connsiteX3" fmla="*/ 422910 w 1005840"/>
                <a:gd name="connsiteY3" fmla="*/ 2366010 h 2526030"/>
                <a:gd name="connsiteX4" fmla="*/ 377190 w 1005840"/>
                <a:gd name="connsiteY4" fmla="*/ 2526030 h 2526030"/>
                <a:gd name="connsiteX5" fmla="*/ 1005840 w 1005840"/>
                <a:gd name="connsiteY5" fmla="*/ 2446020 h 2526030"/>
                <a:gd name="connsiteX6" fmla="*/ 822960 w 1005840"/>
                <a:gd name="connsiteY6" fmla="*/ 2377440 h 2526030"/>
                <a:gd name="connsiteX7" fmla="*/ 857250 w 1005840"/>
                <a:gd name="connsiteY7" fmla="*/ 45720 h 2526030"/>
                <a:gd name="connsiteX8" fmla="*/ 582930 w 1005840"/>
                <a:gd name="connsiteY8" fmla="*/ 0 h 2526030"/>
                <a:gd name="connsiteX9" fmla="*/ 0 w 1005840"/>
                <a:gd name="connsiteY9" fmla="*/ 388620 h 2526030"/>
                <a:gd name="connsiteX0" fmla="*/ 0 w 1005840"/>
                <a:gd name="connsiteY0" fmla="*/ 388620 h 2526030"/>
                <a:gd name="connsiteX1" fmla="*/ 102870 w 1005840"/>
                <a:gd name="connsiteY1" fmla="*/ 651510 h 2526030"/>
                <a:gd name="connsiteX2" fmla="*/ 537210 w 1005840"/>
                <a:gd name="connsiteY2" fmla="*/ 331470 h 2526030"/>
                <a:gd name="connsiteX3" fmla="*/ 422910 w 1005840"/>
                <a:gd name="connsiteY3" fmla="*/ 2366010 h 2526030"/>
                <a:gd name="connsiteX4" fmla="*/ 377190 w 1005840"/>
                <a:gd name="connsiteY4" fmla="*/ 2526030 h 2526030"/>
                <a:gd name="connsiteX5" fmla="*/ 1005840 w 1005840"/>
                <a:gd name="connsiteY5" fmla="*/ 2446020 h 2526030"/>
                <a:gd name="connsiteX6" fmla="*/ 822960 w 1005840"/>
                <a:gd name="connsiteY6" fmla="*/ 2077282 h 2526030"/>
                <a:gd name="connsiteX7" fmla="*/ 857250 w 1005840"/>
                <a:gd name="connsiteY7" fmla="*/ 45720 h 2526030"/>
                <a:gd name="connsiteX8" fmla="*/ 582930 w 1005840"/>
                <a:gd name="connsiteY8" fmla="*/ 0 h 2526030"/>
                <a:gd name="connsiteX9" fmla="*/ 0 w 1005840"/>
                <a:gd name="connsiteY9" fmla="*/ 388620 h 2526030"/>
                <a:gd name="connsiteX0" fmla="*/ 0 w 857250"/>
                <a:gd name="connsiteY0" fmla="*/ 388620 h 2626114"/>
                <a:gd name="connsiteX1" fmla="*/ 102870 w 857250"/>
                <a:gd name="connsiteY1" fmla="*/ 651510 h 2626114"/>
                <a:gd name="connsiteX2" fmla="*/ 537210 w 857250"/>
                <a:gd name="connsiteY2" fmla="*/ 331470 h 2626114"/>
                <a:gd name="connsiteX3" fmla="*/ 422910 w 857250"/>
                <a:gd name="connsiteY3" fmla="*/ 2366010 h 2626114"/>
                <a:gd name="connsiteX4" fmla="*/ 377190 w 857250"/>
                <a:gd name="connsiteY4" fmla="*/ 2526030 h 2626114"/>
                <a:gd name="connsiteX5" fmla="*/ 695088 w 857250"/>
                <a:gd name="connsiteY5" fmla="*/ 2626114 h 2626114"/>
                <a:gd name="connsiteX6" fmla="*/ 822960 w 857250"/>
                <a:gd name="connsiteY6" fmla="*/ 2077282 h 2626114"/>
                <a:gd name="connsiteX7" fmla="*/ 857250 w 857250"/>
                <a:gd name="connsiteY7" fmla="*/ 45720 h 2626114"/>
                <a:gd name="connsiteX8" fmla="*/ 582930 w 857250"/>
                <a:gd name="connsiteY8" fmla="*/ 0 h 2626114"/>
                <a:gd name="connsiteX9" fmla="*/ 0 w 857250"/>
                <a:gd name="connsiteY9" fmla="*/ 388620 h 2626114"/>
                <a:gd name="connsiteX0" fmla="*/ 0 w 857250"/>
                <a:gd name="connsiteY0" fmla="*/ 388620 h 2626114"/>
                <a:gd name="connsiteX1" fmla="*/ 102870 w 857250"/>
                <a:gd name="connsiteY1" fmla="*/ 651510 h 2626114"/>
                <a:gd name="connsiteX2" fmla="*/ 537210 w 857250"/>
                <a:gd name="connsiteY2" fmla="*/ 331470 h 2626114"/>
                <a:gd name="connsiteX3" fmla="*/ 422910 w 857250"/>
                <a:gd name="connsiteY3" fmla="*/ 2366010 h 2626114"/>
                <a:gd name="connsiteX4" fmla="*/ 377190 w 857250"/>
                <a:gd name="connsiteY4" fmla="*/ 2526030 h 2626114"/>
                <a:gd name="connsiteX5" fmla="*/ 695088 w 857250"/>
                <a:gd name="connsiteY5" fmla="*/ 2626114 h 2626114"/>
                <a:gd name="connsiteX6" fmla="*/ 681306 w 857250"/>
                <a:gd name="connsiteY6" fmla="*/ 2159375 h 2626114"/>
                <a:gd name="connsiteX7" fmla="*/ 857250 w 857250"/>
                <a:gd name="connsiteY7" fmla="*/ 45720 h 2626114"/>
                <a:gd name="connsiteX8" fmla="*/ 582930 w 857250"/>
                <a:gd name="connsiteY8" fmla="*/ 0 h 2626114"/>
                <a:gd name="connsiteX9" fmla="*/ 0 w 857250"/>
                <a:gd name="connsiteY9" fmla="*/ 388620 h 2626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7250" h="2626114">
                  <a:moveTo>
                    <a:pt x="0" y="388620"/>
                  </a:moveTo>
                  <a:lnTo>
                    <a:pt x="102870" y="651510"/>
                  </a:lnTo>
                  <a:lnTo>
                    <a:pt x="537210" y="331470"/>
                  </a:lnTo>
                  <a:lnTo>
                    <a:pt x="422910" y="2366010"/>
                  </a:lnTo>
                  <a:cubicBezTo>
                    <a:pt x="407670" y="2419350"/>
                    <a:pt x="331827" y="2482679"/>
                    <a:pt x="377190" y="2526030"/>
                  </a:cubicBezTo>
                  <a:cubicBezTo>
                    <a:pt x="422553" y="2569381"/>
                    <a:pt x="589122" y="2592753"/>
                    <a:pt x="695088" y="2626114"/>
                  </a:cubicBezTo>
                  <a:lnTo>
                    <a:pt x="681306" y="2159375"/>
                  </a:lnTo>
                  <a:lnTo>
                    <a:pt x="857250" y="45720"/>
                  </a:lnTo>
                  <a:lnTo>
                    <a:pt x="582930" y="0"/>
                  </a:lnTo>
                  <a:lnTo>
                    <a:pt x="0" y="38862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87" name="Textfeld 86"/>
          <p:cNvSpPr txBox="1"/>
          <p:nvPr/>
        </p:nvSpPr>
        <p:spPr>
          <a:xfrm>
            <a:off x="3557867" y="3080867"/>
            <a:ext cx="1726498" cy="369332"/>
          </a:xfrm>
          <a:prstGeom prst="rect">
            <a:avLst/>
          </a:prstGeom>
          <a:noFill/>
        </p:spPr>
        <p:txBody>
          <a:bodyPr wrap="none" rtlCol="0">
            <a:spAutoFit/>
          </a:bodyPr>
          <a:lstStyle/>
          <a:p>
            <a:r>
              <a:rPr lang="de-DE" dirty="0"/>
              <a:t>…und die Folgen</a:t>
            </a:r>
          </a:p>
        </p:txBody>
      </p:sp>
      <p:sp>
        <p:nvSpPr>
          <p:cNvPr id="92" name="Rechteck 91"/>
          <p:cNvSpPr/>
          <p:nvPr/>
        </p:nvSpPr>
        <p:spPr>
          <a:xfrm>
            <a:off x="-4845" y="4954432"/>
            <a:ext cx="9144000" cy="301423"/>
          </a:xfrm>
          <a:prstGeom prst="rect">
            <a:avLst/>
          </a:prstGeom>
          <a:gradFill flip="none" rotWithShape="1">
            <a:gsLst>
              <a:gs pos="29000">
                <a:schemeClr val="accent1"/>
              </a:gs>
              <a:gs pos="33000">
                <a:srgbClr val="FFFF00">
                  <a:alpha val="21000"/>
                </a:srgbClr>
              </a:gs>
              <a:gs pos="58000">
                <a:srgbClr val="FFFF00">
                  <a:alpha val="14000"/>
                </a:srgbClr>
              </a:gs>
              <a:gs pos="76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Textfeld 41"/>
          <p:cNvSpPr txBox="1"/>
          <p:nvPr/>
        </p:nvSpPr>
        <p:spPr>
          <a:xfrm>
            <a:off x="3476931" y="2431517"/>
            <a:ext cx="1162498" cy="369332"/>
          </a:xfrm>
          <a:prstGeom prst="rect">
            <a:avLst/>
          </a:prstGeom>
          <a:noFill/>
        </p:spPr>
        <p:txBody>
          <a:bodyPr wrap="none" rtlCol="0">
            <a:spAutoFit/>
          </a:bodyPr>
          <a:lstStyle/>
          <a:p>
            <a:r>
              <a:rPr lang="de-DE" dirty="0"/>
              <a:t>Lesephase</a:t>
            </a:r>
          </a:p>
        </p:txBody>
      </p:sp>
    </p:spTree>
    <p:extLst>
      <p:ext uri="{BB962C8B-B14F-4D97-AF65-F5344CB8AC3E}">
        <p14:creationId xmlns:p14="http://schemas.microsoft.com/office/powerpoint/2010/main" val="39664141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Grafik 54"/>
          <p:cNvPicPr>
            <a:picLocks noChangeAspect="1"/>
          </p:cNvPicPr>
          <p:nvPr/>
        </p:nvPicPr>
        <p:blipFill>
          <a:blip r:embed="rId3"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392125">
            <a:off x="2223960" y="1477205"/>
            <a:ext cx="7422691" cy="5061887"/>
          </a:xfrm>
          <a:prstGeom prst="rect">
            <a:avLst/>
          </a:prstGeom>
        </p:spPr>
      </p:pic>
      <p:grpSp>
        <p:nvGrpSpPr>
          <p:cNvPr id="2" name="Gruppieren 1"/>
          <p:cNvGrpSpPr/>
          <p:nvPr/>
        </p:nvGrpSpPr>
        <p:grpSpPr>
          <a:xfrm rot="20815816">
            <a:off x="613327" y="2203383"/>
            <a:ext cx="1332348" cy="2043855"/>
            <a:chOff x="640623" y="2885770"/>
            <a:chExt cx="1332348" cy="2043855"/>
          </a:xfrm>
        </p:grpSpPr>
        <p:sp>
          <p:nvSpPr>
            <p:cNvPr id="9" name="Richtungspfeil 13"/>
            <p:cNvSpPr/>
            <p:nvPr/>
          </p:nvSpPr>
          <p:spPr>
            <a:xfrm rot="16359781">
              <a:off x="-84985" y="3611378"/>
              <a:ext cx="2011838" cy="560621"/>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10" name="Richtungspfeil 43"/>
            <p:cNvSpPr/>
            <p:nvPr/>
          </p:nvSpPr>
          <p:spPr>
            <a:xfrm rot="16359781">
              <a:off x="688678" y="3645332"/>
              <a:ext cx="2007963" cy="560623"/>
            </a:xfrm>
            <a:prstGeom prst="homePlate">
              <a:avLst>
                <a:gd name="adj" fmla="val 64634"/>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11" name="Textfeld 10"/>
            <p:cNvSpPr txBox="1"/>
            <p:nvPr/>
          </p:nvSpPr>
          <p:spPr>
            <a:xfrm rot="16359781">
              <a:off x="221331" y="3859541"/>
              <a:ext cx="1403782" cy="369332"/>
            </a:xfrm>
            <a:prstGeom prst="rect">
              <a:avLst/>
            </a:prstGeom>
            <a:noFill/>
            <a:ln>
              <a:noFill/>
            </a:ln>
          </p:spPr>
          <p:txBody>
            <a:bodyPr wrap="none" rtlCol="0">
              <a:spAutoFit/>
            </a:bodyPr>
            <a:lstStyle/>
            <a:p>
              <a:r>
                <a:rPr lang="de-DE" b="1" dirty="0">
                  <a:solidFill>
                    <a:schemeClr val="bg1"/>
                  </a:solidFill>
                </a:rPr>
                <a:t>Organisation</a:t>
              </a:r>
            </a:p>
          </p:txBody>
        </p:sp>
        <p:sp>
          <p:nvSpPr>
            <p:cNvPr id="12" name="Textfeld 11"/>
            <p:cNvSpPr txBox="1"/>
            <p:nvPr/>
          </p:nvSpPr>
          <p:spPr>
            <a:xfrm rot="16359781">
              <a:off x="1051845" y="3879817"/>
              <a:ext cx="1278042" cy="369332"/>
            </a:xfrm>
            <a:prstGeom prst="rect">
              <a:avLst/>
            </a:prstGeom>
            <a:noFill/>
            <a:ln>
              <a:noFill/>
            </a:ln>
          </p:spPr>
          <p:txBody>
            <a:bodyPr wrap="none" rtlCol="0">
              <a:spAutoFit/>
            </a:bodyPr>
            <a:lstStyle/>
            <a:p>
              <a:r>
                <a:rPr lang="de-DE" b="1" dirty="0">
                  <a:solidFill>
                    <a:schemeClr val="bg1"/>
                  </a:solidFill>
                </a:rPr>
                <a:t>Mündigkeit</a:t>
              </a:r>
            </a:p>
          </p:txBody>
        </p:sp>
      </p:grpSp>
      <p:sp>
        <p:nvSpPr>
          <p:cNvPr id="14" name="Textfeld 13"/>
          <p:cNvSpPr txBox="1"/>
          <p:nvPr/>
        </p:nvSpPr>
        <p:spPr>
          <a:xfrm rot="768693">
            <a:off x="3178931" y="2510861"/>
            <a:ext cx="2875927" cy="369332"/>
          </a:xfrm>
          <a:prstGeom prst="rect">
            <a:avLst/>
          </a:prstGeom>
          <a:noFill/>
          <a:ln>
            <a:noFill/>
          </a:ln>
        </p:spPr>
        <p:txBody>
          <a:bodyPr wrap="square" rtlCol="0">
            <a:spAutoFit/>
          </a:bodyPr>
          <a:lstStyle/>
          <a:p>
            <a:r>
              <a:rPr lang="de-DE" b="1" dirty="0">
                <a:solidFill>
                  <a:schemeClr val="accent2">
                    <a:lumMod val="75000"/>
                  </a:schemeClr>
                </a:solidFill>
              </a:rPr>
              <a:t>Reflexion der Organisation</a:t>
            </a:r>
          </a:p>
        </p:txBody>
      </p:sp>
      <p:grpSp>
        <p:nvGrpSpPr>
          <p:cNvPr id="27" name="Gruppieren 26"/>
          <p:cNvGrpSpPr/>
          <p:nvPr/>
        </p:nvGrpSpPr>
        <p:grpSpPr>
          <a:xfrm rot="956913">
            <a:off x="2917968" y="2825875"/>
            <a:ext cx="1858780" cy="2369283"/>
            <a:chOff x="3994544" y="2753808"/>
            <a:chExt cx="1403516" cy="2369283"/>
          </a:xfrm>
        </p:grpSpPr>
        <p:sp>
          <p:nvSpPr>
            <p:cNvPr id="28" name="Rechteck 27"/>
            <p:cNvSpPr/>
            <p:nvPr/>
          </p:nvSpPr>
          <p:spPr>
            <a:xfrm rot="21447756">
              <a:off x="4073569" y="4613137"/>
              <a:ext cx="1324491" cy="50995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 Überblick verschaffen</a:t>
              </a:r>
            </a:p>
          </p:txBody>
        </p:sp>
        <p:sp>
          <p:nvSpPr>
            <p:cNvPr id="29" name="Rechteck 28"/>
            <p:cNvSpPr/>
            <p:nvPr/>
          </p:nvSpPr>
          <p:spPr>
            <a:xfrm rot="21447756">
              <a:off x="4046920" y="3993198"/>
              <a:ext cx="1324491" cy="50995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Strukturieren</a:t>
              </a:r>
              <a:br>
                <a:rPr lang="de-DE" sz="1600" dirty="0">
                  <a:solidFill>
                    <a:schemeClr val="tx1"/>
                  </a:solidFill>
                </a:rPr>
              </a:br>
              <a:r>
                <a:rPr lang="de-DE" sz="1600" dirty="0">
                  <a:solidFill>
                    <a:schemeClr val="tx1"/>
                  </a:solidFill>
                </a:rPr>
                <a:t>&amp; Aufteilen</a:t>
              </a:r>
            </a:p>
          </p:txBody>
        </p:sp>
        <p:sp>
          <p:nvSpPr>
            <p:cNvPr id="30" name="Rechteck 29"/>
            <p:cNvSpPr/>
            <p:nvPr/>
          </p:nvSpPr>
          <p:spPr>
            <a:xfrm rot="21447756">
              <a:off x="4020560" y="3369608"/>
              <a:ext cx="1324491" cy="50995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Teilaufgaben bearbeiten</a:t>
              </a:r>
            </a:p>
          </p:txBody>
        </p:sp>
        <p:sp>
          <p:nvSpPr>
            <p:cNvPr id="31" name="Rechteck 30"/>
            <p:cNvSpPr/>
            <p:nvPr/>
          </p:nvSpPr>
          <p:spPr>
            <a:xfrm rot="21447756">
              <a:off x="3994544" y="2753808"/>
              <a:ext cx="1324491" cy="50995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Zusammenführen</a:t>
              </a:r>
            </a:p>
          </p:txBody>
        </p:sp>
      </p:grpSp>
      <p:sp>
        <p:nvSpPr>
          <p:cNvPr id="32" name="Textfeld 31"/>
          <p:cNvSpPr txBox="1"/>
          <p:nvPr/>
        </p:nvSpPr>
        <p:spPr>
          <a:xfrm rot="768693">
            <a:off x="6539675" y="2590770"/>
            <a:ext cx="2875927" cy="369332"/>
          </a:xfrm>
          <a:prstGeom prst="rect">
            <a:avLst/>
          </a:prstGeom>
          <a:noFill/>
          <a:ln>
            <a:noFill/>
          </a:ln>
        </p:spPr>
        <p:txBody>
          <a:bodyPr wrap="square" rtlCol="0">
            <a:spAutoFit/>
          </a:bodyPr>
          <a:lstStyle/>
          <a:p>
            <a:r>
              <a:rPr lang="de-DE" b="1" dirty="0">
                <a:solidFill>
                  <a:srgbClr val="C00000"/>
                </a:solidFill>
              </a:rPr>
              <a:t>„politische“ Reflexion</a:t>
            </a:r>
          </a:p>
        </p:txBody>
      </p:sp>
      <p:grpSp>
        <p:nvGrpSpPr>
          <p:cNvPr id="4" name="Gruppieren 3"/>
          <p:cNvGrpSpPr/>
          <p:nvPr/>
        </p:nvGrpSpPr>
        <p:grpSpPr>
          <a:xfrm rot="940116">
            <a:off x="6255626" y="2968212"/>
            <a:ext cx="1942803" cy="2369283"/>
            <a:chOff x="6811618" y="3126650"/>
            <a:chExt cx="1710377" cy="2369283"/>
          </a:xfrm>
        </p:grpSpPr>
        <p:sp>
          <p:nvSpPr>
            <p:cNvPr id="33" name="Rechteck 32"/>
            <p:cNvSpPr/>
            <p:nvPr/>
          </p:nvSpPr>
          <p:spPr>
            <a:xfrm rot="21447756">
              <a:off x="6890643" y="4985979"/>
              <a:ext cx="1631352" cy="50995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 Kenntnis haben</a:t>
              </a:r>
            </a:p>
          </p:txBody>
        </p:sp>
        <p:sp>
          <p:nvSpPr>
            <p:cNvPr id="34" name="Rechteck 33"/>
            <p:cNvSpPr/>
            <p:nvPr/>
          </p:nvSpPr>
          <p:spPr>
            <a:xfrm rot="21447756">
              <a:off x="6863994" y="4366040"/>
              <a:ext cx="1631352" cy="50995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Zusammenhänge erkennen</a:t>
              </a:r>
            </a:p>
          </p:txBody>
        </p:sp>
        <p:sp>
          <p:nvSpPr>
            <p:cNvPr id="35" name="Rechteck 34"/>
            <p:cNvSpPr/>
            <p:nvPr/>
          </p:nvSpPr>
          <p:spPr>
            <a:xfrm rot="21447756">
              <a:off x="6837634" y="3742450"/>
              <a:ext cx="1631352" cy="50995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Bedeutung reflektieren</a:t>
              </a:r>
            </a:p>
          </p:txBody>
        </p:sp>
        <p:sp>
          <p:nvSpPr>
            <p:cNvPr id="36" name="Rechteck 35"/>
            <p:cNvSpPr/>
            <p:nvPr/>
          </p:nvSpPr>
          <p:spPr>
            <a:xfrm rot="21447756">
              <a:off x="6811618" y="3126650"/>
              <a:ext cx="1631352" cy="50995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bewerten</a:t>
              </a:r>
            </a:p>
          </p:txBody>
        </p:sp>
      </p:grpSp>
    </p:spTree>
    <p:extLst>
      <p:ext uri="{BB962C8B-B14F-4D97-AF65-F5344CB8AC3E}">
        <p14:creationId xmlns:p14="http://schemas.microsoft.com/office/powerpoint/2010/main" val="890314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2"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 name="Gruppieren 53"/>
          <p:cNvGrpSpPr/>
          <p:nvPr/>
        </p:nvGrpSpPr>
        <p:grpSpPr>
          <a:xfrm rot="21422911">
            <a:off x="3021662" y="1787517"/>
            <a:ext cx="332556" cy="518613"/>
            <a:chOff x="894190" y="2767564"/>
            <a:chExt cx="332556" cy="518613"/>
          </a:xfrm>
        </p:grpSpPr>
        <p:sp>
          <p:nvSpPr>
            <p:cNvPr id="55" name="Freihandform 54"/>
            <p:cNvSpPr/>
            <p:nvPr/>
          </p:nvSpPr>
          <p:spPr>
            <a:xfrm>
              <a:off x="894190" y="2767564"/>
              <a:ext cx="206477" cy="511277"/>
            </a:xfrm>
            <a:custGeom>
              <a:avLst/>
              <a:gdLst>
                <a:gd name="connsiteX0" fmla="*/ 0 w 324464"/>
                <a:gd name="connsiteY0" fmla="*/ 167148 h 511277"/>
                <a:gd name="connsiteX1" fmla="*/ 68826 w 324464"/>
                <a:gd name="connsiteY1" fmla="*/ 245806 h 511277"/>
                <a:gd name="connsiteX2" fmla="*/ 235974 w 324464"/>
                <a:gd name="connsiteY2" fmla="*/ 127819 h 511277"/>
                <a:gd name="connsiteX3" fmla="*/ 216309 w 324464"/>
                <a:gd name="connsiteY3" fmla="*/ 511277 h 511277"/>
                <a:gd name="connsiteX4" fmla="*/ 324464 w 324464"/>
                <a:gd name="connsiteY4" fmla="*/ 511277 h 511277"/>
                <a:gd name="connsiteX5" fmla="*/ 324464 w 324464"/>
                <a:gd name="connsiteY5" fmla="*/ 0 h 511277"/>
                <a:gd name="connsiteX6" fmla="*/ 0 w 324464"/>
                <a:gd name="connsiteY6" fmla="*/ 167148 h 511277"/>
                <a:gd name="connsiteX0" fmla="*/ 0 w 324464"/>
                <a:gd name="connsiteY0" fmla="*/ 167148 h 511277"/>
                <a:gd name="connsiteX1" fmla="*/ 157317 w 324464"/>
                <a:gd name="connsiteY1" fmla="*/ 216309 h 511277"/>
                <a:gd name="connsiteX2" fmla="*/ 235974 w 324464"/>
                <a:gd name="connsiteY2" fmla="*/ 127819 h 511277"/>
                <a:gd name="connsiteX3" fmla="*/ 216309 w 324464"/>
                <a:gd name="connsiteY3" fmla="*/ 511277 h 511277"/>
                <a:gd name="connsiteX4" fmla="*/ 324464 w 324464"/>
                <a:gd name="connsiteY4" fmla="*/ 511277 h 511277"/>
                <a:gd name="connsiteX5" fmla="*/ 324464 w 324464"/>
                <a:gd name="connsiteY5" fmla="*/ 0 h 511277"/>
                <a:gd name="connsiteX6" fmla="*/ 0 w 324464"/>
                <a:gd name="connsiteY6" fmla="*/ 167148 h 511277"/>
                <a:gd name="connsiteX0" fmla="*/ 0 w 206477"/>
                <a:gd name="connsiteY0" fmla="*/ 78657 h 511277"/>
                <a:gd name="connsiteX1" fmla="*/ 39330 w 206477"/>
                <a:gd name="connsiteY1" fmla="*/ 216309 h 511277"/>
                <a:gd name="connsiteX2" fmla="*/ 117987 w 206477"/>
                <a:gd name="connsiteY2" fmla="*/ 127819 h 511277"/>
                <a:gd name="connsiteX3" fmla="*/ 98322 w 206477"/>
                <a:gd name="connsiteY3" fmla="*/ 511277 h 511277"/>
                <a:gd name="connsiteX4" fmla="*/ 206477 w 206477"/>
                <a:gd name="connsiteY4" fmla="*/ 511277 h 511277"/>
                <a:gd name="connsiteX5" fmla="*/ 206477 w 206477"/>
                <a:gd name="connsiteY5" fmla="*/ 0 h 511277"/>
                <a:gd name="connsiteX6" fmla="*/ 0 w 206477"/>
                <a:gd name="connsiteY6" fmla="*/ 78657 h 511277"/>
                <a:gd name="connsiteX0" fmla="*/ 0 w 206477"/>
                <a:gd name="connsiteY0" fmla="*/ 78657 h 511277"/>
                <a:gd name="connsiteX1" fmla="*/ 13204 w 206477"/>
                <a:gd name="connsiteY1" fmla="*/ 184958 h 511277"/>
                <a:gd name="connsiteX2" fmla="*/ 117987 w 206477"/>
                <a:gd name="connsiteY2" fmla="*/ 127819 h 511277"/>
                <a:gd name="connsiteX3" fmla="*/ 98322 w 206477"/>
                <a:gd name="connsiteY3" fmla="*/ 511277 h 511277"/>
                <a:gd name="connsiteX4" fmla="*/ 206477 w 206477"/>
                <a:gd name="connsiteY4" fmla="*/ 511277 h 511277"/>
                <a:gd name="connsiteX5" fmla="*/ 206477 w 206477"/>
                <a:gd name="connsiteY5" fmla="*/ 0 h 511277"/>
                <a:gd name="connsiteX6" fmla="*/ 0 w 206477"/>
                <a:gd name="connsiteY6" fmla="*/ 78657 h 51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477" h="511277">
                  <a:moveTo>
                    <a:pt x="0" y="78657"/>
                  </a:moveTo>
                  <a:lnTo>
                    <a:pt x="13204" y="184958"/>
                  </a:lnTo>
                  <a:lnTo>
                    <a:pt x="117987" y="127819"/>
                  </a:lnTo>
                  <a:lnTo>
                    <a:pt x="98322" y="511277"/>
                  </a:lnTo>
                  <a:lnTo>
                    <a:pt x="206477" y="511277"/>
                  </a:lnTo>
                  <a:lnTo>
                    <a:pt x="206477" y="0"/>
                  </a:lnTo>
                  <a:lnTo>
                    <a:pt x="0" y="7865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9" name="Ellipse 58"/>
            <p:cNvSpPr/>
            <p:nvPr/>
          </p:nvSpPr>
          <p:spPr>
            <a:xfrm>
              <a:off x="1137919" y="3192125"/>
              <a:ext cx="88827" cy="940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60" name="Gruppieren 59"/>
          <p:cNvGrpSpPr/>
          <p:nvPr/>
        </p:nvGrpSpPr>
        <p:grpSpPr>
          <a:xfrm>
            <a:off x="2994684" y="2863376"/>
            <a:ext cx="471743" cy="496389"/>
            <a:chOff x="6049375" y="3022788"/>
            <a:chExt cx="471743" cy="496389"/>
          </a:xfrm>
        </p:grpSpPr>
        <p:sp>
          <p:nvSpPr>
            <p:cNvPr id="63" name="Ellipse 62"/>
            <p:cNvSpPr/>
            <p:nvPr/>
          </p:nvSpPr>
          <p:spPr>
            <a:xfrm>
              <a:off x="6432291" y="3414478"/>
              <a:ext cx="88827" cy="940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7" name="Freihandform 66"/>
            <p:cNvSpPr/>
            <p:nvPr/>
          </p:nvSpPr>
          <p:spPr>
            <a:xfrm>
              <a:off x="6049375" y="3022788"/>
              <a:ext cx="329185" cy="496389"/>
            </a:xfrm>
            <a:custGeom>
              <a:avLst/>
              <a:gdLst>
                <a:gd name="connsiteX0" fmla="*/ 73152 w 308283"/>
                <a:gd name="connsiteY0" fmla="*/ 151530 h 496389"/>
                <a:gd name="connsiteX1" fmla="*/ 5225 w 308283"/>
                <a:gd name="connsiteY1" fmla="*/ 161980 h 496389"/>
                <a:gd name="connsiteX2" fmla="*/ 0 w 308283"/>
                <a:gd name="connsiteY2" fmla="*/ 36576 h 496389"/>
                <a:gd name="connsiteX3" fmla="*/ 219456 w 308283"/>
                <a:gd name="connsiteY3" fmla="*/ 0 h 496389"/>
                <a:gd name="connsiteX4" fmla="*/ 308283 w 308283"/>
                <a:gd name="connsiteY4" fmla="*/ 188106 h 496389"/>
                <a:gd name="connsiteX5" fmla="*/ 120178 w 308283"/>
                <a:gd name="connsiteY5" fmla="*/ 428462 h 496389"/>
                <a:gd name="connsiteX6" fmla="*/ 292608 w 308283"/>
                <a:gd name="connsiteY6" fmla="*/ 402336 h 496389"/>
                <a:gd name="connsiteX7" fmla="*/ 282157 w 308283"/>
                <a:gd name="connsiteY7" fmla="*/ 496389 h 496389"/>
                <a:gd name="connsiteX8" fmla="*/ 20900 w 308283"/>
                <a:gd name="connsiteY8" fmla="*/ 475488 h 496389"/>
                <a:gd name="connsiteX9" fmla="*/ 214231 w 308283"/>
                <a:gd name="connsiteY9" fmla="*/ 172430 h 496389"/>
                <a:gd name="connsiteX10" fmla="*/ 161979 w 308283"/>
                <a:gd name="connsiteY10" fmla="*/ 73152 h 496389"/>
                <a:gd name="connsiteX11" fmla="*/ 94052 w 308283"/>
                <a:gd name="connsiteY11" fmla="*/ 88828 h 496389"/>
                <a:gd name="connsiteX12" fmla="*/ 73152 w 308283"/>
                <a:gd name="connsiteY12" fmla="*/ 151530 h 496389"/>
                <a:gd name="connsiteX0" fmla="*/ 73152 w 308283"/>
                <a:gd name="connsiteY0" fmla="*/ 151530 h 496389"/>
                <a:gd name="connsiteX1" fmla="*/ 5225 w 308283"/>
                <a:gd name="connsiteY1" fmla="*/ 109728 h 496389"/>
                <a:gd name="connsiteX2" fmla="*/ 0 w 308283"/>
                <a:gd name="connsiteY2" fmla="*/ 36576 h 496389"/>
                <a:gd name="connsiteX3" fmla="*/ 219456 w 308283"/>
                <a:gd name="connsiteY3" fmla="*/ 0 h 496389"/>
                <a:gd name="connsiteX4" fmla="*/ 308283 w 308283"/>
                <a:gd name="connsiteY4" fmla="*/ 188106 h 496389"/>
                <a:gd name="connsiteX5" fmla="*/ 120178 w 308283"/>
                <a:gd name="connsiteY5" fmla="*/ 428462 h 496389"/>
                <a:gd name="connsiteX6" fmla="*/ 292608 w 308283"/>
                <a:gd name="connsiteY6" fmla="*/ 402336 h 496389"/>
                <a:gd name="connsiteX7" fmla="*/ 282157 w 308283"/>
                <a:gd name="connsiteY7" fmla="*/ 496389 h 496389"/>
                <a:gd name="connsiteX8" fmla="*/ 20900 w 308283"/>
                <a:gd name="connsiteY8" fmla="*/ 475488 h 496389"/>
                <a:gd name="connsiteX9" fmla="*/ 214231 w 308283"/>
                <a:gd name="connsiteY9" fmla="*/ 172430 h 496389"/>
                <a:gd name="connsiteX10" fmla="*/ 161979 w 308283"/>
                <a:gd name="connsiteY10" fmla="*/ 73152 h 496389"/>
                <a:gd name="connsiteX11" fmla="*/ 94052 w 308283"/>
                <a:gd name="connsiteY11" fmla="*/ 88828 h 496389"/>
                <a:gd name="connsiteX12" fmla="*/ 73152 w 308283"/>
                <a:gd name="connsiteY12" fmla="*/ 151530 h 496389"/>
                <a:gd name="connsiteX0" fmla="*/ 67927 w 303058"/>
                <a:gd name="connsiteY0" fmla="*/ 151530 h 496389"/>
                <a:gd name="connsiteX1" fmla="*/ 0 w 303058"/>
                <a:gd name="connsiteY1" fmla="*/ 109728 h 496389"/>
                <a:gd name="connsiteX2" fmla="*/ 62701 w 303058"/>
                <a:gd name="connsiteY2" fmla="*/ 15676 h 496389"/>
                <a:gd name="connsiteX3" fmla="*/ 214231 w 303058"/>
                <a:gd name="connsiteY3" fmla="*/ 0 h 496389"/>
                <a:gd name="connsiteX4" fmla="*/ 303058 w 303058"/>
                <a:gd name="connsiteY4" fmla="*/ 188106 h 496389"/>
                <a:gd name="connsiteX5" fmla="*/ 114953 w 303058"/>
                <a:gd name="connsiteY5" fmla="*/ 428462 h 496389"/>
                <a:gd name="connsiteX6" fmla="*/ 287383 w 303058"/>
                <a:gd name="connsiteY6" fmla="*/ 402336 h 496389"/>
                <a:gd name="connsiteX7" fmla="*/ 276932 w 303058"/>
                <a:gd name="connsiteY7" fmla="*/ 496389 h 496389"/>
                <a:gd name="connsiteX8" fmla="*/ 15675 w 303058"/>
                <a:gd name="connsiteY8" fmla="*/ 475488 h 496389"/>
                <a:gd name="connsiteX9" fmla="*/ 209006 w 303058"/>
                <a:gd name="connsiteY9" fmla="*/ 172430 h 496389"/>
                <a:gd name="connsiteX10" fmla="*/ 156754 w 303058"/>
                <a:gd name="connsiteY10" fmla="*/ 73152 h 496389"/>
                <a:gd name="connsiteX11" fmla="*/ 88827 w 303058"/>
                <a:gd name="connsiteY11" fmla="*/ 88828 h 496389"/>
                <a:gd name="connsiteX12" fmla="*/ 67927 w 303058"/>
                <a:gd name="connsiteY12" fmla="*/ 151530 h 496389"/>
                <a:gd name="connsiteX0" fmla="*/ 94054 w 329185"/>
                <a:gd name="connsiteY0" fmla="*/ 151530 h 496389"/>
                <a:gd name="connsiteX1" fmla="*/ 26127 w 329185"/>
                <a:gd name="connsiteY1" fmla="*/ 109728 h 496389"/>
                <a:gd name="connsiteX2" fmla="*/ 88828 w 329185"/>
                <a:gd name="connsiteY2" fmla="*/ 15676 h 496389"/>
                <a:gd name="connsiteX3" fmla="*/ 240358 w 329185"/>
                <a:gd name="connsiteY3" fmla="*/ 0 h 496389"/>
                <a:gd name="connsiteX4" fmla="*/ 329185 w 329185"/>
                <a:gd name="connsiteY4" fmla="*/ 188106 h 496389"/>
                <a:gd name="connsiteX5" fmla="*/ 141080 w 329185"/>
                <a:gd name="connsiteY5" fmla="*/ 428462 h 496389"/>
                <a:gd name="connsiteX6" fmla="*/ 313510 w 329185"/>
                <a:gd name="connsiteY6" fmla="*/ 402336 h 496389"/>
                <a:gd name="connsiteX7" fmla="*/ 303059 w 329185"/>
                <a:gd name="connsiteY7" fmla="*/ 496389 h 496389"/>
                <a:gd name="connsiteX8" fmla="*/ 0 w 329185"/>
                <a:gd name="connsiteY8" fmla="*/ 465038 h 496389"/>
                <a:gd name="connsiteX9" fmla="*/ 235133 w 329185"/>
                <a:gd name="connsiteY9" fmla="*/ 172430 h 496389"/>
                <a:gd name="connsiteX10" fmla="*/ 182881 w 329185"/>
                <a:gd name="connsiteY10" fmla="*/ 73152 h 496389"/>
                <a:gd name="connsiteX11" fmla="*/ 114954 w 329185"/>
                <a:gd name="connsiteY11" fmla="*/ 88828 h 496389"/>
                <a:gd name="connsiteX12" fmla="*/ 94054 w 329185"/>
                <a:gd name="connsiteY12" fmla="*/ 151530 h 496389"/>
                <a:gd name="connsiteX0" fmla="*/ 94054 w 329185"/>
                <a:gd name="connsiteY0" fmla="*/ 151530 h 496389"/>
                <a:gd name="connsiteX1" fmla="*/ 26127 w 329185"/>
                <a:gd name="connsiteY1" fmla="*/ 109728 h 496389"/>
                <a:gd name="connsiteX2" fmla="*/ 88828 w 329185"/>
                <a:gd name="connsiteY2" fmla="*/ 15676 h 496389"/>
                <a:gd name="connsiteX3" fmla="*/ 240358 w 329185"/>
                <a:gd name="connsiteY3" fmla="*/ 0 h 496389"/>
                <a:gd name="connsiteX4" fmla="*/ 329185 w 329185"/>
                <a:gd name="connsiteY4" fmla="*/ 188106 h 496389"/>
                <a:gd name="connsiteX5" fmla="*/ 141080 w 329185"/>
                <a:gd name="connsiteY5" fmla="*/ 397112 h 496389"/>
                <a:gd name="connsiteX6" fmla="*/ 313510 w 329185"/>
                <a:gd name="connsiteY6" fmla="*/ 402336 h 496389"/>
                <a:gd name="connsiteX7" fmla="*/ 303059 w 329185"/>
                <a:gd name="connsiteY7" fmla="*/ 496389 h 496389"/>
                <a:gd name="connsiteX8" fmla="*/ 0 w 329185"/>
                <a:gd name="connsiteY8" fmla="*/ 465038 h 496389"/>
                <a:gd name="connsiteX9" fmla="*/ 235133 w 329185"/>
                <a:gd name="connsiteY9" fmla="*/ 172430 h 496389"/>
                <a:gd name="connsiteX10" fmla="*/ 182881 w 329185"/>
                <a:gd name="connsiteY10" fmla="*/ 73152 h 496389"/>
                <a:gd name="connsiteX11" fmla="*/ 114954 w 329185"/>
                <a:gd name="connsiteY11" fmla="*/ 88828 h 496389"/>
                <a:gd name="connsiteX12" fmla="*/ 94054 w 329185"/>
                <a:gd name="connsiteY12" fmla="*/ 151530 h 496389"/>
                <a:gd name="connsiteX0" fmla="*/ 224681 w 459812"/>
                <a:gd name="connsiteY0" fmla="*/ 266483 h 611342"/>
                <a:gd name="connsiteX1" fmla="*/ 156754 w 459812"/>
                <a:gd name="connsiteY1" fmla="*/ 224681 h 611342"/>
                <a:gd name="connsiteX2" fmla="*/ 219455 w 459812"/>
                <a:gd name="connsiteY2" fmla="*/ 130629 h 611342"/>
                <a:gd name="connsiteX3" fmla="*/ 370985 w 459812"/>
                <a:gd name="connsiteY3" fmla="*/ 114953 h 611342"/>
                <a:gd name="connsiteX4" fmla="*/ 459812 w 459812"/>
                <a:gd name="connsiteY4" fmla="*/ 303059 h 611342"/>
                <a:gd name="connsiteX5" fmla="*/ 271707 w 459812"/>
                <a:gd name="connsiteY5" fmla="*/ 512065 h 611342"/>
                <a:gd name="connsiteX6" fmla="*/ 444137 w 459812"/>
                <a:gd name="connsiteY6" fmla="*/ 517289 h 611342"/>
                <a:gd name="connsiteX7" fmla="*/ 433686 w 459812"/>
                <a:gd name="connsiteY7" fmla="*/ 611342 h 611342"/>
                <a:gd name="connsiteX8" fmla="*/ 130627 w 459812"/>
                <a:gd name="connsiteY8" fmla="*/ 579991 h 611342"/>
                <a:gd name="connsiteX9" fmla="*/ 365760 w 459812"/>
                <a:gd name="connsiteY9" fmla="*/ 287383 h 611342"/>
                <a:gd name="connsiteX10" fmla="*/ 313508 w 459812"/>
                <a:gd name="connsiteY10" fmla="*/ 188105 h 611342"/>
                <a:gd name="connsiteX11" fmla="*/ 0 w 459812"/>
                <a:gd name="connsiteY11" fmla="*/ 0 h 611342"/>
                <a:gd name="connsiteX12" fmla="*/ 224681 w 459812"/>
                <a:gd name="connsiteY12" fmla="*/ 266483 h 611342"/>
                <a:gd name="connsiteX0" fmla="*/ 94054 w 329185"/>
                <a:gd name="connsiteY0" fmla="*/ 151530 h 496389"/>
                <a:gd name="connsiteX1" fmla="*/ 26127 w 329185"/>
                <a:gd name="connsiteY1" fmla="*/ 109728 h 496389"/>
                <a:gd name="connsiteX2" fmla="*/ 88828 w 329185"/>
                <a:gd name="connsiteY2" fmla="*/ 15676 h 496389"/>
                <a:gd name="connsiteX3" fmla="*/ 240358 w 329185"/>
                <a:gd name="connsiteY3" fmla="*/ 0 h 496389"/>
                <a:gd name="connsiteX4" fmla="*/ 329185 w 329185"/>
                <a:gd name="connsiteY4" fmla="*/ 188106 h 496389"/>
                <a:gd name="connsiteX5" fmla="*/ 141080 w 329185"/>
                <a:gd name="connsiteY5" fmla="*/ 397112 h 496389"/>
                <a:gd name="connsiteX6" fmla="*/ 313510 w 329185"/>
                <a:gd name="connsiteY6" fmla="*/ 402336 h 496389"/>
                <a:gd name="connsiteX7" fmla="*/ 303059 w 329185"/>
                <a:gd name="connsiteY7" fmla="*/ 496389 h 496389"/>
                <a:gd name="connsiteX8" fmla="*/ 0 w 329185"/>
                <a:gd name="connsiteY8" fmla="*/ 465038 h 496389"/>
                <a:gd name="connsiteX9" fmla="*/ 235133 w 329185"/>
                <a:gd name="connsiteY9" fmla="*/ 172430 h 496389"/>
                <a:gd name="connsiteX10" fmla="*/ 182881 w 329185"/>
                <a:gd name="connsiteY10" fmla="*/ 73152 h 496389"/>
                <a:gd name="connsiteX11" fmla="*/ 94054 w 329185"/>
                <a:gd name="connsiteY11" fmla="*/ 151530 h 496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9185" h="496389">
                  <a:moveTo>
                    <a:pt x="94054" y="151530"/>
                  </a:moveTo>
                  <a:lnTo>
                    <a:pt x="26127" y="109728"/>
                  </a:lnTo>
                  <a:lnTo>
                    <a:pt x="88828" y="15676"/>
                  </a:lnTo>
                  <a:lnTo>
                    <a:pt x="240358" y="0"/>
                  </a:lnTo>
                  <a:lnTo>
                    <a:pt x="329185" y="188106"/>
                  </a:lnTo>
                  <a:lnTo>
                    <a:pt x="141080" y="397112"/>
                  </a:lnTo>
                  <a:lnTo>
                    <a:pt x="313510" y="402336"/>
                  </a:lnTo>
                  <a:lnTo>
                    <a:pt x="303059" y="496389"/>
                  </a:lnTo>
                  <a:lnTo>
                    <a:pt x="0" y="465038"/>
                  </a:lnTo>
                  <a:lnTo>
                    <a:pt x="235133" y="172430"/>
                  </a:lnTo>
                  <a:lnTo>
                    <a:pt x="182881" y="73152"/>
                  </a:lnTo>
                  <a:lnTo>
                    <a:pt x="94054" y="15153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68" name="Textfeld 67"/>
          <p:cNvSpPr txBox="1"/>
          <p:nvPr/>
        </p:nvSpPr>
        <p:spPr>
          <a:xfrm>
            <a:off x="3476931" y="1712642"/>
            <a:ext cx="1960793" cy="369332"/>
          </a:xfrm>
          <a:prstGeom prst="rect">
            <a:avLst/>
          </a:prstGeom>
          <a:noFill/>
        </p:spPr>
        <p:txBody>
          <a:bodyPr wrap="none" rtlCol="0">
            <a:spAutoFit/>
          </a:bodyPr>
          <a:lstStyle/>
          <a:p>
            <a:r>
              <a:rPr lang="de-DE" dirty="0"/>
              <a:t>Rückblick auf ZPG0</a:t>
            </a:r>
          </a:p>
        </p:txBody>
      </p:sp>
      <p:sp>
        <p:nvSpPr>
          <p:cNvPr id="71" name="Textfeld 70"/>
          <p:cNvSpPr txBox="1"/>
          <p:nvPr/>
        </p:nvSpPr>
        <p:spPr>
          <a:xfrm>
            <a:off x="3476931" y="2800767"/>
            <a:ext cx="1064715" cy="369332"/>
          </a:xfrm>
          <a:prstGeom prst="rect">
            <a:avLst/>
          </a:prstGeom>
          <a:noFill/>
        </p:spPr>
        <p:txBody>
          <a:bodyPr wrap="none" rtlCol="0">
            <a:spAutoFit/>
          </a:bodyPr>
          <a:lstStyle/>
          <a:p>
            <a:r>
              <a:rPr lang="de-DE" dirty="0"/>
              <a:t>„3 mal 8“</a:t>
            </a:r>
          </a:p>
        </p:txBody>
      </p:sp>
      <p:grpSp>
        <p:nvGrpSpPr>
          <p:cNvPr id="75" name="Gruppieren 74"/>
          <p:cNvGrpSpPr/>
          <p:nvPr/>
        </p:nvGrpSpPr>
        <p:grpSpPr>
          <a:xfrm>
            <a:off x="3006637" y="4078269"/>
            <a:ext cx="407913" cy="459718"/>
            <a:chOff x="1063832" y="5085680"/>
            <a:chExt cx="407913" cy="459718"/>
          </a:xfrm>
        </p:grpSpPr>
        <p:sp>
          <p:nvSpPr>
            <p:cNvPr id="76" name="Ellipse 75"/>
            <p:cNvSpPr/>
            <p:nvPr/>
          </p:nvSpPr>
          <p:spPr>
            <a:xfrm>
              <a:off x="1382918" y="5451346"/>
              <a:ext cx="88827" cy="940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7" name="Freihandform 76"/>
            <p:cNvSpPr/>
            <p:nvPr/>
          </p:nvSpPr>
          <p:spPr>
            <a:xfrm>
              <a:off x="1063832" y="5085680"/>
              <a:ext cx="319086" cy="453758"/>
            </a:xfrm>
            <a:custGeom>
              <a:avLst/>
              <a:gdLst>
                <a:gd name="connsiteX0" fmla="*/ 0 w 282157"/>
                <a:gd name="connsiteY0" fmla="*/ 67927 h 397111"/>
                <a:gd name="connsiteX1" fmla="*/ 31350 w 282157"/>
                <a:gd name="connsiteY1" fmla="*/ 130629 h 397111"/>
                <a:gd name="connsiteX2" fmla="*/ 114953 w 282157"/>
                <a:gd name="connsiteY2" fmla="*/ 62702 h 397111"/>
                <a:gd name="connsiteX3" fmla="*/ 198555 w 282157"/>
                <a:gd name="connsiteY3" fmla="*/ 83603 h 397111"/>
                <a:gd name="connsiteX4" fmla="*/ 177654 w 282157"/>
                <a:gd name="connsiteY4" fmla="*/ 172430 h 397111"/>
                <a:gd name="connsiteX5" fmla="*/ 120178 w 282157"/>
                <a:gd name="connsiteY5" fmla="*/ 161980 h 397111"/>
                <a:gd name="connsiteX6" fmla="*/ 114953 w 282157"/>
                <a:gd name="connsiteY6" fmla="*/ 235132 h 397111"/>
                <a:gd name="connsiteX7" fmla="*/ 182880 w 282157"/>
                <a:gd name="connsiteY7" fmla="*/ 219456 h 397111"/>
                <a:gd name="connsiteX8" fmla="*/ 198555 w 282157"/>
                <a:gd name="connsiteY8" fmla="*/ 303059 h 397111"/>
                <a:gd name="connsiteX9" fmla="*/ 109728 w 282157"/>
                <a:gd name="connsiteY9" fmla="*/ 334410 h 397111"/>
                <a:gd name="connsiteX10" fmla="*/ 52251 w 282157"/>
                <a:gd name="connsiteY10" fmla="*/ 292608 h 397111"/>
                <a:gd name="connsiteX11" fmla="*/ 0 w 282157"/>
                <a:gd name="connsiteY11" fmla="*/ 323959 h 397111"/>
                <a:gd name="connsiteX12" fmla="*/ 88827 w 282157"/>
                <a:gd name="connsiteY12" fmla="*/ 397111 h 397111"/>
                <a:gd name="connsiteX13" fmla="*/ 256032 w 282157"/>
                <a:gd name="connsiteY13" fmla="*/ 350085 h 397111"/>
                <a:gd name="connsiteX14" fmla="*/ 240356 w 282157"/>
                <a:gd name="connsiteY14" fmla="*/ 193331 h 397111"/>
                <a:gd name="connsiteX15" fmla="*/ 282157 w 282157"/>
                <a:gd name="connsiteY15" fmla="*/ 31351 h 397111"/>
                <a:gd name="connsiteX16" fmla="*/ 130628 w 282157"/>
                <a:gd name="connsiteY16" fmla="*/ 0 h 397111"/>
                <a:gd name="connsiteX17" fmla="*/ 0 w 282157"/>
                <a:gd name="connsiteY17" fmla="*/ 67927 h 397111"/>
                <a:gd name="connsiteX0" fmla="*/ 0 w 282157"/>
                <a:gd name="connsiteY0" fmla="*/ 74649 h 403833"/>
                <a:gd name="connsiteX1" fmla="*/ 31350 w 282157"/>
                <a:gd name="connsiteY1" fmla="*/ 137351 h 403833"/>
                <a:gd name="connsiteX2" fmla="*/ 114953 w 282157"/>
                <a:gd name="connsiteY2" fmla="*/ 69424 h 403833"/>
                <a:gd name="connsiteX3" fmla="*/ 198555 w 282157"/>
                <a:gd name="connsiteY3" fmla="*/ 90325 h 403833"/>
                <a:gd name="connsiteX4" fmla="*/ 177654 w 282157"/>
                <a:gd name="connsiteY4" fmla="*/ 179152 h 403833"/>
                <a:gd name="connsiteX5" fmla="*/ 120178 w 282157"/>
                <a:gd name="connsiteY5" fmla="*/ 168702 h 403833"/>
                <a:gd name="connsiteX6" fmla="*/ 114953 w 282157"/>
                <a:gd name="connsiteY6" fmla="*/ 241854 h 403833"/>
                <a:gd name="connsiteX7" fmla="*/ 182880 w 282157"/>
                <a:gd name="connsiteY7" fmla="*/ 226178 h 403833"/>
                <a:gd name="connsiteX8" fmla="*/ 198555 w 282157"/>
                <a:gd name="connsiteY8" fmla="*/ 309781 h 403833"/>
                <a:gd name="connsiteX9" fmla="*/ 109728 w 282157"/>
                <a:gd name="connsiteY9" fmla="*/ 341132 h 403833"/>
                <a:gd name="connsiteX10" fmla="*/ 52251 w 282157"/>
                <a:gd name="connsiteY10" fmla="*/ 299330 h 403833"/>
                <a:gd name="connsiteX11" fmla="*/ 0 w 282157"/>
                <a:gd name="connsiteY11" fmla="*/ 330681 h 403833"/>
                <a:gd name="connsiteX12" fmla="*/ 88827 w 282157"/>
                <a:gd name="connsiteY12" fmla="*/ 403833 h 403833"/>
                <a:gd name="connsiteX13" fmla="*/ 256032 w 282157"/>
                <a:gd name="connsiteY13" fmla="*/ 356807 h 403833"/>
                <a:gd name="connsiteX14" fmla="*/ 240356 w 282157"/>
                <a:gd name="connsiteY14" fmla="*/ 200053 h 403833"/>
                <a:gd name="connsiteX15" fmla="*/ 282157 w 282157"/>
                <a:gd name="connsiteY15" fmla="*/ 38073 h 403833"/>
                <a:gd name="connsiteX16" fmla="*/ 110532 w 282157"/>
                <a:gd name="connsiteY16" fmla="*/ 0 h 403833"/>
                <a:gd name="connsiteX17" fmla="*/ 0 w 282157"/>
                <a:gd name="connsiteY17" fmla="*/ 74649 h 403833"/>
                <a:gd name="connsiteX0" fmla="*/ 0 w 282157"/>
                <a:gd name="connsiteY0" fmla="*/ 74649 h 403833"/>
                <a:gd name="connsiteX1" fmla="*/ 51447 w 282157"/>
                <a:gd name="connsiteY1" fmla="*/ 114945 h 403833"/>
                <a:gd name="connsiteX2" fmla="*/ 114953 w 282157"/>
                <a:gd name="connsiteY2" fmla="*/ 69424 h 403833"/>
                <a:gd name="connsiteX3" fmla="*/ 198555 w 282157"/>
                <a:gd name="connsiteY3" fmla="*/ 90325 h 403833"/>
                <a:gd name="connsiteX4" fmla="*/ 177654 w 282157"/>
                <a:gd name="connsiteY4" fmla="*/ 179152 h 403833"/>
                <a:gd name="connsiteX5" fmla="*/ 120178 w 282157"/>
                <a:gd name="connsiteY5" fmla="*/ 168702 h 403833"/>
                <a:gd name="connsiteX6" fmla="*/ 114953 w 282157"/>
                <a:gd name="connsiteY6" fmla="*/ 241854 h 403833"/>
                <a:gd name="connsiteX7" fmla="*/ 182880 w 282157"/>
                <a:gd name="connsiteY7" fmla="*/ 226178 h 403833"/>
                <a:gd name="connsiteX8" fmla="*/ 198555 w 282157"/>
                <a:gd name="connsiteY8" fmla="*/ 309781 h 403833"/>
                <a:gd name="connsiteX9" fmla="*/ 109728 w 282157"/>
                <a:gd name="connsiteY9" fmla="*/ 341132 h 403833"/>
                <a:gd name="connsiteX10" fmla="*/ 52251 w 282157"/>
                <a:gd name="connsiteY10" fmla="*/ 299330 h 403833"/>
                <a:gd name="connsiteX11" fmla="*/ 0 w 282157"/>
                <a:gd name="connsiteY11" fmla="*/ 330681 h 403833"/>
                <a:gd name="connsiteX12" fmla="*/ 88827 w 282157"/>
                <a:gd name="connsiteY12" fmla="*/ 403833 h 403833"/>
                <a:gd name="connsiteX13" fmla="*/ 256032 w 282157"/>
                <a:gd name="connsiteY13" fmla="*/ 356807 h 403833"/>
                <a:gd name="connsiteX14" fmla="*/ 240356 w 282157"/>
                <a:gd name="connsiteY14" fmla="*/ 200053 h 403833"/>
                <a:gd name="connsiteX15" fmla="*/ 282157 w 282157"/>
                <a:gd name="connsiteY15" fmla="*/ 38073 h 403833"/>
                <a:gd name="connsiteX16" fmla="*/ 110532 w 282157"/>
                <a:gd name="connsiteY16" fmla="*/ 0 h 403833"/>
                <a:gd name="connsiteX17" fmla="*/ 0 w 282157"/>
                <a:gd name="connsiteY17" fmla="*/ 74649 h 403833"/>
                <a:gd name="connsiteX0" fmla="*/ 5024 w 282157"/>
                <a:gd name="connsiteY0" fmla="*/ 45522 h 403833"/>
                <a:gd name="connsiteX1" fmla="*/ 51447 w 282157"/>
                <a:gd name="connsiteY1" fmla="*/ 114945 h 403833"/>
                <a:gd name="connsiteX2" fmla="*/ 114953 w 282157"/>
                <a:gd name="connsiteY2" fmla="*/ 69424 h 403833"/>
                <a:gd name="connsiteX3" fmla="*/ 198555 w 282157"/>
                <a:gd name="connsiteY3" fmla="*/ 90325 h 403833"/>
                <a:gd name="connsiteX4" fmla="*/ 177654 w 282157"/>
                <a:gd name="connsiteY4" fmla="*/ 179152 h 403833"/>
                <a:gd name="connsiteX5" fmla="*/ 120178 w 282157"/>
                <a:gd name="connsiteY5" fmla="*/ 168702 h 403833"/>
                <a:gd name="connsiteX6" fmla="*/ 114953 w 282157"/>
                <a:gd name="connsiteY6" fmla="*/ 241854 h 403833"/>
                <a:gd name="connsiteX7" fmla="*/ 182880 w 282157"/>
                <a:gd name="connsiteY7" fmla="*/ 226178 h 403833"/>
                <a:gd name="connsiteX8" fmla="*/ 198555 w 282157"/>
                <a:gd name="connsiteY8" fmla="*/ 309781 h 403833"/>
                <a:gd name="connsiteX9" fmla="*/ 109728 w 282157"/>
                <a:gd name="connsiteY9" fmla="*/ 341132 h 403833"/>
                <a:gd name="connsiteX10" fmla="*/ 52251 w 282157"/>
                <a:gd name="connsiteY10" fmla="*/ 299330 h 403833"/>
                <a:gd name="connsiteX11" fmla="*/ 0 w 282157"/>
                <a:gd name="connsiteY11" fmla="*/ 330681 h 403833"/>
                <a:gd name="connsiteX12" fmla="*/ 88827 w 282157"/>
                <a:gd name="connsiteY12" fmla="*/ 403833 h 403833"/>
                <a:gd name="connsiteX13" fmla="*/ 256032 w 282157"/>
                <a:gd name="connsiteY13" fmla="*/ 356807 h 403833"/>
                <a:gd name="connsiteX14" fmla="*/ 240356 w 282157"/>
                <a:gd name="connsiteY14" fmla="*/ 200053 h 403833"/>
                <a:gd name="connsiteX15" fmla="*/ 282157 w 282157"/>
                <a:gd name="connsiteY15" fmla="*/ 38073 h 403833"/>
                <a:gd name="connsiteX16" fmla="*/ 110532 w 282157"/>
                <a:gd name="connsiteY16" fmla="*/ 0 h 403833"/>
                <a:gd name="connsiteX17" fmla="*/ 5024 w 282157"/>
                <a:gd name="connsiteY17" fmla="*/ 45522 h 403833"/>
                <a:gd name="connsiteX0" fmla="*/ 5024 w 282157"/>
                <a:gd name="connsiteY0" fmla="*/ 45522 h 403833"/>
                <a:gd name="connsiteX1" fmla="*/ 43911 w 282157"/>
                <a:gd name="connsiteY1" fmla="*/ 103741 h 403833"/>
                <a:gd name="connsiteX2" fmla="*/ 114953 w 282157"/>
                <a:gd name="connsiteY2" fmla="*/ 69424 h 403833"/>
                <a:gd name="connsiteX3" fmla="*/ 198555 w 282157"/>
                <a:gd name="connsiteY3" fmla="*/ 90325 h 403833"/>
                <a:gd name="connsiteX4" fmla="*/ 177654 w 282157"/>
                <a:gd name="connsiteY4" fmla="*/ 179152 h 403833"/>
                <a:gd name="connsiteX5" fmla="*/ 120178 w 282157"/>
                <a:gd name="connsiteY5" fmla="*/ 168702 h 403833"/>
                <a:gd name="connsiteX6" fmla="*/ 114953 w 282157"/>
                <a:gd name="connsiteY6" fmla="*/ 241854 h 403833"/>
                <a:gd name="connsiteX7" fmla="*/ 182880 w 282157"/>
                <a:gd name="connsiteY7" fmla="*/ 226178 h 403833"/>
                <a:gd name="connsiteX8" fmla="*/ 198555 w 282157"/>
                <a:gd name="connsiteY8" fmla="*/ 309781 h 403833"/>
                <a:gd name="connsiteX9" fmla="*/ 109728 w 282157"/>
                <a:gd name="connsiteY9" fmla="*/ 341132 h 403833"/>
                <a:gd name="connsiteX10" fmla="*/ 52251 w 282157"/>
                <a:gd name="connsiteY10" fmla="*/ 299330 h 403833"/>
                <a:gd name="connsiteX11" fmla="*/ 0 w 282157"/>
                <a:gd name="connsiteY11" fmla="*/ 330681 h 403833"/>
                <a:gd name="connsiteX12" fmla="*/ 88827 w 282157"/>
                <a:gd name="connsiteY12" fmla="*/ 403833 h 403833"/>
                <a:gd name="connsiteX13" fmla="*/ 256032 w 282157"/>
                <a:gd name="connsiteY13" fmla="*/ 356807 h 403833"/>
                <a:gd name="connsiteX14" fmla="*/ 240356 w 282157"/>
                <a:gd name="connsiteY14" fmla="*/ 200053 h 403833"/>
                <a:gd name="connsiteX15" fmla="*/ 282157 w 282157"/>
                <a:gd name="connsiteY15" fmla="*/ 38073 h 403833"/>
                <a:gd name="connsiteX16" fmla="*/ 110532 w 282157"/>
                <a:gd name="connsiteY16" fmla="*/ 0 h 403833"/>
                <a:gd name="connsiteX17" fmla="*/ 5024 w 282157"/>
                <a:gd name="connsiteY17" fmla="*/ 45522 h 403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2157" h="403833">
                  <a:moveTo>
                    <a:pt x="5024" y="45522"/>
                  </a:moveTo>
                  <a:lnTo>
                    <a:pt x="43911" y="103741"/>
                  </a:lnTo>
                  <a:lnTo>
                    <a:pt x="114953" y="69424"/>
                  </a:lnTo>
                  <a:lnTo>
                    <a:pt x="198555" y="90325"/>
                  </a:lnTo>
                  <a:lnTo>
                    <a:pt x="177654" y="179152"/>
                  </a:lnTo>
                  <a:lnTo>
                    <a:pt x="120178" y="168702"/>
                  </a:lnTo>
                  <a:lnTo>
                    <a:pt x="114953" y="241854"/>
                  </a:lnTo>
                  <a:lnTo>
                    <a:pt x="182880" y="226178"/>
                  </a:lnTo>
                  <a:lnTo>
                    <a:pt x="198555" y="309781"/>
                  </a:lnTo>
                  <a:lnTo>
                    <a:pt x="109728" y="341132"/>
                  </a:lnTo>
                  <a:lnTo>
                    <a:pt x="52251" y="299330"/>
                  </a:lnTo>
                  <a:lnTo>
                    <a:pt x="0" y="330681"/>
                  </a:lnTo>
                  <a:lnTo>
                    <a:pt x="88827" y="403833"/>
                  </a:lnTo>
                  <a:lnTo>
                    <a:pt x="256032" y="356807"/>
                  </a:lnTo>
                  <a:lnTo>
                    <a:pt x="240356" y="200053"/>
                  </a:lnTo>
                  <a:lnTo>
                    <a:pt x="282157" y="38073"/>
                  </a:lnTo>
                  <a:lnTo>
                    <a:pt x="110532" y="0"/>
                  </a:lnTo>
                  <a:lnTo>
                    <a:pt x="5024" y="4552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78" name="Gruppieren 77"/>
          <p:cNvGrpSpPr/>
          <p:nvPr/>
        </p:nvGrpSpPr>
        <p:grpSpPr>
          <a:xfrm>
            <a:off x="3006637" y="5016673"/>
            <a:ext cx="384419" cy="471452"/>
            <a:chOff x="1153951" y="6174243"/>
            <a:chExt cx="384419" cy="471452"/>
          </a:xfrm>
        </p:grpSpPr>
        <p:sp>
          <p:nvSpPr>
            <p:cNvPr id="79" name="Ellipse 78"/>
            <p:cNvSpPr/>
            <p:nvPr/>
          </p:nvSpPr>
          <p:spPr>
            <a:xfrm rot="21335515">
              <a:off x="1449543" y="6536118"/>
              <a:ext cx="88827" cy="940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0" name="Freihandform 79"/>
            <p:cNvSpPr/>
            <p:nvPr/>
          </p:nvSpPr>
          <p:spPr>
            <a:xfrm rot="21335515">
              <a:off x="1153951" y="6174243"/>
              <a:ext cx="305851" cy="471452"/>
            </a:xfrm>
            <a:custGeom>
              <a:avLst/>
              <a:gdLst>
                <a:gd name="connsiteX0" fmla="*/ 126124 w 305851"/>
                <a:gd name="connsiteY0" fmla="*/ 0 h 438281"/>
                <a:gd name="connsiteX1" fmla="*/ 0 w 305851"/>
                <a:gd name="connsiteY1" fmla="*/ 274320 h 438281"/>
                <a:gd name="connsiteX2" fmla="*/ 163961 w 305851"/>
                <a:gd name="connsiteY2" fmla="*/ 277473 h 438281"/>
                <a:gd name="connsiteX3" fmla="*/ 145042 w 305851"/>
                <a:gd name="connsiteY3" fmla="*/ 438281 h 438281"/>
                <a:gd name="connsiteX4" fmla="*/ 227023 w 305851"/>
                <a:gd name="connsiteY4" fmla="*/ 435128 h 438281"/>
                <a:gd name="connsiteX5" fmla="*/ 242789 w 305851"/>
                <a:gd name="connsiteY5" fmla="*/ 280626 h 438281"/>
                <a:gd name="connsiteX6" fmla="*/ 302698 w 305851"/>
                <a:gd name="connsiteY6" fmla="*/ 280626 h 438281"/>
                <a:gd name="connsiteX7" fmla="*/ 305851 w 305851"/>
                <a:gd name="connsiteY7" fmla="*/ 217564 h 438281"/>
                <a:gd name="connsiteX8" fmla="*/ 255401 w 305851"/>
                <a:gd name="connsiteY8" fmla="*/ 220717 h 438281"/>
                <a:gd name="connsiteX9" fmla="*/ 258554 w 305851"/>
                <a:gd name="connsiteY9" fmla="*/ 148196 h 438281"/>
                <a:gd name="connsiteX10" fmla="*/ 198645 w 305851"/>
                <a:gd name="connsiteY10" fmla="*/ 141890 h 438281"/>
                <a:gd name="connsiteX11" fmla="*/ 182880 w 305851"/>
                <a:gd name="connsiteY11" fmla="*/ 204952 h 438281"/>
                <a:gd name="connsiteX12" fmla="*/ 94593 w 305851"/>
                <a:gd name="connsiteY12" fmla="*/ 208105 h 438281"/>
                <a:gd name="connsiteX13" fmla="*/ 189186 w 305851"/>
                <a:gd name="connsiteY13" fmla="*/ 3153 h 438281"/>
                <a:gd name="connsiteX14" fmla="*/ 126124 w 305851"/>
                <a:gd name="connsiteY14" fmla="*/ 0 h 438281"/>
                <a:gd name="connsiteX0" fmla="*/ 126124 w 305851"/>
                <a:gd name="connsiteY0" fmla="*/ 0 h 438281"/>
                <a:gd name="connsiteX1" fmla="*/ 0 w 305851"/>
                <a:gd name="connsiteY1" fmla="*/ 274320 h 438281"/>
                <a:gd name="connsiteX2" fmla="*/ 163961 w 305851"/>
                <a:gd name="connsiteY2" fmla="*/ 277473 h 438281"/>
                <a:gd name="connsiteX3" fmla="*/ 145042 w 305851"/>
                <a:gd name="connsiteY3" fmla="*/ 438281 h 438281"/>
                <a:gd name="connsiteX4" fmla="*/ 227023 w 305851"/>
                <a:gd name="connsiteY4" fmla="*/ 435128 h 438281"/>
                <a:gd name="connsiteX5" fmla="*/ 242789 w 305851"/>
                <a:gd name="connsiteY5" fmla="*/ 280626 h 438281"/>
                <a:gd name="connsiteX6" fmla="*/ 302698 w 305851"/>
                <a:gd name="connsiteY6" fmla="*/ 280626 h 438281"/>
                <a:gd name="connsiteX7" fmla="*/ 305851 w 305851"/>
                <a:gd name="connsiteY7" fmla="*/ 217564 h 438281"/>
                <a:gd name="connsiteX8" fmla="*/ 255401 w 305851"/>
                <a:gd name="connsiteY8" fmla="*/ 208992 h 438281"/>
                <a:gd name="connsiteX9" fmla="*/ 258554 w 305851"/>
                <a:gd name="connsiteY9" fmla="*/ 148196 h 438281"/>
                <a:gd name="connsiteX10" fmla="*/ 198645 w 305851"/>
                <a:gd name="connsiteY10" fmla="*/ 141890 h 438281"/>
                <a:gd name="connsiteX11" fmla="*/ 182880 w 305851"/>
                <a:gd name="connsiteY11" fmla="*/ 204952 h 438281"/>
                <a:gd name="connsiteX12" fmla="*/ 94593 w 305851"/>
                <a:gd name="connsiteY12" fmla="*/ 208105 h 438281"/>
                <a:gd name="connsiteX13" fmla="*/ 189186 w 305851"/>
                <a:gd name="connsiteY13" fmla="*/ 3153 h 438281"/>
                <a:gd name="connsiteX14" fmla="*/ 126124 w 305851"/>
                <a:gd name="connsiteY14" fmla="*/ 0 h 438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851" h="438281">
                  <a:moveTo>
                    <a:pt x="126124" y="0"/>
                  </a:moveTo>
                  <a:lnTo>
                    <a:pt x="0" y="274320"/>
                  </a:lnTo>
                  <a:lnTo>
                    <a:pt x="163961" y="277473"/>
                  </a:lnTo>
                  <a:lnTo>
                    <a:pt x="145042" y="438281"/>
                  </a:lnTo>
                  <a:lnTo>
                    <a:pt x="227023" y="435128"/>
                  </a:lnTo>
                  <a:lnTo>
                    <a:pt x="242789" y="280626"/>
                  </a:lnTo>
                  <a:lnTo>
                    <a:pt x="302698" y="280626"/>
                  </a:lnTo>
                  <a:lnTo>
                    <a:pt x="305851" y="217564"/>
                  </a:lnTo>
                  <a:lnTo>
                    <a:pt x="255401" y="208992"/>
                  </a:lnTo>
                  <a:lnTo>
                    <a:pt x="258554" y="148196"/>
                  </a:lnTo>
                  <a:lnTo>
                    <a:pt x="198645" y="141890"/>
                  </a:lnTo>
                  <a:lnTo>
                    <a:pt x="182880" y="204952"/>
                  </a:lnTo>
                  <a:lnTo>
                    <a:pt x="94593" y="208105"/>
                  </a:lnTo>
                  <a:lnTo>
                    <a:pt x="189186" y="3153"/>
                  </a:lnTo>
                  <a:lnTo>
                    <a:pt x="12612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grpSp>
        <p:nvGrpSpPr>
          <p:cNvPr id="82" name="Gruppieren 81"/>
          <p:cNvGrpSpPr/>
          <p:nvPr/>
        </p:nvGrpSpPr>
        <p:grpSpPr>
          <a:xfrm>
            <a:off x="2987930" y="1090940"/>
            <a:ext cx="3411415" cy="480219"/>
            <a:chOff x="844062" y="3669323"/>
            <a:chExt cx="3411415" cy="586154"/>
          </a:xfrm>
        </p:grpSpPr>
        <p:sp>
          <p:nvSpPr>
            <p:cNvPr id="83" name="Freihandform 82"/>
            <p:cNvSpPr/>
            <p:nvPr/>
          </p:nvSpPr>
          <p:spPr>
            <a:xfrm>
              <a:off x="844062" y="3669323"/>
              <a:ext cx="3411415" cy="586154"/>
            </a:xfrm>
            <a:custGeom>
              <a:avLst/>
              <a:gdLst>
                <a:gd name="connsiteX0" fmla="*/ 0 w 3411415"/>
                <a:gd name="connsiteY0" fmla="*/ 0 h 586154"/>
                <a:gd name="connsiteX1" fmla="*/ 82061 w 3411415"/>
                <a:gd name="connsiteY1" fmla="*/ 586154 h 586154"/>
                <a:gd name="connsiteX2" fmla="*/ 3364523 w 3411415"/>
                <a:gd name="connsiteY2" fmla="*/ 492369 h 586154"/>
                <a:gd name="connsiteX3" fmla="*/ 3411415 w 3411415"/>
                <a:gd name="connsiteY3" fmla="*/ 128954 h 586154"/>
                <a:gd name="connsiteX4" fmla="*/ 0 w 3411415"/>
                <a:gd name="connsiteY4" fmla="*/ 0 h 586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1415" h="586154">
                  <a:moveTo>
                    <a:pt x="0" y="0"/>
                  </a:moveTo>
                  <a:lnTo>
                    <a:pt x="82061" y="586154"/>
                  </a:lnTo>
                  <a:lnTo>
                    <a:pt x="3364523" y="492369"/>
                  </a:lnTo>
                  <a:lnTo>
                    <a:pt x="3411415" y="128954"/>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4" name="Textfeld 83"/>
            <p:cNvSpPr txBox="1"/>
            <p:nvPr/>
          </p:nvSpPr>
          <p:spPr>
            <a:xfrm>
              <a:off x="983154" y="3704734"/>
              <a:ext cx="2648482" cy="488373"/>
            </a:xfrm>
            <a:prstGeom prst="rect">
              <a:avLst/>
            </a:prstGeom>
            <a:noFill/>
          </p:spPr>
          <p:txBody>
            <a:bodyPr wrap="none" rtlCol="0">
              <a:spAutoFit/>
            </a:bodyPr>
            <a:lstStyle/>
            <a:p>
              <a:r>
                <a:rPr lang="de-DE" sz="2000" dirty="0">
                  <a:solidFill>
                    <a:schemeClr val="bg1"/>
                  </a:solidFill>
                </a:rPr>
                <a:t>NwT-Bildungsplan 2016</a:t>
              </a:r>
            </a:p>
          </p:txBody>
        </p:sp>
      </p:grpSp>
      <p:sp>
        <p:nvSpPr>
          <p:cNvPr id="88" name="Rechteck 87"/>
          <p:cNvSpPr/>
          <p:nvPr/>
        </p:nvSpPr>
        <p:spPr>
          <a:xfrm>
            <a:off x="2793442" y="3545946"/>
            <a:ext cx="3815294" cy="3377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t>Mittagessen</a:t>
            </a:r>
          </a:p>
        </p:txBody>
      </p:sp>
      <p:sp>
        <p:nvSpPr>
          <p:cNvPr id="89" name="Freihandform 88"/>
          <p:cNvSpPr/>
          <p:nvPr/>
        </p:nvSpPr>
        <p:spPr>
          <a:xfrm>
            <a:off x="2637692" y="1090940"/>
            <a:ext cx="4267200" cy="5212324"/>
          </a:xfrm>
          <a:custGeom>
            <a:avLst/>
            <a:gdLst>
              <a:gd name="connsiteX0" fmla="*/ 269631 w 4267200"/>
              <a:gd name="connsiteY0" fmla="*/ 11723 h 5533292"/>
              <a:gd name="connsiteX1" fmla="*/ 0 w 4267200"/>
              <a:gd name="connsiteY1" fmla="*/ 0 h 5533292"/>
              <a:gd name="connsiteX2" fmla="*/ 105508 w 4267200"/>
              <a:gd name="connsiteY2" fmla="*/ 5533292 h 5533292"/>
              <a:gd name="connsiteX3" fmla="*/ 4056185 w 4267200"/>
              <a:gd name="connsiteY3" fmla="*/ 5498123 h 5533292"/>
              <a:gd name="connsiteX4" fmla="*/ 4267200 w 4267200"/>
              <a:gd name="connsiteY4" fmla="*/ 152400 h 5533292"/>
              <a:gd name="connsiteX5" fmla="*/ 3845170 w 4267200"/>
              <a:gd name="connsiteY5" fmla="*/ 140677 h 5533292"/>
              <a:gd name="connsiteX6" fmla="*/ 3798277 w 4267200"/>
              <a:gd name="connsiteY6" fmla="*/ 515815 h 5533292"/>
              <a:gd name="connsiteX7" fmla="*/ 3974123 w 4267200"/>
              <a:gd name="connsiteY7" fmla="*/ 515815 h 5533292"/>
              <a:gd name="connsiteX8" fmla="*/ 3927231 w 4267200"/>
              <a:gd name="connsiteY8" fmla="*/ 5111261 h 5533292"/>
              <a:gd name="connsiteX9" fmla="*/ 269631 w 4267200"/>
              <a:gd name="connsiteY9" fmla="*/ 5099538 h 5533292"/>
              <a:gd name="connsiteX10" fmla="*/ 199293 w 4267200"/>
              <a:gd name="connsiteY10" fmla="*/ 574430 h 5533292"/>
              <a:gd name="connsiteX11" fmla="*/ 351693 w 4267200"/>
              <a:gd name="connsiteY11" fmla="*/ 597877 h 5533292"/>
              <a:gd name="connsiteX12" fmla="*/ 269631 w 4267200"/>
              <a:gd name="connsiteY12" fmla="*/ 11723 h 5533292"/>
              <a:gd name="connsiteX0" fmla="*/ 269631 w 4267200"/>
              <a:gd name="connsiteY0" fmla="*/ 11723 h 5533292"/>
              <a:gd name="connsiteX1" fmla="*/ 0 w 4267200"/>
              <a:gd name="connsiteY1" fmla="*/ 0 h 5533292"/>
              <a:gd name="connsiteX2" fmla="*/ 105508 w 4267200"/>
              <a:gd name="connsiteY2" fmla="*/ 5533292 h 5533292"/>
              <a:gd name="connsiteX3" fmla="*/ 4056185 w 4267200"/>
              <a:gd name="connsiteY3" fmla="*/ 5498123 h 5533292"/>
              <a:gd name="connsiteX4" fmla="*/ 4267200 w 4267200"/>
              <a:gd name="connsiteY4" fmla="*/ 152400 h 5533292"/>
              <a:gd name="connsiteX5" fmla="*/ 3845170 w 4267200"/>
              <a:gd name="connsiteY5" fmla="*/ 140677 h 5533292"/>
              <a:gd name="connsiteX6" fmla="*/ 3798277 w 4267200"/>
              <a:gd name="connsiteY6" fmla="*/ 515815 h 5533292"/>
              <a:gd name="connsiteX7" fmla="*/ 3974123 w 4267200"/>
              <a:gd name="connsiteY7" fmla="*/ 515815 h 5533292"/>
              <a:gd name="connsiteX8" fmla="*/ 3927231 w 4267200"/>
              <a:gd name="connsiteY8" fmla="*/ 5111261 h 5533292"/>
              <a:gd name="connsiteX9" fmla="*/ 269631 w 4267200"/>
              <a:gd name="connsiteY9" fmla="*/ 5099538 h 5533292"/>
              <a:gd name="connsiteX10" fmla="*/ 199293 w 4267200"/>
              <a:gd name="connsiteY10" fmla="*/ 625667 h 5533292"/>
              <a:gd name="connsiteX11" fmla="*/ 351693 w 4267200"/>
              <a:gd name="connsiteY11" fmla="*/ 597877 h 5533292"/>
              <a:gd name="connsiteX12" fmla="*/ 269631 w 4267200"/>
              <a:gd name="connsiteY12" fmla="*/ 11723 h 5533292"/>
              <a:gd name="connsiteX0" fmla="*/ 269631 w 4267200"/>
              <a:gd name="connsiteY0" fmla="*/ 11723 h 5533292"/>
              <a:gd name="connsiteX1" fmla="*/ 0 w 4267200"/>
              <a:gd name="connsiteY1" fmla="*/ 0 h 5533292"/>
              <a:gd name="connsiteX2" fmla="*/ 105508 w 4267200"/>
              <a:gd name="connsiteY2" fmla="*/ 5533292 h 5533292"/>
              <a:gd name="connsiteX3" fmla="*/ 4056185 w 4267200"/>
              <a:gd name="connsiteY3" fmla="*/ 5498123 h 5533292"/>
              <a:gd name="connsiteX4" fmla="*/ 4267200 w 4267200"/>
              <a:gd name="connsiteY4" fmla="*/ 152400 h 5533292"/>
              <a:gd name="connsiteX5" fmla="*/ 3845170 w 4267200"/>
              <a:gd name="connsiteY5" fmla="*/ 140677 h 5533292"/>
              <a:gd name="connsiteX6" fmla="*/ 3798277 w 4267200"/>
              <a:gd name="connsiteY6" fmla="*/ 515815 h 5533292"/>
              <a:gd name="connsiteX7" fmla="*/ 3974123 w 4267200"/>
              <a:gd name="connsiteY7" fmla="*/ 515815 h 5533292"/>
              <a:gd name="connsiteX8" fmla="*/ 3927231 w 4267200"/>
              <a:gd name="connsiteY8" fmla="*/ 5111261 h 5533292"/>
              <a:gd name="connsiteX9" fmla="*/ 269631 w 4267200"/>
              <a:gd name="connsiteY9" fmla="*/ 5099538 h 5533292"/>
              <a:gd name="connsiteX10" fmla="*/ 199293 w 4267200"/>
              <a:gd name="connsiteY10" fmla="*/ 625667 h 5533292"/>
              <a:gd name="connsiteX11" fmla="*/ 355635 w 4267200"/>
              <a:gd name="connsiteY11" fmla="*/ 609701 h 5533292"/>
              <a:gd name="connsiteX12" fmla="*/ 269631 w 4267200"/>
              <a:gd name="connsiteY12" fmla="*/ 11723 h 5533292"/>
              <a:gd name="connsiteX0" fmla="*/ 269631 w 4267200"/>
              <a:gd name="connsiteY0" fmla="*/ 11723 h 5533292"/>
              <a:gd name="connsiteX1" fmla="*/ 0 w 4267200"/>
              <a:gd name="connsiteY1" fmla="*/ 0 h 5533292"/>
              <a:gd name="connsiteX2" fmla="*/ 105508 w 4267200"/>
              <a:gd name="connsiteY2" fmla="*/ 5533292 h 5533292"/>
              <a:gd name="connsiteX3" fmla="*/ 4056185 w 4267200"/>
              <a:gd name="connsiteY3" fmla="*/ 5498123 h 5533292"/>
              <a:gd name="connsiteX4" fmla="*/ 4267200 w 4267200"/>
              <a:gd name="connsiteY4" fmla="*/ 152400 h 5533292"/>
              <a:gd name="connsiteX5" fmla="*/ 3845170 w 4267200"/>
              <a:gd name="connsiteY5" fmla="*/ 140677 h 5533292"/>
              <a:gd name="connsiteX6" fmla="*/ 3798277 w 4267200"/>
              <a:gd name="connsiteY6" fmla="*/ 515815 h 5533292"/>
              <a:gd name="connsiteX7" fmla="*/ 3974123 w 4267200"/>
              <a:gd name="connsiteY7" fmla="*/ 515815 h 5533292"/>
              <a:gd name="connsiteX8" fmla="*/ 3927231 w 4267200"/>
              <a:gd name="connsiteY8" fmla="*/ 5111261 h 5533292"/>
              <a:gd name="connsiteX9" fmla="*/ 269631 w 4267200"/>
              <a:gd name="connsiteY9" fmla="*/ 5099538 h 5533292"/>
              <a:gd name="connsiteX10" fmla="*/ 199293 w 4267200"/>
              <a:gd name="connsiteY10" fmla="*/ 617784 h 5533292"/>
              <a:gd name="connsiteX11" fmla="*/ 355635 w 4267200"/>
              <a:gd name="connsiteY11" fmla="*/ 609701 h 5533292"/>
              <a:gd name="connsiteX12" fmla="*/ 269631 w 4267200"/>
              <a:gd name="connsiteY12" fmla="*/ 11723 h 5533292"/>
              <a:gd name="connsiteX0" fmla="*/ 269631 w 4267200"/>
              <a:gd name="connsiteY0" fmla="*/ 11723 h 5533292"/>
              <a:gd name="connsiteX1" fmla="*/ 0 w 4267200"/>
              <a:gd name="connsiteY1" fmla="*/ 0 h 5533292"/>
              <a:gd name="connsiteX2" fmla="*/ 105508 w 4267200"/>
              <a:gd name="connsiteY2" fmla="*/ 5533292 h 5533292"/>
              <a:gd name="connsiteX3" fmla="*/ 4056185 w 4267200"/>
              <a:gd name="connsiteY3" fmla="*/ 5498123 h 5533292"/>
              <a:gd name="connsiteX4" fmla="*/ 4267200 w 4267200"/>
              <a:gd name="connsiteY4" fmla="*/ 152400 h 5533292"/>
              <a:gd name="connsiteX5" fmla="*/ 3845170 w 4267200"/>
              <a:gd name="connsiteY5" fmla="*/ 140677 h 5533292"/>
              <a:gd name="connsiteX6" fmla="*/ 3794335 w 4267200"/>
              <a:gd name="connsiteY6" fmla="*/ 511874 h 5533292"/>
              <a:gd name="connsiteX7" fmla="*/ 3974123 w 4267200"/>
              <a:gd name="connsiteY7" fmla="*/ 515815 h 5533292"/>
              <a:gd name="connsiteX8" fmla="*/ 3927231 w 4267200"/>
              <a:gd name="connsiteY8" fmla="*/ 5111261 h 5533292"/>
              <a:gd name="connsiteX9" fmla="*/ 269631 w 4267200"/>
              <a:gd name="connsiteY9" fmla="*/ 5099538 h 5533292"/>
              <a:gd name="connsiteX10" fmla="*/ 199293 w 4267200"/>
              <a:gd name="connsiteY10" fmla="*/ 617784 h 5533292"/>
              <a:gd name="connsiteX11" fmla="*/ 355635 w 4267200"/>
              <a:gd name="connsiteY11" fmla="*/ 609701 h 5533292"/>
              <a:gd name="connsiteX12" fmla="*/ 269631 w 4267200"/>
              <a:gd name="connsiteY12" fmla="*/ 11723 h 5533292"/>
              <a:gd name="connsiteX0" fmla="*/ 269631 w 4267200"/>
              <a:gd name="connsiteY0" fmla="*/ 11723 h 5533292"/>
              <a:gd name="connsiteX1" fmla="*/ 0 w 4267200"/>
              <a:gd name="connsiteY1" fmla="*/ 0 h 5533292"/>
              <a:gd name="connsiteX2" fmla="*/ 105508 w 4267200"/>
              <a:gd name="connsiteY2" fmla="*/ 5533292 h 5533292"/>
              <a:gd name="connsiteX3" fmla="*/ 4056185 w 4267200"/>
              <a:gd name="connsiteY3" fmla="*/ 5498123 h 5533292"/>
              <a:gd name="connsiteX4" fmla="*/ 4267200 w 4267200"/>
              <a:gd name="connsiteY4" fmla="*/ 152400 h 5533292"/>
              <a:gd name="connsiteX5" fmla="*/ 3845170 w 4267200"/>
              <a:gd name="connsiteY5" fmla="*/ 140677 h 5533292"/>
              <a:gd name="connsiteX6" fmla="*/ 3794335 w 4267200"/>
              <a:gd name="connsiteY6" fmla="*/ 511874 h 5533292"/>
              <a:gd name="connsiteX7" fmla="*/ 3974123 w 4267200"/>
              <a:gd name="connsiteY7" fmla="*/ 503991 h 5533292"/>
              <a:gd name="connsiteX8" fmla="*/ 3927231 w 4267200"/>
              <a:gd name="connsiteY8" fmla="*/ 5111261 h 5533292"/>
              <a:gd name="connsiteX9" fmla="*/ 269631 w 4267200"/>
              <a:gd name="connsiteY9" fmla="*/ 5099538 h 5533292"/>
              <a:gd name="connsiteX10" fmla="*/ 199293 w 4267200"/>
              <a:gd name="connsiteY10" fmla="*/ 617784 h 5533292"/>
              <a:gd name="connsiteX11" fmla="*/ 355635 w 4267200"/>
              <a:gd name="connsiteY11" fmla="*/ 609701 h 5533292"/>
              <a:gd name="connsiteX12" fmla="*/ 269631 w 4267200"/>
              <a:gd name="connsiteY12" fmla="*/ 11723 h 5533292"/>
              <a:gd name="connsiteX0" fmla="*/ 269631 w 4267200"/>
              <a:gd name="connsiteY0" fmla="*/ 11723 h 5533292"/>
              <a:gd name="connsiteX1" fmla="*/ 0 w 4267200"/>
              <a:gd name="connsiteY1" fmla="*/ 0 h 5533292"/>
              <a:gd name="connsiteX2" fmla="*/ 105508 w 4267200"/>
              <a:gd name="connsiteY2" fmla="*/ 5533292 h 5533292"/>
              <a:gd name="connsiteX3" fmla="*/ 4056185 w 4267200"/>
              <a:gd name="connsiteY3" fmla="*/ 5498123 h 5533292"/>
              <a:gd name="connsiteX4" fmla="*/ 4267200 w 4267200"/>
              <a:gd name="connsiteY4" fmla="*/ 152400 h 5533292"/>
              <a:gd name="connsiteX5" fmla="*/ 3841228 w 4267200"/>
              <a:gd name="connsiteY5" fmla="*/ 168266 h 5533292"/>
              <a:gd name="connsiteX6" fmla="*/ 3794335 w 4267200"/>
              <a:gd name="connsiteY6" fmla="*/ 511874 h 5533292"/>
              <a:gd name="connsiteX7" fmla="*/ 3974123 w 4267200"/>
              <a:gd name="connsiteY7" fmla="*/ 503991 h 5533292"/>
              <a:gd name="connsiteX8" fmla="*/ 3927231 w 4267200"/>
              <a:gd name="connsiteY8" fmla="*/ 5111261 h 5533292"/>
              <a:gd name="connsiteX9" fmla="*/ 269631 w 4267200"/>
              <a:gd name="connsiteY9" fmla="*/ 5099538 h 5533292"/>
              <a:gd name="connsiteX10" fmla="*/ 199293 w 4267200"/>
              <a:gd name="connsiteY10" fmla="*/ 617784 h 5533292"/>
              <a:gd name="connsiteX11" fmla="*/ 355635 w 4267200"/>
              <a:gd name="connsiteY11" fmla="*/ 609701 h 5533292"/>
              <a:gd name="connsiteX12" fmla="*/ 269631 w 4267200"/>
              <a:gd name="connsiteY12" fmla="*/ 11723 h 5533292"/>
              <a:gd name="connsiteX0" fmla="*/ 269631 w 4267200"/>
              <a:gd name="connsiteY0" fmla="*/ 11723 h 5533292"/>
              <a:gd name="connsiteX1" fmla="*/ 0 w 4267200"/>
              <a:gd name="connsiteY1" fmla="*/ 0 h 5533292"/>
              <a:gd name="connsiteX2" fmla="*/ 105508 w 4267200"/>
              <a:gd name="connsiteY2" fmla="*/ 5533292 h 5533292"/>
              <a:gd name="connsiteX3" fmla="*/ 4056185 w 4267200"/>
              <a:gd name="connsiteY3" fmla="*/ 5498123 h 5533292"/>
              <a:gd name="connsiteX4" fmla="*/ 4267200 w 4267200"/>
              <a:gd name="connsiteY4" fmla="*/ 187872 h 5533292"/>
              <a:gd name="connsiteX5" fmla="*/ 3841228 w 4267200"/>
              <a:gd name="connsiteY5" fmla="*/ 168266 h 5533292"/>
              <a:gd name="connsiteX6" fmla="*/ 3794335 w 4267200"/>
              <a:gd name="connsiteY6" fmla="*/ 511874 h 5533292"/>
              <a:gd name="connsiteX7" fmla="*/ 3974123 w 4267200"/>
              <a:gd name="connsiteY7" fmla="*/ 503991 h 5533292"/>
              <a:gd name="connsiteX8" fmla="*/ 3927231 w 4267200"/>
              <a:gd name="connsiteY8" fmla="*/ 5111261 h 5533292"/>
              <a:gd name="connsiteX9" fmla="*/ 269631 w 4267200"/>
              <a:gd name="connsiteY9" fmla="*/ 5099538 h 5533292"/>
              <a:gd name="connsiteX10" fmla="*/ 199293 w 4267200"/>
              <a:gd name="connsiteY10" fmla="*/ 617784 h 5533292"/>
              <a:gd name="connsiteX11" fmla="*/ 355635 w 4267200"/>
              <a:gd name="connsiteY11" fmla="*/ 609701 h 5533292"/>
              <a:gd name="connsiteX12" fmla="*/ 269631 w 4267200"/>
              <a:gd name="connsiteY12" fmla="*/ 11723 h 5533292"/>
              <a:gd name="connsiteX0" fmla="*/ 269631 w 4267200"/>
              <a:gd name="connsiteY0" fmla="*/ 11723 h 5533292"/>
              <a:gd name="connsiteX1" fmla="*/ 0 w 4267200"/>
              <a:gd name="connsiteY1" fmla="*/ 0 h 5533292"/>
              <a:gd name="connsiteX2" fmla="*/ 105508 w 4267200"/>
              <a:gd name="connsiteY2" fmla="*/ 5533292 h 5533292"/>
              <a:gd name="connsiteX3" fmla="*/ 4056185 w 4267200"/>
              <a:gd name="connsiteY3" fmla="*/ 5498123 h 5533292"/>
              <a:gd name="connsiteX4" fmla="*/ 4267200 w 4267200"/>
              <a:gd name="connsiteY4" fmla="*/ 187872 h 5533292"/>
              <a:gd name="connsiteX5" fmla="*/ 3841228 w 4267200"/>
              <a:gd name="connsiteY5" fmla="*/ 156442 h 5533292"/>
              <a:gd name="connsiteX6" fmla="*/ 3794335 w 4267200"/>
              <a:gd name="connsiteY6" fmla="*/ 511874 h 5533292"/>
              <a:gd name="connsiteX7" fmla="*/ 3974123 w 4267200"/>
              <a:gd name="connsiteY7" fmla="*/ 503991 h 5533292"/>
              <a:gd name="connsiteX8" fmla="*/ 3927231 w 4267200"/>
              <a:gd name="connsiteY8" fmla="*/ 5111261 h 5533292"/>
              <a:gd name="connsiteX9" fmla="*/ 269631 w 4267200"/>
              <a:gd name="connsiteY9" fmla="*/ 5099538 h 5533292"/>
              <a:gd name="connsiteX10" fmla="*/ 199293 w 4267200"/>
              <a:gd name="connsiteY10" fmla="*/ 617784 h 5533292"/>
              <a:gd name="connsiteX11" fmla="*/ 355635 w 4267200"/>
              <a:gd name="connsiteY11" fmla="*/ 609701 h 5533292"/>
              <a:gd name="connsiteX12" fmla="*/ 269631 w 4267200"/>
              <a:gd name="connsiteY12" fmla="*/ 11723 h 5533292"/>
              <a:gd name="connsiteX0" fmla="*/ 269631 w 4267200"/>
              <a:gd name="connsiteY0" fmla="*/ 11723 h 5533292"/>
              <a:gd name="connsiteX1" fmla="*/ 0 w 4267200"/>
              <a:gd name="connsiteY1" fmla="*/ 0 h 5533292"/>
              <a:gd name="connsiteX2" fmla="*/ 105508 w 4267200"/>
              <a:gd name="connsiteY2" fmla="*/ 5533292 h 5533292"/>
              <a:gd name="connsiteX3" fmla="*/ 4056185 w 4267200"/>
              <a:gd name="connsiteY3" fmla="*/ 5498123 h 5533292"/>
              <a:gd name="connsiteX4" fmla="*/ 4267200 w 4267200"/>
              <a:gd name="connsiteY4" fmla="*/ 176048 h 5533292"/>
              <a:gd name="connsiteX5" fmla="*/ 3841228 w 4267200"/>
              <a:gd name="connsiteY5" fmla="*/ 156442 h 5533292"/>
              <a:gd name="connsiteX6" fmla="*/ 3794335 w 4267200"/>
              <a:gd name="connsiteY6" fmla="*/ 511874 h 5533292"/>
              <a:gd name="connsiteX7" fmla="*/ 3974123 w 4267200"/>
              <a:gd name="connsiteY7" fmla="*/ 503991 h 5533292"/>
              <a:gd name="connsiteX8" fmla="*/ 3927231 w 4267200"/>
              <a:gd name="connsiteY8" fmla="*/ 5111261 h 5533292"/>
              <a:gd name="connsiteX9" fmla="*/ 269631 w 4267200"/>
              <a:gd name="connsiteY9" fmla="*/ 5099538 h 5533292"/>
              <a:gd name="connsiteX10" fmla="*/ 199293 w 4267200"/>
              <a:gd name="connsiteY10" fmla="*/ 617784 h 5533292"/>
              <a:gd name="connsiteX11" fmla="*/ 355635 w 4267200"/>
              <a:gd name="connsiteY11" fmla="*/ 609701 h 5533292"/>
              <a:gd name="connsiteX12" fmla="*/ 269631 w 4267200"/>
              <a:gd name="connsiteY12" fmla="*/ 11723 h 5533292"/>
              <a:gd name="connsiteX0" fmla="*/ 269631 w 4267200"/>
              <a:gd name="connsiteY0" fmla="*/ 19605 h 5533292"/>
              <a:gd name="connsiteX1" fmla="*/ 0 w 4267200"/>
              <a:gd name="connsiteY1" fmla="*/ 0 h 5533292"/>
              <a:gd name="connsiteX2" fmla="*/ 105508 w 4267200"/>
              <a:gd name="connsiteY2" fmla="*/ 5533292 h 5533292"/>
              <a:gd name="connsiteX3" fmla="*/ 4056185 w 4267200"/>
              <a:gd name="connsiteY3" fmla="*/ 5498123 h 5533292"/>
              <a:gd name="connsiteX4" fmla="*/ 4267200 w 4267200"/>
              <a:gd name="connsiteY4" fmla="*/ 176048 h 5533292"/>
              <a:gd name="connsiteX5" fmla="*/ 3841228 w 4267200"/>
              <a:gd name="connsiteY5" fmla="*/ 156442 h 5533292"/>
              <a:gd name="connsiteX6" fmla="*/ 3794335 w 4267200"/>
              <a:gd name="connsiteY6" fmla="*/ 511874 h 5533292"/>
              <a:gd name="connsiteX7" fmla="*/ 3974123 w 4267200"/>
              <a:gd name="connsiteY7" fmla="*/ 503991 h 5533292"/>
              <a:gd name="connsiteX8" fmla="*/ 3927231 w 4267200"/>
              <a:gd name="connsiteY8" fmla="*/ 5111261 h 5533292"/>
              <a:gd name="connsiteX9" fmla="*/ 269631 w 4267200"/>
              <a:gd name="connsiteY9" fmla="*/ 5099538 h 5533292"/>
              <a:gd name="connsiteX10" fmla="*/ 199293 w 4267200"/>
              <a:gd name="connsiteY10" fmla="*/ 617784 h 5533292"/>
              <a:gd name="connsiteX11" fmla="*/ 355635 w 4267200"/>
              <a:gd name="connsiteY11" fmla="*/ 609701 h 5533292"/>
              <a:gd name="connsiteX12" fmla="*/ 269631 w 4267200"/>
              <a:gd name="connsiteY12" fmla="*/ 19605 h 5533292"/>
              <a:gd name="connsiteX0" fmla="*/ 269631 w 4267200"/>
              <a:gd name="connsiteY0" fmla="*/ 3840 h 5517527"/>
              <a:gd name="connsiteX1" fmla="*/ 0 w 4267200"/>
              <a:gd name="connsiteY1" fmla="*/ 0 h 5517527"/>
              <a:gd name="connsiteX2" fmla="*/ 105508 w 4267200"/>
              <a:gd name="connsiteY2" fmla="*/ 5517527 h 5517527"/>
              <a:gd name="connsiteX3" fmla="*/ 4056185 w 4267200"/>
              <a:gd name="connsiteY3" fmla="*/ 5482358 h 5517527"/>
              <a:gd name="connsiteX4" fmla="*/ 4267200 w 4267200"/>
              <a:gd name="connsiteY4" fmla="*/ 160283 h 5517527"/>
              <a:gd name="connsiteX5" fmla="*/ 3841228 w 4267200"/>
              <a:gd name="connsiteY5" fmla="*/ 140677 h 5517527"/>
              <a:gd name="connsiteX6" fmla="*/ 3794335 w 4267200"/>
              <a:gd name="connsiteY6" fmla="*/ 496109 h 5517527"/>
              <a:gd name="connsiteX7" fmla="*/ 3974123 w 4267200"/>
              <a:gd name="connsiteY7" fmla="*/ 488226 h 5517527"/>
              <a:gd name="connsiteX8" fmla="*/ 3927231 w 4267200"/>
              <a:gd name="connsiteY8" fmla="*/ 5095496 h 5517527"/>
              <a:gd name="connsiteX9" fmla="*/ 269631 w 4267200"/>
              <a:gd name="connsiteY9" fmla="*/ 5083773 h 5517527"/>
              <a:gd name="connsiteX10" fmla="*/ 199293 w 4267200"/>
              <a:gd name="connsiteY10" fmla="*/ 602019 h 5517527"/>
              <a:gd name="connsiteX11" fmla="*/ 355635 w 4267200"/>
              <a:gd name="connsiteY11" fmla="*/ 593936 h 5517527"/>
              <a:gd name="connsiteX12" fmla="*/ 269631 w 4267200"/>
              <a:gd name="connsiteY12" fmla="*/ 3840 h 5517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67200" h="5517527">
                <a:moveTo>
                  <a:pt x="269631" y="3840"/>
                </a:moveTo>
                <a:lnTo>
                  <a:pt x="0" y="0"/>
                </a:lnTo>
                <a:lnTo>
                  <a:pt x="105508" y="5517527"/>
                </a:lnTo>
                <a:lnTo>
                  <a:pt x="4056185" y="5482358"/>
                </a:lnTo>
                <a:lnTo>
                  <a:pt x="4267200" y="160283"/>
                </a:lnTo>
                <a:lnTo>
                  <a:pt x="3841228" y="140677"/>
                </a:lnTo>
                <a:lnTo>
                  <a:pt x="3794335" y="496109"/>
                </a:lnTo>
                <a:lnTo>
                  <a:pt x="3974123" y="488226"/>
                </a:lnTo>
                <a:lnTo>
                  <a:pt x="3927231" y="5095496"/>
                </a:lnTo>
                <a:lnTo>
                  <a:pt x="269631" y="5083773"/>
                </a:lnTo>
                <a:lnTo>
                  <a:pt x="199293" y="602019"/>
                </a:lnTo>
                <a:lnTo>
                  <a:pt x="355635" y="593936"/>
                </a:lnTo>
                <a:lnTo>
                  <a:pt x="269631" y="384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0" name="Textfeld 89"/>
          <p:cNvSpPr txBox="1"/>
          <p:nvPr/>
        </p:nvSpPr>
        <p:spPr>
          <a:xfrm>
            <a:off x="3476931" y="1989654"/>
            <a:ext cx="1555298" cy="369332"/>
          </a:xfrm>
          <a:prstGeom prst="rect">
            <a:avLst/>
          </a:prstGeom>
          <a:noFill/>
        </p:spPr>
        <p:txBody>
          <a:bodyPr wrap="none" rtlCol="0">
            <a:spAutoFit/>
          </a:bodyPr>
          <a:lstStyle/>
          <a:p>
            <a:r>
              <a:rPr lang="de-DE" dirty="0" err="1"/>
              <a:t>ibK</a:t>
            </a:r>
            <a:r>
              <a:rPr lang="de-DE" dirty="0"/>
              <a:t> einordnen</a:t>
            </a:r>
          </a:p>
        </p:txBody>
      </p:sp>
      <p:sp>
        <p:nvSpPr>
          <p:cNvPr id="91" name="Rechteck 90"/>
          <p:cNvSpPr/>
          <p:nvPr/>
        </p:nvSpPr>
        <p:spPr>
          <a:xfrm>
            <a:off x="2874936" y="5927387"/>
            <a:ext cx="3733800" cy="302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t>Ende um 17:00 Uhr</a:t>
            </a:r>
          </a:p>
        </p:txBody>
      </p:sp>
      <p:sp>
        <p:nvSpPr>
          <p:cNvPr id="93" name="Textfeld 92"/>
          <p:cNvSpPr txBox="1"/>
          <p:nvPr/>
        </p:nvSpPr>
        <p:spPr>
          <a:xfrm>
            <a:off x="3454822" y="3995207"/>
            <a:ext cx="1655774" cy="369332"/>
          </a:xfrm>
          <a:prstGeom prst="rect">
            <a:avLst/>
          </a:prstGeom>
          <a:noFill/>
        </p:spPr>
        <p:txBody>
          <a:bodyPr wrap="none" rtlCol="0">
            <a:spAutoFit/>
          </a:bodyPr>
          <a:lstStyle/>
          <a:p>
            <a:r>
              <a:rPr lang="de-DE" dirty="0"/>
              <a:t>Praxisphase mit</a:t>
            </a:r>
          </a:p>
        </p:txBody>
      </p:sp>
      <p:sp>
        <p:nvSpPr>
          <p:cNvPr id="56" name="Textfeld 55"/>
          <p:cNvSpPr txBox="1"/>
          <p:nvPr/>
        </p:nvSpPr>
        <p:spPr>
          <a:xfrm>
            <a:off x="3454852" y="4254061"/>
            <a:ext cx="2822952" cy="369332"/>
          </a:xfrm>
          <a:prstGeom prst="rect">
            <a:avLst/>
          </a:prstGeom>
          <a:noFill/>
        </p:spPr>
        <p:txBody>
          <a:bodyPr wrap="none" rtlCol="0">
            <a:spAutoFit/>
          </a:bodyPr>
          <a:lstStyle/>
          <a:p>
            <a:r>
              <a:rPr lang="de-DE" dirty="0" err="1"/>
              <a:t>LernBausteinen</a:t>
            </a:r>
            <a:r>
              <a:rPr lang="de-DE" dirty="0"/>
              <a:t> aus Klasse 8</a:t>
            </a:r>
          </a:p>
        </p:txBody>
      </p:sp>
      <p:sp>
        <p:nvSpPr>
          <p:cNvPr id="4" name="Rechteck 3"/>
          <p:cNvSpPr/>
          <p:nvPr/>
        </p:nvSpPr>
        <p:spPr>
          <a:xfrm>
            <a:off x="3454852" y="4922721"/>
            <a:ext cx="1063433" cy="923330"/>
          </a:xfrm>
          <a:prstGeom prst="rect">
            <a:avLst/>
          </a:prstGeom>
        </p:spPr>
        <p:txBody>
          <a:bodyPr wrap="none">
            <a:spAutoFit/>
          </a:bodyPr>
          <a:lstStyle/>
          <a:p>
            <a:r>
              <a:rPr lang="de-DE" dirty="0"/>
              <a:t>Sonstiges</a:t>
            </a:r>
          </a:p>
          <a:p>
            <a:r>
              <a:rPr lang="de-DE" dirty="0"/>
              <a:t>Fragen</a:t>
            </a:r>
          </a:p>
          <a:p>
            <a:r>
              <a:rPr lang="de-DE" dirty="0"/>
              <a:t>Reflexion</a:t>
            </a:r>
          </a:p>
        </p:txBody>
      </p:sp>
      <p:grpSp>
        <p:nvGrpSpPr>
          <p:cNvPr id="2" name="Gruppieren 1"/>
          <p:cNvGrpSpPr/>
          <p:nvPr/>
        </p:nvGrpSpPr>
        <p:grpSpPr>
          <a:xfrm>
            <a:off x="271523" y="281392"/>
            <a:ext cx="1334068" cy="1236512"/>
            <a:chOff x="271523" y="281392"/>
            <a:chExt cx="1334068" cy="1236512"/>
          </a:xfrm>
        </p:grpSpPr>
        <p:grpSp>
          <p:nvGrpSpPr>
            <p:cNvPr id="52" name="Gruppieren 51"/>
            <p:cNvGrpSpPr/>
            <p:nvPr/>
          </p:nvGrpSpPr>
          <p:grpSpPr>
            <a:xfrm>
              <a:off x="402353" y="439121"/>
              <a:ext cx="1040893" cy="921267"/>
              <a:chOff x="376783" y="4333568"/>
              <a:chExt cx="1534216" cy="1357894"/>
            </a:xfrm>
          </p:grpSpPr>
          <p:sp>
            <p:nvSpPr>
              <p:cNvPr id="53" name="Freihandform 42"/>
              <p:cNvSpPr/>
              <p:nvPr/>
            </p:nvSpPr>
            <p:spPr>
              <a:xfrm>
                <a:off x="440322" y="4377111"/>
                <a:ext cx="555171" cy="609600"/>
              </a:xfrm>
              <a:custGeom>
                <a:avLst/>
                <a:gdLst>
                  <a:gd name="connsiteX0" fmla="*/ 0 w 555171"/>
                  <a:gd name="connsiteY0" fmla="*/ 555171 h 609600"/>
                  <a:gd name="connsiteX1" fmla="*/ 21771 w 555171"/>
                  <a:gd name="connsiteY1" fmla="*/ 10886 h 609600"/>
                  <a:gd name="connsiteX2" fmla="*/ 185057 w 555171"/>
                  <a:gd name="connsiteY2" fmla="*/ 0 h 609600"/>
                  <a:gd name="connsiteX3" fmla="*/ 359228 w 555171"/>
                  <a:gd name="connsiteY3" fmla="*/ 381000 h 609600"/>
                  <a:gd name="connsiteX4" fmla="*/ 413657 w 555171"/>
                  <a:gd name="connsiteY4" fmla="*/ 0 h 609600"/>
                  <a:gd name="connsiteX5" fmla="*/ 555171 w 555171"/>
                  <a:gd name="connsiteY5" fmla="*/ 10886 h 609600"/>
                  <a:gd name="connsiteX6" fmla="*/ 446314 w 555171"/>
                  <a:gd name="connsiteY6" fmla="*/ 587829 h 609600"/>
                  <a:gd name="connsiteX7" fmla="*/ 293914 w 555171"/>
                  <a:gd name="connsiteY7" fmla="*/ 598714 h 609600"/>
                  <a:gd name="connsiteX8" fmla="*/ 130628 w 555171"/>
                  <a:gd name="connsiteY8" fmla="*/ 141514 h 609600"/>
                  <a:gd name="connsiteX9" fmla="*/ 152400 w 555171"/>
                  <a:gd name="connsiteY9" fmla="*/ 609600 h 609600"/>
                  <a:gd name="connsiteX10" fmla="*/ 0 w 555171"/>
                  <a:gd name="connsiteY10" fmla="*/ 555171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5171" h="609600">
                    <a:moveTo>
                      <a:pt x="0" y="555171"/>
                    </a:moveTo>
                    <a:lnTo>
                      <a:pt x="21771" y="10886"/>
                    </a:lnTo>
                    <a:lnTo>
                      <a:pt x="185057" y="0"/>
                    </a:lnTo>
                    <a:lnTo>
                      <a:pt x="359228" y="381000"/>
                    </a:lnTo>
                    <a:lnTo>
                      <a:pt x="413657" y="0"/>
                    </a:lnTo>
                    <a:lnTo>
                      <a:pt x="555171" y="10886"/>
                    </a:lnTo>
                    <a:lnTo>
                      <a:pt x="446314" y="587829"/>
                    </a:lnTo>
                    <a:lnTo>
                      <a:pt x="293914" y="598714"/>
                    </a:lnTo>
                    <a:lnTo>
                      <a:pt x="130628" y="141514"/>
                    </a:lnTo>
                    <a:lnTo>
                      <a:pt x="152400" y="609600"/>
                    </a:lnTo>
                    <a:lnTo>
                      <a:pt x="0" y="55517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7" name="Freihandform 43"/>
              <p:cNvSpPr/>
              <p:nvPr/>
            </p:nvSpPr>
            <p:spPr>
              <a:xfrm>
                <a:off x="951950" y="4507740"/>
                <a:ext cx="609600" cy="457200"/>
              </a:xfrm>
              <a:custGeom>
                <a:avLst/>
                <a:gdLst>
                  <a:gd name="connsiteX0" fmla="*/ 97972 w 609600"/>
                  <a:gd name="connsiteY0" fmla="*/ 21771 h 457200"/>
                  <a:gd name="connsiteX1" fmla="*/ 0 w 609600"/>
                  <a:gd name="connsiteY1" fmla="*/ 21771 h 457200"/>
                  <a:gd name="connsiteX2" fmla="*/ 108858 w 609600"/>
                  <a:gd name="connsiteY2" fmla="*/ 435428 h 457200"/>
                  <a:gd name="connsiteX3" fmla="*/ 206829 w 609600"/>
                  <a:gd name="connsiteY3" fmla="*/ 446314 h 457200"/>
                  <a:gd name="connsiteX4" fmla="*/ 283029 w 609600"/>
                  <a:gd name="connsiteY4" fmla="*/ 163285 h 457200"/>
                  <a:gd name="connsiteX5" fmla="*/ 359229 w 609600"/>
                  <a:gd name="connsiteY5" fmla="*/ 457200 h 457200"/>
                  <a:gd name="connsiteX6" fmla="*/ 478972 w 609600"/>
                  <a:gd name="connsiteY6" fmla="*/ 446314 h 457200"/>
                  <a:gd name="connsiteX7" fmla="*/ 609600 w 609600"/>
                  <a:gd name="connsiteY7" fmla="*/ 10885 h 457200"/>
                  <a:gd name="connsiteX8" fmla="*/ 468086 w 609600"/>
                  <a:gd name="connsiteY8" fmla="*/ 21771 h 457200"/>
                  <a:gd name="connsiteX9" fmla="*/ 402772 w 609600"/>
                  <a:gd name="connsiteY9" fmla="*/ 315685 h 457200"/>
                  <a:gd name="connsiteX10" fmla="*/ 315686 w 609600"/>
                  <a:gd name="connsiteY10" fmla="*/ 0 h 457200"/>
                  <a:gd name="connsiteX11" fmla="*/ 228600 w 609600"/>
                  <a:gd name="connsiteY11" fmla="*/ 10885 h 457200"/>
                  <a:gd name="connsiteX12" fmla="*/ 141515 w 609600"/>
                  <a:gd name="connsiteY12" fmla="*/ 304800 h 457200"/>
                  <a:gd name="connsiteX13" fmla="*/ 97972 w 609600"/>
                  <a:gd name="connsiteY13" fmla="*/ 21771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9600" h="457200">
                    <a:moveTo>
                      <a:pt x="97972" y="21771"/>
                    </a:moveTo>
                    <a:lnTo>
                      <a:pt x="0" y="21771"/>
                    </a:lnTo>
                    <a:lnTo>
                      <a:pt x="108858" y="435428"/>
                    </a:lnTo>
                    <a:lnTo>
                      <a:pt x="206829" y="446314"/>
                    </a:lnTo>
                    <a:lnTo>
                      <a:pt x="283029" y="163285"/>
                    </a:lnTo>
                    <a:lnTo>
                      <a:pt x="359229" y="457200"/>
                    </a:lnTo>
                    <a:lnTo>
                      <a:pt x="478972" y="446314"/>
                    </a:lnTo>
                    <a:lnTo>
                      <a:pt x="609600" y="10885"/>
                    </a:lnTo>
                    <a:lnTo>
                      <a:pt x="468086" y="21771"/>
                    </a:lnTo>
                    <a:lnTo>
                      <a:pt x="402772" y="315685"/>
                    </a:lnTo>
                    <a:lnTo>
                      <a:pt x="315686" y="0"/>
                    </a:lnTo>
                    <a:lnTo>
                      <a:pt x="228600" y="10885"/>
                    </a:lnTo>
                    <a:lnTo>
                      <a:pt x="141515" y="304800"/>
                    </a:lnTo>
                    <a:lnTo>
                      <a:pt x="97972" y="2177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8" name="Freihandform 44"/>
              <p:cNvSpPr/>
              <p:nvPr/>
            </p:nvSpPr>
            <p:spPr>
              <a:xfrm>
                <a:off x="1432028" y="4333568"/>
                <a:ext cx="478971" cy="653143"/>
              </a:xfrm>
              <a:custGeom>
                <a:avLst/>
                <a:gdLst>
                  <a:gd name="connsiteX0" fmla="*/ 152400 w 478971"/>
                  <a:gd name="connsiteY0" fmla="*/ 620486 h 653143"/>
                  <a:gd name="connsiteX1" fmla="*/ 141514 w 478971"/>
                  <a:gd name="connsiteY1" fmla="*/ 108857 h 653143"/>
                  <a:gd name="connsiteX2" fmla="*/ 0 w 478971"/>
                  <a:gd name="connsiteY2" fmla="*/ 130629 h 653143"/>
                  <a:gd name="connsiteX3" fmla="*/ 0 w 478971"/>
                  <a:gd name="connsiteY3" fmla="*/ 0 h 653143"/>
                  <a:gd name="connsiteX4" fmla="*/ 478971 w 478971"/>
                  <a:gd name="connsiteY4" fmla="*/ 32657 h 653143"/>
                  <a:gd name="connsiteX5" fmla="*/ 468086 w 478971"/>
                  <a:gd name="connsiteY5" fmla="*/ 141514 h 653143"/>
                  <a:gd name="connsiteX6" fmla="*/ 239486 w 478971"/>
                  <a:gd name="connsiteY6" fmla="*/ 141514 h 653143"/>
                  <a:gd name="connsiteX7" fmla="*/ 261257 w 478971"/>
                  <a:gd name="connsiteY7" fmla="*/ 653143 h 653143"/>
                  <a:gd name="connsiteX8" fmla="*/ 152400 w 478971"/>
                  <a:gd name="connsiteY8" fmla="*/ 620486 h 653143"/>
                  <a:gd name="connsiteX0" fmla="*/ 152400 w 478971"/>
                  <a:gd name="connsiteY0" fmla="*/ 620486 h 653143"/>
                  <a:gd name="connsiteX1" fmla="*/ 128357 w 478971"/>
                  <a:gd name="connsiteY1" fmla="*/ 141749 h 653143"/>
                  <a:gd name="connsiteX2" fmla="*/ 0 w 478971"/>
                  <a:gd name="connsiteY2" fmla="*/ 130629 h 653143"/>
                  <a:gd name="connsiteX3" fmla="*/ 0 w 478971"/>
                  <a:gd name="connsiteY3" fmla="*/ 0 h 653143"/>
                  <a:gd name="connsiteX4" fmla="*/ 478971 w 478971"/>
                  <a:gd name="connsiteY4" fmla="*/ 32657 h 653143"/>
                  <a:gd name="connsiteX5" fmla="*/ 468086 w 478971"/>
                  <a:gd name="connsiteY5" fmla="*/ 141514 h 653143"/>
                  <a:gd name="connsiteX6" fmla="*/ 239486 w 478971"/>
                  <a:gd name="connsiteY6" fmla="*/ 141514 h 653143"/>
                  <a:gd name="connsiteX7" fmla="*/ 261257 w 478971"/>
                  <a:gd name="connsiteY7" fmla="*/ 653143 h 653143"/>
                  <a:gd name="connsiteX8" fmla="*/ 152400 w 478971"/>
                  <a:gd name="connsiteY8" fmla="*/ 620486 h 653143"/>
                  <a:gd name="connsiteX0" fmla="*/ 119507 w 478971"/>
                  <a:gd name="connsiteY0" fmla="*/ 620486 h 653143"/>
                  <a:gd name="connsiteX1" fmla="*/ 128357 w 478971"/>
                  <a:gd name="connsiteY1" fmla="*/ 141749 h 653143"/>
                  <a:gd name="connsiteX2" fmla="*/ 0 w 478971"/>
                  <a:gd name="connsiteY2" fmla="*/ 130629 h 653143"/>
                  <a:gd name="connsiteX3" fmla="*/ 0 w 478971"/>
                  <a:gd name="connsiteY3" fmla="*/ 0 h 653143"/>
                  <a:gd name="connsiteX4" fmla="*/ 478971 w 478971"/>
                  <a:gd name="connsiteY4" fmla="*/ 32657 h 653143"/>
                  <a:gd name="connsiteX5" fmla="*/ 468086 w 478971"/>
                  <a:gd name="connsiteY5" fmla="*/ 141514 h 653143"/>
                  <a:gd name="connsiteX6" fmla="*/ 239486 w 478971"/>
                  <a:gd name="connsiteY6" fmla="*/ 141514 h 653143"/>
                  <a:gd name="connsiteX7" fmla="*/ 261257 w 478971"/>
                  <a:gd name="connsiteY7" fmla="*/ 653143 h 653143"/>
                  <a:gd name="connsiteX8" fmla="*/ 119507 w 478971"/>
                  <a:gd name="connsiteY8" fmla="*/ 620486 h 653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8971" h="653143">
                    <a:moveTo>
                      <a:pt x="119507" y="620486"/>
                    </a:moveTo>
                    <a:lnTo>
                      <a:pt x="128357" y="141749"/>
                    </a:lnTo>
                    <a:lnTo>
                      <a:pt x="0" y="130629"/>
                    </a:lnTo>
                    <a:lnTo>
                      <a:pt x="0" y="0"/>
                    </a:lnTo>
                    <a:lnTo>
                      <a:pt x="478971" y="32657"/>
                    </a:lnTo>
                    <a:lnTo>
                      <a:pt x="468086" y="141514"/>
                    </a:lnTo>
                    <a:lnTo>
                      <a:pt x="239486" y="141514"/>
                    </a:lnTo>
                    <a:lnTo>
                      <a:pt x="261257" y="653143"/>
                    </a:lnTo>
                    <a:lnTo>
                      <a:pt x="119507" y="62048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64" name="Gruppieren 63"/>
              <p:cNvGrpSpPr/>
              <p:nvPr/>
            </p:nvGrpSpPr>
            <p:grpSpPr>
              <a:xfrm>
                <a:off x="376783" y="5004666"/>
                <a:ext cx="1499220" cy="686796"/>
                <a:chOff x="2494945" y="5226423"/>
                <a:chExt cx="1265648" cy="579796"/>
              </a:xfrm>
              <a:solidFill>
                <a:schemeClr val="accent1"/>
              </a:solidFill>
            </p:grpSpPr>
            <p:sp>
              <p:nvSpPr>
                <p:cNvPr id="65" name="Freihandform 46"/>
                <p:cNvSpPr/>
                <p:nvPr/>
              </p:nvSpPr>
              <p:spPr>
                <a:xfrm>
                  <a:off x="2494945" y="5227485"/>
                  <a:ext cx="443696" cy="547869"/>
                </a:xfrm>
                <a:custGeom>
                  <a:avLst/>
                  <a:gdLst>
                    <a:gd name="connsiteX0" fmla="*/ 46299 w 443696"/>
                    <a:gd name="connsiteY0" fmla="*/ 0 h 547869"/>
                    <a:gd name="connsiteX1" fmla="*/ 57874 w 443696"/>
                    <a:gd name="connsiteY1" fmla="*/ 104172 h 547869"/>
                    <a:gd name="connsiteX2" fmla="*/ 285509 w 443696"/>
                    <a:gd name="connsiteY2" fmla="*/ 92598 h 547869"/>
                    <a:gd name="connsiteX3" fmla="*/ 0 w 443696"/>
                    <a:gd name="connsiteY3" fmla="*/ 547869 h 547869"/>
                    <a:gd name="connsiteX4" fmla="*/ 424405 w 443696"/>
                    <a:gd name="connsiteY4" fmla="*/ 532436 h 547869"/>
                    <a:gd name="connsiteX5" fmla="*/ 408972 w 443696"/>
                    <a:gd name="connsiteY5" fmla="*/ 428263 h 547869"/>
                    <a:gd name="connsiteX6" fmla="*/ 173620 w 443696"/>
                    <a:gd name="connsiteY6" fmla="*/ 459129 h 547869"/>
                    <a:gd name="connsiteX7" fmla="*/ 443696 w 443696"/>
                    <a:gd name="connsiteY7" fmla="*/ 15433 h 547869"/>
                    <a:gd name="connsiteX8" fmla="*/ 46299 w 443696"/>
                    <a:gd name="connsiteY8" fmla="*/ 0 h 547869"/>
                    <a:gd name="connsiteX0" fmla="*/ 46299 w 443696"/>
                    <a:gd name="connsiteY0" fmla="*/ 0 h 547869"/>
                    <a:gd name="connsiteX1" fmla="*/ 60092 w 443696"/>
                    <a:gd name="connsiteY1" fmla="*/ 113046 h 547869"/>
                    <a:gd name="connsiteX2" fmla="*/ 285509 w 443696"/>
                    <a:gd name="connsiteY2" fmla="*/ 92598 h 547869"/>
                    <a:gd name="connsiteX3" fmla="*/ 0 w 443696"/>
                    <a:gd name="connsiteY3" fmla="*/ 547869 h 547869"/>
                    <a:gd name="connsiteX4" fmla="*/ 424405 w 443696"/>
                    <a:gd name="connsiteY4" fmla="*/ 532436 h 547869"/>
                    <a:gd name="connsiteX5" fmla="*/ 408972 w 443696"/>
                    <a:gd name="connsiteY5" fmla="*/ 428263 h 547869"/>
                    <a:gd name="connsiteX6" fmla="*/ 173620 w 443696"/>
                    <a:gd name="connsiteY6" fmla="*/ 459129 h 547869"/>
                    <a:gd name="connsiteX7" fmla="*/ 443696 w 443696"/>
                    <a:gd name="connsiteY7" fmla="*/ 15433 h 547869"/>
                    <a:gd name="connsiteX8" fmla="*/ 46299 w 443696"/>
                    <a:gd name="connsiteY8" fmla="*/ 0 h 547869"/>
                    <a:gd name="connsiteX0" fmla="*/ 46299 w 443696"/>
                    <a:gd name="connsiteY0" fmla="*/ 0 h 547869"/>
                    <a:gd name="connsiteX1" fmla="*/ 60092 w 443696"/>
                    <a:gd name="connsiteY1" fmla="*/ 113046 h 547869"/>
                    <a:gd name="connsiteX2" fmla="*/ 272199 w 443696"/>
                    <a:gd name="connsiteY2" fmla="*/ 99252 h 547869"/>
                    <a:gd name="connsiteX3" fmla="*/ 0 w 443696"/>
                    <a:gd name="connsiteY3" fmla="*/ 547869 h 547869"/>
                    <a:gd name="connsiteX4" fmla="*/ 424405 w 443696"/>
                    <a:gd name="connsiteY4" fmla="*/ 532436 h 547869"/>
                    <a:gd name="connsiteX5" fmla="*/ 408972 w 443696"/>
                    <a:gd name="connsiteY5" fmla="*/ 428263 h 547869"/>
                    <a:gd name="connsiteX6" fmla="*/ 173620 w 443696"/>
                    <a:gd name="connsiteY6" fmla="*/ 459129 h 547869"/>
                    <a:gd name="connsiteX7" fmla="*/ 443696 w 443696"/>
                    <a:gd name="connsiteY7" fmla="*/ 15433 h 547869"/>
                    <a:gd name="connsiteX8" fmla="*/ 46299 w 443696"/>
                    <a:gd name="connsiteY8" fmla="*/ 0 h 547869"/>
                    <a:gd name="connsiteX0" fmla="*/ 46299 w 443696"/>
                    <a:gd name="connsiteY0" fmla="*/ 0 h 547869"/>
                    <a:gd name="connsiteX1" fmla="*/ 60092 w 443696"/>
                    <a:gd name="connsiteY1" fmla="*/ 113046 h 547869"/>
                    <a:gd name="connsiteX2" fmla="*/ 272199 w 443696"/>
                    <a:gd name="connsiteY2" fmla="*/ 99252 h 547869"/>
                    <a:gd name="connsiteX3" fmla="*/ 0 w 443696"/>
                    <a:gd name="connsiteY3" fmla="*/ 547869 h 547869"/>
                    <a:gd name="connsiteX4" fmla="*/ 424405 w 443696"/>
                    <a:gd name="connsiteY4" fmla="*/ 532436 h 547869"/>
                    <a:gd name="connsiteX5" fmla="*/ 408972 w 443696"/>
                    <a:gd name="connsiteY5" fmla="*/ 428263 h 547869"/>
                    <a:gd name="connsiteX6" fmla="*/ 189147 w 443696"/>
                    <a:gd name="connsiteY6" fmla="*/ 448038 h 547869"/>
                    <a:gd name="connsiteX7" fmla="*/ 443696 w 443696"/>
                    <a:gd name="connsiteY7" fmla="*/ 15433 h 547869"/>
                    <a:gd name="connsiteX8" fmla="*/ 46299 w 443696"/>
                    <a:gd name="connsiteY8" fmla="*/ 0 h 547869"/>
                    <a:gd name="connsiteX0" fmla="*/ 46299 w 443696"/>
                    <a:gd name="connsiteY0" fmla="*/ 0 h 547869"/>
                    <a:gd name="connsiteX1" fmla="*/ 60092 w 443696"/>
                    <a:gd name="connsiteY1" fmla="*/ 113046 h 547869"/>
                    <a:gd name="connsiteX2" fmla="*/ 272199 w 443696"/>
                    <a:gd name="connsiteY2" fmla="*/ 99252 h 547869"/>
                    <a:gd name="connsiteX3" fmla="*/ 0 w 443696"/>
                    <a:gd name="connsiteY3" fmla="*/ 547869 h 547869"/>
                    <a:gd name="connsiteX4" fmla="*/ 424405 w 443696"/>
                    <a:gd name="connsiteY4" fmla="*/ 532436 h 547869"/>
                    <a:gd name="connsiteX5" fmla="*/ 420063 w 443696"/>
                    <a:gd name="connsiteY5" fmla="*/ 412736 h 547869"/>
                    <a:gd name="connsiteX6" fmla="*/ 189147 w 443696"/>
                    <a:gd name="connsiteY6" fmla="*/ 448038 h 547869"/>
                    <a:gd name="connsiteX7" fmla="*/ 443696 w 443696"/>
                    <a:gd name="connsiteY7" fmla="*/ 15433 h 547869"/>
                    <a:gd name="connsiteX8" fmla="*/ 46299 w 443696"/>
                    <a:gd name="connsiteY8" fmla="*/ 0 h 547869"/>
                    <a:gd name="connsiteX0" fmla="*/ 46299 w 443696"/>
                    <a:gd name="connsiteY0" fmla="*/ 0 h 547869"/>
                    <a:gd name="connsiteX1" fmla="*/ 31255 w 443696"/>
                    <a:gd name="connsiteY1" fmla="*/ 113046 h 547869"/>
                    <a:gd name="connsiteX2" fmla="*/ 272199 w 443696"/>
                    <a:gd name="connsiteY2" fmla="*/ 99252 h 547869"/>
                    <a:gd name="connsiteX3" fmla="*/ 0 w 443696"/>
                    <a:gd name="connsiteY3" fmla="*/ 547869 h 547869"/>
                    <a:gd name="connsiteX4" fmla="*/ 424405 w 443696"/>
                    <a:gd name="connsiteY4" fmla="*/ 532436 h 547869"/>
                    <a:gd name="connsiteX5" fmla="*/ 420063 w 443696"/>
                    <a:gd name="connsiteY5" fmla="*/ 412736 h 547869"/>
                    <a:gd name="connsiteX6" fmla="*/ 189147 w 443696"/>
                    <a:gd name="connsiteY6" fmla="*/ 448038 h 547869"/>
                    <a:gd name="connsiteX7" fmla="*/ 443696 w 443696"/>
                    <a:gd name="connsiteY7" fmla="*/ 15433 h 547869"/>
                    <a:gd name="connsiteX8" fmla="*/ 46299 w 443696"/>
                    <a:gd name="connsiteY8" fmla="*/ 0 h 547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3696" h="547869">
                      <a:moveTo>
                        <a:pt x="46299" y="0"/>
                      </a:moveTo>
                      <a:lnTo>
                        <a:pt x="31255" y="113046"/>
                      </a:lnTo>
                      <a:lnTo>
                        <a:pt x="272199" y="99252"/>
                      </a:lnTo>
                      <a:lnTo>
                        <a:pt x="0" y="547869"/>
                      </a:lnTo>
                      <a:lnTo>
                        <a:pt x="424405" y="532436"/>
                      </a:lnTo>
                      <a:lnTo>
                        <a:pt x="420063" y="412736"/>
                      </a:lnTo>
                      <a:lnTo>
                        <a:pt x="189147" y="448038"/>
                      </a:lnTo>
                      <a:lnTo>
                        <a:pt x="443696" y="15433"/>
                      </a:lnTo>
                      <a:lnTo>
                        <a:pt x="46299"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6" name="Freihandform 47"/>
                <p:cNvSpPr/>
                <p:nvPr/>
              </p:nvSpPr>
              <p:spPr>
                <a:xfrm>
                  <a:off x="3297606" y="5226423"/>
                  <a:ext cx="462987" cy="556647"/>
                </a:xfrm>
                <a:custGeom>
                  <a:avLst/>
                  <a:gdLst>
                    <a:gd name="connsiteX0" fmla="*/ 216061 w 462987"/>
                    <a:gd name="connsiteY0" fmla="*/ 246926 h 563301"/>
                    <a:gd name="connsiteX1" fmla="*/ 239210 w 462987"/>
                    <a:gd name="connsiteY1" fmla="*/ 324091 h 563301"/>
                    <a:gd name="connsiteX2" fmla="*/ 358815 w 462987"/>
                    <a:gd name="connsiteY2" fmla="*/ 324091 h 563301"/>
                    <a:gd name="connsiteX3" fmla="*/ 343382 w 462987"/>
                    <a:gd name="connsiteY3" fmla="*/ 482278 h 563301"/>
                    <a:gd name="connsiteX4" fmla="*/ 173620 w 462987"/>
                    <a:gd name="connsiteY4" fmla="*/ 493853 h 563301"/>
                    <a:gd name="connsiteX5" fmla="*/ 69448 w 462987"/>
                    <a:gd name="connsiteY5" fmla="*/ 316374 h 563301"/>
                    <a:gd name="connsiteX6" fmla="*/ 150471 w 462987"/>
                    <a:gd name="connsiteY6" fmla="*/ 108030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43382 w 462987"/>
                    <a:gd name="connsiteY3" fmla="*/ 482278 h 563301"/>
                    <a:gd name="connsiteX4" fmla="*/ 173620 w 462987"/>
                    <a:gd name="connsiteY4" fmla="*/ 493853 h 563301"/>
                    <a:gd name="connsiteX5" fmla="*/ 92597 w 462987"/>
                    <a:gd name="connsiteY5" fmla="*/ 316374 h 563301"/>
                    <a:gd name="connsiteX6" fmla="*/ 150471 w 462987"/>
                    <a:gd name="connsiteY6" fmla="*/ 108030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43382 w 462987"/>
                    <a:gd name="connsiteY3" fmla="*/ 482278 h 563301"/>
                    <a:gd name="connsiteX4" fmla="*/ 192911 w 462987"/>
                    <a:gd name="connsiteY4" fmla="*/ 482278 h 563301"/>
                    <a:gd name="connsiteX5" fmla="*/ 92597 w 462987"/>
                    <a:gd name="connsiteY5" fmla="*/ 316374 h 563301"/>
                    <a:gd name="connsiteX6" fmla="*/ 150471 w 462987"/>
                    <a:gd name="connsiteY6" fmla="*/ 108030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31808 w 462987"/>
                    <a:gd name="connsiteY3" fmla="*/ 459128 h 563301"/>
                    <a:gd name="connsiteX4" fmla="*/ 192911 w 462987"/>
                    <a:gd name="connsiteY4" fmla="*/ 482278 h 563301"/>
                    <a:gd name="connsiteX5" fmla="*/ 92597 w 462987"/>
                    <a:gd name="connsiteY5" fmla="*/ 316374 h 563301"/>
                    <a:gd name="connsiteX6" fmla="*/ 150471 w 462987"/>
                    <a:gd name="connsiteY6" fmla="*/ 108030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31808 w 462987"/>
                    <a:gd name="connsiteY3" fmla="*/ 459128 h 563301"/>
                    <a:gd name="connsiteX4" fmla="*/ 192911 w 462987"/>
                    <a:gd name="connsiteY4" fmla="*/ 482278 h 563301"/>
                    <a:gd name="connsiteX5" fmla="*/ 92597 w 462987"/>
                    <a:gd name="connsiteY5" fmla="*/ 316374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31808 w 462987"/>
                    <a:gd name="connsiteY3" fmla="*/ 459128 h 563301"/>
                    <a:gd name="connsiteX4" fmla="*/ 192911 w 462987"/>
                    <a:gd name="connsiteY4" fmla="*/ 482278 h 563301"/>
                    <a:gd name="connsiteX5" fmla="*/ 116998 w 462987"/>
                    <a:gd name="connsiteY5" fmla="*/ 311938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31808 w 462987"/>
                    <a:gd name="connsiteY3" fmla="*/ 459128 h 563301"/>
                    <a:gd name="connsiteX4" fmla="*/ 195129 w 462987"/>
                    <a:gd name="connsiteY4" fmla="*/ 466750 h 563301"/>
                    <a:gd name="connsiteX5" fmla="*/ 116998 w 462987"/>
                    <a:gd name="connsiteY5" fmla="*/ 311938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16280 w 462987"/>
                    <a:gd name="connsiteY3" fmla="*/ 448037 h 563301"/>
                    <a:gd name="connsiteX4" fmla="*/ 195129 w 462987"/>
                    <a:gd name="connsiteY4" fmla="*/ 466750 h 563301"/>
                    <a:gd name="connsiteX5" fmla="*/ 116998 w 462987"/>
                    <a:gd name="connsiteY5" fmla="*/ 311938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16280 w 462987"/>
                    <a:gd name="connsiteY3" fmla="*/ 448037 h 563301"/>
                    <a:gd name="connsiteX4" fmla="*/ 195129 w 462987"/>
                    <a:gd name="connsiteY4" fmla="*/ 466750 h 563301"/>
                    <a:gd name="connsiteX5" fmla="*/ 116998 w 462987"/>
                    <a:gd name="connsiteY5" fmla="*/ 311938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31304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16280 w 462987"/>
                    <a:gd name="connsiteY3" fmla="*/ 448037 h 563301"/>
                    <a:gd name="connsiteX4" fmla="*/ 195129 w 462987"/>
                    <a:gd name="connsiteY4" fmla="*/ 466750 h 563301"/>
                    <a:gd name="connsiteX5" fmla="*/ 116998 w 462987"/>
                    <a:gd name="connsiteY5" fmla="*/ 311938 h 563301"/>
                    <a:gd name="connsiteX6" fmla="*/ 150471 w 462987"/>
                    <a:gd name="connsiteY6" fmla="*/ 115747 h 563301"/>
                    <a:gd name="connsiteX7" fmla="*/ 332869 w 462987"/>
                    <a:gd name="connsiteY7" fmla="*/ 87676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31304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16280 w 462987"/>
                    <a:gd name="connsiteY3" fmla="*/ 448037 h 563301"/>
                    <a:gd name="connsiteX4" fmla="*/ 195129 w 462987"/>
                    <a:gd name="connsiteY4" fmla="*/ 466750 h 563301"/>
                    <a:gd name="connsiteX5" fmla="*/ 116998 w 462987"/>
                    <a:gd name="connsiteY5" fmla="*/ 311938 h 563301"/>
                    <a:gd name="connsiteX6" fmla="*/ 154907 w 462987"/>
                    <a:gd name="connsiteY6" fmla="*/ 131275 h 563301"/>
                    <a:gd name="connsiteX7" fmla="*/ 332869 w 462987"/>
                    <a:gd name="connsiteY7" fmla="*/ 87676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31304 h 563301"/>
                    <a:gd name="connsiteX16" fmla="*/ 216061 w 462987"/>
                    <a:gd name="connsiteY16" fmla="*/ 246926 h 563301"/>
                    <a:gd name="connsiteX0" fmla="*/ 216061 w 462987"/>
                    <a:gd name="connsiteY0" fmla="*/ 240272 h 556647"/>
                    <a:gd name="connsiteX1" fmla="*/ 239210 w 462987"/>
                    <a:gd name="connsiteY1" fmla="*/ 317437 h 556647"/>
                    <a:gd name="connsiteX2" fmla="*/ 358815 w 462987"/>
                    <a:gd name="connsiteY2" fmla="*/ 317437 h 556647"/>
                    <a:gd name="connsiteX3" fmla="*/ 316280 w 462987"/>
                    <a:gd name="connsiteY3" fmla="*/ 441383 h 556647"/>
                    <a:gd name="connsiteX4" fmla="*/ 195129 w 462987"/>
                    <a:gd name="connsiteY4" fmla="*/ 460096 h 556647"/>
                    <a:gd name="connsiteX5" fmla="*/ 116998 w 462987"/>
                    <a:gd name="connsiteY5" fmla="*/ 305284 h 556647"/>
                    <a:gd name="connsiteX6" fmla="*/ 154907 w 462987"/>
                    <a:gd name="connsiteY6" fmla="*/ 124621 h 556647"/>
                    <a:gd name="connsiteX7" fmla="*/ 332869 w 462987"/>
                    <a:gd name="connsiteY7" fmla="*/ 81022 h 556647"/>
                    <a:gd name="connsiteX8" fmla="*/ 435980 w 462987"/>
                    <a:gd name="connsiteY8" fmla="*/ 136100 h 556647"/>
                    <a:gd name="connsiteX9" fmla="*/ 462987 w 462987"/>
                    <a:gd name="connsiteY9" fmla="*/ 47361 h 556647"/>
                    <a:gd name="connsiteX10" fmla="*/ 304705 w 462987"/>
                    <a:gd name="connsiteY10" fmla="*/ 0 h 556647"/>
                    <a:gd name="connsiteX11" fmla="*/ 65590 w 462987"/>
                    <a:gd name="connsiteY11" fmla="*/ 58936 h 556647"/>
                    <a:gd name="connsiteX12" fmla="*/ 0 w 462987"/>
                    <a:gd name="connsiteY12" fmla="*/ 332870 h 556647"/>
                    <a:gd name="connsiteX13" fmla="*/ 158187 w 462987"/>
                    <a:gd name="connsiteY13" fmla="*/ 556647 h 556647"/>
                    <a:gd name="connsiteX14" fmla="*/ 424405 w 462987"/>
                    <a:gd name="connsiteY14" fmla="*/ 506490 h 556647"/>
                    <a:gd name="connsiteX15" fmla="*/ 435980 w 462987"/>
                    <a:gd name="connsiteY15" fmla="*/ 224650 h 556647"/>
                    <a:gd name="connsiteX16" fmla="*/ 216061 w 462987"/>
                    <a:gd name="connsiteY16" fmla="*/ 240272 h 556647"/>
                    <a:gd name="connsiteX0" fmla="*/ 216061 w 462987"/>
                    <a:gd name="connsiteY0" fmla="*/ 240272 h 556647"/>
                    <a:gd name="connsiteX1" fmla="*/ 239210 w 462987"/>
                    <a:gd name="connsiteY1" fmla="*/ 317437 h 556647"/>
                    <a:gd name="connsiteX2" fmla="*/ 358815 w 462987"/>
                    <a:gd name="connsiteY2" fmla="*/ 317437 h 556647"/>
                    <a:gd name="connsiteX3" fmla="*/ 316280 w 462987"/>
                    <a:gd name="connsiteY3" fmla="*/ 441383 h 556647"/>
                    <a:gd name="connsiteX4" fmla="*/ 195129 w 462987"/>
                    <a:gd name="connsiteY4" fmla="*/ 460096 h 556647"/>
                    <a:gd name="connsiteX5" fmla="*/ 116998 w 462987"/>
                    <a:gd name="connsiteY5" fmla="*/ 305284 h 556647"/>
                    <a:gd name="connsiteX6" fmla="*/ 154907 w 462987"/>
                    <a:gd name="connsiteY6" fmla="*/ 124621 h 556647"/>
                    <a:gd name="connsiteX7" fmla="*/ 310687 w 462987"/>
                    <a:gd name="connsiteY7" fmla="*/ 81022 h 556647"/>
                    <a:gd name="connsiteX8" fmla="*/ 435980 w 462987"/>
                    <a:gd name="connsiteY8" fmla="*/ 136100 h 556647"/>
                    <a:gd name="connsiteX9" fmla="*/ 462987 w 462987"/>
                    <a:gd name="connsiteY9" fmla="*/ 47361 h 556647"/>
                    <a:gd name="connsiteX10" fmla="*/ 304705 w 462987"/>
                    <a:gd name="connsiteY10" fmla="*/ 0 h 556647"/>
                    <a:gd name="connsiteX11" fmla="*/ 65590 w 462987"/>
                    <a:gd name="connsiteY11" fmla="*/ 58936 h 556647"/>
                    <a:gd name="connsiteX12" fmla="*/ 0 w 462987"/>
                    <a:gd name="connsiteY12" fmla="*/ 332870 h 556647"/>
                    <a:gd name="connsiteX13" fmla="*/ 158187 w 462987"/>
                    <a:gd name="connsiteY13" fmla="*/ 556647 h 556647"/>
                    <a:gd name="connsiteX14" fmla="*/ 424405 w 462987"/>
                    <a:gd name="connsiteY14" fmla="*/ 506490 h 556647"/>
                    <a:gd name="connsiteX15" fmla="*/ 435980 w 462987"/>
                    <a:gd name="connsiteY15" fmla="*/ 224650 h 556647"/>
                    <a:gd name="connsiteX16" fmla="*/ 216061 w 462987"/>
                    <a:gd name="connsiteY16" fmla="*/ 240272 h 556647"/>
                    <a:gd name="connsiteX0" fmla="*/ 216061 w 462987"/>
                    <a:gd name="connsiteY0" fmla="*/ 240272 h 556647"/>
                    <a:gd name="connsiteX1" fmla="*/ 239210 w 462987"/>
                    <a:gd name="connsiteY1" fmla="*/ 317437 h 556647"/>
                    <a:gd name="connsiteX2" fmla="*/ 358815 w 462987"/>
                    <a:gd name="connsiteY2" fmla="*/ 317437 h 556647"/>
                    <a:gd name="connsiteX3" fmla="*/ 316280 w 462987"/>
                    <a:gd name="connsiteY3" fmla="*/ 441383 h 556647"/>
                    <a:gd name="connsiteX4" fmla="*/ 195129 w 462987"/>
                    <a:gd name="connsiteY4" fmla="*/ 460096 h 556647"/>
                    <a:gd name="connsiteX5" fmla="*/ 116998 w 462987"/>
                    <a:gd name="connsiteY5" fmla="*/ 305284 h 556647"/>
                    <a:gd name="connsiteX6" fmla="*/ 154907 w 462987"/>
                    <a:gd name="connsiteY6" fmla="*/ 124621 h 556647"/>
                    <a:gd name="connsiteX7" fmla="*/ 310687 w 462987"/>
                    <a:gd name="connsiteY7" fmla="*/ 81022 h 556647"/>
                    <a:gd name="connsiteX8" fmla="*/ 435980 w 462987"/>
                    <a:gd name="connsiteY8" fmla="*/ 136100 h 556647"/>
                    <a:gd name="connsiteX9" fmla="*/ 462987 w 462987"/>
                    <a:gd name="connsiteY9" fmla="*/ 47361 h 556647"/>
                    <a:gd name="connsiteX10" fmla="*/ 309142 w 462987"/>
                    <a:gd name="connsiteY10" fmla="*/ 0 h 556647"/>
                    <a:gd name="connsiteX11" fmla="*/ 65590 w 462987"/>
                    <a:gd name="connsiteY11" fmla="*/ 58936 h 556647"/>
                    <a:gd name="connsiteX12" fmla="*/ 0 w 462987"/>
                    <a:gd name="connsiteY12" fmla="*/ 332870 h 556647"/>
                    <a:gd name="connsiteX13" fmla="*/ 158187 w 462987"/>
                    <a:gd name="connsiteY13" fmla="*/ 556647 h 556647"/>
                    <a:gd name="connsiteX14" fmla="*/ 424405 w 462987"/>
                    <a:gd name="connsiteY14" fmla="*/ 506490 h 556647"/>
                    <a:gd name="connsiteX15" fmla="*/ 435980 w 462987"/>
                    <a:gd name="connsiteY15" fmla="*/ 224650 h 556647"/>
                    <a:gd name="connsiteX16" fmla="*/ 216061 w 462987"/>
                    <a:gd name="connsiteY16" fmla="*/ 240272 h 556647"/>
                    <a:gd name="connsiteX0" fmla="*/ 216061 w 462987"/>
                    <a:gd name="connsiteY0" fmla="*/ 240272 h 556647"/>
                    <a:gd name="connsiteX1" fmla="*/ 239210 w 462987"/>
                    <a:gd name="connsiteY1" fmla="*/ 317437 h 556647"/>
                    <a:gd name="connsiteX2" fmla="*/ 358815 w 462987"/>
                    <a:gd name="connsiteY2" fmla="*/ 317437 h 556647"/>
                    <a:gd name="connsiteX3" fmla="*/ 316280 w 462987"/>
                    <a:gd name="connsiteY3" fmla="*/ 441383 h 556647"/>
                    <a:gd name="connsiteX4" fmla="*/ 195129 w 462987"/>
                    <a:gd name="connsiteY4" fmla="*/ 460096 h 556647"/>
                    <a:gd name="connsiteX5" fmla="*/ 116998 w 462987"/>
                    <a:gd name="connsiteY5" fmla="*/ 305284 h 556647"/>
                    <a:gd name="connsiteX6" fmla="*/ 154907 w 462987"/>
                    <a:gd name="connsiteY6" fmla="*/ 124621 h 556647"/>
                    <a:gd name="connsiteX7" fmla="*/ 312905 w 462987"/>
                    <a:gd name="connsiteY7" fmla="*/ 81022 h 556647"/>
                    <a:gd name="connsiteX8" fmla="*/ 435980 w 462987"/>
                    <a:gd name="connsiteY8" fmla="*/ 136100 h 556647"/>
                    <a:gd name="connsiteX9" fmla="*/ 462987 w 462987"/>
                    <a:gd name="connsiteY9" fmla="*/ 47361 h 556647"/>
                    <a:gd name="connsiteX10" fmla="*/ 309142 w 462987"/>
                    <a:gd name="connsiteY10" fmla="*/ 0 h 556647"/>
                    <a:gd name="connsiteX11" fmla="*/ 65590 w 462987"/>
                    <a:gd name="connsiteY11" fmla="*/ 58936 h 556647"/>
                    <a:gd name="connsiteX12" fmla="*/ 0 w 462987"/>
                    <a:gd name="connsiteY12" fmla="*/ 332870 h 556647"/>
                    <a:gd name="connsiteX13" fmla="*/ 158187 w 462987"/>
                    <a:gd name="connsiteY13" fmla="*/ 556647 h 556647"/>
                    <a:gd name="connsiteX14" fmla="*/ 424405 w 462987"/>
                    <a:gd name="connsiteY14" fmla="*/ 506490 h 556647"/>
                    <a:gd name="connsiteX15" fmla="*/ 435980 w 462987"/>
                    <a:gd name="connsiteY15" fmla="*/ 224650 h 556647"/>
                    <a:gd name="connsiteX16" fmla="*/ 216061 w 462987"/>
                    <a:gd name="connsiteY16" fmla="*/ 240272 h 55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2987" h="556647">
                      <a:moveTo>
                        <a:pt x="216061" y="240272"/>
                      </a:moveTo>
                      <a:lnTo>
                        <a:pt x="239210" y="317437"/>
                      </a:lnTo>
                      <a:lnTo>
                        <a:pt x="358815" y="317437"/>
                      </a:lnTo>
                      <a:lnTo>
                        <a:pt x="316280" y="441383"/>
                      </a:lnTo>
                      <a:lnTo>
                        <a:pt x="195129" y="460096"/>
                      </a:lnTo>
                      <a:lnTo>
                        <a:pt x="116998" y="305284"/>
                      </a:lnTo>
                      <a:lnTo>
                        <a:pt x="154907" y="124621"/>
                      </a:lnTo>
                      <a:lnTo>
                        <a:pt x="312905" y="81022"/>
                      </a:lnTo>
                      <a:lnTo>
                        <a:pt x="435980" y="136100"/>
                      </a:lnTo>
                      <a:lnTo>
                        <a:pt x="462987" y="47361"/>
                      </a:lnTo>
                      <a:lnTo>
                        <a:pt x="309142" y="0"/>
                      </a:lnTo>
                      <a:lnTo>
                        <a:pt x="65590" y="58936"/>
                      </a:lnTo>
                      <a:lnTo>
                        <a:pt x="0" y="332870"/>
                      </a:lnTo>
                      <a:lnTo>
                        <a:pt x="158187" y="556647"/>
                      </a:lnTo>
                      <a:lnTo>
                        <a:pt x="424405" y="506490"/>
                      </a:lnTo>
                      <a:lnTo>
                        <a:pt x="435980" y="224650"/>
                      </a:lnTo>
                      <a:lnTo>
                        <a:pt x="216061" y="24027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9" name="Freihandform 48"/>
                <p:cNvSpPr/>
                <p:nvPr/>
              </p:nvSpPr>
              <p:spPr>
                <a:xfrm>
                  <a:off x="2947915" y="5227485"/>
                  <a:ext cx="378106" cy="578734"/>
                </a:xfrm>
                <a:custGeom>
                  <a:avLst/>
                  <a:gdLst>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58501 w 378106"/>
                    <a:gd name="connsiteY11" fmla="*/ 277792 h 578734"/>
                    <a:gd name="connsiteX12" fmla="*/ 246927 w 378106"/>
                    <a:gd name="connsiteY12" fmla="*/ 320233 h 578734"/>
                    <a:gd name="connsiteX13" fmla="*/ 108030 w 378106"/>
                    <a:gd name="connsiteY13" fmla="*/ 366532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58501 w 378106"/>
                    <a:gd name="connsiteY11" fmla="*/ 277792 h 578734"/>
                    <a:gd name="connsiteX12" fmla="*/ 165904 w 378106"/>
                    <a:gd name="connsiteY12" fmla="*/ 300942 h 578734"/>
                    <a:gd name="connsiteX13" fmla="*/ 108030 w 378106"/>
                    <a:gd name="connsiteY13" fmla="*/ 366532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196544 w 378106"/>
                    <a:gd name="connsiteY11" fmla="*/ 271383 h 578734"/>
                    <a:gd name="connsiteX12" fmla="*/ 165904 w 378106"/>
                    <a:gd name="connsiteY12" fmla="*/ 300942 h 578734"/>
                    <a:gd name="connsiteX13" fmla="*/ 108030 w 378106"/>
                    <a:gd name="connsiteY13" fmla="*/ 366532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196544 w 378106"/>
                    <a:gd name="connsiteY11" fmla="*/ 271383 h 578734"/>
                    <a:gd name="connsiteX12" fmla="*/ 165904 w 378106"/>
                    <a:gd name="connsiteY12" fmla="*/ 300942 h 578734"/>
                    <a:gd name="connsiteX13" fmla="*/ 116576 w 378106"/>
                    <a:gd name="connsiteY13" fmla="*/ 370805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196544 w 378106"/>
                    <a:gd name="connsiteY11" fmla="*/ 271383 h 578734"/>
                    <a:gd name="connsiteX12" fmla="*/ 182996 w 378106"/>
                    <a:gd name="connsiteY12" fmla="*/ 305215 h 578734"/>
                    <a:gd name="connsiteX13" fmla="*/ 116576 w 378106"/>
                    <a:gd name="connsiteY13" fmla="*/ 370805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30727 w 378106"/>
                    <a:gd name="connsiteY11" fmla="*/ 269246 h 578734"/>
                    <a:gd name="connsiteX12" fmla="*/ 182996 w 378106"/>
                    <a:gd name="connsiteY12" fmla="*/ 305215 h 578734"/>
                    <a:gd name="connsiteX13" fmla="*/ 116576 w 378106"/>
                    <a:gd name="connsiteY13" fmla="*/ 370805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26291 w 378106"/>
                    <a:gd name="connsiteY11" fmla="*/ 269246 h 578734"/>
                    <a:gd name="connsiteX12" fmla="*/ 182996 w 378106"/>
                    <a:gd name="connsiteY12" fmla="*/ 305215 h 578734"/>
                    <a:gd name="connsiteX13" fmla="*/ 116576 w 378106"/>
                    <a:gd name="connsiteY13" fmla="*/ 370805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26291 w 378106"/>
                    <a:gd name="connsiteY11" fmla="*/ 269246 h 578734"/>
                    <a:gd name="connsiteX12" fmla="*/ 182996 w 378106"/>
                    <a:gd name="connsiteY12" fmla="*/ 305215 h 578734"/>
                    <a:gd name="connsiteX13" fmla="*/ 109921 w 378106"/>
                    <a:gd name="connsiteY13" fmla="*/ 368586 h 578734"/>
                    <a:gd name="connsiteX14" fmla="*/ 108030 w 378106"/>
                    <a:gd name="connsiteY14" fmla="*/ 574876 h 578734"/>
                    <a:gd name="connsiteX15" fmla="*/ 19291 w 378106"/>
                    <a:gd name="connsiteY15" fmla="*/ 578734 h 578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8106" h="578734">
                      <a:moveTo>
                        <a:pt x="19291" y="578734"/>
                      </a:moveTo>
                      <a:lnTo>
                        <a:pt x="0" y="7717"/>
                      </a:lnTo>
                      <a:lnTo>
                        <a:pt x="270076" y="0"/>
                      </a:lnTo>
                      <a:lnTo>
                        <a:pt x="378106" y="154329"/>
                      </a:lnTo>
                      <a:lnTo>
                        <a:pt x="308658" y="339524"/>
                      </a:lnTo>
                      <a:lnTo>
                        <a:pt x="111889" y="370390"/>
                      </a:lnTo>
                      <a:lnTo>
                        <a:pt x="223777" y="266218"/>
                      </a:lnTo>
                      <a:lnTo>
                        <a:pt x="262359" y="173620"/>
                      </a:lnTo>
                      <a:lnTo>
                        <a:pt x="219919" y="88739"/>
                      </a:lnTo>
                      <a:lnTo>
                        <a:pt x="123463" y="108030"/>
                      </a:lnTo>
                      <a:cubicBezTo>
                        <a:pt x="124749" y="160759"/>
                        <a:pt x="126036" y="213489"/>
                        <a:pt x="127322" y="266218"/>
                      </a:cubicBezTo>
                      <a:lnTo>
                        <a:pt x="226291" y="269246"/>
                      </a:lnTo>
                      <a:lnTo>
                        <a:pt x="182996" y="305215"/>
                      </a:lnTo>
                      <a:lnTo>
                        <a:pt x="109921" y="368586"/>
                      </a:lnTo>
                      <a:cubicBezTo>
                        <a:pt x="109291" y="437349"/>
                        <a:pt x="108660" y="506113"/>
                        <a:pt x="108030" y="574876"/>
                      </a:cubicBezTo>
                      <a:lnTo>
                        <a:pt x="19291" y="57873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sp>
          <p:nvSpPr>
            <p:cNvPr id="70" name="Freihandform 60"/>
            <p:cNvSpPr/>
            <p:nvPr/>
          </p:nvSpPr>
          <p:spPr>
            <a:xfrm>
              <a:off x="271523" y="281392"/>
              <a:ext cx="435206" cy="430990"/>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601462"/>
                <a:gd name="connsiteX1" fmla="*/ 38190 w 973666"/>
                <a:gd name="connsiteY1" fmla="*/ 939080 h 1601462"/>
                <a:gd name="connsiteX2" fmla="*/ 943583 w 973666"/>
                <a:gd name="connsiteY2" fmla="*/ 1601462 h 1601462"/>
                <a:gd name="connsiteX3" fmla="*/ 973666 w 973666"/>
                <a:gd name="connsiteY3" fmla="*/ 1397000 h 1601462"/>
                <a:gd name="connsiteX4" fmla="*/ 235444 w 973666"/>
                <a:gd name="connsiteY4" fmla="*/ 874229 h 1601462"/>
                <a:gd name="connsiteX5" fmla="*/ 194733 w 973666"/>
                <a:gd name="connsiteY5" fmla="*/ 279400 h 1601462"/>
                <a:gd name="connsiteX6" fmla="*/ 889000 w 973666"/>
                <a:gd name="connsiteY6" fmla="*/ 160867 h 1601462"/>
                <a:gd name="connsiteX7" fmla="*/ 948266 w 973666"/>
                <a:gd name="connsiteY7" fmla="*/ 0 h 1601462"/>
                <a:gd name="connsiteX8" fmla="*/ 0 w 973666"/>
                <a:gd name="connsiteY8" fmla="*/ 101600 h 1601462"/>
                <a:gd name="connsiteX0" fmla="*/ 0 w 973666"/>
                <a:gd name="connsiteY0" fmla="*/ 101600 h 1397000"/>
                <a:gd name="connsiteX1" fmla="*/ 38190 w 973666"/>
                <a:gd name="connsiteY1" fmla="*/ 939080 h 1397000"/>
                <a:gd name="connsiteX2" fmla="*/ 973666 w 973666"/>
                <a:gd name="connsiteY2" fmla="*/ 1397000 h 1397000"/>
                <a:gd name="connsiteX3" fmla="*/ 235444 w 973666"/>
                <a:gd name="connsiteY3" fmla="*/ 874229 h 1397000"/>
                <a:gd name="connsiteX4" fmla="*/ 194733 w 973666"/>
                <a:gd name="connsiteY4" fmla="*/ 279400 h 1397000"/>
                <a:gd name="connsiteX5" fmla="*/ 889000 w 973666"/>
                <a:gd name="connsiteY5" fmla="*/ 160867 h 1397000"/>
                <a:gd name="connsiteX6" fmla="*/ 948266 w 973666"/>
                <a:gd name="connsiteY6" fmla="*/ 0 h 1397000"/>
                <a:gd name="connsiteX7" fmla="*/ 0 w 973666"/>
                <a:gd name="connsiteY7" fmla="*/ 101600 h 1397000"/>
                <a:gd name="connsiteX0" fmla="*/ 0 w 948266"/>
                <a:gd name="connsiteY0" fmla="*/ 101600 h 939080"/>
                <a:gd name="connsiteX1" fmla="*/ 38190 w 948266"/>
                <a:gd name="connsiteY1" fmla="*/ 939080 h 939080"/>
                <a:gd name="connsiteX2" fmla="*/ 235444 w 948266"/>
                <a:gd name="connsiteY2" fmla="*/ 874229 h 939080"/>
                <a:gd name="connsiteX3" fmla="*/ 194733 w 948266"/>
                <a:gd name="connsiteY3" fmla="*/ 279400 h 939080"/>
                <a:gd name="connsiteX4" fmla="*/ 889000 w 948266"/>
                <a:gd name="connsiteY4" fmla="*/ 160867 h 939080"/>
                <a:gd name="connsiteX5" fmla="*/ 948266 w 948266"/>
                <a:gd name="connsiteY5" fmla="*/ 0 h 939080"/>
                <a:gd name="connsiteX6" fmla="*/ 0 w 948266"/>
                <a:gd name="connsiteY6" fmla="*/ 101600 h 93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8266" h="939080">
                  <a:moveTo>
                    <a:pt x="0" y="101600"/>
                  </a:moveTo>
                  <a:lnTo>
                    <a:pt x="38190" y="939080"/>
                  </a:lnTo>
                  <a:lnTo>
                    <a:pt x="235444" y="874229"/>
                  </a:lnTo>
                  <a:lnTo>
                    <a:pt x="194733" y="279400"/>
                  </a:lnTo>
                  <a:lnTo>
                    <a:pt x="889000" y="160867"/>
                  </a:lnTo>
                  <a:lnTo>
                    <a:pt x="948266" y="0"/>
                  </a:lnTo>
                  <a:lnTo>
                    <a:pt x="0" y="1016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sp>
          <p:nvSpPr>
            <p:cNvPr id="72" name="Freihandform 61"/>
            <p:cNvSpPr/>
            <p:nvPr/>
          </p:nvSpPr>
          <p:spPr>
            <a:xfrm rot="11202798">
              <a:off x="1182985" y="1131900"/>
              <a:ext cx="366876" cy="386004"/>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48266"/>
                <a:gd name="connsiteY0" fmla="*/ 101600 h 1591734"/>
                <a:gd name="connsiteX1" fmla="*/ 135466 w 948266"/>
                <a:gd name="connsiteY1" fmla="*/ 1532467 h 1591734"/>
                <a:gd name="connsiteX2" fmla="*/ 914400 w 948266"/>
                <a:gd name="connsiteY2" fmla="*/ 1591734 h 1591734"/>
                <a:gd name="connsiteX3" fmla="*/ 918266 w 948266"/>
                <a:gd name="connsiteY3" fmla="*/ 1360896 h 1591734"/>
                <a:gd name="connsiteX4" fmla="*/ 313266 w 948266"/>
                <a:gd name="connsiteY4" fmla="*/ 1380067 h 1591734"/>
                <a:gd name="connsiteX5" fmla="*/ 194733 w 948266"/>
                <a:gd name="connsiteY5" fmla="*/ 279400 h 1591734"/>
                <a:gd name="connsiteX6" fmla="*/ 889000 w 948266"/>
                <a:gd name="connsiteY6" fmla="*/ 160867 h 1591734"/>
                <a:gd name="connsiteX7" fmla="*/ 948266 w 948266"/>
                <a:gd name="connsiteY7" fmla="*/ 0 h 1591734"/>
                <a:gd name="connsiteX8" fmla="*/ 0 w 948266"/>
                <a:gd name="connsiteY8" fmla="*/ 101600 h 1591734"/>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889000 w 1052905"/>
                <a:gd name="connsiteY6" fmla="*/ 160867 h 1609532"/>
                <a:gd name="connsiteX7" fmla="*/ 948266 w 1052905"/>
                <a:gd name="connsiteY7" fmla="*/ 0 h 1609532"/>
                <a:gd name="connsiteX8" fmla="*/ 0 w 1052905"/>
                <a:gd name="connsiteY8" fmla="*/ 101600 h 1609532"/>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764850 w 1052905"/>
                <a:gd name="connsiteY6" fmla="*/ 192532 h 1609532"/>
                <a:gd name="connsiteX7" fmla="*/ 948266 w 1052905"/>
                <a:gd name="connsiteY7" fmla="*/ 0 h 1609532"/>
                <a:gd name="connsiteX8" fmla="*/ 0 w 1052905"/>
                <a:gd name="connsiteY8" fmla="*/ 101600 h 1609532"/>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94733 w 1052905"/>
                <a:gd name="connsiteY5" fmla="*/ 313026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0945 w 1052905"/>
                <a:gd name="connsiteY1" fmla="*/ 841060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30172"/>
                <a:gd name="connsiteY0" fmla="*/ 135226 h 1616449"/>
                <a:gd name="connsiteX1" fmla="*/ 10945 w 1030172"/>
                <a:gd name="connsiteY1" fmla="*/ 841060 h 1616449"/>
                <a:gd name="connsiteX2" fmla="*/ 1030162 w 1030172"/>
                <a:gd name="connsiteY2" fmla="*/ 1616449 h 1616449"/>
                <a:gd name="connsiteX3" fmla="*/ 918266 w 1030172"/>
                <a:gd name="connsiteY3" fmla="*/ 1394522 h 1616449"/>
                <a:gd name="connsiteX4" fmla="*/ 195593 w 1030172"/>
                <a:gd name="connsiteY4" fmla="*/ 830060 h 1616449"/>
                <a:gd name="connsiteX5" fmla="*/ 144281 w 1030172"/>
                <a:gd name="connsiteY5" fmla="*/ 318964 h 1616449"/>
                <a:gd name="connsiteX6" fmla="*/ 764850 w 1030172"/>
                <a:gd name="connsiteY6" fmla="*/ 226158 h 1616449"/>
                <a:gd name="connsiteX7" fmla="*/ 799381 w 1030172"/>
                <a:gd name="connsiteY7" fmla="*/ 0 h 1616449"/>
                <a:gd name="connsiteX8" fmla="*/ 0 w 1030172"/>
                <a:gd name="connsiteY8" fmla="*/ 135226 h 1616449"/>
                <a:gd name="connsiteX0" fmla="*/ 0 w 918266"/>
                <a:gd name="connsiteY0" fmla="*/ 135226 h 1394522"/>
                <a:gd name="connsiteX1" fmla="*/ 10945 w 918266"/>
                <a:gd name="connsiteY1" fmla="*/ 841060 h 1394522"/>
                <a:gd name="connsiteX2" fmla="*/ 918266 w 918266"/>
                <a:gd name="connsiteY2" fmla="*/ 1394522 h 1394522"/>
                <a:gd name="connsiteX3" fmla="*/ 195593 w 918266"/>
                <a:gd name="connsiteY3" fmla="*/ 830060 h 1394522"/>
                <a:gd name="connsiteX4" fmla="*/ 144281 w 918266"/>
                <a:gd name="connsiteY4" fmla="*/ 318964 h 1394522"/>
                <a:gd name="connsiteX5" fmla="*/ 764850 w 918266"/>
                <a:gd name="connsiteY5" fmla="*/ 226158 h 1394522"/>
                <a:gd name="connsiteX6" fmla="*/ 799381 w 918266"/>
                <a:gd name="connsiteY6" fmla="*/ 0 h 1394522"/>
                <a:gd name="connsiteX7" fmla="*/ 0 w 918266"/>
                <a:gd name="connsiteY7" fmla="*/ 135226 h 1394522"/>
                <a:gd name="connsiteX0" fmla="*/ 0 w 799381"/>
                <a:gd name="connsiteY0" fmla="*/ 135226 h 841060"/>
                <a:gd name="connsiteX1" fmla="*/ 10945 w 799381"/>
                <a:gd name="connsiteY1" fmla="*/ 841060 h 841060"/>
                <a:gd name="connsiteX2" fmla="*/ 195593 w 799381"/>
                <a:gd name="connsiteY2" fmla="*/ 830060 h 841060"/>
                <a:gd name="connsiteX3" fmla="*/ 144281 w 799381"/>
                <a:gd name="connsiteY3" fmla="*/ 318964 h 841060"/>
                <a:gd name="connsiteX4" fmla="*/ 764850 w 799381"/>
                <a:gd name="connsiteY4" fmla="*/ 226158 h 841060"/>
                <a:gd name="connsiteX5" fmla="*/ 799381 w 799381"/>
                <a:gd name="connsiteY5" fmla="*/ 0 h 841060"/>
                <a:gd name="connsiteX6" fmla="*/ 0 w 799381"/>
                <a:gd name="connsiteY6" fmla="*/ 135226 h 84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9381" h="841060">
                  <a:moveTo>
                    <a:pt x="0" y="135226"/>
                  </a:moveTo>
                  <a:lnTo>
                    <a:pt x="10945" y="841060"/>
                  </a:lnTo>
                  <a:lnTo>
                    <a:pt x="195593" y="830060"/>
                  </a:lnTo>
                  <a:lnTo>
                    <a:pt x="144281" y="318964"/>
                  </a:lnTo>
                  <a:lnTo>
                    <a:pt x="764850" y="226158"/>
                  </a:lnTo>
                  <a:lnTo>
                    <a:pt x="799381" y="0"/>
                  </a:lnTo>
                  <a:lnTo>
                    <a:pt x="0" y="13522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sp>
          <p:nvSpPr>
            <p:cNvPr id="81" name="Freihandform: Form 80"/>
            <p:cNvSpPr/>
            <p:nvPr/>
          </p:nvSpPr>
          <p:spPr>
            <a:xfrm>
              <a:off x="1388523" y="646742"/>
              <a:ext cx="217068" cy="458960"/>
            </a:xfrm>
            <a:custGeom>
              <a:avLst/>
              <a:gdLst>
                <a:gd name="connsiteX0" fmla="*/ 0 w 1005840"/>
                <a:gd name="connsiteY0" fmla="*/ 388620 h 2526030"/>
                <a:gd name="connsiteX1" fmla="*/ 102870 w 1005840"/>
                <a:gd name="connsiteY1" fmla="*/ 651510 h 2526030"/>
                <a:gd name="connsiteX2" fmla="*/ 537210 w 1005840"/>
                <a:gd name="connsiteY2" fmla="*/ 331470 h 2526030"/>
                <a:gd name="connsiteX3" fmla="*/ 422910 w 1005840"/>
                <a:gd name="connsiteY3" fmla="*/ 2366010 h 2526030"/>
                <a:gd name="connsiteX4" fmla="*/ 377190 w 1005840"/>
                <a:gd name="connsiteY4" fmla="*/ 2526030 h 2526030"/>
                <a:gd name="connsiteX5" fmla="*/ 1005840 w 1005840"/>
                <a:gd name="connsiteY5" fmla="*/ 2446020 h 2526030"/>
                <a:gd name="connsiteX6" fmla="*/ 822960 w 1005840"/>
                <a:gd name="connsiteY6" fmla="*/ 2377440 h 2526030"/>
                <a:gd name="connsiteX7" fmla="*/ 857250 w 1005840"/>
                <a:gd name="connsiteY7" fmla="*/ 45720 h 2526030"/>
                <a:gd name="connsiteX8" fmla="*/ 582930 w 1005840"/>
                <a:gd name="connsiteY8" fmla="*/ 0 h 2526030"/>
                <a:gd name="connsiteX9" fmla="*/ 0 w 1005840"/>
                <a:gd name="connsiteY9" fmla="*/ 388620 h 2526030"/>
                <a:gd name="connsiteX0" fmla="*/ 0 w 1005840"/>
                <a:gd name="connsiteY0" fmla="*/ 388620 h 2526030"/>
                <a:gd name="connsiteX1" fmla="*/ 102870 w 1005840"/>
                <a:gd name="connsiteY1" fmla="*/ 651510 h 2526030"/>
                <a:gd name="connsiteX2" fmla="*/ 537210 w 1005840"/>
                <a:gd name="connsiteY2" fmla="*/ 331470 h 2526030"/>
                <a:gd name="connsiteX3" fmla="*/ 422910 w 1005840"/>
                <a:gd name="connsiteY3" fmla="*/ 2366010 h 2526030"/>
                <a:gd name="connsiteX4" fmla="*/ 377190 w 1005840"/>
                <a:gd name="connsiteY4" fmla="*/ 2526030 h 2526030"/>
                <a:gd name="connsiteX5" fmla="*/ 1005840 w 1005840"/>
                <a:gd name="connsiteY5" fmla="*/ 2446020 h 2526030"/>
                <a:gd name="connsiteX6" fmla="*/ 822960 w 1005840"/>
                <a:gd name="connsiteY6" fmla="*/ 2077282 h 2526030"/>
                <a:gd name="connsiteX7" fmla="*/ 857250 w 1005840"/>
                <a:gd name="connsiteY7" fmla="*/ 45720 h 2526030"/>
                <a:gd name="connsiteX8" fmla="*/ 582930 w 1005840"/>
                <a:gd name="connsiteY8" fmla="*/ 0 h 2526030"/>
                <a:gd name="connsiteX9" fmla="*/ 0 w 1005840"/>
                <a:gd name="connsiteY9" fmla="*/ 388620 h 2526030"/>
                <a:gd name="connsiteX0" fmla="*/ 0 w 857250"/>
                <a:gd name="connsiteY0" fmla="*/ 388620 h 2626114"/>
                <a:gd name="connsiteX1" fmla="*/ 102870 w 857250"/>
                <a:gd name="connsiteY1" fmla="*/ 651510 h 2626114"/>
                <a:gd name="connsiteX2" fmla="*/ 537210 w 857250"/>
                <a:gd name="connsiteY2" fmla="*/ 331470 h 2626114"/>
                <a:gd name="connsiteX3" fmla="*/ 422910 w 857250"/>
                <a:gd name="connsiteY3" fmla="*/ 2366010 h 2626114"/>
                <a:gd name="connsiteX4" fmla="*/ 377190 w 857250"/>
                <a:gd name="connsiteY4" fmla="*/ 2526030 h 2626114"/>
                <a:gd name="connsiteX5" fmla="*/ 695088 w 857250"/>
                <a:gd name="connsiteY5" fmla="*/ 2626114 h 2626114"/>
                <a:gd name="connsiteX6" fmla="*/ 822960 w 857250"/>
                <a:gd name="connsiteY6" fmla="*/ 2077282 h 2626114"/>
                <a:gd name="connsiteX7" fmla="*/ 857250 w 857250"/>
                <a:gd name="connsiteY7" fmla="*/ 45720 h 2626114"/>
                <a:gd name="connsiteX8" fmla="*/ 582930 w 857250"/>
                <a:gd name="connsiteY8" fmla="*/ 0 h 2626114"/>
                <a:gd name="connsiteX9" fmla="*/ 0 w 857250"/>
                <a:gd name="connsiteY9" fmla="*/ 388620 h 2626114"/>
                <a:gd name="connsiteX0" fmla="*/ 0 w 857250"/>
                <a:gd name="connsiteY0" fmla="*/ 388620 h 2626114"/>
                <a:gd name="connsiteX1" fmla="*/ 102870 w 857250"/>
                <a:gd name="connsiteY1" fmla="*/ 651510 h 2626114"/>
                <a:gd name="connsiteX2" fmla="*/ 537210 w 857250"/>
                <a:gd name="connsiteY2" fmla="*/ 331470 h 2626114"/>
                <a:gd name="connsiteX3" fmla="*/ 422910 w 857250"/>
                <a:gd name="connsiteY3" fmla="*/ 2366010 h 2626114"/>
                <a:gd name="connsiteX4" fmla="*/ 377190 w 857250"/>
                <a:gd name="connsiteY4" fmla="*/ 2526030 h 2626114"/>
                <a:gd name="connsiteX5" fmla="*/ 695088 w 857250"/>
                <a:gd name="connsiteY5" fmla="*/ 2626114 h 2626114"/>
                <a:gd name="connsiteX6" fmla="*/ 681306 w 857250"/>
                <a:gd name="connsiteY6" fmla="*/ 2159375 h 2626114"/>
                <a:gd name="connsiteX7" fmla="*/ 857250 w 857250"/>
                <a:gd name="connsiteY7" fmla="*/ 45720 h 2626114"/>
                <a:gd name="connsiteX8" fmla="*/ 582930 w 857250"/>
                <a:gd name="connsiteY8" fmla="*/ 0 h 2626114"/>
                <a:gd name="connsiteX9" fmla="*/ 0 w 857250"/>
                <a:gd name="connsiteY9" fmla="*/ 388620 h 2626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7250" h="2626114">
                  <a:moveTo>
                    <a:pt x="0" y="388620"/>
                  </a:moveTo>
                  <a:lnTo>
                    <a:pt x="102870" y="651510"/>
                  </a:lnTo>
                  <a:lnTo>
                    <a:pt x="537210" y="331470"/>
                  </a:lnTo>
                  <a:lnTo>
                    <a:pt x="422910" y="2366010"/>
                  </a:lnTo>
                  <a:cubicBezTo>
                    <a:pt x="407670" y="2419350"/>
                    <a:pt x="331827" y="2482679"/>
                    <a:pt x="377190" y="2526030"/>
                  </a:cubicBezTo>
                  <a:cubicBezTo>
                    <a:pt x="422553" y="2569381"/>
                    <a:pt x="589122" y="2592753"/>
                    <a:pt x="695088" y="2626114"/>
                  </a:cubicBezTo>
                  <a:lnTo>
                    <a:pt x="681306" y="2159375"/>
                  </a:lnTo>
                  <a:lnTo>
                    <a:pt x="857250" y="45720"/>
                  </a:lnTo>
                  <a:lnTo>
                    <a:pt x="582930" y="0"/>
                  </a:lnTo>
                  <a:lnTo>
                    <a:pt x="0" y="38862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87" name="Textfeld 86"/>
          <p:cNvSpPr txBox="1"/>
          <p:nvPr/>
        </p:nvSpPr>
        <p:spPr>
          <a:xfrm>
            <a:off x="3557867" y="3080867"/>
            <a:ext cx="1726498" cy="369332"/>
          </a:xfrm>
          <a:prstGeom prst="rect">
            <a:avLst/>
          </a:prstGeom>
          <a:noFill/>
        </p:spPr>
        <p:txBody>
          <a:bodyPr wrap="none" rtlCol="0">
            <a:spAutoFit/>
          </a:bodyPr>
          <a:lstStyle/>
          <a:p>
            <a:r>
              <a:rPr lang="de-DE" dirty="0"/>
              <a:t>…und die Folgen</a:t>
            </a:r>
          </a:p>
        </p:txBody>
      </p:sp>
      <p:sp>
        <p:nvSpPr>
          <p:cNvPr id="92" name="Rechteck 91"/>
          <p:cNvSpPr/>
          <p:nvPr/>
        </p:nvSpPr>
        <p:spPr>
          <a:xfrm>
            <a:off x="-4845" y="5241039"/>
            <a:ext cx="9144000" cy="301423"/>
          </a:xfrm>
          <a:prstGeom prst="rect">
            <a:avLst/>
          </a:prstGeom>
          <a:gradFill flip="none" rotWithShape="1">
            <a:gsLst>
              <a:gs pos="29000">
                <a:schemeClr val="accent1"/>
              </a:gs>
              <a:gs pos="33000">
                <a:srgbClr val="FFFF00">
                  <a:alpha val="21000"/>
                </a:srgbClr>
              </a:gs>
              <a:gs pos="58000">
                <a:srgbClr val="FFFF00">
                  <a:alpha val="14000"/>
                </a:srgbClr>
              </a:gs>
              <a:gs pos="76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Textfeld 41"/>
          <p:cNvSpPr txBox="1"/>
          <p:nvPr/>
        </p:nvSpPr>
        <p:spPr>
          <a:xfrm>
            <a:off x="3476931" y="2431517"/>
            <a:ext cx="1162498" cy="369332"/>
          </a:xfrm>
          <a:prstGeom prst="rect">
            <a:avLst/>
          </a:prstGeom>
          <a:noFill/>
        </p:spPr>
        <p:txBody>
          <a:bodyPr wrap="none" rtlCol="0">
            <a:spAutoFit/>
          </a:bodyPr>
          <a:lstStyle/>
          <a:p>
            <a:r>
              <a:rPr lang="de-DE" dirty="0"/>
              <a:t>Lesephase</a:t>
            </a:r>
          </a:p>
        </p:txBody>
      </p:sp>
    </p:spTree>
    <p:extLst>
      <p:ext uri="{BB962C8B-B14F-4D97-AF65-F5344CB8AC3E}">
        <p14:creationId xmlns:p14="http://schemas.microsoft.com/office/powerpoint/2010/main" val="9975644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pieren 5"/>
          <p:cNvGrpSpPr/>
          <p:nvPr/>
        </p:nvGrpSpPr>
        <p:grpSpPr>
          <a:xfrm>
            <a:off x="1441569" y="570329"/>
            <a:ext cx="5778557" cy="5327883"/>
            <a:chOff x="1441569" y="951329"/>
            <a:chExt cx="5778557" cy="5327883"/>
          </a:xfrm>
        </p:grpSpPr>
        <p:grpSp>
          <p:nvGrpSpPr>
            <p:cNvPr id="2" name="Gruppieren 1"/>
            <p:cNvGrpSpPr/>
            <p:nvPr/>
          </p:nvGrpSpPr>
          <p:grpSpPr>
            <a:xfrm>
              <a:off x="1441569" y="5088279"/>
              <a:ext cx="990631" cy="1190933"/>
              <a:chOff x="1441569" y="5088279"/>
              <a:chExt cx="990631" cy="1190933"/>
            </a:xfrm>
          </p:grpSpPr>
          <p:sp>
            <p:nvSpPr>
              <p:cNvPr id="43" name="Freeform 4"/>
              <p:cNvSpPr>
                <a:spLocks/>
              </p:cNvSpPr>
              <p:nvPr/>
            </p:nvSpPr>
            <p:spPr bwMode="auto">
              <a:xfrm>
                <a:off x="1441569" y="5088279"/>
                <a:ext cx="970013" cy="1190933"/>
              </a:xfrm>
              <a:custGeom>
                <a:avLst/>
                <a:gdLst>
                  <a:gd name="T0" fmla="*/ 0 w 1185797"/>
                  <a:gd name="T1" fmla="*/ 1182414 h 1418897"/>
                  <a:gd name="T2" fmla="*/ 299544 w 1185797"/>
                  <a:gd name="T3" fmla="*/ 189186 h 1418897"/>
                  <a:gd name="T4" fmla="*/ 914400 w 1185797"/>
                  <a:gd name="T5" fmla="*/ 0 h 1418897"/>
                  <a:gd name="T6" fmla="*/ 1185797 w 1185797"/>
                  <a:gd name="T7" fmla="*/ 406813 h 1418897"/>
                  <a:gd name="T8" fmla="*/ 1008993 w 1185797"/>
                  <a:gd name="T9" fmla="*/ 1418897 h 1418897"/>
                  <a:gd name="T10" fmla="*/ 0 w 1185797"/>
                  <a:gd name="T11" fmla="*/ 1182414 h 1418897"/>
                  <a:gd name="connsiteX0" fmla="*/ 0 w 1357180"/>
                  <a:gd name="connsiteY0" fmla="*/ 1153407 h 1418897"/>
                  <a:gd name="connsiteX1" fmla="*/ 470927 w 1357180"/>
                  <a:gd name="connsiteY1" fmla="*/ 189186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153407 h 1418897"/>
                  <a:gd name="connsiteX1" fmla="*/ 564408 w 1357180"/>
                  <a:gd name="connsiteY1" fmla="*/ 73154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269438 h 1534928"/>
                  <a:gd name="connsiteX1" fmla="*/ 564408 w 1357180"/>
                  <a:gd name="connsiteY1" fmla="*/ 189185 h 1534928"/>
                  <a:gd name="connsiteX2" fmla="*/ 1210426 w 1357180"/>
                  <a:gd name="connsiteY2" fmla="*/ 0 h 1534928"/>
                  <a:gd name="connsiteX3" fmla="*/ 1357180 w 1357180"/>
                  <a:gd name="connsiteY3" fmla="*/ 522844 h 1534928"/>
                  <a:gd name="connsiteX4" fmla="*/ 1180376 w 1357180"/>
                  <a:gd name="connsiteY4" fmla="*/ 1534928 h 1534928"/>
                  <a:gd name="connsiteX5" fmla="*/ 0 w 1357180"/>
                  <a:gd name="connsiteY5" fmla="*/ 1269438 h 1534928"/>
                  <a:gd name="connsiteX0" fmla="*/ 0 w 1388340"/>
                  <a:gd name="connsiteY0" fmla="*/ 1269438 h 1534928"/>
                  <a:gd name="connsiteX1" fmla="*/ 564408 w 1388340"/>
                  <a:gd name="connsiteY1" fmla="*/ 189185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269438 h 1534928"/>
                  <a:gd name="connsiteX1" fmla="*/ 564408 w 1388340"/>
                  <a:gd name="connsiteY1" fmla="*/ 137341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321282 h 1586772"/>
                  <a:gd name="connsiteX1" fmla="*/ 564408 w 1388340"/>
                  <a:gd name="connsiteY1" fmla="*/ 189185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44875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25342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8340" h="1586772">
                    <a:moveTo>
                      <a:pt x="0" y="1321282"/>
                    </a:moveTo>
                    <a:lnTo>
                      <a:pt x="525342" y="189186"/>
                    </a:lnTo>
                    <a:lnTo>
                      <a:pt x="1210426" y="0"/>
                    </a:lnTo>
                    <a:lnTo>
                      <a:pt x="1388340" y="458657"/>
                    </a:lnTo>
                    <a:lnTo>
                      <a:pt x="1180376" y="1586772"/>
                    </a:lnTo>
                    <a:lnTo>
                      <a:pt x="0" y="1321282"/>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a:p>
            </p:txBody>
          </p:sp>
          <p:sp>
            <p:nvSpPr>
              <p:cNvPr id="48" name="Text Box 6"/>
              <p:cNvSpPr txBox="1">
                <a:spLocks noChangeArrowheads="1"/>
              </p:cNvSpPr>
              <p:nvPr/>
            </p:nvSpPr>
            <p:spPr bwMode="auto">
              <a:xfrm rot="17282728">
                <a:off x="1613265" y="5336329"/>
                <a:ext cx="771943" cy="8659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2400" i="0" u="none" strike="noStrike" cap="none" normalizeH="0" baseline="0" dirty="0">
                    <a:ln>
                      <a:noFill/>
                    </a:ln>
                    <a:solidFill>
                      <a:srgbClr val="FFFFFF"/>
                    </a:solidFill>
                    <a:effectLst/>
                    <a:latin typeface="Candara" pitchFamily="34" charset="0"/>
                    <a:cs typeface="Arial" pitchFamily="34" charset="0"/>
                  </a:rPr>
                  <a:t>Aus-blick</a:t>
                </a:r>
                <a:endParaRPr kumimoji="0" lang="de-DE" altLang="de-DE" sz="5400" i="0" u="none" strike="noStrike" cap="none" normalizeH="0" baseline="0" dirty="0">
                  <a:ln>
                    <a:noFill/>
                  </a:ln>
                  <a:solidFill>
                    <a:schemeClr val="tx1"/>
                  </a:solidFill>
                  <a:effectLst/>
                  <a:latin typeface="Arial" pitchFamily="34" charset="0"/>
                  <a:cs typeface="Arial" pitchFamily="34" charset="0"/>
                </a:endParaRPr>
              </a:p>
            </p:txBody>
          </p:sp>
        </p:grpSp>
        <p:grpSp>
          <p:nvGrpSpPr>
            <p:cNvPr id="3" name="Gruppieren 2"/>
            <p:cNvGrpSpPr/>
            <p:nvPr/>
          </p:nvGrpSpPr>
          <p:grpSpPr>
            <a:xfrm>
              <a:off x="1814661" y="4310015"/>
              <a:ext cx="5114346" cy="1069918"/>
              <a:chOff x="1814661" y="4310015"/>
              <a:chExt cx="5114346" cy="1069918"/>
            </a:xfrm>
          </p:grpSpPr>
          <p:sp>
            <p:nvSpPr>
              <p:cNvPr id="47" name="Freeform 5"/>
              <p:cNvSpPr>
                <a:spLocks/>
              </p:cNvSpPr>
              <p:nvPr/>
            </p:nvSpPr>
            <p:spPr bwMode="auto">
              <a:xfrm>
                <a:off x="1814661" y="4310015"/>
                <a:ext cx="5114346" cy="1069918"/>
              </a:xfrm>
              <a:custGeom>
                <a:avLst/>
                <a:gdLst>
                  <a:gd name="T0" fmla="*/ 0 w 7570979"/>
                  <a:gd name="T1" fmla="*/ 1734207 h 2301765"/>
                  <a:gd name="T2" fmla="*/ 725214 w 7570979"/>
                  <a:gd name="T3" fmla="*/ 1497724 h 2301765"/>
                  <a:gd name="T4" fmla="*/ 882869 w 7570979"/>
                  <a:gd name="T5" fmla="*/ 1970689 h 2301765"/>
                  <a:gd name="T6" fmla="*/ 6385035 w 7570979"/>
                  <a:gd name="T7" fmla="*/ 1891862 h 2301765"/>
                  <a:gd name="T8" fmla="*/ 6653049 w 7570979"/>
                  <a:gd name="T9" fmla="*/ 2301765 h 2301765"/>
                  <a:gd name="T10" fmla="*/ 7236373 w 7570979"/>
                  <a:gd name="T11" fmla="*/ 2081048 h 2301765"/>
                  <a:gd name="T12" fmla="*/ 0 w 7570979"/>
                  <a:gd name="T13" fmla="*/ 1734207 h 2301765"/>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653049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65480 w 7605494"/>
                  <a:gd name="connsiteY3" fmla="*/ 1345967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81061 w 7605494"/>
                  <a:gd name="connsiteY3" fmla="*/ 1476501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886405"/>
                  <a:gd name="connsiteX1" fmla="*/ 725214 w 7605494"/>
                  <a:gd name="connsiteY1" fmla="*/ 937325 h 1886405"/>
                  <a:gd name="connsiteX2" fmla="*/ 882869 w 7605494"/>
                  <a:gd name="connsiteY2" fmla="*/ 1410290 h 1886405"/>
                  <a:gd name="connsiteX3" fmla="*/ 6681061 w 7605494"/>
                  <a:gd name="connsiteY3" fmla="*/ 1476501 h 1886405"/>
                  <a:gd name="connsiteX4" fmla="*/ 6902335 w 7605494"/>
                  <a:gd name="connsiteY4" fmla="*/ 1886405 h 1886405"/>
                  <a:gd name="connsiteX5" fmla="*/ 7594719 w 7605494"/>
                  <a:gd name="connsiteY5" fmla="*/ 1520648 h 1886405"/>
                  <a:gd name="connsiteX6" fmla="*/ 0 w 7605494"/>
                  <a:gd name="connsiteY6" fmla="*/ 1173808 h 1886405"/>
                  <a:gd name="connsiteX0" fmla="*/ 0 w 7527702"/>
                  <a:gd name="connsiteY0" fmla="*/ 1083314 h 1795911"/>
                  <a:gd name="connsiteX1" fmla="*/ 725214 w 7527702"/>
                  <a:gd name="connsiteY1" fmla="*/ 846831 h 1795911"/>
                  <a:gd name="connsiteX2" fmla="*/ 882869 w 7527702"/>
                  <a:gd name="connsiteY2" fmla="*/ 1319796 h 1795911"/>
                  <a:gd name="connsiteX3" fmla="*/ 6681061 w 7527702"/>
                  <a:gd name="connsiteY3" fmla="*/ 1386007 h 1795911"/>
                  <a:gd name="connsiteX4" fmla="*/ 6902335 w 7527702"/>
                  <a:gd name="connsiteY4" fmla="*/ 1795911 h 1795911"/>
                  <a:gd name="connsiteX5" fmla="*/ 7516819 w 7527702"/>
                  <a:gd name="connsiteY5" fmla="*/ 1647712 h 1795911"/>
                  <a:gd name="connsiteX6" fmla="*/ 0 w 7527702"/>
                  <a:gd name="connsiteY6" fmla="*/ 1083314 h 1795911"/>
                  <a:gd name="connsiteX0" fmla="*/ 0 w 7527703"/>
                  <a:gd name="connsiteY0" fmla="*/ 1083314 h 1795911"/>
                  <a:gd name="connsiteX1" fmla="*/ 725214 w 7527703"/>
                  <a:gd name="connsiteY1" fmla="*/ 846831 h 1795911"/>
                  <a:gd name="connsiteX2" fmla="*/ 882869 w 7527703"/>
                  <a:gd name="connsiteY2" fmla="*/ 1319796 h 1795911"/>
                  <a:gd name="connsiteX3" fmla="*/ 6681062 w 7527703"/>
                  <a:gd name="connsiteY3" fmla="*/ 1386007 h 1795911"/>
                  <a:gd name="connsiteX4" fmla="*/ 6902335 w 7527703"/>
                  <a:gd name="connsiteY4" fmla="*/ 1795911 h 1795911"/>
                  <a:gd name="connsiteX5" fmla="*/ 7516819 w 7527703"/>
                  <a:gd name="connsiteY5" fmla="*/ 1647712 h 1795911"/>
                  <a:gd name="connsiteX6" fmla="*/ 0 w 7527703"/>
                  <a:gd name="connsiteY6" fmla="*/ 1083314 h 1795911"/>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228619"/>
                  <a:gd name="connsiteY0" fmla="*/ 1538428 h 2251025"/>
                  <a:gd name="connsiteX1" fmla="*/ 725214 w 7228619"/>
                  <a:gd name="connsiteY1" fmla="*/ 1301945 h 2251025"/>
                  <a:gd name="connsiteX2" fmla="*/ 882869 w 7228619"/>
                  <a:gd name="connsiteY2" fmla="*/ 1774910 h 2251025"/>
                  <a:gd name="connsiteX3" fmla="*/ 6681062 w 7228619"/>
                  <a:gd name="connsiteY3" fmla="*/ 1841121 h 2251025"/>
                  <a:gd name="connsiteX4" fmla="*/ 6902335 w 7228619"/>
                  <a:gd name="connsiteY4" fmla="*/ 2251025 h 2251025"/>
                  <a:gd name="connsiteX5" fmla="*/ 7217296 w 7228619"/>
                  <a:gd name="connsiteY5" fmla="*/ 1173319 h 2251025"/>
                  <a:gd name="connsiteX6" fmla="*/ 0 w 7228619"/>
                  <a:gd name="connsiteY6" fmla="*/ 1538428 h 2251025"/>
                  <a:gd name="connsiteX0" fmla="*/ 0 w 7217296"/>
                  <a:gd name="connsiteY0" fmla="*/ 1090175 h 1802772"/>
                  <a:gd name="connsiteX1" fmla="*/ 725214 w 7217296"/>
                  <a:gd name="connsiteY1" fmla="*/ 853692 h 1802772"/>
                  <a:gd name="connsiteX2" fmla="*/ 882869 w 7217296"/>
                  <a:gd name="connsiteY2" fmla="*/ 1326657 h 1802772"/>
                  <a:gd name="connsiteX3" fmla="*/ 6681062 w 7217296"/>
                  <a:gd name="connsiteY3" fmla="*/ 1392868 h 1802772"/>
                  <a:gd name="connsiteX4" fmla="*/ 6902335 w 7217296"/>
                  <a:gd name="connsiteY4" fmla="*/ 1802772 h 1802772"/>
                  <a:gd name="connsiteX5" fmla="*/ 7217296 w 7217296"/>
                  <a:gd name="connsiteY5" fmla="*/ 725066 h 1802772"/>
                  <a:gd name="connsiteX6" fmla="*/ 0 w 7217296"/>
                  <a:gd name="connsiteY6" fmla="*/ 1090175 h 1802772"/>
                  <a:gd name="connsiteX0" fmla="*/ 0 w 7223105"/>
                  <a:gd name="connsiteY0" fmla="*/ 1090175 h 1392868"/>
                  <a:gd name="connsiteX1" fmla="*/ 725214 w 7223105"/>
                  <a:gd name="connsiteY1" fmla="*/ 853692 h 1392868"/>
                  <a:gd name="connsiteX2" fmla="*/ 882869 w 7223105"/>
                  <a:gd name="connsiteY2" fmla="*/ 1326657 h 1392868"/>
                  <a:gd name="connsiteX3" fmla="*/ 6681062 w 7223105"/>
                  <a:gd name="connsiteY3" fmla="*/ 1392868 h 1392868"/>
                  <a:gd name="connsiteX4" fmla="*/ 7223105 w 7223105"/>
                  <a:gd name="connsiteY4" fmla="*/ 1241387 h 1392868"/>
                  <a:gd name="connsiteX5" fmla="*/ 7217296 w 7223105"/>
                  <a:gd name="connsiteY5" fmla="*/ 725066 h 1392868"/>
                  <a:gd name="connsiteX6" fmla="*/ 0 w 7223105"/>
                  <a:gd name="connsiteY6" fmla="*/ 1090175 h 1392868"/>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642572 w 7223105"/>
                  <a:gd name="connsiteY3" fmla="*/ 1213702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319970"/>
                  <a:gd name="connsiteY0" fmla="*/ 1058619 h 1295101"/>
                  <a:gd name="connsiteX1" fmla="*/ 725214 w 7319970"/>
                  <a:gd name="connsiteY1" fmla="*/ 822136 h 1295101"/>
                  <a:gd name="connsiteX2" fmla="*/ 882869 w 7319970"/>
                  <a:gd name="connsiteY2" fmla="*/ 1295101 h 1295101"/>
                  <a:gd name="connsiteX3" fmla="*/ 6642572 w 7319970"/>
                  <a:gd name="connsiteY3" fmla="*/ 1182146 h 1295101"/>
                  <a:gd name="connsiteX4" fmla="*/ 7223105 w 7319970"/>
                  <a:gd name="connsiteY4" fmla="*/ 1209831 h 1295101"/>
                  <a:gd name="connsiteX5" fmla="*/ 7319942 w 7319970"/>
                  <a:gd name="connsiteY5" fmla="*/ 765177 h 1295101"/>
                  <a:gd name="connsiteX6" fmla="*/ 0 w 7319970"/>
                  <a:gd name="connsiteY6" fmla="*/ 1058619 h 1295101"/>
                  <a:gd name="connsiteX0" fmla="*/ 0 w 7319941"/>
                  <a:gd name="connsiteY0" fmla="*/ 1058619 h 1295101"/>
                  <a:gd name="connsiteX1" fmla="*/ 725214 w 7319941"/>
                  <a:gd name="connsiteY1" fmla="*/ 822136 h 1295101"/>
                  <a:gd name="connsiteX2" fmla="*/ 882869 w 7319941"/>
                  <a:gd name="connsiteY2" fmla="*/ 1295101 h 1295101"/>
                  <a:gd name="connsiteX3" fmla="*/ 6642572 w 7319941"/>
                  <a:gd name="connsiteY3" fmla="*/ 1182146 h 1295101"/>
                  <a:gd name="connsiteX4" fmla="*/ 7223105 w 7319941"/>
                  <a:gd name="connsiteY4" fmla="*/ 1209831 h 1295101"/>
                  <a:gd name="connsiteX5" fmla="*/ 7319942 w 7319941"/>
                  <a:gd name="connsiteY5" fmla="*/ 765177 h 1295101"/>
                  <a:gd name="connsiteX6" fmla="*/ 0 w 7319941"/>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141958 h 1378440"/>
                  <a:gd name="connsiteX1" fmla="*/ 725214 w 7319942"/>
                  <a:gd name="connsiteY1" fmla="*/ 905475 h 1378440"/>
                  <a:gd name="connsiteX2" fmla="*/ 882869 w 7319942"/>
                  <a:gd name="connsiteY2" fmla="*/ 1378440 h 1378440"/>
                  <a:gd name="connsiteX3" fmla="*/ 6642572 w 7319942"/>
                  <a:gd name="connsiteY3" fmla="*/ 1265485 h 1378440"/>
                  <a:gd name="connsiteX4" fmla="*/ 7223105 w 7319942"/>
                  <a:gd name="connsiteY4" fmla="*/ 1293170 h 1378440"/>
                  <a:gd name="connsiteX5" fmla="*/ 7319942 w 7319942"/>
                  <a:gd name="connsiteY5" fmla="*/ 848516 h 1378440"/>
                  <a:gd name="connsiteX6" fmla="*/ 0 w 7319942"/>
                  <a:gd name="connsiteY6" fmla="*/ 1141958 h 1378440"/>
                  <a:gd name="connsiteX0" fmla="*/ 0 w 7319942"/>
                  <a:gd name="connsiteY0" fmla="*/ 1189052 h 1425534"/>
                  <a:gd name="connsiteX1" fmla="*/ 725214 w 7319942"/>
                  <a:gd name="connsiteY1" fmla="*/ 952569 h 1425534"/>
                  <a:gd name="connsiteX2" fmla="*/ 882869 w 7319942"/>
                  <a:gd name="connsiteY2" fmla="*/ 1425534 h 1425534"/>
                  <a:gd name="connsiteX3" fmla="*/ 6642572 w 7319942"/>
                  <a:gd name="connsiteY3" fmla="*/ 1312579 h 1425534"/>
                  <a:gd name="connsiteX4" fmla="*/ 7223105 w 7319942"/>
                  <a:gd name="connsiteY4" fmla="*/ 1340264 h 1425534"/>
                  <a:gd name="connsiteX5" fmla="*/ 7319942 w 7319942"/>
                  <a:gd name="connsiteY5" fmla="*/ 895610 h 1425534"/>
                  <a:gd name="connsiteX6" fmla="*/ 0 w 7319942"/>
                  <a:gd name="connsiteY6" fmla="*/ 1189052 h 142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9942" h="1425534">
                    <a:moveTo>
                      <a:pt x="0" y="1189052"/>
                    </a:moveTo>
                    <a:lnTo>
                      <a:pt x="725214" y="952569"/>
                    </a:lnTo>
                    <a:lnTo>
                      <a:pt x="882869" y="1425534"/>
                    </a:lnTo>
                    <a:cubicBezTo>
                      <a:pt x="1852550" y="355874"/>
                      <a:pt x="6123633" y="904930"/>
                      <a:pt x="6642572" y="1312579"/>
                    </a:cubicBezTo>
                    <a:lnTo>
                      <a:pt x="7223105" y="1340264"/>
                    </a:lnTo>
                    <a:lnTo>
                      <a:pt x="7319942" y="895610"/>
                    </a:lnTo>
                    <a:cubicBezTo>
                      <a:pt x="6475399" y="78334"/>
                      <a:pt x="755230" y="-748210"/>
                      <a:pt x="0" y="1189052"/>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a:p>
            </p:txBody>
          </p:sp>
          <p:sp>
            <p:nvSpPr>
              <p:cNvPr id="49" name="Text Box 7"/>
              <p:cNvSpPr txBox="1">
                <a:spLocks noChangeArrowheads="1"/>
              </p:cNvSpPr>
              <p:nvPr/>
            </p:nvSpPr>
            <p:spPr bwMode="auto">
              <a:xfrm rot="21303001">
                <a:off x="2657531" y="4433145"/>
                <a:ext cx="1898485" cy="686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2400" i="0" u="none" strike="noStrike" cap="none" normalizeH="0" baseline="0" dirty="0">
                    <a:ln>
                      <a:noFill/>
                    </a:ln>
                    <a:solidFill>
                      <a:srgbClr val="FFFFFF"/>
                    </a:solidFill>
                    <a:effectLst/>
                    <a:latin typeface="Candara" pitchFamily="34" charset="0"/>
                    <a:cs typeface="Arial" pitchFamily="34" charset="0"/>
                  </a:rPr>
                  <a:t>Qualifizierung</a:t>
                </a:r>
                <a:endParaRPr kumimoji="0" lang="de-DE" altLang="de-DE" sz="2400" i="0" u="none" strike="noStrike" cap="none" normalizeH="0" baseline="0" dirty="0">
                  <a:ln>
                    <a:noFill/>
                  </a:ln>
                  <a:solidFill>
                    <a:schemeClr val="tx1"/>
                  </a:solidFill>
                  <a:effectLst/>
                  <a:latin typeface="Arial" pitchFamily="34" charset="0"/>
                  <a:cs typeface="Arial" pitchFamily="34" charset="0"/>
                </a:endParaRPr>
              </a:p>
            </p:txBody>
          </p:sp>
        </p:grpSp>
        <p:grpSp>
          <p:nvGrpSpPr>
            <p:cNvPr id="5" name="Gruppieren 4"/>
            <p:cNvGrpSpPr/>
            <p:nvPr/>
          </p:nvGrpSpPr>
          <p:grpSpPr>
            <a:xfrm>
              <a:off x="6275934" y="951329"/>
              <a:ext cx="944192" cy="1532948"/>
              <a:chOff x="6275934" y="951329"/>
              <a:chExt cx="944192" cy="1532948"/>
            </a:xfrm>
          </p:grpSpPr>
          <p:sp>
            <p:nvSpPr>
              <p:cNvPr id="50" name="Freeform 9"/>
              <p:cNvSpPr>
                <a:spLocks/>
              </p:cNvSpPr>
              <p:nvPr/>
            </p:nvSpPr>
            <p:spPr bwMode="auto">
              <a:xfrm rot="756605">
                <a:off x="6275934" y="951329"/>
                <a:ext cx="944192" cy="1532948"/>
              </a:xfrm>
              <a:custGeom>
                <a:avLst/>
                <a:gdLst>
                  <a:gd name="T0" fmla="*/ 31531 w 1166648"/>
                  <a:gd name="T1" fmla="*/ 1355835 h 1450428"/>
                  <a:gd name="T2" fmla="*/ 567558 w 1166648"/>
                  <a:gd name="T3" fmla="*/ 1056290 h 1450428"/>
                  <a:gd name="T4" fmla="*/ 1087821 w 1166648"/>
                  <a:gd name="T5" fmla="*/ 1450428 h 1450428"/>
                  <a:gd name="T6" fmla="*/ 1166648 w 1166648"/>
                  <a:gd name="T7" fmla="*/ 457200 h 1450428"/>
                  <a:gd name="T8" fmla="*/ 599090 w 1166648"/>
                  <a:gd name="T9" fmla="*/ 0 h 1450428"/>
                  <a:gd name="T10" fmla="*/ 0 w 1166648"/>
                  <a:gd name="T11" fmla="*/ 457200 h 1450428"/>
                  <a:gd name="T12" fmla="*/ 31531 w 1166648"/>
                  <a:gd name="T13" fmla="*/ 1355835 h 1450428"/>
                  <a:gd name="connsiteX0" fmla="*/ 31531 w 1386311"/>
                  <a:gd name="connsiteY0" fmla="*/ 1355835 h 1450428"/>
                  <a:gd name="connsiteX1" fmla="*/ 567558 w 1386311"/>
                  <a:gd name="connsiteY1" fmla="*/ 1056290 h 1450428"/>
                  <a:gd name="connsiteX2" fmla="*/ 1087821 w 1386311"/>
                  <a:gd name="connsiteY2" fmla="*/ 1450428 h 1450428"/>
                  <a:gd name="connsiteX3" fmla="*/ 1386312 w 1386311"/>
                  <a:gd name="connsiteY3" fmla="*/ 441178 h 1450428"/>
                  <a:gd name="connsiteX4" fmla="*/ 599090 w 1386311"/>
                  <a:gd name="connsiteY4" fmla="*/ 0 h 1450428"/>
                  <a:gd name="connsiteX5" fmla="*/ 0 w 1386311"/>
                  <a:gd name="connsiteY5" fmla="*/ 457200 h 1450428"/>
                  <a:gd name="connsiteX6" fmla="*/ 31531 w 1386311"/>
                  <a:gd name="connsiteY6" fmla="*/ 1355835 h 1450428"/>
                  <a:gd name="connsiteX0" fmla="*/ 31531 w 1386312"/>
                  <a:gd name="connsiteY0" fmla="*/ 1620488 h 1715081"/>
                  <a:gd name="connsiteX1" fmla="*/ 567558 w 1386312"/>
                  <a:gd name="connsiteY1" fmla="*/ 1320943 h 1715081"/>
                  <a:gd name="connsiteX2" fmla="*/ 1087821 w 1386312"/>
                  <a:gd name="connsiteY2" fmla="*/ 1715081 h 1715081"/>
                  <a:gd name="connsiteX3" fmla="*/ 1386312 w 1386312"/>
                  <a:gd name="connsiteY3" fmla="*/ 705831 h 1715081"/>
                  <a:gd name="connsiteX4" fmla="*/ 870764 w 1386312"/>
                  <a:gd name="connsiteY4" fmla="*/ 1 h 1715081"/>
                  <a:gd name="connsiteX5" fmla="*/ 0 w 1386312"/>
                  <a:gd name="connsiteY5" fmla="*/ 721853 h 1715081"/>
                  <a:gd name="connsiteX6" fmla="*/ 31531 w 1386312"/>
                  <a:gd name="connsiteY6" fmla="*/ 1620488 h 1715081"/>
                  <a:gd name="connsiteX0" fmla="*/ 0 w 1354781"/>
                  <a:gd name="connsiteY0" fmla="*/ 1620487 h 1715080"/>
                  <a:gd name="connsiteX1" fmla="*/ 536027 w 1354781"/>
                  <a:gd name="connsiteY1" fmla="*/ 1320942 h 1715080"/>
                  <a:gd name="connsiteX2" fmla="*/ 1056290 w 1354781"/>
                  <a:gd name="connsiteY2" fmla="*/ 1715080 h 1715080"/>
                  <a:gd name="connsiteX3" fmla="*/ 1354781 w 1354781"/>
                  <a:gd name="connsiteY3" fmla="*/ 705830 h 1715080"/>
                  <a:gd name="connsiteX4" fmla="*/ 839233 w 1354781"/>
                  <a:gd name="connsiteY4" fmla="*/ 0 h 1715080"/>
                  <a:gd name="connsiteX5" fmla="*/ 118712 w 1354781"/>
                  <a:gd name="connsiteY5" fmla="*/ 616252 h 1715080"/>
                  <a:gd name="connsiteX6" fmla="*/ 0 w 1354781"/>
                  <a:gd name="connsiteY6" fmla="*/ 1620487 h 1715080"/>
                  <a:gd name="connsiteX0" fmla="*/ 0 w 1290561"/>
                  <a:gd name="connsiteY0" fmla="*/ 1621976 h 1715080"/>
                  <a:gd name="connsiteX1" fmla="*/ 471807 w 1290561"/>
                  <a:gd name="connsiteY1" fmla="*/ 1320942 h 1715080"/>
                  <a:gd name="connsiteX2" fmla="*/ 992070 w 1290561"/>
                  <a:gd name="connsiteY2" fmla="*/ 1715080 h 1715080"/>
                  <a:gd name="connsiteX3" fmla="*/ 1290561 w 1290561"/>
                  <a:gd name="connsiteY3" fmla="*/ 705830 h 1715080"/>
                  <a:gd name="connsiteX4" fmla="*/ 775013 w 1290561"/>
                  <a:gd name="connsiteY4" fmla="*/ 0 h 1715080"/>
                  <a:gd name="connsiteX5" fmla="*/ 54492 w 1290561"/>
                  <a:gd name="connsiteY5" fmla="*/ 616252 h 1715080"/>
                  <a:gd name="connsiteX6" fmla="*/ 0 w 1290561"/>
                  <a:gd name="connsiteY6" fmla="*/ 1621976 h 1715080"/>
                  <a:gd name="connsiteX0" fmla="*/ 0 w 1305767"/>
                  <a:gd name="connsiteY0" fmla="*/ 1624647 h 1715080"/>
                  <a:gd name="connsiteX1" fmla="*/ 487013 w 1305767"/>
                  <a:gd name="connsiteY1" fmla="*/ 1320942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15080"/>
                  <a:gd name="connsiteX1" fmla="*/ 473609 w 1305767"/>
                  <a:gd name="connsiteY1" fmla="*/ 1385988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23096"/>
                  <a:gd name="connsiteX1" fmla="*/ 473609 w 1305767"/>
                  <a:gd name="connsiteY1" fmla="*/ 1385988 h 1723096"/>
                  <a:gd name="connsiteX2" fmla="*/ 961663 w 1305767"/>
                  <a:gd name="connsiteY2" fmla="*/ 1723095 h 1723096"/>
                  <a:gd name="connsiteX3" fmla="*/ 1305767 w 1305767"/>
                  <a:gd name="connsiteY3" fmla="*/ 705830 h 1723096"/>
                  <a:gd name="connsiteX4" fmla="*/ 790219 w 1305767"/>
                  <a:gd name="connsiteY4" fmla="*/ 0 h 1723096"/>
                  <a:gd name="connsiteX5" fmla="*/ 69698 w 1305767"/>
                  <a:gd name="connsiteY5" fmla="*/ 616252 h 1723096"/>
                  <a:gd name="connsiteX6" fmla="*/ 0 w 1305767"/>
                  <a:gd name="connsiteY6" fmla="*/ 1624647 h 1723096"/>
                  <a:gd name="connsiteX0" fmla="*/ 0 w 1351380"/>
                  <a:gd name="connsiteY0" fmla="*/ 1632661 h 1723095"/>
                  <a:gd name="connsiteX1" fmla="*/ 519222 w 1351380"/>
                  <a:gd name="connsiteY1" fmla="*/ 1385988 h 1723095"/>
                  <a:gd name="connsiteX2" fmla="*/ 1007276 w 1351380"/>
                  <a:gd name="connsiteY2" fmla="*/ 1723095 h 1723095"/>
                  <a:gd name="connsiteX3" fmla="*/ 1351380 w 1351380"/>
                  <a:gd name="connsiteY3" fmla="*/ 705830 h 1723095"/>
                  <a:gd name="connsiteX4" fmla="*/ 835832 w 1351380"/>
                  <a:gd name="connsiteY4" fmla="*/ 0 h 1723095"/>
                  <a:gd name="connsiteX5" fmla="*/ 115311 w 1351380"/>
                  <a:gd name="connsiteY5" fmla="*/ 616252 h 1723095"/>
                  <a:gd name="connsiteX6" fmla="*/ 0 w 1351380"/>
                  <a:gd name="connsiteY6" fmla="*/ 1632661 h 172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380" h="1723095">
                    <a:moveTo>
                      <a:pt x="0" y="1632661"/>
                    </a:moveTo>
                    <a:lnTo>
                      <a:pt x="519222" y="1385988"/>
                    </a:lnTo>
                    <a:lnTo>
                      <a:pt x="1007276" y="1723095"/>
                    </a:lnTo>
                    <a:lnTo>
                      <a:pt x="1351380" y="705830"/>
                    </a:lnTo>
                    <a:lnTo>
                      <a:pt x="835832" y="0"/>
                    </a:lnTo>
                    <a:lnTo>
                      <a:pt x="115311" y="616252"/>
                    </a:lnTo>
                    <a:lnTo>
                      <a:pt x="0" y="1632661"/>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a:p>
            </p:txBody>
          </p:sp>
          <p:sp>
            <p:nvSpPr>
              <p:cNvPr id="51" name="Text Box 10"/>
              <p:cNvSpPr txBox="1">
                <a:spLocks noChangeArrowheads="1"/>
              </p:cNvSpPr>
              <p:nvPr/>
            </p:nvSpPr>
            <p:spPr bwMode="auto">
              <a:xfrm rot="17744282">
                <a:off x="6280224" y="1408930"/>
                <a:ext cx="983494" cy="7581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de-DE" altLang="de-DE" sz="2400" i="0" u="none" strike="noStrike" cap="none" normalizeH="0" baseline="0" dirty="0">
                    <a:ln>
                      <a:noFill/>
                    </a:ln>
                    <a:solidFill>
                      <a:srgbClr val="FFFFFF"/>
                    </a:solidFill>
                    <a:effectLst/>
                    <a:latin typeface="Candara" pitchFamily="34" charset="0"/>
                    <a:cs typeface="Arial" pitchFamily="34" charset="0"/>
                  </a:rPr>
                  <a:t> </a:t>
                </a:r>
                <a:r>
                  <a:rPr kumimoji="0" lang="de-DE" altLang="de-DE" sz="2400" i="0" u="none" strike="noStrike" cap="none" normalizeH="0" baseline="0" dirty="0" err="1">
                    <a:ln>
                      <a:noFill/>
                    </a:ln>
                    <a:solidFill>
                      <a:srgbClr val="FFFFFF"/>
                    </a:solidFill>
                    <a:effectLst/>
                    <a:latin typeface="Candara" pitchFamily="34" charset="0"/>
                    <a:cs typeface="Arial" pitchFamily="34" charset="0"/>
                  </a:rPr>
                  <a:t>Refle</a:t>
                </a:r>
                <a:r>
                  <a:rPr kumimoji="0" lang="de-DE" altLang="de-DE" sz="2400" i="0" u="none" strike="noStrike" cap="none" normalizeH="0" baseline="0" dirty="0">
                    <a:ln>
                      <a:noFill/>
                    </a:ln>
                    <a:solidFill>
                      <a:srgbClr val="FFFFFF"/>
                    </a:solidFill>
                    <a:effectLst/>
                    <a:latin typeface="Candara" pitchFamily="34" charset="0"/>
                    <a:cs typeface="Arial" pitchFamily="34" charset="0"/>
                  </a:rPr>
                  <a:t>-</a:t>
                </a:r>
                <a:br>
                  <a:rPr kumimoji="0" lang="de-DE" altLang="de-DE" sz="2400" i="0" u="none" strike="noStrike" cap="none" normalizeH="0" baseline="0" dirty="0">
                    <a:ln>
                      <a:noFill/>
                    </a:ln>
                    <a:solidFill>
                      <a:srgbClr val="FFFFFF"/>
                    </a:solidFill>
                    <a:effectLst/>
                    <a:latin typeface="Candara" pitchFamily="34" charset="0"/>
                    <a:cs typeface="Arial" pitchFamily="34" charset="0"/>
                  </a:rPr>
                </a:br>
                <a:r>
                  <a:rPr kumimoji="0" lang="de-DE" altLang="de-DE" sz="2400" i="0" u="none" strike="noStrike" cap="none" normalizeH="0" baseline="0" dirty="0" err="1">
                    <a:ln>
                      <a:noFill/>
                    </a:ln>
                    <a:solidFill>
                      <a:srgbClr val="FFFFFF"/>
                    </a:solidFill>
                    <a:effectLst/>
                    <a:latin typeface="Candara" pitchFamily="34" charset="0"/>
                    <a:cs typeface="Arial" pitchFamily="34" charset="0"/>
                  </a:rPr>
                  <a:t>xion</a:t>
                </a:r>
                <a:endParaRPr kumimoji="0" lang="de-DE" altLang="de-DE" sz="2400" i="0" u="none" strike="noStrike" cap="none" normalizeH="0" baseline="0" dirty="0">
                  <a:ln>
                    <a:noFill/>
                  </a:ln>
                  <a:solidFill>
                    <a:schemeClr val="tx1"/>
                  </a:solidFill>
                  <a:effectLst/>
                  <a:latin typeface="Arial" pitchFamily="34" charset="0"/>
                  <a:cs typeface="Arial" pitchFamily="34" charset="0"/>
                </a:endParaRPr>
              </a:p>
            </p:txBody>
          </p:sp>
        </p:grpSp>
        <p:grpSp>
          <p:nvGrpSpPr>
            <p:cNvPr id="4" name="Gruppieren 3"/>
            <p:cNvGrpSpPr/>
            <p:nvPr/>
          </p:nvGrpSpPr>
          <p:grpSpPr>
            <a:xfrm>
              <a:off x="4713546" y="2210718"/>
              <a:ext cx="2495837" cy="3698328"/>
              <a:chOff x="4713546" y="2210718"/>
              <a:chExt cx="2495837" cy="3698328"/>
            </a:xfrm>
          </p:grpSpPr>
          <p:sp>
            <p:nvSpPr>
              <p:cNvPr id="56" name="Freeform 3"/>
              <p:cNvSpPr>
                <a:spLocks/>
              </p:cNvSpPr>
              <p:nvPr/>
            </p:nvSpPr>
            <p:spPr bwMode="auto">
              <a:xfrm>
                <a:off x="4713546" y="2210718"/>
                <a:ext cx="2495837" cy="3698328"/>
              </a:xfrm>
              <a:custGeom>
                <a:avLst/>
                <a:gdLst>
                  <a:gd name="T0" fmla="*/ 2688687 w 3507552"/>
                  <a:gd name="T1" fmla="*/ 4323516 h 6038193"/>
                  <a:gd name="T2" fmla="*/ 2907051 w 3507552"/>
                  <a:gd name="T3" fmla="*/ 4773892 h 6038193"/>
                  <a:gd name="T4" fmla="*/ 3507552 w 3507552"/>
                  <a:gd name="T5" fmla="*/ 4678358 h 6038193"/>
                  <a:gd name="T6" fmla="*/ 212795 w 3507552"/>
                  <a:gd name="T7" fmla="*/ 4146331 h 6038193"/>
                  <a:gd name="T8" fmla="*/ 2230781 w 3507552"/>
                  <a:gd name="T9" fmla="*/ 141889 h 6038193"/>
                  <a:gd name="T10" fmla="*/ 2766808 w 3507552"/>
                  <a:gd name="T11" fmla="*/ 0 h 6038193"/>
                  <a:gd name="T12" fmla="*/ 3176712 w 3507552"/>
                  <a:gd name="T13" fmla="*/ 457200 h 6038193"/>
                  <a:gd name="T14" fmla="*/ 1079898 w 3507552"/>
                  <a:gd name="T15" fmla="*/ 3767958 h 6038193"/>
                  <a:gd name="T16" fmla="*/ 2688687 w 3507552"/>
                  <a:gd name="T17" fmla="*/ 4323516 h 6038193"/>
                  <a:gd name="connsiteX0" fmla="*/ 2544580 w 3312122"/>
                  <a:gd name="connsiteY0" fmla="*/ 4192128 h 5312932"/>
                  <a:gd name="connsiteX1" fmla="*/ 2711621 w 3312122"/>
                  <a:gd name="connsiteY1" fmla="*/ 4773892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4580 w 3312122"/>
                  <a:gd name="connsiteY0" fmla="*/ 4192128 h 5312932"/>
                  <a:gd name="connsiteX1" fmla="*/ 3096545 w 3312122"/>
                  <a:gd name="connsiteY1" fmla="*/ 4236395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1531 w 3180764"/>
                  <a:gd name="connsiteY0" fmla="*/ 4192128 h 4642871"/>
                  <a:gd name="connsiteX1" fmla="*/ 3093496 w 3180764"/>
                  <a:gd name="connsiteY1" fmla="*/ 4236395 h 4642871"/>
                  <a:gd name="connsiteX2" fmla="*/ 3180764 w 3180764"/>
                  <a:gd name="connsiteY2" fmla="*/ 3675029 h 4642871"/>
                  <a:gd name="connsiteX3" fmla="*/ 14316 w 3180764"/>
                  <a:gd name="connsiteY3" fmla="*/ 4146331 h 4642871"/>
                  <a:gd name="connsiteX4" fmla="*/ 2032302 w 3180764"/>
                  <a:gd name="connsiteY4" fmla="*/ 141889 h 4642871"/>
                  <a:gd name="connsiteX5" fmla="*/ 2568329 w 3180764"/>
                  <a:gd name="connsiteY5" fmla="*/ 0 h 4642871"/>
                  <a:gd name="connsiteX6" fmla="*/ 2978233 w 3180764"/>
                  <a:gd name="connsiteY6" fmla="*/ 457200 h 4642871"/>
                  <a:gd name="connsiteX7" fmla="*/ 881419 w 3180764"/>
                  <a:gd name="connsiteY7" fmla="*/ 3767958 h 4642871"/>
                  <a:gd name="connsiteX8" fmla="*/ 2541531 w 3180764"/>
                  <a:gd name="connsiteY8" fmla="*/ 4192128 h 4642871"/>
                  <a:gd name="connsiteX0" fmla="*/ 2541531 w 3299560"/>
                  <a:gd name="connsiteY0" fmla="*/ 4192128 h 4905639"/>
                  <a:gd name="connsiteX1" fmla="*/ 3093496 w 3299560"/>
                  <a:gd name="connsiteY1" fmla="*/ 4236395 h 4905639"/>
                  <a:gd name="connsiteX2" fmla="*/ 3180764 w 3299560"/>
                  <a:gd name="connsiteY2" fmla="*/ 3675029 h 4905639"/>
                  <a:gd name="connsiteX3" fmla="*/ 14316 w 3299560"/>
                  <a:gd name="connsiteY3" fmla="*/ 4146331 h 4905639"/>
                  <a:gd name="connsiteX4" fmla="*/ 2032302 w 3299560"/>
                  <a:gd name="connsiteY4" fmla="*/ 141889 h 4905639"/>
                  <a:gd name="connsiteX5" fmla="*/ 2568329 w 3299560"/>
                  <a:gd name="connsiteY5" fmla="*/ 0 h 4905639"/>
                  <a:gd name="connsiteX6" fmla="*/ 2978233 w 3299560"/>
                  <a:gd name="connsiteY6" fmla="*/ 457200 h 4905639"/>
                  <a:gd name="connsiteX7" fmla="*/ 881419 w 3299560"/>
                  <a:gd name="connsiteY7" fmla="*/ 3767958 h 4905639"/>
                  <a:gd name="connsiteX8" fmla="*/ 2541531 w 3299560"/>
                  <a:gd name="connsiteY8" fmla="*/ 4192128 h 4905639"/>
                  <a:gd name="connsiteX0" fmla="*/ 2532707 w 3288757"/>
                  <a:gd name="connsiteY0" fmla="*/ 4192128 h 5014456"/>
                  <a:gd name="connsiteX1" fmla="*/ 3084672 w 3288757"/>
                  <a:gd name="connsiteY1" fmla="*/ 4236395 h 5014456"/>
                  <a:gd name="connsiteX2" fmla="*/ 3171940 w 3288757"/>
                  <a:gd name="connsiteY2" fmla="*/ 3675029 h 5014456"/>
                  <a:gd name="connsiteX3" fmla="*/ 5492 w 3288757"/>
                  <a:gd name="connsiteY3" fmla="*/ 4146331 h 5014456"/>
                  <a:gd name="connsiteX4" fmla="*/ 2023478 w 3288757"/>
                  <a:gd name="connsiteY4" fmla="*/ 141889 h 5014456"/>
                  <a:gd name="connsiteX5" fmla="*/ 2559505 w 3288757"/>
                  <a:gd name="connsiteY5" fmla="*/ 0 h 5014456"/>
                  <a:gd name="connsiteX6" fmla="*/ 2969409 w 3288757"/>
                  <a:gd name="connsiteY6" fmla="*/ 457200 h 5014456"/>
                  <a:gd name="connsiteX7" fmla="*/ 872595 w 3288757"/>
                  <a:gd name="connsiteY7" fmla="*/ 3767958 h 5014456"/>
                  <a:gd name="connsiteX8" fmla="*/ 2532707 w 3288757"/>
                  <a:gd name="connsiteY8" fmla="*/ 4192128 h 5014456"/>
                  <a:gd name="connsiteX0" fmla="*/ 2532707 w 3288756"/>
                  <a:gd name="connsiteY0" fmla="*/ 4192128 h 5014455"/>
                  <a:gd name="connsiteX1" fmla="*/ 3084672 w 3288756"/>
                  <a:gd name="connsiteY1" fmla="*/ 4236395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10333 w 3288756"/>
                  <a:gd name="connsiteY1" fmla="*/ 4200563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68240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68240 h 5014455"/>
                  <a:gd name="connsiteX0" fmla="*/ 2540951 w 3273905"/>
                  <a:gd name="connsiteY0" fmla="*/ 4168240 h 4905638"/>
                  <a:gd name="connsiteX1" fmla="*/ 3144238 w 3273905"/>
                  <a:gd name="connsiteY1" fmla="*/ 4176674 h 4905638"/>
                  <a:gd name="connsiteX2" fmla="*/ 3154523 w 3273905"/>
                  <a:gd name="connsiteY2" fmla="*/ 3675029 h 4905638"/>
                  <a:gd name="connsiteX3" fmla="*/ 13736 w 3273905"/>
                  <a:gd name="connsiteY3" fmla="*/ 4146331 h 4905638"/>
                  <a:gd name="connsiteX4" fmla="*/ 2031722 w 3273905"/>
                  <a:gd name="connsiteY4" fmla="*/ 141889 h 4905638"/>
                  <a:gd name="connsiteX5" fmla="*/ 2567749 w 3273905"/>
                  <a:gd name="connsiteY5" fmla="*/ 0 h 4905638"/>
                  <a:gd name="connsiteX6" fmla="*/ 2977653 w 3273905"/>
                  <a:gd name="connsiteY6" fmla="*/ 457200 h 4905638"/>
                  <a:gd name="connsiteX7" fmla="*/ 880839 w 3273905"/>
                  <a:gd name="connsiteY7" fmla="*/ 3767958 h 4905638"/>
                  <a:gd name="connsiteX8" fmla="*/ 2540951 w 3273905"/>
                  <a:gd name="connsiteY8" fmla="*/ 4168240 h 4905638"/>
                  <a:gd name="connsiteX0" fmla="*/ 2540951 w 3528987"/>
                  <a:gd name="connsiteY0" fmla="*/ 4168240 h 4740330"/>
                  <a:gd name="connsiteX1" fmla="*/ 3144238 w 3528987"/>
                  <a:gd name="connsiteY1" fmla="*/ 4176674 h 4740330"/>
                  <a:gd name="connsiteX2" fmla="*/ 3154523 w 3528987"/>
                  <a:gd name="connsiteY2" fmla="*/ 3675029 h 4740330"/>
                  <a:gd name="connsiteX3" fmla="*/ 13736 w 3528987"/>
                  <a:gd name="connsiteY3" fmla="*/ 4146331 h 4740330"/>
                  <a:gd name="connsiteX4" fmla="*/ 2031722 w 3528987"/>
                  <a:gd name="connsiteY4" fmla="*/ 141889 h 4740330"/>
                  <a:gd name="connsiteX5" fmla="*/ 2567749 w 3528987"/>
                  <a:gd name="connsiteY5" fmla="*/ 0 h 4740330"/>
                  <a:gd name="connsiteX6" fmla="*/ 2977653 w 3528987"/>
                  <a:gd name="connsiteY6" fmla="*/ 457200 h 4740330"/>
                  <a:gd name="connsiteX7" fmla="*/ 880839 w 3528987"/>
                  <a:gd name="connsiteY7" fmla="*/ 3767958 h 4740330"/>
                  <a:gd name="connsiteX8" fmla="*/ 2540951 w 3528987"/>
                  <a:gd name="connsiteY8" fmla="*/ 4168240 h 4740330"/>
                  <a:gd name="connsiteX0" fmla="*/ 2540951 w 3528986"/>
                  <a:gd name="connsiteY0" fmla="*/ 4168240 h 4740330"/>
                  <a:gd name="connsiteX1" fmla="*/ 3144238 w 3528986"/>
                  <a:gd name="connsiteY1" fmla="*/ 4176674 h 4740330"/>
                  <a:gd name="connsiteX2" fmla="*/ 3154523 w 3528986"/>
                  <a:gd name="connsiteY2" fmla="*/ 3675029 h 4740330"/>
                  <a:gd name="connsiteX3" fmla="*/ 13736 w 3528986"/>
                  <a:gd name="connsiteY3" fmla="*/ 4146331 h 4740330"/>
                  <a:gd name="connsiteX4" fmla="*/ 2031722 w 3528986"/>
                  <a:gd name="connsiteY4" fmla="*/ 141889 h 4740330"/>
                  <a:gd name="connsiteX5" fmla="*/ 2567749 w 3528986"/>
                  <a:gd name="connsiteY5" fmla="*/ 0 h 4740330"/>
                  <a:gd name="connsiteX6" fmla="*/ 2977653 w 3528986"/>
                  <a:gd name="connsiteY6" fmla="*/ 457200 h 4740330"/>
                  <a:gd name="connsiteX7" fmla="*/ 880839 w 3528986"/>
                  <a:gd name="connsiteY7" fmla="*/ 3767958 h 4740330"/>
                  <a:gd name="connsiteX8" fmla="*/ 2540951 w 3528986"/>
                  <a:gd name="connsiteY8" fmla="*/ 4168240 h 4740330"/>
                  <a:gd name="connsiteX0" fmla="*/ 2529461 w 3510646"/>
                  <a:gd name="connsiteY0" fmla="*/ 4168240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1 w 3510646"/>
                  <a:gd name="connsiteY8" fmla="*/ 4168240 h 4943563"/>
                  <a:gd name="connsiteX0" fmla="*/ 2529462 w 3510646"/>
                  <a:gd name="connsiteY0" fmla="*/ 4156296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2 w 3510646"/>
                  <a:gd name="connsiteY8" fmla="*/ 4156296 h 4943563"/>
                  <a:gd name="connsiteX0" fmla="*/ 2542421 w 3591180"/>
                  <a:gd name="connsiteY0" fmla="*/ 4156296 h 4782347"/>
                  <a:gd name="connsiteX1" fmla="*/ 3145707 w 3591180"/>
                  <a:gd name="connsiteY1" fmla="*/ 4176674 h 4782347"/>
                  <a:gd name="connsiteX2" fmla="*/ 3220147 w 3591180"/>
                  <a:gd name="connsiteY2" fmla="*/ 3746695 h 4782347"/>
                  <a:gd name="connsiteX3" fmla="*/ 15205 w 3591180"/>
                  <a:gd name="connsiteY3" fmla="*/ 4146331 h 4782347"/>
                  <a:gd name="connsiteX4" fmla="*/ 2033191 w 3591180"/>
                  <a:gd name="connsiteY4" fmla="*/ 141889 h 4782347"/>
                  <a:gd name="connsiteX5" fmla="*/ 2569218 w 3591180"/>
                  <a:gd name="connsiteY5" fmla="*/ 0 h 4782347"/>
                  <a:gd name="connsiteX6" fmla="*/ 2979122 w 3591180"/>
                  <a:gd name="connsiteY6" fmla="*/ 457200 h 4782347"/>
                  <a:gd name="connsiteX7" fmla="*/ 882308 w 3591180"/>
                  <a:gd name="connsiteY7" fmla="*/ 3767958 h 4782347"/>
                  <a:gd name="connsiteX8" fmla="*/ 2542421 w 3591180"/>
                  <a:gd name="connsiteY8" fmla="*/ 4156296 h 4782347"/>
                  <a:gd name="connsiteX0" fmla="*/ 2542421 w 3591181"/>
                  <a:gd name="connsiteY0" fmla="*/ 4156296 h 4782346"/>
                  <a:gd name="connsiteX1" fmla="*/ 3132877 w 3591181"/>
                  <a:gd name="connsiteY1" fmla="*/ 4176675 h 4782346"/>
                  <a:gd name="connsiteX2" fmla="*/ 3220147 w 3591181"/>
                  <a:gd name="connsiteY2" fmla="*/ 3746695 h 4782346"/>
                  <a:gd name="connsiteX3" fmla="*/ 15205 w 3591181"/>
                  <a:gd name="connsiteY3" fmla="*/ 4146331 h 4782346"/>
                  <a:gd name="connsiteX4" fmla="*/ 2033191 w 3591181"/>
                  <a:gd name="connsiteY4" fmla="*/ 141889 h 4782346"/>
                  <a:gd name="connsiteX5" fmla="*/ 2569218 w 3591181"/>
                  <a:gd name="connsiteY5" fmla="*/ 0 h 4782346"/>
                  <a:gd name="connsiteX6" fmla="*/ 2979122 w 3591181"/>
                  <a:gd name="connsiteY6" fmla="*/ 457200 h 4782346"/>
                  <a:gd name="connsiteX7" fmla="*/ 882308 w 3591181"/>
                  <a:gd name="connsiteY7" fmla="*/ 3767958 h 4782346"/>
                  <a:gd name="connsiteX8" fmla="*/ 2542421 w 3591181"/>
                  <a:gd name="connsiteY8" fmla="*/ 4156296 h 4782346"/>
                  <a:gd name="connsiteX0" fmla="*/ 2542421 w 3591182"/>
                  <a:gd name="connsiteY0" fmla="*/ 4156296 h 4774805"/>
                  <a:gd name="connsiteX1" fmla="*/ 3132877 w 3591182"/>
                  <a:gd name="connsiteY1" fmla="*/ 4176675 h 4774805"/>
                  <a:gd name="connsiteX2" fmla="*/ 3220148 w 3591182"/>
                  <a:gd name="connsiteY2" fmla="*/ 3734004 h 4774805"/>
                  <a:gd name="connsiteX3" fmla="*/ 15205 w 3591182"/>
                  <a:gd name="connsiteY3" fmla="*/ 4146331 h 4774805"/>
                  <a:gd name="connsiteX4" fmla="*/ 2033191 w 3591182"/>
                  <a:gd name="connsiteY4" fmla="*/ 141889 h 4774805"/>
                  <a:gd name="connsiteX5" fmla="*/ 2569218 w 3591182"/>
                  <a:gd name="connsiteY5" fmla="*/ 0 h 4774805"/>
                  <a:gd name="connsiteX6" fmla="*/ 2979122 w 3591182"/>
                  <a:gd name="connsiteY6" fmla="*/ 457200 h 4774805"/>
                  <a:gd name="connsiteX7" fmla="*/ 882308 w 3591182"/>
                  <a:gd name="connsiteY7" fmla="*/ 3767958 h 4774805"/>
                  <a:gd name="connsiteX8" fmla="*/ 2542421 w 3591182"/>
                  <a:gd name="connsiteY8" fmla="*/ 4156296 h 4774805"/>
                  <a:gd name="connsiteX0" fmla="*/ 2542421 w 3591183"/>
                  <a:gd name="connsiteY0" fmla="*/ 4156296 h 4748752"/>
                  <a:gd name="connsiteX1" fmla="*/ 3132877 w 3591183"/>
                  <a:gd name="connsiteY1" fmla="*/ 4176675 h 4748752"/>
                  <a:gd name="connsiteX2" fmla="*/ 3220149 w 3591183"/>
                  <a:gd name="connsiteY2" fmla="*/ 3689587 h 4748752"/>
                  <a:gd name="connsiteX3" fmla="*/ 15205 w 3591183"/>
                  <a:gd name="connsiteY3" fmla="*/ 4146331 h 4748752"/>
                  <a:gd name="connsiteX4" fmla="*/ 2033191 w 3591183"/>
                  <a:gd name="connsiteY4" fmla="*/ 141889 h 4748752"/>
                  <a:gd name="connsiteX5" fmla="*/ 2569218 w 3591183"/>
                  <a:gd name="connsiteY5" fmla="*/ 0 h 4748752"/>
                  <a:gd name="connsiteX6" fmla="*/ 2979122 w 3591183"/>
                  <a:gd name="connsiteY6" fmla="*/ 457200 h 4748752"/>
                  <a:gd name="connsiteX7" fmla="*/ 882308 w 3591183"/>
                  <a:gd name="connsiteY7" fmla="*/ 3767958 h 4748752"/>
                  <a:gd name="connsiteX8" fmla="*/ 2542421 w 3591183"/>
                  <a:gd name="connsiteY8" fmla="*/ 4156296 h 4748752"/>
                  <a:gd name="connsiteX0" fmla="*/ 2542421 w 3591183"/>
                  <a:gd name="connsiteY0" fmla="*/ 4156296 h 4759853"/>
                  <a:gd name="connsiteX1" fmla="*/ 3132877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56296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30151 w 3572184"/>
                  <a:gd name="connsiteY0" fmla="*/ 4142759 h 4927571"/>
                  <a:gd name="connsiteX1" fmla="*/ 3113792 w 3572184"/>
                  <a:gd name="connsiteY1" fmla="*/ 4176675 h 4927571"/>
                  <a:gd name="connsiteX2" fmla="*/ 3207880 w 3572184"/>
                  <a:gd name="connsiteY2" fmla="*/ 3708624 h 4927571"/>
                  <a:gd name="connsiteX3" fmla="*/ 2935 w 3572184"/>
                  <a:gd name="connsiteY3" fmla="*/ 4146331 h 4927571"/>
                  <a:gd name="connsiteX4" fmla="*/ 2020921 w 3572184"/>
                  <a:gd name="connsiteY4" fmla="*/ 141889 h 4927571"/>
                  <a:gd name="connsiteX5" fmla="*/ 2556948 w 3572184"/>
                  <a:gd name="connsiteY5" fmla="*/ 0 h 4927571"/>
                  <a:gd name="connsiteX6" fmla="*/ 2966852 w 3572184"/>
                  <a:gd name="connsiteY6" fmla="*/ 457200 h 4927571"/>
                  <a:gd name="connsiteX7" fmla="*/ 870038 w 3572184"/>
                  <a:gd name="connsiteY7" fmla="*/ 3767958 h 4927571"/>
                  <a:gd name="connsiteX8" fmla="*/ 2530151 w 3572184"/>
                  <a:gd name="connsiteY8" fmla="*/ 4142759 h 492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2184" h="4927571">
                    <a:moveTo>
                      <a:pt x="2530151" y="4142759"/>
                    </a:moveTo>
                    <a:lnTo>
                      <a:pt x="3113792" y="4176675"/>
                    </a:lnTo>
                    <a:lnTo>
                      <a:pt x="3207880" y="3708624"/>
                    </a:lnTo>
                    <a:cubicBezTo>
                      <a:pt x="4912701" y="5331235"/>
                      <a:pt x="85284" y="5182729"/>
                      <a:pt x="2935" y="4146331"/>
                    </a:cubicBezTo>
                    <a:cubicBezTo>
                      <a:pt x="-79414" y="3109933"/>
                      <a:pt x="1595252" y="1198179"/>
                      <a:pt x="2020921" y="141889"/>
                    </a:cubicBezTo>
                    <a:lnTo>
                      <a:pt x="2556948" y="0"/>
                    </a:lnTo>
                    <a:lnTo>
                      <a:pt x="2966852" y="457200"/>
                    </a:lnTo>
                    <a:cubicBezTo>
                      <a:pt x="2746135" y="1277007"/>
                      <a:pt x="942822" y="3153698"/>
                      <a:pt x="870038" y="3767958"/>
                    </a:cubicBezTo>
                    <a:cubicBezTo>
                      <a:pt x="797255" y="4382218"/>
                      <a:pt x="2730906" y="4369903"/>
                      <a:pt x="2530151" y="4142759"/>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a:p>
            </p:txBody>
          </p:sp>
          <p:sp>
            <p:nvSpPr>
              <p:cNvPr id="57" name="Text Box 8"/>
              <p:cNvSpPr txBox="1">
                <a:spLocks noChangeArrowheads="1"/>
              </p:cNvSpPr>
              <p:nvPr/>
            </p:nvSpPr>
            <p:spPr bwMode="auto">
              <a:xfrm rot="18039432">
                <a:off x="4683170" y="3421141"/>
                <a:ext cx="2232886" cy="64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2400" i="0" u="none" strike="noStrike" cap="none" normalizeH="0" baseline="0" dirty="0">
                    <a:ln>
                      <a:noFill/>
                    </a:ln>
                    <a:solidFill>
                      <a:srgbClr val="FFFFFF"/>
                    </a:solidFill>
                    <a:effectLst/>
                    <a:latin typeface="Candara" pitchFamily="34" charset="0"/>
                    <a:cs typeface="Arial" pitchFamily="34" charset="0"/>
                  </a:rPr>
                  <a:t>Projektphase</a:t>
                </a:r>
                <a:endParaRPr kumimoji="0" lang="de-DE" altLang="de-DE" sz="5400" i="0" u="none" strike="noStrike" cap="none" normalizeH="0" baseline="0" dirty="0">
                  <a:ln>
                    <a:noFill/>
                  </a:ln>
                  <a:solidFill>
                    <a:schemeClr val="tx1"/>
                  </a:solidFill>
                  <a:effectLst/>
                  <a:latin typeface="Arial" pitchFamily="34" charset="0"/>
                  <a:cs typeface="Arial" pitchFamily="34" charset="0"/>
                </a:endParaRPr>
              </a:p>
            </p:txBody>
          </p:sp>
        </p:grpSp>
        <p:sp>
          <p:nvSpPr>
            <p:cNvPr id="17" name="Ellipse 16"/>
            <p:cNvSpPr/>
            <p:nvPr/>
          </p:nvSpPr>
          <p:spPr>
            <a:xfrm>
              <a:off x="6585442" y="5057089"/>
              <a:ext cx="466905" cy="46690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75" name="Textfeld 74"/>
          <p:cNvSpPr txBox="1"/>
          <p:nvPr/>
        </p:nvSpPr>
        <p:spPr>
          <a:xfrm>
            <a:off x="2338106" y="5511613"/>
            <a:ext cx="1725985" cy="461665"/>
          </a:xfrm>
          <a:prstGeom prst="rect">
            <a:avLst/>
          </a:prstGeom>
          <a:noFill/>
        </p:spPr>
        <p:txBody>
          <a:bodyPr wrap="none" rtlCol="0">
            <a:spAutoFit/>
          </a:bodyPr>
          <a:lstStyle/>
          <a:p>
            <a:r>
              <a:rPr lang="de-DE" sz="2400" dirty="0">
                <a:solidFill>
                  <a:schemeClr val="accent1"/>
                </a:solidFill>
              </a:rPr>
              <a:t>UE Fahrzeug</a:t>
            </a:r>
          </a:p>
        </p:txBody>
      </p:sp>
      <p:grpSp>
        <p:nvGrpSpPr>
          <p:cNvPr id="19" name="Gruppieren 18"/>
          <p:cNvGrpSpPr/>
          <p:nvPr/>
        </p:nvGrpSpPr>
        <p:grpSpPr>
          <a:xfrm>
            <a:off x="1426329" y="4722519"/>
            <a:ext cx="990631" cy="1190933"/>
            <a:chOff x="1441569" y="5088279"/>
            <a:chExt cx="990631" cy="1190933"/>
          </a:xfrm>
        </p:grpSpPr>
        <p:sp>
          <p:nvSpPr>
            <p:cNvPr id="20" name="Freeform 4"/>
            <p:cNvSpPr>
              <a:spLocks/>
            </p:cNvSpPr>
            <p:nvPr/>
          </p:nvSpPr>
          <p:spPr bwMode="auto">
            <a:xfrm>
              <a:off x="1441569" y="5088279"/>
              <a:ext cx="970013" cy="1190933"/>
            </a:xfrm>
            <a:custGeom>
              <a:avLst/>
              <a:gdLst>
                <a:gd name="T0" fmla="*/ 0 w 1185797"/>
                <a:gd name="T1" fmla="*/ 1182414 h 1418897"/>
                <a:gd name="T2" fmla="*/ 299544 w 1185797"/>
                <a:gd name="T3" fmla="*/ 189186 h 1418897"/>
                <a:gd name="T4" fmla="*/ 914400 w 1185797"/>
                <a:gd name="T5" fmla="*/ 0 h 1418897"/>
                <a:gd name="T6" fmla="*/ 1185797 w 1185797"/>
                <a:gd name="T7" fmla="*/ 406813 h 1418897"/>
                <a:gd name="T8" fmla="*/ 1008993 w 1185797"/>
                <a:gd name="T9" fmla="*/ 1418897 h 1418897"/>
                <a:gd name="T10" fmla="*/ 0 w 1185797"/>
                <a:gd name="T11" fmla="*/ 1182414 h 1418897"/>
                <a:gd name="connsiteX0" fmla="*/ 0 w 1357180"/>
                <a:gd name="connsiteY0" fmla="*/ 1153407 h 1418897"/>
                <a:gd name="connsiteX1" fmla="*/ 470927 w 1357180"/>
                <a:gd name="connsiteY1" fmla="*/ 189186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153407 h 1418897"/>
                <a:gd name="connsiteX1" fmla="*/ 564408 w 1357180"/>
                <a:gd name="connsiteY1" fmla="*/ 73154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269438 h 1534928"/>
                <a:gd name="connsiteX1" fmla="*/ 564408 w 1357180"/>
                <a:gd name="connsiteY1" fmla="*/ 189185 h 1534928"/>
                <a:gd name="connsiteX2" fmla="*/ 1210426 w 1357180"/>
                <a:gd name="connsiteY2" fmla="*/ 0 h 1534928"/>
                <a:gd name="connsiteX3" fmla="*/ 1357180 w 1357180"/>
                <a:gd name="connsiteY3" fmla="*/ 522844 h 1534928"/>
                <a:gd name="connsiteX4" fmla="*/ 1180376 w 1357180"/>
                <a:gd name="connsiteY4" fmla="*/ 1534928 h 1534928"/>
                <a:gd name="connsiteX5" fmla="*/ 0 w 1357180"/>
                <a:gd name="connsiteY5" fmla="*/ 1269438 h 1534928"/>
                <a:gd name="connsiteX0" fmla="*/ 0 w 1388340"/>
                <a:gd name="connsiteY0" fmla="*/ 1269438 h 1534928"/>
                <a:gd name="connsiteX1" fmla="*/ 564408 w 1388340"/>
                <a:gd name="connsiteY1" fmla="*/ 189185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269438 h 1534928"/>
                <a:gd name="connsiteX1" fmla="*/ 564408 w 1388340"/>
                <a:gd name="connsiteY1" fmla="*/ 137341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321282 h 1586772"/>
                <a:gd name="connsiteX1" fmla="*/ 564408 w 1388340"/>
                <a:gd name="connsiteY1" fmla="*/ 189185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44875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25342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8340" h="1586772">
                  <a:moveTo>
                    <a:pt x="0" y="1321282"/>
                  </a:moveTo>
                  <a:lnTo>
                    <a:pt x="525342" y="189186"/>
                  </a:lnTo>
                  <a:lnTo>
                    <a:pt x="1210426" y="0"/>
                  </a:lnTo>
                  <a:lnTo>
                    <a:pt x="1388340" y="458657"/>
                  </a:lnTo>
                  <a:lnTo>
                    <a:pt x="1180376" y="1586772"/>
                  </a:lnTo>
                  <a:lnTo>
                    <a:pt x="0" y="1321282"/>
                  </a:lnTo>
                  <a:close/>
                </a:path>
              </a:pathLst>
            </a:custGeom>
            <a:solidFill>
              <a:schemeClr val="accent1"/>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a:p>
          </p:txBody>
        </p:sp>
        <p:sp>
          <p:nvSpPr>
            <p:cNvPr id="21" name="Text Box 6"/>
            <p:cNvSpPr txBox="1">
              <a:spLocks noChangeArrowheads="1"/>
            </p:cNvSpPr>
            <p:nvPr/>
          </p:nvSpPr>
          <p:spPr bwMode="auto">
            <a:xfrm rot="17282728">
              <a:off x="1613265" y="5336329"/>
              <a:ext cx="771943" cy="8659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2400" i="0" u="none" strike="noStrike" cap="none" normalizeH="0" baseline="0" dirty="0">
                  <a:ln>
                    <a:noFill/>
                  </a:ln>
                  <a:solidFill>
                    <a:srgbClr val="FFFFFF"/>
                  </a:solidFill>
                  <a:effectLst/>
                  <a:latin typeface="Candara" pitchFamily="34" charset="0"/>
                  <a:cs typeface="Arial" pitchFamily="34" charset="0"/>
                </a:rPr>
                <a:t>Aus-blick</a:t>
              </a:r>
              <a:endParaRPr kumimoji="0" lang="de-DE" altLang="de-DE" sz="5400" i="0" u="none" strike="noStrike" cap="none" normalizeH="0" baseline="0" dirty="0">
                <a:ln>
                  <a:noFill/>
                </a:ln>
                <a:solidFill>
                  <a:schemeClr val="tx1"/>
                </a:solidFill>
                <a:effectLst/>
                <a:latin typeface="Arial" pitchFamily="34" charset="0"/>
                <a:cs typeface="Arial" pitchFamily="34" charset="0"/>
              </a:endParaRPr>
            </a:p>
          </p:txBody>
        </p:sp>
      </p:grpSp>
      <p:grpSp>
        <p:nvGrpSpPr>
          <p:cNvPr id="22" name="Gruppieren 21"/>
          <p:cNvGrpSpPr/>
          <p:nvPr/>
        </p:nvGrpSpPr>
        <p:grpSpPr>
          <a:xfrm>
            <a:off x="1799421" y="3944255"/>
            <a:ext cx="5114346" cy="1069918"/>
            <a:chOff x="1814661" y="4310015"/>
            <a:chExt cx="5114346" cy="1069918"/>
          </a:xfrm>
        </p:grpSpPr>
        <p:sp>
          <p:nvSpPr>
            <p:cNvPr id="23" name="Freeform 5"/>
            <p:cNvSpPr>
              <a:spLocks/>
            </p:cNvSpPr>
            <p:nvPr/>
          </p:nvSpPr>
          <p:spPr bwMode="auto">
            <a:xfrm>
              <a:off x="1814661" y="4310015"/>
              <a:ext cx="5114346" cy="1069918"/>
            </a:xfrm>
            <a:custGeom>
              <a:avLst/>
              <a:gdLst>
                <a:gd name="T0" fmla="*/ 0 w 7570979"/>
                <a:gd name="T1" fmla="*/ 1734207 h 2301765"/>
                <a:gd name="T2" fmla="*/ 725214 w 7570979"/>
                <a:gd name="T3" fmla="*/ 1497724 h 2301765"/>
                <a:gd name="T4" fmla="*/ 882869 w 7570979"/>
                <a:gd name="T5" fmla="*/ 1970689 h 2301765"/>
                <a:gd name="T6" fmla="*/ 6385035 w 7570979"/>
                <a:gd name="T7" fmla="*/ 1891862 h 2301765"/>
                <a:gd name="T8" fmla="*/ 6653049 w 7570979"/>
                <a:gd name="T9" fmla="*/ 2301765 h 2301765"/>
                <a:gd name="T10" fmla="*/ 7236373 w 7570979"/>
                <a:gd name="T11" fmla="*/ 2081048 h 2301765"/>
                <a:gd name="T12" fmla="*/ 0 w 7570979"/>
                <a:gd name="T13" fmla="*/ 1734207 h 2301765"/>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653049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65480 w 7605494"/>
                <a:gd name="connsiteY3" fmla="*/ 1345967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81061 w 7605494"/>
                <a:gd name="connsiteY3" fmla="*/ 1476501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886405"/>
                <a:gd name="connsiteX1" fmla="*/ 725214 w 7605494"/>
                <a:gd name="connsiteY1" fmla="*/ 937325 h 1886405"/>
                <a:gd name="connsiteX2" fmla="*/ 882869 w 7605494"/>
                <a:gd name="connsiteY2" fmla="*/ 1410290 h 1886405"/>
                <a:gd name="connsiteX3" fmla="*/ 6681061 w 7605494"/>
                <a:gd name="connsiteY3" fmla="*/ 1476501 h 1886405"/>
                <a:gd name="connsiteX4" fmla="*/ 6902335 w 7605494"/>
                <a:gd name="connsiteY4" fmla="*/ 1886405 h 1886405"/>
                <a:gd name="connsiteX5" fmla="*/ 7594719 w 7605494"/>
                <a:gd name="connsiteY5" fmla="*/ 1520648 h 1886405"/>
                <a:gd name="connsiteX6" fmla="*/ 0 w 7605494"/>
                <a:gd name="connsiteY6" fmla="*/ 1173808 h 1886405"/>
                <a:gd name="connsiteX0" fmla="*/ 0 w 7527702"/>
                <a:gd name="connsiteY0" fmla="*/ 1083314 h 1795911"/>
                <a:gd name="connsiteX1" fmla="*/ 725214 w 7527702"/>
                <a:gd name="connsiteY1" fmla="*/ 846831 h 1795911"/>
                <a:gd name="connsiteX2" fmla="*/ 882869 w 7527702"/>
                <a:gd name="connsiteY2" fmla="*/ 1319796 h 1795911"/>
                <a:gd name="connsiteX3" fmla="*/ 6681061 w 7527702"/>
                <a:gd name="connsiteY3" fmla="*/ 1386007 h 1795911"/>
                <a:gd name="connsiteX4" fmla="*/ 6902335 w 7527702"/>
                <a:gd name="connsiteY4" fmla="*/ 1795911 h 1795911"/>
                <a:gd name="connsiteX5" fmla="*/ 7516819 w 7527702"/>
                <a:gd name="connsiteY5" fmla="*/ 1647712 h 1795911"/>
                <a:gd name="connsiteX6" fmla="*/ 0 w 7527702"/>
                <a:gd name="connsiteY6" fmla="*/ 1083314 h 1795911"/>
                <a:gd name="connsiteX0" fmla="*/ 0 w 7527703"/>
                <a:gd name="connsiteY0" fmla="*/ 1083314 h 1795911"/>
                <a:gd name="connsiteX1" fmla="*/ 725214 w 7527703"/>
                <a:gd name="connsiteY1" fmla="*/ 846831 h 1795911"/>
                <a:gd name="connsiteX2" fmla="*/ 882869 w 7527703"/>
                <a:gd name="connsiteY2" fmla="*/ 1319796 h 1795911"/>
                <a:gd name="connsiteX3" fmla="*/ 6681062 w 7527703"/>
                <a:gd name="connsiteY3" fmla="*/ 1386007 h 1795911"/>
                <a:gd name="connsiteX4" fmla="*/ 6902335 w 7527703"/>
                <a:gd name="connsiteY4" fmla="*/ 1795911 h 1795911"/>
                <a:gd name="connsiteX5" fmla="*/ 7516819 w 7527703"/>
                <a:gd name="connsiteY5" fmla="*/ 1647712 h 1795911"/>
                <a:gd name="connsiteX6" fmla="*/ 0 w 7527703"/>
                <a:gd name="connsiteY6" fmla="*/ 1083314 h 1795911"/>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228619"/>
                <a:gd name="connsiteY0" fmla="*/ 1538428 h 2251025"/>
                <a:gd name="connsiteX1" fmla="*/ 725214 w 7228619"/>
                <a:gd name="connsiteY1" fmla="*/ 1301945 h 2251025"/>
                <a:gd name="connsiteX2" fmla="*/ 882869 w 7228619"/>
                <a:gd name="connsiteY2" fmla="*/ 1774910 h 2251025"/>
                <a:gd name="connsiteX3" fmla="*/ 6681062 w 7228619"/>
                <a:gd name="connsiteY3" fmla="*/ 1841121 h 2251025"/>
                <a:gd name="connsiteX4" fmla="*/ 6902335 w 7228619"/>
                <a:gd name="connsiteY4" fmla="*/ 2251025 h 2251025"/>
                <a:gd name="connsiteX5" fmla="*/ 7217296 w 7228619"/>
                <a:gd name="connsiteY5" fmla="*/ 1173319 h 2251025"/>
                <a:gd name="connsiteX6" fmla="*/ 0 w 7228619"/>
                <a:gd name="connsiteY6" fmla="*/ 1538428 h 2251025"/>
                <a:gd name="connsiteX0" fmla="*/ 0 w 7217296"/>
                <a:gd name="connsiteY0" fmla="*/ 1090175 h 1802772"/>
                <a:gd name="connsiteX1" fmla="*/ 725214 w 7217296"/>
                <a:gd name="connsiteY1" fmla="*/ 853692 h 1802772"/>
                <a:gd name="connsiteX2" fmla="*/ 882869 w 7217296"/>
                <a:gd name="connsiteY2" fmla="*/ 1326657 h 1802772"/>
                <a:gd name="connsiteX3" fmla="*/ 6681062 w 7217296"/>
                <a:gd name="connsiteY3" fmla="*/ 1392868 h 1802772"/>
                <a:gd name="connsiteX4" fmla="*/ 6902335 w 7217296"/>
                <a:gd name="connsiteY4" fmla="*/ 1802772 h 1802772"/>
                <a:gd name="connsiteX5" fmla="*/ 7217296 w 7217296"/>
                <a:gd name="connsiteY5" fmla="*/ 725066 h 1802772"/>
                <a:gd name="connsiteX6" fmla="*/ 0 w 7217296"/>
                <a:gd name="connsiteY6" fmla="*/ 1090175 h 1802772"/>
                <a:gd name="connsiteX0" fmla="*/ 0 w 7223105"/>
                <a:gd name="connsiteY0" fmla="*/ 1090175 h 1392868"/>
                <a:gd name="connsiteX1" fmla="*/ 725214 w 7223105"/>
                <a:gd name="connsiteY1" fmla="*/ 853692 h 1392868"/>
                <a:gd name="connsiteX2" fmla="*/ 882869 w 7223105"/>
                <a:gd name="connsiteY2" fmla="*/ 1326657 h 1392868"/>
                <a:gd name="connsiteX3" fmla="*/ 6681062 w 7223105"/>
                <a:gd name="connsiteY3" fmla="*/ 1392868 h 1392868"/>
                <a:gd name="connsiteX4" fmla="*/ 7223105 w 7223105"/>
                <a:gd name="connsiteY4" fmla="*/ 1241387 h 1392868"/>
                <a:gd name="connsiteX5" fmla="*/ 7217296 w 7223105"/>
                <a:gd name="connsiteY5" fmla="*/ 725066 h 1392868"/>
                <a:gd name="connsiteX6" fmla="*/ 0 w 7223105"/>
                <a:gd name="connsiteY6" fmla="*/ 1090175 h 1392868"/>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642572 w 7223105"/>
                <a:gd name="connsiteY3" fmla="*/ 1213702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319970"/>
                <a:gd name="connsiteY0" fmla="*/ 1058619 h 1295101"/>
                <a:gd name="connsiteX1" fmla="*/ 725214 w 7319970"/>
                <a:gd name="connsiteY1" fmla="*/ 822136 h 1295101"/>
                <a:gd name="connsiteX2" fmla="*/ 882869 w 7319970"/>
                <a:gd name="connsiteY2" fmla="*/ 1295101 h 1295101"/>
                <a:gd name="connsiteX3" fmla="*/ 6642572 w 7319970"/>
                <a:gd name="connsiteY3" fmla="*/ 1182146 h 1295101"/>
                <a:gd name="connsiteX4" fmla="*/ 7223105 w 7319970"/>
                <a:gd name="connsiteY4" fmla="*/ 1209831 h 1295101"/>
                <a:gd name="connsiteX5" fmla="*/ 7319942 w 7319970"/>
                <a:gd name="connsiteY5" fmla="*/ 765177 h 1295101"/>
                <a:gd name="connsiteX6" fmla="*/ 0 w 7319970"/>
                <a:gd name="connsiteY6" fmla="*/ 1058619 h 1295101"/>
                <a:gd name="connsiteX0" fmla="*/ 0 w 7319941"/>
                <a:gd name="connsiteY0" fmla="*/ 1058619 h 1295101"/>
                <a:gd name="connsiteX1" fmla="*/ 725214 w 7319941"/>
                <a:gd name="connsiteY1" fmla="*/ 822136 h 1295101"/>
                <a:gd name="connsiteX2" fmla="*/ 882869 w 7319941"/>
                <a:gd name="connsiteY2" fmla="*/ 1295101 h 1295101"/>
                <a:gd name="connsiteX3" fmla="*/ 6642572 w 7319941"/>
                <a:gd name="connsiteY3" fmla="*/ 1182146 h 1295101"/>
                <a:gd name="connsiteX4" fmla="*/ 7223105 w 7319941"/>
                <a:gd name="connsiteY4" fmla="*/ 1209831 h 1295101"/>
                <a:gd name="connsiteX5" fmla="*/ 7319942 w 7319941"/>
                <a:gd name="connsiteY5" fmla="*/ 765177 h 1295101"/>
                <a:gd name="connsiteX6" fmla="*/ 0 w 7319941"/>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141958 h 1378440"/>
                <a:gd name="connsiteX1" fmla="*/ 725214 w 7319942"/>
                <a:gd name="connsiteY1" fmla="*/ 905475 h 1378440"/>
                <a:gd name="connsiteX2" fmla="*/ 882869 w 7319942"/>
                <a:gd name="connsiteY2" fmla="*/ 1378440 h 1378440"/>
                <a:gd name="connsiteX3" fmla="*/ 6642572 w 7319942"/>
                <a:gd name="connsiteY3" fmla="*/ 1265485 h 1378440"/>
                <a:gd name="connsiteX4" fmla="*/ 7223105 w 7319942"/>
                <a:gd name="connsiteY4" fmla="*/ 1293170 h 1378440"/>
                <a:gd name="connsiteX5" fmla="*/ 7319942 w 7319942"/>
                <a:gd name="connsiteY5" fmla="*/ 848516 h 1378440"/>
                <a:gd name="connsiteX6" fmla="*/ 0 w 7319942"/>
                <a:gd name="connsiteY6" fmla="*/ 1141958 h 1378440"/>
                <a:gd name="connsiteX0" fmla="*/ 0 w 7319942"/>
                <a:gd name="connsiteY0" fmla="*/ 1189052 h 1425534"/>
                <a:gd name="connsiteX1" fmla="*/ 725214 w 7319942"/>
                <a:gd name="connsiteY1" fmla="*/ 952569 h 1425534"/>
                <a:gd name="connsiteX2" fmla="*/ 882869 w 7319942"/>
                <a:gd name="connsiteY2" fmla="*/ 1425534 h 1425534"/>
                <a:gd name="connsiteX3" fmla="*/ 6642572 w 7319942"/>
                <a:gd name="connsiteY3" fmla="*/ 1312579 h 1425534"/>
                <a:gd name="connsiteX4" fmla="*/ 7223105 w 7319942"/>
                <a:gd name="connsiteY4" fmla="*/ 1340264 h 1425534"/>
                <a:gd name="connsiteX5" fmla="*/ 7319942 w 7319942"/>
                <a:gd name="connsiteY5" fmla="*/ 895610 h 1425534"/>
                <a:gd name="connsiteX6" fmla="*/ 0 w 7319942"/>
                <a:gd name="connsiteY6" fmla="*/ 1189052 h 142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9942" h="1425534">
                  <a:moveTo>
                    <a:pt x="0" y="1189052"/>
                  </a:moveTo>
                  <a:lnTo>
                    <a:pt x="725214" y="952569"/>
                  </a:lnTo>
                  <a:lnTo>
                    <a:pt x="882869" y="1425534"/>
                  </a:lnTo>
                  <a:cubicBezTo>
                    <a:pt x="1852550" y="355874"/>
                    <a:pt x="6123633" y="904930"/>
                    <a:pt x="6642572" y="1312579"/>
                  </a:cubicBezTo>
                  <a:lnTo>
                    <a:pt x="7223105" y="1340264"/>
                  </a:lnTo>
                  <a:lnTo>
                    <a:pt x="7319942" y="895610"/>
                  </a:lnTo>
                  <a:cubicBezTo>
                    <a:pt x="6475399" y="78334"/>
                    <a:pt x="755230" y="-748210"/>
                    <a:pt x="0" y="1189052"/>
                  </a:cubicBezTo>
                  <a:close/>
                </a:path>
              </a:pathLst>
            </a:custGeom>
            <a:solidFill>
              <a:schemeClr val="accent1"/>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a:p>
          </p:txBody>
        </p:sp>
        <p:sp>
          <p:nvSpPr>
            <p:cNvPr id="24" name="Text Box 7"/>
            <p:cNvSpPr txBox="1">
              <a:spLocks noChangeArrowheads="1"/>
            </p:cNvSpPr>
            <p:nvPr/>
          </p:nvSpPr>
          <p:spPr bwMode="auto">
            <a:xfrm rot="21303001">
              <a:off x="2657531" y="4433145"/>
              <a:ext cx="1898485" cy="686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2400" i="0" u="none" strike="noStrike" cap="none" normalizeH="0" baseline="0" dirty="0">
                  <a:ln>
                    <a:noFill/>
                  </a:ln>
                  <a:solidFill>
                    <a:srgbClr val="FFFFFF"/>
                  </a:solidFill>
                  <a:effectLst/>
                  <a:latin typeface="Candara" pitchFamily="34" charset="0"/>
                  <a:cs typeface="Arial" pitchFamily="34" charset="0"/>
                </a:rPr>
                <a:t>Qualifizierung</a:t>
              </a:r>
              <a:endParaRPr kumimoji="0" lang="de-DE" altLang="de-DE" sz="2400" i="0" u="none" strike="noStrike" cap="none" normalizeH="0" baseline="0" dirty="0">
                <a:ln>
                  <a:noFill/>
                </a:ln>
                <a:solidFill>
                  <a:schemeClr val="tx1"/>
                </a:solidFill>
                <a:effectLst/>
                <a:latin typeface="Arial" pitchFamily="34" charset="0"/>
                <a:cs typeface="Arial" pitchFamily="34" charset="0"/>
              </a:endParaRPr>
            </a:p>
          </p:txBody>
        </p:sp>
      </p:grpSp>
      <p:grpSp>
        <p:nvGrpSpPr>
          <p:cNvPr id="25" name="Gruppieren 24"/>
          <p:cNvGrpSpPr/>
          <p:nvPr/>
        </p:nvGrpSpPr>
        <p:grpSpPr>
          <a:xfrm>
            <a:off x="6260694" y="585569"/>
            <a:ext cx="944192" cy="1532948"/>
            <a:chOff x="6275934" y="951329"/>
            <a:chExt cx="944192" cy="1532948"/>
          </a:xfrm>
        </p:grpSpPr>
        <p:sp>
          <p:nvSpPr>
            <p:cNvPr id="26" name="Freeform 9"/>
            <p:cNvSpPr>
              <a:spLocks/>
            </p:cNvSpPr>
            <p:nvPr/>
          </p:nvSpPr>
          <p:spPr bwMode="auto">
            <a:xfrm rot="756605">
              <a:off x="6275934" y="951329"/>
              <a:ext cx="944192" cy="1532948"/>
            </a:xfrm>
            <a:custGeom>
              <a:avLst/>
              <a:gdLst>
                <a:gd name="T0" fmla="*/ 31531 w 1166648"/>
                <a:gd name="T1" fmla="*/ 1355835 h 1450428"/>
                <a:gd name="T2" fmla="*/ 567558 w 1166648"/>
                <a:gd name="T3" fmla="*/ 1056290 h 1450428"/>
                <a:gd name="T4" fmla="*/ 1087821 w 1166648"/>
                <a:gd name="T5" fmla="*/ 1450428 h 1450428"/>
                <a:gd name="T6" fmla="*/ 1166648 w 1166648"/>
                <a:gd name="T7" fmla="*/ 457200 h 1450428"/>
                <a:gd name="T8" fmla="*/ 599090 w 1166648"/>
                <a:gd name="T9" fmla="*/ 0 h 1450428"/>
                <a:gd name="T10" fmla="*/ 0 w 1166648"/>
                <a:gd name="T11" fmla="*/ 457200 h 1450428"/>
                <a:gd name="T12" fmla="*/ 31531 w 1166648"/>
                <a:gd name="T13" fmla="*/ 1355835 h 1450428"/>
                <a:gd name="connsiteX0" fmla="*/ 31531 w 1386311"/>
                <a:gd name="connsiteY0" fmla="*/ 1355835 h 1450428"/>
                <a:gd name="connsiteX1" fmla="*/ 567558 w 1386311"/>
                <a:gd name="connsiteY1" fmla="*/ 1056290 h 1450428"/>
                <a:gd name="connsiteX2" fmla="*/ 1087821 w 1386311"/>
                <a:gd name="connsiteY2" fmla="*/ 1450428 h 1450428"/>
                <a:gd name="connsiteX3" fmla="*/ 1386312 w 1386311"/>
                <a:gd name="connsiteY3" fmla="*/ 441178 h 1450428"/>
                <a:gd name="connsiteX4" fmla="*/ 599090 w 1386311"/>
                <a:gd name="connsiteY4" fmla="*/ 0 h 1450428"/>
                <a:gd name="connsiteX5" fmla="*/ 0 w 1386311"/>
                <a:gd name="connsiteY5" fmla="*/ 457200 h 1450428"/>
                <a:gd name="connsiteX6" fmla="*/ 31531 w 1386311"/>
                <a:gd name="connsiteY6" fmla="*/ 1355835 h 1450428"/>
                <a:gd name="connsiteX0" fmla="*/ 31531 w 1386312"/>
                <a:gd name="connsiteY0" fmla="*/ 1620488 h 1715081"/>
                <a:gd name="connsiteX1" fmla="*/ 567558 w 1386312"/>
                <a:gd name="connsiteY1" fmla="*/ 1320943 h 1715081"/>
                <a:gd name="connsiteX2" fmla="*/ 1087821 w 1386312"/>
                <a:gd name="connsiteY2" fmla="*/ 1715081 h 1715081"/>
                <a:gd name="connsiteX3" fmla="*/ 1386312 w 1386312"/>
                <a:gd name="connsiteY3" fmla="*/ 705831 h 1715081"/>
                <a:gd name="connsiteX4" fmla="*/ 870764 w 1386312"/>
                <a:gd name="connsiteY4" fmla="*/ 1 h 1715081"/>
                <a:gd name="connsiteX5" fmla="*/ 0 w 1386312"/>
                <a:gd name="connsiteY5" fmla="*/ 721853 h 1715081"/>
                <a:gd name="connsiteX6" fmla="*/ 31531 w 1386312"/>
                <a:gd name="connsiteY6" fmla="*/ 1620488 h 1715081"/>
                <a:gd name="connsiteX0" fmla="*/ 0 w 1354781"/>
                <a:gd name="connsiteY0" fmla="*/ 1620487 h 1715080"/>
                <a:gd name="connsiteX1" fmla="*/ 536027 w 1354781"/>
                <a:gd name="connsiteY1" fmla="*/ 1320942 h 1715080"/>
                <a:gd name="connsiteX2" fmla="*/ 1056290 w 1354781"/>
                <a:gd name="connsiteY2" fmla="*/ 1715080 h 1715080"/>
                <a:gd name="connsiteX3" fmla="*/ 1354781 w 1354781"/>
                <a:gd name="connsiteY3" fmla="*/ 705830 h 1715080"/>
                <a:gd name="connsiteX4" fmla="*/ 839233 w 1354781"/>
                <a:gd name="connsiteY4" fmla="*/ 0 h 1715080"/>
                <a:gd name="connsiteX5" fmla="*/ 118712 w 1354781"/>
                <a:gd name="connsiteY5" fmla="*/ 616252 h 1715080"/>
                <a:gd name="connsiteX6" fmla="*/ 0 w 1354781"/>
                <a:gd name="connsiteY6" fmla="*/ 1620487 h 1715080"/>
                <a:gd name="connsiteX0" fmla="*/ 0 w 1290561"/>
                <a:gd name="connsiteY0" fmla="*/ 1621976 h 1715080"/>
                <a:gd name="connsiteX1" fmla="*/ 471807 w 1290561"/>
                <a:gd name="connsiteY1" fmla="*/ 1320942 h 1715080"/>
                <a:gd name="connsiteX2" fmla="*/ 992070 w 1290561"/>
                <a:gd name="connsiteY2" fmla="*/ 1715080 h 1715080"/>
                <a:gd name="connsiteX3" fmla="*/ 1290561 w 1290561"/>
                <a:gd name="connsiteY3" fmla="*/ 705830 h 1715080"/>
                <a:gd name="connsiteX4" fmla="*/ 775013 w 1290561"/>
                <a:gd name="connsiteY4" fmla="*/ 0 h 1715080"/>
                <a:gd name="connsiteX5" fmla="*/ 54492 w 1290561"/>
                <a:gd name="connsiteY5" fmla="*/ 616252 h 1715080"/>
                <a:gd name="connsiteX6" fmla="*/ 0 w 1290561"/>
                <a:gd name="connsiteY6" fmla="*/ 1621976 h 1715080"/>
                <a:gd name="connsiteX0" fmla="*/ 0 w 1305767"/>
                <a:gd name="connsiteY0" fmla="*/ 1624647 h 1715080"/>
                <a:gd name="connsiteX1" fmla="*/ 487013 w 1305767"/>
                <a:gd name="connsiteY1" fmla="*/ 1320942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15080"/>
                <a:gd name="connsiteX1" fmla="*/ 473609 w 1305767"/>
                <a:gd name="connsiteY1" fmla="*/ 1385988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23096"/>
                <a:gd name="connsiteX1" fmla="*/ 473609 w 1305767"/>
                <a:gd name="connsiteY1" fmla="*/ 1385988 h 1723096"/>
                <a:gd name="connsiteX2" fmla="*/ 961663 w 1305767"/>
                <a:gd name="connsiteY2" fmla="*/ 1723095 h 1723096"/>
                <a:gd name="connsiteX3" fmla="*/ 1305767 w 1305767"/>
                <a:gd name="connsiteY3" fmla="*/ 705830 h 1723096"/>
                <a:gd name="connsiteX4" fmla="*/ 790219 w 1305767"/>
                <a:gd name="connsiteY4" fmla="*/ 0 h 1723096"/>
                <a:gd name="connsiteX5" fmla="*/ 69698 w 1305767"/>
                <a:gd name="connsiteY5" fmla="*/ 616252 h 1723096"/>
                <a:gd name="connsiteX6" fmla="*/ 0 w 1305767"/>
                <a:gd name="connsiteY6" fmla="*/ 1624647 h 1723096"/>
                <a:gd name="connsiteX0" fmla="*/ 0 w 1351380"/>
                <a:gd name="connsiteY0" fmla="*/ 1632661 h 1723095"/>
                <a:gd name="connsiteX1" fmla="*/ 519222 w 1351380"/>
                <a:gd name="connsiteY1" fmla="*/ 1385988 h 1723095"/>
                <a:gd name="connsiteX2" fmla="*/ 1007276 w 1351380"/>
                <a:gd name="connsiteY2" fmla="*/ 1723095 h 1723095"/>
                <a:gd name="connsiteX3" fmla="*/ 1351380 w 1351380"/>
                <a:gd name="connsiteY3" fmla="*/ 705830 h 1723095"/>
                <a:gd name="connsiteX4" fmla="*/ 835832 w 1351380"/>
                <a:gd name="connsiteY4" fmla="*/ 0 h 1723095"/>
                <a:gd name="connsiteX5" fmla="*/ 115311 w 1351380"/>
                <a:gd name="connsiteY5" fmla="*/ 616252 h 1723095"/>
                <a:gd name="connsiteX6" fmla="*/ 0 w 1351380"/>
                <a:gd name="connsiteY6" fmla="*/ 1632661 h 172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380" h="1723095">
                  <a:moveTo>
                    <a:pt x="0" y="1632661"/>
                  </a:moveTo>
                  <a:lnTo>
                    <a:pt x="519222" y="1385988"/>
                  </a:lnTo>
                  <a:lnTo>
                    <a:pt x="1007276" y="1723095"/>
                  </a:lnTo>
                  <a:lnTo>
                    <a:pt x="1351380" y="705830"/>
                  </a:lnTo>
                  <a:lnTo>
                    <a:pt x="835832" y="0"/>
                  </a:lnTo>
                  <a:lnTo>
                    <a:pt x="115311" y="616252"/>
                  </a:lnTo>
                  <a:lnTo>
                    <a:pt x="0" y="1632661"/>
                  </a:lnTo>
                  <a:close/>
                </a:path>
              </a:pathLst>
            </a:custGeom>
            <a:solidFill>
              <a:schemeClr val="accent1"/>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a:p>
          </p:txBody>
        </p:sp>
        <p:sp>
          <p:nvSpPr>
            <p:cNvPr id="27" name="Text Box 10"/>
            <p:cNvSpPr txBox="1">
              <a:spLocks noChangeArrowheads="1"/>
            </p:cNvSpPr>
            <p:nvPr/>
          </p:nvSpPr>
          <p:spPr bwMode="auto">
            <a:xfrm rot="17744282">
              <a:off x="6280224" y="1408930"/>
              <a:ext cx="983494" cy="7581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de-DE" altLang="de-DE" sz="2400" i="0" u="none" strike="noStrike" cap="none" normalizeH="0" baseline="0" dirty="0">
                  <a:ln>
                    <a:noFill/>
                  </a:ln>
                  <a:solidFill>
                    <a:srgbClr val="FFFFFF"/>
                  </a:solidFill>
                  <a:effectLst/>
                  <a:latin typeface="Candara" pitchFamily="34" charset="0"/>
                  <a:cs typeface="Arial" pitchFamily="34" charset="0"/>
                </a:rPr>
                <a:t> </a:t>
              </a:r>
              <a:r>
                <a:rPr kumimoji="0" lang="de-DE" altLang="de-DE" sz="2400" i="0" u="none" strike="noStrike" cap="none" normalizeH="0" baseline="0" dirty="0" err="1">
                  <a:ln>
                    <a:noFill/>
                  </a:ln>
                  <a:solidFill>
                    <a:srgbClr val="FFFFFF"/>
                  </a:solidFill>
                  <a:effectLst/>
                  <a:latin typeface="Candara" pitchFamily="34" charset="0"/>
                  <a:cs typeface="Arial" pitchFamily="34" charset="0"/>
                </a:rPr>
                <a:t>Refle</a:t>
              </a:r>
              <a:r>
                <a:rPr kumimoji="0" lang="de-DE" altLang="de-DE" sz="2400" i="0" u="none" strike="noStrike" cap="none" normalizeH="0" baseline="0" dirty="0">
                  <a:ln>
                    <a:noFill/>
                  </a:ln>
                  <a:solidFill>
                    <a:srgbClr val="FFFFFF"/>
                  </a:solidFill>
                  <a:effectLst/>
                  <a:latin typeface="Candara" pitchFamily="34" charset="0"/>
                  <a:cs typeface="Arial" pitchFamily="34" charset="0"/>
                </a:rPr>
                <a:t>-</a:t>
              </a:r>
              <a:br>
                <a:rPr kumimoji="0" lang="de-DE" altLang="de-DE" sz="2400" i="0" u="none" strike="noStrike" cap="none" normalizeH="0" baseline="0" dirty="0">
                  <a:ln>
                    <a:noFill/>
                  </a:ln>
                  <a:solidFill>
                    <a:srgbClr val="FFFFFF"/>
                  </a:solidFill>
                  <a:effectLst/>
                  <a:latin typeface="Candara" pitchFamily="34" charset="0"/>
                  <a:cs typeface="Arial" pitchFamily="34" charset="0"/>
                </a:rPr>
              </a:br>
              <a:r>
                <a:rPr kumimoji="0" lang="de-DE" altLang="de-DE" sz="2400" i="0" u="none" strike="noStrike" cap="none" normalizeH="0" baseline="0" dirty="0" err="1">
                  <a:ln>
                    <a:noFill/>
                  </a:ln>
                  <a:solidFill>
                    <a:srgbClr val="FFFFFF"/>
                  </a:solidFill>
                  <a:effectLst/>
                  <a:latin typeface="Candara" pitchFamily="34" charset="0"/>
                  <a:cs typeface="Arial" pitchFamily="34" charset="0"/>
                </a:rPr>
                <a:t>xion</a:t>
              </a:r>
              <a:endParaRPr kumimoji="0" lang="de-DE" altLang="de-DE" sz="2400" i="0" u="none" strike="noStrike" cap="none" normalizeH="0" baseline="0" dirty="0">
                <a:ln>
                  <a:noFill/>
                </a:ln>
                <a:solidFill>
                  <a:schemeClr val="tx1"/>
                </a:solidFill>
                <a:effectLst/>
                <a:latin typeface="Arial" pitchFamily="34" charset="0"/>
                <a:cs typeface="Arial" pitchFamily="34" charset="0"/>
              </a:endParaRPr>
            </a:p>
          </p:txBody>
        </p:sp>
      </p:grpSp>
      <p:grpSp>
        <p:nvGrpSpPr>
          <p:cNvPr id="28" name="Gruppieren 27"/>
          <p:cNvGrpSpPr/>
          <p:nvPr/>
        </p:nvGrpSpPr>
        <p:grpSpPr>
          <a:xfrm>
            <a:off x="4698306" y="1844958"/>
            <a:ext cx="2495837" cy="3698328"/>
            <a:chOff x="4713546" y="2210718"/>
            <a:chExt cx="2495837" cy="3698328"/>
          </a:xfrm>
        </p:grpSpPr>
        <p:sp>
          <p:nvSpPr>
            <p:cNvPr id="29" name="Freeform 3"/>
            <p:cNvSpPr>
              <a:spLocks/>
            </p:cNvSpPr>
            <p:nvPr/>
          </p:nvSpPr>
          <p:spPr bwMode="auto">
            <a:xfrm>
              <a:off x="4713546" y="2210718"/>
              <a:ext cx="2495837" cy="3698328"/>
            </a:xfrm>
            <a:custGeom>
              <a:avLst/>
              <a:gdLst>
                <a:gd name="T0" fmla="*/ 2688687 w 3507552"/>
                <a:gd name="T1" fmla="*/ 4323516 h 6038193"/>
                <a:gd name="T2" fmla="*/ 2907051 w 3507552"/>
                <a:gd name="T3" fmla="*/ 4773892 h 6038193"/>
                <a:gd name="T4" fmla="*/ 3507552 w 3507552"/>
                <a:gd name="T5" fmla="*/ 4678358 h 6038193"/>
                <a:gd name="T6" fmla="*/ 212795 w 3507552"/>
                <a:gd name="T7" fmla="*/ 4146331 h 6038193"/>
                <a:gd name="T8" fmla="*/ 2230781 w 3507552"/>
                <a:gd name="T9" fmla="*/ 141889 h 6038193"/>
                <a:gd name="T10" fmla="*/ 2766808 w 3507552"/>
                <a:gd name="T11" fmla="*/ 0 h 6038193"/>
                <a:gd name="T12" fmla="*/ 3176712 w 3507552"/>
                <a:gd name="T13" fmla="*/ 457200 h 6038193"/>
                <a:gd name="T14" fmla="*/ 1079898 w 3507552"/>
                <a:gd name="T15" fmla="*/ 3767958 h 6038193"/>
                <a:gd name="T16" fmla="*/ 2688687 w 3507552"/>
                <a:gd name="T17" fmla="*/ 4323516 h 6038193"/>
                <a:gd name="connsiteX0" fmla="*/ 2544580 w 3312122"/>
                <a:gd name="connsiteY0" fmla="*/ 4192128 h 5312932"/>
                <a:gd name="connsiteX1" fmla="*/ 2711621 w 3312122"/>
                <a:gd name="connsiteY1" fmla="*/ 4773892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4580 w 3312122"/>
                <a:gd name="connsiteY0" fmla="*/ 4192128 h 5312932"/>
                <a:gd name="connsiteX1" fmla="*/ 3096545 w 3312122"/>
                <a:gd name="connsiteY1" fmla="*/ 4236395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1531 w 3180764"/>
                <a:gd name="connsiteY0" fmla="*/ 4192128 h 4642871"/>
                <a:gd name="connsiteX1" fmla="*/ 3093496 w 3180764"/>
                <a:gd name="connsiteY1" fmla="*/ 4236395 h 4642871"/>
                <a:gd name="connsiteX2" fmla="*/ 3180764 w 3180764"/>
                <a:gd name="connsiteY2" fmla="*/ 3675029 h 4642871"/>
                <a:gd name="connsiteX3" fmla="*/ 14316 w 3180764"/>
                <a:gd name="connsiteY3" fmla="*/ 4146331 h 4642871"/>
                <a:gd name="connsiteX4" fmla="*/ 2032302 w 3180764"/>
                <a:gd name="connsiteY4" fmla="*/ 141889 h 4642871"/>
                <a:gd name="connsiteX5" fmla="*/ 2568329 w 3180764"/>
                <a:gd name="connsiteY5" fmla="*/ 0 h 4642871"/>
                <a:gd name="connsiteX6" fmla="*/ 2978233 w 3180764"/>
                <a:gd name="connsiteY6" fmla="*/ 457200 h 4642871"/>
                <a:gd name="connsiteX7" fmla="*/ 881419 w 3180764"/>
                <a:gd name="connsiteY7" fmla="*/ 3767958 h 4642871"/>
                <a:gd name="connsiteX8" fmla="*/ 2541531 w 3180764"/>
                <a:gd name="connsiteY8" fmla="*/ 4192128 h 4642871"/>
                <a:gd name="connsiteX0" fmla="*/ 2541531 w 3299560"/>
                <a:gd name="connsiteY0" fmla="*/ 4192128 h 4905639"/>
                <a:gd name="connsiteX1" fmla="*/ 3093496 w 3299560"/>
                <a:gd name="connsiteY1" fmla="*/ 4236395 h 4905639"/>
                <a:gd name="connsiteX2" fmla="*/ 3180764 w 3299560"/>
                <a:gd name="connsiteY2" fmla="*/ 3675029 h 4905639"/>
                <a:gd name="connsiteX3" fmla="*/ 14316 w 3299560"/>
                <a:gd name="connsiteY3" fmla="*/ 4146331 h 4905639"/>
                <a:gd name="connsiteX4" fmla="*/ 2032302 w 3299560"/>
                <a:gd name="connsiteY4" fmla="*/ 141889 h 4905639"/>
                <a:gd name="connsiteX5" fmla="*/ 2568329 w 3299560"/>
                <a:gd name="connsiteY5" fmla="*/ 0 h 4905639"/>
                <a:gd name="connsiteX6" fmla="*/ 2978233 w 3299560"/>
                <a:gd name="connsiteY6" fmla="*/ 457200 h 4905639"/>
                <a:gd name="connsiteX7" fmla="*/ 881419 w 3299560"/>
                <a:gd name="connsiteY7" fmla="*/ 3767958 h 4905639"/>
                <a:gd name="connsiteX8" fmla="*/ 2541531 w 3299560"/>
                <a:gd name="connsiteY8" fmla="*/ 4192128 h 4905639"/>
                <a:gd name="connsiteX0" fmla="*/ 2532707 w 3288757"/>
                <a:gd name="connsiteY0" fmla="*/ 4192128 h 5014456"/>
                <a:gd name="connsiteX1" fmla="*/ 3084672 w 3288757"/>
                <a:gd name="connsiteY1" fmla="*/ 4236395 h 5014456"/>
                <a:gd name="connsiteX2" fmla="*/ 3171940 w 3288757"/>
                <a:gd name="connsiteY2" fmla="*/ 3675029 h 5014456"/>
                <a:gd name="connsiteX3" fmla="*/ 5492 w 3288757"/>
                <a:gd name="connsiteY3" fmla="*/ 4146331 h 5014456"/>
                <a:gd name="connsiteX4" fmla="*/ 2023478 w 3288757"/>
                <a:gd name="connsiteY4" fmla="*/ 141889 h 5014456"/>
                <a:gd name="connsiteX5" fmla="*/ 2559505 w 3288757"/>
                <a:gd name="connsiteY5" fmla="*/ 0 h 5014456"/>
                <a:gd name="connsiteX6" fmla="*/ 2969409 w 3288757"/>
                <a:gd name="connsiteY6" fmla="*/ 457200 h 5014456"/>
                <a:gd name="connsiteX7" fmla="*/ 872595 w 3288757"/>
                <a:gd name="connsiteY7" fmla="*/ 3767958 h 5014456"/>
                <a:gd name="connsiteX8" fmla="*/ 2532707 w 3288757"/>
                <a:gd name="connsiteY8" fmla="*/ 4192128 h 5014456"/>
                <a:gd name="connsiteX0" fmla="*/ 2532707 w 3288756"/>
                <a:gd name="connsiteY0" fmla="*/ 4192128 h 5014455"/>
                <a:gd name="connsiteX1" fmla="*/ 3084672 w 3288756"/>
                <a:gd name="connsiteY1" fmla="*/ 4236395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10333 w 3288756"/>
                <a:gd name="connsiteY1" fmla="*/ 4200563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68240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68240 h 5014455"/>
                <a:gd name="connsiteX0" fmla="*/ 2540951 w 3273905"/>
                <a:gd name="connsiteY0" fmla="*/ 4168240 h 4905638"/>
                <a:gd name="connsiteX1" fmla="*/ 3144238 w 3273905"/>
                <a:gd name="connsiteY1" fmla="*/ 4176674 h 4905638"/>
                <a:gd name="connsiteX2" fmla="*/ 3154523 w 3273905"/>
                <a:gd name="connsiteY2" fmla="*/ 3675029 h 4905638"/>
                <a:gd name="connsiteX3" fmla="*/ 13736 w 3273905"/>
                <a:gd name="connsiteY3" fmla="*/ 4146331 h 4905638"/>
                <a:gd name="connsiteX4" fmla="*/ 2031722 w 3273905"/>
                <a:gd name="connsiteY4" fmla="*/ 141889 h 4905638"/>
                <a:gd name="connsiteX5" fmla="*/ 2567749 w 3273905"/>
                <a:gd name="connsiteY5" fmla="*/ 0 h 4905638"/>
                <a:gd name="connsiteX6" fmla="*/ 2977653 w 3273905"/>
                <a:gd name="connsiteY6" fmla="*/ 457200 h 4905638"/>
                <a:gd name="connsiteX7" fmla="*/ 880839 w 3273905"/>
                <a:gd name="connsiteY7" fmla="*/ 3767958 h 4905638"/>
                <a:gd name="connsiteX8" fmla="*/ 2540951 w 3273905"/>
                <a:gd name="connsiteY8" fmla="*/ 4168240 h 4905638"/>
                <a:gd name="connsiteX0" fmla="*/ 2540951 w 3528987"/>
                <a:gd name="connsiteY0" fmla="*/ 4168240 h 4740330"/>
                <a:gd name="connsiteX1" fmla="*/ 3144238 w 3528987"/>
                <a:gd name="connsiteY1" fmla="*/ 4176674 h 4740330"/>
                <a:gd name="connsiteX2" fmla="*/ 3154523 w 3528987"/>
                <a:gd name="connsiteY2" fmla="*/ 3675029 h 4740330"/>
                <a:gd name="connsiteX3" fmla="*/ 13736 w 3528987"/>
                <a:gd name="connsiteY3" fmla="*/ 4146331 h 4740330"/>
                <a:gd name="connsiteX4" fmla="*/ 2031722 w 3528987"/>
                <a:gd name="connsiteY4" fmla="*/ 141889 h 4740330"/>
                <a:gd name="connsiteX5" fmla="*/ 2567749 w 3528987"/>
                <a:gd name="connsiteY5" fmla="*/ 0 h 4740330"/>
                <a:gd name="connsiteX6" fmla="*/ 2977653 w 3528987"/>
                <a:gd name="connsiteY6" fmla="*/ 457200 h 4740330"/>
                <a:gd name="connsiteX7" fmla="*/ 880839 w 3528987"/>
                <a:gd name="connsiteY7" fmla="*/ 3767958 h 4740330"/>
                <a:gd name="connsiteX8" fmla="*/ 2540951 w 3528987"/>
                <a:gd name="connsiteY8" fmla="*/ 4168240 h 4740330"/>
                <a:gd name="connsiteX0" fmla="*/ 2540951 w 3528986"/>
                <a:gd name="connsiteY0" fmla="*/ 4168240 h 4740330"/>
                <a:gd name="connsiteX1" fmla="*/ 3144238 w 3528986"/>
                <a:gd name="connsiteY1" fmla="*/ 4176674 h 4740330"/>
                <a:gd name="connsiteX2" fmla="*/ 3154523 w 3528986"/>
                <a:gd name="connsiteY2" fmla="*/ 3675029 h 4740330"/>
                <a:gd name="connsiteX3" fmla="*/ 13736 w 3528986"/>
                <a:gd name="connsiteY3" fmla="*/ 4146331 h 4740330"/>
                <a:gd name="connsiteX4" fmla="*/ 2031722 w 3528986"/>
                <a:gd name="connsiteY4" fmla="*/ 141889 h 4740330"/>
                <a:gd name="connsiteX5" fmla="*/ 2567749 w 3528986"/>
                <a:gd name="connsiteY5" fmla="*/ 0 h 4740330"/>
                <a:gd name="connsiteX6" fmla="*/ 2977653 w 3528986"/>
                <a:gd name="connsiteY6" fmla="*/ 457200 h 4740330"/>
                <a:gd name="connsiteX7" fmla="*/ 880839 w 3528986"/>
                <a:gd name="connsiteY7" fmla="*/ 3767958 h 4740330"/>
                <a:gd name="connsiteX8" fmla="*/ 2540951 w 3528986"/>
                <a:gd name="connsiteY8" fmla="*/ 4168240 h 4740330"/>
                <a:gd name="connsiteX0" fmla="*/ 2529461 w 3510646"/>
                <a:gd name="connsiteY0" fmla="*/ 4168240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1 w 3510646"/>
                <a:gd name="connsiteY8" fmla="*/ 4168240 h 4943563"/>
                <a:gd name="connsiteX0" fmla="*/ 2529462 w 3510646"/>
                <a:gd name="connsiteY0" fmla="*/ 4156296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2 w 3510646"/>
                <a:gd name="connsiteY8" fmla="*/ 4156296 h 4943563"/>
                <a:gd name="connsiteX0" fmla="*/ 2542421 w 3591180"/>
                <a:gd name="connsiteY0" fmla="*/ 4156296 h 4782347"/>
                <a:gd name="connsiteX1" fmla="*/ 3145707 w 3591180"/>
                <a:gd name="connsiteY1" fmla="*/ 4176674 h 4782347"/>
                <a:gd name="connsiteX2" fmla="*/ 3220147 w 3591180"/>
                <a:gd name="connsiteY2" fmla="*/ 3746695 h 4782347"/>
                <a:gd name="connsiteX3" fmla="*/ 15205 w 3591180"/>
                <a:gd name="connsiteY3" fmla="*/ 4146331 h 4782347"/>
                <a:gd name="connsiteX4" fmla="*/ 2033191 w 3591180"/>
                <a:gd name="connsiteY4" fmla="*/ 141889 h 4782347"/>
                <a:gd name="connsiteX5" fmla="*/ 2569218 w 3591180"/>
                <a:gd name="connsiteY5" fmla="*/ 0 h 4782347"/>
                <a:gd name="connsiteX6" fmla="*/ 2979122 w 3591180"/>
                <a:gd name="connsiteY6" fmla="*/ 457200 h 4782347"/>
                <a:gd name="connsiteX7" fmla="*/ 882308 w 3591180"/>
                <a:gd name="connsiteY7" fmla="*/ 3767958 h 4782347"/>
                <a:gd name="connsiteX8" fmla="*/ 2542421 w 3591180"/>
                <a:gd name="connsiteY8" fmla="*/ 4156296 h 4782347"/>
                <a:gd name="connsiteX0" fmla="*/ 2542421 w 3591181"/>
                <a:gd name="connsiteY0" fmla="*/ 4156296 h 4782346"/>
                <a:gd name="connsiteX1" fmla="*/ 3132877 w 3591181"/>
                <a:gd name="connsiteY1" fmla="*/ 4176675 h 4782346"/>
                <a:gd name="connsiteX2" fmla="*/ 3220147 w 3591181"/>
                <a:gd name="connsiteY2" fmla="*/ 3746695 h 4782346"/>
                <a:gd name="connsiteX3" fmla="*/ 15205 w 3591181"/>
                <a:gd name="connsiteY3" fmla="*/ 4146331 h 4782346"/>
                <a:gd name="connsiteX4" fmla="*/ 2033191 w 3591181"/>
                <a:gd name="connsiteY4" fmla="*/ 141889 h 4782346"/>
                <a:gd name="connsiteX5" fmla="*/ 2569218 w 3591181"/>
                <a:gd name="connsiteY5" fmla="*/ 0 h 4782346"/>
                <a:gd name="connsiteX6" fmla="*/ 2979122 w 3591181"/>
                <a:gd name="connsiteY6" fmla="*/ 457200 h 4782346"/>
                <a:gd name="connsiteX7" fmla="*/ 882308 w 3591181"/>
                <a:gd name="connsiteY7" fmla="*/ 3767958 h 4782346"/>
                <a:gd name="connsiteX8" fmla="*/ 2542421 w 3591181"/>
                <a:gd name="connsiteY8" fmla="*/ 4156296 h 4782346"/>
                <a:gd name="connsiteX0" fmla="*/ 2542421 w 3591182"/>
                <a:gd name="connsiteY0" fmla="*/ 4156296 h 4774805"/>
                <a:gd name="connsiteX1" fmla="*/ 3132877 w 3591182"/>
                <a:gd name="connsiteY1" fmla="*/ 4176675 h 4774805"/>
                <a:gd name="connsiteX2" fmla="*/ 3220148 w 3591182"/>
                <a:gd name="connsiteY2" fmla="*/ 3734004 h 4774805"/>
                <a:gd name="connsiteX3" fmla="*/ 15205 w 3591182"/>
                <a:gd name="connsiteY3" fmla="*/ 4146331 h 4774805"/>
                <a:gd name="connsiteX4" fmla="*/ 2033191 w 3591182"/>
                <a:gd name="connsiteY4" fmla="*/ 141889 h 4774805"/>
                <a:gd name="connsiteX5" fmla="*/ 2569218 w 3591182"/>
                <a:gd name="connsiteY5" fmla="*/ 0 h 4774805"/>
                <a:gd name="connsiteX6" fmla="*/ 2979122 w 3591182"/>
                <a:gd name="connsiteY6" fmla="*/ 457200 h 4774805"/>
                <a:gd name="connsiteX7" fmla="*/ 882308 w 3591182"/>
                <a:gd name="connsiteY7" fmla="*/ 3767958 h 4774805"/>
                <a:gd name="connsiteX8" fmla="*/ 2542421 w 3591182"/>
                <a:gd name="connsiteY8" fmla="*/ 4156296 h 4774805"/>
                <a:gd name="connsiteX0" fmla="*/ 2542421 w 3591183"/>
                <a:gd name="connsiteY0" fmla="*/ 4156296 h 4748752"/>
                <a:gd name="connsiteX1" fmla="*/ 3132877 w 3591183"/>
                <a:gd name="connsiteY1" fmla="*/ 4176675 h 4748752"/>
                <a:gd name="connsiteX2" fmla="*/ 3220149 w 3591183"/>
                <a:gd name="connsiteY2" fmla="*/ 3689587 h 4748752"/>
                <a:gd name="connsiteX3" fmla="*/ 15205 w 3591183"/>
                <a:gd name="connsiteY3" fmla="*/ 4146331 h 4748752"/>
                <a:gd name="connsiteX4" fmla="*/ 2033191 w 3591183"/>
                <a:gd name="connsiteY4" fmla="*/ 141889 h 4748752"/>
                <a:gd name="connsiteX5" fmla="*/ 2569218 w 3591183"/>
                <a:gd name="connsiteY5" fmla="*/ 0 h 4748752"/>
                <a:gd name="connsiteX6" fmla="*/ 2979122 w 3591183"/>
                <a:gd name="connsiteY6" fmla="*/ 457200 h 4748752"/>
                <a:gd name="connsiteX7" fmla="*/ 882308 w 3591183"/>
                <a:gd name="connsiteY7" fmla="*/ 3767958 h 4748752"/>
                <a:gd name="connsiteX8" fmla="*/ 2542421 w 3591183"/>
                <a:gd name="connsiteY8" fmla="*/ 4156296 h 4748752"/>
                <a:gd name="connsiteX0" fmla="*/ 2542421 w 3591183"/>
                <a:gd name="connsiteY0" fmla="*/ 4156296 h 4759853"/>
                <a:gd name="connsiteX1" fmla="*/ 3132877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56296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30151 w 3572184"/>
                <a:gd name="connsiteY0" fmla="*/ 4142759 h 4927571"/>
                <a:gd name="connsiteX1" fmla="*/ 3113792 w 3572184"/>
                <a:gd name="connsiteY1" fmla="*/ 4176675 h 4927571"/>
                <a:gd name="connsiteX2" fmla="*/ 3207880 w 3572184"/>
                <a:gd name="connsiteY2" fmla="*/ 3708624 h 4927571"/>
                <a:gd name="connsiteX3" fmla="*/ 2935 w 3572184"/>
                <a:gd name="connsiteY3" fmla="*/ 4146331 h 4927571"/>
                <a:gd name="connsiteX4" fmla="*/ 2020921 w 3572184"/>
                <a:gd name="connsiteY4" fmla="*/ 141889 h 4927571"/>
                <a:gd name="connsiteX5" fmla="*/ 2556948 w 3572184"/>
                <a:gd name="connsiteY5" fmla="*/ 0 h 4927571"/>
                <a:gd name="connsiteX6" fmla="*/ 2966852 w 3572184"/>
                <a:gd name="connsiteY6" fmla="*/ 457200 h 4927571"/>
                <a:gd name="connsiteX7" fmla="*/ 870038 w 3572184"/>
                <a:gd name="connsiteY7" fmla="*/ 3767958 h 4927571"/>
                <a:gd name="connsiteX8" fmla="*/ 2530151 w 3572184"/>
                <a:gd name="connsiteY8" fmla="*/ 4142759 h 492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2184" h="4927571">
                  <a:moveTo>
                    <a:pt x="2530151" y="4142759"/>
                  </a:moveTo>
                  <a:lnTo>
                    <a:pt x="3113792" y="4176675"/>
                  </a:lnTo>
                  <a:lnTo>
                    <a:pt x="3207880" y="3708624"/>
                  </a:lnTo>
                  <a:cubicBezTo>
                    <a:pt x="4912701" y="5331235"/>
                    <a:pt x="85284" y="5182729"/>
                    <a:pt x="2935" y="4146331"/>
                  </a:cubicBezTo>
                  <a:cubicBezTo>
                    <a:pt x="-79414" y="3109933"/>
                    <a:pt x="1595252" y="1198179"/>
                    <a:pt x="2020921" y="141889"/>
                  </a:cubicBezTo>
                  <a:lnTo>
                    <a:pt x="2556948" y="0"/>
                  </a:lnTo>
                  <a:lnTo>
                    <a:pt x="2966852" y="457200"/>
                  </a:lnTo>
                  <a:cubicBezTo>
                    <a:pt x="2746135" y="1277007"/>
                    <a:pt x="942822" y="3153698"/>
                    <a:pt x="870038" y="3767958"/>
                  </a:cubicBezTo>
                  <a:cubicBezTo>
                    <a:pt x="797255" y="4382218"/>
                    <a:pt x="2730906" y="4369903"/>
                    <a:pt x="2530151" y="4142759"/>
                  </a:cubicBezTo>
                  <a:close/>
                </a:path>
              </a:pathLst>
            </a:custGeom>
            <a:solidFill>
              <a:schemeClr val="accent1"/>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a:p>
          </p:txBody>
        </p:sp>
        <p:sp>
          <p:nvSpPr>
            <p:cNvPr id="30" name="Text Box 8"/>
            <p:cNvSpPr txBox="1">
              <a:spLocks noChangeArrowheads="1"/>
            </p:cNvSpPr>
            <p:nvPr/>
          </p:nvSpPr>
          <p:spPr bwMode="auto">
            <a:xfrm rot="18039432">
              <a:off x="4683170" y="3421141"/>
              <a:ext cx="2232886" cy="64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2400" i="0" u="none" strike="noStrike" cap="none" normalizeH="0" baseline="0" dirty="0">
                  <a:ln>
                    <a:noFill/>
                  </a:ln>
                  <a:solidFill>
                    <a:srgbClr val="FFFFFF"/>
                  </a:solidFill>
                  <a:effectLst/>
                  <a:latin typeface="Candara" pitchFamily="34" charset="0"/>
                  <a:cs typeface="Arial" pitchFamily="34" charset="0"/>
                </a:rPr>
                <a:t>Projektphase</a:t>
              </a:r>
              <a:endParaRPr kumimoji="0" lang="de-DE" altLang="de-DE" sz="5400" i="0" u="none" strike="noStrike" cap="none" normalizeH="0" baseline="0" dirty="0">
                <a:ln>
                  <a:noFill/>
                </a:ln>
                <a:solidFill>
                  <a:schemeClr val="tx1"/>
                </a:solidFill>
                <a:effectLst/>
                <a:latin typeface="Arial" pitchFamily="34" charset="0"/>
                <a:cs typeface="Arial" pitchFamily="34" charset="0"/>
              </a:endParaRPr>
            </a:p>
          </p:txBody>
        </p:sp>
      </p:grpSp>
      <p:sp>
        <p:nvSpPr>
          <p:cNvPr id="31" name="Ellipse 30"/>
          <p:cNvSpPr/>
          <p:nvPr/>
        </p:nvSpPr>
        <p:spPr>
          <a:xfrm>
            <a:off x="6570202" y="4691329"/>
            <a:ext cx="466905" cy="46690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 name="Sprechblase: rechteckig 37"/>
          <p:cNvSpPr/>
          <p:nvPr/>
        </p:nvSpPr>
        <p:spPr>
          <a:xfrm>
            <a:off x="2384504" y="2144013"/>
            <a:ext cx="1889787" cy="786247"/>
          </a:xfrm>
          <a:prstGeom prst="wedgeRectCallout">
            <a:avLst>
              <a:gd name="adj1" fmla="val 23660"/>
              <a:gd name="adj2" fmla="val 20985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Getriebe &amp; Drehmoment</a:t>
            </a:r>
          </a:p>
        </p:txBody>
      </p:sp>
      <p:sp>
        <p:nvSpPr>
          <p:cNvPr id="39" name="Sprechblase: rechteckig 38"/>
          <p:cNvSpPr/>
          <p:nvPr/>
        </p:nvSpPr>
        <p:spPr>
          <a:xfrm>
            <a:off x="3262448" y="1181399"/>
            <a:ext cx="2325552" cy="762559"/>
          </a:xfrm>
          <a:prstGeom prst="wedgeRectCallout">
            <a:avLst>
              <a:gd name="adj1" fmla="val 4556"/>
              <a:gd name="adj2" fmla="val 32895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Halbzeuge wie Reifen, Zahnräder…</a:t>
            </a:r>
          </a:p>
        </p:txBody>
      </p:sp>
      <p:pic>
        <p:nvPicPr>
          <p:cNvPr id="40" name="Grafik 39"/>
          <p:cNvPicPr>
            <a:picLocks noChangeAspect="1"/>
          </p:cNvPicPr>
          <p:nvPr/>
        </p:nvPicPr>
        <p:blipFill>
          <a:blip r:embed="rId3" cstate="print"/>
          <a:stretch>
            <a:fillRect/>
          </a:stretch>
        </p:blipFill>
        <p:spPr>
          <a:xfrm rot="21426812">
            <a:off x="4783751" y="7221540"/>
            <a:ext cx="7750209" cy="58126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Sprechblase: rechteckig 7">
            <a:extLst>
              <a:ext uri="{FF2B5EF4-FFF2-40B4-BE49-F238E27FC236}">
                <a16:creationId xmlns:a16="http://schemas.microsoft.com/office/drawing/2014/main" id="{F529E919-E843-49D9-AC52-707A94C9469C}"/>
              </a:ext>
            </a:extLst>
          </p:cNvPr>
          <p:cNvSpPr/>
          <p:nvPr/>
        </p:nvSpPr>
        <p:spPr>
          <a:xfrm>
            <a:off x="6971188" y="2441689"/>
            <a:ext cx="1815156" cy="2061124"/>
          </a:xfrm>
          <a:prstGeom prst="wedgeRectCallout">
            <a:avLst>
              <a:gd name="adj1" fmla="val -54250"/>
              <a:gd name="adj2" fmla="val 6778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Plant ein Fahrzeug, das mit geg. Zuladung eine geg. Rampe möglichst schnell hinauf fahren kann.</a:t>
            </a:r>
          </a:p>
        </p:txBody>
      </p:sp>
      <p:sp>
        <p:nvSpPr>
          <p:cNvPr id="46" name="Sprechblase: rechteckig 45">
            <a:extLst>
              <a:ext uri="{FF2B5EF4-FFF2-40B4-BE49-F238E27FC236}">
                <a16:creationId xmlns:a16="http://schemas.microsoft.com/office/drawing/2014/main" id="{144C2775-4D28-49E9-952E-B45C681EF091}"/>
              </a:ext>
            </a:extLst>
          </p:cNvPr>
          <p:cNvSpPr/>
          <p:nvPr/>
        </p:nvSpPr>
        <p:spPr>
          <a:xfrm>
            <a:off x="231684" y="3117279"/>
            <a:ext cx="1375713" cy="385915"/>
          </a:xfrm>
          <a:prstGeom prst="wedgeRectCallout">
            <a:avLst>
              <a:gd name="adj1" fmla="val 113091"/>
              <a:gd name="adj2" fmla="val 28273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Löten</a:t>
            </a:r>
          </a:p>
        </p:txBody>
      </p:sp>
      <p:sp>
        <p:nvSpPr>
          <p:cNvPr id="52" name="Sprechblase: rechteckig 51">
            <a:extLst>
              <a:ext uri="{FF2B5EF4-FFF2-40B4-BE49-F238E27FC236}">
                <a16:creationId xmlns:a16="http://schemas.microsoft.com/office/drawing/2014/main" id="{1187A40B-2EFD-487B-9B34-7B8CE5DF71F7}"/>
              </a:ext>
            </a:extLst>
          </p:cNvPr>
          <p:cNvSpPr/>
          <p:nvPr/>
        </p:nvSpPr>
        <p:spPr>
          <a:xfrm>
            <a:off x="1202888" y="1238239"/>
            <a:ext cx="2126509" cy="895195"/>
          </a:xfrm>
          <a:prstGeom prst="wedgeRectCallout">
            <a:avLst>
              <a:gd name="adj1" fmla="val 196897"/>
              <a:gd name="adj2" fmla="val -34268"/>
            </a:avLst>
          </a:prstGeom>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Was ändern selbstfahrende Fahrzeuge?</a:t>
            </a:r>
          </a:p>
        </p:txBody>
      </p:sp>
      <p:sp>
        <p:nvSpPr>
          <p:cNvPr id="9" name="Sprechblase: rechteckig 8">
            <a:extLst>
              <a:ext uri="{FF2B5EF4-FFF2-40B4-BE49-F238E27FC236}">
                <a16:creationId xmlns:a16="http://schemas.microsoft.com/office/drawing/2014/main" id="{565F770E-4FE8-4146-8376-CA46BDD0F47E}"/>
              </a:ext>
            </a:extLst>
          </p:cNvPr>
          <p:cNvSpPr/>
          <p:nvPr/>
        </p:nvSpPr>
        <p:spPr>
          <a:xfrm>
            <a:off x="3558464" y="728086"/>
            <a:ext cx="2126509" cy="650140"/>
          </a:xfrm>
          <a:prstGeom prst="wedgeRectCallout">
            <a:avLst>
              <a:gd name="adj1" fmla="val 86326"/>
              <a:gd name="adj2" fmla="val 66678"/>
            </a:avLst>
          </a:prstGeom>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Der Mensch ohne Maschinen?</a:t>
            </a:r>
          </a:p>
        </p:txBody>
      </p:sp>
      <p:sp>
        <p:nvSpPr>
          <p:cNvPr id="45" name="Sprechblase: rechteckig 44">
            <a:extLst>
              <a:ext uri="{FF2B5EF4-FFF2-40B4-BE49-F238E27FC236}">
                <a16:creationId xmlns:a16="http://schemas.microsoft.com/office/drawing/2014/main" id="{AB19CAEF-9A22-47C5-96DD-91151C5308E2}"/>
              </a:ext>
            </a:extLst>
          </p:cNvPr>
          <p:cNvSpPr/>
          <p:nvPr/>
        </p:nvSpPr>
        <p:spPr>
          <a:xfrm>
            <a:off x="3766231" y="1536344"/>
            <a:ext cx="2126509" cy="650140"/>
          </a:xfrm>
          <a:prstGeom prst="wedgeRectCallout">
            <a:avLst>
              <a:gd name="adj1" fmla="val 75405"/>
              <a:gd name="adj2" fmla="val -36016"/>
            </a:avLst>
          </a:prstGeom>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Bedeutung des Fahrzeugbaus?</a:t>
            </a:r>
          </a:p>
        </p:txBody>
      </p:sp>
      <p:sp>
        <p:nvSpPr>
          <p:cNvPr id="53" name="Sprechblase: rechteckig 52">
            <a:extLst>
              <a:ext uri="{FF2B5EF4-FFF2-40B4-BE49-F238E27FC236}">
                <a16:creationId xmlns:a16="http://schemas.microsoft.com/office/drawing/2014/main" id="{78D0530F-9887-4051-BA38-0E3DF3BFC0F0}"/>
              </a:ext>
            </a:extLst>
          </p:cNvPr>
          <p:cNvSpPr/>
          <p:nvPr/>
        </p:nvSpPr>
        <p:spPr>
          <a:xfrm>
            <a:off x="3375225" y="2348163"/>
            <a:ext cx="1873651" cy="477918"/>
          </a:xfrm>
          <a:prstGeom prst="wedgeRectCallout">
            <a:avLst>
              <a:gd name="adj1" fmla="val 115675"/>
              <a:gd name="adj2" fmla="val -188429"/>
            </a:avLst>
          </a:prstGeom>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Reifentechnik</a:t>
            </a:r>
          </a:p>
        </p:txBody>
      </p:sp>
      <p:sp>
        <p:nvSpPr>
          <p:cNvPr id="54" name="Sprechblase: rechteckig 53">
            <a:extLst>
              <a:ext uri="{FF2B5EF4-FFF2-40B4-BE49-F238E27FC236}">
                <a16:creationId xmlns:a16="http://schemas.microsoft.com/office/drawing/2014/main" id="{BB92FDEB-45B5-4DF4-85EB-5A6A4DF9A094}"/>
              </a:ext>
            </a:extLst>
          </p:cNvPr>
          <p:cNvSpPr/>
          <p:nvPr/>
        </p:nvSpPr>
        <p:spPr>
          <a:xfrm>
            <a:off x="165565" y="4002032"/>
            <a:ext cx="2126509" cy="895195"/>
          </a:xfrm>
          <a:prstGeom prst="wedgeRectCallout">
            <a:avLst>
              <a:gd name="adj1" fmla="val 37865"/>
              <a:gd name="adj2" fmla="val 74363"/>
            </a:avLst>
          </a:prstGeom>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Kl. Geschichte des Transportierens</a:t>
            </a:r>
          </a:p>
        </p:txBody>
      </p:sp>
    </p:spTree>
    <p:extLst>
      <p:ext uri="{BB962C8B-B14F-4D97-AF65-F5344CB8AC3E}">
        <p14:creationId xmlns:p14="http://schemas.microsoft.com/office/powerpoint/2010/main" val="35745901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9" grpId="0" animBg="1"/>
      <p:bldP spid="45" grpId="0" animBg="1"/>
      <p:bldP spid="53" grpId="0" animBg="1"/>
      <p:bldP spid="54"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 name="Gruppieren 53"/>
          <p:cNvGrpSpPr/>
          <p:nvPr/>
        </p:nvGrpSpPr>
        <p:grpSpPr>
          <a:xfrm rot="21422911">
            <a:off x="3021662" y="1787517"/>
            <a:ext cx="332556" cy="518613"/>
            <a:chOff x="894190" y="2767564"/>
            <a:chExt cx="332556" cy="518613"/>
          </a:xfrm>
        </p:grpSpPr>
        <p:sp>
          <p:nvSpPr>
            <p:cNvPr id="55" name="Freihandform 54"/>
            <p:cNvSpPr/>
            <p:nvPr/>
          </p:nvSpPr>
          <p:spPr>
            <a:xfrm>
              <a:off x="894190" y="2767564"/>
              <a:ext cx="206477" cy="511277"/>
            </a:xfrm>
            <a:custGeom>
              <a:avLst/>
              <a:gdLst>
                <a:gd name="connsiteX0" fmla="*/ 0 w 324464"/>
                <a:gd name="connsiteY0" fmla="*/ 167148 h 511277"/>
                <a:gd name="connsiteX1" fmla="*/ 68826 w 324464"/>
                <a:gd name="connsiteY1" fmla="*/ 245806 h 511277"/>
                <a:gd name="connsiteX2" fmla="*/ 235974 w 324464"/>
                <a:gd name="connsiteY2" fmla="*/ 127819 h 511277"/>
                <a:gd name="connsiteX3" fmla="*/ 216309 w 324464"/>
                <a:gd name="connsiteY3" fmla="*/ 511277 h 511277"/>
                <a:gd name="connsiteX4" fmla="*/ 324464 w 324464"/>
                <a:gd name="connsiteY4" fmla="*/ 511277 h 511277"/>
                <a:gd name="connsiteX5" fmla="*/ 324464 w 324464"/>
                <a:gd name="connsiteY5" fmla="*/ 0 h 511277"/>
                <a:gd name="connsiteX6" fmla="*/ 0 w 324464"/>
                <a:gd name="connsiteY6" fmla="*/ 167148 h 511277"/>
                <a:gd name="connsiteX0" fmla="*/ 0 w 324464"/>
                <a:gd name="connsiteY0" fmla="*/ 167148 h 511277"/>
                <a:gd name="connsiteX1" fmla="*/ 157317 w 324464"/>
                <a:gd name="connsiteY1" fmla="*/ 216309 h 511277"/>
                <a:gd name="connsiteX2" fmla="*/ 235974 w 324464"/>
                <a:gd name="connsiteY2" fmla="*/ 127819 h 511277"/>
                <a:gd name="connsiteX3" fmla="*/ 216309 w 324464"/>
                <a:gd name="connsiteY3" fmla="*/ 511277 h 511277"/>
                <a:gd name="connsiteX4" fmla="*/ 324464 w 324464"/>
                <a:gd name="connsiteY4" fmla="*/ 511277 h 511277"/>
                <a:gd name="connsiteX5" fmla="*/ 324464 w 324464"/>
                <a:gd name="connsiteY5" fmla="*/ 0 h 511277"/>
                <a:gd name="connsiteX6" fmla="*/ 0 w 324464"/>
                <a:gd name="connsiteY6" fmla="*/ 167148 h 511277"/>
                <a:gd name="connsiteX0" fmla="*/ 0 w 206477"/>
                <a:gd name="connsiteY0" fmla="*/ 78657 h 511277"/>
                <a:gd name="connsiteX1" fmla="*/ 39330 w 206477"/>
                <a:gd name="connsiteY1" fmla="*/ 216309 h 511277"/>
                <a:gd name="connsiteX2" fmla="*/ 117987 w 206477"/>
                <a:gd name="connsiteY2" fmla="*/ 127819 h 511277"/>
                <a:gd name="connsiteX3" fmla="*/ 98322 w 206477"/>
                <a:gd name="connsiteY3" fmla="*/ 511277 h 511277"/>
                <a:gd name="connsiteX4" fmla="*/ 206477 w 206477"/>
                <a:gd name="connsiteY4" fmla="*/ 511277 h 511277"/>
                <a:gd name="connsiteX5" fmla="*/ 206477 w 206477"/>
                <a:gd name="connsiteY5" fmla="*/ 0 h 511277"/>
                <a:gd name="connsiteX6" fmla="*/ 0 w 206477"/>
                <a:gd name="connsiteY6" fmla="*/ 78657 h 511277"/>
                <a:gd name="connsiteX0" fmla="*/ 0 w 206477"/>
                <a:gd name="connsiteY0" fmla="*/ 78657 h 511277"/>
                <a:gd name="connsiteX1" fmla="*/ 13204 w 206477"/>
                <a:gd name="connsiteY1" fmla="*/ 184958 h 511277"/>
                <a:gd name="connsiteX2" fmla="*/ 117987 w 206477"/>
                <a:gd name="connsiteY2" fmla="*/ 127819 h 511277"/>
                <a:gd name="connsiteX3" fmla="*/ 98322 w 206477"/>
                <a:gd name="connsiteY3" fmla="*/ 511277 h 511277"/>
                <a:gd name="connsiteX4" fmla="*/ 206477 w 206477"/>
                <a:gd name="connsiteY4" fmla="*/ 511277 h 511277"/>
                <a:gd name="connsiteX5" fmla="*/ 206477 w 206477"/>
                <a:gd name="connsiteY5" fmla="*/ 0 h 511277"/>
                <a:gd name="connsiteX6" fmla="*/ 0 w 206477"/>
                <a:gd name="connsiteY6" fmla="*/ 78657 h 51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477" h="511277">
                  <a:moveTo>
                    <a:pt x="0" y="78657"/>
                  </a:moveTo>
                  <a:lnTo>
                    <a:pt x="13204" y="184958"/>
                  </a:lnTo>
                  <a:lnTo>
                    <a:pt x="117987" y="127819"/>
                  </a:lnTo>
                  <a:lnTo>
                    <a:pt x="98322" y="511277"/>
                  </a:lnTo>
                  <a:lnTo>
                    <a:pt x="206477" y="511277"/>
                  </a:lnTo>
                  <a:lnTo>
                    <a:pt x="206477" y="0"/>
                  </a:lnTo>
                  <a:lnTo>
                    <a:pt x="0" y="7865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9" name="Ellipse 58"/>
            <p:cNvSpPr/>
            <p:nvPr/>
          </p:nvSpPr>
          <p:spPr>
            <a:xfrm>
              <a:off x="1137919" y="3192125"/>
              <a:ext cx="88827" cy="940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60" name="Gruppieren 59"/>
          <p:cNvGrpSpPr/>
          <p:nvPr/>
        </p:nvGrpSpPr>
        <p:grpSpPr>
          <a:xfrm>
            <a:off x="2994684" y="2863376"/>
            <a:ext cx="471743" cy="496389"/>
            <a:chOff x="6049375" y="3022788"/>
            <a:chExt cx="471743" cy="496389"/>
          </a:xfrm>
        </p:grpSpPr>
        <p:sp>
          <p:nvSpPr>
            <p:cNvPr id="63" name="Ellipse 62"/>
            <p:cNvSpPr/>
            <p:nvPr/>
          </p:nvSpPr>
          <p:spPr>
            <a:xfrm>
              <a:off x="6432291" y="3414478"/>
              <a:ext cx="88827" cy="940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7" name="Freihandform 66"/>
            <p:cNvSpPr/>
            <p:nvPr/>
          </p:nvSpPr>
          <p:spPr>
            <a:xfrm>
              <a:off x="6049375" y="3022788"/>
              <a:ext cx="329185" cy="496389"/>
            </a:xfrm>
            <a:custGeom>
              <a:avLst/>
              <a:gdLst>
                <a:gd name="connsiteX0" fmla="*/ 73152 w 308283"/>
                <a:gd name="connsiteY0" fmla="*/ 151530 h 496389"/>
                <a:gd name="connsiteX1" fmla="*/ 5225 w 308283"/>
                <a:gd name="connsiteY1" fmla="*/ 161980 h 496389"/>
                <a:gd name="connsiteX2" fmla="*/ 0 w 308283"/>
                <a:gd name="connsiteY2" fmla="*/ 36576 h 496389"/>
                <a:gd name="connsiteX3" fmla="*/ 219456 w 308283"/>
                <a:gd name="connsiteY3" fmla="*/ 0 h 496389"/>
                <a:gd name="connsiteX4" fmla="*/ 308283 w 308283"/>
                <a:gd name="connsiteY4" fmla="*/ 188106 h 496389"/>
                <a:gd name="connsiteX5" fmla="*/ 120178 w 308283"/>
                <a:gd name="connsiteY5" fmla="*/ 428462 h 496389"/>
                <a:gd name="connsiteX6" fmla="*/ 292608 w 308283"/>
                <a:gd name="connsiteY6" fmla="*/ 402336 h 496389"/>
                <a:gd name="connsiteX7" fmla="*/ 282157 w 308283"/>
                <a:gd name="connsiteY7" fmla="*/ 496389 h 496389"/>
                <a:gd name="connsiteX8" fmla="*/ 20900 w 308283"/>
                <a:gd name="connsiteY8" fmla="*/ 475488 h 496389"/>
                <a:gd name="connsiteX9" fmla="*/ 214231 w 308283"/>
                <a:gd name="connsiteY9" fmla="*/ 172430 h 496389"/>
                <a:gd name="connsiteX10" fmla="*/ 161979 w 308283"/>
                <a:gd name="connsiteY10" fmla="*/ 73152 h 496389"/>
                <a:gd name="connsiteX11" fmla="*/ 94052 w 308283"/>
                <a:gd name="connsiteY11" fmla="*/ 88828 h 496389"/>
                <a:gd name="connsiteX12" fmla="*/ 73152 w 308283"/>
                <a:gd name="connsiteY12" fmla="*/ 151530 h 496389"/>
                <a:gd name="connsiteX0" fmla="*/ 73152 w 308283"/>
                <a:gd name="connsiteY0" fmla="*/ 151530 h 496389"/>
                <a:gd name="connsiteX1" fmla="*/ 5225 w 308283"/>
                <a:gd name="connsiteY1" fmla="*/ 109728 h 496389"/>
                <a:gd name="connsiteX2" fmla="*/ 0 w 308283"/>
                <a:gd name="connsiteY2" fmla="*/ 36576 h 496389"/>
                <a:gd name="connsiteX3" fmla="*/ 219456 w 308283"/>
                <a:gd name="connsiteY3" fmla="*/ 0 h 496389"/>
                <a:gd name="connsiteX4" fmla="*/ 308283 w 308283"/>
                <a:gd name="connsiteY4" fmla="*/ 188106 h 496389"/>
                <a:gd name="connsiteX5" fmla="*/ 120178 w 308283"/>
                <a:gd name="connsiteY5" fmla="*/ 428462 h 496389"/>
                <a:gd name="connsiteX6" fmla="*/ 292608 w 308283"/>
                <a:gd name="connsiteY6" fmla="*/ 402336 h 496389"/>
                <a:gd name="connsiteX7" fmla="*/ 282157 w 308283"/>
                <a:gd name="connsiteY7" fmla="*/ 496389 h 496389"/>
                <a:gd name="connsiteX8" fmla="*/ 20900 w 308283"/>
                <a:gd name="connsiteY8" fmla="*/ 475488 h 496389"/>
                <a:gd name="connsiteX9" fmla="*/ 214231 w 308283"/>
                <a:gd name="connsiteY9" fmla="*/ 172430 h 496389"/>
                <a:gd name="connsiteX10" fmla="*/ 161979 w 308283"/>
                <a:gd name="connsiteY10" fmla="*/ 73152 h 496389"/>
                <a:gd name="connsiteX11" fmla="*/ 94052 w 308283"/>
                <a:gd name="connsiteY11" fmla="*/ 88828 h 496389"/>
                <a:gd name="connsiteX12" fmla="*/ 73152 w 308283"/>
                <a:gd name="connsiteY12" fmla="*/ 151530 h 496389"/>
                <a:gd name="connsiteX0" fmla="*/ 67927 w 303058"/>
                <a:gd name="connsiteY0" fmla="*/ 151530 h 496389"/>
                <a:gd name="connsiteX1" fmla="*/ 0 w 303058"/>
                <a:gd name="connsiteY1" fmla="*/ 109728 h 496389"/>
                <a:gd name="connsiteX2" fmla="*/ 62701 w 303058"/>
                <a:gd name="connsiteY2" fmla="*/ 15676 h 496389"/>
                <a:gd name="connsiteX3" fmla="*/ 214231 w 303058"/>
                <a:gd name="connsiteY3" fmla="*/ 0 h 496389"/>
                <a:gd name="connsiteX4" fmla="*/ 303058 w 303058"/>
                <a:gd name="connsiteY4" fmla="*/ 188106 h 496389"/>
                <a:gd name="connsiteX5" fmla="*/ 114953 w 303058"/>
                <a:gd name="connsiteY5" fmla="*/ 428462 h 496389"/>
                <a:gd name="connsiteX6" fmla="*/ 287383 w 303058"/>
                <a:gd name="connsiteY6" fmla="*/ 402336 h 496389"/>
                <a:gd name="connsiteX7" fmla="*/ 276932 w 303058"/>
                <a:gd name="connsiteY7" fmla="*/ 496389 h 496389"/>
                <a:gd name="connsiteX8" fmla="*/ 15675 w 303058"/>
                <a:gd name="connsiteY8" fmla="*/ 475488 h 496389"/>
                <a:gd name="connsiteX9" fmla="*/ 209006 w 303058"/>
                <a:gd name="connsiteY9" fmla="*/ 172430 h 496389"/>
                <a:gd name="connsiteX10" fmla="*/ 156754 w 303058"/>
                <a:gd name="connsiteY10" fmla="*/ 73152 h 496389"/>
                <a:gd name="connsiteX11" fmla="*/ 88827 w 303058"/>
                <a:gd name="connsiteY11" fmla="*/ 88828 h 496389"/>
                <a:gd name="connsiteX12" fmla="*/ 67927 w 303058"/>
                <a:gd name="connsiteY12" fmla="*/ 151530 h 496389"/>
                <a:gd name="connsiteX0" fmla="*/ 94054 w 329185"/>
                <a:gd name="connsiteY0" fmla="*/ 151530 h 496389"/>
                <a:gd name="connsiteX1" fmla="*/ 26127 w 329185"/>
                <a:gd name="connsiteY1" fmla="*/ 109728 h 496389"/>
                <a:gd name="connsiteX2" fmla="*/ 88828 w 329185"/>
                <a:gd name="connsiteY2" fmla="*/ 15676 h 496389"/>
                <a:gd name="connsiteX3" fmla="*/ 240358 w 329185"/>
                <a:gd name="connsiteY3" fmla="*/ 0 h 496389"/>
                <a:gd name="connsiteX4" fmla="*/ 329185 w 329185"/>
                <a:gd name="connsiteY4" fmla="*/ 188106 h 496389"/>
                <a:gd name="connsiteX5" fmla="*/ 141080 w 329185"/>
                <a:gd name="connsiteY5" fmla="*/ 428462 h 496389"/>
                <a:gd name="connsiteX6" fmla="*/ 313510 w 329185"/>
                <a:gd name="connsiteY6" fmla="*/ 402336 h 496389"/>
                <a:gd name="connsiteX7" fmla="*/ 303059 w 329185"/>
                <a:gd name="connsiteY7" fmla="*/ 496389 h 496389"/>
                <a:gd name="connsiteX8" fmla="*/ 0 w 329185"/>
                <a:gd name="connsiteY8" fmla="*/ 465038 h 496389"/>
                <a:gd name="connsiteX9" fmla="*/ 235133 w 329185"/>
                <a:gd name="connsiteY9" fmla="*/ 172430 h 496389"/>
                <a:gd name="connsiteX10" fmla="*/ 182881 w 329185"/>
                <a:gd name="connsiteY10" fmla="*/ 73152 h 496389"/>
                <a:gd name="connsiteX11" fmla="*/ 114954 w 329185"/>
                <a:gd name="connsiteY11" fmla="*/ 88828 h 496389"/>
                <a:gd name="connsiteX12" fmla="*/ 94054 w 329185"/>
                <a:gd name="connsiteY12" fmla="*/ 151530 h 496389"/>
                <a:gd name="connsiteX0" fmla="*/ 94054 w 329185"/>
                <a:gd name="connsiteY0" fmla="*/ 151530 h 496389"/>
                <a:gd name="connsiteX1" fmla="*/ 26127 w 329185"/>
                <a:gd name="connsiteY1" fmla="*/ 109728 h 496389"/>
                <a:gd name="connsiteX2" fmla="*/ 88828 w 329185"/>
                <a:gd name="connsiteY2" fmla="*/ 15676 h 496389"/>
                <a:gd name="connsiteX3" fmla="*/ 240358 w 329185"/>
                <a:gd name="connsiteY3" fmla="*/ 0 h 496389"/>
                <a:gd name="connsiteX4" fmla="*/ 329185 w 329185"/>
                <a:gd name="connsiteY4" fmla="*/ 188106 h 496389"/>
                <a:gd name="connsiteX5" fmla="*/ 141080 w 329185"/>
                <a:gd name="connsiteY5" fmla="*/ 397112 h 496389"/>
                <a:gd name="connsiteX6" fmla="*/ 313510 w 329185"/>
                <a:gd name="connsiteY6" fmla="*/ 402336 h 496389"/>
                <a:gd name="connsiteX7" fmla="*/ 303059 w 329185"/>
                <a:gd name="connsiteY7" fmla="*/ 496389 h 496389"/>
                <a:gd name="connsiteX8" fmla="*/ 0 w 329185"/>
                <a:gd name="connsiteY8" fmla="*/ 465038 h 496389"/>
                <a:gd name="connsiteX9" fmla="*/ 235133 w 329185"/>
                <a:gd name="connsiteY9" fmla="*/ 172430 h 496389"/>
                <a:gd name="connsiteX10" fmla="*/ 182881 w 329185"/>
                <a:gd name="connsiteY10" fmla="*/ 73152 h 496389"/>
                <a:gd name="connsiteX11" fmla="*/ 114954 w 329185"/>
                <a:gd name="connsiteY11" fmla="*/ 88828 h 496389"/>
                <a:gd name="connsiteX12" fmla="*/ 94054 w 329185"/>
                <a:gd name="connsiteY12" fmla="*/ 151530 h 496389"/>
                <a:gd name="connsiteX0" fmla="*/ 224681 w 459812"/>
                <a:gd name="connsiteY0" fmla="*/ 266483 h 611342"/>
                <a:gd name="connsiteX1" fmla="*/ 156754 w 459812"/>
                <a:gd name="connsiteY1" fmla="*/ 224681 h 611342"/>
                <a:gd name="connsiteX2" fmla="*/ 219455 w 459812"/>
                <a:gd name="connsiteY2" fmla="*/ 130629 h 611342"/>
                <a:gd name="connsiteX3" fmla="*/ 370985 w 459812"/>
                <a:gd name="connsiteY3" fmla="*/ 114953 h 611342"/>
                <a:gd name="connsiteX4" fmla="*/ 459812 w 459812"/>
                <a:gd name="connsiteY4" fmla="*/ 303059 h 611342"/>
                <a:gd name="connsiteX5" fmla="*/ 271707 w 459812"/>
                <a:gd name="connsiteY5" fmla="*/ 512065 h 611342"/>
                <a:gd name="connsiteX6" fmla="*/ 444137 w 459812"/>
                <a:gd name="connsiteY6" fmla="*/ 517289 h 611342"/>
                <a:gd name="connsiteX7" fmla="*/ 433686 w 459812"/>
                <a:gd name="connsiteY7" fmla="*/ 611342 h 611342"/>
                <a:gd name="connsiteX8" fmla="*/ 130627 w 459812"/>
                <a:gd name="connsiteY8" fmla="*/ 579991 h 611342"/>
                <a:gd name="connsiteX9" fmla="*/ 365760 w 459812"/>
                <a:gd name="connsiteY9" fmla="*/ 287383 h 611342"/>
                <a:gd name="connsiteX10" fmla="*/ 313508 w 459812"/>
                <a:gd name="connsiteY10" fmla="*/ 188105 h 611342"/>
                <a:gd name="connsiteX11" fmla="*/ 0 w 459812"/>
                <a:gd name="connsiteY11" fmla="*/ 0 h 611342"/>
                <a:gd name="connsiteX12" fmla="*/ 224681 w 459812"/>
                <a:gd name="connsiteY12" fmla="*/ 266483 h 611342"/>
                <a:gd name="connsiteX0" fmla="*/ 94054 w 329185"/>
                <a:gd name="connsiteY0" fmla="*/ 151530 h 496389"/>
                <a:gd name="connsiteX1" fmla="*/ 26127 w 329185"/>
                <a:gd name="connsiteY1" fmla="*/ 109728 h 496389"/>
                <a:gd name="connsiteX2" fmla="*/ 88828 w 329185"/>
                <a:gd name="connsiteY2" fmla="*/ 15676 h 496389"/>
                <a:gd name="connsiteX3" fmla="*/ 240358 w 329185"/>
                <a:gd name="connsiteY3" fmla="*/ 0 h 496389"/>
                <a:gd name="connsiteX4" fmla="*/ 329185 w 329185"/>
                <a:gd name="connsiteY4" fmla="*/ 188106 h 496389"/>
                <a:gd name="connsiteX5" fmla="*/ 141080 w 329185"/>
                <a:gd name="connsiteY5" fmla="*/ 397112 h 496389"/>
                <a:gd name="connsiteX6" fmla="*/ 313510 w 329185"/>
                <a:gd name="connsiteY6" fmla="*/ 402336 h 496389"/>
                <a:gd name="connsiteX7" fmla="*/ 303059 w 329185"/>
                <a:gd name="connsiteY7" fmla="*/ 496389 h 496389"/>
                <a:gd name="connsiteX8" fmla="*/ 0 w 329185"/>
                <a:gd name="connsiteY8" fmla="*/ 465038 h 496389"/>
                <a:gd name="connsiteX9" fmla="*/ 235133 w 329185"/>
                <a:gd name="connsiteY9" fmla="*/ 172430 h 496389"/>
                <a:gd name="connsiteX10" fmla="*/ 182881 w 329185"/>
                <a:gd name="connsiteY10" fmla="*/ 73152 h 496389"/>
                <a:gd name="connsiteX11" fmla="*/ 94054 w 329185"/>
                <a:gd name="connsiteY11" fmla="*/ 151530 h 496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9185" h="496389">
                  <a:moveTo>
                    <a:pt x="94054" y="151530"/>
                  </a:moveTo>
                  <a:lnTo>
                    <a:pt x="26127" y="109728"/>
                  </a:lnTo>
                  <a:lnTo>
                    <a:pt x="88828" y="15676"/>
                  </a:lnTo>
                  <a:lnTo>
                    <a:pt x="240358" y="0"/>
                  </a:lnTo>
                  <a:lnTo>
                    <a:pt x="329185" y="188106"/>
                  </a:lnTo>
                  <a:lnTo>
                    <a:pt x="141080" y="397112"/>
                  </a:lnTo>
                  <a:lnTo>
                    <a:pt x="313510" y="402336"/>
                  </a:lnTo>
                  <a:lnTo>
                    <a:pt x="303059" y="496389"/>
                  </a:lnTo>
                  <a:lnTo>
                    <a:pt x="0" y="465038"/>
                  </a:lnTo>
                  <a:lnTo>
                    <a:pt x="235133" y="172430"/>
                  </a:lnTo>
                  <a:lnTo>
                    <a:pt x="182881" y="73152"/>
                  </a:lnTo>
                  <a:lnTo>
                    <a:pt x="94054" y="15153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68" name="Textfeld 67"/>
          <p:cNvSpPr txBox="1"/>
          <p:nvPr/>
        </p:nvSpPr>
        <p:spPr>
          <a:xfrm>
            <a:off x="3476931" y="1712642"/>
            <a:ext cx="1960793" cy="369332"/>
          </a:xfrm>
          <a:prstGeom prst="rect">
            <a:avLst/>
          </a:prstGeom>
          <a:noFill/>
        </p:spPr>
        <p:txBody>
          <a:bodyPr wrap="none" rtlCol="0">
            <a:spAutoFit/>
          </a:bodyPr>
          <a:lstStyle/>
          <a:p>
            <a:r>
              <a:rPr lang="de-DE" dirty="0"/>
              <a:t>Rückblick auf ZPG0</a:t>
            </a:r>
          </a:p>
        </p:txBody>
      </p:sp>
      <p:sp>
        <p:nvSpPr>
          <p:cNvPr id="71" name="Textfeld 70"/>
          <p:cNvSpPr txBox="1"/>
          <p:nvPr/>
        </p:nvSpPr>
        <p:spPr>
          <a:xfrm>
            <a:off x="3476931" y="2800767"/>
            <a:ext cx="1064715" cy="369332"/>
          </a:xfrm>
          <a:prstGeom prst="rect">
            <a:avLst/>
          </a:prstGeom>
          <a:noFill/>
        </p:spPr>
        <p:txBody>
          <a:bodyPr wrap="none" rtlCol="0">
            <a:spAutoFit/>
          </a:bodyPr>
          <a:lstStyle/>
          <a:p>
            <a:r>
              <a:rPr lang="de-DE" dirty="0"/>
              <a:t>„3 mal 8“</a:t>
            </a:r>
          </a:p>
        </p:txBody>
      </p:sp>
      <p:grpSp>
        <p:nvGrpSpPr>
          <p:cNvPr id="75" name="Gruppieren 74"/>
          <p:cNvGrpSpPr/>
          <p:nvPr/>
        </p:nvGrpSpPr>
        <p:grpSpPr>
          <a:xfrm>
            <a:off x="3006637" y="4078269"/>
            <a:ext cx="407913" cy="459718"/>
            <a:chOff x="1063832" y="5085680"/>
            <a:chExt cx="407913" cy="459718"/>
          </a:xfrm>
        </p:grpSpPr>
        <p:sp>
          <p:nvSpPr>
            <p:cNvPr id="76" name="Ellipse 75"/>
            <p:cNvSpPr/>
            <p:nvPr/>
          </p:nvSpPr>
          <p:spPr>
            <a:xfrm>
              <a:off x="1382918" y="5451346"/>
              <a:ext cx="88827" cy="940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7" name="Freihandform 76"/>
            <p:cNvSpPr/>
            <p:nvPr/>
          </p:nvSpPr>
          <p:spPr>
            <a:xfrm>
              <a:off x="1063832" y="5085680"/>
              <a:ext cx="319086" cy="453758"/>
            </a:xfrm>
            <a:custGeom>
              <a:avLst/>
              <a:gdLst>
                <a:gd name="connsiteX0" fmla="*/ 0 w 282157"/>
                <a:gd name="connsiteY0" fmla="*/ 67927 h 397111"/>
                <a:gd name="connsiteX1" fmla="*/ 31350 w 282157"/>
                <a:gd name="connsiteY1" fmla="*/ 130629 h 397111"/>
                <a:gd name="connsiteX2" fmla="*/ 114953 w 282157"/>
                <a:gd name="connsiteY2" fmla="*/ 62702 h 397111"/>
                <a:gd name="connsiteX3" fmla="*/ 198555 w 282157"/>
                <a:gd name="connsiteY3" fmla="*/ 83603 h 397111"/>
                <a:gd name="connsiteX4" fmla="*/ 177654 w 282157"/>
                <a:gd name="connsiteY4" fmla="*/ 172430 h 397111"/>
                <a:gd name="connsiteX5" fmla="*/ 120178 w 282157"/>
                <a:gd name="connsiteY5" fmla="*/ 161980 h 397111"/>
                <a:gd name="connsiteX6" fmla="*/ 114953 w 282157"/>
                <a:gd name="connsiteY6" fmla="*/ 235132 h 397111"/>
                <a:gd name="connsiteX7" fmla="*/ 182880 w 282157"/>
                <a:gd name="connsiteY7" fmla="*/ 219456 h 397111"/>
                <a:gd name="connsiteX8" fmla="*/ 198555 w 282157"/>
                <a:gd name="connsiteY8" fmla="*/ 303059 h 397111"/>
                <a:gd name="connsiteX9" fmla="*/ 109728 w 282157"/>
                <a:gd name="connsiteY9" fmla="*/ 334410 h 397111"/>
                <a:gd name="connsiteX10" fmla="*/ 52251 w 282157"/>
                <a:gd name="connsiteY10" fmla="*/ 292608 h 397111"/>
                <a:gd name="connsiteX11" fmla="*/ 0 w 282157"/>
                <a:gd name="connsiteY11" fmla="*/ 323959 h 397111"/>
                <a:gd name="connsiteX12" fmla="*/ 88827 w 282157"/>
                <a:gd name="connsiteY12" fmla="*/ 397111 h 397111"/>
                <a:gd name="connsiteX13" fmla="*/ 256032 w 282157"/>
                <a:gd name="connsiteY13" fmla="*/ 350085 h 397111"/>
                <a:gd name="connsiteX14" fmla="*/ 240356 w 282157"/>
                <a:gd name="connsiteY14" fmla="*/ 193331 h 397111"/>
                <a:gd name="connsiteX15" fmla="*/ 282157 w 282157"/>
                <a:gd name="connsiteY15" fmla="*/ 31351 h 397111"/>
                <a:gd name="connsiteX16" fmla="*/ 130628 w 282157"/>
                <a:gd name="connsiteY16" fmla="*/ 0 h 397111"/>
                <a:gd name="connsiteX17" fmla="*/ 0 w 282157"/>
                <a:gd name="connsiteY17" fmla="*/ 67927 h 397111"/>
                <a:gd name="connsiteX0" fmla="*/ 0 w 282157"/>
                <a:gd name="connsiteY0" fmla="*/ 74649 h 403833"/>
                <a:gd name="connsiteX1" fmla="*/ 31350 w 282157"/>
                <a:gd name="connsiteY1" fmla="*/ 137351 h 403833"/>
                <a:gd name="connsiteX2" fmla="*/ 114953 w 282157"/>
                <a:gd name="connsiteY2" fmla="*/ 69424 h 403833"/>
                <a:gd name="connsiteX3" fmla="*/ 198555 w 282157"/>
                <a:gd name="connsiteY3" fmla="*/ 90325 h 403833"/>
                <a:gd name="connsiteX4" fmla="*/ 177654 w 282157"/>
                <a:gd name="connsiteY4" fmla="*/ 179152 h 403833"/>
                <a:gd name="connsiteX5" fmla="*/ 120178 w 282157"/>
                <a:gd name="connsiteY5" fmla="*/ 168702 h 403833"/>
                <a:gd name="connsiteX6" fmla="*/ 114953 w 282157"/>
                <a:gd name="connsiteY6" fmla="*/ 241854 h 403833"/>
                <a:gd name="connsiteX7" fmla="*/ 182880 w 282157"/>
                <a:gd name="connsiteY7" fmla="*/ 226178 h 403833"/>
                <a:gd name="connsiteX8" fmla="*/ 198555 w 282157"/>
                <a:gd name="connsiteY8" fmla="*/ 309781 h 403833"/>
                <a:gd name="connsiteX9" fmla="*/ 109728 w 282157"/>
                <a:gd name="connsiteY9" fmla="*/ 341132 h 403833"/>
                <a:gd name="connsiteX10" fmla="*/ 52251 w 282157"/>
                <a:gd name="connsiteY10" fmla="*/ 299330 h 403833"/>
                <a:gd name="connsiteX11" fmla="*/ 0 w 282157"/>
                <a:gd name="connsiteY11" fmla="*/ 330681 h 403833"/>
                <a:gd name="connsiteX12" fmla="*/ 88827 w 282157"/>
                <a:gd name="connsiteY12" fmla="*/ 403833 h 403833"/>
                <a:gd name="connsiteX13" fmla="*/ 256032 w 282157"/>
                <a:gd name="connsiteY13" fmla="*/ 356807 h 403833"/>
                <a:gd name="connsiteX14" fmla="*/ 240356 w 282157"/>
                <a:gd name="connsiteY14" fmla="*/ 200053 h 403833"/>
                <a:gd name="connsiteX15" fmla="*/ 282157 w 282157"/>
                <a:gd name="connsiteY15" fmla="*/ 38073 h 403833"/>
                <a:gd name="connsiteX16" fmla="*/ 110532 w 282157"/>
                <a:gd name="connsiteY16" fmla="*/ 0 h 403833"/>
                <a:gd name="connsiteX17" fmla="*/ 0 w 282157"/>
                <a:gd name="connsiteY17" fmla="*/ 74649 h 403833"/>
                <a:gd name="connsiteX0" fmla="*/ 0 w 282157"/>
                <a:gd name="connsiteY0" fmla="*/ 74649 h 403833"/>
                <a:gd name="connsiteX1" fmla="*/ 51447 w 282157"/>
                <a:gd name="connsiteY1" fmla="*/ 114945 h 403833"/>
                <a:gd name="connsiteX2" fmla="*/ 114953 w 282157"/>
                <a:gd name="connsiteY2" fmla="*/ 69424 h 403833"/>
                <a:gd name="connsiteX3" fmla="*/ 198555 w 282157"/>
                <a:gd name="connsiteY3" fmla="*/ 90325 h 403833"/>
                <a:gd name="connsiteX4" fmla="*/ 177654 w 282157"/>
                <a:gd name="connsiteY4" fmla="*/ 179152 h 403833"/>
                <a:gd name="connsiteX5" fmla="*/ 120178 w 282157"/>
                <a:gd name="connsiteY5" fmla="*/ 168702 h 403833"/>
                <a:gd name="connsiteX6" fmla="*/ 114953 w 282157"/>
                <a:gd name="connsiteY6" fmla="*/ 241854 h 403833"/>
                <a:gd name="connsiteX7" fmla="*/ 182880 w 282157"/>
                <a:gd name="connsiteY7" fmla="*/ 226178 h 403833"/>
                <a:gd name="connsiteX8" fmla="*/ 198555 w 282157"/>
                <a:gd name="connsiteY8" fmla="*/ 309781 h 403833"/>
                <a:gd name="connsiteX9" fmla="*/ 109728 w 282157"/>
                <a:gd name="connsiteY9" fmla="*/ 341132 h 403833"/>
                <a:gd name="connsiteX10" fmla="*/ 52251 w 282157"/>
                <a:gd name="connsiteY10" fmla="*/ 299330 h 403833"/>
                <a:gd name="connsiteX11" fmla="*/ 0 w 282157"/>
                <a:gd name="connsiteY11" fmla="*/ 330681 h 403833"/>
                <a:gd name="connsiteX12" fmla="*/ 88827 w 282157"/>
                <a:gd name="connsiteY12" fmla="*/ 403833 h 403833"/>
                <a:gd name="connsiteX13" fmla="*/ 256032 w 282157"/>
                <a:gd name="connsiteY13" fmla="*/ 356807 h 403833"/>
                <a:gd name="connsiteX14" fmla="*/ 240356 w 282157"/>
                <a:gd name="connsiteY14" fmla="*/ 200053 h 403833"/>
                <a:gd name="connsiteX15" fmla="*/ 282157 w 282157"/>
                <a:gd name="connsiteY15" fmla="*/ 38073 h 403833"/>
                <a:gd name="connsiteX16" fmla="*/ 110532 w 282157"/>
                <a:gd name="connsiteY16" fmla="*/ 0 h 403833"/>
                <a:gd name="connsiteX17" fmla="*/ 0 w 282157"/>
                <a:gd name="connsiteY17" fmla="*/ 74649 h 403833"/>
                <a:gd name="connsiteX0" fmla="*/ 5024 w 282157"/>
                <a:gd name="connsiteY0" fmla="*/ 45522 h 403833"/>
                <a:gd name="connsiteX1" fmla="*/ 51447 w 282157"/>
                <a:gd name="connsiteY1" fmla="*/ 114945 h 403833"/>
                <a:gd name="connsiteX2" fmla="*/ 114953 w 282157"/>
                <a:gd name="connsiteY2" fmla="*/ 69424 h 403833"/>
                <a:gd name="connsiteX3" fmla="*/ 198555 w 282157"/>
                <a:gd name="connsiteY3" fmla="*/ 90325 h 403833"/>
                <a:gd name="connsiteX4" fmla="*/ 177654 w 282157"/>
                <a:gd name="connsiteY4" fmla="*/ 179152 h 403833"/>
                <a:gd name="connsiteX5" fmla="*/ 120178 w 282157"/>
                <a:gd name="connsiteY5" fmla="*/ 168702 h 403833"/>
                <a:gd name="connsiteX6" fmla="*/ 114953 w 282157"/>
                <a:gd name="connsiteY6" fmla="*/ 241854 h 403833"/>
                <a:gd name="connsiteX7" fmla="*/ 182880 w 282157"/>
                <a:gd name="connsiteY7" fmla="*/ 226178 h 403833"/>
                <a:gd name="connsiteX8" fmla="*/ 198555 w 282157"/>
                <a:gd name="connsiteY8" fmla="*/ 309781 h 403833"/>
                <a:gd name="connsiteX9" fmla="*/ 109728 w 282157"/>
                <a:gd name="connsiteY9" fmla="*/ 341132 h 403833"/>
                <a:gd name="connsiteX10" fmla="*/ 52251 w 282157"/>
                <a:gd name="connsiteY10" fmla="*/ 299330 h 403833"/>
                <a:gd name="connsiteX11" fmla="*/ 0 w 282157"/>
                <a:gd name="connsiteY11" fmla="*/ 330681 h 403833"/>
                <a:gd name="connsiteX12" fmla="*/ 88827 w 282157"/>
                <a:gd name="connsiteY12" fmla="*/ 403833 h 403833"/>
                <a:gd name="connsiteX13" fmla="*/ 256032 w 282157"/>
                <a:gd name="connsiteY13" fmla="*/ 356807 h 403833"/>
                <a:gd name="connsiteX14" fmla="*/ 240356 w 282157"/>
                <a:gd name="connsiteY14" fmla="*/ 200053 h 403833"/>
                <a:gd name="connsiteX15" fmla="*/ 282157 w 282157"/>
                <a:gd name="connsiteY15" fmla="*/ 38073 h 403833"/>
                <a:gd name="connsiteX16" fmla="*/ 110532 w 282157"/>
                <a:gd name="connsiteY16" fmla="*/ 0 h 403833"/>
                <a:gd name="connsiteX17" fmla="*/ 5024 w 282157"/>
                <a:gd name="connsiteY17" fmla="*/ 45522 h 403833"/>
                <a:gd name="connsiteX0" fmla="*/ 5024 w 282157"/>
                <a:gd name="connsiteY0" fmla="*/ 45522 h 403833"/>
                <a:gd name="connsiteX1" fmla="*/ 43911 w 282157"/>
                <a:gd name="connsiteY1" fmla="*/ 103741 h 403833"/>
                <a:gd name="connsiteX2" fmla="*/ 114953 w 282157"/>
                <a:gd name="connsiteY2" fmla="*/ 69424 h 403833"/>
                <a:gd name="connsiteX3" fmla="*/ 198555 w 282157"/>
                <a:gd name="connsiteY3" fmla="*/ 90325 h 403833"/>
                <a:gd name="connsiteX4" fmla="*/ 177654 w 282157"/>
                <a:gd name="connsiteY4" fmla="*/ 179152 h 403833"/>
                <a:gd name="connsiteX5" fmla="*/ 120178 w 282157"/>
                <a:gd name="connsiteY5" fmla="*/ 168702 h 403833"/>
                <a:gd name="connsiteX6" fmla="*/ 114953 w 282157"/>
                <a:gd name="connsiteY6" fmla="*/ 241854 h 403833"/>
                <a:gd name="connsiteX7" fmla="*/ 182880 w 282157"/>
                <a:gd name="connsiteY7" fmla="*/ 226178 h 403833"/>
                <a:gd name="connsiteX8" fmla="*/ 198555 w 282157"/>
                <a:gd name="connsiteY8" fmla="*/ 309781 h 403833"/>
                <a:gd name="connsiteX9" fmla="*/ 109728 w 282157"/>
                <a:gd name="connsiteY9" fmla="*/ 341132 h 403833"/>
                <a:gd name="connsiteX10" fmla="*/ 52251 w 282157"/>
                <a:gd name="connsiteY10" fmla="*/ 299330 h 403833"/>
                <a:gd name="connsiteX11" fmla="*/ 0 w 282157"/>
                <a:gd name="connsiteY11" fmla="*/ 330681 h 403833"/>
                <a:gd name="connsiteX12" fmla="*/ 88827 w 282157"/>
                <a:gd name="connsiteY12" fmla="*/ 403833 h 403833"/>
                <a:gd name="connsiteX13" fmla="*/ 256032 w 282157"/>
                <a:gd name="connsiteY13" fmla="*/ 356807 h 403833"/>
                <a:gd name="connsiteX14" fmla="*/ 240356 w 282157"/>
                <a:gd name="connsiteY14" fmla="*/ 200053 h 403833"/>
                <a:gd name="connsiteX15" fmla="*/ 282157 w 282157"/>
                <a:gd name="connsiteY15" fmla="*/ 38073 h 403833"/>
                <a:gd name="connsiteX16" fmla="*/ 110532 w 282157"/>
                <a:gd name="connsiteY16" fmla="*/ 0 h 403833"/>
                <a:gd name="connsiteX17" fmla="*/ 5024 w 282157"/>
                <a:gd name="connsiteY17" fmla="*/ 45522 h 403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2157" h="403833">
                  <a:moveTo>
                    <a:pt x="5024" y="45522"/>
                  </a:moveTo>
                  <a:lnTo>
                    <a:pt x="43911" y="103741"/>
                  </a:lnTo>
                  <a:lnTo>
                    <a:pt x="114953" y="69424"/>
                  </a:lnTo>
                  <a:lnTo>
                    <a:pt x="198555" y="90325"/>
                  </a:lnTo>
                  <a:lnTo>
                    <a:pt x="177654" y="179152"/>
                  </a:lnTo>
                  <a:lnTo>
                    <a:pt x="120178" y="168702"/>
                  </a:lnTo>
                  <a:lnTo>
                    <a:pt x="114953" y="241854"/>
                  </a:lnTo>
                  <a:lnTo>
                    <a:pt x="182880" y="226178"/>
                  </a:lnTo>
                  <a:lnTo>
                    <a:pt x="198555" y="309781"/>
                  </a:lnTo>
                  <a:lnTo>
                    <a:pt x="109728" y="341132"/>
                  </a:lnTo>
                  <a:lnTo>
                    <a:pt x="52251" y="299330"/>
                  </a:lnTo>
                  <a:lnTo>
                    <a:pt x="0" y="330681"/>
                  </a:lnTo>
                  <a:lnTo>
                    <a:pt x="88827" y="403833"/>
                  </a:lnTo>
                  <a:lnTo>
                    <a:pt x="256032" y="356807"/>
                  </a:lnTo>
                  <a:lnTo>
                    <a:pt x="240356" y="200053"/>
                  </a:lnTo>
                  <a:lnTo>
                    <a:pt x="282157" y="38073"/>
                  </a:lnTo>
                  <a:lnTo>
                    <a:pt x="110532" y="0"/>
                  </a:lnTo>
                  <a:lnTo>
                    <a:pt x="5024" y="4552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78" name="Gruppieren 77"/>
          <p:cNvGrpSpPr/>
          <p:nvPr/>
        </p:nvGrpSpPr>
        <p:grpSpPr>
          <a:xfrm>
            <a:off x="3006637" y="5016673"/>
            <a:ext cx="384419" cy="471452"/>
            <a:chOff x="1153951" y="6174243"/>
            <a:chExt cx="384419" cy="471452"/>
          </a:xfrm>
        </p:grpSpPr>
        <p:sp>
          <p:nvSpPr>
            <p:cNvPr id="79" name="Ellipse 78"/>
            <p:cNvSpPr/>
            <p:nvPr/>
          </p:nvSpPr>
          <p:spPr>
            <a:xfrm rot="21335515">
              <a:off x="1449543" y="6536118"/>
              <a:ext cx="88827" cy="940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0" name="Freihandform 79"/>
            <p:cNvSpPr/>
            <p:nvPr/>
          </p:nvSpPr>
          <p:spPr>
            <a:xfrm rot="21335515">
              <a:off x="1153951" y="6174243"/>
              <a:ext cx="305851" cy="471452"/>
            </a:xfrm>
            <a:custGeom>
              <a:avLst/>
              <a:gdLst>
                <a:gd name="connsiteX0" fmla="*/ 126124 w 305851"/>
                <a:gd name="connsiteY0" fmla="*/ 0 h 438281"/>
                <a:gd name="connsiteX1" fmla="*/ 0 w 305851"/>
                <a:gd name="connsiteY1" fmla="*/ 274320 h 438281"/>
                <a:gd name="connsiteX2" fmla="*/ 163961 w 305851"/>
                <a:gd name="connsiteY2" fmla="*/ 277473 h 438281"/>
                <a:gd name="connsiteX3" fmla="*/ 145042 w 305851"/>
                <a:gd name="connsiteY3" fmla="*/ 438281 h 438281"/>
                <a:gd name="connsiteX4" fmla="*/ 227023 w 305851"/>
                <a:gd name="connsiteY4" fmla="*/ 435128 h 438281"/>
                <a:gd name="connsiteX5" fmla="*/ 242789 w 305851"/>
                <a:gd name="connsiteY5" fmla="*/ 280626 h 438281"/>
                <a:gd name="connsiteX6" fmla="*/ 302698 w 305851"/>
                <a:gd name="connsiteY6" fmla="*/ 280626 h 438281"/>
                <a:gd name="connsiteX7" fmla="*/ 305851 w 305851"/>
                <a:gd name="connsiteY7" fmla="*/ 217564 h 438281"/>
                <a:gd name="connsiteX8" fmla="*/ 255401 w 305851"/>
                <a:gd name="connsiteY8" fmla="*/ 220717 h 438281"/>
                <a:gd name="connsiteX9" fmla="*/ 258554 w 305851"/>
                <a:gd name="connsiteY9" fmla="*/ 148196 h 438281"/>
                <a:gd name="connsiteX10" fmla="*/ 198645 w 305851"/>
                <a:gd name="connsiteY10" fmla="*/ 141890 h 438281"/>
                <a:gd name="connsiteX11" fmla="*/ 182880 w 305851"/>
                <a:gd name="connsiteY11" fmla="*/ 204952 h 438281"/>
                <a:gd name="connsiteX12" fmla="*/ 94593 w 305851"/>
                <a:gd name="connsiteY12" fmla="*/ 208105 h 438281"/>
                <a:gd name="connsiteX13" fmla="*/ 189186 w 305851"/>
                <a:gd name="connsiteY13" fmla="*/ 3153 h 438281"/>
                <a:gd name="connsiteX14" fmla="*/ 126124 w 305851"/>
                <a:gd name="connsiteY14" fmla="*/ 0 h 438281"/>
                <a:gd name="connsiteX0" fmla="*/ 126124 w 305851"/>
                <a:gd name="connsiteY0" fmla="*/ 0 h 438281"/>
                <a:gd name="connsiteX1" fmla="*/ 0 w 305851"/>
                <a:gd name="connsiteY1" fmla="*/ 274320 h 438281"/>
                <a:gd name="connsiteX2" fmla="*/ 163961 w 305851"/>
                <a:gd name="connsiteY2" fmla="*/ 277473 h 438281"/>
                <a:gd name="connsiteX3" fmla="*/ 145042 w 305851"/>
                <a:gd name="connsiteY3" fmla="*/ 438281 h 438281"/>
                <a:gd name="connsiteX4" fmla="*/ 227023 w 305851"/>
                <a:gd name="connsiteY4" fmla="*/ 435128 h 438281"/>
                <a:gd name="connsiteX5" fmla="*/ 242789 w 305851"/>
                <a:gd name="connsiteY5" fmla="*/ 280626 h 438281"/>
                <a:gd name="connsiteX6" fmla="*/ 302698 w 305851"/>
                <a:gd name="connsiteY6" fmla="*/ 280626 h 438281"/>
                <a:gd name="connsiteX7" fmla="*/ 305851 w 305851"/>
                <a:gd name="connsiteY7" fmla="*/ 217564 h 438281"/>
                <a:gd name="connsiteX8" fmla="*/ 255401 w 305851"/>
                <a:gd name="connsiteY8" fmla="*/ 208992 h 438281"/>
                <a:gd name="connsiteX9" fmla="*/ 258554 w 305851"/>
                <a:gd name="connsiteY9" fmla="*/ 148196 h 438281"/>
                <a:gd name="connsiteX10" fmla="*/ 198645 w 305851"/>
                <a:gd name="connsiteY10" fmla="*/ 141890 h 438281"/>
                <a:gd name="connsiteX11" fmla="*/ 182880 w 305851"/>
                <a:gd name="connsiteY11" fmla="*/ 204952 h 438281"/>
                <a:gd name="connsiteX12" fmla="*/ 94593 w 305851"/>
                <a:gd name="connsiteY12" fmla="*/ 208105 h 438281"/>
                <a:gd name="connsiteX13" fmla="*/ 189186 w 305851"/>
                <a:gd name="connsiteY13" fmla="*/ 3153 h 438281"/>
                <a:gd name="connsiteX14" fmla="*/ 126124 w 305851"/>
                <a:gd name="connsiteY14" fmla="*/ 0 h 438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851" h="438281">
                  <a:moveTo>
                    <a:pt x="126124" y="0"/>
                  </a:moveTo>
                  <a:lnTo>
                    <a:pt x="0" y="274320"/>
                  </a:lnTo>
                  <a:lnTo>
                    <a:pt x="163961" y="277473"/>
                  </a:lnTo>
                  <a:lnTo>
                    <a:pt x="145042" y="438281"/>
                  </a:lnTo>
                  <a:lnTo>
                    <a:pt x="227023" y="435128"/>
                  </a:lnTo>
                  <a:lnTo>
                    <a:pt x="242789" y="280626"/>
                  </a:lnTo>
                  <a:lnTo>
                    <a:pt x="302698" y="280626"/>
                  </a:lnTo>
                  <a:lnTo>
                    <a:pt x="305851" y="217564"/>
                  </a:lnTo>
                  <a:lnTo>
                    <a:pt x="255401" y="208992"/>
                  </a:lnTo>
                  <a:lnTo>
                    <a:pt x="258554" y="148196"/>
                  </a:lnTo>
                  <a:lnTo>
                    <a:pt x="198645" y="141890"/>
                  </a:lnTo>
                  <a:lnTo>
                    <a:pt x="182880" y="204952"/>
                  </a:lnTo>
                  <a:lnTo>
                    <a:pt x="94593" y="208105"/>
                  </a:lnTo>
                  <a:lnTo>
                    <a:pt x="189186" y="3153"/>
                  </a:lnTo>
                  <a:lnTo>
                    <a:pt x="12612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grpSp>
        <p:nvGrpSpPr>
          <p:cNvPr id="82" name="Gruppieren 81"/>
          <p:cNvGrpSpPr/>
          <p:nvPr/>
        </p:nvGrpSpPr>
        <p:grpSpPr>
          <a:xfrm>
            <a:off x="2987930" y="1090940"/>
            <a:ext cx="3411415" cy="480219"/>
            <a:chOff x="844062" y="3669323"/>
            <a:chExt cx="3411415" cy="586154"/>
          </a:xfrm>
        </p:grpSpPr>
        <p:sp>
          <p:nvSpPr>
            <p:cNvPr id="83" name="Freihandform 82"/>
            <p:cNvSpPr/>
            <p:nvPr/>
          </p:nvSpPr>
          <p:spPr>
            <a:xfrm>
              <a:off x="844062" y="3669323"/>
              <a:ext cx="3411415" cy="586154"/>
            </a:xfrm>
            <a:custGeom>
              <a:avLst/>
              <a:gdLst>
                <a:gd name="connsiteX0" fmla="*/ 0 w 3411415"/>
                <a:gd name="connsiteY0" fmla="*/ 0 h 586154"/>
                <a:gd name="connsiteX1" fmla="*/ 82061 w 3411415"/>
                <a:gd name="connsiteY1" fmla="*/ 586154 h 586154"/>
                <a:gd name="connsiteX2" fmla="*/ 3364523 w 3411415"/>
                <a:gd name="connsiteY2" fmla="*/ 492369 h 586154"/>
                <a:gd name="connsiteX3" fmla="*/ 3411415 w 3411415"/>
                <a:gd name="connsiteY3" fmla="*/ 128954 h 586154"/>
                <a:gd name="connsiteX4" fmla="*/ 0 w 3411415"/>
                <a:gd name="connsiteY4" fmla="*/ 0 h 586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1415" h="586154">
                  <a:moveTo>
                    <a:pt x="0" y="0"/>
                  </a:moveTo>
                  <a:lnTo>
                    <a:pt x="82061" y="586154"/>
                  </a:lnTo>
                  <a:lnTo>
                    <a:pt x="3364523" y="492369"/>
                  </a:lnTo>
                  <a:lnTo>
                    <a:pt x="3411415" y="128954"/>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4" name="Textfeld 83"/>
            <p:cNvSpPr txBox="1"/>
            <p:nvPr/>
          </p:nvSpPr>
          <p:spPr>
            <a:xfrm>
              <a:off x="983154" y="3704734"/>
              <a:ext cx="2648482" cy="488373"/>
            </a:xfrm>
            <a:prstGeom prst="rect">
              <a:avLst/>
            </a:prstGeom>
            <a:noFill/>
          </p:spPr>
          <p:txBody>
            <a:bodyPr wrap="none" rtlCol="0">
              <a:spAutoFit/>
            </a:bodyPr>
            <a:lstStyle/>
            <a:p>
              <a:r>
                <a:rPr lang="de-DE" sz="2000" dirty="0">
                  <a:solidFill>
                    <a:schemeClr val="bg1"/>
                  </a:solidFill>
                </a:rPr>
                <a:t>NwT-Bildungsplan 2016</a:t>
              </a:r>
            </a:p>
          </p:txBody>
        </p:sp>
      </p:grpSp>
      <p:sp>
        <p:nvSpPr>
          <p:cNvPr id="88" name="Rechteck 87"/>
          <p:cNvSpPr/>
          <p:nvPr/>
        </p:nvSpPr>
        <p:spPr>
          <a:xfrm>
            <a:off x="2793442" y="3545946"/>
            <a:ext cx="3815294" cy="3377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t>Mittagessen</a:t>
            </a:r>
          </a:p>
        </p:txBody>
      </p:sp>
      <p:sp>
        <p:nvSpPr>
          <p:cNvPr id="89" name="Freihandform 88"/>
          <p:cNvSpPr/>
          <p:nvPr/>
        </p:nvSpPr>
        <p:spPr>
          <a:xfrm>
            <a:off x="2637692" y="1090940"/>
            <a:ext cx="4267200" cy="5212324"/>
          </a:xfrm>
          <a:custGeom>
            <a:avLst/>
            <a:gdLst>
              <a:gd name="connsiteX0" fmla="*/ 269631 w 4267200"/>
              <a:gd name="connsiteY0" fmla="*/ 11723 h 5533292"/>
              <a:gd name="connsiteX1" fmla="*/ 0 w 4267200"/>
              <a:gd name="connsiteY1" fmla="*/ 0 h 5533292"/>
              <a:gd name="connsiteX2" fmla="*/ 105508 w 4267200"/>
              <a:gd name="connsiteY2" fmla="*/ 5533292 h 5533292"/>
              <a:gd name="connsiteX3" fmla="*/ 4056185 w 4267200"/>
              <a:gd name="connsiteY3" fmla="*/ 5498123 h 5533292"/>
              <a:gd name="connsiteX4" fmla="*/ 4267200 w 4267200"/>
              <a:gd name="connsiteY4" fmla="*/ 152400 h 5533292"/>
              <a:gd name="connsiteX5" fmla="*/ 3845170 w 4267200"/>
              <a:gd name="connsiteY5" fmla="*/ 140677 h 5533292"/>
              <a:gd name="connsiteX6" fmla="*/ 3798277 w 4267200"/>
              <a:gd name="connsiteY6" fmla="*/ 515815 h 5533292"/>
              <a:gd name="connsiteX7" fmla="*/ 3974123 w 4267200"/>
              <a:gd name="connsiteY7" fmla="*/ 515815 h 5533292"/>
              <a:gd name="connsiteX8" fmla="*/ 3927231 w 4267200"/>
              <a:gd name="connsiteY8" fmla="*/ 5111261 h 5533292"/>
              <a:gd name="connsiteX9" fmla="*/ 269631 w 4267200"/>
              <a:gd name="connsiteY9" fmla="*/ 5099538 h 5533292"/>
              <a:gd name="connsiteX10" fmla="*/ 199293 w 4267200"/>
              <a:gd name="connsiteY10" fmla="*/ 574430 h 5533292"/>
              <a:gd name="connsiteX11" fmla="*/ 351693 w 4267200"/>
              <a:gd name="connsiteY11" fmla="*/ 597877 h 5533292"/>
              <a:gd name="connsiteX12" fmla="*/ 269631 w 4267200"/>
              <a:gd name="connsiteY12" fmla="*/ 11723 h 5533292"/>
              <a:gd name="connsiteX0" fmla="*/ 269631 w 4267200"/>
              <a:gd name="connsiteY0" fmla="*/ 11723 h 5533292"/>
              <a:gd name="connsiteX1" fmla="*/ 0 w 4267200"/>
              <a:gd name="connsiteY1" fmla="*/ 0 h 5533292"/>
              <a:gd name="connsiteX2" fmla="*/ 105508 w 4267200"/>
              <a:gd name="connsiteY2" fmla="*/ 5533292 h 5533292"/>
              <a:gd name="connsiteX3" fmla="*/ 4056185 w 4267200"/>
              <a:gd name="connsiteY3" fmla="*/ 5498123 h 5533292"/>
              <a:gd name="connsiteX4" fmla="*/ 4267200 w 4267200"/>
              <a:gd name="connsiteY4" fmla="*/ 152400 h 5533292"/>
              <a:gd name="connsiteX5" fmla="*/ 3845170 w 4267200"/>
              <a:gd name="connsiteY5" fmla="*/ 140677 h 5533292"/>
              <a:gd name="connsiteX6" fmla="*/ 3798277 w 4267200"/>
              <a:gd name="connsiteY6" fmla="*/ 515815 h 5533292"/>
              <a:gd name="connsiteX7" fmla="*/ 3974123 w 4267200"/>
              <a:gd name="connsiteY7" fmla="*/ 515815 h 5533292"/>
              <a:gd name="connsiteX8" fmla="*/ 3927231 w 4267200"/>
              <a:gd name="connsiteY8" fmla="*/ 5111261 h 5533292"/>
              <a:gd name="connsiteX9" fmla="*/ 269631 w 4267200"/>
              <a:gd name="connsiteY9" fmla="*/ 5099538 h 5533292"/>
              <a:gd name="connsiteX10" fmla="*/ 199293 w 4267200"/>
              <a:gd name="connsiteY10" fmla="*/ 625667 h 5533292"/>
              <a:gd name="connsiteX11" fmla="*/ 351693 w 4267200"/>
              <a:gd name="connsiteY11" fmla="*/ 597877 h 5533292"/>
              <a:gd name="connsiteX12" fmla="*/ 269631 w 4267200"/>
              <a:gd name="connsiteY12" fmla="*/ 11723 h 5533292"/>
              <a:gd name="connsiteX0" fmla="*/ 269631 w 4267200"/>
              <a:gd name="connsiteY0" fmla="*/ 11723 h 5533292"/>
              <a:gd name="connsiteX1" fmla="*/ 0 w 4267200"/>
              <a:gd name="connsiteY1" fmla="*/ 0 h 5533292"/>
              <a:gd name="connsiteX2" fmla="*/ 105508 w 4267200"/>
              <a:gd name="connsiteY2" fmla="*/ 5533292 h 5533292"/>
              <a:gd name="connsiteX3" fmla="*/ 4056185 w 4267200"/>
              <a:gd name="connsiteY3" fmla="*/ 5498123 h 5533292"/>
              <a:gd name="connsiteX4" fmla="*/ 4267200 w 4267200"/>
              <a:gd name="connsiteY4" fmla="*/ 152400 h 5533292"/>
              <a:gd name="connsiteX5" fmla="*/ 3845170 w 4267200"/>
              <a:gd name="connsiteY5" fmla="*/ 140677 h 5533292"/>
              <a:gd name="connsiteX6" fmla="*/ 3798277 w 4267200"/>
              <a:gd name="connsiteY6" fmla="*/ 515815 h 5533292"/>
              <a:gd name="connsiteX7" fmla="*/ 3974123 w 4267200"/>
              <a:gd name="connsiteY7" fmla="*/ 515815 h 5533292"/>
              <a:gd name="connsiteX8" fmla="*/ 3927231 w 4267200"/>
              <a:gd name="connsiteY8" fmla="*/ 5111261 h 5533292"/>
              <a:gd name="connsiteX9" fmla="*/ 269631 w 4267200"/>
              <a:gd name="connsiteY9" fmla="*/ 5099538 h 5533292"/>
              <a:gd name="connsiteX10" fmla="*/ 199293 w 4267200"/>
              <a:gd name="connsiteY10" fmla="*/ 625667 h 5533292"/>
              <a:gd name="connsiteX11" fmla="*/ 355635 w 4267200"/>
              <a:gd name="connsiteY11" fmla="*/ 609701 h 5533292"/>
              <a:gd name="connsiteX12" fmla="*/ 269631 w 4267200"/>
              <a:gd name="connsiteY12" fmla="*/ 11723 h 5533292"/>
              <a:gd name="connsiteX0" fmla="*/ 269631 w 4267200"/>
              <a:gd name="connsiteY0" fmla="*/ 11723 h 5533292"/>
              <a:gd name="connsiteX1" fmla="*/ 0 w 4267200"/>
              <a:gd name="connsiteY1" fmla="*/ 0 h 5533292"/>
              <a:gd name="connsiteX2" fmla="*/ 105508 w 4267200"/>
              <a:gd name="connsiteY2" fmla="*/ 5533292 h 5533292"/>
              <a:gd name="connsiteX3" fmla="*/ 4056185 w 4267200"/>
              <a:gd name="connsiteY3" fmla="*/ 5498123 h 5533292"/>
              <a:gd name="connsiteX4" fmla="*/ 4267200 w 4267200"/>
              <a:gd name="connsiteY4" fmla="*/ 152400 h 5533292"/>
              <a:gd name="connsiteX5" fmla="*/ 3845170 w 4267200"/>
              <a:gd name="connsiteY5" fmla="*/ 140677 h 5533292"/>
              <a:gd name="connsiteX6" fmla="*/ 3798277 w 4267200"/>
              <a:gd name="connsiteY6" fmla="*/ 515815 h 5533292"/>
              <a:gd name="connsiteX7" fmla="*/ 3974123 w 4267200"/>
              <a:gd name="connsiteY7" fmla="*/ 515815 h 5533292"/>
              <a:gd name="connsiteX8" fmla="*/ 3927231 w 4267200"/>
              <a:gd name="connsiteY8" fmla="*/ 5111261 h 5533292"/>
              <a:gd name="connsiteX9" fmla="*/ 269631 w 4267200"/>
              <a:gd name="connsiteY9" fmla="*/ 5099538 h 5533292"/>
              <a:gd name="connsiteX10" fmla="*/ 199293 w 4267200"/>
              <a:gd name="connsiteY10" fmla="*/ 617784 h 5533292"/>
              <a:gd name="connsiteX11" fmla="*/ 355635 w 4267200"/>
              <a:gd name="connsiteY11" fmla="*/ 609701 h 5533292"/>
              <a:gd name="connsiteX12" fmla="*/ 269631 w 4267200"/>
              <a:gd name="connsiteY12" fmla="*/ 11723 h 5533292"/>
              <a:gd name="connsiteX0" fmla="*/ 269631 w 4267200"/>
              <a:gd name="connsiteY0" fmla="*/ 11723 h 5533292"/>
              <a:gd name="connsiteX1" fmla="*/ 0 w 4267200"/>
              <a:gd name="connsiteY1" fmla="*/ 0 h 5533292"/>
              <a:gd name="connsiteX2" fmla="*/ 105508 w 4267200"/>
              <a:gd name="connsiteY2" fmla="*/ 5533292 h 5533292"/>
              <a:gd name="connsiteX3" fmla="*/ 4056185 w 4267200"/>
              <a:gd name="connsiteY3" fmla="*/ 5498123 h 5533292"/>
              <a:gd name="connsiteX4" fmla="*/ 4267200 w 4267200"/>
              <a:gd name="connsiteY4" fmla="*/ 152400 h 5533292"/>
              <a:gd name="connsiteX5" fmla="*/ 3845170 w 4267200"/>
              <a:gd name="connsiteY5" fmla="*/ 140677 h 5533292"/>
              <a:gd name="connsiteX6" fmla="*/ 3794335 w 4267200"/>
              <a:gd name="connsiteY6" fmla="*/ 511874 h 5533292"/>
              <a:gd name="connsiteX7" fmla="*/ 3974123 w 4267200"/>
              <a:gd name="connsiteY7" fmla="*/ 515815 h 5533292"/>
              <a:gd name="connsiteX8" fmla="*/ 3927231 w 4267200"/>
              <a:gd name="connsiteY8" fmla="*/ 5111261 h 5533292"/>
              <a:gd name="connsiteX9" fmla="*/ 269631 w 4267200"/>
              <a:gd name="connsiteY9" fmla="*/ 5099538 h 5533292"/>
              <a:gd name="connsiteX10" fmla="*/ 199293 w 4267200"/>
              <a:gd name="connsiteY10" fmla="*/ 617784 h 5533292"/>
              <a:gd name="connsiteX11" fmla="*/ 355635 w 4267200"/>
              <a:gd name="connsiteY11" fmla="*/ 609701 h 5533292"/>
              <a:gd name="connsiteX12" fmla="*/ 269631 w 4267200"/>
              <a:gd name="connsiteY12" fmla="*/ 11723 h 5533292"/>
              <a:gd name="connsiteX0" fmla="*/ 269631 w 4267200"/>
              <a:gd name="connsiteY0" fmla="*/ 11723 h 5533292"/>
              <a:gd name="connsiteX1" fmla="*/ 0 w 4267200"/>
              <a:gd name="connsiteY1" fmla="*/ 0 h 5533292"/>
              <a:gd name="connsiteX2" fmla="*/ 105508 w 4267200"/>
              <a:gd name="connsiteY2" fmla="*/ 5533292 h 5533292"/>
              <a:gd name="connsiteX3" fmla="*/ 4056185 w 4267200"/>
              <a:gd name="connsiteY3" fmla="*/ 5498123 h 5533292"/>
              <a:gd name="connsiteX4" fmla="*/ 4267200 w 4267200"/>
              <a:gd name="connsiteY4" fmla="*/ 152400 h 5533292"/>
              <a:gd name="connsiteX5" fmla="*/ 3845170 w 4267200"/>
              <a:gd name="connsiteY5" fmla="*/ 140677 h 5533292"/>
              <a:gd name="connsiteX6" fmla="*/ 3794335 w 4267200"/>
              <a:gd name="connsiteY6" fmla="*/ 511874 h 5533292"/>
              <a:gd name="connsiteX7" fmla="*/ 3974123 w 4267200"/>
              <a:gd name="connsiteY7" fmla="*/ 503991 h 5533292"/>
              <a:gd name="connsiteX8" fmla="*/ 3927231 w 4267200"/>
              <a:gd name="connsiteY8" fmla="*/ 5111261 h 5533292"/>
              <a:gd name="connsiteX9" fmla="*/ 269631 w 4267200"/>
              <a:gd name="connsiteY9" fmla="*/ 5099538 h 5533292"/>
              <a:gd name="connsiteX10" fmla="*/ 199293 w 4267200"/>
              <a:gd name="connsiteY10" fmla="*/ 617784 h 5533292"/>
              <a:gd name="connsiteX11" fmla="*/ 355635 w 4267200"/>
              <a:gd name="connsiteY11" fmla="*/ 609701 h 5533292"/>
              <a:gd name="connsiteX12" fmla="*/ 269631 w 4267200"/>
              <a:gd name="connsiteY12" fmla="*/ 11723 h 5533292"/>
              <a:gd name="connsiteX0" fmla="*/ 269631 w 4267200"/>
              <a:gd name="connsiteY0" fmla="*/ 11723 h 5533292"/>
              <a:gd name="connsiteX1" fmla="*/ 0 w 4267200"/>
              <a:gd name="connsiteY1" fmla="*/ 0 h 5533292"/>
              <a:gd name="connsiteX2" fmla="*/ 105508 w 4267200"/>
              <a:gd name="connsiteY2" fmla="*/ 5533292 h 5533292"/>
              <a:gd name="connsiteX3" fmla="*/ 4056185 w 4267200"/>
              <a:gd name="connsiteY3" fmla="*/ 5498123 h 5533292"/>
              <a:gd name="connsiteX4" fmla="*/ 4267200 w 4267200"/>
              <a:gd name="connsiteY4" fmla="*/ 152400 h 5533292"/>
              <a:gd name="connsiteX5" fmla="*/ 3841228 w 4267200"/>
              <a:gd name="connsiteY5" fmla="*/ 168266 h 5533292"/>
              <a:gd name="connsiteX6" fmla="*/ 3794335 w 4267200"/>
              <a:gd name="connsiteY6" fmla="*/ 511874 h 5533292"/>
              <a:gd name="connsiteX7" fmla="*/ 3974123 w 4267200"/>
              <a:gd name="connsiteY7" fmla="*/ 503991 h 5533292"/>
              <a:gd name="connsiteX8" fmla="*/ 3927231 w 4267200"/>
              <a:gd name="connsiteY8" fmla="*/ 5111261 h 5533292"/>
              <a:gd name="connsiteX9" fmla="*/ 269631 w 4267200"/>
              <a:gd name="connsiteY9" fmla="*/ 5099538 h 5533292"/>
              <a:gd name="connsiteX10" fmla="*/ 199293 w 4267200"/>
              <a:gd name="connsiteY10" fmla="*/ 617784 h 5533292"/>
              <a:gd name="connsiteX11" fmla="*/ 355635 w 4267200"/>
              <a:gd name="connsiteY11" fmla="*/ 609701 h 5533292"/>
              <a:gd name="connsiteX12" fmla="*/ 269631 w 4267200"/>
              <a:gd name="connsiteY12" fmla="*/ 11723 h 5533292"/>
              <a:gd name="connsiteX0" fmla="*/ 269631 w 4267200"/>
              <a:gd name="connsiteY0" fmla="*/ 11723 h 5533292"/>
              <a:gd name="connsiteX1" fmla="*/ 0 w 4267200"/>
              <a:gd name="connsiteY1" fmla="*/ 0 h 5533292"/>
              <a:gd name="connsiteX2" fmla="*/ 105508 w 4267200"/>
              <a:gd name="connsiteY2" fmla="*/ 5533292 h 5533292"/>
              <a:gd name="connsiteX3" fmla="*/ 4056185 w 4267200"/>
              <a:gd name="connsiteY3" fmla="*/ 5498123 h 5533292"/>
              <a:gd name="connsiteX4" fmla="*/ 4267200 w 4267200"/>
              <a:gd name="connsiteY4" fmla="*/ 187872 h 5533292"/>
              <a:gd name="connsiteX5" fmla="*/ 3841228 w 4267200"/>
              <a:gd name="connsiteY5" fmla="*/ 168266 h 5533292"/>
              <a:gd name="connsiteX6" fmla="*/ 3794335 w 4267200"/>
              <a:gd name="connsiteY6" fmla="*/ 511874 h 5533292"/>
              <a:gd name="connsiteX7" fmla="*/ 3974123 w 4267200"/>
              <a:gd name="connsiteY7" fmla="*/ 503991 h 5533292"/>
              <a:gd name="connsiteX8" fmla="*/ 3927231 w 4267200"/>
              <a:gd name="connsiteY8" fmla="*/ 5111261 h 5533292"/>
              <a:gd name="connsiteX9" fmla="*/ 269631 w 4267200"/>
              <a:gd name="connsiteY9" fmla="*/ 5099538 h 5533292"/>
              <a:gd name="connsiteX10" fmla="*/ 199293 w 4267200"/>
              <a:gd name="connsiteY10" fmla="*/ 617784 h 5533292"/>
              <a:gd name="connsiteX11" fmla="*/ 355635 w 4267200"/>
              <a:gd name="connsiteY11" fmla="*/ 609701 h 5533292"/>
              <a:gd name="connsiteX12" fmla="*/ 269631 w 4267200"/>
              <a:gd name="connsiteY12" fmla="*/ 11723 h 5533292"/>
              <a:gd name="connsiteX0" fmla="*/ 269631 w 4267200"/>
              <a:gd name="connsiteY0" fmla="*/ 11723 h 5533292"/>
              <a:gd name="connsiteX1" fmla="*/ 0 w 4267200"/>
              <a:gd name="connsiteY1" fmla="*/ 0 h 5533292"/>
              <a:gd name="connsiteX2" fmla="*/ 105508 w 4267200"/>
              <a:gd name="connsiteY2" fmla="*/ 5533292 h 5533292"/>
              <a:gd name="connsiteX3" fmla="*/ 4056185 w 4267200"/>
              <a:gd name="connsiteY3" fmla="*/ 5498123 h 5533292"/>
              <a:gd name="connsiteX4" fmla="*/ 4267200 w 4267200"/>
              <a:gd name="connsiteY4" fmla="*/ 187872 h 5533292"/>
              <a:gd name="connsiteX5" fmla="*/ 3841228 w 4267200"/>
              <a:gd name="connsiteY5" fmla="*/ 156442 h 5533292"/>
              <a:gd name="connsiteX6" fmla="*/ 3794335 w 4267200"/>
              <a:gd name="connsiteY6" fmla="*/ 511874 h 5533292"/>
              <a:gd name="connsiteX7" fmla="*/ 3974123 w 4267200"/>
              <a:gd name="connsiteY7" fmla="*/ 503991 h 5533292"/>
              <a:gd name="connsiteX8" fmla="*/ 3927231 w 4267200"/>
              <a:gd name="connsiteY8" fmla="*/ 5111261 h 5533292"/>
              <a:gd name="connsiteX9" fmla="*/ 269631 w 4267200"/>
              <a:gd name="connsiteY9" fmla="*/ 5099538 h 5533292"/>
              <a:gd name="connsiteX10" fmla="*/ 199293 w 4267200"/>
              <a:gd name="connsiteY10" fmla="*/ 617784 h 5533292"/>
              <a:gd name="connsiteX11" fmla="*/ 355635 w 4267200"/>
              <a:gd name="connsiteY11" fmla="*/ 609701 h 5533292"/>
              <a:gd name="connsiteX12" fmla="*/ 269631 w 4267200"/>
              <a:gd name="connsiteY12" fmla="*/ 11723 h 5533292"/>
              <a:gd name="connsiteX0" fmla="*/ 269631 w 4267200"/>
              <a:gd name="connsiteY0" fmla="*/ 11723 h 5533292"/>
              <a:gd name="connsiteX1" fmla="*/ 0 w 4267200"/>
              <a:gd name="connsiteY1" fmla="*/ 0 h 5533292"/>
              <a:gd name="connsiteX2" fmla="*/ 105508 w 4267200"/>
              <a:gd name="connsiteY2" fmla="*/ 5533292 h 5533292"/>
              <a:gd name="connsiteX3" fmla="*/ 4056185 w 4267200"/>
              <a:gd name="connsiteY3" fmla="*/ 5498123 h 5533292"/>
              <a:gd name="connsiteX4" fmla="*/ 4267200 w 4267200"/>
              <a:gd name="connsiteY4" fmla="*/ 176048 h 5533292"/>
              <a:gd name="connsiteX5" fmla="*/ 3841228 w 4267200"/>
              <a:gd name="connsiteY5" fmla="*/ 156442 h 5533292"/>
              <a:gd name="connsiteX6" fmla="*/ 3794335 w 4267200"/>
              <a:gd name="connsiteY6" fmla="*/ 511874 h 5533292"/>
              <a:gd name="connsiteX7" fmla="*/ 3974123 w 4267200"/>
              <a:gd name="connsiteY7" fmla="*/ 503991 h 5533292"/>
              <a:gd name="connsiteX8" fmla="*/ 3927231 w 4267200"/>
              <a:gd name="connsiteY8" fmla="*/ 5111261 h 5533292"/>
              <a:gd name="connsiteX9" fmla="*/ 269631 w 4267200"/>
              <a:gd name="connsiteY9" fmla="*/ 5099538 h 5533292"/>
              <a:gd name="connsiteX10" fmla="*/ 199293 w 4267200"/>
              <a:gd name="connsiteY10" fmla="*/ 617784 h 5533292"/>
              <a:gd name="connsiteX11" fmla="*/ 355635 w 4267200"/>
              <a:gd name="connsiteY11" fmla="*/ 609701 h 5533292"/>
              <a:gd name="connsiteX12" fmla="*/ 269631 w 4267200"/>
              <a:gd name="connsiteY12" fmla="*/ 11723 h 5533292"/>
              <a:gd name="connsiteX0" fmla="*/ 269631 w 4267200"/>
              <a:gd name="connsiteY0" fmla="*/ 19605 h 5533292"/>
              <a:gd name="connsiteX1" fmla="*/ 0 w 4267200"/>
              <a:gd name="connsiteY1" fmla="*/ 0 h 5533292"/>
              <a:gd name="connsiteX2" fmla="*/ 105508 w 4267200"/>
              <a:gd name="connsiteY2" fmla="*/ 5533292 h 5533292"/>
              <a:gd name="connsiteX3" fmla="*/ 4056185 w 4267200"/>
              <a:gd name="connsiteY3" fmla="*/ 5498123 h 5533292"/>
              <a:gd name="connsiteX4" fmla="*/ 4267200 w 4267200"/>
              <a:gd name="connsiteY4" fmla="*/ 176048 h 5533292"/>
              <a:gd name="connsiteX5" fmla="*/ 3841228 w 4267200"/>
              <a:gd name="connsiteY5" fmla="*/ 156442 h 5533292"/>
              <a:gd name="connsiteX6" fmla="*/ 3794335 w 4267200"/>
              <a:gd name="connsiteY6" fmla="*/ 511874 h 5533292"/>
              <a:gd name="connsiteX7" fmla="*/ 3974123 w 4267200"/>
              <a:gd name="connsiteY7" fmla="*/ 503991 h 5533292"/>
              <a:gd name="connsiteX8" fmla="*/ 3927231 w 4267200"/>
              <a:gd name="connsiteY8" fmla="*/ 5111261 h 5533292"/>
              <a:gd name="connsiteX9" fmla="*/ 269631 w 4267200"/>
              <a:gd name="connsiteY9" fmla="*/ 5099538 h 5533292"/>
              <a:gd name="connsiteX10" fmla="*/ 199293 w 4267200"/>
              <a:gd name="connsiteY10" fmla="*/ 617784 h 5533292"/>
              <a:gd name="connsiteX11" fmla="*/ 355635 w 4267200"/>
              <a:gd name="connsiteY11" fmla="*/ 609701 h 5533292"/>
              <a:gd name="connsiteX12" fmla="*/ 269631 w 4267200"/>
              <a:gd name="connsiteY12" fmla="*/ 19605 h 5533292"/>
              <a:gd name="connsiteX0" fmla="*/ 269631 w 4267200"/>
              <a:gd name="connsiteY0" fmla="*/ 3840 h 5517527"/>
              <a:gd name="connsiteX1" fmla="*/ 0 w 4267200"/>
              <a:gd name="connsiteY1" fmla="*/ 0 h 5517527"/>
              <a:gd name="connsiteX2" fmla="*/ 105508 w 4267200"/>
              <a:gd name="connsiteY2" fmla="*/ 5517527 h 5517527"/>
              <a:gd name="connsiteX3" fmla="*/ 4056185 w 4267200"/>
              <a:gd name="connsiteY3" fmla="*/ 5482358 h 5517527"/>
              <a:gd name="connsiteX4" fmla="*/ 4267200 w 4267200"/>
              <a:gd name="connsiteY4" fmla="*/ 160283 h 5517527"/>
              <a:gd name="connsiteX5" fmla="*/ 3841228 w 4267200"/>
              <a:gd name="connsiteY5" fmla="*/ 140677 h 5517527"/>
              <a:gd name="connsiteX6" fmla="*/ 3794335 w 4267200"/>
              <a:gd name="connsiteY6" fmla="*/ 496109 h 5517527"/>
              <a:gd name="connsiteX7" fmla="*/ 3974123 w 4267200"/>
              <a:gd name="connsiteY7" fmla="*/ 488226 h 5517527"/>
              <a:gd name="connsiteX8" fmla="*/ 3927231 w 4267200"/>
              <a:gd name="connsiteY8" fmla="*/ 5095496 h 5517527"/>
              <a:gd name="connsiteX9" fmla="*/ 269631 w 4267200"/>
              <a:gd name="connsiteY9" fmla="*/ 5083773 h 5517527"/>
              <a:gd name="connsiteX10" fmla="*/ 199293 w 4267200"/>
              <a:gd name="connsiteY10" fmla="*/ 602019 h 5517527"/>
              <a:gd name="connsiteX11" fmla="*/ 355635 w 4267200"/>
              <a:gd name="connsiteY11" fmla="*/ 593936 h 5517527"/>
              <a:gd name="connsiteX12" fmla="*/ 269631 w 4267200"/>
              <a:gd name="connsiteY12" fmla="*/ 3840 h 5517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67200" h="5517527">
                <a:moveTo>
                  <a:pt x="269631" y="3840"/>
                </a:moveTo>
                <a:lnTo>
                  <a:pt x="0" y="0"/>
                </a:lnTo>
                <a:lnTo>
                  <a:pt x="105508" y="5517527"/>
                </a:lnTo>
                <a:lnTo>
                  <a:pt x="4056185" y="5482358"/>
                </a:lnTo>
                <a:lnTo>
                  <a:pt x="4267200" y="160283"/>
                </a:lnTo>
                <a:lnTo>
                  <a:pt x="3841228" y="140677"/>
                </a:lnTo>
                <a:lnTo>
                  <a:pt x="3794335" y="496109"/>
                </a:lnTo>
                <a:lnTo>
                  <a:pt x="3974123" y="488226"/>
                </a:lnTo>
                <a:lnTo>
                  <a:pt x="3927231" y="5095496"/>
                </a:lnTo>
                <a:lnTo>
                  <a:pt x="269631" y="5083773"/>
                </a:lnTo>
                <a:lnTo>
                  <a:pt x="199293" y="602019"/>
                </a:lnTo>
                <a:lnTo>
                  <a:pt x="355635" y="593936"/>
                </a:lnTo>
                <a:lnTo>
                  <a:pt x="269631" y="384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0" name="Textfeld 89"/>
          <p:cNvSpPr txBox="1"/>
          <p:nvPr/>
        </p:nvSpPr>
        <p:spPr>
          <a:xfrm>
            <a:off x="3476931" y="1989654"/>
            <a:ext cx="1555298" cy="369332"/>
          </a:xfrm>
          <a:prstGeom prst="rect">
            <a:avLst/>
          </a:prstGeom>
          <a:noFill/>
        </p:spPr>
        <p:txBody>
          <a:bodyPr wrap="none" rtlCol="0">
            <a:spAutoFit/>
          </a:bodyPr>
          <a:lstStyle/>
          <a:p>
            <a:r>
              <a:rPr lang="de-DE" dirty="0" err="1"/>
              <a:t>ibK</a:t>
            </a:r>
            <a:r>
              <a:rPr lang="de-DE" dirty="0"/>
              <a:t> einordnen</a:t>
            </a:r>
          </a:p>
        </p:txBody>
      </p:sp>
      <p:sp>
        <p:nvSpPr>
          <p:cNvPr id="91" name="Rechteck 90"/>
          <p:cNvSpPr/>
          <p:nvPr/>
        </p:nvSpPr>
        <p:spPr>
          <a:xfrm>
            <a:off x="2874936" y="5927387"/>
            <a:ext cx="3733800" cy="302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t>Ende um 17:00 Uhr</a:t>
            </a:r>
          </a:p>
        </p:txBody>
      </p:sp>
      <p:sp>
        <p:nvSpPr>
          <p:cNvPr id="93" name="Textfeld 92"/>
          <p:cNvSpPr txBox="1"/>
          <p:nvPr/>
        </p:nvSpPr>
        <p:spPr>
          <a:xfrm>
            <a:off x="3454822" y="3995207"/>
            <a:ext cx="1655774" cy="369332"/>
          </a:xfrm>
          <a:prstGeom prst="rect">
            <a:avLst/>
          </a:prstGeom>
          <a:noFill/>
        </p:spPr>
        <p:txBody>
          <a:bodyPr wrap="none" rtlCol="0">
            <a:spAutoFit/>
          </a:bodyPr>
          <a:lstStyle/>
          <a:p>
            <a:r>
              <a:rPr lang="de-DE" dirty="0"/>
              <a:t>Praxisphase mit</a:t>
            </a:r>
          </a:p>
        </p:txBody>
      </p:sp>
      <p:sp>
        <p:nvSpPr>
          <p:cNvPr id="56" name="Textfeld 55"/>
          <p:cNvSpPr txBox="1"/>
          <p:nvPr/>
        </p:nvSpPr>
        <p:spPr>
          <a:xfrm>
            <a:off x="3454852" y="4254061"/>
            <a:ext cx="2822952" cy="369332"/>
          </a:xfrm>
          <a:prstGeom prst="rect">
            <a:avLst/>
          </a:prstGeom>
          <a:noFill/>
        </p:spPr>
        <p:txBody>
          <a:bodyPr wrap="none" rtlCol="0">
            <a:spAutoFit/>
          </a:bodyPr>
          <a:lstStyle/>
          <a:p>
            <a:r>
              <a:rPr lang="de-DE" dirty="0" err="1"/>
              <a:t>LernBausteinen</a:t>
            </a:r>
            <a:r>
              <a:rPr lang="de-DE" dirty="0"/>
              <a:t> aus Klasse 8</a:t>
            </a:r>
          </a:p>
        </p:txBody>
      </p:sp>
      <p:sp>
        <p:nvSpPr>
          <p:cNvPr id="4" name="Rechteck 3"/>
          <p:cNvSpPr/>
          <p:nvPr/>
        </p:nvSpPr>
        <p:spPr>
          <a:xfrm>
            <a:off x="3454852" y="4922721"/>
            <a:ext cx="1063433" cy="923330"/>
          </a:xfrm>
          <a:prstGeom prst="rect">
            <a:avLst/>
          </a:prstGeom>
        </p:spPr>
        <p:txBody>
          <a:bodyPr wrap="none">
            <a:spAutoFit/>
          </a:bodyPr>
          <a:lstStyle/>
          <a:p>
            <a:r>
              <a:rPr lang="de-DE" dirty="0"/>
              <a:t>Sonstiges</a:t>
            </a:r>
          </a:p>
          <a:p>
            <a:r>
              <a:rPr lang="de-DE" dirty="0"/>
              <a:t>Fragen</a:t>
            </a:r>
          </a:p>
          <a:p>
            <a:r>
              <a:rPr lang="de-DE" dirty="0"/>
              <a:t>Reflexion</a:t>
            </a:r>
          </a:p>
        </p:txBody>
      </p:sp>
      <p:grpSp>
        <p:nvGrpSpPr>
          <p:cNvPr id="2" name="Gruppieren 1"/>
          <p:cNvGrpSpPr/>
          <p:nvPr/>
        </p:nvGrpSpPr>
        <p:grpSpPr>
          <a:xfrm>
            <a:off x="271523" y="281392"/>
            <a:ext cx="1334068" cy="1236512"/>
            <a:chOff x="271523" y="281392"/>
            <a:chExt cx="1334068" cy="1236512"/>
          </a:xfrm>
        </p:grpSpPr>
        <p:grpSp>
          <p:nvGrpSpPr>
            <p:cNvPr id="52" name="Gruppieren 51"/>
            <p:cNvGrpSpPr/>
            <p:nvPr/>
          </p:nvGrpSpPr>
          <p:grpSpPr>
            <a:xfrm>
              <a:off x="402353" y="439121"/>
              <a:ext cx="1040893" cy="921267"/>
              <a:chOff x="376783" y="4333568"/>
              <a:chExt cx="1534216" cy="1357894"/>
            </a:xfrm>
          </p:grpSpPr>
          <p:sp>
            <p:nvSpPr>
              <p:cNvPr id="53" name="Freihandform 42"/>
              <p:cNvSpPr/>
              <p:nvPr/>
            </p:nvSpPr>
            <p:spPr>
              <a:xfrm>
                <a:off x="440322" y="4377111"/>
                <a:ext cx="555171" cy="609600"/>
              </a:xfrm>
              <a:custGeom>
                <a:avLst/>
                <a:gdLst>
                  <a:gd name="connsiteX0" fmla="*/ 0 w 555171"/>
                  <a:gd name="connsiteY0" fmla="*/ 555171 h 609600"/>
                  <a:gd name="connsiteX1" fmla="*/ 21771 w 555171"/>
                  <a:gd name="connsiteY1" fmla="*/ 10886 h 609600"/>
                  <a:gd name="connsiteX2" fmla="*/ 185057 w 555171"/>
                  <a:gd name="connsiteY2" fmla="*/ 0 h 609600"/>
                  <a:gd name="connsiteX3" fmla="*/ 359228 w 555171"/>
                  <a:gd name="connsiteY3" fmla="*/ 381000 h 609600"/>
                  <a:gd name="connsiteX4" fmla="*/ 413657 w 555171"/>
                  <a:gd name="connsiteY4" fmla="*/ 0 h 609600"/>
                  <a:gd name="connsiteX5" fmla="*/ 555171 w 555171"/>
                  <a:gd name="connsiteY5" fmla="*/ 10886 h 609600"/>
                  <a:gd name="connsiteX6" fmla="*/ 446314 w 555171"/>
                  <a:gd name="connsiteY6" fmla="*/ 587829 h 609600"/>
                  <a:gd name="connsiteX7" fmla="*/ 293914 w 555171"/>
                  <a:gd name="connsiteY7" fmla="*/ 598714 h 609600"/>
                  <a:gd name="connsiteX8" fmla="*/ 130628 w 555171"/>
                  <a:gd name="connsiteY8" fmla="*/ 141514 h 609600"/>
                  <a:gd name="connsiteX9" fmla="*/ 152400 w 555171"/>
                  <a:gd name="connsiteY9" fmla="*/ 609600 h 609600"/>
                  <a:gd name="connsiteX10" fmla="*/ 0 w 555171"/>
                  <a:gd name="connsiteY10" fmla="*/ 555171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5171" h="609600">
                    <a:moveTo>
                      <a:pt x="0" y="555171"/>
                    </a:moveTo>
                    <a:lnTo>
                      <a:pt x="21771" y="10886"/>
                    </a:lnTo>
                    <a:lnTo>
                      <a:pt x="185057" y="0"/>
                    </a:lnTo>
                    <a:lnTo>
                      <a:pt x="359228" y="381000"/>
                    </a:lnTo>
                    <a:lnTo>
                      <a:pt x="413657" y="0"/>
                    </a:lnTo>
                    <a:lnTo>
                      <a:pt x="555171" y="10886"/>
                    </a:lnTo>
                    <a:lnTo>
                      <a:pt x="446314" y="587829"/>
                    </a:lnTo>
                    <a:lnTo>
                      <a:pt x="293914" y="598714"/>
                    </a:lnTo>
                    <a:lnTo>
                      <a:pt x="130628" y="141514"/>
                    </a:lnTo>
                    <a:lnTo>
                      <a:pt x="152400" y="609600"/>
                    </a:lnTo>
                    <a:lnTo>
                      <a:pt x="0" y="55517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7" name="Freihandform 43"/>
              <p:cNvSpPr/>
              <p:nvPr/>
            </p:nvSpPr>
            <p:spPr>
              <a:xfrm>
                <a:off x="951950" y="4507740"/>
                <a:ext cx="609600" cy="457200"/>
              </a:xfrm>
              <a:custGeom>
                <a:avLst/>
                <a:gdLst>
                  <a:gd name="connsiteX0" fmla="*/ 97972 w 609600"/>
                  <a:gd name="connsiteY0" fmla="*/ 21771 h 457200"/>
                  <a:gd name="connsiteX1" fmla="*/ 0 w 609600"/>
                  <a:gd name="connsiteY1" fmla="*/ 21771 h 457200"/>
                  <a:gd name="connsiteX2" fmla="*/ 108858 w 609600"/>
                  <a:gd name="connsiteY2" fmla="*/ 435428 h 457200"/>
                  <a:gd name="connsiteX3" fmla="*/ 206829 w 609600"/>
                  <a:gd name="connsiteY3" fmla="*/ 446314 h 457200"/>
                  <a:gd name="connsiteX4" fmla="*/ 283029 w 609600"/>
                  <a:gd name="connsiteY4" fmla="*/ 163285 h 457200"/>
                  <a:gd name="connsiteX5" fmla="*/ 359229 w 609600"/>
                  <a:gd name="connsiteY5" fmla="*/ 457200 h 457200"/>
                  <a:gd name="connsiteX6" fmla="*/ 478972 w 609600"/>
                  <a:gd name="connsiteY6" fmla="*/ 446314 h 457200"/>
                  <a:gd name="connsiteX7" fmla="*/ 609600 w 609600"/>
                  <a:gd name="connsiteY7" fmla="*/ 10885 h 457200"/>
                  <a:gd name="connsiteX8" fmla="*/ 468086 w 609600"/>
                  <a:gd name="connsiteY8" fmla="*/ 21771 h 457200"/>
                  <a:gd name="connsiteX9" fmla="*/ 402772 w 609600"/>
                  <a:gd name="connsiteY9" fmla="*/ 315685 h 457200"/>
                  <a:gd name="connsiteX10" fmla="*/ 315686 w 609600"/>
                  <a:gd name="connsiteY10" fmla="*/ 0 h 457200"/>
                  <a:gd name="connsiteX11" fmla="*/ 228600 w 609600"/>
                  <a:gd name="connsiteY11" fmla="*/ 10885 h 457200"/>
                  <a:gd name="connsiteX12" fmla="*/ 141515 w 609600"/>
                  <a:gd name="connsiteY12" fmla="*/ 304800 h 457200"/>
                  <a:gd name="connsiteX13" fmla="*/ 97972 w 609600"/>
                  <a:gd name="connsiteY13" fmla="*/ 21771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9600" h="457200">
                    <a:moveTo>
                      <a:pt x="97972" y="21771"/>
                    </a:moveTo>
                    <a:lnTo>
                      <a:pt x="0" y="21771"/>
                    </a:lnTo>
                    <a:lnTo>
                      <a:pt x="108858" y="435428"/>
                    </a:lnTo>
                    <a:lnTo>
                      <a:pt x="206829" y="446314"/>
                    </a:lnTo>
                    <a:lnTo>
                      <a:pt x="283029" y="163285"/>
                    </a:lnTo>
                    <a:lnTo>
                      <a:pt x="359229" y="457200"/>
                    </a:lnTo>
                    <a:lnTo>
                      <a:pt x="478972" y="446314"/>
                    </a:lnTo>
                    <a:lnTo>
                      <a:pt x="609600" y="10885"/>
                    </a:lnTo>
                    <a:lnTo>
                      <a:pt x="468086" y="21771"/>
                    </a:lnTo>
                    <a:lnTo>
                      <a:pt x="402772" y="315685"/>
                    </a:lnTo>
                    <a:lnTo>
                      <a:pt x="315686" y="0"/>
                    </a:lnTo>
                    <a:lnTo>
                      <a:pt x="228600" y="10885"/>
                    </a:lnTo>
                    <a:lnTo>
                      <a:pt x="141515" y="304800"/>
                    </a:lnTo>
                    <a:lnTo>
                      <a:pt x="97972" y="2177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8" name="Freihandform 44"/>
              <p:cNvSpPr/>
              <p:nvPr/>
            </p:nvSpPr>
            <p:spPr>
              <a:xfrm>
                <a:off x="1432028" y="4333568"/>
                <a:ext cx="478971" cy="653143"/>
              </a:xfrm>
              <a:custGeom>
                <a:avLst/>
                <a:gdLst>
                  <a:gd name="connsiteX0" fmla="*/ 152400 w 478971"/>
                  <a:gd name="connsiteY0" fmla="*/ 620486 h 653143"/>
                  <a:gd name="connsiteX1" fmla="*/ 141514 w 478971"/>
                  <a:gd name="connsiteY1" fmla="*/ 108857 h 653143"/>
                  <a:gd name="connsiteX2" fmla="*/ 0 w 478971"/>
                  <a:gd name="connsiteY2" fmla="*/ 130629 h 653143"/>
                  <a:gd name="connsiteX3" fmla="*/ 0 w 478971"/>
                  <a:gd name="connsiteY3" fmla="*/ 0 h 653143"/>
                  <a:gd name="connsiteX4" fmla="*/ 478971 w 478971"/>
                  <a:gd name="connsiteY4" fmla="*/ 32657 h 653143"/>
                  <a:gd name="connsiteX5" fmla="*/ 468086 w 478971"/>
                  <a:gd name="connsiteY5" fmla="*/ 141514 h 653143"/>
                  <a:gd name="connsiteX6" fmla="*/ 239486 w 478971"/>
                  <a:gd name="connsiteY6" fmla="*/ 141514 h 653143"/>
                  <a:gd name="connsiteX7" fmla="*/ 261257 w 478971"/>
                  <a:gd name="connsiteY7" fmla="*/ 653143 h 653143"/>
                  <a:gd name="connsiteX8" fmla="*/ 152400 w 478971"/>
                  <a:gd name="connsiteY8" fmla="*/ 620486 h 653143"/>
                  <a:gd name="connsiteX0" fmla="*/ 152400 w 478971"/>
                  <a:gd name="connsiteY0" fmla="*/ 620486 h 653143"/>
                  <a:gd name="connsiteX1" fmla="*/ 128357 w 478971"/>
                  <a:gd name="connsiteY1" fmla="*/ 141749 h 653143"/>
                  <a:gd name="connsiteX2" fmla="*/ 0 w 478971"/>
                  <a:gd name="connsiteY2" fmla="*/ 130629 h 653143"/>
                  <a:gd name="connsiteX3" fmla="*/ 0 w 478971"/>
                  <a:gd name="connsiteY3" fmla="*/ 0 h 653143"/>
                  <a:gd name="connsiteX4" fmla="*/ 478971 w 478971"/>
                  <a:gd name="connsiteY4" fmla="*/ 32657 h 653143"/>
                  <a:gd name="connsiteX5" fmla="*/ 468086 w 478971"/>
                  <a:gd name="connsiteY5" fmla="*/ 141514 h 653143"/>
                  <a:gd name="connsiteX6" fmla="*/ 239486 w 478971"/>
                  <a:gd name="connsiteY6" fmla="*/ 141514 h 653143"/>
                  <a:gd name="connsiteX7" fmla="*/ 261257 w 478971"/>
                  <a:gd name="connsiteY7" fmla="*/ 653143 h 653143"/>
                  <a:gd name="connsiteX8" fmla="*/ 152400 w 478971"/>
                  <a:gd name="connsiteY8" fmla="*/ 620486 h 653143"/>
                  <a:gd name="connsiteX0" fmla="*/ 119507 w 478971"/>
                  <a:gd name="connsiteY0" fmla="*/ 620486 h 653143"/>
                  <a:gd name="connsiteX1" fmla="*/ 128357 w 478971"/>
                  <a:gd name="connsiteY1" fmla="*/ 141749 h 653143"/>
                  <a:gd name="connsiteX2" fmla="*/ 0 w 478971"/>
                  <a:gd name="connsiteY2" fmla="*/ 130629 h 653143"/>
                  <a:gd name="connsiteX3" fmla="*/ 0 w 478971"/>
                  <a:gd name="connsiteY3" fmla="*/ 0 h 653143"/>
                  <a:gd name="connsiteX4" fmla="*/ 478971 w 478971"/>
                  <a:gd name="connsiteY4" fmla="*/ 32657 h 653143"/>
                  <a:gd name="connsiteX5" fmla="*/ 468086 w 478971"/>
                  <a:gd name="connsiteY5" fmla="*/ 141514 h 653143"/>
                  <a:gd name="connsiteX6" fmla="*/ 239486 w 478971"/>
                  <a:gd name="connsiteY6" fmla="*/ 141514 h 653143"/>
                  <a:gd name="connsiteX7" fmla="*/ 261257 w 478971"/>
                  <a:gd name="connsiteY7" fmla="*/ 653143 h 653143"/>
                  <a:gd name="connsiteX8" fmla="*/ 119507 w 478971"/>
                  <a:gd name="connsiteY8" fmla="*/ 620486 h 653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8971" h="653143">
                    <a:moveTo>
                      <a:pt x="119507" y="620486"/>
                    </a:moveTo>
                    <a:lnTo>
                      <a:pt x="128357" y="141749"/>
                    </a:lnTo>
                    <a:lnTo>
                      <a:pt x="0" y="130629"/>
                    </a:lnTo>
                    <a:lnTo>
                      <a:pt x="0" y="0"/>
                    </a:lnTo>
                    <a:lnTo>
                      <a:pt x="478971" y="32657"/>
                    </a:lnTo>
                    <a:lnTo>
                      <a:pt x="468086" y="141514"/>
                    </a:lnTo>
                    <a:lnTo>
                      <a:pt x="239486" y="141514"/>
                    </a:lnTo>
                    <a:lnTo>
                      <a:pt x="261257" y="653143"/>
                    </a:lnTo>
                    <a:lnTo>
                      <a:pt x="119507" y="62048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64" name="Gruppieren 63"/>
              <p:cNvGrpSpPr/>
              <p:nvPr/>
            </p:nvGrpSpPr>
            <p:grpSpPr>
              <a:xfrm>
                <a:off x="376783" y="5004666"/>
                <a:ext cx="1499220" cy="686796"/>
                <a:chOff x="2494945" y="5226423"/>
                <a:chExt cx="1265648" cy="579796"/>
              </a:xfrm>
              <a:solidFill>
                <a:schemeClr val="accent1"/>
              </a:solidFill>
            </p:grpSpPr>
            <p:sp>
              <p:nvSpPr>
                <p:cNvPr id="65" name="Freihandform 46"/>
                <p:cNvSpPr/>
                <p:nvPr/>
              </p:nvSpPr>
              <p:spPr>
                <a:xfrm>
                  <a:off x="2494945" y="5227485"/>
                  <a:ext cx="443696" cy="547869"/>
                </a:xfrm>
                <a:custGeom>
                  <a:avLst/>
                  <a:gdLst>
                    <a:gd name="connsiteX0" fmla="*/ 46299 w 443696"/>
                    <a:gd name="connsiteY0" fmla="*/ 0 h 547869"/>
                    <a:gd name="connsiteX1" fmla="*/ 57874 w 443696"/>
                    <a:gd name="connsiteY1" fmla="*/ 104172 h 547869"/>
                    <a:gd name="connsiteX2" fmla="*/ 285509 w 443696"/>
                    <a:gd name="connsiteY2" fmla="*/ 92598 h 547869"/>
                    <a:gd name="connsiteX3" fmla="*/ 0 w 443696"/>
                    <a:gd name="connsiteY3" fmla="*/ 547869 h 547869"/>
                    <a:gd name="connsiteX4" fmla="*/ 424405 w 443696"/>
                    <a:gd name="connsiteY4" fmla="*/ 532436 h 547869"/>
                    <a:gd name="connsiteX5" fmla="*/ 408972 w 443696"/>
                    <a:gd name="connsiteY5" fmla="*/ 428263 h 547869"/>
                    <a:gd name="connsiteX6" fmla="*/ 173620 w 443696"/>
                    <a:gd name="connsiteY6" fmla="*/ 459129 h 547869"/>
                    <a:gd name="connsiteX7" fmla="*/ 443696 w 443696"/>
                    <a:gd name="connsiteY7" fmla="*/ 15433 h 547869"/>
                    <a:gd name="connsiteX8" fmla="*/ 46299 w 443696"/>
                    <a:gd name="connsiteY8" fmla="*/ 0 h 547869"/>
                    <a:gd name="connsiteX0" fmla="*/ 46299 w 443696"/>
                    <a:gd name="connsiteY0" fmla="*/ 0 h 547869"/>
                    <a:gd name="connsiteX1" fmla="*/ 60092 w 443696"/>
                    <a:gd name="connsiteY1" fmla="*/ 113046 h 547869"/>
                    <a:gd name="connsiteX2" fmla="*/ 285509 w 443696"/>
                    <a:gd name="connsiteY2" fmla="*/ 92598 h 547869"/>
                    <a:gd name="connsiteX3" fmla="*/ 0 w 443696"/>
                    <a:gd name="connsiteY3" fmla="*/ 547869 h 547869"/>
                    <a:gd name="connsiteX4" fmla="*/ 424405 w 443696"/>
                    <a:gd name="connsiteY4" fmla="*/ 532436 h 547869"/>
                    <a:gd name="connsiteX5" fmla="*/ 408972 w 443696"/>
                    <a:gd name="connsiteY5" fmla="*/ 428263 h 547869"/>
                    <a:gd name="connsiteX6" fmla="*/ 173620 w 443696"/>
                    <a:gd name="connsiteY6" fmla="*/ 459129 h 547869"/>
                    <a:gd name="connsiteX7" fmla="*/ 443696 w 443696"/>
                    <a:gd name="connsiteY7" fmla="*/ 15433 h 547869"/>
                    <a:gd name="connsiteX8" fmla="*/ 46299 w 443696"/>
                    <a:gd name="connsiteY8" fmla="*/ 0 h 547869"/>
                    <a:gd name="connsiteX0" fmla="*/ 46299 w 443696"/>
                    <a:gd name="connsiteY0" fmla="*/ 0 h 547869"/>
                    <a:gd name="connsiteX1" fmla="*/ 60092 w 443696"/>
                    <a:gd name="connsiteY1" fmla="*/ 113046 h 547869"/>
                    <a:gd name="connsiteX2" fmla="*/ 272199 w 443696"/>
                    <a:gd name="connsiteY2" fmla="*/ 99252 h 547869"/>
                    <a:gd name="connsiteX3" fmla="*/ 0 w 443696"/>
                    <a:gd name="connsiteY3" fmla="*/ 547869 h 547869"/>
                    <a:gd name="connsiteX4" fmla="*/ 424405 w 443696"/>
                    <a:gd name="connsiteY4" fmla="*/ 532436 h 547869"/>
                    <a:gd name="connsiteX5" fmla="*/ 408972 w 443696"/>
                    <a:gd name="connsiteY5" fmla="*/ 428263 h 547869"/>
                    <a:gd name="connsiteX6" fmla="*/ 173620 w 443696"/>
                    <a:gd name="connsiteY6" fmla="*/ 459129 h 547869"/>
                    <a:gd name="connsiteX7" fmla="*/ 443696 w 443696"/>
                    <a:gd name="connsiteY7" fmla="*/ 15433 h 547869"/>
                    <a:gd name="connsiteX8" fmla="*/ 46299 w 443696"/>
                    <a:gd name="connsiteY8" fmla="*/ 0 h 547869"/>
                    <a:gd name="connsiteX0" fmla="*/ 46299 w 443696"/>
                    <a:gd name="connsiteY0" fmla="*/ 0 h 547869"/>
                    <a:gd name="connsiteX1" fmla="*/ 60092 w 443696"/>
                    <a:gd name="connsiteY1" fmla="*/ 113046 h 547869"/>
                    <a:gd name="connsiteX2" fmla="*/ 272199 w 443696"/>
                    <a:gd name="connsiteY2" fmla="*/ 99252 h 547869"/>
                    <a:gd name="connsiteX3" fmla="*/ 0 w 443696"/>
                    <a:gd name="connsiteY3" fmla="*/ 547869 h 547869"/>
                    <a:gd name="connsiteX4" fmla="*/ 424405 w 443696"/>
                    <a:gd name="connsiteY4" fmla="*/ 532436 h 547869"/>
                    <a:gd name="connsiteX5" fmla="*/ 408972 w 443696"/>
                    <a:gd name="connsiteY5" fmla="*/ 428263 h 547869"/>
                    <a:gd name="connsiteX6" fmla="*/ 189147 w 443696"/>
                    <a:gd name="connsiteY6" fmla="*/ 448038 h 547869"/>
                    <a:gd name="connsiteX7" fmla="*/ 443696 w 443696"/>
                    <a:gd name="connsiteY7" fmla="*/ 15433 h 547869"/>
                    <a:gd name="connsiteX8" fmla="*/ 46299 w 443696"/>
                    <a:gd name="connsiteY8" fmla="*/ 0 h 547869"/>
                    <a:gd name="connsiteX0" fmla="*/ 46299 w 443696"/>
                    <a:gd name="connsiteY0" fmla="*/ 0 h 547869"/>
                    <a:gd name="connsiteX1" fmla="*/ 60092 w 443696"/>
                    <a:gd name="connsiteY1" fmla="*/ 113046 h 547869"/>
                    <a:gd name="connsiteX2" fmla="*/ 272199 w 443696"/>
                    <a:gd name="connsiteY2" fmla="*/ 99252 h 547869"/>
                    <a:gd name="connsiteX3" fmla="*/ 0 w 443696"/>
                    <a:gd name="connsiteY3" fmla="*/ 547869 h 547869"/>
                    <a:gd name="connsiteX4" fmla="*/ 424405 w 443696"/>
                    <a:gd name="connsiteY4" fmla="*/ 532436 h 547869"/>
                    <a:gd name="connsiteX5" fmla="*/ 420063 w 443696"/>
                    <a:gd name="connsiteY5" fmla="*/ 412736 h 547869"/>
                    <a:gd name="connsiteX6" fmla="*/ 189147 w 443696"/>
                    <a:gd name="connsiteY6" fmla="*/ 448038 h 547869"/>
                    <a:gd name="connsiteX7" fmla="*/ 443696 w 443696"/>
                    <a:gd name="connsiteY7" fmla="*/ 15433 h 547869"/>
                    <a:gd name="connsiteX8" fmla="*/ 46299 w 443696"/>
                    <a:gd name="connsiteY8" fmla="*/ 0 h 547869"/>
                    <a:gd name="connsiteX0" fmla="*/ 46299 w 443696"/>
                    <a:gd name="connsiteY0" fmla="*/ 0 h 547869"/>
                    <a:gd name="connsiteX1" fmla="*/ 31255 w 443696"/>
                    <a:gd name="connsiteY1" fmla="*/ 113046 h 547869"/>
                    <a:gd name="connsiteX2" fmla="*/ 272199 w 443696"/>
                    <a:gd name="connsiteY2" fmla="*/ 99252 h 547869"/>
                    <a:gd name="connsiteX3" fmla="*/ 0 w 443696"/>
                    <a:gd name="connsiteY3" fmla="*/ 547869 h 547869"/>
                    <a:gd name="connsiteX4" fmla="*/ 424405 w 443696"/>
                    <a:gd name="connsiteY4" fmla="*/ 532436 h 547869"/>
                    <a:gd name="connsiteX5" fmla="*/ 420063 w 443696"/>
                    <a:gd name="connsiteY5" fmla="*/ 412736 h 547869"/>
                    <a:gd name="connsiteX6" fmla="*/ 189147 w 443696"/>
                    <a:gd name="connsiteY6" fmla="*/ 448038 h 547869"/>
                    <a:gd name="connsiteX7" fmla="*/ 443696 w 443696"/>
                    <a:gd name="connsiteY7" fmla="*/ 15433 h 547869"/>
                    <a:gd name="connsiteX8" fmla="*/ 46299 w 443696"/>
                    <a:gd name="connsiteY8" fmla="*/ 0 h 547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3696" h="547869">
                      <a:moveTo>
                        <a:pt x="46299" y="0"/>
                      </a:moveTo>
                      <a:lnTo>
                        <a:pt x="31255" y="113046"/>
                      </a:lnTo>
                      <a:lnTo>
                        <a:pt x="272199" y="99252"/>
                      </a:lnTo>
                      <a:lnTo>
                        <a:pt x="0" y="547869"/>
                      </a:lnTo>
                      <a:lnTo>
                        <a:pt x="424405" y="532436"/>
                      </a:lnTo>
                      <a:lnTo>
                        <a:pt x="420063" y="412736"/>
                      </a:lnTo>
                      <a:lnTo>
                        <a:pt x="189147" y="448038"/>
                      </a:lnTo>
                      <a:lnTo>
                        <a:pt x="443696" y="15433"/>
                      </a:lnTo>
                      <a:lnTo>
                        <a:pt x="46299"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6" name="Freihandform 47"/>
                <p:cNvSpPr/>
                <p:nvPr/>
              </p:nvSpPr>
              <p:spPr>
                <a:xfrm>
                  <a:off x="3297606" y="5226423"/>
                  <a:ext cx="462987" cy="556647"/>
                </a:xfrm>
                <a:custGeom>
                  <a:avLst/>
                  <a:gdLst>
                    <a:gd name="connsiteX0" fmla="*/ 216061 w 462987"/>
                    <a:gd name="connsiteY0" fmla="*/ 246926 h 563301"/>
                    <a:gd name="connsiteX1" fmla="*/ 239210 w 462987"/>
                    <a:gd name="connsiteY1" fmla="*/ 324091 h 563301"/>
                    <a:gd name="connsiteX2" fmla="*/ 358815 w 462987"/>
                    <a:gd name="connsiteY2" fmla="*/ 324091 h 563301"/>
                    <a:gd name="connsiteX3" fmla="*/ 343382 w 462987"/>
                    <a:gd name="connsiteY3" fmla="*/ 482278 h 563301"/>
                    <a:gd name="connsiteX4" fmla="*/ 173620 w 462987"/>
                    <a:gd name="connsiteY4" fmla="*/ 493853 h 563301"/>
                    <a:gd name="connsiteX5" fmla="*/ 69448 w 462987"/>
                    <a:gd name="connsiteY5" fmla="*/ 316374 h 563301"/>
                    <a:gd name="connsiteX6" fmla="*/ 150471 w 462987"/>
                    <a:gd name="connsiteY6" fmla="*/ 108030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43382 w 462987"/>
                    <a:gd name="connsiteY3" fmla="*/ 482278 h 563301"/>
                    <a:gd name="connsiteX4" fmla="*/ 173620 w 462987"/>
                    <a:gd name="connsiteY4" fmla="*/ 493853 h 563301"/>
                    <a:gd name="connsiteX5" fmla="*/ 92597 w 462987"/>
                    <a:gd name="connsiteY5" fmla="*/ 316374 h 563301"/>
                    <a:gd name="connsiteX6" fmla="*/ 150471 w 462987"/>
                    <a:gd name="connsiteY6" fmla="*/ 108030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43382 w 462987"/>
                    <a:gd name="connsiteY3" fmla="*/ 482278 h 563301"/>
                    <a:gd name="connsiteX4" fmla="*/ 192911 w 462987"/>
                    <a:gd name="connsiteY4" fmla="*/ 482278 h 563301"/>
                    <a:gd name="connsiteX5" fmla="*/ 92597 w 462987"/>
                    <a:gd name="connsiteY5" fmla="*/ 316374 h 563301"/>
                    <a:gd name="connsiteX6" fmla="*/ 150471 w 462987"/>
                    <a:gd name="connsiteY6" fmla="*/ 108030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31808 w 462987"/>
                    <a:gd name="connsiteY3" fmla="*/ 459128 h 563301"/>
                    <a:gd name="connsiteX4" fmla="*/ 192911 w 462987"/>
                    <a:gd name="connsiteY4" fmla="*/ 482278 h 563301"/>
                    <a:gd name="connsiteX5" fmla="*/ 92597 w 462987"/>
                    <a:gd name="connsiteY5" fmla="*/ 316374 h 563301"/>
                    <a:gd name="connsiteX6" fmla="*/ 150471 w 462987"/>
                    <a:gd name="connsiteY6" fmla="*/ 108030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31808 w 462987"/>
                    <a:gd name="connsiteY3" fmla="*/ 459128 h 563301"/>
                    <a:gd name="connsiteX4" fmla="*/ 192911 w 462987"/>
                    <a:gd name="connsiteY4" fmla="*/ 482278 h 563301"/>
                    <a:gd name="connsiteX5" fmla="*/ 92597 w 462987"/>
                    <a:gd name="connsiteY5" fmla="*/ 316374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31808 w 462987"/>
                    <a:gd name="connsiteY3" fmla="*/ 459128 h 563301"/>
                    <a:gd name="connsiteX4" fmla="*/ 192911 w 462987"/>
                    <a:gd name="connsiteY4" fmla="*/ 482278 h 563301"/>
                    <a:gd name="connsiteX5" fmla="*/ 116998 w 462987"/>
                    <a:gd name="connsiteY5" fmla="*/ 311938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31808 w 462987"/>
                    <a:gd name="connsiteY3" fmla="*/ 459128 h 563301"/>
                    <a:gd name="connsiteX4" fmla="*/ 195129 w 462987"/>
                    <a:gd name="connsiteY4" fmla="*/ 466750 h 563301"/>
                    <a:gd name="connsiteX5" fmla="*/ 116998 w 462987"/>
                    <a:gd name="connsiteY5" fmla="*/ 311938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16280 w 462987"/>
                    <a:gd name="connsiteY3" fmla="*/ 448037 h 563301"/>
                    <a:gd name="connsiteX4" fmla="*/ 195129 w 462987"/>
                    <a:gd name="connsiteY4" fmla="*/ 466750 h 563301"/>
                    <a:gd name="connsiteX5" fmla="*/ 116998 w 462987"/>
                    <a:gd name="connsiteY5" fmla="*/ 311938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16280 w 462987"/>
                    <a:gd name="connsiteY3" fmla="*/ 448037 h 563301"/>
                    <a:gd name="connsiteX4" fmla="*/ 195129 w 462987"/>
                    <a:gd name="connsiteY4" fmla="*/ 466750 h 563301"/>
                    <a:gd name="connsiteX5" fmla="*/ 116998 w 462987"/>
                    <a:gd name="connsiteY5" fmla="*/ 311938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31304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16280 w 462987"/>
                    <a:gd name="connsiteY3" fmla="*/ 448037 h 563301"/>
                    <a:gd name="connsiteX4" fmla="*/ 195129 w 462987"/>
                    <a:gd name="connsiteY4" fmla="*/ 466750 h 563301"/>
                    <a:gd name="connsiteX5" fmla="*/ 116998 w 462987"/>
                    <a:gd name="connsiteY5" fmla="*/ 311938 h 563301"/>
                    <a:gd name="connsiteX6" fmla="*/ 150471 w 462987"/>
                    <a:gd name="connsiteY6" fmla="*/ 115747 h 563301"/>
                    <a:gd name="connsiteX7" fmla="*/ 332869 w 462987"/>
                    <a:gd name="connsiteY7" fmla="*/ 87676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31304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16280 w 462987"/>
                    <a:gd name="connsiteY3" fmla="*/ 448037 h 563301"/>
                    <a:gd name="connsiteX4" fmla="*/ 195129 w 462987"/>
                    <a:gd name="connsiteY4" fmla="*/ 466750 h 563301"/>
                    <a:gd name="connsiteX5" fmla="*/ 116998 w 462987"/>
                    <a:gd name="connsiteY5" fmla="*/ 311938 h 563301"/>
                    <a:gd name="connsiteX6" fmla="*/ 154907 w 462987"/>
                    <a:gd name="connsiteY6" fmla="*/ 131275 h 563301"/>
                    <a:gd name="connsiteX7" fmla="*/ 332869 w 462987"/>
                    <a:gd name="connsiteY7" fmla="*/ 87676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31304 h 563301"/>
                    <a:gd name="connsiteX16" fmla="*/ 216061 w 462987"/>
                    <a:gd name="connsiteY16" fmla="*/ 246926 h 563301"/>
                    <a:gd name="connsiteX0" fmla="*/ 216061 w 462987"/>
                    <a:gd name="connsiteY0" fmla="*/ 240272 h 556647"/>
                    <a:gd name="connsiteX1" fmla="*/ 239210 w 462987"/>
                    <a:gd name="connsiteY1" fmla="*/ 317437 h 556647"/>
                    <a:gd name="connsiteX2" fmla="*/ 358815 w 462987"/>
                    <a:gd name="connsiteY2" fmla="*/ 317437 h 556647"/>
                    <a:gd name="connsiteX3" fmla="*/ 316280 w 462987"/>
                    <a:gd name="connsiteY3" fmla="*/ 441383 h 556647"/>
                    <a:gd name="connsiteX4" fmla="*/ 195129 w 462987"/>
                    <a:gd name="connsiteY4" fmla="*/ 460096 h 556647"/>
                    <a:gd name="connsiteX5" fmla="*/ 116998 w 462987"/>
                    <a:gd name="connsiteY5" fmla="*/ 305284 h 556647"/>
                    <a:gd name="connsiteX6" fmla="*/ 154907 w 462987"/>
                    <a:gd name="connsiteY6" fmla="*/ 124621 h 556647"/>
                    <a:gd name="connsiteX7" fmla="*/ 332869 w 462987"/>
                    <a:gd name="connsiteY7" fmla="*/ 81022 h 556647"/>
                    <a:gd name="connsiteX8" fmla="*/ 435980 w 462987"/>
                    <a:gd name="connsiteY8" fmla="*/ 136100 h 556647"/>
                    <a:gd name="connsiteX9" fmla="*/ 462987 w 462987"/>
                    <a:gd name="connsiteY9" fmla="*/ 47361 h 556647"/>
                    <a:gd name="connsiteX10" fmla="*/ 304705 w 462987"/>
                    <a:gd name="connsiteY10" fmla="*/ 0 h 556647"/>
                    <a:gd name="connsiteX11" fmla="*/ 65590 w 462987"/>
                    <a:gd name="connsiteY11" fmla="*/ 58936 h 556647"/>
                    <a:gd name="connsiteX12" fmla="*/ 0 w 462987"/>
                    <a:gd name="connsiteY12" fmla="*/ 332870 h 556647"/>
                    <a:gd name="connsiteX13" fmla="*/ 158187 w 462987"/>
                    <a:gd name="connsiteY13" fmla="*/ 556647 h 556647"/>
                    <a:gd name="connsiteX14" fmla="*/ 424405 w 462987"/>
                    <a:gd name="connsiteY14" fmla="*/ 506490 h 556647"/>
                    <a:gd name="connsiteX15" fmla="*/ 435980 w 462987"/>
                    <a:gd name="connsiteY15" fmla="*/ 224650 h 556647"/>
                    <a:gd name="connsiteX16" fmla="*/ 216061 w 462987"/>
                    <a:gd name="connsiteY16" fmla="*/ 240272 h 556647"/>
                    <a:gd name="connsiteX0" fmla="*/ 216061 w 462987"/>
                    <a:gd name="connsiteY0" fmla="*/ 240272 h 556647"/>
                    <a:gd name="connsiteX1" fmla="*/ 239210 w 462987"/>
                    <a:gd name="connsiteY1" fmla="*/ 317437 h 556647"/>
                    <a:gd name="connsiteX2" fmla="*/ 358815 w 462987"/>
                    <a:gd name="connsiteY2" fmla="*/ 317437 h 556647"/>
                    <a:gd name="connsiteX3" fmla="*/ 316280 w 462987"/>
                    <a:gd name="connsiteY3" fmla="*/ 441383 h 556647"/>
                    <a:gd name="connsiteX4" fmla="*/ 195129 w 462987"/>
                    <a:gd name="connsiteY4" fmla="*/ 460096 h 556647"/>
                    <a:gd name="connsiteX5" fmla="*/ 116998 w 462987"/>
                    <a:gd name="connsiteY5" fmla="*/ 305284 h 556647"/>
                    <a:gd name="connsiteX6" fmla="*/ 154907 w 462987"/>
                    <a:gd name="connsiteY6" fmla="*/ 124621 h 556647"/>
                    <a:gd name="connsiteX7" fmla="*/ 310687 w 462987"/>
                    <a:gd name="connsiteY7" fmla="*/ 81022 h 556647"/>
                    <a:gd name="connsiteX8" fmla="*/ 435980 w 462987"/>
                    <a:gd name="connsiteY8" fmla="*/ 136100 h 556647"/>
                    <a:gd name="connsiteX9" fmla="*/ 462987 w 462987"/>
                    <a:gd name="connsiteY9" fmla="*/ 47361 h 556647"/>
                    <a:gd name="connsiteX10" fmla="*/ 304705 w 462987"/>
                    <a:gd name="connsiteY10" fmla="*/ 0 h 556647"/>
                    <a:gd name="connsiteX11" fmla="*/ 65590 w 462987"/>
                    <a:gd name="connsiteY11" fmla="*/ 58936 h 556647"/>
                    <a:gd name="connsiteX12" fmla="*/ 0 w 462987"/>
                    <a:gd name="connsiteY12" fmla="*/ 332870 h 556647"/>
                    <a:gd name="connsiteX13" fmla="*/ 158187 w 462987"/>
                    <a:gd name="connsiteY13" fmla="*/ 556647 h 556647"/>
                    <a:gd name="connsiteX14" fmla="*/ 424405 w 462987"/>
                    <a:gd name="connsiteY14" fmla="*/ 506490 h 556647"/>
                    <a:gd name="connsiteX15" fmla="*/ 435980 w 462987"/>
                    <a:gd name="connsiteY15" fmla="*/ 224650 h 556647"/>
                    <a:gd name="connsiteX16" fmla="*/ 216061 w 462987"/>
                    <a:gd name="connsiteY16" fmla="*/ 240272 h 556647"/>
                    <a:gd name="connsiteX0" fmla="*/ 216061 w 462987"/>
                    <a:gd name="connsiteY0" fmla="*/ 240272 h 556647"/>
                    <a:gd name="connsiteX1" fmla="*/ 239210 w 462987"/>
                    <a:gd name="connsiteY1" fmla="*/ 317437 h 556647"/>
                    <a:gd name="connsiteX2" fmla="*/ 358815 w 462987"/>
                    <a:gd name="connsiteY2" fmla="*/ 317437 h 556647"/>
                    <a:gd name="connsiteX3" fmla="*/ 316280 w 462987"/>
                    <a:gd name="connsiteY3" fmla="*/ 441383 h 556647"/>
                    <a:gd name="connsiteX4" fmla="*/ 195129 w 462987"/>
                    <a:gd name="connsiteY4" fmla="*/ 460096 h 556647"/>
                    <a:gd name="connsiteX5" fmla="*/ 116998 w 462987"/>
                    <a:gd name="connsiteY5" fmla="*/ 305284 h 556647"/>
                    <a:gd name="connsiteX6" fmla="*/ 154907 w 462987"/>
                    <a:gd name="connsiteY6" fmla="*/ 124621 h 556647"/>
                    <a:gd name="connsiteX7" fmla="*/ 310687 w 462987"/>
                    <a:gd name="connsiteY7" fmla="*/ 81022 h 556647"/>
                    <a:gd name="connsiteX8" fmla="*/ 435980 w 462987"/>
                    <a:gd name="connsiteY8" fmla="*/ 136100 h 556647"/>
                    <a:gd name="connsiteX9" fmla="*/ 462987 w 462987"/>
                    <a:gd name="connsiteY9" fmla="*/ 47361 h 556647"/>
                    <a:gd name="connsiteX10" fmla="*/ 309142 w 462987"/>
                    <a:gd name="connsiteY10" fmla="*/ 0 h 556647"/>
                    <a:gd name="connsiteX11" fmla="*/ 65590 w 462987"/>
                    <a:gd name="connsiteY11" fmla="*/ 58936 h 556647"/>
                    <a:gd name="connsiteX12" fmla="*/ 0 w 462987"/>
                    <a:gd name="connsiteY12" fmla="*/ 332870 h 556647"/>
                    <a:gd name="connsiteX13" fmla="*/ 158187 w 462987"/>
                    <a:gd name="connsiteY13" fmla="*/ 556647 h 556647"/>
                    <a:gd name="connsiteX14" fmla="*/ 424405 w 462987"/>
                    <a:gd name="connsiteY14" fmla="*/ 506490 h 556647"/>
                    <a:gd name="connsiteX15" fmla="*/ 435980 w 462987"/>
                    <a:gd name="connsiteY15" fmla="*/ 224650 h 556647"/>
                    <a:gd name="connsiteX16" fmla="*/ 216061 w 462987"/>
                    <a:gd name="connsiteY16" fmla="*/ 240272 h 556647"/>
                    <a:gd name="connsiteX0" fmla="*/ 216061 w 462987"/>
                    <a:gd name="connsiteY0" fmla="*/ 240272 h 556647"/>
                    <a:gd name="connsiteX1" fmla="*/ 239210 w 462987"/>
                    <a:gd name="connsiteY1" fmla="*/ 317437 h 556647"/>
                    <a:gd name="connsiteX2" fmla="*/ 358815 w 462987"/>
                    <a:gd name="connsiteY2" fmla="*/ 317437 h 556647"/>
                    <a:gd name="connsiteX3" fmla="*/ 316280 w 462987"/>
                    <a:gd name="connsiteY3" fmla="*/ 441383 h 556647"/>
                    <a:gd name="connsiteX4" fmla="*/ 195129 w 462987"/>
                    <a:gd name="connsiteY4" fmla="*/ 460096 h 556647"/>
                    <a:gd name="connsiteX5" fmla="*/ 116998 w 462987"/>
                    <a:gd name="connsiteY5" fmla="*/ 305284 h 556647"/>
                    <a:gd name="connsiteX6" fmla="*/ 154907 w 462987"/>
                    <a:gd name="connsiteY6" fmla="*/ 124621 h 556647"/>
                    <a:gd name="connsiteX7" fmla="*/ 312905 w 462987"/>
                    <a:gd name="connsiteY7" fmla="*/ 81022 h 556647"/>
                    <a:gd name="connsiteX8" fmla="*/ 435980 w 462987"/>
                    <a:gd name="connsiteY8" fmla="*/ 136100 h 556647"/>
                    <a:gd name="connsiteX9" fmla="*/ 462987 w 462987"/>
                    <a:gd name="connsiteY9" fmla="*/ 47361 h 556647"/>
                    <a:gd name="connsiteX10" fmla="*/ 309142 w 462987"/>
                    <a:gd name="connsiteY10" fmla="*/ 0 h 556647"/>
                    <a:gd name="connsiteX11" fmla="*/ 65590 w 462987"/>
                    <a:gd name="connsiteY11" fmla="*/ 58936 h 556647"/>
                    <a:gd name="connsiteX12" fmla="*/ 0 w 462987"/>
                    <a:gd name="connsiteY12" fmla="*/ 332870 h 556647"/>
                    <a:gd name="connsiteX13" fmla="*/ 158187 w 462987"/>
                    <a:gd name="connsiteY13" fmla="*/ 556647 h 556647"/>
                    <a:gd name="connsiteX14" fmla="*/ 424405 w 462987"/>
                    <a:gd name="connsiteY14" fmla="*/ 506490 h 556647"/>
                    <a:gd name="connsiteX15" fmla="*/ 435980 w 462987"/>
                    <a:gd name="connsiteY15" fmla="*/ 224650 h 556647"/>
                    <a:gd name="connsiteX16" fmla="*/ 216061 w 462987"/>
                    <a:gd name="connsiteY16" fmla="*/ 240272 h 55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2987" h="556647">
                      <a:moveTo>
                        <a:pt x="216061" y="240272"/>
                      </a:moveTo>
                      <a:lnTo>
                        <a:pt x="239210" y="317437"/>
                      </a:lnTo>
                      <a:lnTo>
                        <a:pt x="358815" y="317437"/>
                      </a:lnTo>
                      <a:lnTo>
                        <a:pt x="316280" y="441383"/>
                      </a:lnTo>
                      <a:lnTo>
                        <a:pt x="195129" y="460096"/>
                      </a:lnTo>
                      <a:lnTo>
                        <a:pt x="116998" y="305284"/>
                      </a:lnTo>
                      <a:lnTo>
                        <a:pt x="154907" y="124621"/>
                      </a:lnTo>
                      <a:lnTo>
                        <a:pt x="312905" y="81022"/>
                      </a:lnTo>
                      <a:lnTo>
                        <a:pt x="435980" y="136100"/>
                      </a:lnTo>
                      <a:lnTo>
                        <a:pt x="462987" y="47361"/>
                      </a:lnTo>
                      <a:lnTo>
                        <a:pt x="309142" y="0"/>
                      </a:lnTo>
                      <a:lnTo>
                        <a:pt x="65590" y="58936"/>
                      </a:lnTo>
                      <a:lnTo>
                        <a:pt x="0" y="332870"/>
                      </a:lnTo>
                      <a:lnTo>
                        <a:pt x="158187" y="556647"/>
                      </a:lnTo>
                      <a:lnTo>
                        <a:pt x="424405" y="506490"/>
                      </a:lnTo>
                      <a:lnTo>
                        <a:pt x="435980" y="224650"/>
                      </a:lnTo>
                      <a:lnTo>
                        <a:pt x="216061" y="24027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9" name="Freihandform 48"/>
                <p:cNvSpPr/>
                <p:nvPr/>
              </p:nvSpPr>
              <p:spPr>
                <a:xfrm>
                  <a:off x="2947915" y="5227485"/>
                  <a:ext cx="378106" cy="578734"/>
                </a:xfrm>
                <a:custGeom>
                  <a:avLst/>
                  <a:gdLst>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58501 w 378106"/>
                    <a:gd name="connsiteY11" fmla="*/ 277792 h 578734"/>
                    <a:gd name="connsiteX12" fmla="*/ 246927 w 378106"/>
                    <a:gd name="connsiteY12" fmla="*/ 320233 h 578734"/>
                    <a:gd name="connsiteX13" fmla="*/ 108030 w 378106"/>
                    <a:gd name="connsiteY13" fmla="*/ 366532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58501 w 378106"/>
                    <a:gd name="connsiteY11" fmla="*/ 277792 h 578734"/>
                    <a:gd name="connsiteX12" fmla="*/ 165904 w 378106"/>
                    <a:gd name="connsiteY12" fmla="*/ 300942 h 578734"/>
                    <a:gd name="connsiteX13" fmla="*/ 108030 w 378106"/>
                    <a:gd name="connsiteY13" fmla="*/ 366532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196544 w 378106"/>
                    <a:gd name="connsiteY11" fmla="*/ 271383 h 578734"/>
                    <a:gd name="connsiteX12" fmla="*/ 165904 w 378106"/>
                    <a:gd name="connsiteY12" fmla="*/ 300942 h 578734"/>
                    <a:gd name="connsiteX13" fmla="*/ 108030 w 378106"/>
                    <a:gd name="connsiteY13" fmla="*/ 366532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196544 w 378106"/>
                    <a:gd name="connsiteY11" fmla="*/ 271383 h 578734"/>
                    <a:gd name="connsiteX12" fmla="*/ 165904 w 378106"/>
                    <a:gd name="connsiteY12" fmla="*/ 300942 h 578734"/>
                    <a:gd name="connsiteX13" fmla="*/ 116576 w 378106"/>
                    <a:gd name="connsiteY13" fmla="*/ 370805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196544 w 378106"/>
                    <a:gd name="connsiteY11" fmla="*/ 271383 h 578734"/>
                    <a:gd name="connsiteX12" fmla="*/ 182996 w 378106"/>
                    <a:gd name="connsiteY12" fmla="*/ 305215 h 578734"/>
                    <a:gd name="connsiteX13" fmla="*/ 116576 w 378106"/>
                    <a:gd name="connsiteY13" fmla="*/ 370805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30727 w 378106"/>
                    <a:gd name="connsiteY11" fmla="*/ 269246 h 578734"/>
                    <a:gd name="connsiteX12" fmla="*/ 182996 w 378106"/>
                    <a:gd name="connsiteY12" fmla="*/ 305215 h 578734"/>
                    <a:gd name="connsiteX13" fmla="*/ 116576 w 378106"/>
                    <a:gd name="connsiteY13" fmla="*/ 370805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26291 w 378106"/>
                    <a:gd name="connsiteY11" fmla="*/ 269246 h 578734"/>
                    <a:gd name="connsiteX12" fmla="*/ 182996 w 378106"/>
                    <a:gd name="connsiteY12" fmla="*/ 305215 h 578734"/>
                    <a:gd name="connsiteX13" fmla="*/ 116576 w 378106"/>
                    <a:gd name="connsiteY13" fmla="*/ 370805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26291 w 378106"/>
                    <a:gd name="connsiteY11" fmla="*/ 269246 h 578734"/>
                    <a:gd name="connsiteX12" fmla="*/ 182996 w 378106"/>
                    <a:gd name="connsiteY12" fmla="*/ 305215 h 578734"/>
                    <a:gd name="connsiteX13" fmla="*/ 109921 w 378106"/>
                    <a:gd name="connsiteY13" fmla="*/ 368586 h 578734"/>
                    <a:gd name="connsiteX14" fmla="*/ 108030 w 378106"/>
                    <a:gd name="connsiteY14" fmla="*/ 574876 h 578734"/>
                    <a:gd name="connsiteX15" fmla="*/ 19291 w 378106"/>
                    <a:gd name="connsiteY15" fmla="*/ 578734 h 578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8106" h="578734">
                      <a:moveTo>
                        <a:pt x="19291" y="578734"/>
                      </a:moveTo>
                      <a:lnTo>
                        <a:pt x="0" y="7717"/>
                      </a:lnTo>
                      <a:lnTo>
                        <a:pt x="270076" y="0"/>
                      </a:lnTo>
                      <a:lnTo>
                        <a:pt x="378106" y="154329"/>
                      </a:lnTo>
                      <a:lnTo>
                        <a:pt x="308658" y="339524"/>
                      </a:lnTo>
                      <a:lnTo>
                        <a:pt x="111889" y="370390"/>
                      </a:lnTo>
                      <a:lnTo>
                        <a:pt x="223777" y="266218"/>
                      </a:lnTo>
                      <a:lnTo>
                        <a:pt x="262359" y="173620"/>
                      </a:lnTo>
                      <a:lnTo>
                        <a:pt x="219919" y="88739"/>
                      </a:lnTo>
                      <a:lnTo>
                        <a:pt x="123463" y="108030"/>
                      </a:lnTo>
                      <a:cubicBezTo>
                        <a:pt x="124749" y="160759"/>
                        <a:pt x="126036" y="213489"/>
                        <a:pt x="127322" y="266218"/>
                      </a:cubicBezTo>
                      <a:lnTo>
                        <a:pt x="226291" y="269246"/>
                      </a:lnTo>
                      <a:lnTo>
                        <a:pt x="182996" y="305215"/>
                      </a:lnTo>
                      <a:lnTo>
                        <a:pt x="109921" y="368586"/>
                      </a:lnTo>
                      <a:cubicBezTo>
                        <a:pt x="109291" y="437349"/>
                        <a:pt x="108660" y="506113"/>
                        <a:pt x="108030" y="574876"/>
                      </a:cubicBezTo>
                      <a:lnTo>
                        <a:pt x="19291" y="57873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sp>
          <p:nvSpPr>
            <p:cNvPr id="70" name="Freihandform 60"/>
            <p:cNvSpPr/>
            <p:nvPr/>
          </p:nvSpPr>
          <p:spPr>
            <a:xfrm>
              <a:off x="271523" y="281392"/>
              <a:ext cx="435206" cy="430990"/>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601462"/>
                <a:gd name="connsiteX1" fmla="*/ 38190 w 973666"/>
                <a:gd name="connsiteY1" fmla="*/ 939080 h 1601462"/>
                <a:gd name="connsiteX2" fmla="*/ 943583 w 973666"/>
                <a:gd name="connsiteY2" fmla="*/ 1601462 h 1601462"/>
                <a:gd name="connsiteX3" fmla="*/ 973666 w 973666"/>
                <a:gd name="connsiteY3" fmla="*/ 1397000 h 1601462"/>
                <a:gd name="connsiteX4" fmla="*/ 235444 w 973666"/>
                <a:gd name="connsiteY4" fmla="*/ 874229 h 1601462"/>
                <a:gd name="connsiteX5" fmla="*/ 194733 w 973666"/>
                <a:gd name="connsiteY5" fmla="*/ 279400 h 1601462"/>
                <a:gd name="connsiteX6" fmla="*/ 889000 w 973666"/>
                <a:gd name="connsiteY6" fmla="*/ 160867 h 1601462"/>
                <a:gd name="connsiteX7" fmla="*/ 948266 w 973666"/>
                <a:gd name="connsiteY7" fmla="*/ 0 h 1601462"/>
                <a:gd name="connsiteX8" fmla="*/ 0 w 973666"/>
                <a:gd name="connsiteY8" fmla="*/ 101600 h 1601462"/>
                <a:gd name="connsiteX0" fmla="*/ 0 w 973666"/>
                <a:gd name="connsiteY0" fmla="*/ 101600 h 1397000"/>
                <a:gd name="connsiteX1" fmla="*/ 38190 w 973666"/>
                <a:gd name="connsiteY1" fmla="*/ 939080 h 1397000"/>
                <a:gd name="connsiteX2" fmla="*/ 973666 w 973666"/>
                <a:gd name="connsiteY2" fmla="*/ 1397000 h 1397000"/>
                <a:gd name="connsiteX3" fmla="*/ 235444 w 973666"/>
                <a:gd name="connsiteY3" fmla="*/ 874229 h 1397000"/>
                <a:gd name="connsiteX4" fmla="*/ 194733 w 973666"/>
                <a:gd name="connsiteY4" fmla="*/ 279400 h 1397000"/>
                <a:gd name="connsiteX5" fmla="*/ 889000 w 973666"/>
                <a:gd name="connsiteY5" fmla="*/ 160867 h 1397000"/>
                <a:gd name="connsiteX6" fmla="*/ 948266 w 973666"/>
                <a:gd name="connsiteY6" fmla="*/ 0 h 1397000"/>
                <a:gd name="connsiteX7" fmla="*/ 0 w 973666"/>
                <a:gd name="connsiteY7" fmla="*/ 101600 h 1397000"/>
                <a:gd name="connsiteX0" fmla="*/ 0 w 948266"/>
                <a:gd name="connsiteY0" fmla="*/ 101600 h 939080"/>
                <a:gd name="connsiteX1" fmla="*/ 38190 w 948266"/>
                <a:gd name="connsiteY1" fmla="*/ 939080 h 939080"/>
                <a:gd name="connsiteX2" fmla="*/ 235444 w 948266"/>
                <a:gd name="connsiteY2" fmla="*/ 874229 h 939080"/>
                <a:gd name="connsiteX3" fmla="*/ 194733 w 948266"/>
                <a:gd name="connsiteY3" fmla="*/ 279400 h 939080"/>
                <a:gd name="connsiteX4" fmla="*/ 889000 w 948266"/>
                <a:gd name="connsiteY4" fmla="*/ 160867 h 939080"/>
                <a:gd name="connsiteX5" fmla="*/ 948266 w 948266"/>
                <a:gd name="connsiteY5" fmla="*/ 0 h 939080"/>
                <a:gd name="connsiteX6" fmla="*/ 0 w 948266"/>
                <a:gd name="connsiteY6" fmla="*/ 101600 h 93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8266" h="939080">
                  <a:moveTo>
                    <a:pt x="0" y="101600"/>
                  </a:moveTo>
                  <a:lnTo>
                    <a:pt x="38190" y="939080"/>
                  </a:lnTo>
                  <a:lnTo>
                    <a:pt x="235444" y="874229"/>
                  </a:lnTo>
                  <a:lnTo>
                    <a:pt x="194733" y="279400"/>
                  </a:lnTo>
                  <a:lnTo>
                    <a:pt x="889000" y="160867"/>
                  </a:lnTo>
                  <a:lnTo>
                    <a:pt x="948266" y="0"/>
                  </a:lnTo>
                  <a:lnTo>
                    <a:pt x="0" y="1016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sp>
          <p:nvSpPr>
            <p:cNvPr id="72" name="Freihandform 61"/>
            <p:cNvSpPr/>
            <p:nvPr/>
          </p:nvSpPr>
          <p:spPr>
            <a:xfrm rot="11202798">
              <a:off x="1182985" y="1131900"/>
              <a:ext cx="366876" cy="386004"/>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48266"/>
                <a:gd name="connsiteY0" fmla="*/ 101600 h 1591734"/>
                <a:gd name="connsiteX1" fmla="*/ 135466 w 948266"/>
                <a:gd name="connsiteY1" fmla="*/ 1532467 h 1591734"/>
                <a:gd name="connsiteX2" fmla="*/ 914400 w 948266"/>
                <a:gd name="connsiteY2" fmla="*/ 1591734 h 1591734"/>
                <a:gd name="connsiteX3" fmla="*/ 918266 w 948266"/>
                <a:gd name="connsiteY3" fmla="*/ 1360896 h 1591734"/>
                <a:gd name="connsiteX4" fmla="*/ 313266 w 948266"/>
                <a:gd name="connsiteY4" fmla="*/ 1380067 h 1591734"/>
                <a:gd name="connsiteX5" fmla="*/ 194733 w 948266"/>
                <a:gd name="connsiteY5" fmla="*/ 279400 h 1591734"/>
                <a:gd name="connsiteX6" fmla="*/ 889000 w 948266"/>
                <a:gd name="connsiteY6" fmla="*/ 160867 h 1591734"/>
                <a:gd name="connsiteX7" fmla="*/ 948266 w 948266"/>
                <a:gd name="connsiteY7" fmla="*/ 0 h 1591734"/>
                <a:gd name="connsiteX8" fmla="*/ 0 w 948266"/>
                <a:gd name="connsiteY8" fmla="*/ 101600 h 1591734"/>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889000 w 1052905"/>
                <a:gd name="connsiteY6" fmla="*/ 160867 h 1609532"/>
                <a:gd name="connsiteX7" fmla="*/ 948266 w 1052905"/>
                <a:gd name="connsiteY7" fmla="*/ 0 h 1609532"/>
                <a:gd name="connsiteX8" fmla="*/ 0 w 1052905"/>
                <a:gd name="connsiteY8" fmla="*/ 101600 h 1609532"/>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764850 w 1052905"/>
                <a:gd name="connsiteY6" fmla="*/ 192532 h 1609532"/>
                <a:gd name="connsiteX7" fmla="*/ 948266 w 1052905"/>
                <a:gd name="connsiteY7" fmla="*/ 0 h 1609532"/>
                <a:gd name="connsiteX8" fmla="*/ 0 w 1052905"/>
                <a:gd name="connsiteY8" fmla="*/ 101600 h 1609532"/>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94733 w 1052905"/>
                <a:gd name="connsiteY5" fmla="*/ 313026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0945 w 1052905"/>
                <a:gd name="connsiteY1" fmla="*/ 841060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30172"/>
                <a:gd name="connsiteY0" fmla="*/ 135226 h 1616449"/>
                <a:gd name="connsiteX1" fmla="*/ 10945 w 1030172"/>
                <a:gd name="connsiteY1" fmla="*/ 841060 h 1616449"/>
                <a:gd name="connsiteX2" fmla="*/ 1030162 w 1030172"/>
                <a:gd name="connsiteY2" fmla="*/ 1616449 h 1616449"/>
                <a:gd name="connsiteX3" fmla="*/ 918266 w 1030172"/>
                <a:gd name="connsiteY3" fmla="*/ 1394522 h 1616449"/>
                <a:gd name="connsiteX4" fmla="*/ 195593 w 1030172"/>
                <a:gd name="connsiteY4" fmla="*/ 830060 h 1616449"/>
                <a:gd name="connsiteX5" fmla="*/ 144281 w 1030172"/>
                <a:gd name="connsiteY5" fmla="*/ 318964 h 1616449"/>
                <a:gd name="connsiteX6" fmla="*/ 764850 w 1030172"/>
                <a:gd name="connsiteY6" fmla="*/ 226158 h 1616449"/>
                <a:gd name="connsiteX7" fmla="*/ 799381 w 1030172"/>
                <a:gd name="connsiteY7" fmla="*/ 0 h 1616449"/>
                <a:gd name="connsiteX8" fmla="*/ 0 w 1030172"/>
                <a:gd name="connsiteY8" fmla="*/ 135226 h 1616449"/>
                <a:gd name="connsiteX0" fmla="*/ 0 w 918266"/>
                <a:gd name="connsiteY0" fmla="*/ 135226 h 1394522"/>
                <a:gd name="connsiteX1" fmla="*/ 10945 w 918266"/>
                <a:gd name="connsiteY1" fmla="*/ 841060 h 1394522"/>
                <a:gd name="connsiteX2" fmla="*/ 918266 w 918266"/>
                <a:gd name="connsiteY2" fmla="*/ 1394522 h 1394522"/>
                <a:gd name="connsiteX3" fmla="*/ 195593 w 918266"/>
                <a:gd name="connsiteY3" fmla="*/ 830060 h 1394522"/>
                <a:gd name="connsiteX4" fmla="*/ 144281 w 918266"/>
                <a:gd name="connsiteY4" fmla="*/ 318964 h 1394522"/>
                <a:gd name="connsiteX5" fmla="*/ 764850 w 918266"/>
                <a:gd name="connsiteY5" fmla="*/ 226158 h 1394522"/>
                <a:gd name="connsiteX6" fmla="*/ 799381 w 918266"/>
                <a:gd name="connsiteY6" fmla="*/ 0 h 1394522"/>
                <a:gd name="connsiteX7" fmla="*/ 0 w 918266"/>
                <a:gd name="connsiteY7" fmla="*/ 135226 h 1394522"/>
                <a:gd name="connsiteX0" fmla="*/ 0 w 799381"/>
                <a:gd name="connsiteY0" fmla="*/ 135226 h 841060"/>
                <a:gd name="connsiteX1" fmla="*/ 10945 w 799381"/>
                <a:gd name="connsiteY1" fmla="*/ 841060 h 841060"/>
                <a:gd name="connsiteX2" fmla="*/ 195593 w 799381"/>
                <a:gd name="connsiteY2" fmla="*/ 830060 h 841060"/>
                <a:gd name="connsiteX3" fmla="*/ 144281 w 799381"/>
                <a:gd name="connsiteY3" fmla="*/ 318964 h 841060"/>
                <a:gd name="connsiteX4" fmla="*/ 764850 w 799381"/>
                <a:gd name="connsiteY4" fmla="*/ 226158 h 841060"/>
                <a:gd name="connsiteX5" fmla="*/ 799381 w 799381"/>
                <a:gd name="connsiteY5" fmla="*/ 0 h 841060"/>
                <a:gd name="connsiteX6" fmla="*/ 0 w 799381"/>
                <a:gd name="connsiteY6" fmla="*/ 135226 h 84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9381" h="841060">
                  <a:moveTo>
                    <a:pt x="0" y="135226"/>
                  </a:moveTo>
                  <a:lnTo>
                    <a:pt x="10945" y="841060"/>
                  </a:lnTo>
                  <a:lnTo>
                    <a:pt x="195593" y="830060"/>
                  </a:lnTo>
                  <a:lnTo>
                    <a:pt x="144281" y="318964"/>
                  </a:lnTo>
                  <a:lnTo>
                    <a:pt x="764850" y="226158"/>
                  </a:lnTo>
                  <a:lnTo>
                    <a:pt x="799381" y="0"/>
                  </a:lnTo>
                  <a:lnTo>
                    <a:pt x="0" y="13522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sp>
          <p:nvSpPr>
            <p:cNvPr id="81" name="Freihandform: Form 80"/>
            <p:cNvSpPr/>
            <p:nvPr/>
          </p:nvSpPr>
          <p:spPr>
            <a:xfrm>
              <a:off x="1388523" y="646742"/>
              <a:ext cx="217068" cy="458960"/>
            </a:xfrm>
            <a:custGeom>
              <a:avLst/>
              <a:gdLst>
                <a:gd name="connsiteX0" fmla="*/ 0 w 1005840"/>
                <a:gd name="connsiteY0" fmla="*/ 388620 h 2526030"/>
                <a:gd name="connsiteX1" fmla="*/ 102870 w 1005840"/>
                <a:gd name="connsiteY1" fmla="*/ 651510 h 2526030"/>
                <a:gd name="connsiteX2" fmla="*/ 537210 w 1005840"/>
                <a:gd name="connsiteY2" fmla="*/ 331470 h 2526030"/>
                <a:gd name="connsiteX3" fmla="*/ 422910 w 1005840"/>
                <a:gd name="connsiteY3" fmla="*/ 2366010 h 2526030"/>
                <a:gd name="connsiteX4" fmla="*/ 377190 w 1005840"/>
                <a:gd name="connsiteY4" fmla="*/ 2526030 h 2526030"/>
                <a:gd name="connsiteX5" fmla="*/ 1005840 w 1005840"/>
                <a:gd name="connsiteY5" fmla="*/ 2446020 h 2526030"/>
                <a:gd name="connsiteX6" fmla="*/ 822960 w 1005840"/>
                <a:gd name="connsiteY6" fmla="*/ 2377440 h 2526030"/>
                <a:gd name="connsiteX7" fmla="*/ 857250 w 1005840"/>
                <a:gd name="connsiteY7" fmla="*/ 45720 h 2526030"/>
                <a:gd name="connsiteX8" fmla="*/ 582930 w 1005840"/>
                <a:gd name="connsiteY8" fmla="*/ 0 h 2526030"/>
                <a:gd name="connsiteX9" fmla="*/ 0 w 1005840"/>
                <a:gd name="connsiteY9" fmla="*/ 388620 h 2526030"/>
                <a:gd name="connsiteX0" fmla="*/ 0 w 1005840"/>
                <a:gd name="connsiteY0" fmla="*/ 388620 h 2526030"/>
                <a:gd name="connsiteX1" fmla="*/ 102870 w 1005840"/>
                <a:gd name="connsiteY1" fmla="*/ 651510 h 2526030"/>
                <a:gd name="connsiteX2" fmla="*/ 537210 w 1005840"/>
                <a:gd name="connsiteY2" fmla="*/ 331470 h 2526030"/>
                <a:gd name="connsiteX3" fmla="*/ 422910 w 1005840"/>
                <a:gd name="connsiteY3" fmla="*/ 2366010 h 2526030"/>
                <a:gd name="connsiteX4" fmla="*/ 377190 w 1005840"/>
                <a:gd name="connsiteY4" fmla="*/ 2526030 h 2526030"/>
                <a:gd name="connsiteX5" fmla="*/ 1005840 w 1005840"/>
                <a:gd name="connsiteY5" fmla="*/ 2446020 h 2526030"/>
                <a:gd name="connsiteX6" fmla="*/ 822960 w 1005840"/>
                <a:gd name="connsiteY6" fmla="*/ 2077282 h 2526030"/>
                <a:gd name="connsiteX7" fmla="*/ 857250 w 1005840"/>
                <a:gd name="connsiteY7" fmla="*/ 45720 h 2526030"/>
                <a:gd name="connsiteX8" fmla="*/ 582930 w 1005840"/>
                <a:gd name="connsiteY8" fmla="*/ 0 h 2526030"/>
                <a:gd name="connsiteX9" fmla="*/ 0 w 1005840"/>
                <a:gd name="connsiteY9" fmla="*/ 388620 h 2526030"/>
                <a:gd name="connsiteX0" fmla="*/ 0 w 857250"/>
                <a:gd name="connsiteY0" fmla="*/ 388620 h 2626114"/>
                <a:gd name="connsiteX1" fmla="*/ 102870 w 857250"/>
                <a:gd name="connsiteY1" fmla="*/ 651510 h 2626114"/>
                <a:gd name="connsiteX2" fmla="*/ 537210 w 857250"/>
                <a:gd name="connsiteY2" fmla="*/ 331470 h 2626114"/>
                <a:gd name="connsiteX3" fmla="*/ 422910 w 857250"/>
                <a:gd name="connsiteY3" fmla="*/ 2366010 h 2626114"/>
                <a:gd name="connsiteX4" fmla="*/ 377190 w 857250"/>
                <a:gd name="connsiteY4" fmla="*/ 2526030 h 2626114"/>
                <a:gd name="connsiteX5" fmla="*/ 695088 w 857250"/>
                <a:gd name="connsiteY5" fmla="*/ 2626114 h 2626114"/>
                <a:gd name="connsiteX6" fmla="*/ 822960 w 857250"/>
                <a:gd name="connsiteY6" fmla="*/ 2077282 h 2626114"/>
                <a:gd name="connsiteX7" fmla="*/ 857250 w 857250"/>
                <a:gd name="connsiteY7" fmla="*/ 45720 h 2626114"/>
                <a:gd name="connsiteX8" fmla="*/ 582930 w 857250"/>
                <a:gd name="connsiteY8" fmla="*/ 0 h 2626114"/>
                <a:gd name="connsiteX9" fmla="*/ 0 w 857250"/>
                <a:gd name="connsiteY9" fmla="*/ 388620 h 2626114"/>
                <a:gd name="connsiteX0" fmla="*/ 0 w 857250"/>
                <a:gd name="connsiteY0" fmla="*/ 388620 h 2626114"/>
                <a:gd name="connsiteX1" fmla="*/ 102870 w 857250"/>
                <a:gd name="connsiteY1" fmla="*/ 651510 h 2626114"/>
                <a:gd name="connsiteX2" fmla="*/ 537210 w 857250"/>
                <a:gd name="connsiteY2" fmla="*/ 331470 h 2626114"/>
                <a:gd name="connsiteX3" fmla="*/ 422910 w 857250"/>
                <a:gd name="connsiteY3" fmla="*/ 2366010 h 2626114"/>
                <a:gd name="connsiteX4" fmla="*/ 377190 w 857250"/>
                <a:gd name="connsiteY4" fmla="*/ 2526030 h 2626114"/>
                <a:gd name="connsiteX5" fmla="*/ 695088 w 857250"/>
                <a:gd name="connsiteY5" fmla="*/ 2626114 h 2626114"/>
                <a:gd name="connsiteX6" fmla="*/ 681306 w 857250"/>
                <a:gd name="connsiteY6" fmla="*/ 2159375 h 2626114"/>
                <a:gd name="connsiteX7" fmla="*/ 857250 w 857250"/>
                <a:gd name="connsiteY7" fmla="*/ 45720 h 2626114"/>
                <a:gd name="connsiteX8" fmla="*/ 582930 w 857250"/>
                <a:gd name="connsiteY8" fmla="*/ 0 h 2626114"/>
                <a:gd name="connsiteX9" fmla="*/ 0 w 857250"/>
                <a:gd name="connsiteY9" fmla="*/ 388620 h 2626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7250" h="2626114">
                  <a:moveTo>
                    <a:pt x="0" y="388620"/>
                  </a:moveTo>
                  <a:lnTo>
                    <a:pt x="102870" y="651510"/>
                  </a:lnTo>
                  <a:lnTo>
                    <a:pt x="537210" y="331470"/>
                  </a:lnTo>
                  <a:lnTo>
                    <a:pt x="422910" y="2366010"/>
                  </a:lnTo>
                  <a:cubicBezTo>
                    <a:pt x="407670" y="2419350"/>
                    <a:pt x="331827" y="2482679"/>
                    <a:pt x="377190" y="2526030"/>
                  </a:cubicBezTo>
                  <a:cubicBezTo>
                    <a:pt x="422553" y="2569381"/>
                    <a:pt x="589122" y="2592753"/>
                    <a:pt x="695088" y="2626114"/>
                  </a:cubicBezTo>
                  <a:lnTo>
                    <a:pt x="681306" y="2159375"/>
                  </a:lnTo>
                  <a:lnTo>
                    <a:pt x="857250" y="45720"/>
                  </a:lnTo>
                  <a:lnTo>
                    <a:pt x="582930" y="0"/>
                  </a:lnTo>
                  <a:lnTo>
                    <a:pt x="0" y="38862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87" name="Textfeld 86"/>
          <p:cNvSpPr txBox="1"/>
          <p:nvPr/>
        </p:nvSpPr>
        <p:spPr>
          <a:xfrm>
            <a:off x="3557867" y="3080867"/>
            <a:ext cx="1726498" cy="369332"/>
          </a:xfrm>
          <a:prstGeom prst="rect">
            <a:avLst/>
          </a:prstGeom>
          <a:noFill/>
        </p:spPr>
        <p:txBody>
          <a:bodyPr wrap="none" rtlCol="0">
            <a:spAutoFit/>
          </a:bodyPr>
          <a:lstStyle/>
          <a:p>
            <a:r>
              <a:rPr lang="de-DE" dirty="0"/>
              <a:t>…und die Folgen</a:t>
            </a:r>
          </a:p>
        </p:txBody>
      </p:sp>
      <p:sp>
        <p:nvSpPr>
          <p:cNvPr id="92" name="Rechteck 91"/>
          <p:cNvSpPr/>
          <p:nvPr/>
        </p:nvSpPr>
        <p:spPr>
          <a:xfrm>
            <a:off x="-4845" y="5513993"/>
            <a:ext cx="9144000" cy="301423"/>
          </a:xfrm>
          <a:prstGeom prst="rect">
            <a:avLst/>
          </a:prstGeom>
          <a:gradFill flip="none" rotWithShape="1">
            <a:gsLst>
              <a:gs pos="29000">
                <a:schemeClr val="accent1"/>
              </a:gs>
              <a:gs pos="33000">
                <a:srgbClr val="FFFF00">
                  <a:alpha val="21000"/>
                </a:srgbClr>
              </a:gs>
              <a:gs pos="58000">
                <a:srgbClr val="FFFF00">
                  <a:alpha val="14000"/>
                </a:srgbClr>
              </a:gs>
              <a:gs pos="76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Textfeld 41"/>
          <p:cNvSpPr txBox="1"/>
          <p:nvPr/>
        </p:nvSpPr>
        <p:spPr>
          <a:xfrm>
            <a:off x="3476931" y="2431517"/>
            <a:ext cx="1162498" cy="369332"/>
          </a:xfrm>
          <a:prstGeom prst="rect">
            <a:avLst/>
          </a:prstGeom>
          <a:noFill/>
        </p:spPr>
        <p:txBody>
          <a:bodyPr wrap="none" rtlCol="0">
            <a:spAutoFit/>
          </a:bodyPr>
          <a:lstStyle/>
          <a:p>
            <a:r>
              <a:rPr lang="de-DE" dirty="0"/>
              <a:t>Lesephase</a:t>
            </a:r>
          </a:p>
        </p:txBody>
      </p:sp>
    </p:spTree>
    <p:extLst>
      <p:ext uri="{BB962C8B-B14F-4D97-AF65-F5344CB8AC3E}">
        <p14:creationId xmlns:p14="http://schemas.microsoft.com/office/powerpoint/2010/main" val="34074751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200358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459922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1002337" y="2424017"/>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8x</a:t>
            </a:r>
          </a:p>
        </p:txBody>
      </p:sp>
      <p:sp>
        <p:nvSpPr>
          <p:cNvPr id="5" name="Rechteck 4"/>
          <p:cNvSpPr/>
          <p:nvPr/>
        </p:nvSpPr>
        <p:spPr>
          <a:xfrm>
            <a:off x="1002337" y="3239026"/>
            <a:ext cx="2190016" cy="27100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grpSp>
        <p:nvGrpSpPr>
          <p:cNvPr id="29" name="Gruppieren 28"/>
          <p:cNvGrpSpPr/>
          <p:nvPr/>
        </p:nvGrpSpPr>
        <p:grpSpPr>
          <a:xfrm>
            <a:off x="9840162" y="708975"/>
            <a:ext cx="2848204" cy="2400018"/>
            <a:chOff x="6302708" y="490115"/>
            <a:chExt cx="2226056" cy="1875769"/>
          </a:xfrm>
        </p:grpSpPr>
        <p:sp>
          <p:nvSpPr>
            <p:cNvPr id="30" name="Richtungspfeil 11"/>
            <p:cNvSpPr/>
            <p:nvPr/>
          </p:nvSpPr>
          <p:spPr>
            <a:xfrm rot="16777811">
              <a:off x="5735598" y="1057225"/>
              <a:ext cx="1572381" cy="438162"/>
            </a:xfrm>
            <a:prstGeom prst="homePlate">
              <a:avLst>
                <a:gd name="adj" fmla="val 6463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31" name="Richtungspfeil 12"/>
            <p:cNvSpPr/>
            <p:nvPr/>
          </p:nvSpPr>
          <p:spPr>
            <a:xfrm rot="16777811">
              <a:off x="6328162" y="1157769"/>
              <a:ext cx="1572380" cy="438162"/>
            </a:xfrm>
            <a:prstGeom prst="homePlate">
              <a:avLst>
                <a:gd name="adj" fmla="val 64634"/>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dirty="0"/>
            </a:p>
          </p:txBody>
        </p:sp>
        <p:sp>
          <p:nvSpPr>
            <p:cNvPr id="32" name="Richtungspfeil 13"/>
            <p:cNvSpPr/>
            <p:nvPr/>
          </p:nvSpPr>
          <p:spPr>
            <a:xfrm rot="16777811">
              <a:off x="6928011" y="1262622"/>
              <a:ext cx="1572381" cy="438162"/>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33" name="Richtungspfeil 43"/>
            <p:cNvSpPr/>
            <p:nvPr/>
          </p:nvSpPr>
          <p:spPr>
            <a:xfrm rot="16777811">
              <a:off x="7525006" y="1362126"/>
              <a:ext cx="1569353" cy="438163"/>
            </a:xfrm>
            <a:prstGeom prst="homePlate">
              <a:avLst>
                <a:gd name="adj" fmla="val 64634"/>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34" name="Textfeld 33"/>
            <p:cNvSpPr txBox="1"/>
            <p:nvPr/>
          </p:nvSpPr>
          <p:spPr>
            <a:xfrm rot="16777811">
              <a:off x="6623151" y="1353925"/>
              <a:ext cx="954622" cy="288657"/>
            </a:xfrm>
            <a:prstGeom prst="rect">
              <a:avLst/>
            </a:prstGeom>
            <a:noFill/>
            <a:ln>
              <a:noFill/>
            </a:ln>
          </p:spPr>
          <p:txBody>
            <a:bodyPr wrap="none" rtlCol="0">
              <a:spAutoFit/>
            </a:bodyPr>
            <a:lstStyle/>
            <a:p>
              <a:r>
                <a:rPr lang="de-DE" b="1" dirty="0">
                  <a:solidFill>
                    <a:schemeClr val="bg1"/>
                  </a:solidFill>
                </a:rPr>
                <a:t>Entwickeln</a:t>
              </a:r>
            </a:p>
          </p:txBody>
        </p:sp>
        <p:sp>
          <p:nvSpPr>
            <p:cNvPr id="35" name="Textfeld 34"/>
            <p:cNvSpPr txBox="1"/>
            <p:nvPr/>
          </p:nvSpPr>
          <p:spPr>
            <a:xfrm rot="16777811">
              <a:off x="6094431" y="1252172"/>
              <a:ext cx="812699" cy="288657"/>
            </a:xfrm>
            <a:prstGeom prst="rect">
              <a:avLst/>
            </a:prstGeom>
            <a:noFill/>
            <a:ln>
              <a:noFill/>
            </a:ln>
          </p:spPr>
          <p:txBody>
            <a:bodyPr wrap="none" rtlCol="0">
              <a:spAutoFit/>
            </a:bodyPr>
            <a:lstStyle/>
            <a:p>
              <a:r>
                <a:rPr lang="de-DE" b="1" dirty="0">
                  <a:solidFill>
                    <a:schemeClr val="bg1"/>
                  </a:solidFill>
                </a:rPr>
                <a:t>Forschen</a:t>
              </a:r>
            </a:p>
          </p:txBody>
        </p:sp>
        <p:sp>
          <p:nvSpPr>
            <p:cNvPr id="36" name="Textfeld 35"/>
            <p:cNvSpPr txBox="1"/>
            <p:nvPr/>
          </p:nvSpPr>
          <p:spPr>
            <a:xfrm rot="16777811">
              <a:off x="7152944" y="1455914"/>
              <a:ext cx="1097146" cy="288657"/>
            </a:xfrm>
            <a:prstGeom prst="rect">
              <a:avLst/>
            </a:prstGeom>
            <a:noFill/>
            <a:ln>
              <a:noFill/>
            </a:ln>
          </p:spPr>
          <p:txBody>
            <a:bodyPr wrap="none" rtlCol="0">
              <a:spAutoFit/>
            </a:bodyPr>
            <a:lstStyle/>
            <a:p>
              <a:r>
                <a:rPr lang="de-DE" b="1" dirty="0">
                  <a:solidFill>
                    <a:schemeClr val="bg1"/>
                  </a:solidFill>
                </a:rPr>
                <a:t>Organisation</a:t>
              </a:r>
            </a:p>
          </p:txBody>
        </p:sp>
        <p:sp>
          <p:nvSpPr>
            <p:cNvPr id="37" name="Textfeld 36"/>
            <p:cNvSpPr txBox="1"/>
            <p:nvPr/>
          </p:nvSpPr>
          <p:spPr>
            <a:xfrm rot="16777811">
              <a:off x="7795692" y="1544420"/>
              <a:ext cx="998872" cy="288657"/>
            </a:xfrm>
            <a:prstGeom prst="rect">
              <a:avLst/>
            </a:prstGeom>
            <a:noFill/>
            <a:ln>
              <a:noFill/>
            </a:ln>
          </p:spPr>
          <p:txBody>
            <a:bodyPr wrap="none" rtlCol="0">
              <a:spAutoFit/>
            </a:bodyPr>
            <a:lstStyle/>
            <a:p>
              <a:r>
                <a:rPr lang="de-DE" b="1" dirty="0">
                  <a:solidFill>
                    <a:schemeClr val="bg1"/>
                  </a:solidFill>
                </a:rPr>
                <a:t>Mündigkeit</a:t>
              </a:r>
            </a:p>
          </p:txBody>
        </p:sp>
      </p:grpSp>
      <p:grpSp>
        <p:nvGrpSpPr>
          <p:cNvPr id="38" name="Gruppieren 37"/>
          <p:cNvGrpSpPr/>
          <p:nvPr/>
        </p:nvGrpSpPr>
        <p:grpSpPr>
          <a:xfrm>
            <a:off x="-2886890" y="2478086"/>
            <a:ext cx="2283024" cy="2078113"/>
            <a:chOff x="1441569" y="951329"/>
            <a:chExt cx="5853235" cy="5327883"/>
          </a:xfrm>
        </p:grpSpPr>
        <p:grpSp>
          <p:nvGrpSpPr>
            <p:cNvPr id="39" name="Gruppieren 38"/>
            <p:cNvGrpSpPr/>
            <p:nvPr/>
          </p:nvGrpSpPr>
          <p:grpSpPr>
            <a:xfrm>
              <a:off x="1441569" y="5088279"/>
              <a:ext cx="990631" cy="1190933"/>
              <a:chOff x="1441569" y="5088279"/>
              <a:chExt cx="990631" cy="1190933"/>
            </a:xfrm>
          </p:grpSpPr>
          <p:sp>
            <p:nvSpPr>
              <p:cNvPr id="50" name="Freeform 4"/>
              <p:cNvSpPr>
                <a:spLocks/>
              </p:cNvSpPr>
              <p:nvPr/>
            </p:nvSpPr>
            <p:spPr bwMode="auto">
              <a:xfrm>
                <a:off x="1441569" y="5088279"/>
                <a:ext cx="970013" cy="1190933"/>
              </a:xfrm>
              <a:custGeom>
                <a:avLst/>
                <a:gdLst>
                  <a:gd name="T0" fmla="*/ 0 w 1185797"/>
                  <a:gd name="T1" fmla="*/ 1182414 h 1418897"/>
                  <a:gd name="T2" fmla="*/ 299544 w 1185797"/>
                  <a:gd name="T3" fmla="*/ 189186 h 1418897"/>
                  <a:gd name="T4" fmla="*/ 914400 w 1185797"/>
                  <a:gd name="T5" fmla="*/ 0 h 1418897"/>
                  <a:gd name="T6" fmla="*/ 1185797 w 1185797"/>
                  <a:gd name="T7" fmla="*/ 406813 h 1418897"/>
                  <a:gd name="T8" fmla="*/ 1008993 w 1185797"/>
                  <a:gd name="T9" fmla="*/ 1418897 h 1418897"/>
                  <a:gd name="T10" fmla="*/ 0 w 1185797"/>
                  <a:gd name="T11" fmla="*/ 1182414 h 1418897"/>
                  <a:gd name="connsiteX0" fmla="*/ 0 w 1357180"/>
                  <a:gd name="connsiteY0" fmla="*/ 1153407 h 1418897"/>
                  <a:gd name="connsiteX1" fmla="*/ 470927 w 1357180"/>
                  <a:gd name="connsiteY1" fmla="*/ 189186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153407 h 1418897"/>
                  <a:gd name="connsiteX1" fmla="*/ 564408 w 1357180"/>
                  <a:gd name="connsiteY1" fmla="*/ 73154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269438 h 1534928"/>
                  <a:gd name="connsiteX1" fmla="*/ 564408 w 1357180"/>
                  <a:gd name="connsiteY1" fmla="*/ 189185 h 1534928"/>
                  <a:gd name="connsiteX2" fmla="*/ 1210426 w 1357180"/>
                  <a:gd name="connsiteY2" fmla="*/ 0 h 1534928"/>
                  <a:gd name="connsiteX3" fmla="*/ 1357180 w 1357180"/>
                  <a:gd name="connsiteY3" fmla="*/ 522844 h 1534928"/>
                  <a:gd name="connsiteX4" fmla="*/ 1180376 w 1357180"/>
                  <a:gd name="connsiteY4" fmla="*/ 1534928 h 1534928"/>
                  <a:gd name="connsiteX5" fmla="*/ 0 w 1357180"/>
                  <a:gd name="connsiteY5" fmla="*/ 1269438 h 1534928"/>
                  <a:gd name="connsiteX0" fmla="*/ 0 w 1388340"/>
                  <a:gd name="connsiteY0" fmla="*/ 1269438 h 1534928"/>
                  <a:gd name="connsiteX1" fmla="*/ 564408 w 1388340"/>
                  <a:gd name="connsiteY1" fmla="*/ 189185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269438 h 1534928"/>
                  <a:gd name="connsiteX1" fmla="*/ 564408 w 1388340"/>
                  <a:gd name="connsiteY1" fmla="*/ 137341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321282 h 1586772"/>
                  <a:gd name="connsiteX1" fmla="*/ 564408 w 1388340"/>
                  <a:gd name="connsiteY1" fmla="*/ 189185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44875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25342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8340" h="1586772">
                    <a:moveTo>
                      <a:pt x="0" y="1321282"/>
                    </a:moveTo>
                    <a:lnTo>
                      <a:pt x="525342" y="189186"/>
                    </a:lnTo>
                    <a:lnTo>
                      <a:pt x="1210426" y="0"/>
                    </a:lnTo>
                    <a:lnTo>
                      <a:pt x="1388340" y="458657"/>
                    </a:lnTo>
                    <a:lnTo>
                      <a:pt x="1180376" y="1586772"/>
                    </a:lnTo>
                    <a:lnTo>
                      <a:pt x="0" y="1321282"/>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51" name="Text Box 6"/>
              <p:cNvSpPr txBox="1">
                <a:spLocks noChangeArrowheads="1"/>
              </p:cNvSpPr>
              <p:nvPr/>
            </p:nvSpPr>
            <p:spPr bwMode="auto">
              <a:xfrm rot="17282728">
                <a:off x="1613265" y="5336329"/>
                <a:ext cx="771943" cy="8659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Aus-blick</a:t>
                </a:r>
                <a:endParaRPr kumimoji="0" lang="de-DE" altLang="de-DE" sz="800" i="0" u="none" strike="noStrike" cap="none" normalizeH="0" baseline="0" dirty="0">
                  <a:ln>
                    <a:noFill/>
                  </a:ln>
                  <a:solidFill>
                    <a:schemeClr val="tx1"/>
                  </a:solidFill>
                  <a:effectLst/>
                  <a:latin typeface="Arial" pitchFamily="34" charset="0"/>
                  <a:cs typeface="Arial" pitchFamily="34" charset="0"/>
                </a:endParaRPr>
              </a:p>
            </p:txBody>
          </p:sp>
        </p:grpSp>
        <p:grpSp>
          <p:nvGrpSpPr>
            <p:cNvPr id="40" name="Gruppieren 39"/>
            <p:cNvGrpSpPr/>
            <p:nvPr/>
          </p:nvGrpSpPr>
          <p:grpSpPr>
            <a:xfrm>
              <a:off x="1814661" y="4310015"/>
              <a:ext cx="5114346" cy="1069918"/>
              <a:chOff x="1814661" y="4310015"/>
              <a:chExt cx="5114346" cy="1069918"/>
            </a:xfrm>
          </p:grpSpPr>
          <p:sp>
            <p:nvSpPr>
              <p:cNvPr id="48" name="Freeform 5"/>
              <p:cNvSpPr>
                <a:spLocks/>
              </p:cNvSpPr>
              <p:nvPr/>
            </p:nvSpPr>
            <p:spPr bwMode="auto">
              <a:xfrm>
                <a:off x="1814661" y="4310015"/>
                <a:ext cx="5114346" cy="1069918"/>
              </a:xfrm>
              <a:custGeom>
                <a:avLst/>
                <a:gdLst>
                  <a:gd name="T0" fmla="*/ 0 w 7570979"/>
                  <a:gd name="T1" fmla="*/ 1734207 h 2301765"/>
                  <a:gd name="T2" fmla="*/ 725214 w 7570979"/>
                  <a:gd name="T3" fmla="*/ 1497724 h 2301765"/>
                  <a:gd name="T4" fmla="*/ 882869 w 7570979"/>
                  <a:gd name="T5" fmla="*/ 1970689 h 2301765"/>
                  <a:gd name="T6" fmla="*/ 6385035 w 7570979"/>
                  <a:gd name="T7" fmla="*/ 1891862 h 2301765"/>
                  <a:gd name="T8" fmla="*/ 6653049 w 7570979"/>
                  <a:gd name="T9" fmla="*/ 2301765 h 2301765"/>
                  <a:gd name="T10" fmla="*/ 7236373 w 7570979"/>
                  <a:gd name="T11" fmla="*/ 2081048 h 2301765"/>
                  <a:gd name="T12" fmla="*/ 0 w 7570979"/>
                  <a:gd name="T13" fmla="*/ 1734207 h 2301765"/>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653049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65480 w 7605494"/>
                  <a:gd name="connsiteY3" fmla="*/ 1345967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81061 w 7605494"/>
                  <a:gd name="connsiteY3" fmla="*/ 1476501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886405"/>
                  <a:gd name="connsiteX1" fmla="*/ 725214 w 7605494"/>
                  <a:gd name="connsiteY1" fmla="*/ 937325 h 1886405"/>
                  <a:gd name="connsiteX2" fmla="*/ 882869 w 7605494"/>
                  <a:gd name="connsiteY2" fmla="*/ 1410290 h 1886405"/>
                  <a:gd name="connsiteX3" fmla="*/ 6681061 w 7605494"/>
                  <a:gd name="connsiteY3" fmla="*/ 1476501 h 1886405"/>
                  <a:gd name="connsiteX4" fmla="*/ 6902335 w 7605494"/>
                  <a:gd name="connsiteY4" fmla="*/ 1886405 h 1886405"/>
                  <a:gd name="connsiteX5" fmla="*/ 7594719 w 7605494"/>
                  <a:gd name="connsiteY5" fmla="*/ 1520648 h 1886405"/>
                  <a:gd name="connsiteX6" fmla="*/ 0 w 7605494"/>
                  <a:gd name="connsiteY6" fmla="*/ 1173808 h 1886405"/>
                  <a:gd name="connsiteX0" fmla="*/ 0 w 7527702"/>
                  <a:gd name="connsiteY0" fmla="*/ 1083314 h 1795911"/>
                  <a:gd name="connsiteX1" fmla="*/ 725214 w 7527702"/>
                  <a:gd name="connsiteY1" fmla="*/ 846831 h 1795911"/>
                  <a:gd name="connsiteX2" fmla="*/ 882869 w 7527702"/>
                  <a:gd name="connsiteY2" fmla="*/ 1319796 h 1795911"/>
                  <a:gd name="connsiteX3" fmla="*/ 6681061 w 7527702"/>
                  <a:gd name="connsiteY3" fmla="*/ 1386007 h 1795911"/>
                  <a:gd name="connsiteX4" fmla="*/ 6902335 w 7527702"/>
                  <a:gd name="connsiteY4" fmla="*/ 1795911 h 1795911"/>
                  <a:gd name="connsiteX5" fmla="*/ 7516819 w 7527702"/>
                  <a:gd name="connsiteY5" fmla="*/ 1647712 h 1795911"/>
                  <a:gd name="connsiteX6" fmla="*/ 0 w 7527702"/>
                  <a:gd name="connsiteY6" fmla="*/ 1083314 h 1795911"/>
                  <a:gd name="connsiteX0" fmla="*/ 0 w 7527703"/>
                  <a:gd name="connsiteY0" fmla="*/ 1083314 h 1795911"/>
                  <a:gd name="connsiteX1" fmla="*/ 725214 w 7527703"/>
                  <a:gd name="connsiteY1" fmla="*/ 846831 h 1795911"/>
                  <a:gd name="connsiteX2" fmla="*/ 882869 w 7527703"/>
                  <a:gd name="connsiteY2" fmla="*/ 1319796 h 1795911"/>
                  <a:gd name="connsiteX3" fmla="*/ 6681062 w 7527703"/>
                  <a:gd name="connsiteY3" fmla="*/ 1386007 h 1795911"/>
                  <a:gd name="connsiteX4" fmla="*/ 6902335 w 7527703"/>
                  <a:gd name="connsiteY4" fmla="*/ 1795911 h 1795911"/>
                  <a:gd name="connsiteX5" fmla="*/ 7516819 w 7527703"/>
                  <a:gd name="connsiteY5" fmla="*/ 1647712 h 1795911"/>
                  <a:gd name="connsiteX6" fmla="*/ 0 w 7527703"/>
                  <a:gd name="connsiteY6" fmla="*/ 1083314 h 1795911"/>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228619"/>
                  <a:gd name="connsiteY0" fmla="*/ 1538428 h 2251025"/>
                  <a:gd name="connsiteX1" fmla="*/ 725214 w 7228619"/>
                  <a:gd name="connsiteY1" fmla="*/ 1301945 h 2251025"/>
                  <a:gd name="connsiteX2" fmla="*/ 882869 w 7228619"/>
                  <a:gd name="connsiteY2" fmla="*/ 1774910 h 2251025"/>
                  <a:gd name="connsiteX3" fmla="*/ 6681062 w 7228619"/>
                  <a:gd name="connsiteY3" fmla="*/ 1841121 h 2251025"/>
                  <a:gd name="connsiteX4" fmla="*/ 6902335 w 7228619"/>
                  <a:gd name="connsiteY4" fmla="*/ 2251025 h 2251025"/>
                  <a:gd name="connsiteX5" fmla="*/ 7217296 w 7228619"/>
                  <a:gd name="connsiteY5" fmla="*/ 1173319 h 2251025"/>
                  <a:gd name="connsiteX6" fmla="*/ 0 w 7228619"/>
                  <a:gd name="connsiteY6" fmla="*/ 1538428 h 2251025"/>
                  <a:gd name="connsiteX0" fmla="*/ 0 w 7217296"/>
                  <a:gd name="connsiteY0" fmla="*/ 1090175 h 1802772"/>
                  <a:gd name="connsiteX1" fmla="*/ 725214 w 7217296"/>
                  <a:gd name="connsiteY1" fmla="*/ 853692 h 1802772"/>
                  <a:gd name="connsiteX2" fmla="*/ 882869 w 7217296"/>
                  <a:gd name="connsiteY2" fmla="*/ 1326657 h 1802772"/>
                  <a:gd name="connsiteX3" fmla="*/ 6681062 w 7217296"/>
                  <a:gd name="connsiteY3" fmla="*/ 1392868 h 1802772"/>
                  <a:gd name="connsiteX4" fmla="*/ 6902335 w 7217296"/>
                  <a:gd name="connsiteY4" fmla="*/ 1802772 h 1802772"/>
                  <a:gd name="connsiteX5" fmla="*/ 7217296 w 7217296"/>
                  <a:gd name="connsiteY5" fmla="*/ 725066 h 1802772"/>
                  <a:gd name="connsiteX6" fmla="*/ 0 w 7217296"/>
                  <a:gd name="connsiteY6" fmla="*/ 1090175 h 1802772"/>
                  <a:gd name="connsiteX0" fmla="*/ 0 w 7223105"/>
                  <a:gd name="connsiteY0" fmla="*/ 1090175 h 1392868"/>
                  <a:gd name="connsiteX1" fmla="*/ 725214 w 7223105"/>
                  <a:gd name="connsiteY1" fmla="*/ 853692 h 1392868"/>
                  <a:gd name="connsiteX2" fmla="*/ 882869 w 7223105"/>
                  <a:gd name="connsiteY2" fmla="*/ 1326657 h 1392868"/>
                  <a:gd name="connsiteX3" fmla="*/ 6681062 w 7223105"/>
                  <a:gd name="connsiteY3" fmla="*/ 1392868 h 1392868"/>
                  <a:gd name="connsiteX4" fmla="*/ 7223105 w 7223105"/>
                  <a:gd name="connsiteY4" fmla="*/ 1241387 h 1392868"/>
                  <a:gd name="connsiteX5" fmla="*/ 7217296 w 7223105"/>
                  <a:gd name="connsiteY5" fmla="*/ 725066 h 1392868"/>
                  <a:gd name="connsiteX6" fmla="*/ 0 w 7223105"/>
                  <a:gd name="connsiteY6" fmla="*/ 1090175 h 1392868"/>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642572 w 7223105"/>
                  <a:gd name="connsiteY3" fmla="*/ 1213702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319970"/>
                  <a:gd name="connsiteY0" fmla="*/ 1058619 h 1295101"/>
                  <a:gd name="connsiteX1" fmla="*/ 725214 w 7319970"/>
                  <a:gd name="connsiteY1" fmla="*/ 822136 h 1295101"/>
                  <a:gd name="connsiteX2" fmla="*/ 882869 w 7319970"/>
                  <a:gd name="connsiteY2" fmla="*/ 1295101 h 1295101"/>
                  <a:gd name="connsiteX3" fmla="*/ 6642572 w 7319970"/>
                  <a:gd name="connsiteY3" fmla="*/ 1182146 h 1295101"/>
                  <a:gd name="connsiteX4" fmla="*/ 7223105 w 7319970"/>
                  <a:gd name="connsiteY4" fmla="*/ 1209831 h 1295101"/>
                  <a:gd name="connsiteX5" fmla="*/ 7319942 w 7319970"/>
                  <a:gd name="connsiteY5" fmla="*/ 765177 h 1295101"/>
                  <a:gd name="connsiteX6" fmla="*/ 0 w 7319970"/>
                  <a:gd name="connsiteY6" fmla="*/ 1058619 h 1295101"/>
                  <a:gd name="connsiteX0" fmla="*/ 0 w 7319941"/>
                  <a:gd name="connsiteY0" fmla="*/ 1058619 h 1295101"/>
                  <a:gd name="connsiteX1" fmla="*/ 725214 w 7319941"/>
                  <a:gd name="connsiteY1" fmla="*/ 822136 h 1295101"/>
                  <a:gd name="connsiteX2" fmla="*/ 882869 w 7319941"/>
                  <a:gd name="connsiteY2" fmla="*/ 1295101 h 1295101"/>
                  <a:gd name="connsiteX3" fmla="*/ 6642572 w 7319941"/>
                  <a:gd name="connsiteY3" fmla="*/ 1182146 h 1295101"/>
                  <a:gd name="connsiteX4" fmla="*/ 7223105 w 7319941"/>
                  <a:gd name="connsiteY4" fmla="*/ 1209831 h 1295101"/>
                  <a:gd name="connsiteX5" fmla="*/ 7319942 w 7319941"/>
                  <a:gd name="connsiteY5" fmla="*/ 765177 h 1295101"/>
                  <a:gd name="connsiteX6" fmla="*/ 0 w 7319941"/>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141958 h 1378440"/>
                  <a:gd name="connsiteX1" fmla="*/ 725214 w 7319942"/>
                  <a:gd name="connsiteY1" fmla="*/ 905475 h 1378440"/>
                  <a:gd name="connsiteX2" fmla="*/ 882869 w 7319942"/>
                  <a:gd name="connsiteY2" fmla="*/ 1378440 h 1378440"/>
                  <a:gd name="connsiteX3" fmla="*/ 6642572 w 7319942"/>
                  <a:gd name="connsiteY3" fmla="*/ 1265485 h 1378440"/>
                  <a:gd name="connsiteX4" fmla="*/ 7223105 w 7319942"/>
                  <a:gd name="connsiteY4" fmla="*/ 1293170 h 1378440"/>
                  <a:gd name="connsiteX5" fmla="*/ 7319942 w 7319942"/>
                  <a:gd name="connsiteY5" fmla="*/ 848516 h 1378440"/>
                  <a:gd name="connsiteX6" fmla="*/ 0 w 7319942"/>
                  <a:gd name="connsiteY6" fmla="*/ 1141958 h 1378440"/>
                  <a:gd name="connsiteX0" fmla="*/ 0 w 7319942"/>
                  <a:gd name="connsiteY0" fmla="*/ 1189052 h 1425534"/>
                  <a:gd name="connsiteX1" fmla="*/ 725214 w 7319942"/>
                  <a:gd name="connsiteY1" fmla="*/ 952569 h 1425534"/>
                  <a:gd name="connsiteX2" fmla="*/ 882869 w 7319942"/>
                  <a:gd name="connsiteY2" fmla="*/ 1425534 h 1425534"/>
                  <a:gd name="connsiteX3" fmla="*/ 6642572 w 7319942"/>
                  <a:gd name="connsiteY3" fmla="*/ 1312579 h 1425534"/>
                  <a:gd name="connsiteX4" fmla="*/ 7223105 w 7319942"/>
                  <a:gd name="connsiteY4" fmla="*/ 1340264 h 1425534"/>
                  <a:gd name="connsiteX5" fmla="*/ 7319942 w 7319942"/>
                  <a:gd name="connsiteY5" fmla="*/ 895610 h 1425534"/>
                  <a:gd name="connsiteX6" fmla="*/ 0 w 7319942"/>
                  <a:gd name="connsiteY6" fmla="*/ 1189052 h 142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9942" h="1425534">
                    <a:moveTo>
                      <a:pt x="0" y="1189052"/>
                    </a:moveTo>
                    <a:lnTo>
                      <a:pt x="725214" y="952569"/>
                    </a:lnTo>
                    <a:lnTo>
                      <a:pt x="882869" y="1425534"/>
                    </a:lnTo>
                    <a:cubicBezTo>
                      <a:pt x="1852550" y="355874"/>
                      <a:pt x="6123633" y="904930"/>
                      <a:pt x="6642572" y="1312579"/>
                    </a:cubicBezTo>
                    <a:lnTo>
                      <a:pt x="7223105" y="1340264"/>
                    </a:lnTo>
                    <a:lnTo>
                      <a:pt x="7319942" y="895610"/>
                    </a:lnTo>
                    <a:cubicBezTo>
                      <a:pt x="6475399" y="78334"/>
                      <a:pt x="755230" y="-748210"/>
                      <a:pt x="0" y="1189052"/>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49" name="Text Box 7"/>
              <p:cNvSpPr txBox="1">
                <a:spLocks noChangeArrowheads="1"/>
              </p:cNvSpPr>
              <p:nvPr/>
            </p:nvSpPr>
            <p:spPr bwMode="auto">
              <a:xfrm rot="21303001">
                <a:off x="2657531" y="4473840"/>
                <a:ext cx="1898485" cy="686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Qualifizierung</a:t>
                </a:r>
                <a:endParaRPr kumimoji="0" lang="de-DE" altLang="de-DE" sz="100" i="0" u="none" strike="noStrike" cap="none" normalizeH="0" baseline="0" dirty="0">
                  <a:ln>
                    <a:noFill/>
                  </a:ln>
                  <a:solidFill>
                    <a:schemeClr val="tx1"/>
                  </a:solidFill>
                  <a:effectLst/>
                  <a:latin typeface="Arial" pitchFamily="34" charset="0"/>
                  <a:cs typeface="Arial" pitchFamily="34" charset="0"/>
                </a:endParaRPr>
              </a:p>
            </p:txBody>
          </p:sp>
        </p:grpSp>
        <p:grpSp>
          <p:nvGrpSpPr>
            <p:cNvPr id="41" name="Gruppieren 40"/>
            <p:cNvGrpSpPr/>
            <p:nvPr/>
          </p:nvGrpSpPr>
          <p:grpSpPr>
            <a:xfrm>
              <a:off x="6275934" y="951329"/>
              <a:ext cx="1018870" cy="1532948"/>
              <a:chOff x="6275934" y="951329"/>
              <a:chExt cx="1018870" cy="1532948"/>
            </a:xfrm>
          </p:grpSpPr>
          <p:sp>
            <p:nvSpPr>
              <p:cNvPr id="46" name="Freeform 9"/>
              <p:cNvSpPr>
                <a:spLocks/>
              </p:cNvSpPr>
              <p:nvPr/>
            </p:nvSpPr>
            <p:spPr bwMode="auto">
              <a:xfrm rot="756605">
                <a:off x="6275934" y="951329"/>
                <a:ext cx="944192" cy="1532948"/>
              </a:xfrm>
              <a:custGeom>
                <a:avLst/>
                <a:gdLst>
                  <a:gd name="T0" fmla="*/ 31531 w 1166648"/>
                  <a:gd name="T1" fmla="*/ 1355835 h 1450428"/>
                  <a:gd name="T2" fmla="*/ 567558 w 1166648"/>
                  <a:gd name="T3" fmla="*/ 1056290 h 1450428"/>
                  <a:gd name="T4" fmla="*/ 1087821 w 1166648"/>
                  <a:gd name="T5" fmla="*/ 1450428 h 1450428"/>
                  <a:gd name="T6" fmla="*/ 1166648 w 1166648"/>
                  <a:gd name="T7" fmla="*/ 457200 h 1450428"/>
                  <a:gd name="T8" fmla="*/ 599090 w 1166648"/>
                  <a:gd name="T9" fmla="*/ 0 h 1450428"/>
                  <a:gd name="T10" fmla="*/ 0 w 1166648"/>
                  <a:gd name="T11" fmla="*/ 457200 h 1450428"/>
                  <a:gd name="T12" fmla="*/ 31531 w 1166648"/>
                  <a:gd name="T13" fmla="*/ 1355835 h 1450428"/>
                  <a:gd name="connsiteX0" fmla="*/ 31531 w 1386311"/>
                  <a:gd name="connsiteY0" fmla="*/ 1355835 h 1450428"/>
                  <a:gd name="connsiteX1" fmla="*/ 567558 w 1386311"/>
                  <a:gd name="connsiteY1" fmla="*/ 1056290 h 1450428"/>
                  <a:gd name="connsiteX2" fmla="*/ 1087821 w 1386311"/>
                  <a:gd name="connsiteY2" fmla="*/ 1450428 h 1450428"/>
                  <a:gd name="connsiteX3" fmla="*/ 1386312 w 1386311"/>
                  <a:gd name="connsiteY3" fmla="*/ 441178 h 1450428"/>
                  <a:gd name="connsiteX4" fmla="*/ 599090 w 1386311"/>
                  <a:gd name="connsiteY4" fmla="*/ 0 h 1450428"/>
                  <a:gd name="connsiteX5" fmla="*/ 0 w 1386311"/>
                  <a:gd name="connsiteY5" fmla="*/ 457200 h 1450428"/>
                  <a:gd name="connsiteX6" fmla="*/ 31531 w 1386311"/>
                  <a:gd name="connsiteY6" fmla="*/ 1355835 h 1450428"/>
                  <a:gd name="connsiteX0" fmla="*/ 31531 w 1386312"/>
                  <a:gd name="connsiteY0" fmla="*/ 1620488 h 1715081"/>
                  <a:gd name="connsiteX1" fmla="*/ 567558 w 1386312"/>
                  <a:gd name="connsiteY1" fmla="*/ 1320943 h 1715081"/>
                  <a:gd name="connsiteX2" fmla="*/ 1087821 w 1386312"/>
                  <a:gd name="connsiteY2" fmla="*/ 1715081 h 1715081"/>
                  <a:gd name="connsiteX3" fmla="*/ 1386312 w 1386312"/>
                  <a:gd name="connsiteY3" fmla="*/ 705831 h 1715081"/>
                  <a:gd name="connsiteX4" fmla="*/ 870764 w 1386312"/>
                  <a:gd name="connsiteY4" fmla="*/ 1 h 1715081"/>
                  <a:gd name="connsiteX5" fmla="*/ 0 w 1386312"/>
                  <a:gd name="connsiteY5" fmla="*/ 721853 h 1715081"/>
                  <a:gd name="connsiteX6" fmla="*/ 31531 w 1386312"/>
                  <a:gd name="connsiteY6" fmla="*/ 1620488 h 1715081"/>
                  <a:gd name="connsiteX0" fmla="*/ 0 w 1354781"/>
                  <a:gd name="connsiteY0" fmla="*/ 1620487 h 1715080"/>
                  <a:gd name="connsiteX1" fmla="*/ 536027 w 1354781"/>
                  <a:gd name="connsiteY1" fmla="*/ 1320942 h 1715080"/>
                  <a:gd name="connsiteX2" fmla="*/ 1056290 w 1354781"/>
                  <a:gd name="connsiteY2" fmla="*/ 1715080 h 1715080"/>
                  <a:gd name="connsiteX3" fmla="*/ 1354781 w 1354781"/>
                  <a:gd name="connsiteY3" fmla="*/ 705830 h 1715080"/>
                  <a:gd name="connsiteX4" fmla="*/ 839233 w 1354781"/>
                  <a:gd name="connsiteY4" fmla="*/ 0 h 1715080"/>
                  <a:gd name="connsiteX5" fmla="*/ 118712 w 1354781"/>
                  <a:gd name="connsiteY5" fmla="*/ 616252 h 1715080"/>
                  <a:gd name="connsiteX6" fmla="*/ 0 w 1354781"/>
                  <a:gd name="connsiteY6" fmla="*/ 1620487 h 1715080"/>
                  <a:gd name="connsiteX0" fmla="*/ 0 w 1290561"/>
                  <a:gd name="connsiteY0" fmla="*/ 1621976 h 1715080"/>
                  <a:gd name="connsiteX1" fmla="*/ 471807 w 1290561"/>
                  <a:gd name="connsiteY1" fmla="*/ 1320942 h 1715080"/>
                  <a:gd name="connsiteX2" fmla="*/ 992070 w 1290561"/>
                  <a:gd name="connsiteY2" fmla="*/ 1715080 h 1715080"/>
                  <a:gd name="connsiteX3" fmla="*/ 1290561 w 1290561"/>
                  <a:gd name="connsiteY3" fmla="*/ 705830 h 1715080"/>
                  <a:gd name="connsiteX4" fmla="*/ 775013 w 1290561"/>
                  <a:gd name="connsiteY4" fmla="*/ 0 h 1715080"/>
                  <a:gd name="connsiteX5" fmla="*/ 54492 w 1290561"/>
                  <a:gd name="connsiteY5" fmla="*/ 616252 h 1715080"/>
                  <a:gd name="connsiteX6" fmla="*/ 0 w 1290561"/>
                  <a:gd name="connsiteY6" fmla="*/ 1621976 h 1715080"/>
                  <a:gd name="connsiteX0" fmla="*/ 0 w 1305767"/>
                  <a:gd name="connsiteY0" fmla="*/ 1624647 h 1715080"/>
                  <a:gd name="connsiteX1" fmla="*/ 487013 w 1305767"/>
                  <a:gd name="connsiteY1" fmla="*/ 1320942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15080"/>
                  <a:gd name="connsiteX1" fmla="*/ 473609 w 1305767"/>
                  <a:gd name="connsiteY1" fmla="*/ 1385988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23096"/>
                  <a:gd name="connsiteX1" fmla="*/ 473609 w 1305767"/>
                  <a:gd name="connsiteY1" fmla="*/ 1385988 h 1723096"/>
                  <a:gd name="connsiteX2" fmla="*/ 961663 w 1305767"/>
                  <a:gd name="connsiteY2" fmla="*/ 1723095 h 1723096"/>
                  <a:gd name="connsiteX3" fmla="*/ 1305767 w 1305767"/>
                  <a:gd name="connsiteY3" fmla="*/ 705830 h 1723096"/>
                  <a:gd name="connsiteX4" fmla="*/ 790219 w 1305767"/>
                  <a:gd name="connsiteY4" fmla="*/ 0 h 1723096"/>
                  <a:gd name="connsiteX5" fmla="*/ 69698 w 1305767"/>
                  <a:gd name="connsiteY5" fmla="*/ 616252 h 1723096"/>
                  <a:gd name="connsiteX6" fmla="*/ 0 w 1305767"/>
                  <a:gd name="connsiteY6" fmla="*/ 1624647 h 1723096"/>
                  <a:gd name="connsiteX0" fmla="*/ 0 w 1351380"/>
                  <a:gd name="connsiteY0" fmla="*/ 1632661 h 1723095"/>
                  <a:gd name="connsiteX1" fmla="*/ 519222 w 1351380"/>
                  <a:gd name="connsiteY1" fmla="*/ 1385988 h 1723095"/>
                  <a:gd name="connsiteX2" fmla="*/ 1007276 w 1351380"/>
                  <a:gd name="connsiteY2" fmla="*/ 1723095 h 1723095"/>
                  <a:gd name="connsiteX3" fmla="*/ 1351380 w 1351380"/>
                  <a:gd name="connsiteY3" fmla="*/ 705830 h 1723095"/>
                  <a:gd name="connsiteX4" fmla="*/ 835832 w 1351380"/>
                  <a:gd name="connsiteY4" fmla="*/ 0 h 1723095"/>
                  <a:gd name="connsiteX5" fmla="*/ 115311 w 1351380"/>
                  <a:gd name="connsiteY5" fmla="*/ 616252 h 1723095"/>
                  <a:gd name="connsiteX6" fmla="*/ 0 w 1351380"/>
                  <a:gd name="connsiteY6" fmla="*/ 1632661 h 172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380" h="1723095">
                    <a:moveTo>
                      <a:pt x="0" y="1632661"/>
                    </a:moveTo>
                    <a:lnTo>
                      <a:pt x="519222" y="1385988"/>
                    </a:lnTo>
                    <a:lnTo>
                      <a:pt x="1007276" y="1723095"/>
                    </a:lnTo>
                    <a:lnTo>
                      <a:pt x="1351380" y="705830"/>
                    </a:lnTo>
                    <a:lnTo>
                      <a:pt x="835832" y="0"/>
                    </a:lnTo>
                    <a:lnTo>
                      <a:pt x="115311" y="616252"/>
                    </a:lnTo>
                    <a:lnTo>
                      <a:pt x="0" y="1632661"/>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47" name="Text Box 10"/>
              <p:cNvSpPr txBox="1">
                <a:spLocks noChangeArrowheads="1"/>
              </p:cNvSpPr>
              <p:nvPr/>
            </p:nvSpPr>
            <p:spPr bwMode="auto">
              <a:xfrm rot="17744282">
                <a:off x="6423985" y="1471296"/>
                <a:ext cx="983494" cy="7581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 Refl.</a:t>
                </a:r>
                <a:endParaRPr kumimoji="0" lang="de-DE" altLang="de-DE" sz="100" i="0" u="none" strike="noStrike" cap="none" normalizeH="0" baseline="0" dirty="0">
                  <a:ln>
                    <a:noFill/>
                  </a:ln>
                  <a:solidFill>
                    <a:schemeClr val="tx1"/>
                  </a:solidFill>
                  <a:effectLst/>
                  <a:latin typeface="Arial" pitchFamily="34" charset="0"/>
                  <a:cs typeface="Arial" pitchFamily="34" charset="0"/>
                </a:endParaRPr>
              </a:p>
            </p:txBody>
          </p:sp>
        </p:grpSp>
        <p:grpSp>
          <p:nvGrpSpPr>
            <p:cNvPr id="42" name="Gruppieren 41"/>
            <p:cNvGrpSpPr/>
            <p:nvPr/>
          </p:nvGrpSpPr>
          <p:grpSpPr>
            <a:xfrm>
              <a:off x="4713546" y="2210718"/>
              <a:ext cx="2495837" cy="3698328"/>
              <a:chOff x="4713546" y="2210718"/>
              <a:chExt cx="2495837" cy="3698328"/>
            </a:xfrm>
          </p:grpSpPr>
          <p:sp>
            <p:nvSpPr>
              <p:cNvPr id="44" name="Freeform 3"/>
              <p:cNvSpPr>
                <a:spLocks/>
              </p:cNvSpPr>
              <p:nvPr/>
            </p:nvSpPr>
            <p:spPr bwMode="auto">
              <a:xfrm>
                <a:off x="4713546" y="2210718"/>
                <a:ext cx="2495837" cy="3698328"/>
              </a:xfrm>
              <a:custGeom>
                <a:avLst/>
                <a:gdLst>
                  <a:gd name="T0" fmla="*/ 2688687 w 3507552"/>
                  <a:gd name="T1" fmla="*/ 4323516 h 6038193"/>
                  <a:gd name="T2" fmla="*/ 2907051 w 3507552"/>
                  <a:gd name="T3" fmla="*/ 4773892 h 6038193"/>
                  <a:gd name="T4" fmla="*/ 3507552 w 3507552"/>
                  <a:gd name="T5" fmla="*/ 4678358 h 6038193"/>
                  <a:gd name="T6" fmla="*/ 212795 w 3507552"/>
                  <a:gd name="T7" fmla="*/ 4146331 h 6038193"/>
                  <a:gd name="T8" fmla="*/ 2230781 w 3507552"/>
                  <a:gd name="T9" fmla="*/ 141889 h 6038193"/>
                  <a:gd name="T10" fmla="*/ 2766808 w 3507552"/>
                  <a:gd name="T11" fmla="*/ 0 h 6038193"/>
                  <a:gd name="T12" fmla="*/ 3176712 w 3507552"/>
                  <a:gd name="T13" fmla="*/ 457200 h 6038193"/>
                  <a:gd name="T14" fmla="*/ 1079898 w 3507552"/>
                  <a:gd name="T15" fmla="*/ 3767958 h 6038193"/>
                  <a:gd name="T16" fmla="*/ 2688687 w 3507552"/>
                  <a:gd name="T17" fmla="*/ 4323516 h 6038193"/>
                  <a:gd name="connsiteX0" fmla="*/ 2544580 w 3312122"/>
                  <a:gd name="connsiteY0" fmla="*/ 4192128 h 5312932"/>
                  <a:gd name="connsiteX1" fmla="*/ 2711621 w 3312122"/>
                  <a:gd name="connsiteY1" fmla="*/ 4773892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4580 w 3312122"/>
                  <a:gd name="connsiteY0" fmla="*/ 4192128 h 5312932"/>
                  <a:gd name="connsiteX1" fmla="*/ 3096545 w 3312122"/>
                  <a:gd name="connsiteY1" fmla="*/ 4236395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1531 w 3180764"/>
                  <a:gd name="connsiteY0" fmla="*/ 4192128 h 4642871"/>
                  <a:gd name="connsiteX1" fmla="*/ 3093496 w 3180764"/>
                  <a:gd name="connsiteY1" fmla="*/ 4236395 h 4642871"/>
                  <a:gd name="connsiteX2" fmla="*/ 3180764 w 3180764"/>
                  <a:gd name="connsiteY2" fmla="*/ 3675029 h 4642871"/>
                  <a:gd name="connsiteX3" fmla="*/ 14316 w 3180764"/>
                  <a:gd name="connsiteY3" fmla="*/ 4146331 h 4642871"/>
                  <a:gd name="connsiteX4" fmla="*/ 2032302 w 3180764"/>
                  <a:gd name="connsiteY4" fmla="*/ 141889 h 4642871"/>
                  <a:gd name="connsiteX5" fmla="*/ 2568329 w 3180764"/>
                  <a:gd name="connsiteY5" fmla="*/ 0 h 4642871"/>
                  <a:gd name="connsiteX6" fmla="*/ 2978233 w 3180764"/>
                  <a:gd name="connsiteY6" fmla="*/ 457200 h 4642871"/>
                  <a:gd name="connsiteX7" fmla="*/ 881419 w 3180764"/>
                  <a:gd name="connsiteY7" fmla="*/ 3767958 h 4642871"/>
                  <a:gd name="connsiteX8" fmla="*/ 2541531 w 3180764"/>
                  <a:gd name="connsiteY8" fmla="*/ 4192128 h 4642871"/>
                  <a:gd name="connsiteX0" fmla="*/ 2541531 w 3299560"/>
                  <a:gd name="connsiteY0" fmla="*/ 4192128 h 4905639"/>
                  <a:gd name="connsiteX1" fmla="*/ 3093496 w 3299560"/>
                  <a:gd name="connsiteY1" fmla="*/ 4236395 h 4905639"/>
                  <a:gd name="connsiteX2" fmla="*/ 3180764 w 3299560"/>
                  <a:gd name="connsiteY2" fmla="*/ 3675029 h 4905639"/>
                  <a:gd name="connsiteX3" fmla="*/ 14316 w 3299560"/>
                  <a:gd name="connsiteY3" fmla="*/ 4146331 h 4905639"/>
                  <a:gd name="connsiteX4" fmla="*/ 2032302 w 3299560"/>
                  <a:gd name="connsiteY4" fmla="*/ 141889 h 4905639"/>
                  <a:gd name="connsiteX5" fmla="*/ 2568329 w 3299560"/>
                  <a:gd name="connsiteY5" fmla="*/ 0 h 4905639"/>
                  <a:gd name="connsiteX6" fmla="*/ 2978233 w 3299560"/>
                  <a:gd name="connsiteY6" fmla="*/ 457200 h 4905639"/>
                  <a:gd name="connsiteX7" fmla="*/ 881419 w 3299560"/>
                  <a:gd name="connsiteY7" fmla="*/ 3767958 h 4905639"/>
                  <a:gd name="connsiteX8" fmla="*/ 2541531 w 3299560"/>
                  <a:gd name="connsiteY8" fmla="*/ 4192128 h 4905639"/>
                  <a:gd name="connsiteX0" fmla="*/ 2532707 w 3288757"/>
                  <a:gd name="connsiteY0" fmla="*/ 4192128 h 5014456"/>
                  <a:gd name="connsiteX1" fmla="*/ 3084672 w 3288757"/>
                  <a:gd name="connsiteY1" fmla="*/ 4236395 h 5014456"/>
                  <a:gd name="connsiteX2" fmla="*/ 3171940 w 3288757"/>
                  <a:gd name="connsiteY2" fmla="*/ 3675029 h 5014456"/>
                  <a:gd name="connsiteX3" fmla="*/ 5492 w 3288757"/>
                  <a:gd name="connsiteY3" fmla="*/ 4146331 h 5014456"/>
                  <a:gd name="connsiteX4" fmla="*/ 2023478 w 3288757"/>
                  <a:gd name="connsiteY4" fmla="*/ 141889 h 5014456"/>
                  <a:gd name="connsiteX5" fmla="*/ 2559505 w 3288757"/>
                  <a:gd name="connsiteY5" fmla="*/ 0 h 5014456"/>
                  <a:gd name="connsiteX6" fmla="*/ 2969409 w 3288757"/>
                  <a:gd name="connsiteY6" fmla="*/ 457200 h 5014456"/>
                  <a:gd name="connsiteX7" fmla="*/ 872595 w 3288757"/>
                  <a:gd name="connsiteY7" fmla="*/ 3767958 h 5014456"/>
                  <a:gd name="connsiteX8" fmla="*/ 2532707 w 3288757"/>
                  <a:gd name="connsiteY8" fmla="*/ 4192128 h 5014456"/>
                  <a:gd name="connsiteX0" fmla="*/ 2532707 w 3288756"/>
                  <a:gd name="connsiteY0" fmla="*/ 4192128 h 5014455"/>
                  <a:gd name="connsiteX1" fmla="*/ 3084672 w 3288756"/>
                  <a:gd name="connsiteY1" fmla="*/ 4236395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10333 w 3288756"/>
                  <a:gd name="connsiteY1" fmla="*/ 4200563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68240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68240 h 5014455"/>
                  <a:gd name="connsiteX0" fmla="*/ 2540951 w 3273905"/>
                  <a:gd name="connsiteY0" fmla="*/ 4168240 h 4905638"/>
                  <a:gd name="connsiteX1" fmla="*/ 3144238 w 3273905"/>
                  <a:gd name="connsiteY1" fmla="*/ 4176674 h 4905638"/>
                  <a:gd name="connsiteX2" fmla="*/ 3154523 w 3273905"/>
                  <a:gd name="connsiteY2" fmla="*/ 3675029 h 4905638"/>
                  <a:gd name="connsiteX3" fmla="*/ 13736 w 3273905"/>
                  <a:gd name="connsiteY3" fmla="*/ 4146331 h 4905638"/>
                  <a:gd name="connsiteX4" fmla="*/ 2031722 w 3273905"/>
                  <a:gd name="connsiteY4" fmla="*/ 141889 h 4905638"/>
                  <a:gd name="connsiteX5" fmla="*/ 2567749 w 3273905"/>
                  <a:gd name="connsiteY5" fmla="*/ 0 h 4905638"/>
                  <a:gd name="connsiteX6" fmla="*/ 2977653 w 3273905"/>
                  <a:gd name="connsiteY6" fmla="*/ 457200 h 4905638"/>
                  <a:gd name="connsiteX7" fmla="*/ 880839 w 3273905"/>
                  <a:gd name="connsiteY7" fmla="*/ 3767958 h 4905638"/>
                  <a:gd name="connsiteX8" fmla="*/ 2540951 w 3273905"/>
                  <a:gd name="connsiteY8" fmla="*/ 4168240 h 4905638"/>
                  <a:gd name="connsiteX0" fmla="*/ 2540951 w 3528987"/>
                  <a:gd name="connsiteY0" fmla="*/ 4168240 h 4740330"/>
                  <a:gd name="connsiteX1" fmla="*/ 3144238 w 3528987"/>
                  <a:gd name="connsiteY1" fmla="*/ 4176674 h 4740330"/>
                  <a:gd name="connsiteX2" fmla="*/ 3154523 w 3528987"/>
                  <a:gd name="connsiteY2" fmla="*/ 3675029 h 4740330"/>
                  <a:gd name="connsiteX3" fmla="*/ 13736 w 3528987"/>
                  <a:gd name="connsiteY3" fmla="*/ 4146331 h 4740330"/>
                  <a:gd name="connsiteX4" fmla="*/ 2031722 w 3528987"/>
                  <a:gd name="connsiteY4" fmla="*/ 141889 h 4740330"/>
                  <a:gd name="connsiteX5" fmla="*/ 2567749 w 3528987"/>
                  <a:gd name="connsiteY5" fmla="*/ 0 h 4740330"/>
                  <a:gd name="connsiteX6" fmla="*/ 2977653 w 3528987"/>
                  <a:gd name="connsiteY6" fmla="*/ 457200 h 4740330"/>
                  <a:gd name="connsiteX7" fmla="*/ 880839 w 3528987"/>
                  <a:gd name="connsiteY7" fmla="*/ 3767958 h 4740330"/>
                  <a:gd name="connsiteX8" fmla="*/ 2540951 w 3528987"/>
                  <a:gd name="connsiteY8" fmla="*/ 4168240 h 4740330"/>
                  <a:gd name="connsiteX0" fmla="*/ 2540951 w 3528986"/>
                  <a:gd name="connsiteY0" fmla="*/ 4168240 h 4740330"/>
                  <a:gd name="connsiteX1" fmla="*/ 3144238 w 3528986"/>
                  <a:gd name="connsiteY1" fmla="*/ 4176674 h 4740330"/>
                  <a:gd name="connsiteX2" fmla="*/ 3154523 w 3528986"/>
                  <a:gd name="connsiteY2" fmla="*/ 3675029 h 4740330"/>
                  <a:gd name="connsiteX3" fmla="*/ 13736 w 3528986"/>
                  <a:gd name="connsiteY3" fmla="*/ 4146331 h 4740330"/>
                  <a:gd name="connsiteX4" fmla="*/ 2031722 w 3528986"/>
                  <a:gd name="connsiteY4" fmla="*/ 141889 h 4740330"/>
                  <a:gd name="connsiteX5" fmla="*/ 2567749 w 3528986"/>
                  <a:gd name="connsiteY5" fmla="*/ 0 h 4740330"/>
                  <a:gd name="connsiteX6" fmla="*/ 2977653 w 3528986"/>
                  <a:gd name="connsiteY6" fmla="*/ 457200 h 4740330"/>
                  <a:gd name="connsiteX7" fmla="*/ 880839 w 3528986"/>
                  <a:gd name="connsiteY7" fmla="*/ 3767958 h 4740330"/>
                  <a:gd name="connsiteX8" fmla="*/ 2540951 w 3528986"/>
                  <a:gd name="connsiteY8" fmla="*/ 4168240 h 4740330"/>
                  <a:gd name="connsiteX0" fmla="*/ 2529461 w 3510646"/>
                  <a:gd name="connsiteY0" fmla="*/ 4168240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1 w 3510646"/>
                  <a:gd name="connsiteY8" fmla="*/ 4168240 h 4943563"/>
                  <a:gd name="connsiteX0" fmla="*/ 2529462 w 3510646"/>
                  <a:gd name="connsiteY0" fmla="*/ 4156296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2 w 3510646"/>
                  <a:gd name="connsiteY8" fmla="*/ 4156296 h 4943563"/>
                  <a:gd name="connsiteX0" fmla="*/ 2542421 w 3591180"/>
                  <a:gd name="connsiteY0" fmla="*/ 4156296 h 4782347"/>
                  <a:gd name="connsiteX1" fmla="*/ 3145707 w 3591180"/>
                  <a:gd name="connsiteY1" fmla="*/ 4176674 h 4782347"/>
                  <a:gd name="connsiteX2" fmla="*/ 3220147 w 3591180"/>
                  <a:gd name="connsiteY2" fmla="*/ 3746695 h 4782347"/>
                  <a:gd name="connsiteX3" fmla="*/ 15205 w 3591180"/>
                  <a:gd name="connsiteY3" fmla="*/ 4146331 h 4782347"/>
                  <a:gd name="connsiteX4" fmla="*/ 2033191 w 3591180"/>
                  <a:gd name="connsiteY4" fmla="*/ 141889 h 4782347"/>
                  <a:gd name="connsiteX5" fmla="*/ 2569218 w 3591180"/>
                  <a:gd name="connsiteY5" fmla="*/ 0 h 4782347"/>
                  <a:gd name="connsiteX6" fmla="*/ 2979122 w 3591180"/>
                  <a:gd name="connsiteY6" fmla="*/ 457200 h 4782347"/>
                  <a:gd name="connsiteX7" fmla="*/ 882308 w 3591180"/>
                  <a:gd name="connsiteY7" fmla="*/ 3767958 h 4782347"/>
                  <a:gd name="connsiteX8" fmla="*/ 2542421 w 3591180"/>
                  <a:gd name="connsiteY8" fmla="*/ 4156296 h 4782347"/>
                  <a:gd name="connsiteX0" fmla="*/ 2542421 w 3591181"/>
                  <a:gd name="connsiteY0" fmla="*/ 4156296 h 4782346"/>
                  <a:gd name="connsiteX1" fmla="*/ 3132877 w 3591181"/>
                  <a:gd name="connsiteY1" fmla="*/ 4176675 h 4782346"/>
                  <a:gd name="connsiteX2" fmla="*/ 3220147 w 3591181"/>
                  <a:gd name="connsiteY2" fmla="*/ 3746695 h 4782346"/>
                  <a:gd name="connsiteX3" fmla="*/ 15205 w 3591181"/>
                  <a:gd name="connsiteY3" fmla="*/ 4146331 h 4782346"/>
                  <a:gd name="connsiteX4" fmla="*/ 2033191 w 3591181"/>
                  <a:gd name="connsiteY4" fmla="*/ 141889 h 4782346"/>
                  <a:gd name="connsiteX5" fmla="*/ 2569218 w 3591181"/>
                  <a:gd name="connsiteY5" fmla="*/ 0 h 4782346"/>
                  <a:gd name="connsiteX6" fmla="*/ 2979122 w 3591181"/>
                  <a:gd name="connsiteY6" fmla="*/ 457200 h 4782346"/>
                  <a:gd name="connsiteX7" fmla="*/ 882308 w 3591181"/>
                  <a:gd name="connsiteY7" fmla="*/ 3767958 h 4782346"/>
                  <a:gd name="connsiteX8" fmla="*/ 2542421 w 3591181"/>
                  <a:gd name="connsiteY8" fmla="*/ 4156296 h 4782346"/>
                  <a:gd name="connsiteX0" fmla="*/ 2542421 w 3591182"/>
                  <a:gd name="connsiteY0" fmla="*/ 4156296 h 4774805"/>
                  <a:gd name="connsiteX1" fmla="*/ 3132877 w 3591182"/>
                  <a:gd name="connsiteY1" fmla="*/ 4176675 h 4774805"/>
                  <a:gd name="connsiteX2" fmla="*/ 3220148 w 3591182"/>
                  <a:gd name="connsiteY2" fmla="*/ 3734004 h 4774805"/>
                  <a:gd name="connsiteX3" fmla="*/ 15205 w 3591182"/>
                  <a:gd name="connsiteY3" fmla="*/ 4146331 h 4774805"/>
                  <a:gd name="connsiteX4" fmla="*/ 2033191 w 3591182"/>
                  <a:gd name="connsiteY4" fmla="*/ 141889 h 4774805"/>
                  <a:gd name="connsiteX5" fmla="*/ 2569218 w 3591182"/>
                  <a:gd name="connsiteY5" fmla="*/ 0 h 4774805"/>
                  <a:gd name="connsiteX6" fmla="*/ 2979122 w 3591182"/>
                  <a:gd name="connsiteY6" fmla="*/ 457200 h 4774805"/>
                  <a:gd name="connsiteX7" fmla="*/ 882308 w 3591182"/>
                  <a:gd name="connsiteY7" fmla="*/ 3767958 h 4774805"/>
                  <a:gd name="connsiteX8" fmla="*/ 2542421 w 3591182"/>
                  <a:gd name="connsiteY8" fmla="*/ 4156296 h 4774805"/>
                  <a:gd name="connsiteX0" fmla="*/ 2542421 w 3591183"/>
                  <a:gd name="connsiteY0" fmla="*/ 4156296 h 4748752"/>
                  <a:gd name="connsiteX1" fmla="*/ 3132877 w 3591183"/>
                  <a:gd name="connsiteY1" fmla="*/ 4176675 h 4748752"/>
                  <a:gd name="connsiteX2" fmla="*/ 3220149 w 3591183"/>
                  <a:gd name="connsiteY2" fmla="*/ 3689587 h 4748752"/>
                  <a:gd name="connsiteX3" fmla="*/ 15205 w 3591183"/>
                  <a:gd name="connsiteY3" fmla="*/ 4146331 h 4748752"/>
                  <a:gd name="connsiteX4" fmla="*/ 2033191 w 3591183"/>
                  <a:gd name="connsiteY4" fmla="*/ 141889 h 4748752"/>
                  <a:gd name="connsiteX5" fmla="*/ 2569218 w 3591183"/>
                  <a:gd name="connsiteY5" fmla="*/ 0 h 4748752"/>
                  <a:gd name="connsiteX6" fmla="*/ 2979122 w 3591183"/>
                  <a:gd name="connsiteY6" fmla="*/ 457200 h 4748752"/>
                  <a:gd name="connsiteX7" fmla="*/ 882308 w 3591183"/>
                  <a:gd name="connsiteY7" fmla="*/ 3767958 h 4748752"/>
                  <a:gd name="connsiteX8" fmla="*/ 2542421 w 3591183"/>
                  <a:gd name="connsiteY8" fmla="*/ 4156296 h 4748752"/>
                  <a:gd name="connsiteX0" fmla="*/ 2542421 w 3591183"/>
                  <a:gd name="connsiteY0" fmla="*/ 4156296 h 4759853"/>
                  <a:gd name="connsiteX1" fmla="*/ 3132877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56296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30151 w 3572184"/>
                  <a:gd name="connsiteY0" fmla="*/ 4142759 h 4927571"/>
                  <a:gd name="connsiteX1" fmla="*/ 3113792 w 3572184"/>
                  <a:gd name="connsiteY1" fmla="*/ 4176675 h 4927571"/>
                  <a:gd name="connsiteX2" fmla="*/ 3207880 w 3572184"/>
                  <a:gd name="connsiteY2" fmla="*/ 3708624 h 4927571"/>
                  <a:gd name="connsiteX3" fmla="*/ 2935 w 3572184"/>
                  <a:gd name="connsiteY3" fmla="*/ 4146331 h 4927571"/>
                  <a:gd name="connsiteX4" fmla="*/ 2020921 w 3572184"/>
                  <a:gd name="connsiteY4" fmla="*/ 141889 h 4927571"/>
                  <a:gd name="connsiteX5" fmla="*/ 2556948 w 3572184"/>
                  <a:gd name="connsiteY5" fmla="*/ 0 h 4927571"/>
                  <a:gd name="connsiteX6" fmla="*/ 2966852 w 3572184"/>
                  <a:gd name="connsiteY6" fmla="*/ 457200 h 4927571"/>
                  <a:gd name="connsiteX7" fmla="*/ 870038 w 3572184"/>
                  <a:gd name="connsiteY7" fmla="*/ 3767958 h 4927571"/>
                  <a:gd name="connsiteX8" fmla="*/ 2530151 w 3572184"/>
                  <a:gd name="connsiteY8" fmla="*/ 4142759 h 492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2184" h="4927571">
                    <a:moveTo>
                      <a:pt x="2530151" y="4142759"/>
                    </a:moveTo>
                    <a:lnTo>
                      <a:pt x="3113792" y="4176675"/>
                    </a:lnTo>
                    <a:lnTo>
                      <a:pt x="3207880" y="3708624"/>
                    </a:lnTo>
                    <a:cubicBezTo>
                      <a:pt x="4912701" y="5331235"/>
                      <a:pt x="85284" y="5182729"/>
                      <a:pt x="2935" y="4146331"/>
                    </a:cubicBezTo>
                    <a:cubicBezTo>
                      <a:pt x="-79414" y="3109933"/>
                      <a:pt x="1595252" y="1198179"/>
                      <a:pt x="2020921" y="141889"/>
                    </a:cubicBezTo>
                    <a:lnTo>
                      <a:pt x="2556948" y="0"/>
                    </a:lnTo>
                    <a:lnTo>
                      <a:pt x="2966852" y="457200"/>
                    </a:lnTo>
                    <a:cubicBezTo>
                      <a:pt x="2746135" y="1277007"/>
                      <a:pt x="942822" y="3153698"/>
                      <a:pt x="870038" y="3767958"/>
                    </a:cubicBezTo>
                    <a:cubicBezTo>
                      <a:pt x="797255" y="4382218"/>
                      <a:pt x="2730906" y="4369903"/>
                      <a:pt x="2530151" y="4142759"/>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45" name="Text Box 8"/>
              <p:cNvSpPr txBox="1">
                <a:spLocks noChangeArrowheads="1"/>
              </p:cNvSpPr>
              <p:nvPr/>
            </p:nvSpPr>
            <p:spPr bwMode="auto">
              <a:xfrm rot="18039432">
                <a:off x="4710300" y="3448271"/>
                <a:ext cx="2232886" cy="64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Projektphase</a:t>
                </a:r>
                <a:endParaRPr kumimoji="0" lang="de-DE" altLang="de-DE" sz="800" i="0" u="none" strike="noStrike" cap="none" normalizeH="0" baseline="0" dirty="0">
                  <a:ln>
                    <a:noFill/>
                  </a:ln>
                  <a:solidFill>
                    <a:schemeClr val="tx1"/>
                  </a:solidFill>
                  <a:effectLst/>
                  <a:latin typeface="Arial" pitchFamily="34" charset="0"/>
                  <a:cs typeface="Arial" pitchFamily="34" charset="0"/>
                </a:endParaRPr>
              </a:p>
            </p:txBody>
          </p:sp>
        </p:grpSp>
        <p:sp>
          <p:nvSpPr>
            <p:cNvPr id="43" name="Ellipse 42"/>
            <p:cNvSpPr/>
            <p:nvPr/>
          </p:nvSpPr>
          <p:spPr>
            <a:xfrm>
              <a:off x="6585442" y="5057089"/>
              <a:ext cx="466905" cy="46690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
            </a:p>
          </p:txBody>
        </p:sp>
      </p:grpSp>
      <p:sp>
        <p:nvSpPr>
          <p:cNvPr id="56" name="Rechteck 55"/>
          <p:cNvSpPr/>
          <p:nvPr/>
        </p:nvSpPr>
        <p:spPr>
          <a:xfrm>
            <a:off x="1136469" y="3396344"/>
            <a:ext cx="1920240" cy="5225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Kran</a:t>
            </a:r>
          </a:p>
        </p:txBody>
      </p:sp>
      <p:sp>
        <p:nvSpPr>
          <p:cNvPr id="57" name="Rechteck 56"/>
          <p:cNvSpPr/>
          <p:nvPr/>
        </p:nvSpPr>
        <p:spPr>
          <a:xfrm>
            <a:off x="1136469" y="4154038"/>
            <a:ext cx="1920240" cy="522514"/>
          </a:xfrm>
          <a:prstGeom prst="rect">
            <a:avLst/>
          </a:prstGeom>
          <a:gradFill>
            <a:gsLst>
              <a:gs pos="6000">
                <a:schemeClr val="accent3"/>
              </a:gs>
              <a:gs pos="12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Kresse</a:t>
            </a:r>
          </a:p>
        </p:txBody>
      </p:sp>
      <p:sp>
        <p:nvSpPr>
          <p:cNvPr id="58" name="Rechteck 57"/>
          <p:cNvSpPr/>
          <p:nvPr/>
        </p:nvSpPr>
        <p:spPr>
          <a:xfrm>
            <a:off x="1136469" y="4927471"/>
            <a:ext cx="1920240" cy="522514"/>
          </a:xfrm>
          <a:prstGeom prst="rect">
            <a:avLst/>
          </a:prstGeom>
          <a:gradFill>
            <a:gsLst>
              <a:gs pos="45000">
                <a:schemeClr val="accent3"/>
              </a:gs>
              <a:gs pos="59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Reaktionstest</a:t>
            </a:r>
          </a:p>
        </p:txBody>
      </p:sp>
      <p:sp>
        <p:nvSpPr>
          <p:cNvPr id="70" name="Rechteck 69"/>
          <p:cNvSpPr/>
          <p:nvPr/>
        </p:nvSpPr>
        <p:spPr>
          <a:xfrm>
            <a:off x="1002337" y="2432034"/>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8x</a:t>
            </a:r>
          </a:p>
          <a:p>
            <a:pPr algn="ctr"/>
            <a:r>
              <a:rPr lang="de-DE" dirty="0"/>
              <a:t>(Raum knapp)</a:t>
            </a:r>
          </a:p>
        </p:txBody>
      </p:sp>
      <p:sp>
        <p:nvSpPr>
          <p:cNvPr id="60" name="Rechteck 59"/>
          <p:cNvSpPr/>
          <p:nvPr/>
        </p:nvSpPr>
        <p:spPr>
          <a:xfrm>
            <a:off x="6939613" y="2619345"/>
            <a:ext cx="1789227"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TZ 1</a:t>
            </a:r>
          </a:p>
        </p:txBody>
      </p:sp>
      <p:sp>
        <p:nvSpPr>
          <p:cNvPr id="66" name="Rechteck 65"/>
          <p:cNvSpPr/>
          <p:nvPr/>
        </p:nvSpPr>
        <p:spPr>
          <a:xfrm>
            <a:off x="6939613" y="3924297"/>
            <a:ext cx="1789227"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Hebelgesetz</a:t>
            </a:r>
          </a:p>
        </p:txBody>
      </p:sp>
      <p:sp>
        <p:nvSpPr>
          <p:cNvPr id="67" name="Rechteck 66"/>
          <p:cNvSpPr/>
          <p:nvPr/>
        </p:nvSpPr>
        <p:spPr>
          <a:xfrm>
            <a:off x="6939613" y="3493136"/>
            <a:ext cx="1789227"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Getriebe 1</a:t>
            </a:r>
          </a:p>
        </p:txBody>
      </p:sp>
      <p:sp>
        <p:nvSpPr>
          <p:cNvPr id="68" name="Rechteck 67"/>
          <p:cNvSpPr/>
          <p:nvPr/>
        </p:nvSpPr>
        <p:spPr>
          <a:xfrm>
            <a:off x="6939613" y="5658578"/>
            <a:ext cx="1789227"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Schaltung 1</a:t>
            </a:r>
          </a:p>
        </p:txBody>
      </p:sp>
      <p:sp>
        <p:nvSpPr>
          <p:cNvPr id="69" name="Rechteck 68"/>
          <p:cNvSpPr/>
          <p:nvPr/>
        </p:nvSpPr>
        <p:spPr>
          <a:xfrm>
            <a:off x="6939613" y="6102510"/>
            <a:ext cx="1789227"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µC 1</a:t>
            </a:r>
          </a:p>
        </p:txBody>
      </p:sp>
      <p:sp>
        <p:nvSpPr>
          <p:cNvPr id="73" name="Rechteck 72"/>
          <p:cNvSpPr/>
          <p:nvPr/>
        </p:nvSpPr>
        <p:spPr>
          <a:xfrm>
            <a:off x="6939613" y="4357814"/>
            <a:ext cx="1789227"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Statik 1</a:t>
            </a:r>
          </a:p>
        </p:txBody>
      </p:sp>
      <p:sp>
        <p:nvSpPr>
          <p:cNvPr id="74" name="Rechteck 73"/>
          <p:cNvSpPr/>
          <p:nvPr/>
        </p:nvSpPr>
        <p:spPr>
          <a:xfrm>
            <a:off x="6939613" y="5235475"/>
            <a:ext cx="1789227"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Löten 1</a:t>
            </a:r>
          </a:p>
        </p:txBody>
      </p:sp>
      <p:sp>
        <p:nvSpPr>
          <p:cNvPr id="75" name="Rechteck 74"/>
          <p:cNvSpPr/>
          <p:nvPr/>
        </p:nvSpPr>
        <p:spPr>
          <a:xfrm>
            <a:off x="6939613" y="3058997"/>
            <a:ext cx="1789227"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Getriebe 2</a:t>
            </a:r>
          </a:p>
        </p:txBody>
      </p:sp>
      <p:sp>
        <p:nvSpPr>
          <p:cNvPr id="76" name="Rechteck 75"/>
          <p:cNvSpPr/>
          <p:nvPr/>
        </p:nvSpPr>
        <p:spPr>
          <a:xfrm>
            <a:off x="6939613" y="1731479"/>
            <a:ext cx="1789227" cy="360000"/>
          </a:xfrm>
          <a:prstGeom prst="rect">
            <a:avLst/>
          </a:prstGeom>
          <a:solidFill>
            <a:schemeClr val="bg2">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Tabellenkalkulation</a:t>
            </a:r>
          </a:p>
        </p:txBody>
      </p:sp>
      <p:sp>
        <p:nvSpPr>
          <p:cNvPr id="77" name="Rechteck 76"/>
          <p:cNvSpPr/>
          <p:nvPr/>
        </p:nvSpPr>
        <p:spPr>
          <a:xfrm>
            <a:off x="6939613" y="2175412"/>
            <a:ext cx="1789227" cy="360000"/>
          </a:xfrm>
          <a:prstGeom prst="rect">
            <a:avLst/>
          </a:prstGeom>
          <a:solidFill>
            <a:schemeClr val="bg2">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Forschen 1</a:t>
            </a:r>
          </a:p>
        </p:txBody>
      </p:sp>
      <p:sp>
        <p:nvSpPr>
          <p:cNvPr id="78" name="Rechteck 77"/>
          <p:cNvSpPr/>
          <p:nvPr/>
        </p:nvSpPr>
        <p:spPr>
          <a:xfrm>
            <a:off x="6939613" y="4801747"/>
            <a:ext cx="1789227"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Multimeter 1</a:t>
            </a:r>
          </a:p>
        </p:txBody>
      </p:sp>
    </p:spTree>
    <p:extLst>
      <p:ext uri="{BB962C8B-B14F-4D97-AF65-F5344CB8AC3E}">
        <p14:creationId xmlns:p14="http://schemas.microsoft.com/office/powerpoint/2010/main" val="19800385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998436" y="2852259"/>
            <a:ext cx="2190016" cy="361916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grpSp>
        <p:nvGrpSpPr>
          <p:cNvPr id="29" name="Gruppieren 28"/>
          <p:cNvGrpSpPr/>
          <p:nvPr/>
        </p:nvGrpSpPr>
        <p:grpSpPr>
          <a:xfrm>
            <a:off x="9840162" y="708975"/>
            <a:ext cx="2848204" cy="2400018"/>
            <a:chOff x="6302708" y="490115"/>
            <a:chExt cx="2226056" cy="1875769"/>
          </a:xfrm>
        </p:grpSpPr>
        <p:sp>
          <p:nvSpPr>
            <p:cNvPr id="30" name="Richtungspfeil 11"/>
            <p:cNvSpPr/>
            <p:nvPr/>
          </p:nvSpPr>
          <p:spPr>
            <a:xfrm rot="16777811">
              <a:off x="5735598" y="1057225"/>
              <a:ext cx="1572381" cy="438162"/>
            </a:xfrm>
            <a:prstGeom prst="homePlate">
              <a:avLst>
                <a:gd name="adj" fmla="val 6463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31" name="Richtungspfeil 12"/>
            <p:cNvSpPr/>
            <p:nvPr/>
          </p:nvSpPr>
          <p:spPr>
            <a:xfrm rot="16777811">
              <a:off x="6328162" y="1157769"/>
              <a:ext cx="1572380" cy="438162"/>
            </a:xfrm>
            <a:prstGeom prst="homePlate">
              <a:avLst>
                <a:gd name="adj" fmla="val 64634"/>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dirty="0"/>
            </a:p>
          </p:txBody>
        </p:sp>
        <p:sp>
          <p:nvSpPr>
            <p:cNvPr id="32" name="Richtungspfeil 13"/>
            <p:cNvSpPr/>
            <p:nvPr/>
          </p:nvSpPr>
          <p:spPr>
            <a:xfrm rot="16777811">
              <a:off x="6928011" y="1262622"/>
              <a:ext cx="1572381" cy="438162"/>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33" name="Richtungspfeil 43"/>
            <p:cNvSpPr/>
            <p:nvPr/>
          </p:nvSpPr>
          <p:spPr>
            <a:xfrm rot="16777811">
              <a:off x="7525006" y="1362126"/>
              <a:ext cx="1569353" cy="438163"/>
            </a:xfrm>
            <a:prstGeom prst="homePlate">
              <a:avLst>
                <a:gd name="adj" fmla="val 64634"/>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34" name="Textfeld 33"/>
            <p:cNvSpPr txBox="1"/>
            <p:nvPr/>
          </p:nvSpPr>
          <p:spPr>
            <a:xfrm rot="16777811">
              <a:off x="6623151" y="1353925"/>
              <a:ext cx="954622" cy="288657"/>
            </a:xfrm>
            <a:prstGeom prst="rect">
              <a:avLst/>
            </a:prstGeom>
            <a:noFill/>
            <a:ln>
              <a:noFill/>
            </a:ln>
          </p:spPr>
          <p:txBody>
            <a:bodyPr wrap="none" rtlCol="0">
              <a:spAutoFit/>
            </a:bodyPr>
            <a:lstStyle/>
            <a:p>
              <a:r>
                <a:rPr lang="de-DE" b="1" dirty="0">
                  <a:solidFill>
                    <a:schemeClr val="bg1"/>
                  </a:solidFill>
                </a:rPr>
                <a:t>Entwickeln</a:t>
              </a:r>
            </a:p>
          </p:txBody>
        </p:sp>
        <p:sp>
          <p:nvSpPr>
            <p:cNvPr id="35" name="Textfeld 34"/>
            <p:cNvSpPr txBox="1"/>
            <p:nvPr/>
          </p:nvSpPr>
          <p:spPr>
            <a:xfrm rot="16777811">
              <a:off x="6094431" y="1252172"/>
              <a:ext cx="812699" cy="288657"/>
            </a:xfrm>
            <a:prstGeom prst="rect">
              <a:avLst/>
            </a:prstGeom>
            <a:noFill/>
            <a:ln>
              <a:noFill/>
            </a:ln>
          </p:spPr>
          <p:txBody>
            <a:bodyPr wrap="none" rtlCol="0">
              <a:spAutoFit/>
            </a:bodyPr>
            <a:lstStyle/>
            <a:p>
              <a:r>
                <a:rPr lang="de-DE" b="1" dirty="0">
                  <a:solidFill>
                    <a:schemeClr val="bg1"/>
                  </a:solidFill>
                </a:rPr>
                <a:t>Forschen</a:t>
              </a:r>
            </a:p>
          </p:txBody>
        </p:sp>
        <p:sp>
          <p:nvSpPr>
            <p:cNvPr id="36" name="Textfeld 35"/>
            <p:cNvSpPr txBox="1"/>
            <p:nvPr/>
          </p:nvSpPr>
          <p:spPr>
            <a:xfrm rot="16777811">
              <a:off x="7152944" y="1455914"/>
              <a:ext cx="1097146" cy="288657"/>
            </a:xfrm>
            <a:prstGeom prst="rect">
              <a:avLst/>
            </a:prstGeom>
            <a:noFill/>
            <a:ln>
              <a:noFill/>
            </a:ln>
          </p:spPr>
          <p:txBody>
            <a:bodyPr wrap="none" rtlCol="0">
              <a:spAutoFit/>
            </a:bodyPr>
            <a:lstStyle/>
            <a:p>
              <a:r>
                <a:rPr lang="de-DE" b="1" dirty="0">
                  <a:solidFill>
                    <a:schemeClr val="bg1"/>
                  </a:solidFill>
                </a:rPr>
                <a:t>Organisation</a:t>
              </a:r>
            </a:p>
          </p:txBody>
        </p:sp>
        <p:sp>
          <p:nvSpPr>
            <p:cNvPr id="37" name="Textfeld 36"/>
            <p:cNvSpPr txBox="1"/>
            <p:nvPr/>
          </p:nvSpPr>
          <p:spPr>
            <a:xfrm rot="16777811">
              <a:off x="7795692" y="1544420"/>
              <a:ext cx="998872" cy="288657"/>
            </a:xfrm>
            <a:prstGeom prst="rect">
              <a:avLst/>
            </a:prstGeom>
            <a:noFill/>
            <a:ln>
              <a:noFill/>
            </a:ln>
          </p:spPr>
          <p:txBody>
            <a:bodyPr wrap="none" rtlCol="0">
              <a:spAutoFit/>
            </a:bodyPr>
            <a:lstStyle/>
            <a:p>
              <a:r>
                <a:rPr lang="de-DE" b="1" dirty="0">
                  <a:solidFill>
                    <a:schemeClr val="bg1"/>
                  </a:solidFill>
                </a:rPr>
                <a:t>Mündigkeit</a:t>
              </a:r>
            </a:p>
          </p:txBody>
        </p:sp>
      </p:grpSp>
      <p:grpSp>
        <p:nvGrpSpPr>
          <p:cNvPr id="38" name="Gruppieren 37"/>
          <p:cNvGrpSpPr/>
          <p:nvPr/>
        </p:nvGrpSpPr>
        <p:grpSpPr>
          <a:xfrm>
            <a:off x="-2886890" y="2478086"/>
            <a:ext cx="2283024" cy="2078113"/>
            <a:chOff x="1441569" y="951329"/>
            <a:chExt cx="5853235" cy="5327883"/>
          </a:xfrm>
        </p:grpSpPr>
        <p:grpSp>
          <p:nvGrpSpPr>
            <p:cNvPr id="39" name="Gruppieren 38"/>
            <p:cNvGrpSpPr/>
            <p:nvPr/>
          </p:nvGrpSpPr>
          <p:grpSpPr>
            <a:xfrm>
              <a:off x="1441569" y="5088279"/>
              <a:ext cx="990631" cy="1190933"/>
              <a:chOff x="1441569" y="5088279"/>
              <a:chExt cx="990631" cy="1190933"/>
            </a:xfrm>
          </p:grpSpPr>
          <p:sp>
            <p:nvSpPr>
              <p:cNvPr id="50" name="Freeform 4"/>
              <p:cNvSpPr>
                <a:spLocks/>
              </p:cNvSpPr>
              <p:nvPr/>
            </p:nvSpPr>
            <p:spPr bwMode="auto">
              <a:xfrm>
                <a:off x="1441569" y="5088279"/>
                <a:ext cx="970013" cy="1190933"/>
              </a:xfrm>
              <a:custGeom>
                <a:avLst/>
                <a:gdLst>
                  <a:gd name="T0" fmla="*/ 0 w 1185797"/>
                  <a:gd name="T1" fmla="*/ 1182414 h 1418897"/>
                  <a:gd name="T2" fmla="*/ 299544 w 1185797"/>
                  <a:gd name="T3" fmla="*/ 189186 h 1418897"/>
                  <a:gd name="T4" fmla="*/ 914400 w 1185797"/>
                  <a:gd name="T5" fmla="*/ 0 h 1418897"/>
                  <a:gd name="T6" fmla="*/ 1185797 w 1185797"/>
                  <a:gd name="T7" fmla="*/ 406813 h 1418897"/>
                  <a:gd name="T8" fmla="*/ 1008993 w 1185797"/>
                  <a:gd name="T9" fmla="*/ 1418897 h 1418897"/>
                  <a:gd name="T10" fmla="*/ 0 w 1185797"/>
                  <a:gd name="T11" fmla="*/ 1182414 h 1418897"/>
                  <a:gd name="connsiteX0" fmla="*/ 0 w 1357180"/>
                  <a:gd name="connsiteY0" fmla="*/ 1153407 h 1418897"/>
                  <a:gd name="connsiteX1" fmla="*/ 470927 w 1357180"/>
                  <a:gd name="connsiteY1" fmla="*/ 189186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153407 h 1418897"/>
                  <a:gd name="connsiteX1" fmla="*/ 564408 w 1357180"/>
                  <a:gd name="connsiteY1" fmla="*/ 73154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269438 h 1534928"/>
                  <a:gd name="connsiteX1" fmla="*/ 564408 w 1357180"/>
                  <a:gd name="connsiteY1" fmla="*/ 189185 h 1534928"/>
                  <a:gd name="connsiteX2" fmla="*/ 1210426 w 1357180"/>
                  <a:gd name="connsiteY2" fmla="*/ 0 h 1534928"/>
                  <a:gd name="connsiteX3" fmla="*/ 1357180 w 1357180"/>
                  <a:gd name="connsiteY3" fmla="*/ 522844 h 1534928"/>
                  <a:gd name="connsiteX4" fmla="*/ 1180376 w 1357180"/>
                  <a:gd name="connsiteY4" fmla="*/ 1534928 h 1534928"/>
                  <a:gd name="connsiteX5" fmla="*/ 0 w 1357180"/>
                  <a:gd name="connsiteY5" fmla="*/ 1269438 h 1534928"/>
                  <a:gd name="connsiteX0" fmla="*/ 0 w 1388340"/>
                  <a:gd name="connsiteY0" fmla="*/ 1269438 h 1534928"/>
                  <a:gd name="connsiteX1" fmla="*/ 564408 w 1388340"/>
                  <a:gd name="connsiteY1" fmla="*/ 189185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269438 h 1534928"/>
                  <a:gd name="connsiteX1" fmla="*/ 564408 w 1388340"/>
                  <a:gd name="connsiteY1" fmla="*/ 137341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321282 h 1586772"/>
                  <a:gd name="connsiteX1" fmla="*/ 564408 w 1388340"/>
                  <a:gd name="connsiteY1" fmla="*/ 189185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44875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25342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8340" h="1586772">
                    <a:moveTo>
                      <a:pt x="0" y="1321282"/>
                    </a:moveTo>
                    <a:lnTo>
                      <a:pt x="525342" y="189186"/>
                    </a:lnTo>
                    <a:lnTo>
                      <a:pt x="1210426" y="0"/>
                    </a:lnTo>
                    <a:lnTo>
                      <a:pt x="1388340" y="458657"/>
                    </a:lnTo>
                    <a:lnTo>
                      <a:pt x="1180376" y="1586772"/>
                    </a:lnTo>
                    <a:lnTo>
                      <a:pt x="0" y="1321282"/>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51" name="Text Box 6"/>
              <p:cNvSpPr txBox="1">
                <a:spLocks noChangeArrowheads="1"/>
              </p:cNvSpPr>
              <p:nvPr/>
            </p:nvSpPr>
            <p:spPr bwMode="auto">
              <a:xfrm rot="17282728">
                <a:off x="1613265" y="5336329"/>
                <a:ext cx="771943" cy="8659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Aus-blick</a:t>
                </a:r>
                <a:endParaRPr kumimoji="0" lang="de-DE" altLang="de-DE" sz="800" i="0" u="none" strike="noStrike" cap="none" normalizeH="0" baseline="0" dirty="0">
                  <a:ln>
                    <a:noFill/>
                  </a:ln>
                  <a:solidFill>
                    <a:schemeClr val="tx1"/>
                  </a:solidFill>
                  <a:effectLst/>
                  <a:latin typeface="Arial" pitchFamily="34" charset="0"/>
                  <a:cs typeface="Arial" pitchFamily="34" charset="0"/>
                </a:endParaRPr>
              </a:p>
            </p:txBody>
          </p:sp>
        </p:grpSp>
        <p:grpSp>
          <p:nvGrpSpPr>
            <p:cNvPr id="40" name="Gruppieren 39"/>
            <p:cNvGrpSpPr/>
            <p:nvPr/>
          </p:nvGrpSpPr>
          <p:grpSpPr>
            <a:xfrm>
              <a:off x="1814661" y="4310015"/>
              <a:ext cx="5114346" cy="1069918"/>
              <a:chOff x="1814661" y="4310015"/>
              <a:chExt cx="5114346" cy="1069918"/>
            </a:xfrm>
          </p:grpSpPr>
          <p:sp>
            <p:nvSpPr>
              <p:cNvPr id="48" name="Freeform 5"/>
              <p:cNvSpPr>
                <a:spLocks/>
              </p:cNvSpPr>
              <p:nvPr/>
            </p:nvSpPr>
            <p:spPr bwMode="auto">
              <a:xfrm>
                <a:off x="1814661" y="4310015"/>
                <a:ext cx="5114346" cy="1069918"/>
              </a:xfrm>
              <a:custGeom>
                <a:avLst/>
                <a:gdLst>
                  <a:gd name="T0" fmla="*/ 0 w 7570979"/>
                  <a:gd name="T1" fmla="*/ 1734207 h 2301765"/>
                  <a:gd name="T2" fmla="*/ 725214 w 7570979"/>
                  <a:gd name="T3" fmla="*/ 1497724 h 2301765"/>
                  <a:gd name="T4" fmla="*/ 882869 w 7570979"/>
                  <a:gd name="T5" fmla="*/ 1970689 h 2301765"/>
                  <a:gd name="T6" fmla="*/ 6385035 w 7570979"/>
                  <a:gd name="T7" fmla="*/ 1891862 h 2301765"/>
                  <a:gd name="T8" fmla="*/ 6653049 w 7570979"/>
                  <a:gd name="T9" fmla="*/ 2301765 h 2301765"/>
                  <a:gd name="T10" fmla="*/ 7236373 w 7570979"/>
                  <a:gd name="T11" fmla="*/ 2081048 h 2301765"/>
                  <a:gd name="T12" fmla="*/ 0 w 7570979"/>
                  <a:gd name="T13" fmla="*/ 1734207 h 2301765"/>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653049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65480 w 7605494"/>
                  <a:gd name="connsiteY3" fmla="*/ 1345967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81061 w 7605494"/>
                  <a:gd name="connsiteY3" fmla="*/ 1476501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886405"/>
                  <a:gd name="connsiteX1" fmla="*/ 725214 w 7605494"/>
                  <a:gd name="connsiteY1" fmla="*/ 937325 h 1886405"/>
                  <a:gd name="connsiteX2" fmla="*/ 882869 w 7605494"/>
                  <a:gd name="connsiteY2" fmla="*/ 1410290 h 1886405"/>
                  <a:gd name="connsiteX3" fmla="*/ 6681061 w 7605494"/>
                  <a:gd name="connsiteY3" fmla="*/ 1476501 h 1886405"/>
                  <a:gd name="connsiteX4" fmla="*/ 6902335 w 7605494"/>
                  <a:gd name="connsiteY4" fmla="*/ 1886405 h 1886405"/>
                  <a:gd name="connsiteX5" fmla="*/ 7594719 w 7605494"/>
                  <a:gd name="connsiteY5" fmla="*/ 1520648 h 1886405"/>
                  <a:gd name="connsiteX6" fmla="*/ 0 w 7605494"/>
                  <a:gd name="connsiteY6" fmla="*/ 1173808 h 1886405"/>
                  <a:gd name="connsiteX0" fmla="*/ 0 w 7527702"/>
                  <a:gd name="connsiteY0" fmla="*/ 1083314 h 1795911"/>
                  <a:gd name="connsiteX1" fmla="*/ 725214 w 7527702"/>
                  <a:gd name="connsiteY1" fmla="*/ 846831 h 1795911"/>
                  <a:gd name="connsiteX2" fmla="*/ 882869 w 7527702"/>
                  <a:gd name="connsiteY2" fmla="*/ 1319796 h 1795911"/>
                  <a:gd name="connsiteX3" fmla="*/ 6681061 w 7527702"/>
                  <a:gd name="connsiteY3" fmla="*/ 1386007 h 1795911"/>
                  <a:gd name="connsiteX4" fmla="*/ 6902335 w 7527702"/>
                  <a:gd name="connsiteY4" fmla="*/ 1795911 h 1795911"/>
                  <a:gd name="connsiteX5" fmla="*/ 7516819 w 7527702"/>
                  <a:gd name="connsiteY5" fmla="*/ 1647712 h 1795911"/>
                  <a:gd name="connsiteX6" fmla="*/ 0 w 7527702"/>
                  <a:gd name="connsiteY6" fmla="*/ 1083314 h 1795911"/>
                  <a:gd name="connsiteX0" fmla="*/ 0 w 7527703"/>
                  <a:gd name="connsiteY0" fmla="*/ 1083314 h 1795911"/>
                  <a:gd name="connsiteX1" fmla="*/ 725214 w 7527703"/>
                  <a:gd name="connsiteY1" fmla="*/ 846831 h 1795911"/>
                  <a:gd name="connsiteX2" fmla="*/ 882869 w 7527703"/>
                  <a:gd name="connsiteY2" fmla="*/ 1319796 h 1795911"/>
                  <a:gd name="connsiteX3" fmla="*/ 6681062 w 7527703"/>
                  <a:gd name="connsiteY3" fmla="*/ 1386007 h 1795911"/>
                  <a:gd name="connsiteX4" fmla="*/ 6902335 w 7527703"/>
                  <a:gd name="connsiteY4" fmla="*/ 1795911 h 1795911"/>
                  <a:gd name="connsiteX5" fmla="*/ 7516819 w 7527703"/>
                  <a:gd name="connsiteY5" fmla="*/ 1647712 h 1795911"/>
                  <a:gd name="connsiteX6" fmla="*/ 0 w 7527703"/>
                  <a:gd name="connsiteY6" fmla="*/ 1083314 h 1795911"/>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228619"/>
                  <a:gd name="connsiteY0" fmla="*/ 1538428 h 2251025"/>
                  <a:gd name="connsiteX1" fmla="*/ 725214 w 7228619"/>
                  <a:gd name="connsiteY1" fmla="*/ 1301945 h 2251025"/>
                  <a:gd name="connsiteX2" fmla="*/ 882869 w 7228619"/>
                  <a:gd name="connsiteY2" fmla="*/ 1774910 h 2251025"/>
                  <a:gd name="connsiteX3" fmla="*/ 6681062 w 7228619"/>
                  <a:gd name="connsiteY3" fmla="*/ 1841121 h 2251025"/>
                  <a:gd name="connsiteX4" fmla="*/ 6902335 w 7228619"/>
                  <a:gd name="connsiteY4" fmla="*/ 2251025 h 2251025"/>
                  <a:gd name="connsiteX5" fmla="*/ 7217296 w 7228619"/>
                  <a:gd name="connsiteY5" fmla="*/ 1173319 h 2251025"/>
                  <a:gd name="connsiteX6" fmla="*/ 0 w 7228619"/>
                  <a:gd name="connsiteY6" fmla="*/ 1538428 h 2251025"/>
                  <a:gd name="connsiteX0" fmla="*/ 0 w 7217296"/>
                  <a:gd name="connsiteY0" fmla="*/ 1090175 h 1802772"/>
                  <a:gd name="connsiteX1" fmla="*/ 725214 w 7217296"/>
                  <a:gd name="connsiteY1" fmla="*/ 853692 h 1802772"/>
                  <a:gd name="connsiteX2" fmla="*/ 882869 w 7217296"/>
                  <a:gd name="connsiteY2" fmla="*/ 1326657 h 1802772"/>
                  <a:gd name="connsiteX3" fmla="*/ 6681062 w 7217296"/>
                  <a:gd name="connsiteY3" fmla="*/ 1392868 h 1802772"/>
                  <a:gd name="connsiteX4" fmla="*/ 6902335 w 7217296"/>
                  <a:gd name="connsiteY4" fmla="*/ 1802772 h 1802772"/>
                  <a:gd name="connsiteX5" fmla="*/ 7217296 w 7217296"/>
                  <a:gd name="connsiteY5" fmla="*/ 725066 h 1802772"/>
                  <a:gd name="connsiteX6" fmla="*/ 0 w 7217296"/>
                  <a:gd name="connsiteY6" fmla="*/ 1090175 h 1802772"/>
                  <a:gd name="connsiteX0" fmla="*/ 0 w 7223105"/>
                  <a:gd name="connsiteY0" fmla="*/ 1090175 h 1392868"/>
                  <a:gd name="connsiteX1" fmla="*/ 725214 w 7223105"/>
                  <a:gd name="connsiteY1" fmla="*/ 853692 h 1392868"/>
                  <a:gd name="connsiteX2" fmla="*/ 882869 w 7223105"/>
                  <a:gd name="connsiteY2" fmla="*/ 1326657 h 1392868"/>
                  <a:gd name="connsiteX3" fmla="*/ 6681062 w 7223105"/>
                  <a:gd name="connsiteY3" fmla="*/ 1392868 h 1392868"/>
                  <a:gd name="connsiteX4" fmla="*/ 7223105 w 7223105"/>
                  <a:gd name="connsiteY4" fmla="*/ 1241387 h 1392868"/>
                  <a:gd name="connsiteX5" fmla="*/ 7217296 w 7223105"/>
                  <a:gd name="connsiteY5" fmla="*/ 725066 h 1392868"/>
                  <a:gd name="connsiteX6" fmla="*/ 0 w 7223105"/>
                  <a:gd name="connsiteY6" fmla="*/ 1090175 h 1392868"/>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642572 w 7223105"/>
                  <a:gd name="connsiteY3" fmla="*/ 1213702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319970"/>
                  <a:gd name="connsiteY0" fmla="*/ 1058619 h 1295101"/>
                  <a:gd name="connsiteX1" fmla="*/ 725214 w 7319970"/>
                  <a:gd name="connsiteY1" fmla="*/ 822136 h 1295101"/>
                  <a:gd name="connsiteX2" fmla="*/ 882869 w 7319970"/>
                  <a:gd name="connsiteY2" fmla="*/ 1295101 h 1295101"/>
                  <a:gd name="connsiteX3" fmla="*/ 6642572 w 7319970"/>
                  <a:gd name="connsiteY3" fmla="*/ 1182146 h 1295101"/>
                  <a:gd name="connsiteX4" fmla="*/ 7223105 w 7319970"/>
                  <a:gd name="connsiteY4" fmla="*/ 1209831 h 1295101"/>
                  <a:gd name="connsiteX5" fmla="*/ 7319942 w 7319970"/>
                  <a:gd name="connsiteY5" fmla="*/ 765177 h 1295101"/>
                  <a:gd name="connsiteX6" fmla="*/ 0 w 7319970"/>
                  <a:gd name="connsiteY6" fmla="*/ 1058619 h 1295101"/>
                  <a:gd name="connsiteX0" fmla="*/ 0 w 7319941"/>
                  <a:gd name="connsiteY0" fmla="*/ 1058619 h 1295101"/>
                  <a:gd name="connsiteX1" fmla="*/ 725214 w 7319941"/>
                  <a:gd name="connsiteY1" fmla="*/ 822136 h 1295101"/>
                  <a:gd name="connsiteX2" fmla="*/ 882869 w 7319941"/>
                  <a:gd name="connsiteY2" fmla="*/ 1295101 h 1295101"/>
                  <a:gd name="connsiteX3" fmla="*/ 6642572 w 7319941"/>
                  <a:gd name="connsiteY3" fmla="*/ 1182146 h 1295101"/>
                  <a:gd name="connsiteX4" fmla="*/ 7223105 w 7319941"/>
                  <a:gd name="connsiteY4" fmla="*/ 1209831 h 1295101"/>
                  <a:gd name="connsiteX5" fmla="*/ 7319942 w 7319941"/>
                  <a:gd name="connsiteY5" fmla="*/ 765177 h 1295101"/>
                  <a:gd name="connsiteX6" fmla="*/ 0 w 7319941"/>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141958 h 1378440"/>
                  <a:gd name="connsiteX1" fmla="*/ 725214 w 7319942"/>
                  <a:gd name="connsiteY1" fmla="*/ 905475 h 1378440"/>
                  <a:gd name="connsiteX2" fmla="*/ 882869 w 7319942"/>
                  <a:gd name="connsiteY2" fmla="*/ 1378440 h 1378440"/>
                  <a:gd name="connsiteX3" fmla="*/ 6642572 w 7319942"/>
                  <a:gd name="connsiteY3" fmla="*/ 1265485 h 1378440"/>
                  <a:gd name="connsiteX4" fmla="*/ 7223105 w 7319942"/>
                  <a:gd name="connsiteY4" fmla="*/ 1293170 h 1378440"/>
                  <a:gd name="connsiteX5" fmla="*/ 7319942 w 7319942"/>
                  <a:gd name="connsiteY5" fmla="*/ 848516 h 1378440"/>
                  <a:gd name="connsiteX6" fmla="*/ 0 w 7319942"/>
                  <a:gd name="connsiteY6" fmla="*/ 1141958 h 1378440"/>
                  <a:gd name="connsiteX0" fmla="*/ 0 w 7319942"/>
                  <a:gd name="connsiteY0" fmla="*/ 1189052 h 1425534"/>
                  <a:gd name="connsiteX1" fmla="*/ 725214 w 7319942"/>
                  <a:gd name="connsiteY1" fmla="*/ 952569 h 1425534"/>
                  <a:gd name="connsiteX2" fmla="*/ 882869 w 7319942"/>
                  <a:gd name="connsiteY2" fmla="*/ 1425534 h 1425534"/>
                  <a:gd name="connsiteX3" fmla="*/ 6642572 w 7319942"/>
                  <a:gd name="connsiteY3" fmla="*/ 1312579 h 1425534"/>
                  <a:gd name="connsiteX4" fmla="*/ 7223105 w 7319942"/>
                  <a:gd name="connsiteY4" fmla="*/ 1340264 h 1425534"/>
                  <a:gd name="connsiteX5" fmla="*/ 7319942 w 7319942"/>
                  <a:gd name="connsiteY5" fmla="*/ 895610 h 1425534"/>
                  <a:gd name="connsiteX6" fmla="*/ 0 w 7319942"/>
                  <a:gd name="connsiteY6" fmla="*/ 1189052 h 142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9942" h="1425534">
                    <a:moveTo>
                      <a:pt x="0" y="1189052"/>
                    </a:moveTo>
                    <a:lnTo>
                      <a:pt x="725214" y="952569"/>
                    </a:lnTo>
                    <a:lnTo>
                      <a:pt x="882869" y="1425534"/>
                    </a:lnTo>
                    <a:cubicBezTo>
                      <a:pt x="1852550" y="355874"/>
                      <a:pt x="6123633" y="904930"/>
                      <a:pt x="6642572" y="1312579"/>
                    </a:cubicBezTo>
                    <a:lnTo>
                      <a:pt x="7223105" y="1340264"/>
                    </a:lnTo>
                    <a:lnTo>
                      <a:pt x="7319942" y="895610"/>
                    </a:lnTo>
                    <a:cubicBezTo>
                      <a:pt x="6475399" y="78334"/>
                      <a:pt x="755230" y="-748210"/>
                      <a:pt x="0" y="1189052"/>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49" name="Text Box 7"/>
              <p:cNvSpPr txBox="1">
                <a:spLocks noChangeArrowheads="1"/>
              </p:cNvSpPr>
              <p:nvPr/>
            </p:nvSpPr>
            <p:spPr bwMode="auto">
              <a:xfrm rot="21303001">
                <a:off x="2657531" y="4473840"/>
                <a:ext cx="1898485" cy="686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Qualifizierung</a:t>
                </a:r>
                <a:endParaRPr kumimoji="0" lang="de-DE" altLang="de-DE" sz="100" i="0" u="none" strike="noStrike" cap="none" normalizeH="0" baseline="0" dirty="0">
                  <a:ln>
                    <a:noFill/>
                  </a:ln>
                  <a:solidFill>
                    <a:schemeClr val="tx1"/>
                  </a:solidFill>
                  <a:effectLst/>
                  <a:latin typeface="Arial" pitchFamily="34" charset="0"/>
                  <a:cs typeface="Arial" pitchFamily="34" charset="0"/>
                </a:endParaRPr>
              </a:p>
            </p:txBody>
          </p:sp>
        </p:grpSp>
        <p:grpSp>
          <p:nvGrpSpPr>
            <p:cNvPr id="41" name="Gruppieren 40"/>
            <p:cNvGrpSpPr/>
            <p:nvPr/>
          </p:nvGrpSpPr>
          <p:grpSpPr>
            <a:xfrm>
              <a:off x="6275934" y="951329"/>
              <a:ext cx="1018870" cy="1532948"/>
              <a:chOff x="6275934" y="951329"/>
              <a:chExt cx="1018870" cy="1532948"/>
            </a:xfrm>
          </p:grpSpPr>
          <p:sp>
            <p:nvSpPr>
              <p:cNvPr id="46" name="Freeform 9"/>
              <p:cNvSpPr>
                <a:spLocks/>
              </p:cNvSpPr>
              <p:nvPr/>
            </p:nvSpPr>
            <p:spPr bwMode="auto">
              <a:xfrm rot="756605">
                <a:off x="6275934" y="951329"/>
                <a:ext cx="944192" cy="1532948"/>
              </a:xfrm>
              <a:custGeom>
                <a:avLst/>
                <a:gdLst>
                  <a:gd name="T0" fmla="*/ 31531 w 1166648"/>
                  <a:gd name="T1" fmla="*/ 1355835 h 1450428"/>
                  <a:gd name="T2" fmla="*/ 567558 w 1166648"/>
                  <a:gd name="T3" fmla="*/ 1056290 h 1450428"/>
                  <a:gd name="T4" fmla="*/ 1087821 w 1166648"/>
                  <a:gd name="T5" fmla="*/ 1450428 h 1450428"/>
                  <a:gd name="T6" fmla="*/ 1166648 w 1166648"/>
                  <a:gd name="T7" fmla="*/ 457200 h 1450428"/>
                  <a:gd name="T8" fmla="*/ 599090 w 1166648"/>
                  <a:gd name="T9" fmla="*/ 0 h 1450428"/>
                  <a:gd name="T10" fmla="*/ 0 w 1166648"/>
                  <a:gd name="T11" fmla="*/ 457200 h 1450428"/>
                  <a:gd name="T12" fmla="*/ 31531 w 1166648"/>
                  <a:gd name="T13" fmla="*/ 1355835 h 1450428"/>
                  <a:gd name="connsiteX0" fmla="*/ 31531 w 1386311"/>
                  <a:gd name="connsiteY0" fmla="*/ 1355835 h 1450428"/>
                  <a:gd name="connsiteX1" fmla="*/ 567558 w 1386311"/>
                  <a:gd name="connsiteY1" fmla="*/ 1056290 h 1450428"/>
                  <a:gd name="connsiteX2" fmla="*/ 1087821 w 1386311"/>
                  <a:gd name="connsiteY2" fmla="*/ 1450428 h 1450428"/>
                  <a:gd name="connsiteX3" fmla="*/ 1386312 w 1386311"/>
                  <a:gd name="connsiteY3" fmla="*/ 441178 h 1450428"/>
                  <a:gd name="connsiteX4" fmla="*/ 599090 w 1386311"/>
                  <a:gd name="connsiteY4" fmla="*/ 0 h 1450428"/>
                  <a:gd name="connsiteX5" fmla="*/ 0 w 1386311"/>
                  <a:gd name="connsiteY5" fmla="*/ 457200 h 1450428"/>
                  <a:gd name="connsiteX6" fmla="*/ 31531 w 1386311"/>
                  <a:gd name="connsiteY6" fmla="*/ 1355835 h 1450428"/>
                  <a:gd name="connsiteX0" fmla="*/ 31531 w 1386312"/>
                  <a:gd name="connsiteY0" fmla="*/ 1620488 h 1715081"/>
                  <a:gd name="connsiteX1" fmla="*/ 567558 w 1386312"/>
                  <a:gd name="connsiteY1" fmla="*/ 1320943 h 1715081"/>
                  <a:gd name="connsiteX2" fmla="*/ 1087821 w 1386312"/>
                  <a:gd name="connsiteY2" fmla="*/ 1715081 h 1715081"/>
                  <a:gd name="connsiteX3" fmla="*/ 1386312 w 1386312"/>
                  <a:gd name="connsiteY3" fmla="*/ 705831 h 1715081"/>
                  <a:gd name="connsiteX4" fmla="*/ 870764 w 1386312"/>
                  <a:gd name="connsiteY4" fmla="*/ 1 h 1715081"/>
                  <a:gd name="connsiteX5" fmla="*/ 0 w 1386312"/>
                  <a:gd name="connsiteY5" fmla="*/ 721853 h 1715081"/>
                  <a:gd name="connsiteX6" fmla="*/ 31531 w 1386312"/>
                  <a:gd name="connsiteY6" fmla="*/ 1620488 h 1715081"/>
                  <a:gd name="connsiteX0" fmla="*/ 0 w 1354781"/>
                  <a:gd name="connsiteY0" fmla="*/ 1620487 h 1715080"/>
                  <a:gd name="connsiteX1" fmla="*/ 536027 w 1354781"/>
                  <a:gd name="connsiteY1" fmla="*/ 1320942 h 1715080"/>
                  <a:gd name="connsiteX2" fmla="*/ 1056290 w 1354781"/>
                  <a:gd name="connsiteY2" fmla="*/ 1715080 h 1715080"/>
                  <a:gd name="connsiteX3" fmla="*/ 1354781 w 1354781"/>
                  <a:gd name="connsiteY3" fmla="*/ 705830 h 1715080"/>
                  <a:gd name="connsiteX4" fmla="*/ 839233 w 1354781"/>
                  <a:gd name="connsiteY4" fmla="*/ 0 h 1715080"/>
                  <a:gd name="connsiteX5" fmla="*/ 118712 w 1354781"/>
                  <a:gd name="connsiteY5" fmla="*/ 616252 h 1715080"/>
                  <a:gd name="connsiteX6" fmla="*/ 0 w 1354781"/>
                  <a:gd name="connsiteY6" fmla="*/ 1620487 h 1715080"/>
                  <a:gd name="connsiteX0" fmla="*/ 0 w 1290561"/>
                  <a:gd name="connsiteY0" fmla="*/ 1621976 h 1715080"/>
                  <a:gd name="connsiteX1" fmla="*/ 471807 w 1290561"/>
                  <a:gd name="connsiteY1" fmla="*/ 1320942 h 1715080"/>
                  <a:gd name="connsiteX2" fmla="*/ 992070 w 1290561"/>
                  <a:gd name="connsiteY2" fmla="*/ 1715080 h 1715080"/>
                  <a:gd name="connsiteX3" fmla="*/ 1290561 w 1290561"/>
                  <a:gd name="connsiteY3" fmla="*/ 705830 h 1715080"/>
                  <a:gd name="connsiteX4" fmla="*/ 775013 w 1290561"/>
                  <a:gd name="connsiteY4" fmla="*/ 0 h 1715080"/>
                  <a:gd name="connsiteX5" fmla="*/ 54492 w 1290561"/>
                  <a:gd name="connsiteY5" fmla="*/ 616252 h 1715080"/>
                  <a:gd name="connsiteX6" fmla="*/ 0 w 1290561"/>
                  <a:gd name="connsiteY6" fmla="*/ 1621976 h 1715080"/>
                  <a:gd name="connsiteX0" fmla="*/ 0 w 1305767"/>
                  <a:gd name="connsiteY0" fmla="*/ 1624647 h 1715080"/>
                  <a:gd name="connsiteX1" fmla="*/ 487013 w 1305767"/>
                  <a:gd name="connsiteY1" fmla="*/ 1320942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15080"/>
                  <a:gd name="connsiteX1" fmla="*/ 473609 w 1305767"/>
                  <a:gd name="connsiteY1" fmla="*/ 1385988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23096"/>
                  <a:gd name="connsiteX1" fmla="*/ 473609 w 1305767"/>
                  <a:gd name="connsiteY1" fmla="*/ 1385988 h 1723096"/>
                  <a:gd name="connsiteX2" fmla="*/ 961663 w 1305767"/>
                  <a:gd name="connsiteY2" fmla="*/ 1723095 h 1723096"/>
                  <a:gd name="connsiteX3" fmla="*/ 1305767 w 1305767"/>
                  <a:gd name="connsiteY3" fmla="*/ 705830 h 1723096"/>
                  <a:gd name="connsiteX4" fmla="*/ 790219 w 1305767"/>
                  <a:gd name="connsiteY4" fmla="*/ 0 h 1723096"/>
                  <a:gd name="connsiteX5" fmla="*/ 69698 w 1305767"/>
                  <a:gd name="connsiteY5" fmla="*/ 616252 h 1723096"/>
                  <a:gd name="connsiteX6" fmla="*/ 0 w 1305767"/>
                  <a:gd name="connsiteY6" fmla="*/ 1624647 h 1723096"/>
                  <a:gd name="connsiteX0" fmla="*/ 0 w 1351380"/>
                  <a:gd name="connsiteY0" fmla="*/ 1632661 h 1723095"/>
                  <a:gd name="connsiteX1" fmla="*/ 519222 w 1351380"/>
                  <a:gd name="connsiteY1" fmla="*/ 1385988 h 1723095"/>
                  <a:gd name="connsiteX2" fmla="*/ 1007276 w 1351380"/>
                  <a:gd name="connsiteY2" fmla="*/ 1723095 h 1723095"/>
                  <a:gd name="connsiteX3" fmla="*/ 1351380 w 1351380"/>
                  <a:gd name="connsiteY3" fmla="*/ 705830 h 1723095"/>
                  <a:gd name="connsiteX4" fmla="*/ 835832 w 1351380"/>
                  <a:gd name="connsiteY4" fmla="*/ 0 h 1723095"/>
                  <a:gd name="connsiteX5" fmla="*/ 115311 w 1351380"/>
                  <a:gd name="connsiteY5" fmla="*/ 616252 h 1723095"/>
                  <a:gd name="connsiteX6" fmla="*/ 0 w 1351380"/>
                  <a:gd name="connsiteY6" fmla="*/ 1632661 h 172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380" h="1723095">
                    <a:moveTo>
                      <a:pt x="0" y="1632661"/>
                    </a:moveTo>
                    <a:lnTo>
                      <a:pt x="519222" y="1385988"/>
                    </a:lnTo>
                    <a:lnTo>
                      <a:pt x="1007276" y="1723095"/>
                    </a:lnTo>
                    <a:lnTo>
                      <a:pt x="1351380" y="705830"/>
                    </a:lnTo>
                    <a:lnTo>
                      <a:pt x="835832" y="0"/>
                    </a:lnTo>
                    <a:lnTo>
                      <a:pt x="115311" y="616252"/>
                    </a:lnTo>
                    <a:lnTo>
                      <a:pt x="0" y="1632661"/>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47" name="Text Box 10"/>
              <p:cNvSpPr txBox="1">
                <a:spLocks noChangeArrowheads="1"/>
              </p:cNvSpPr>
              <p:nvPr/>
            </p:nvSpPr>
            <p:spPr bwMode="auto">
              <a:xfrm rot="17744282">
                <a:off x="6423985" y="1471296"/>
                <a:ext cx="983494" cy="7581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 Refl.</a:t>
                </a:r>
                <a:endParaRPr kumimoji="0" lang="de-DE" altLang="de-DE" sz="100" i="0" u="none" strike="noStrike" cap="none" normalizeH="0" baseline="0" dirty="0">
                  <a:ln>
                    <a:noFill/>
                  </a:ln>
                  <a:solidFill>
                    <a:schemeClr val="tx1"/>
                  </a:solidFill>
                  <a:effectLst/>
                  <a:latin typeface="Arial" pitchFamily="34" charset="0"/>
                  <a:cs typeface="Arial" pitchFamily="34" charset="0"/>
                </a:endParaRPr>
              </a:p>
            </p:txBody>
          </p:sp>
        </p:grpSp>
        <p:grpSp>
          <p:nvGrpSpPr>
            <p:cNvPr id="42" name="Gruppieren 41"/>
            <p:cNvGrpSpPr/>
            <p:nvPr/>
          </p:nvGrpSpPr>
          <p:grpSpPr>
            <a:xfrm>
              <a:off x="4713546" y="2210718"/>
              <a:ext cx="2495837" cy="3698328"/>
              <a:chOff x="4713546" y="2210718"/>
              <a:chExt cx="2495837" cy="3698328"/>
            </a:xfrm>
          </p:grpSpPr>
          <p:sp>
            <p:nvSpPr>
              <p:cNvPr id="44" name="Freeform 3"/>
              <p:cNvSpPr>
                <a:spLocks/>
              </p:cNvSpPr>
              <p:nvPr/>
            </p:nvSpPr>
            <p:spPr bwMode="auto">
              <a:xfrm>
                <a:off x="4713546" y="2210718"/>
                <a:ext cx="2495837" cy="3698328"/>
              </a:xfrm>
              <a:custGeom>
                <a:avLst/>
                <a:gdLst>
                  <a:gd name="T0" fmla="*/ 2688687 w 3507552"/>
                  <a:gd name="T1" fmla="*/ 4323516 h 6038193"/>
                  <a:gd name="T2" fmla="*/ 2907051 w 3507552"/>
                  <a:gd name="T3" fmla="*/ 4773892 h 6038193"/>
                  <a:gd name="T4" fmla="*/ 3507552 w 3507552"/>
                  <a:gd name="T5" fmla="*/ 4678358 h 6038193"/>
                  <a:gd name="T6" fmla="*/ 212795 w 3507552"/>
                  <a:gd name="T7" fmla="*/ 4146331 h 6038193"/>
                  <a:gd name="T8" fmla="*/ 2230781 w 3507552"/>
                  <a:gd name="T9" fmla="*/ 141889 h 6038193"/>
                  <a:gd name="T10" fmla="*/ 2766808 w 3507552"/>
                  <a:gd name="T11" fmla="*/ 0 h 6038193"/>
                  <a:gd name="T12" fmla="*/ 3176712 w 3507552"/>
                  <a:gd name="T13" fmla="*/ 457200 h 6038193"/>
                  <a:gd name="T14" fmla="*/ 1079898 w 3507552"/>
                  <a:gd name="T15" fmla="*/ 3767958 h 6038193"/>
                  <a:gd name="T16" fmla="*/ 2688687 w 3507552"/>
                  <a:gd name="T17" fmla="*/ 4323516 h 6038193"/>
                  <a:gd name="connsiteX0" fmla="*/ 2544580 w 3312122"/>
                  <a:gd name="connsiteY0" fmla="*/ 4192128 h 5312932"/>
                  <a:gd name="connsiteX1" fmla="*/ 2711621 w 3312122"/>
                  <a:gd name="connsiteY1" fmla="*/ 4773892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4580 w 3312122"/>
                  <a:gd name="connsiteY0" fmla="*/ 4192128 h 5312932"/>
                  <a:gd name="connsiteX1" fmla="*/ 3096545 w 3312122"/>
                  <a:gd name="connsiteY1" fmla="*/ 4236395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1531 w 3180764"/>
                  <a:gd name="connsiteY0" fmla="*/ 4192128 h 4642871"/>
                  <a:gd name="connsiteX1" fmla="*/ 3093496 w 3180764"/>
                  <a:gd name="connsiteY1" fmla="*/ 4236395 h 4642871"/>
                  <a:gd name="connsiteX2" fmla="*/ 3180764 w 3180764"/>
                  <a:gd name="connsiteY2" fmla="*/ 3675029 h 4642871"/>
                  <a:gd name="connsiteX3" fmla="*/ 14316 w 3180764"/>
                  <a:gd name="connsiteY3" fmla="*/ 4146331 h 4642871"/>
                  <a:gd name="connsiteX4" fmla="*/ 2032302 w 3180764"/>
                  <a:gd name="connsiteY4" fmla="*/ 141889 h 4642871"/>
                  <a:gd name="connsiteX5" fmla="*/ 2568329 w 3180764"/>
                  <a:gd name="connsiteY5" fmla="*/ 0 h 4642871"/>
                  <a:gd name="connsiteX6" fmla="*/ 2978233 w 3180764"/>
                  <a:gd name="connsiteY6" fmla="*/ 457200 h 4642871"/>
                  <a:gd name="connsiteX7" fmla="*/ 881419 w 3180764"/>
                  <a:gd name="connsiteY7" fmla="*/ 3767958 h 4642871"/>
                  <a:gd name="connsiteX8" fmla="*/ 2541531 w 3180764"/>
                  <a:gd name="connsiteY8" fmla="*/ 4192128 h 4642871"/>
                  <a:gd name="connsiteX0" fmla="*/ 2541531 w 3299560"/>
                  <a:gd name="connsiteY0" fmla="*/ 4192128 h 4905639"/>
                  <a:gd name="connsiteX1" fmla="*/ 3093496 w 3299560"/>
                  <a:gd name="connsiteY1" fmla="*/ 4236395 h 4905639"/>
                  <a:gd name="connsiteX2" fmla="*/ 3180764 w 3299560"/>
                  <a:gd name="connsiteY2" fmla="*/ 3675029 h 4905639"/>
                  <a:gd name="connsiteX3" fmla="*/ 14316 w 3299560"/>
                  <a:gd name="connsiteY3" fmla="*/ 4146331 h 4905639"/>
                  <a:gd name="connsiteX4" fmla="*/ 2032302 w 3299560"/>
                  <a:gd name="connsiteY4" fmla="*/ 141889 h 4905639"/>
                  <a:gd name="connsiteX5" fmla="*/ 2568329 w 3299560"/>
                  <a:gd name="connsiteY5" fmla="*/ 0 h 4905639"/>
                  <a:gd name="connsiteX6" fmla="*/ 2978233 w 3299560"/>
                  <a:gd name="connsiteY6" fmla="*/ 457200 h 4905639"/>
                  <a:gd name="connsiteX7" fmla="*/ 881419 w 3299560"/>
                  <a:gd name="connsiteY7" fmla="*/ 3767958 h 4905639"/>
                  <a:gd name="connsiteX8" fmla="*/ 2541531 w 3299560"/>
                  <a:gd name="connsiteY8" fmla="*/ 4192128 h 4905639"/>
                  <a:gd name="connsiteX0" fmla="*/ 2532707 w 3288757"/>
                  <a:gd name="connsiteY0" fmla="*/ 4192128 h 5014456"/>
                  <a:gd name="connsiteX1" fmla="*/ 3084672 w 3288757"/>
                  <a:gd name="connsiteY1" fmla="*/ 4236395 h 5014456"/>
                  <a:gd name="connsiteX2" fmla="*/ 3171940 w 3288757"/>
                  <a:gd name="connsiteY2" fmla="*/ 3675029 h 5014456"/>
                  <a:gd name="connsiteX3" fmla="*/ 5492 w 3288757"/>
                  <a:gd name="connsiteY3" fmla="*/ 4146331 h 5014456"/>
                  <a:gd name="connsiteX4" fmla="*/ 2023478 w 3288757"/>
                  <a:gd name="connsiteY4" fmla="*/ 141889 h 5014456"/>
                  <a:gd name="connsiteX5" fmla="*/ 2559505 w 3288757"/>
                  <a:gd name="connsiteY5" fmla="*/ 0 h 5014456"/>
                  <a:gd name="connsiteX6" fmla="*/ 2969409 w 3288757"/>
                  <a:gd name="connsiteY6" fmla="*/ 457200 h 5014456"/>
                  <a:gd name="connsiteX7" fmla="*/ 872595 w 3288757"/>
                  <a:gd name="connsiteY7" fmla="*/ 3767958 h 5014456"/>
                  <a:gd name="connsiteX8" fmla="*/ 2532707 w 3288757"/>
                  <a:gd name="connsiteY8" fmla="*/ 4192128 h 5014456"/>
                  <a:gd name="connsiteX0" fmla="*/ 2532707 w 3288756"/>
                  <a:gd name="connsiteY0" fmla="*/ 4192128 h 5014455"/>
                  <a:gd name="connsiteX1" fmla="*/ 3084672 w 3288756"/>
                  <a:gd name="connsiteY1" fmla="*/ 4236395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10333 w 3288756"/>
                  <a:gd name="connsiteY1" fmla="*/ 4200563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68240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68240 h 5014455"/>
                  <a:gd name="connsiteX0" fmla="*/ 2540951 w 3273905"/>
                  <a:gd name="connsiteY0" fmla="*/ 4168240 h 4905638"/>
                  <a:gd name="connsiteX1" fmla="*/ 3144238 w 3273905"/>
                  <a:gd name="connsiteY1" fmla="*/ 4176674 h 4905638"/>
                  <a:gd name="connsiteX2" fmla="*/ 3154523 w 3273905"/>
                  <a:gd name="connsiteY2" fmla="*/ 3675029 h 4905638"/>
                  <a:gd name="connsiteX3" fmla="*/ 13736 w 3273905"/>
                  <a:gd name="connsiteY3" fmla="*/ 4146331 h 4905638"/>
                  <a:gd name="connsiteX4" fmla="*/ 2031722 w 3273905"/>
                  <a:gd name="connsiteY4" fmla="*/ 141889 h 4905638"/>
                  <a:gd name="connsiteX5" fmla="*/ 2567749 w 3273905"/>
                  <a:gd name="connsiteY5" fmla="*/ 0 h 4905638"/>
                  <a:gd name="connsiteX6" fmla="*/ 2977653 w 3273905"/>
                  <a:gd name="connsiteY6" fmla="*/ 457200 h 4905638"/>
                  <a:gd name="connsiteX7" fmla="*/ 880839 w 3273905"/>
                  <a:gd name="connsiteY7" fmla="*/ 3767958 h 4905638"/>
                  <a:gd name="connsiteX8" fmla="*/ 2540951 w 3273905"/>
                  <a:gd name="connsiteY8" fmla="*/ 4168240 h 4905638"/>
                  <a:gd name="connsiteX0" fmla="*/ 2540951 w 3528987"/>
                  <a:gd name="connsiteY0" fmla="*/ 4168240 h 4740330"/>
                  <a:gd name="connsiteX1" fmla="*/ 3144238 w 3528987"/>
                  <a:gd name="connsiteY1" fmla="*/ 4176674 h 4740330"/>
                  <a:gd name="connsiteX2" fmla="*/ 3154523 w 3528987"/>
                  <a:gd name="connsiteY2" fmla="*/ 3675029 h 4740330"/>
                  <a:gd name="connsiteX3" fmla="*/ 13736 w 3528987"/>
                  <a:gd name="connsiteY3" fmla="*/ 4146331 h 4740330"/>
                  <a:gd name="connsiteX4" fmla="*/ 2031722 w 3528987"/>
                  <a:gd name="connsiteY4" fmla="*/ 141889 h 4740330"/>
                  <a:gd name="connsiteX5" fmla="*/ 2567749 w 3528987"/>
                  <a:gd name="connsiteY5" fmla="*/ 0 h 4740330"/>
                  <a:gd name="connsiteX6" fmla="*/ 2977653 w 3528987"/>
                  <a:gd name="connsiteY6" fmla="*/ 457200 h 4740330"/>
                  <a:gd name="connsiteX7" fmla="*/ 880839 w 3528987"/>
                  <a:gd name="connsiteY7" fmla="*/ 3767958 h 4740330"/>
                  <a:gd name="connsiteX8" fmla="*/ 2540951 w 3528987"/>
                  <a:gd name="connsiteY8" fmla="*/ 4168240 h 4740330"/>
                  <a:gd name="connsiteX0" fmla="*/ 2540951 w 3528986"/>
                  <a:gd name="connsiteY0" fmla="*/ 4168240 h 4740330"/>
                  <a:gd name="connsiteX1" fmla="*/ 3144238 w 3528986"/>
                  <a:gd name="connsiteY1" fmla="*/ 4176674 h 4740330"/>
                  <a:gd name="connsiteX2" fmla="*/ 3154523 w 3528986"/>
                  <a:gd name="connsiteY2" fmla="*/ 3675029 h 4740330"/>
                  <a:gd name="connsiteX3" fmla="*/ 13736 w 3528986"/>
                  <a:gd name="connsiteY3" fmla="*/ 4146331 h 4740330"/>
                  <a:gd name="connsiteX4" fmla="*/ 2031722 w 3528986"/>
                  <a:gd name="connsiteY4" fmla="*/ 141889 h 4740330"/>
                  <a:gd name="connsiteX5" fmla="*/ 2567749 w 3528986"/>
                  <a:gd name="connsiteY5" fmla="*/ 0 h 4740330"/>
                  <a:gd name="connsiteX6" fmla="*/ 2977653 w 3528986"/>
                  <a:gd name="connsiteY6" fmla="*/ 457200 h 4740330"/>
                  <a:gd name="connsiteX7" fmla="*/ 880839 w 3528986"/>
                  <a:gd name="connsiteY7" fmla="*/ 3767958 h 4740330"/>
                  <a:gd name="connsiteX8" fmla="*/ 2540951 w 3528986"/>
                  <a:gd name="connsiteY8" fmla="*/ 4168240 h 4740330"/>
                  <a:gd name="connsiteX0" fmla="*/ 2529461 w 3510646"/>
                  <a:gd name="connsiteY0" fmla="*/ 4168240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1 w 3510646"/>
                  <a:gd name="connsiteY8" fmla="*/ 4168240 h 4943563"/>
                  <a:gd name="connsiteX0" fmla="*/ 2529462 w 3510646"/>
                  <a:gd name="connsiteY0" fmla="*/ 4156296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2 w 3510646"/>
                  <a:gd name="connsiteY8" fmla="*/ 4156296 h 4943563"/>
                  <a:gd name="connsiteX0" fmla="*/ 2542421 w 3591180"/>
                  <a:gd name="connsiteY0" fmla="*/ 4156296 h 4782347"/>
                  <a:gd name="connsiteX1" fmla="*/ 3145707 w 3591180"/>
                  <a:gd name="connsiteY1" fmla="*/ 4176674 h 4782347"/>
                  <a:gd name="connsiteX2" fmla="*/ 3220147 w 3591180"/>
                  <a:gd name="connsiteY2" fmla="*/ 3746695 h 4782347"/>
                  <a:gd name="connsiteX3" fmla="*/ 15205 w 3591180"/>
                  <a:gd name="connsiteY3" fmla="*/ 4146331 h 4782347"/>
                  <a:gd name="connsiteX4" fmla="*/ 2033191 w 3591180"/>
                  <a:gd name="connsiteY4" fmla="*/ 141889 h 4782347"/>
                  <a:gd name="connsiteX5" fmla="*/ 2569218 w 3591180"/>
                  <a:gd name="connsiteY5" fmla="*/ 0 h 4782347"/>
                  <a:gd name="connsiteX6" fmla="*/ 2979122 w 3591180"/>
                  <a:gd name="connsiteY6" fmla="*/ 457200 h 4782347"/>
                  <a:gd name="connsiteX7" fmla="*/ 882308 w 3591180"/>
                  <a:gd name="connsiteY7" fmla="*/ 3767958 h 4782347"/>
                  <a:gd name="connsiteX8" fmla="*/ 2542421 w 3591180"/>
                  <a:gd name="connsiteY8" fmla="*/ 4156296 h 4782347"/>
                  <a:gd name="connsiteX0" fmla="*/ 2542421 w 3591181"/>
                  <a:gd name="connsiteY0" fmla="*/ 4156296 h 4782346"/>
                  <a:gd name="connsiteX1" fmla="*/ 3132877 w 3591181"/>
                  <a:gd name="connsiteY1" fmla="*/ 4176675 h 4782346"/>
                  <a:gd name="connsiteX2" fmla="*/ 3220147 w 3591181"/>
                  <a:gd name="connsiteY2" fmla="*/ 3746695 h 4782346"/>
                  <a:gd name="connsiteX3" fmla="*/ 15205 w 3591181"/>
                  <a:gd name="connsiteY3" fmla="*/ 4146331 h 4782346"/>
                  <a:gd name="connsiteX4" fmla="*/ 2033191 w 3591181"/>
                  <a:gd name="connsiteY4" fmla="*/ 141889 h 4782346"/>
                  <a:gd name="connsiteX5" fmla="*/ 2569218 w 3591181"/>
                  <a:gd name="connsiteY5" fmla="*/ 0 h 4782346"/>
                  <a:gd name="connsiteX6" fmla="*/ 2979122 w 3591181"/>
                  <a:gd name="connsiteY6" fmla="*/ 457200 h 4782346"/>
                  <a:gd name="connsiteX7" fmla="*/ 882308 w 3591181"/>
                  <a:gd name="connsiteY7" fmla="*/ 3767958 h 4782346"/>
                  <a:gd name="connsiteX8" fmla="*/ 2542421 w 3591181"/>
                  <a:gd name="connsiteY8" fmla="*/ 4156296 h 4782346"/>
                  <a:gd name="connsiteX0" fmla="*/ 2542421 w 3591182"/>
                  <a:gd name="connsiteY0" fmla="*/ 4156296 h 4774805"/>
                  <a:gd name="connsiteX1" fmla="*/ 3132877 w 3591182"/>
                  <a:gd name="connsiteY1" fmla="*/ 4176675 h 4774805"/>
                  <a:gd name="connsiteX2" fmla="*/ 3220148 w 3591182"/>
                  <a:gd name="connsiteY2" fmla="*/ 3734004 h 4774805"/>
                  <a:gd name="connsiteX3" fmla="*/ 15205 w 3591182"/>
                  <a:gd name="connsiteY3" fmla="*/ 4146331 h 4774805"/>
                  <a:gd name="connsiteX4" fmla="*/ 2033191 w 3591182"/>
                  <a:gd name="connsiteY4" fmla="*/ 141889 h 4774805"/>
                  <a:gd name="connsiteX5" fmla="*/ 2569218 w 3591182"/>
                  <a:gd name="connsiteY5" fmla="*/ 0 h 4774805"/>
                  <a:gd name="connsiteX6" fmla="*/ 2979122 w 3591182"/>
                  <a:gd name="connsiteY6" fmla="*/ 457200 h 4774805"/>
                  <a:gd name="connsiteX7" fmla="*/ 882308 w 3591182"/>
                  <a:gd name="connsiteY7" fmla="*/ 3767958 h 4774805"/>
                  <a:gd name="connsiteX8" fmla="*/ 2542421 w 3591182"/>
                  <a:gd name="connsiteY8" fmla="*/ 4156296 h 4774805"/>
                  <a:gd name="connsiteX0" fmla="*/ 2542421 w 3591183"/>
                  <a:gd name="connsiteY0" fmla="*/ 4156296 h 4748752"/>
                  <a:gd name="connsiteX1" fmla="*/ 3132877 w 3591183"/>
                  <a:gd name="connsiteY1" fmla="*/ 4176675 h 4748752"/>
                  <a:gd name="connsiteX2" fmla="*/ 3220149 w 3591183"/>
                  <a:gd name="connsiteY2" fmla="*/ 3689587 h 4748752"/>
                  <a:gd name="connsiteX3" fmla="*/ 15205 w 3591183"/>
                  <a:gd name="connsiteY3" fmla="*/ 4146331 h 4748752"/>
                  <a:gd name="connsiteX4" fmla="*/ 2033191 w 3591183"/>
                  <a:gd name="connsiteY4" fmla="*/ 141889 h 4748752"/>
                  <a:gd name="connsiteX5" fmla="*/ 2569218 w 3591183"/>
                  <a:gd name="connsiteY5" fmla="*/ 0 h 4748752"/>
                  <a:gd name="connsiteX6" fmla="*/ 2979122 w 3591183"/>
                  <a:gd name="connsiteY6" fmla="*/ 457200 h 4748752"/>
                  <a:gd name="connsiteX7" fmla="*/ 882308 w 3591183"/>
                  <a:gd name="connsiteY7" fmla="*/ 3767958 h 4748752"/>
                  <a:gd name="connsiteX8" fmla="*/ 2542421 w 3591183"/>
                  <a:gd name="connsiteY8" fmla="*/ 4156296 h 4748752"/>
                  <a:gd name="connsiteX0" fmla="*/ 2542421 w 3591183"/>
                  <a:gd name="connsiteY0" fmla="*/ 4156296 h 4759853"/>
                  <a:gd name="connsiteX1" fmla="*/ 3132877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56296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30151 w 3572184"/>
                  <a:gd name="connsiteY0" fmla="*/ 4142759 h 4927571"/>
                  <a:gd name="connsiteX1" fmla="*/ 3113792 w 3572184"/>
                  <a:gd name="connsiteY1" fmla="*/ 4176675 h 4927571"/>
                  <a:gd name="connsiteX2" fmla="*/ 3207880 w 3572184"/>
                  <a:gd name="connsiteY2" fmla="*/ 3708624 h 4927571"/>
                  <a:gd name="connsiteX3" fmla="*/ 2935 w 3572184"/>
                  <a:gd name="connsiteY3" fmla="*/ 4146331 h 4927571"/>
                  <a:gd name="connsiteX4" fmla="*/ 2020921 w 3572184"/>
                  <a:gd name="connsiteY4" fmla="*/ 141889 h 4927571"/>
                  <a:gd name="connsiteX5" fmla="*/ 2556948 w 3572184"/>
                  <a:gd name="connsiteY5" fmla="*/ 0 h 4927571"/>
                  <a:gd name="connsiteX6" fmla="*/ 2966852 w 3572184"/>
                  <a:gd name="connsiteY6" fmla="*/ 457200 h 4927571"/>
                  <a:gd name="connsiteX7" fmla="*/ 870038 w 3572184"/>
                  <a:gd name="connsiteY7" fmla="*/ 3767958 h 4927571"/>
                  <a:gd name="connsiteX8" fmla="*/ 2530151 w 3572184"/>
                  <a:gd name="connsiteY8" fmla="*/ 4142759 h 492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2184" h="4927571">
                    <a:moveTo>
                      <a:pt x="2530151" y="4142759"/>
                    </a:moveTo>
                    <a:lnTo>
                      <a:pt x="3113792" y="4176675"/>
                    </a:lnTo>
                    <a:lnTo>
                      <a:pt x="3207880" y="3708624"/>
                    </a:lnTo>
                    <a:cubicBezTo>
                      <a:pt x="4912701" y="5331235"/>
                      <a:pt x="85284" y="5182729"/>
                      <a:pt x="2935" y="4146331"/>
                    </a:cubicBezTo>
                    <a:cubicBezTo>
                      <a:pt x="-79414" y="3109933"/>
                      <a:pt x="1595252" y="1198179"/>
                      <a:pt x="2020921" y="141889"/>
                    </a:cubicBezTo>
                    <a:lnTo>
                      <a:pt x="2556948" y="0"/>
                    </a:lnTo>
                    <a:lnTo>
                      <a:pt x="2966852" y="457200"/>
                    </a:lnTo>
                    <a:cubicBezTo>
                      <a:pt x="2746135" y="1277007"/>
                      <a:pt x="942822" y="3153698"/>
                      <a:pt x="870038" y="3767958"/>
                    </a:cubicBezTo>
                    <a:cubicBezTo>
                      <a:pt x="797255" y="4382218"/>
                      <a:pt x="2730906" y="4369903"/>
                      <a:pt x="2530151" y="4142759"/>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45" name="Text Box 8"/>
              <p:cNvSpPr txBox="1">
                <a:spLocks noChangeArrowheads="1"/>
              </p:cNvSpPr>
              <p:nvPr/>
            </p:nvSpPr>
            <p:spPr bwMode="auto">
              <a:xfrm rot="18039432">
                <a:off x="4710300" y="3448271"/>
                <a:ext cx="2232886" cy="64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Projektphase</a:t>
                </a:r>
                <a:endParaRPr kumimoji="0" lang="de-DE" altLang="de-DE" sz="800" i="0" u="none" strike="noStrike" cap="none" normalizeH="0" baseline="0" dirty="0">
                  <a:ln>
                    <a:noFill/>
                  </a:ln>
                  <a:solidFill>
                    <a:schemeClr val="tx1"/>
                  </a:solidFill>
                  <a:effectLst/>
                  <a:latin typeface="Arial" pitchFamily="34" charset="0"/>
                  <a:cs typeface="Arial" pitchFamily="34" charset="0"/>
                </a:endParaRPr>
              </a:p>
            </p:txBody>
          </p:sp>
        </p:grpSp>
        <p:sp>
          <p:nvSpPr>
            <p:cNvPr id="43" name="Ellipse 42"/>
            <p:cNvSpPr/>
            <p:nvPr/>
          </p:nvSpPr>
          <p:spPr>
            <a:xfrm>
              <a:off x="6585442" y="5057089"/>
              <a:ext cx="466905" cy="46690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
            </a:p>
          </p:txBody>
        </p:sp>
      </p:grpSp>
      <p:sp>
        <p:nvSpPr>
          <p:cNvPr id="56" name="Rechteck 55"/>
          <p:cNvSpPr/>
          <p:nvPr/>
        </p:nvSpPr>
        <p:spPr>
          <a:xfrm>
            <a:off x="1132568" y="3014751"/>
            <a:ext cx="1920240" cy="5225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Kran</a:t>
            </a:r>
          </a:p>
        </p:txBody>
      </p:sp>
      <p:sp>
        <p:nvSpPr>
          <p:cNvPr id="57" name="Rechteck 56"/>
          <p:cNvSpPr/>
          <p:nvPr/>
        </p:nvSpPr>
        <p:spPr>
          <a:xfrm>
            <a:off x="1132568" y="4335121"/>
            <a:ext cx="1920240" cy="522514"/>
          </a:xfrm>
          <a:prstGeom prst="rect">
            <a:avLst/>
          </a:prstGeom>
          <a:gradFill>
            <a:gsLst>
              <a:gs pos="6000">
                <a:schemeClr val="accent3"/>
              </a:gs>
              <a:gs pos="12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Kresse</a:t>
            </a:r>
          </a:p>
        </p:txBody>
      </p:sp>
      <p:sp>
        <p:nvSpPr>
          <p:cNvPr id="58" name="Rechteck 57"/>
          <p:cNvSpPr/>
          <p:nvPr/>
        </p:nvSpPr>
        <p:spPr>
          <a:xfrm>
            <a:off x="1132568" y="5651226"/>
            <a:ext cx="1920240" cy="522514"/>
          </a:xfrm>
          <a:prstGeom prst="rect">
            <a:avLst/>
          </a:prstGeom>
          <a:gradFill>
            <a:gsLst>
              <a:gs pos="45000">
                <a:schemeClr val="accent3"/>
              </a:gs>
              <a:gs pos="59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Reaktionstest</a:t>
            </a:r>
          </a:p>
        </p:txBody>
      </p:sp>
      <p:sp>
        <p:nvSpPr>
          <p:cNvPr id="70" name="Rechteck 69"/>
          <p:cNvSpPr/>
          <p:nvPr/>
        </p:nvSpPr>
        <p:spPr>
          <a:xfrm>
            <a:off x="998436" y="2048049"/>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8x</a:t>
            </a:r>
          </a:p>
          <a:p>
            <a:pPr algn="ctr"/>
            <a:r>
              <a:rPr lang="de-DE" dirty="0"/>
              <a:t>(Raum knapp)</a:t>
            </a:r>
          </a:p>
        </p:txBody>
      </p:sp>
      <p:sp>
        <p:nvSpPr>
          <p:cNvPr id="60" name="Rechteck 59"/>
          <p:cNvSpPr/>
          <p:nvPr/>
        </p:nvSpPr>
        <p:spPr>
          <a:xfrm>
            <a:off x="3322584" y="3014751"/>
            <a:ext cx="1789227"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TZ 1</a:t>
            </a:r>
          </a:p>
        </p:txBody>
      </p:sp>
      <p:sp>
        <p:nvSpPr>
          <p:cNvPr id="66" name="Rechteck 65"/>
          <p:cNvSpPr/>
          <p:nvPr/>
        </p:nvSpPr>
        <p:spPr>
          <a:xfrm>
            <a:off x="5245940" y="3027485"/>
            <a:ext cx="1789227"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Hebelgesetz</a:t>
            </a:r>
          </a:p>
        </p:txBody>
      </p:sp>
      <p:sp>
        <p:nvSpPr>
          <p:cNvPr id="67" name="Rechteck 66"/>
          <p:cNvSpPr/>
          <p:nvPr/>
        </p:nvSpPr>
        <p:spPr>
          <a:xfrm>
            <a:off x="3322583" y="3497951"/>
            <a:ext cx="1789227"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Getriebe 1</a:t>
            </a:r>
          </a:p>
        </p:txBody>
      </p:sp>
      <p:sp>
        <p:nvSpPr>
          <p:cNvPr id="68" name="Rechteck 67"/>
          <p:cNvSpPr/>
          <p:nvPr/>
        </p:nvSpPr>
        <p:spPr>
          <a:xfrm>
            <a:off x="5245941" y="5651226"/>
            <a:ext cx="1789227"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Schaltung 1</a:t>
            </a:r>
          </a:p>
        </p:txBody>
      </p:sp>
      <p:sp>
        <p:nvSpPr>
          <p:cNvPr id="69" name="Rechteck 68"/>
          <p:cNvSpPr/>
          <p:nvPr/>
        </p:nvSpPr>
        <p:spPr>
          <a:xfrm>
            <a:off x="3322583" y="5651226"/>
            <a:ext cx="1789227"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µC 1</a:t>
            </a:r>
          </a:p>
        </p:txBody>
      </p:sp>
      <p:sp>
        <p:nvSpPr>
          <p:cNvPr id="73" name="Rechteck 72"/>
          <p:cNvSpPr/>
          <p:nvPr/>
        </p:nvSpPr>
        <p:spPr>
          <a:xfrm>
            <a:off x="5245940" y="3501323"/>
            <a:ext cx="1789227"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Statik 1</a:t>
            </a:r>
          </a:p>
        </p:txBody>
      </p:sp>
      <p:sp>
        <p:nvSpPr>
          <p:cNvPr id="74" name="Rechteck 73"/>
          <p:cNvSpPr/>
          <p:nvPr/>
        </p:nvSpPr>
        <p:spPr>
          <a:xfrm>
            <a:off x="3322583" y="6111428"/>
            <a:ext cx="1789227"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Löten 1</a:t>
            </a:r>
          </a:p>
        </p:txBody>
      </p:sp>
      <p:sp>
        <p:nvSpPr>
          <p:cNvPr id="75" name="Rechteck 74"/>
          <p:cNvSpPr/>
          <p:nvPr/>
        </p:nvSpPr>
        <p:spPr>
          <a:xfrm rot="878211">
            <a:off x="7111978" y="496257"/>
            <a:ext cx="1789227"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Getriebe 2</a:t>
            </a:r>
          </a:p>
        </p:txBody>
      </p:sp>
      <p:sp>
        <p:nvSpPr>
          <p:cNvPr id="76" name="Rechteck 75"/>
          <p:cNvSpPr/>
          <p:nvPr/>
        </p:nvSpPr>
        <p:spPr>
          <a:xfrm>
            <a:off x="3322583" y="4335121"/>
            <a:ext cx="1789227" cy="360000"/>
          </a:xfrm>
          <a:prstGeom prst="rect">
            <a:avLst/>
          </a:prstGeom>
          <a:solidFill>
            <a:schemeClr val="bg2">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Tabellenkalkulation</a:t>
            </a:r>
          </a:p>
        </p:txBody>
      </p:sp>
      <p:sp>
        <p:nvSpPr>
          <p:cNvPr id="77" name="Rechteck 76"/>
          <p:cNvSpPr/>
          <p:nvPr/>
        </p:nvSpPr>
        <p:spPr>
          <a:xfrm>
            <a:off x="3322583" y="4794178"/>
            <a:ext cx="1789227" cy="360000"/>
          </a:xfrm>
          <a:prstGeom prst="rect">
            <a:avLst/>
          </a:prstGeom>
          <a:solidFill>
            <a:schemeClr val="bg2">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Forschen 1</a:t>
            </a:r>
          </a:p>
        </p:txBody>
      </p:sp>
      <p:sp>
        <p:nvSpPr>
          <p:cNvPr id="78" name="Rechteck 77"/>
          <p:cNvSpPr/>
          <p:nvPr/>
        </p:nvSpPr>
        <p:spPr>
          <a:xfrm>
            <a:off x="5245940" y="6111428"/>
            <a:ext cx="1789227"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Multimeter 1</a:t>
            </a:r>
          </a:p>
        </p:txBody>
      </p:sp>
    </p:spTree>
    <p:extLst>
      <p:ext uri="{BB962C8B-B14F-4D97-AF65-F5344CB8AC3E}">
        <p14:creationId xmlns:p14="http://schemas.microsoft.com/office/powerpoint/2010/main" val="21780336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998436" y="2852259"/>
            <a:ext cx="2190016" cy="361916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grpSp>
        <p:nvGrpSpPr>
          <p:cNvPr id="29" name="Gruppieren 28"/>
          <p:cNvGrpSpPr/>
          <p:nvPr/>
        </p:nvGrpSpPr>
        <p:grpSpPr>
          <a:xfrm>
            <a:off x="9840162" y="708975"/>
            <a:ext cx="2848204" cy="2400018"/>
            <a:chOff x="6302708" y="490115"/>
            <a:chExt cx="2226056" cy="1875769"/>
          </a:xfrm>
        </p:grpSpPr>
        <p:sp>
          <p:nvSpPr>
            <p:cNvPr id="30" name="Richtungspfeil 11"/>
            <p:cNvSpPr/>
            <p:nvPr/>
          </p:nvSpPr>
          <p:spPr>
            <a:xfrm rot="16777811">
              <a:off x="5735598" y="1057225"/>
              <a:ext cx="1572381" cy="438162"/>
            </a:xfrm>
            <a:prstGeom prst="homePlate">
              <a:avLst>
                <a:gd name="adj" fmla="val 6463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31" name="Richtungspfeil 12"/>
            <p:cNvSpPr/>
            <p:nvPr/>
          </p:nvSpPr>
          <p:spPr>
            <a:xfrm rot="16777811">
              <a:off x="6328162" y="1157769"/>
              <a:ext cx="1572380" cy="438162"/>
            </a:xfrm>
            <a:prstGeom prst="homePlate">
              <a:avLst>
                <a:gd name="adj" fmla="val 64634"/>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dirty="0"/>
            </a:p>
          </p:txBody>
        </p:sp>
        <p:sp>
          <p:nvSpPr>
            <p:cNvPr id="32" name="Richtungspfeil 13"/>
            <p:cNvSpPr/>
            <p:nvPr/>
          </p:nvSpPr>
          <p:spPr>
            <a:xfrm rot="16777811">
              <a:off x="6928011" y="1262622"/>
              <a:ext cx="1572381" cy="438162"/>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33" name="Richtungspfeil 43"/>
            <p:cNvSpPr/>
            <p:nvPr/>
          </p:nvSpPr>
          <p:spPr>
            <a:xfrm rot="16777811">
              <a:off x="7525006" y="1362126"/>
              <a:ext cx="1569353" cy="438163"/>
            </a:xfrm>
            <a:prstGeom prst="homePlate">
              <a:avLst>
                <a:gd name="adj" fmla="val 64634"/>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34" name="Textfeld 33"/>
            <p:cNvSpPr txBox="1"/>
            <p:nvPr/>
          </p:nvSpPr>
          <p:spPr>
            <a:xfrm rot="16777811">
              <a:off x="6623151" y="1353925"/>
              <a:ext cx="954622" cy="288657"/>
            </a:xfrm>
            <a:prstGeom prst="rect">
              <a:avLst/>
            </a:prstGeom>
            <a:noFill/>
            <a:ln>
              <a:noFill/>
            </a:ln>
          </p:spPr>
          <p:txBody>
            <a:bodyPr wrap="none" rtlCol="0">
              <a:spAutoFit/>
            </a:bodyPr>
            <a:lstStyle/>
            <a:p>
              <a:r>
                <a:rPr lang="de-DE" b="1" dirty="0">
                  <a:solidFill>
                    <a:schemeClr val="bg1"/>
                  </a:solidFill>
                </a:rPr>
                <a:t>Entwickeln</a:t>
              </a:r>
            </a:p>
          </p:txBody>
        </p:sp>
        <p:sp>
          <p:nvSpPr>
            <p:cNvPr id="35" name="Textfeld 34"/>
            <p:cNvSpPr txBox="1"/>
            <p:nvPr/>
          </p:nvSpPr>
          <p:spPr>
            <a:xfrm rot="16777811">
              <a:off x="6094431" y="1252172"/>
              <a:ext cx="812699" cy="288657"/>
            </a:xfrm>
            <a:prstGeom prst="rect">
              <a:avLst/>
            </a:prstGeom>
            <a:noFill/>
            <a:ln>
              <a:noFill/>
            </a:ln>
          </p:spPr>
          <p:txBody>
            <a:bodyPr wrap="none" rtlCol="0">
              <a:spAutoFit/>
            </a:bodyPr>
            <a:lstStyle/>
            <a:p>
              <a:r>
                <a:rPr lang="de-DE" b="1" dirty="0">
                  <a:solidFill>
                    <a:schemeClr val="bg1"/>
                  </a:solidFill>
                </a:rPr>
                <a:t>Forschen</a:t>
              </a:r>
            </a:p>
          </p:txBody>
        </p:sp>
        <p:sp>
          <p:nvSpPr>
            <p:cNvPr id="36" name="Textfeld 35"/>
            <p:cNvSpPr txBox="1"/>
            <p:nvPr/>
          </p:nvSpPr>
          <p:spPr>
            <a:xfrm rot="16777811">
              <a:off x="7152944" y="1455914"/>
              <a:ext cx="1097146" cy="288657"/>
            </a:xfrm>
            <a:prstGeom prst="rect">
              <a:avLst/>
            </a:prstGeom>
            <a:noFill/>
            <a:ln>
              <a:noFill/>
            </a:ln>
          </p:spPr>
          <p:txBody>
            <a:bodyPr wrap="none" rtlCol="0">
              <a:spAutoFit/>
            </a:bodyPr>
            <a:lstStyle/>
            <a:p>
              <a:r>
                <a:rPr lang="de-DE" b="1" dirty="0">
                  <a:solidFill>
                    <a:schemeClr val="bg1"/>
                  </a:solidFill>
                </a:rPr>
                <a:t>Organisation</a:t>
              </a:r>
            </a:p>
          </p:txBody>
        </p:sp>
        <p:sp>
          <p:nvSpPr>
            <p:cNvPr id="37" name="Textfeld 36"/>
            <p:cNvSpPr txBox="1"/>
            <p:nvPr/>
          </p:nvSpPr>
          <p:spPr>
            <a:xfrm rot="16777811">
              <a:off x="7795692" y="1544420"/>
              <a:ext cx="998872" cy="288657"/>
            </a:xfrm>
            <a:prstGeom prst="rect">
              <a:avLst/>
            </a:prstGeom>
            <a:noFill/>
            <a:ln>
              <a:noFill/>
            </a:ln>
          </p:spPr>
          <p:txBody>
            <a:bodyPr wrap="none" rtlCol="0">
              <a:spAutoFit/>
            </a:bodyPr>
            <a:lstStyle/>
            <a:p>
              <a:r>
                <a:rPr lang="de-DE" b="1" dirty="0">
                  <a:solidFill>
                    <a:schemeClr val="bg1"/>
                  </a:solidFill>
                </a:rPr>
                <a:t>Mündigkeit</a:t>
              </a:r>
            </a:p>
          </p:txBody>
        </p:sp>
      </p:grpSp>
      <p:grpSp>
        <p:nvGrpSpPr>
          <p:cNvPr id="38" name="Gruppieren 37"/>
          <p:cNvGrpSpPr/>
          <p:nvPr/>
        </p:nvGrpSpPr>
        <p:grpSpPr>
          <a:xfrm>
            <a:off x="-2886890" y="2478086"/>
            <a:ext cx="2283024" cy="2078113"/>
            <a:chOff x="1441569" y="951329"/>
            <a:chExt cx="5853235" cy="5327883"/>
          </a:xfrm>
        </p:grpSpPr>
        <p:grpSp>
          <p:nvGrpSpPr>
            <p:cNvPr id="39" name="Gruppieren 38"/>
            <p:cNvGrpSpPr/>
            <p:nvPr/>
          </p:nvGrpSpPr>
          <p:grpSpPr>
            <a:xfrm>
              <a:off x="1441569" y="5088279"/>
              <a:ext cx="990631" cy="1190933"/>
              <a:chOff x="1441569" y="5088279"/>
              <a:chExt cx="990631" cy="1190933"/>
            </a:xfrm>
          </p:grpSpPr>
          <p:sp>
            <p:nvSpPr>
              <p:cNvPr id="50" name="Freeform 4"/>
              <p:cNvSpPr>
                <a:spLocks/>
              </p:cNvSpPr>
              <p:nvPr/>
            </p:nvSpPr>
            <p:spPr bwMode="auto">
              <a:xfrm>
                <a:off x="1441569" y="5088279"/>
                <a:ext cx="970013" cy="1190933"/>
              </a:xfrm>
              <a:custGeom>
                <a:avLst/>
                <a:gdLst>
                  <a:gd name="T0" fmla="*/ 0 w 1185797"/>
                  <a:gd name="T1" fmla="*/ 1182414 h 1418897"/>
                  <a:gd name="T2" fmla="*/ 299544 w 1185797"/>
                  <a:gd name="T3" fmla="*/ 189186 h 1418897"/>
                  <a:gd name="T4" fmla="*/ 914400 w 1185797"/>
                  <a:gd name="T5" fmla="*/ 0 h 1418897"/>
                  <a:gd name="T6" fmla="*/ 1185797 w 1185797"/>
                  <a:gd name="T7" fmla="*/ 406813 h 1418897"/>
                  <a:gd name="T8" fmla="*/ 1008993 w 1185797"/>
                  <a:gd name="T9" fmla="*/ 1418897 h 1418897"/>
                  <a:gd name="T10" fmla="*/ 0 w 1185797"/>
                  <a:gd name="T11" fmla="*/ 1182414 h 1418897"/>
                  <a:gd name="connsiteX0" fmla="*/ 0 w 1357180"/>
                  <a:gd name="connsiteY0" fmla="*/ 1153407 h 1418897"/>
                  <a:gd name="connsiteX1" fmla="*/ 470927 w 1357180"/>
                  <a:gd name="connsiteY1" fmla="*/ 189186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153407 h 1418897"/>
                  <a:gd name="connsiteX1" fmla="*/ 564408 w 1357180"/>
                  <a:gd name="connsiteY1" fmla="*/ 73154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269438 h 1534928"/>
                  <a:gd name="connsiteX1" fmla="*/ 564408 w 1357180"/>
                  <a:gd name="connsiteY1" fmla="*/ 189185 h 1534928"/>
                  <a:gd name="connsiteX2" fmla="*/ 1210426 w 1357180"/>
                  <a:gd name="connsiteY2" fmla="*/ 0 h 1534928"/>
                  <a:gd name="connsiteX3" fmla="*/ 1357180 w 1357180"/>
                  <a:gd name="connsiteY3" fmla="*/ 522844 h 1534928"/>
                  <a:gd name="connsiteX4" fmla="*/ 1180376 w 1357180"/>
                  <a:gd name="connsiteY4" fmla="*/ 1534928 h 1534928"/>
                  <a:gd name="connsiteX5" fmla="*/ 0 w 1357180"/>
                  <a:gd name="connsiteY5" fmla="*/ 1269438 h 1534928"/>
                  <a:gd name="connsiteX0" fmla="*/ 0 w 1388340"/>
                  <a:gd name="connsiteY0" fmla="*/ 1269438 h 1534928"/>
                  <a:gd name="connsiteX1" fmla="*/ 564408 w 1388340"/>
                  <a:gd name="connsiteY1" fmla="*/ 189185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269438 h 1534928"/>
                  <a:gd name="connsiteX1" fmla="*/ 564408 w 1388340"/>
                  <a:gd name="connsiteY1" fmla="*/ 137341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321282 h 1586772"/>
                  <a:gd name="connsiteX1" fmla="*/ 564408 w 1388340"/>
                  <a:gd name="connsiteY1" fmla="*/ 189185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44875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25342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8340" h="1586772">
                    <a:moveTo>
                      <a:pt x="0" y="1321282"/>
                    </a:moveTo>
                    <a:lnTo>
                      <a:pt x="525342" y="189186"/>
                    </a:lnTo>
                    <a:lnTo>
                      <a:pt x="1210426" y="0"/>
                    </a:lnTo>
                    <a:lnTo>
                      <a:pt x="1388340" y="458657"/>
                    </a:lnTo>
                    <a:lnTo>
                      <a:pt x="1180376" y="1586772"/>
                    </a:lnTo>
                    <a:lnTo>
                      <a:pt x="0" y="1321282"/>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51" name="Text Box 6"/>
              <p:cNvSpPr txBox="1">
                <a:spLocks noChangeArrowheads="1"/>
              </p:cNvSpPr>
              <p:nvPr/>
            </p:nvSpPr>
            <p:spPr bwMode="auto">
              <a:xfrm rot="17282728">
                <a:off x="1613265" y="5336329"/>
                <a:ext cx="771943" cy="8659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Aus-blick</a:t>
                </a:r>
                <a:endParaRPr kumimoji="0" lang="de-DE" altLang="de-DE" sz="800" i="0" u="none" strike="noStrike" cap="none" normalizeH="0" baseline="0" dirty="0">
                  <a:ln>
                    <a:noFill/>
                  </a:ln>
                  <a:solidFill>
                    <a:schemeClr val="tx1"/>
                  </a:solidFill>
                  <a:effectLst/>
                  <a:latin typeface="Arial" pitchFamily="34" charset="0"/>
                  <a:cs typeface="Arial" pitchFamily="34" charset="0"/>
                </a:endParaRPr>
              </a:p>
            </p:txBody>
          </p:sp>
        </p:grpSp>
        <p:grpSp>
          <p:nvGrpSpPr>
            <p:cNvPr id="40" name="Gruppieren 39"/>
            <p:cNvGrpSpPr/>
            <p:nvPr/>
          </p:nvGrpSpPr>
          <p:grpSpPr>
            <a:xfrm>
              <a:off x="1814661" y="4310015"/>
              <a:ext cx="5114346" cy="1069918"/>
              <a:chOff x="1814661" y="4310015"/>
              <a:chExt cx="5114346" cy="1069918"/>
            </a:xfrm>
          </p:grpSpPr>
          <p:sp>
            <p:nvSpPr>
              <p:cNvPr id="48" name="Freeform 5"/>
              <p:cNvSpPr>
                <a:spLocks/>
              </p:cNvSpPr>
              <p:nvPr/>
            </p:nvSpPr>
            <p:spPr bwMode="auto">
              <a:xfrm>
                <a:off x="1814661" y="4310015"/>
                <a:ext cx="5114346" cy="1069918"/>
              </a:xfrm>
              <a:custGeom>
                <a:avLst/>
                <a:gdLst>
                  <a:gd name="T0" fmla="*/ 0 w 7570979"/>
                  <a:gd name="T1" fmla="*/ 1734207 h 2301765"/>
                  <a:gd name="T2" fmla="*/ 725214 w 7570979"/>
                  <a:gd name="T3" fmla="*/ 1497724 h 2301765"/>
                  <a:gd name="T4" fmla="*/ 882869 w 7570979"/>
                  <a:gd name="T5" fmla="*/ 1970689 h 2301765"/>
                  <a:gd name="T6" fmla="*/ 6385035 w 7570979"/>
                  <a:gd name="T7" fmla="*/ 1891862 h 2301765"/>
                  <a:gd name="T8" fmla="*/ 6653049 w 7570979"/>
                  <a:gd name="T9" fmla="*/ 2301765 h 2301765"/>
                  <a:gd name="T10" fmla="*/ 7236373 w 7570979"/>
                  <a:gd name="T11" fmla="*/ 2081048 h 2301765"/>
                  <a:gd name="T12" fmla="*/ 0 w 7570979"/>
                  <a:gd name="T13" fmla="*/ 1734207 h 2301765"/>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653049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65480 w 7605494"/>
                  <a:gd name="connsiteY3" fmla="*/ 1345967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81061 w 7605494"/>
                  <a:gd name="connsiteY3" fmla="*/ 1476501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886405"/>
                  <a:gd name="connsiteX1" fmla="*/ 725214 w 7605494"/>
                  <a:gd name="connsiteY1" fmla="*/ 937325 h 1886405"/>
                  <a:gd name="connsiteX2" fmla="*/ 882869 w 7605494"/>
                  <a:gd name="connsiteY2" fmla="*/ 1410290 h 1886405"/>
                  <a:gd name="connsiteX3" fmla="*/ 6681061 w 7605494"/>
                  <a:gd name="connsiteY3" fmla="*/ 1476501 h 1886405"/>
                  <a:gd name="connsiteX4" fmla="*/ 6902335 w 7605494"/>
                  <a:gd name="connsiteY4" fmla="*/ 1886405 h 1886405"/>
                  <a:gd name="connsiteX5" fmla="*/ 7594719 w 7605494"/>
                  <a:gd name="connsiteY5" fmla="*/ 1520648 h 1886405"/>
                  <a:gd name="connsiteX6" fmla="*/ 0 w 7605494"/>
                  <a:gd name="connsiteY6" fmla="*/ 1173808 h 1886405"/>
                  <a:gd name="connsiteX0" fmla="*/ 0 w 7527702"/>
                  <a:gd name="connsiteY0" fmla="*/ 1083314 h 1795911"/>
                  <a:gd name="connsiteX1" fmla="*/ 725214 w 7527702"/>
                  <a:gd name="connsiteY1" fmla="*/ 846831 h 1795911"/>
                  <a:gd name="connsiteX2" fmla="*/ 882869 w 7527702"/>
                  <a:gd name="connsiteY2" fmla="*/ 1319796 h 1795911"/>
                  <a:gd name="connsiteX3" fmla="*/ 6681061 w 7527702"/>
                  <a:gd name="connsiteY3" fmla="*/ 1386007 h 1795911"/>
                  <a:gd name="connsiteX4" fmla="*/ 6902335 w 7527702"/>
                  <a:gd name="connsiteY4" fmla="*/ 1795911 h 1795911"/>
                  <a:gd name="connsiteX5" fmla="*/ 7516819 w 7527702"/>
                  <a:gd name="connsiteY5" fmla="*/ 1647712 h 1795911"/>
                  <a:gd name="connsiteX6" fmla="*/ 0 w 7527702"/>
                  <a:gd name="connsiteY6" fmla="*/ 1083314 h 1795911"/>
                  <a:gd name="connsiteX0" fmla="*/ 0 w 7527703"/>
                  <a:gd name="connsiteY0" fmla="*/ 1083314 h 1795911"/>
                  <a:gd name="connsiteX1" fmla="*/ 725214 w 7527703"/>
                  <a:gd name="connsiteY1" fmla="*/ 846831 h 1795911"/>
                  <a:gd name="connsiteX2" fmla="*/ 882869 w 7527703"/>
                  <a:gd name="connsiteY2" fmla="*/ 1319796 h 1795911"/>
                  <a:gd name="connsiteX3" fmla="*/ 6681062 w 7527703"/>
                  <a:gd name="connsiteY3" fmla="*/ 1386007 h 1795911"/>
                  <a:gd name="connsiteX4" fmla="*/ 6902335 w 7527703"/>
                  <a:gd name="connsiteY4" fmla="*/ 1795911 h 1795911"/>
                  <a:gd name="connsiteX5" fmla="*/ 7516819 w 7527703"/>
                  <a:gd name="connsiteY5" fmla="*/ 1647712 h 1795911"/>
                  <a:gd name="connsiteX6" fmla="*/ 0 w 7527703"/>
                  <a:gd name="connsiteY6" fmla="*/ 1083314 h 1795911"/>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228619"/>
                  <a:gd name="connsiteY0" fmla="*/ 1538428 h 2251025"/>
                  <a:gd name="connsiteX1" fmla="*/ 725214 w 7228619"/>
                  <a:gd name="connsiteY1" fmla="*/ 1301945 h 2251025"/>
                  <a:gd name="connsiteX2" fmla="*/ 882869 w 7228619"/>
                  <a:gd name="connsiteY2" fmla="*/ 1774910 h 2251025"/>
                  <a:gd name="connsiteX3" fmla="*/ 6681062 w 7228619"/>
                  <a:gd name="connsiteY3" fmla="*/ 1841121 h 2251025"/>
                  <a:gd name="connsiteX4" fmla="*/ 6902335 w 7228619"/>
                  <a:gd name="connsiteY4" fmla="*/ 2251025 h 2251025"/>
                  <a:gd name="connsiteX5" fmla="*/ 7217296 w 7228619"/>
                  <a:gd name="connsiteY5" fmla="*/ 1173319 h 2251025"/>
                  <a:gd name="connsiteX6" fmla="*/ 0 w 7228619"/>
                  <a:gd name="connsiteY6" fmla="*/ 1538428 h 2251025"/>
                  <a:gd name="connsiteX0" fmla="*/ 0 w 7217296"/>
                  <a:gd name="connsiteY0" fmla="*/ 1090175 h 1802772"/>
                  <a:gd name="connsiteX1" fmla="*/ 725214 w 7217296"/>
                  <a:gd name="connsiteY1" fmla="*/ 853692 h 1802772"/>
                  <a:gd name="connsiteX2" fmla="*/ 882869 w 7217296"/>
                  <a:gd name="connsiteY2" fmla="*/ 1326657 h 1802772"/>
                  <a:gd name="connsiteX3" fmla="*/ 6681062 w 7217296"/>
                  <a:gd name="connsiteY3" fmla="*/ 1392868 h 1802772"/>
                  <a:gd name="connsiteX4" fmla="*/ 6902335 w 7217296"/>
                  <a:gd name="connsiteY4" fmla="*/ 1802772 h 1802772"/>
                  <a:gd name="connsiteX5" fmla="*/ 7217296 w 7217296"/>
                  <a:gd name="connsiteY5" fmla="*/ 725066 h 1802772"/>
                  <a:gd name="connsiteX6" fmla="*/ 0 w 7217296"/>
                  <a:gd name="connsiteY6" fmla="*/ 1090175 h 1802772"/>
                  <a:gd name="connsiteX0" fmla="*/ 0 w 7223105"/>
                  <a:gd name="connsiteY0" fmla="*/ 1090175 h 1392868"/>
                  <a:gd name="connsiteX1" fmla="*/ 725214 w 7223105"/>
                  <a:gd name="connsiteY1" fmla="*/ 853692 h 1392868"/>
                  <a:gd name="connsiteX2" fmla="*/ 882869 w 7223105"/>
                  <a:gd name="connsiteY2" fmla="*/ 1326657 h 1392868"/>
                  <a:gd name="connsiteX3" fmla="*/ 6681062 w 7223105"/>
                  <a:gd name="connsiteY3" fmla="*/ 1392868 h 1392868"/>
                  <a:gd name="connsiteX4" fmla="*/ 7223105 w 7223105"/>
                  <a:gd name="connsiteY4" fmla="*/ 1241387 h 1392868"/>
                  <a:gd name="connsiteX5" fmla="*/ 7217296 w 7223105"/>
                  <a:gd name="connsiteY5" fmla="*/ 725066 h 1392868"/>
                  <a:gd name="connsiteX6" fmla="*/ 0 w 7223105"/>
                  <a:gd name="connsiteY6" fmla="*/ 1090175 h 1392868"/>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642572 w 7223105"/>
                  <a:gd name="connsiteY3" fmla="*/ 1213702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319970"/>
                  <a:gd name="connsiteY0" fmla="*/ 1058619 h 1295101"/>
                  <a:gd name="connsiteX1" fmla="*/ 725214 w 7319970"/>
                  <a:gd name="connsiteY1" fmla="*/ 822136 h 1295101"/>
                  <a:gd name="connsiteX2" fmla="*/ 882869 w 7319970"/>
                  <a:gd name="connsiteY2" fmla="*/ 1295101 h 1295101"/>
                  <a:gd name="connsiteX3" fmla="*/ 6642572 w 7319970"/>
                  <a:gd name="connsiteY3" fmla="*/ 1182146 h 1295101"/>
                  <a:gd name="connsiteX4" fmla="*/ 7223105 w 7319970"/>
                  <a:gd name="connsiteY4" fmla="*/ 1209831 h 1295101"/>
                  <a:gd name="connsiteX5" fmla="*/ 7319942 w 7319970"/>
                  <a:gd name="connsiteY5" fmla="*/ 765177 h 1295101"/>
                  <a:gd name="connsiteX6" fmla="*/ 0 w 7319970"/>
                  <a:gd name="connsiteY6" fmla="*/ 1058619 h 1295101"/>
                  <a:gd name="connsiteX0" fmla="*/ 0 w 7319941"/>
                  <a:gd name="connsiteY0" fmla="*/ 1058619 h 1295101"/>
                  <a:gd name="connsiteX1" fmla="*/ 725214 w 7319941"/>
                  <a:gd name="connsiteY1" fmla="*/ 822136 h 1295101"/>
                  <a:gd name="connsiteX2" fmla="*/ 882869 w 7319941"/>
                  <a:gd name="connsiteY2" fmla="*/ 1295101 h 1295101"/>
                  <a:gd name="connsiteX3" fmla="*/ 6642572 w 7319941"/>
                  <a:gd name="connsiteY3" fmla="*/ 1182146 h 1295101"/>
                  <a:gd name="connsiteX4" fmla="*/ 7223105 w 7319941"/>
                  <a:gd name="connsiteY4" fmla="*/ 1209831 h 1295101"/>
                  <a:gd name="connsiteX5" fmla="*/ 7319942 w 7319941"/>
                  <a:gd name="connsiteY5" fmla="*/ 765177 h 1295101"/>
                  <a:gd name="connsiteX6" fmla="*/ 0 w 7319941"/>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141958 h 1378440"/>
                  <a:gd name="connsiteX1" fmla="*/ 725214 w 7319942"/>
                  <a:gd name="connsiteY1" fmla="*/ 905475 h 1378440"/>
                  <a:gd name="connsiteX2" fmla="*/ 882869 w 7319942"/>
                  <a:gd name="connsiteY2" fmla="*/ 1378440 h 1378440"/>
                  <a:gd name="connsiteX3" fmla="*/ 6642572 w 7319942"/>
                  <a:gd name="connsiteY3" fmla="*/ 1265485 h 1378440"/>
                  <a:gd name="connsiteX4" fmla="*/ 7223105 w 7319942"/>
                  <a:gd name="connsiteY4" fmla="*/ 1293170 h 1378440"/>
                  <a:gd name="connsiteX5" fmla="*/ 7319942 w 7319942"/>
                  <a:gd name="connsiteY5" fmla="*/ 848516 h 1378440"/>
                  <a:gd name="connsiteX6" fmla="*/ 0 w 7319942"/>
                  <a:gd name="connsiteY6" fmla="*/ 1141958 h 1378440"/>
                  <a:gd name="connsiteX0" fmla="*/ 0 w 7319942"/>
                  <a:gd name="connsiteY0" fmla="*/ 1189052 h 1425534"/>
                  <a:gd name="connsiteX1" fmla="*/ 725214 w 7319942"/>
                  <a:gd name="connsiteY1" fmla="*/ 952569 h 1425534"/>
                  <a:gd name="connsiteX2" fmla="*/ 882869 w 7319942"/>
                  <a:gd name="connsiteY2" fmla="*/ 1425534 h 1425534"/>
                  <a:gd name="connsiteX3" fmla="*/ 6642572 w 7319942"/>
                  <a:gd name="connsiteY3" fmla="*/ 1312579 h 1425534"/>
                  <a:gd name="connsiteX4" fmla="*/ 7223105 w 7319942"/>
                  <a:gd name="connsiteY4" fmla="*/ 1340264 h 1425534"/>
                  <a:gd name="connsiteX5" fmla="*/ 7319942 w 7319942"/>
                  <a:gd name="connsiteY5" fmla="*/ 895610 h 1425534"/>
                  <a:gd name="connsiteX6" fmla="*/ 0 w 7319942"/>
                  <a:gd name="connsiteY6" fmla="*/ 1189052 h 142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9942" h="1425534">
                    <a:moveTo>
                      <a:pt x="0" y="1189052"/>
                    </a:moveTo>
                    <a:lnTo>
                      <a:pt x="725214" y="952569"/>
                    </a:lnTo>
                    <a:lnTo>
                      <a:pt x="882869" y="1425534"/>
                    </a:lnTo>
                    <a:cubicBezTo>
                      <a:pt x="1852550" y="355874"/>
                      <a:pt x="6123633" y="904930"/>
                      <a:pt x="6642572" y="1312579"/>
                    </a:cubicBezTo>
                    <a:lnTo>
                      <a:pt x="7223105" y="1340264"/>
                    </a:lnTo>
                    <a:lnTo>
                      <a:pt x="7319942" y="895610"/>
                    </a:lnTo>
                    <a:cubicBezTo>
                      <a:pt x="6475399" y="78334"/>
                      <a:pt x="755230" y="-748210"/>
                      <a:pt x="0" y="1189052"/>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49" name="Text Box 7"/>
              <p:cNvSpPr txBox="1">
                <a:spLocks noChangeArrowheads="1"/>
              </p:cNvSpPr>
              <p:nvPr/>
            </p:nvSpPr>
            <p:spPr bwMode="auto">
              <a:xfrm rot="21303001">
                <a:off x="2657531" y="4473840"/>
                <a:ext cx="1898485" cy="686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Qualifizierung</a:t>
                </a:r>
                <a:endParaRPr kumimoji="0" lang="de-DE" altLang="de-DE" sz="100" i="0" u="none" strike="noStrike" cap="none" normalizeH="0" baseline="0" dirty="0">
                  <a:ln>
                    <a:noFill/>
                  </a:ln>
                  <a:solidFill>
                    <a:schemeClr val="tx1"/>
                  </a:solidFill>
                  <a:effectLst/>
                  <a:latin typeface="Arial" pitchFamily="34" charset="0"/>
                  <a:cs typeface="Arial" pitchFamily="34" charset="0"/>
                </a:endParaRPr>
              </a:p>
            </p:txBody>
          </p:sp>
        </p:grpSp>
        <p:grpSp>
          <p:nvGrpSpPr>
            <p:cNvPr id="41" name="Gruppieren 40"/>
            <p:cNvGrpSpPr/>
            <p:nvPr/>
          </p:nvGrpSpPr>
          <p:grpSpPr>
            <a:xfrm>
              <a:off x="6275934" y="951329"/>
              <a:ext cx="1018870" cy="1532948"/>
              <a:chOff x="6275934" y="951329"/>
              <a:chExt cx="1018870" cy="1532948"/>
            </a:xfrm>
          </p:grpSpPr>
          <p:sp>
            <p:nvSpPr>
              <p:cNvPr id="46" name="Freeform 9"/>
              <p:cNvSpPr>
                <a:spLocks/>
              </p:cNvSpPr>
              <p:nvPr/>
            </p:nvSpPr>
            <p:spPr bwMode="auto">
              <a:xfrm rot="756605">
                <a:off x="6275934" y="951329"/>
                <a:ext cx="944192" cy="1532948"/>
              </a:xfrm>
              <a:custGeom>
                <a:avLst/>
                <a:gdLst>
                  <a:gd name="T0" fmla="*/ 31531 w 1166648"/>
                  <a:gd name="T1" fmla="*/ 1355835 h 1450428"/>
                  <a:gd name="T2" fmla="*/ 567558 w 1166648"/>
                  <a:gd name="T3" fmla="*/ 1056290 h 1450428"/>
                  <a:gd name="T4" fmla="*/ 1087821 w 1166648"/>
                  <a:gd name="T5" fmla="*/ 1450428 h 1450428"/>
                  <a:gd name="T6" fmla="*/ 1166648 w 1166648"/>
                  <a:gd name="T7" fmla="*/ 457200 h 1450428"/>
                  <a:gd name="T8" fmla="*/ 599090 w 1166648"/>
                  <a:gd name="T9" fmla="*/ 0 h 1450428"/>
                  <a:gd name="T10" fmla="*/ 0 w 1166648"/>
                  <a:gd name="T11" fmla="*/ 457200 h 1450428"/>
                  <a:gd name="T12" fmla="*/ 31531 w 1166648"/>
                  <a:gd name="T13" fmla="*/ 1355835 h 1450428"/>
                  <a:gd name="connsiteX0" fmla="*/ 31531 w 1386311"/>
                  <a:gd name="connsiteY0" fmla="*/ 1355835 h 1450428"/>
                  <a:gd name="connsiteX1" fmla="*/ 567558 w 1386311"/>
                  <a:gd name="connsiteY1" fmla="*/ 1056290 h 1450428"/>
                  <a:gd name="connsiteX2" fmla="*/ 1087821 w 1386311"/>
                  <a:gd name="connsiteY2" fmla="*/ 1450428 h 1450428"/>
                  <a:gd name="connsiteX3" fmla="*/ 1386312 w 1386311"/>
                  <a:gd name="connsiteY3" fmla="*/ 441178 h 1450428"/>
                  <a:gd name="connsiteX4" fmla="*/ 599090 w 1386311"/>
                  <a:gd name="connsiteY4" fmla="*/ 0 h 1450428"/>
                  <a:gd name="connsiteX5" fmla="*/ 0 w 1386311"/>
                  <a:gd name="connsiteY5" fmla="*/ 457200 h 1450428"/>
                  <a:gd name="connsiteX6" fmla="*/ 31531 w 1386311"/>
                  <a:gd name="connsiteY6" fmla="*/ 1355835 h 1450428"/>
                  <a:gd name="connsiteX0" fmla="*/ 31531 w 1386312"/>
                  <a:gd name="connsiteY0" fmla="*/ 1620488 h 1715081"/>
                  <a:gd name="connsiteX1" fmla="*/ 567558 w 1386312"/>
                  <a:gd name="connsiteY1" fmla="*/ 1320943 h 1715081"/>
                  <a:gd name="connsiteX2" fmla="*/ 1087821 w 1386312"/>
                  <a:gd name="connsiteY2" fmla="*/ 1715081 h 1715081"/>
                  <a:gd name="connsiteX3" fmla="*/ 1386312 w 1386312"/>
                  <a:gd name="connsiteY3" fmla="*/ 705831 h 1715081"/>
                  <a:gd name="connsiteX4" fmla="*/ 870764 w 1386312"/>
                  <a:gd name="connsiteY4" fmla="*/ 1 h 1715081"/>
                  <a:gd name="connsiteX5" fmla="*/ 0 w 1386312"/>
                  <a:gd name="connsiteY5" fmla="*/ 721853 h 1715081"/>
                  <a:gd name="connsiteX6" fmla="*/ 31531 w 1386312"/>
                  <a:gd name="connsiteY6" fmla="*/ 1620488 h 1715081"/>
                  <a:gd name="connsiteX0" fmla="*/ 0 w 1354781"/>
                  <a:gd name="connsiteY0" fmla="*/ 1620487 h 1715080"/>
                  <a:gd name="connsiteX1" fmla="*/ 536027 w 1354781"/>
                  <a:gd name="connsiteY1" fmla="*/ 1320942 h 1715080"/>
                  <a:gd name="connsiteX2" fmla="*/ 1056290 w 1354781"/>
                  <a:gd name="connsiteY2" fmla="*/ 1715080 h 1715080"/>
                  <a:gd name="connsiteX3" fmla="*/ 1354781 w 1354781"/>
                  <a:gd name="connsiteY3" fmla="*/ 705830 h 1715080"/>
                  <a:gd name="connsiteX4" fmla="*/ 839233 w 1354781"/>
                  <a:gd name="connsiteY4" fmla="*/ 0 h 1715080"/>
                  <a:gd name="connsiteX5" fmla="*/ 118712 w 1354781"/>
                  <a:gd name="connsiteY5" fmla="*/ 616252 h 1715080"/>
                  <a:gd name="connsiteX6" fmla="*/ 0 w 1354781"/>
                  <a:gd name="connsiteY6" fmla="*/ 1620487 h 1715080"/>
                  <a:gd name="connsiteX0" fmla="*/ 0 w 1290561"/>
                  <a:gd name="connsiteY0" fmla="*/ 1621976 h 1715080"/>
                  <a:gd name="connsiteX1" fmla="*/ 471807 w 1290561"/>
                  <a:gd name="connsiteY1" fmla="*/ 1320942 h 1715080"/>
                  <a:gd name="connsiteX2" fmla="*/ 992070 w 1290561"/>
                  <a:gd name="connsiteY2" fmla="*/ 1715080 h 1715080"/>
                  <a:gd name="connsiteX3" fmla="*/ 1290561 w 1290561"/>
                  <a:gd name="connsiteY3" fmla="*/ 705830 h 1715080"/>
                  <a:gd name="connsiteX4" fmla="*/ 775013 w 1290561"/>
                  <a:gd name="connsiteY4" fmla="*/ 0 h 1715080"/>
                  <a:gd name="connsiteX5" fmla="*/ 54492 w 1290561"/>
                  <a:gd name="connsiteY5" fmla="*/ 616252 h 1715080"/>
                  <a:gd name="connsiteX6" fmla="*/ 0 w 1290561"/>
                  <a:gd name="connsiteY6" fmla="*/ 1621976 h 1715080"/>
                  <a:gd name="connsiteX0" fmla="*/ 0 w 1305767"/>
                  <a:gd name="connsiteY0" fmla="*/ 1624647 h 1715080"/>
                  <a:gd name="connsiteX1" fmla="*/ 487013 w 1305767"/>
                  <a:gd name="connsiteY1" fmla="*/ 1320942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15080"/>
                  <a:gd name="connsiteX1" fmla="*/ 473609 w 1305767"/>
                  <a:gd name="connsiteY1" fmla="*/ 1385988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23096"/>
                  <a:gd name="connsiteX1" fmla="*/ 473609 w 1305767"/>
                  <a:gd name="connsiteY1" fmla="*/ 1385988 h 1723096"/>
                  <a:gd name="connsiteX2" fmla="*/ 961663 w 1305767"/>
                  <a:gd name="connsiteY2" fmla="*/ 1723095 h 1723096"/>
                  <a:gd name="connsiteX3" fmla="*/ 1305767 w 1305767"/>
                  <a:gd name="connsiteY3" fmla="*/ 705830 h 1723096"/>
                  <a:gd name="connsiteX4" fmla="*/ 790219 w 1305767"/>
                  <a:gd name="connsiteY4" fmla="*/ 0 h 1723096"/>
                  <a:gd name="connsiteX5" fmla="*/ 69698 w 1305767"/>
                  <a:gd name="connsiteY5" fmla="*/ 616252 h 1723096"/>
                  <a:gd name="connsiteX6" fmla="*/ 0 w 1305767"/>
                  <a:gd name="connsiteY6" fmla="*/ 1624647 h 1723096"/>
                  <a:gd name="connsiteX0" fmla="*/ 0 w 1351380"/>
                  <a:gd name="connsiteY0" fmla="*/ 1632661 h 1723095"/>
                  <a:gd name="connsiteX1" fmla="*/ 519222 w 1351380"/>
                  <a:gd name="connsiteY1" fmla="*/ 1385988 h 1723095"/>
                  <a:gd name="connsiteX2" fmla="*/ 1007276 w 1351380"/>
                  <a:gd name="connsiteY2" fmla="*/ 1723095 h 1723095"/>
                  <a:gd name="connsiteX3" fmla="*/ 1351380 w 1351380"/>
                  <a:gd name="connsiteY3" fmla="*/ 705830 h 1723095"/>
                  <a:gd name="connsiteX4" fmla="*/ 835832 w 1351380"/>
                  <a:gd name="connsiteY4" fmla="*/ 0 h 1723095"/>
                  <a:gd name="connsiteX5" fmla="*/ 115311 w 1351380"/>
                  <a:gd name="connsiteY5" fmla="*/ 616252 h 1723095"/>
                  <a:gd name="connsiteX6" fmla="*/ 0 w 1351380"/>
                  <a:gd name="connsiteY6" fmla="*/ 1632661 h 172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380" h="1723095">
                    <a:moveTo>
                      <a:pt x="0" y="1632661"/>
                    </a:moveTo>
                    <a:lnTo>
                      <a:pt x="519222" y="1385988"/>
                    </a:lnTo>
                    <a:lnTo>
                      <a:pt x="1007276" y="1723095"/>
                    </a:lnTo>
                    <a:lnTo>
                      <a:pt x="1351380" y="705830"/>
                    </a:lnTo>
                    <a:lnTo>
                      <a:pt x="835832" y="0"/>
                    </a:lnTo>
                    <a:lnTo>
                      <a:pt x="115311" y="616252"/>
                    </a:lnTo>
                    <a:lnTo>
                      <a:pt x="0" y="1632661"/>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47" name="Text Box 10"/>
              <p:cNvSpPr txBox="1">
                <a:spLocks noChangeArrowheads="1"/>
              </p:cNvSpPr>
              <p:nvPr/>
            </p:nvSpPr>
            <p:spPr bwMode="auto">
              <a:xfrm rot="17744282">
                <a:off x="6423985" y="1471296"/>
                <a:ext cx="983494" cy="7581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 Refl.</a:t>
                </a:r>
                <a:endParaRPr kumimoji="0" lang="de-DE" altLang="de-DE" sz="100" i="0" u="none" strike="noStrike" cap="none" normalizeH="0" baseline="0" dirty="0">
                  <a:ln>
                    <a:noFill/>
                  </a:ln>
                  <a:solidFill>
                    <a:schemeClr val="tx1"/>
                  </a:solidFill>
                  <a:effectLst/>
                  <a:latin typeface="Arial" pitchFamily="34" charset="0"/>
                  <a:cs typeface="Arial" pitchFamily="34" charset="0"/>
                </a:endParaRPr>
              </a:p>
            </p:txBody>
          </p:sp>
        </p:grpSp>
        <p:grpSp>
          <p:nvGrpSpPr>
            <p:cNvPr id="42" name="Gruppieren 41"/>
            <p:cNvGrpSpPr/>
            <p:nvPr/>
          </p:nvGrpSpPr>
          <p:grpSpPr>
            <a:xfrm>
              <a:off x="4713546" y="2210718"/>
              <a:ext cx="2495837" cy="3698328"/>
              <a:chOff x="4713546" y="2210718"/>
              <a:chExt cx="2495837" cy="3698328"/>
            </a:xfrm>
          </p:grpSpPr>
          <p:sp>
            <p:nvSpPr>
              <p:cNvPr id="44" name="Freeform 3"/>
              <p:cNvSpPr>
                <a:spLocks/>
              </p:cNvSpPr>
              <p:nvPr/>
            </p:nvSpPr>
            <p:spPr bwMode="auto">
              <a:xfrm>
                <a:off x="4713546" y="2210718"/>
                <a:ext cx="2495837" cy="3698328"/>
              </a:xfrm>
              <a:custGeom>
                <a:avLst/>
                <a:gdLst>
                  <a:gd name="T0" fmla="*/ 2688687 w 3507552"/>
                  <a:gd name="T1" fmla="*/ 4323516 h 6038193"/>
                  <a:gd name="T2" fmla="*/ 2907051 w 3507552"/>
                  <a:gd name="T3" fmla="*/ 4773892 h 6038193"/>
                  <a:gd name="T4" fmla="*/ 3507552 w 3507552"/>
                  <a:gd name="T5" fmla="*/ 4678358 h 6038193"/>
                  <a:gd name="T6" fmla="*/ 212795 w 3507552"/>
                  <a:gd name="T7" fmla="*/ 4146331 h 6038193"/>
                  <a:gd name="T8" fmla="*/ 2230781 w 3507552"/>
                  <a:gd name="T9" fmla="*/ 141889 h 6038193"/>
                  <a:gd name="T10" fmla="*/ 2766808 w 3507552"/>
                  <a:gd name="T11" fmla="*/ 0 h 6038193"/>
                  <a:gd name="T12" fmla="*/ 3176712 w 3507552"/>
                  <a:gd name="T13" fmla="*/ 457200 h 6038193"/>
                  <a:gd name="T14" fmla="*/ 1079898 w 3507552"/>
                  <a:gd name="T15" fmla="*/ 3767958 h 6038193"/>
                  <a:gd name="T16" fmla="*/ 2688687 w 3507552"/>
                  <a:gd name="T17" fmla="*/ 4323516 h 6038193"/>
                  <a:gd name="connsiteX0" fmla="*/ 2544580 w 3312122"/>
                  <a:gd name="connsiteY0" fmla="*/ 4192128 h 5312932"/>
                  <a:gd name="connsiteX1" fmla="*/ 2711621 w 3312122"/>
                  <a:gd name="connsiteY1" fmla="*/ 4773892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4580 w 3312122"/>
                  <a:gd name="connsiteY0" fmla="*/ 4192128 h 5312932"/>
                  <a:gd name="connsiteX1" fmla="*/ 3096545 w 3312122"/>
                  <a:gd name="connsiteY1" fmla="*/ 4236395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1531 w 3180764"/>
                  <a:gd name="connsiteY0" fmla="*/ 4192128 h 4642871"/>
                  <a:gd name="connsiteX1" fmla="*/ 3093496 w 3180764"/>
                  <a:gd name="connsiteY1" fmla="*/ 4236395 h 4642871"/>
                  <a:gd name="connsiteX2" fmla="*/ 3180764 w 3180764"/>
                  <a:gd name="connsiteY2" fmla="*/ 3675029 h 4642871"/>
                  <a:gd name="connsiteX3" fmla="*/ 14316 w 3180764"/>
                  <a:gd name="connsiteY3" fmla="*/ 4146331 h 4642871"/>
                  <a:gd name="connsiteX4" fmla="*/ 2032302 w 3180764"/>
                  <a:gd name="connsiteY4" fmla="*/ 141889 h 4642871"/>
                  <a:gd name="connsiteX5" fmla="*/ 2568329 w 3180764"/>
                  <a:gd name="connsiteY5" fmla="*/ 0 h 4642871"/>
                  <a:gd name="connsiteX6" fmla="*/ 2978233 w 3180764"/>
                  <a:gd name="connsiteY6" fmla="*/ 457200 h 4642871"/>
                  <a:gd name="connsiteX7" fmla="*/ 881419 w 3180764"/>
                  <a:gd name="connsiteY7" fmla="*/ 3767958 h 4642871"/>
                  <a:gd name="connsiteX8" fmla="*/ 2541531 w 3180764"/>
                  <a:gd name="connsiteY8" fmla="*/ 4192128 h 4642871"/>
                  <a:gd name="connsiteX0" fmla="*/ 2541531 w 3299560"/>
                  <a:gd name="connsiteY0" fmla="*/ 4192128 h 4905639"/>
                  <a:gd name="connsiteX1" fmla="*/ 3093496 w 3299560"/>
                  <a:gd name="connsiteY1" fmla="*/ 4236395 h 4905639"/>
                  <a:gd name="connsiteX2" fmla="*/ 3180764 w 3299560"/>
                  <a:gd name="connsiteY2" fmla="*/ 3675029 h 4905639"/>
                  <a:gd name="connsiteX3" fmla="*/ 14316 w 3299560"/>
                  <a:gd name="connsiteY3" fmla="*/ 4146331 h 4905639"/>
                  <a:gd name="connsiteX4" fmla="*/ 2032302 w 3299560"/>
                  <a:gd name="connsiteY4" fmla="*/ 141889 h 4905639"/>
                  <a:gd name="connsiteX5" fmla="*/ 2568329 w 3299560"/>
                  <a:gd name="connsiteY5" fmla="*/ 0 h 4905639"/>
                  <a:gd name="connsiteX6" fmla="*/ 2978233 w 3299560"/>
                  <a:gd name="connsiteY6" fmla="*/ 457200 h 4905639"/>
                  <a:gd name="connsiteX7" fmla="*/ 881419 w 3299560"/>
                  <a:gd name="connsiteY7" fmla="*/ 3767958 h 4905639"/>
                  <a:gd name="connsiteX8" fmla="*/ 2541531 w 3299560"/>
                  <a:gd name="connsiteY8" fmla="*/ 4192128 h 4905639"/>
                  <a:gd name="connsiteX0" fmla="*/ 2532707 w 3288757"/>
                  <a:gd name="connsiteY0" fmla="*/ 4192128 h 5014456"/>
                  <a:gd name="connsiteX1" fmla="*/ 3084672 w 3288757"/>
                  <a:gd name="connsiteY1" fmla="*/ 4236395 h 5014456"/>
                  <a:gd name="connsiteX2" fmla="*/ 3171940 w 3288757"/>
                  <a:gd name="connsiteY2" fmla="*/ 3675029 h 5014456"/>
                  <a:gd name="connsiteX3" fmla="*/ 5492 w 3288757"/>
                  <a:gd name="connsiteY3" fmla="*/ 4146331 h 5014456"/>
                  <a:gd name="connsiteX4" fmla="*/ 2023478 w 3288757"/>
                  <a:gd name="connsiteY4" fmla="*/ 141889 h 5014456"/>
                  <a:gd name="connsiteX5" fmla="*/ 2559505 w 3288757"/>
                  <a:gd name="connsiteY5" fmla="*/ 0 h 5014456"/>
                  <a:gd name="connsiteX6" fmla="*/ 2969409 w 3288757"/>
                  <a:gd name="connsiteY6" fmla="*/ 457200 h 5014456"/>
                  <a:gd name="connsiteX7" fmla="*/ 872595 w 3288757"/>
                  <a:gd name="connsiteY7" fmla="*/ 3767958 h 5014456"/>
                  <a:gd name="connsiteX8" fmla="*/ 2532707 w 3288757"/>
                  <a:gd name="connsiteY8" fmla="*/ 4192128 h 5014456"/>
                  <a:gd name="connsiteX0" fmla="*/ 2532707 w 3288756"/>
                  <a:gd name="connsiteY0" fmla="*/ 4192128 h 5014455"/>
                  <a:gd name="connsiteX1" fmla="*/ 3084672 w 3288756"/>
                  <a:gd name="connsiteY1" fmla="*/ 4236395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10333 w 3288756"/>
                  <a:gd name="connsiteY1" fmla="*/ 4200563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68240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68240 h 5014455"/>
                  <a:gd name="connsiteX0" fmla="*/ 2540951 w 3273905"/>
                  <a:gd name="connsiteY0" fmla="*/ 4168240 h 4905638"/>
                  <a:gd name="connsiteX1" fmla="*/ 3144238 w 3273905"/>
                  <a:gd name="connsiteY1" fmla="*/ 4176674 h 4905638"/>
                  <a:gd name="connsiteX2" fmla="*/ 3154523 w 3273905"/>
                  <a:gd name="connsiteY2" fmla="*/ 3675029 h 4905638"/>
                  <a:gd name="connsiteX3" fmla="*/ 13736 w 3273905"/>
                  <a:gd name="connsiteY3" fmla="*/ 4146331 h 4905638"/>
                  <a:gd name="connsiteX4" fmla="*/ 2031722 w 3273905"/>
                  <a:gd name="connsiteY4" fmla="*/ 141889 h 4905638"/>
                  <a:gd name="connsiteX5" fmla="*/ 2567749 w 3273905"/>
                  <a:gd name="connsiteY5" fmla="*/ 0 h 4905638"/>
                  <a:gd name="connsiteX6" fmla="*/ 2977653 w 3273905"/>
                  <a:gd name="connsiteY6" fmla="*/ 457200 h 4905638"/>
                  <a:gd name="connsiteX7" fmla="*/ 880839 w 3273905"/>
                  <a:gd name="connsiteY7" fmla="*/ 3767958 h 4905638"/>
                  <a:gd name="connsiteX8" fmla="*/ 2540951 w 3273905"/>
                  <a:gd name="connsiteY8" fmla="*/ 4168240 h 4905638"/>
                  <a:gd name="connsiteX0" fmla="*/ 2540951 w 3528987"/>
                  <a:gd name="connsiteY0" fmla="*/ 4168240 h 4740330"/>
                  <a:gd name="connsiteX1" fmla="*/ 3144238 w 3528987"/>
                  <a:gd name="connsiteY1" fmla="*/ 4176674 h 4740330"/>
                  <a:gd name="connsiteX2" fmla="*/ 3154523 w 3528987"/>
                  <a:gd name="connsiteY2" fmla="*/ 3675029 h 4740330"/>
                  <a:gd name="connsiteX3" fmla="*/ 13736 w 3528987"/>
                  <a:gd name="connsiteY3" fmla="*/ 4146331 h 4740330"/>
                  <a:gd name="connsiteX4" fmla="*/ 2031722 w 3528987"/>
                  <a:gd name="connsiteY4" fmla="*/ 141889 h 4740330"/>
                  <a:gd name="connsiteX5" fmla="*/ 2567749 w 3528987"/>
                  <a:gd name="connsiteY5" fmla="*/ 0 h 4740330"/>
                  <a:gd name="connsiteX6" fmla="*/ 2977653 w 3528987"/>
                  <a:gd name="connsiteY6" fmla="*/ 457200 h 4740330"/>
                  <a:gd name="connsiteX7" fmla="*/ 880839 w 3528987"/>
                  <a:gd name="connsiteY7" fmla="*/ 3767958 h 4740330"/>
                  <a:gd name="connsiteX8" fmla="*/ 2540951 w 3528987"/>
                  <a:gd name="connsiteY8" fmla="*/ 4168240 h 4740330"/>
                  <a:gd name="connsiteX0" fmla="*/ 2540951 w 3528986"/>
                  <a:gd name="connsiteY0" fmla="*/ 4168240 h 4740330"/>
                  <a:gd name="connsiteX1" fmla="*/ 3144238 w 3528986"/>
                  <a:gd name="connsiteY1" fmla="*/ 4176674 h 4740330"/>
                  <a:gd name="connsiteX2" fmla="*/ 3154523 w 3528986"/>
                  <a:gd name="connsiteY2" fmla="*/ 3675029 h 4740330"/>
                  <a:gd name="connsiteX3" fmla="*/ 13736 w 3528986"/>
                  <a:gd name="connsiteY3" fmla="*/ 4146331 h 4740330"/>
                  <a:gd name="connsiteX4" fmla="*/ 2031722 w 3528986"/>
                  <a:gd name="connsiteY4" fmla="*/ 141889 h 4740330"/>
                  <a:gd name="connsiteX5" fmla="*/ 2567749 w 3528986"/>
                  <a:gd name="connsiteY5" fmla="*/ 0 h 4740330"/>
                  <a:gd name="connsiteX6" fmla="*/ 2977653 w 3528986"/>
                  <a:gd name="connsiteY6" fmla="*/ 457200 h 4740330"/>
                  <a:gd name="connsiteX7" fmla="*/ 880839 w 3528986"/>
                  <a:gd name="connsiteY7" fmla="*/ 3767958 h 4740330"/>
                  <a:gd name="connsiteX8" fmla="*/ 2540951 w 3528986"/>
                  <a:gd name="connsiteY8" fmla="*/ 4168240 h 4740330"/>
                  <a:gd name="connsiteX0" fmla="*/ 2529461 w 3510646"/>
                  <a:gd name="connsiteY0" fmla="*/ 4168240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1 w 3510646"/>
                  <a:gd name="connsiteY8" fmla="*/ 4168240 h 4943563"/>
                  <a:gd name="connsiteX0" fmla="*/ 2529462 w 3510646"/>
                  <a:gd name="connsiteY0" fmla="*/ 4156296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2 w 3510646"/>
                  <a:gd name="connsiteY8" fmla="*/ 4156296 h 4943563"/>
                  <a:gd name="connsiteX0" fmla="*/ 2542421 w 3591180"/>
                  <a:gd name="connsiteY0" fmla="*/ 4156296 h 4782347"/>
                  <a:gd name="connsiteX1" fmla="*/ 3145707 w 3591180"/>
                  <a:gd name="connsiteY1" fmla="*/ 4176674 h 4782347"/>
                  <a:gd name="connsiteX2" fmla="*/ 3220147 w 3591180"/>
                  <a:gd name="connsiteY2" fmla="*/ 3746695 h 4782347"/>
                  <a:gd name="connsiteX3" fmla="*/ 15205 w 3591180"/>
                  <a:gd name="connsiteY3" fmla="*/ 4146331 h 4782347"/>
                  <a:gd name="connsiteX4" fmla="*/ 2033191 w 3591180"/>
                  <a:gd name="connsiteY4" fmla="*/ 141889 h 4782347"/>
                  <a:gd name="connsiteX5" fmla="*/ 2569218 w 3591180"/>
                  <a:gd name="connsiteY5" fmla="*/ 0 h 4782347"/>
                  <a:gd name="connsiteX6" fmla="*/ 2979122 w 3591180"/>
                  <a:gd name="connsiteY6" fmla="*/ 457200 h 4782347"/>
                  <a:gd name="connsiteX7" fmla="*/ 882308 w 3591180"/>
                  <a:gd name="connsiteY7" fmla="*/ 3767958 h 4782347"/>
                  <a:gd name="connsiteX8" fmla="*/ 2542421 w 3591180"/>
                  <a:gd name="connsiteY8" fmla="*/ 4156296 h 4782347"/>
                  <a:gd name="connsiteX0" fmla="*/ 2542421 w 3591181"/>
                  <a:gd name="connsiteY0" fmla="*/ 4156296 h 4782346"/>
                  <a:gd name="connsiteX1" fmla="*/ 3132877 w 3591181"/>
                  <a:gd name="connsiteY1" fmla="*/ 4176675 h 4782346"/>
                  <a:gd name="connsiteX2" fmla="*/ 3220147 w 3591181"/>
                  <a:gd name="connsiteY2" fmla="*/ 3746695 h 4782346"/>
                  <a:gd name="connsiteX3" fmla="*/ 15205 w 3591181"/>
                  <a:gd name="connsiteY3" fmla="*/ 4146331 h 4782346"/>
                  <a:gd name="connsiteX4" fmla="*/ 2033191 w 3591181"/>
                  <a:gd name="connsiteY4" fmla="*/ 141889 h 4782346"/>
                  <a:gd name="connsiteX5" fmla="*/ 2569218 w 3591181"/>
                  <a:gd name="connsiteY5" fmla="*/ 0 h 4782346"/>
                  <a:gd name="connsiteX6" fmla="*/ 2979122 w 3591181"/>
                  <a:gd name="connsiteY6" fmla="*/ 457200 h 4782346"/>
                  <a:gd name="connsiteX7" fmla="*/ 882308 w 3591181"/>
                  <a:gd name="connsiteY7" fmla="*/ 3767958 h 4782346"/>
                  <a:gd name="connsiteX8" fmla="*/ 2542421 w 3591181"/>
                  <a:gd name="connsiteY8" fmla="*/ 4156296 h 4782346"/>
                  <a:gd name="connsiteX0" fmla="*/ 2542421 w 3591182"/>
                  <a:gd name="connsiteY0" fmla="*/ 4156296 h 4774805"/>
                  <a:gd name="connsiteX1" fmla="*/ 3132877 w 3591182"/>
                  <a:gd name="connsiteY1" fmla="*/ 4176675 h 4774805"/>
                  <a:gd name="connsiteX2" fmla="*/ 3220148 w 3591182"/>
                  <a:gd name="connsiteY2" fmla="*/ 3734004 h 4774805"/>
                  <a:gd name="connsiteX3" fmla="*/ 15205 w 3591182"/>
                  <a:gd name="connsiteY3" fmla="*/ 4146331 h 4774805"/>
                  <a:gd name="connsiteX4" fmla="*/ 2033191 w 3591182"/>
                  <a:gd name="connsiteY4" fmla="*/ 141889 h 4774805"/>
                  <a:gd name="connsiteX5" fmla="*/ 2569218 w 3591182"/>
                  <a:gd name="connsiteY5" fmla="*/ 0 h 4774805"/>
                  <a:gd name="connsiteX6" fmla="*/ 2979122 w 3591182"/>
                  <a:gd name="connsiteY6" fmla="*/ 457200 h 4774805"/>
                  <a:gd name="connsiteX7" fmla="*/ 882308 w 3591182"/>
                  <a:gd name="connsiteY7" fmla="*/ 3767958 h 4774805"/>
                  <a:gd name="connsiteX8" fmla="*/ 2542421 w 3591182"/>
                  <a:gd name="connsiteY8" fmla="*/ 4156296 h 4774805"/>
                  <a:gd name="connsiteX0" fmla="*/ 2542421 w 3591183"/>
                  <a:gd name="connsiteY0" fmla="*/ 4156296 h 4748752"/>
                  <a:gd name="connsiteX1" fmla="*/ 3132877 w 3591183"/>
                  <a:gd name="connsiteY1" fmla="*/ 4176675 h 4748752"/>
                  <a:gd name="connsiteX2" fmla="*/ 3220149 w 3591183"/>
                  <a:gd name="connsiteY2" fmla="*/ 3689587 h 4748752"/>
                  <a:gd name="connsiteX3" fmla="*/ 15205 w 3591183"/>
                  <a:gd name="connsiteY3" fmla="*/ 4146331 h 4748752"/>
                  <a:gd name="connsiteX4" fmla="*/ 2033191 w 3591183"/>
                  <a:gd name="connsiteY4" fmla="*/ 141889 h 4748752"/>
                  <a:gd name="connsiteX5" fmla="*/ 2569218 w 3591183"/>
                  <a:gd name="connsiteY5" fmla="*/ 0 h 4748752"/>
                  <a:gd name="connsiteX6" fmla="*/ 2979122 w 3591183"/>
                  <a:gd name="connsiteY6" fmla="*/ 457200 h 4748752"/>
                  <a:gd name="connsiteX7" fmla="*/ 882308 w 3591183"/>
                  <a:gd name="connsiteY7" fmla="*/ 3767958 h 4748752"/>
                  <a:gd name="connsiteX8" fmla="*/ 2542421 w 3591183"/>
                  <a:gd name="connsiteY8" fmla="*/ 4156296 h 4748752"/>
                  <a:gd name="connsiteX0" fmla="*/ 2542421 w 3591183"/>
                  <a:gd name="connsiteY0" fmla="*/ 4156296 h 4759853"/>
                  <a:gd name="connsiteX1" fmla="*/ 3132877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56296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30151 w 3572184"/>
                  <a:gd name="connsiteY0" fmla="*/ 4142759 h 4927571"/>
                  <a:gd name="connsiteX1" fmla="*/ 3113792 w 3572184"/>
                  <a:gd name="connsiteY1" fmla="*/ 4176675 h 4927571"/>
                  <a:gd name="connsiteX2" fmla="*/ 3207880 w 3572184"/>
                  <a:gd name="connsiteY2" fmla="*/ 3708624 h 4927571"/>
                  <a:gd name="connsiteX3" fmla="*/ 2935 w 3572184"/>
                  <a:gd name="connsiteY3" fmla="*/ 4146331 h 4927571"/>
                  <a:gd name="connsiteX4" fmla="*/ 2020921 w 3572184"/>
                  <a:gd name="connsiteY4" fmla="*/ 141889 h 4927571"/>
                  <a:gd name="connsiteX5" fmla="*/ 2556948 w 3572184"/>
                  <a:gd name="connsiteY5" fmla="*/ 0 h 4927571"/>
                  <a:gd name="connsiteX6" fmla="*/ 2966852 w 3572184"/>
                  <a:gd name="connsiteY6" fmla="*/ 457200 h 4927571"/>
                  <a:gd name="connsiteX7" fmla="*/ 870038 w 3572184"/>
                  <a:gd name="connsiteY7" fmla="*/ 3767958 h 4927571"/>
                  <a:gd name="connsiteX8" fmla="*/ 2530151 w 3572184"/>
                  <a:gd name="connsiteY8" fmla="*/ 4142759 h 492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2184" h="4927571">
                    <a:moveTo>
                      <a:pt x="2530151" y="4142759"/>
                    </a:moveTo>
                    <a:lnTo>
                      <a:pt x="3113792" y="4176675"/>
                    </a:lnTo>
                    <a:lnTo>
                      <a:pt x="3207880" y="3708624"/>
                    </a:lnTo>
                    <a:cubicBezTo>
                      <a:pt x="4912701" y="5331235"/>
                      <a:pt x="85284" y="5182729"/>
                      <a:pt x="2935" y="4146331"/>
                    </a:cubicBezTo>
                    <a:cubicBezTo>
                      <a:pt x="-79414" y="3109933"/>
                      <a:pt x="1595252" y="1198179"/>
                      <a:pt x="2020921" y="141889"/>
                    </a:cubicBezTo>
                    <a:lnTo>
                      <a:pt x="2556948" y="0"/>
                    </a:lnTo>
                    <a:lnTo>
                      <a:pt x="2966852" y="457200"/>
                    </a:lnTo>
                    <a:cubicBezTo>
                      <a:pt x="2746135" y="1277007"/>
                      <a:pt x="942822" y="3153698"/>
                      <a:pt x="870038" y="3767958"/>
                    </a:cubicBezTo>
                    <a:cubicBezTo>
                      <a:pt x="797255" y="4382218"/>
                      <a:pt x="2730906" y="4369903"/>
                      <a:pt x="2530151" y="4142759"/>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45" name="Text Box 8"/>
              <p:cNvSpPr txBox="1">
                <a:spLocks noChangeArrowheads="1"/>
              </p:cNvSpPr>
              <p:nvPr/>
            </p:nvSpPr>
            <p:spPr bwMode="auto">
              <a:xfrm rot="18039432">
                <a:off x="4710300" y="3448271"/>
                <a:ext cx="2232886" cy="64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Projektphase</a:t>
                </a:r>
                <a:endParaRPr kumimoji="0" lang="de-DE" altLang="de-DE" sz="800" i="0" u="none" strike="noStrike" cap="none" normalizeH="0" baseline="0" dirty="0">
                  <a:ln>
                    <a:noFill/>
                  </a:ln>
                  <a:solidFill>
                    <a:schemeClr val="tx1"/>
                  </a:solidFill>
                  <a:effectLst/>
                  <a:latin typeface="Arial" pitchFamily="34" charset="0"/>
                  <a:cs typeface="Arial" pitchFamily="34" charset="0"/>
                </a:endParaRPr>
              </a:p>
            </p:txBody>
          </p:sp>
        </p:grpSp>
        <p:sp>
          <p:nvSpPr>
            <p:cNvPr id="43" name="Ellipse 42"/>
            <p:cNvSpPr/>
            <p:nvPr/>
          </p:nvSpPr>
          <p:spPr>
            <a:xfrm>
              <a:off x="6585442" y="5057089"/>
              <a:ext cx="466905" cy="46690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
            </a:p>
          </p:txBody>
        </p:sp>
      </p:grpSp>
      <p:sp>
        <p:nvSpPr>
          <p:cNvPr id="70" name="Rechteck 69"/>
          <p:cNvSpPr/>
          <p:nvPr/>
        </p:nvSpPr>
        <p:spPr>
          <a:xfrm>
            <a:off x="998436" y="2048049"/>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8y</a:t>
            </a:r>
          </a:p>
          <a:p>
            <a:pPr algn="ctr"/>
            <a:r>
              <a:rPr lang="de-DE" dirty="0"/>
              <a:t>(kreativ)</a:t>
            </a:r>
          </a:p>
        </p:txBody>
      </p:sp>
      <p:sp>
        <p:nvSpPr>
          <p:cNvPr id="52" name="Rechteck 51"/>
          <p:cNvSpPr/>
          <p:nvPr/>
        </p:nvSpPr>
        <p:spPr>
          <a:xfrm>
            <a:off x="1130370" y="3025051"/>
            <a:ext cx="1920240" cy="522514"/>
          </a:xfrm>
          <a:prstGeom prst="rect">
            <a:avLst/>
          </a:prstGeom>
          <a:gradFill>
            <a:gsLst>
              <a:gs pos="8000">
                <a:schemeClr val="accent3"/>
              </a:gs>
              <a:gs pos="18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Wetter-App</a:t>
            </a:r>
          </a:p>
        </p:txBody>
      </p:sp>
      <p:sp>
        <p:nvSpPr>
          <p:cNvPr id="53" name="Rechteck 52"/>
          <p:cNvSpPr/>
          <p:nvPr/>
        </p:nvSpPr>
        <p:spPr>
          <a:xfrm>
            <a:off x="1130370" y="4353939"/>
            <a:ext cx="1920240" cy="522514"/>
          </a:xfrm>
          <a:prstGeom prst="rect">
            <a:avLst/>
          </a:prstGeom>
          <a:gradFill>
            <a:gsLst>
              <a:gs pos="67000">
                <a:schemeClr val="accent3"/>
              </a:gs>
              <a:gs pos="77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Holzmaschine</a:t>
            </a:r>
          </a:p>
        </p:txBody>
      </p:sp>
      <p:sp>
        <p:nvSpPr>
          <p:cNvPr id="54" name="Rechteck 53"/>
          <p:cNvSpPr/>
          <p:nvPr/>
        </p:nvSpPr>
        <p:spPr>
          <a:xfrm>
            <a:off x="1130370" y="5666290"/>
            <a:ext cx="1920240" cy="522514"/>
          </a:xfrm>
          <a:prstGeom prst="rect">
            <a:avLst/>
          </a:prstGeom>
          <a:gradFill>
            <a:gsLst>
              <a:gs pos="100000">
                <a:schemeClr val="accent3"/>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Disco-Box</a:t>
            </a:r>
          </a:p>
        </p:txBody>
      </p:sp>
      <p:sp>
        <p:nvSpPr>
          <p:cNvPr id="55" name="Rechteck 54"/>
          <p:cNvSpPr/>
          <p:nvPr/>
        </p:nvSpPr>
        <p:spPr>
          <a:xfrm>
            <a:off x="5241547" y="3025051"/>
            <a:ext cx="1789227"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TZ 1</a:t>
            </a:r>
          </a:p>
        </p:txBody>
      </p:sp>
      <p:sp>
        <p:nvSpPr>
          <p:cNvPr id="59" name="Rechteck 58"/>
          <p:cNvSpPr/>
          <p:nvPr/>
        </p:nvSpPr>
        <p:spPr>
          <a:xfrm>
            <a:off x="3320386" y="5219239"/>
            <a:ext cx="1789227"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Hebelgesetz</a:t>
            </a:r>
          </a:p>
        </p:txBody>
      </p:sp>
      <p:sp>
        <p:nvSpPr>
          <p:cNvPr id="61" name="Rechteck 60"/>
          <p:cNvSpPr/>
          <p:nvPr/>
        </p:nvSpPr>
        <p:spPr>
          <a:xfrm>
            <a:off x="3320386" y="4788078"/>
            <a:ext cx="1789227"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Getriebe 1</a:t>
            </a:r>
          </a:p>
        </p:txBody>
      </p:sp>
      <p:sp>
        <p:nvSpPr>
          <p:cNvPr id="62" name="Rechteck 61"/>
          <p:cNvSpPr/>
          <p:nvPr/>
        </p:nvSpPr>
        <p:spPr>
          <a:xfrm>
            <a:off x="7162708" y="4353939"/>
            <a:ext cx="1789227"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Schaltung 1</a:t>
            </a:r>
          </a:p>
        </p:txBody>
      </p:sp>
      <p:sp>
        <p:nvSpPr>
          <p:cNvPr id="63" name="Rechteck 62"/>
          <p:cNvSpPr/>
          <p:nvPr/>
        </p:nvSpPr>
        <p:spPr>
          <a:xfrm>
            <a:off x="3320385" y="5828804"/>
            <a:ext cx="1789227"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µC 1</a:t>
            </a:r>
          </a:p>
        </p:txBody>
      </p:sp>
      <p:sp>
        <p:nvSpPr>
          <p:cNvPr id="64" name="Rechteck 63"/>
          <p:cNvSpPr/>
          <p:nvPr/>
        </p:nvSpPr>
        <p:spPr>
          <a:xfrm>
            <a:off x="5241547" y="4353939"/>
            <a:ext cx="1789227"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Statik 1</a:t>
            </a:r>
          </a:p>
        </p:txBody>
      </p:sp>
      <p:sp>
        <p:nvSpPr>
          <p:cNvPr id="65" name="Rechteck 64"/>
          <p:cNvSpPr/>
          <p:nvPr/>
        </p:nvSpPr>
        <p:spPr>
          <a:xfrm>
            <a:off x="7162708" y="5219239"/>
            <a:ext cx="1789227"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Löten 1</a:t>
            </a:r>
          </a:p>
        </p:txBody>
      </p:sp>
      <p:sp>
        <p:nvSpPr>
          <p:cNvPr id="71" name="Rechteck 70"/>
          <p:cNvSpPr/>
          <p:nvPr/>
        </p:nvSpPr>
        <p:spPr>
          <a:xfrm>
            <a:off x="3320386" y="4353939"/>
            <a:ext cx="1789227"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Getriebe 2</a:t>
            </a:r>
          </a:p>
        </p:txBody>
      </p:sp>
      <p:sp>
        <p:nvSpPr>
          <p:cNvPr id="72" name="Rechteck 71"/>
          <p:cNvSpPr/>
          <p:nvPr/>
        </p:nvSpPr>
        <p:spPr>
          <a:xfrm>
            <a:off x="3320386" y="3021646"/>
            <a:ext cx="1789227" cy="360000"/>
          </a:xfrm>
          <a:prstGeom prst="rect">
            <a:avLst/>
          </a:prstGeom>
          <a:solidFill>
            <a:schemeClr val="bg2">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Tabellenkalkulation</a:t>
            </a:r>
          </a:p>
        </p:txBody>
      </p:sp>
      <p:sp>
        <p:nvSpPr>
          <p:cNvPr id="79" name="Rechteck 78"/>
          <p:cNvSpPr/>
          <p:nvPr/>
        </p:nvSpPr>
        <p:spPr>
          <a:xfrm>
            <a:off x="3320386" y="3465579"/>
            <a:ext cx="1789227" cy="360000"/>
          </a:xfrm>
          <a:prstGeom prst="rect">
            <a:avLst/>
          </a:prstGeom>
          <a:solidFill>
            <a:schemeClr val="bg2">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Forschen 1</a:t>
            </a:r>
          </a:p>
        </p:txBody>
      </p:sp>
      <p:sp>
        <p:nvSpPr>
          <p:cNvPr id="80" name="Rechteck 79"/>
          <p:cNvSpPr/>
          <p:nvPr/>
        </p:nvSpPr>
        <p:spPr>
          <a:xfrm>
            <a:off x="7162708" y="4785511"/>
            <a:ext cx="1789227"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Multimeter 1</a:t>
            </a:r>
          </a:p>
        </p:txBody>
      </p:sp>
    </p:spTree>
    <p:extLst>
      <p:ext uri="{BB962C8B-B14F-4D97-AF65-F5344CB8AC3E}">
        <p14:creationId xmlns:p14="http://schemas.microsoft.com/office/powerpoint/2010/main" val="6872453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998436" y="2852259"/>
            <a:ext cx="2190016" cy="361916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grpSp>
        <p:nvGrpSpPr>
          <p:cNvPr id="29" name="Gruppieren 28"/>
          <p:cNvGrpSpPr/>
          <p:nvPr/>
        </p:nvGrpSpPr>
        <p:grpSpPr>
          <a:xfrm>
            <a:off x="9840162" y="708975"/>
            <a:ext cx="2848204" cy="2400018"/>
            <a:chOff x="6302708" y="490115"/>
            <a:chExt cx="2226056" cy="1875769"/>
          </a:xfrm>
        </p:grpSpPr>
        <p:sp>
          <p:nvSpPr>
            <p:cNvPr id="30" name="Richtungspfeil 11"/>
            <p:cNvSpPr/>
            <p:nvPr/>
          </p:nvSpPr>
          <p:spPr>
            <a:xfrm rot="16777811">
              <a:off x="5735598" y="1057225"/>
              <a:ext cx="1572381" cy="438162"/>
            </a:xfrm>
            <a:prstGeom prst="homePlate">
              <a:avLst>
                <a:gd name="adj" fmla="val 6463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31" name="Richtungspfeil 12"/>
            <p:cNvSpPr/>
            <p:nvPr/>
          </p:nvSpPr>
          <p:spPr>
            <a:xfrm rot="16777811">
              <a:off x="6328162" y="1157769"/>
              <a:ext cx="1572380" cy="438162"/>
            </a:xfrm>
            <a:prstGeom prst="homePlate">
              <a:avLst>
                <a:gd name="adj" fmla="val 64634"/>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dirty="0"/>
            </a:p>
          </p:txBody>
        </p:sp>
        <p:sp>
          <p:nvSpPr>
            <p:cNvPr id="32" name="Richtungspfeil 13"/>
            <p:cNvSpPr/>
            <p:nvPr/>
          </p:nvSpPr>
          <p:spPr>
            <a:xfrm rot="16777811">
              <a:off x="6928011" y="1262622"/>
              <a:ext cx="1572381" cy="438162"/>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33" name="Richtungspfeil 43"/>
            <p:cNvSpPr/>
            <p:nvPr/>
          </p:nvSpPr>
          <p:spPr>
            <a:xfrm rot="16777811">
              <a:off x="7525006" y="1362126"/>
              <a:ext cx="1569353" cy="438163"/>
            </a:xfrm>
            <a:prstGeom prst="homePlate">
              <a:avLst>
                <a:gd name="adj" fmla="val 64634"/>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34" name="Textfeld 33"/>
            <p:cNvSpPr txBox="1"/>
            <p:nvPr/>
          </p:nvSpPr>
          <p:spPr>
            <a:xfrm rot="16777811">
              <a:off x="6623151" y="1353925"/>
              <a:ext cx="954622" cy="288657"/>
            </a:xfrm>
            <a:prstGeom prst="rect">
              <a:avLst/>
            </a:prstGeom>
            <a:noFill/>
            <a:ln>
              <a:noFill/>
            </a:ln>
          </p:spPr>
          <p:txBody>
            <a:bodyPr wrap="none" rtlCol="0">
              <a:spAutoFit/>
            </a:bodyPr>
            <a:lstStyle/>
            <a:p>
              <a:r>
                <a:rPr lang="de-DE" b="1" dirty="0">
                  <a:solidFill>
                    <a:schemeClr val="bg1"/>
                  </a:solidFill>
                </a:rPr>
                <a:t>Entwickeln</a:t>
              </a:r>
            </a:p>
          </p:txBody>
        </p:sp>
        <p:sp>
          <p:nvSpPr>
            <p:cNvPr id="35" name="Textfeld 34"/>
            <p:cNvSpPr txBox="1"/>
            <p:nvPr/>
          </p:nvSpPr>
          <p:spPr>
            <a:xfrm rot="16777811">
              <a:off x="6094431" y="1252172"/>
              <a:ext cx="812699" cy="288657"/>
            </a:xfrm>
            <a:prstGeom prst="rect">
              <a:avLst/>
            </a:prstGeom>
            <a:noFill/>
            <a:ln>
              <a:noFill/>
            </a:ln>
          </p:spPr>
          <p:txBody>
            <a:bodyPr wrap="none" rtlCol="0">
              <a:spAutoFit/>
            </a:bodyPr>
            <a:lstStyle/>
            <a:p>
              <a:r>
                <a:rPr lang="de-DE" b="1" dirty="0">
                  <a:solidFill>
                    <a:schemeClr val="bg1"/>
                  </a:solidFill>
                </a:rPr>
                <a:t>Forschen</a:t>
              </a:r>
            </a:p>
          </p:txBody>
        </p:sp>
        <p:sp>
          <p:nvSpPr>
            <p:cNvPr id="36" name="Textfeld 35"/>
            <p:cNvSpPr txBox="1"/>
            <p:nvPr/>
          </p:nvSpPr>
          <p:spPr>
            <a:xfrm rot="16777811">
              <a:off x="7152944" y="1455914"/>
              <a:ext cx="1097146" cy="288657"/>
            </a:xfrm>
            <a:prstGeom prst="rect">
              <a:avLst/>
            </a:prstGeom>
            <a:noFill/>
            <a:ln>
              <a:noFill/>
            </a:ln>
          </p:spPr>
          <p:txBody>
            <a:bodyPr wrap="none" rtlCol="0">
              <a:spAutoFit/>
            </a:bodyPr>
            <a:lstStyle/>
            <a:p>
              <a:r>
                <a:rPr lang="de-DE" b="1" dirty="0">
                  <a:solidFill>
                    <a:schemeClr val="bg1"/>
                  </a:solidFill>
                </a:rPr>
                <a:t>Organisation</a:t>
              </a:r>
            </a:p>
          </p:txBody>
        </p:sp>
        <p:sp>
          <p:nvSpPr>
            <p:cNvPr id="37" name="Textfeld 36"/>
            <p:cNvSpPr txBox="1"/>
            <p:nvPr/>
          </p:nvSpPr>
          <p:spPr>
            <a:xfrm rot="16777811">
              <a:off x="7795692" y="1544420"/>
              <a:ext cx="998872" cy="288657"/>
            </a:xfrm>
            <a:prstGeom prst="rect">
              <a:avLst/>
            </a:prstGeom>
            <a:noFill/>
            <a:ln>
              <a:noFill/>
            </a:ln>
          </p:spPr>
          <p:txBody>
            <a:bodyPr wrap="none" rtlCol="0">
              <a:spAutoFit/>
            </a:bodyPr>
            <a:lstStyle/>
            <a:p>
              <a:r>
                <a:rPr lang="de-DE" b="1" dirty="0">
                  <a:solidFill>
                    <a:schemeClr val="bg1"/>
                  </a:solidFill>
                </a:rPr>
                <a:t>Mündigkeit</a:t>
              </a:r>
            </a:p>
          </p:txBody>
        </p:sp>
      </p:grpSp>
      <p:grpSp>
        <p:nvGrpSpPr>
          <p:cNvPr id="38" name="Gruppieren 37"/>
          <p:cNvGrpSpPr/>
          <p:nvPr/>
        </p:nvGrpSpPr>
        <p:grpSpPr>
          <a:xfrm>
            <a:off x="-2886890" y="2478086"/>
            <a:ext cx="2283024" cy="2078113"/>
            <a:chOff x="1441569" y="951329"/>
            <a:chExt cx="5853235" cy="5327883"/>
          </a:xfrm>
        </p:grpSpPr>
        <p:grpSp>
          <p:nvGrpSpPr>
            <p:cNvPr id="39" name="Gruppieren 38"/>
            <p:cNvGrpSpPr/>
            <p:nvPr/>
          </p:nvGrpSpPr>
          <p:grpSpPr>
            <a:xfrm>
              <a:off x="1441569" y="5088279"/>
              <a:ext cx="990631" cy="1190933"/>
              <a:chOff x="1441569" y="5088279"/>
              <a:chExt cx="990631" cy="1190933"/>
            </a:xfrm>
          </p:grpSpPr>
          <p:sp>
            <p:nvSpPr>
              <p:cNvPr id="50" name="Freeform 4"/>
              <p:cNvSpPr>
                <a:spLocks/>
              </p:cNvSpPr>
              <p:nvPr/>
            </p:nvSpPr>
            <p:spPr bwMode="auto">
              <a:xfrm>
                <a:off x="1441569" y="5088279"/>
                <a:ext cx="970013" cy="1190933"/>
              </a:xfrm>
              <a:custGeom>
                <a:avLst/>
                <a:gdLst>
                  <a:gd name="T0" fmla="*/ 0 w 1185797"/>
                  <a:gd name="T1" fmla="*/ 1182414 h 1418897"/>
                  <a:gd name="T2" fmla="*/ 299544 w 1185797"/>
                  <a:gd name="T3" fmla="*/ 189186 h 1418897"/>
                  <a:gd name="T4" fmla="*/ 914400 w 1185797"/>
                  <a:gd name="T5" fmla="*/ 0 h 1418897"/>
                  <a:gd name="T6" fmla="*/ 1185797 w 1185797"/>
                  <a:gd name="T7" fmla="*/ 406813 h 1418897"/>
                  <a:gd name="T8" fmla="*/ 1008993 w 1185797"/>
                  <a:gd name="T9" fmla="*/ 1418897 h 1418897"/>
                  <a:gd name="T10" fmla="*/ 0 w 1185797"/>
                  <a:gd name="T11" fmla="*/ 1182414 h 1418897"/>
                  <a:gd name="connsiteX0" fmla="*/ 0 w 1357180"/>
                  <a:gd name="connsiteY0" fmla="*/ 1153407 h 1418897"/>
                  <a:gd name="connsiteX1" fmla="*/ 470927 w 1357180"/>
                  <a:gd name="connsiteY1" fmla="*/ 189186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153407 h 1418897"/>
                  <a:gd name="connsiteX1" fmla="*/ 564408 w 1357180"/>
                  <a:gd name="connsiteY1" fmla="*/ 73154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269438 h 1534928"/>
                  <a:gd name="connsiteX1" fmla="*/ 564408 w 1357180"/>
                  <a:gd name="connsiteY1" fmla="*/ 189185 h 1534928"/>
                  <a:gd name="connsiteX2" fmla="*/ 1210426 w 1357180"/>
                  <a:gd name="connsiteY2" fmla="*/ 0 h 1534928"/>
                  <a:gd name="connsiteX3" fmla="*/ 1357180 w 1357180"/>
                  <a:gd name="connsiteY3" fmla="*/ 522844 h 1534928"/>
                  <a:gd name="connsiteX4" fmla="*/ 1180376 w 1357180"/>
                  <a:gd name="connsiteY4" fmla="*/ 1534928 h 1534928"/>
                  <a:gd name="connsiteX5" fmla="*/ 0 w 1357180"/>
                  <a:gd name="connsiteY5" fmla="*/ 1269438 h 1534928"/>
                  <a:gd name="connsiteX0" fmla="*/ 0 w 1388340"/>
                  <a:gd name="connsiteY0" fmla="*/ 1269438 h 1534928"/>
                  <a:gd name="connsiteX1" fmla="*/ 564408 w 1388340"/>
                  <a:gd name="connsiteY1" fmla="*/ 189185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269438 h 1534928"/>
                  <a:gd name="connsiteX1" fmla="*/ 564408 w 1388340"/>
                  <a:gd name="connsiteY1" fmla="*/ 137341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321282 h 1586772"/>
                  <a:gd name="connsiteX1" fmla="*/ 564408 w 1388340"/>
                  <a:gd name="connsiteY1" fmla="*/ 189185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44875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25342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8340" h="1586772">
                    <a:moveTo>
                      <a:pt x="0" y="1321282"/>
                    </a:moveTo>
                    <a:lnTo>
                      <a:pt x="525342" y="189186"/>
                    </a:lnTo>
                    <a:lnTo>
                      <a:pt x="1210426" y="0"/>
                    </a:lnTo>
                    <a:lnTo>
                      <a:pt x="1388340" y="458657"/>
                    </a:lnTo>
                    <a:lnTo>
                      <a:pt x="1180376" y="1586772"/>
                    </a:lnTo>
                    <a:lnTo>
                      <a:pt x="0" y="1321282"/>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51" name="Text Box 6"/>
              <p:cNvSpPr txBox="1">
                <a:spLocks noChangeArrowheads="1"/>
              </p:cNvSpPr>
              <p:nvPr/>
            </p:nvSpPr>
            <p:spPr bwMode="auto">
              <a:xfrm rot="17282728">
                <a:off x="1613265" y="5336329"/>
                <a:ext cx="771943" cy="8659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Aus-blick</a:t>
                </a:r>
                <a:endParaRPr kumimoji="0" lang="de-DE" altLang="de-DE" sz="800" i="0" u="none" strike="noStrike" cap="none" normalizeH="0" baseline="0" dirty="0">
                  <a:ln>
                    <a:noFill/>
                  </a:ln>
                  <a:solidFill>
                    <a:schemeClr val="tx1"/>
                  </a:solidFill>
                  <a:effectLst/>
                  <a:latin typeface="Arial" pitchFamily="34" charset="0"/>
                  <a:cs typeface="Arial" pitchFamily="34" charset="0"/>
                </a:endParaRPr>
              </a:p>
            </p:txBody>
          </p:sp>
        </p:grpSp>
        <p:grpSp>
          <p:nvGrpSpPr>
            <p:cNvPr id="40" name="Gruppieren 39"/>
            <p:cNvGrpSpPr/>
            <p:nvPr/>
          </p:nvGrpSpPr>
          <p:grpSpPr>
            <a:xfrm>
              <a:off x="1814661" y="4310015"/>
              <a:ext cx="5114346" cy="1069918"/>
              <a:chOff x="1814661" y="4310015"/>
              <a:chExt cx="5114346" cy="1069918"/>
            </a:xfrm>
          </p:grpSpPr>
          <p:sp>
            <p:nvSpPr>
              <p:cNvPr id="48" name="Freeform 5"/>
              <p:cNvSpPr>
                <a:spLocks/>
              </p:cNvSpPr>
              <p:nvPr/>
            </p:nvSpPr>
            <p:spPr bwMode="auto">
              <a:xfrm>
                <a:off x="1814661" y="4310015"/>
                <a:ext cx="5114346" cy="1069918"/>
              </a:xfrm>
              <a:custGeom>
                <a:avLst/>
                <a:gdLst>
                  <a:gd name="T0" fmla="*/ 0 w 7570979"/>
                  <a:gd name="T1" fmla="*/ 1734207 h 2301765"/>
                  <a:gd name="T2" fmla="*/ 725214 w 7570979"/>
                  <a:gd name="T3" fmla="*/ 1497724 h 2301765"/>
                  <a:gd name="T4" fmla="*/ 882869 w 7570979"/>
                  <a:gd name="T5" fmla="*/ 1970689 h 2301765"/>
                  <a:gd name="T6" fmla="*/ 6385035 w 7570979"/>
                  <a:gd name="T7" fmla="*/ 1891862 h 2301765"/>
                  <a:gd name="T8" fmla="*/ 6653049 w 7570979"/>
                  <a:gd name="T9" fmla="*/ 2301765 h 2301765"/>
                  <a:gd name="T10" fmla="*/ 7236373 w 7570979"/>
                  <a:gd name="T11" fmla="*/ 2081048 h 2301765"/>
                  <a:gd name="T12" fmla="*/ 0 w 7570979"/>
                  <a:gd name="T13" fmla="*/ 1734207 h 2301765"/>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653049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65480 w 7605494"/>
                  <a:gd name="connsiteY3" fmla="*/ 1345967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81061 w 7605494"/>
                  <a:gd name="connsiteY3" fmla="*/ 1476501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886405"/>
                  <a:gd name="connsiteX1" fmla="*/ 725214 w 7605494"/>
                  <a:gd name="connsiteY1" fmla="*/ 937325 h 1886405"/>
                  <a:gd name="connsiteX2" fmla="*/ 882869 w 7605494"/>
                  <a:gd name="connsiteY2" fmla="*/ 1410290 h 1886405"/>
                  <a:gd name="connsiteX3" fmla="*/ 6681061 w 7605494"/>
                  <a:gd name="connsiteY3" fmla="*/ 1476501 h 1886405"/>
                  <a:gd name="connsiteX4" fmla="*/ 6902335 w 7605494"/>
                  <a:gd name="connsiteY4" fmla="*/ 1886405 h 1886405"/>
                  <a:gd name="connsiteX5" fmla="*/ 7594719 w 7605494"/>
                  <a:gd name="connsiteY5" fmla="*/ 1520648 h 1886405"/>
                  <a:gd name="connsiteX6" fmla="*/ 0 w 7605494"/>
                  <a:gd name="connsiteY6" fmla="*/ 1173808 h 1886405"/>
                  <a:gd name="connsiteX0" fmla="*/ 0 w 7527702"/>
                  <a:gd name="connsiteY0" fmla="*/ 1083314 h 1795911"/>
                  <a:gd name="connsiteX1" fmla="*/ 725214 w 7527702"/>
                  <a:gd name="connsiteY1" fmla="*/ 846831 h 1795911"/>
                  <a:gd name="connsiteX2" fmla="*/ 882869 w 7527702"/>
                  <a:gd name="connsiteY2" fmla="*/ 1319796 h 1795911"/>
                  <a:gd name="connsiteX3" fmla="*/ 6681061 w 7527702"/>
                  <a:gd name="connsiteY3" fmla="*/ 1386007 h 1795911"/>
                  <a:gd name="connsiteX4" fmla="*/ 6902335 w 7527702"/>
                  <a:gd name="connsiteY4" fmla="*/ 1795911 h 1795911"/>
                  <a:gd name="connsiteX5" fmla="*/ 7516819 w 7527702"/>
                  <a:gd name="connsiteY5" fmla="*/ 1647712 h 1795911"/>
                  <a:gd name="connsiteX6" fmla="*/ 0 w 7527702"/>
                  <a:gd name="connsiteY6" fmla="*/ 1083314 h 1795911"/>
                  <a:gd name="connsiteX0" fmla="*/ 0 w 7527703"/>
                  <a:gd name="connsiteY0" fmla="*/ 1083314 h 1795911"/>
                  <a:gd name="connsiteX1" fmla="*/ 725214 w 7527703"/>
                  <a:gd name="connsiteY1" fmla="*/ 846831 h 1795911"/>
                  <a:gd name="connsiteX2" fmla="*/ 882869 w 7527703"/>
                  <a:gd name="connsiteY2" fmla="*/ 1319796 h 1795911"/>
                  <a:gd name="connsiteX3" fmla="*/ 6681062 w 7527703"/>
                  <a:gd name="connsiteY3" fmla="*/ 1386007 h 1795911"/>
                  <a:gd name="connsiteX4" fmla="*/ 6902335 w 7527703"/>
                  <a:gd name="connsiteY4" fmla="*/ 1795911 h 1795911"/>
                  <a:gd name="connsiteX5" fmla="*/ 7516819 w 7527703"/>
                  <a:gd name="connsiteY5" fmla="*/ 1647712 h 1795911"/>
                  <a:gd name="connsiteX6" fmla="*/ 0 w 7527703"/>
                  <a:gd name="connsiteY6" fmla="*/ 1083314 h 1795911"/>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228619"/>
                  <a:gd name="connsiteY0" fmla="*/ 1538428 h 2251025"/>
                  <a:gd name="connsiteX1" fmla="*/ 725214 w 7228619"/>
                  <a:gd name="connsiteY1" fmla="*/ 1301945 h 2251025"/>
                  <a:gd name="connsiteX2" fmla="*/ 882869 w 7228619"/>
                  <a:gd name="connsiteY2" fmla="*/ 1774910 h 2251025"/>
                  <a:gd name="connsiteX3" fmla="*/ 6681062 w 7228619"/>
                  <a:gd name="connsiteY3" fmla="*/ 1841121 h 2251025"/>
                  <a:gd name="connsiteX4" fmla="*/ 6902335 w 7228619"/>
                  <a:gd name="connsiteY4" fmla="*/ 2251025 h 2251025"/>
                  <a:gd name="connsiteX5" fmla="*/ 7217296 w 7228619"/>
                  <a:gd name="connsiteY5" fmla="*/ 1173319 h 2251025"/>
                  <a:gd name="connsiteX6" fmla="*/ 0 w 7228619"/>
                  <a:gd name="connsiteY6" fmla="*/ 1538428 h 2251025"/>
                  <a:gd name="connsiteX0" fmla="*/ 0 w 7217296"/>
                  <a:gd name="connsiteY0" fmla="*/ 1090175 h 1802772"/>
                  <a:gd name="connsiteX1" fmla="*/ 725214 w 7217296"/>
                  <a:gd name="connsiteY1" fmla="*/ 853692 h 1802772"/>
                  <a:gd name="connsiteX2" fmla="*/ 882869 w 7217296"/>
                  <a:gd name="connsiteY2" fmla="*/ 1326657 h 1802772"/>
                  <a:gd name="connsiteX3" fmla="*/ 6681062 w 7217296"/>
                  <a:gd name="connsiteY3" fmla="*/ 1392868 h 1802772"/>
                  <a:gd name="connsiteX4" fmla="*/ 6902335 w 7217296"/>
                  <a:gd name="connsiteY4" fmla="*/ 1802772 h 1802772"/>
                  <a:gd name="connsiteX5" fmla="*/ 7217296 w 7217296"/>
                  <a:gd name="connsiteY5" fmla="*/ 725066 h 1802772"/>
                  <a:gd name="connsiteX6" fmla="*/ 0 w 7217296"/>
                  <a:gd name="connsiteY6" fmla="*/ 1090175 h 1802772"/>
                  <a:gd name="connsiteX0" fmla="*/ 0 w 7223105"/>
                  <a:gd name="connsiteY0" fmla="*/ 1090175 h 1392868"/>
                  <a:gd name="connsiteX1" fmla="*/ 725214 w 7223105"/>
                  <a:gd name="connsiteY1" fmla="*/ 853692 h 1392868"/>
                  <a:gd name="connsiteX2" fmla="*/ 882869 w 7223105"/>
                  <a:gd name="connsiteY2" fmla="*/ 1326657 h 1392868"/>
                  <a:gd name="connsiteX3" fmla="*/ 6681062 w 7223105"/>
                  <a:gd name="connsiteY3" fmla="*/ 1392868 h 1392868"/>
                  <a:gd name="connsiteX4" fmla="*/ 7223105 w 7223105"/>
                  <a:gd name="connsiteY4" fmla="*/ 1241387 h 1392868"/>
                  <a:gd name="connsiteX5" fmla="*/ 7217296 w 7223105"/>
                  <a:gd name="connsiteY5" fmla="*/ 725066 h 1392868"/>
                  <a:gd name="connsiteX6" fmla="*/ 0 w 7223105"/>
                  <a:gd name="connsiteY6" fmla="*/ 1090175 h 1392868"/>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642572 w 7223105"/>
                  <a:gd name="connsiteY3" fmla="*/ 1213702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319970"/>
                  <a:gd name="connsiteY0" fmla="*/ 1058619 h 1295101"/>
                  <a:gd name="connsiteX1" fmla="*/ 725214 w 7319970"/>
                  <a:gd name="connsiteY1" fmla="*/ 822136 h 1295101"/>
                  <a:gd name="connsiteX2" fmla="*/ 882869 w 7319970"/>
                  <a:gd name="connsiteY2" fmla="*/ 1295101 h 1295101"/>
                  <a:gd name="connsiteX3" fmla="*/ 6642572 w 7319970"/>
                  <a:gd name="connsiteY3" fmla="*/ 1182146 h 1295101"/>
                  <a:gd name="connsiteX4" fmla="*/ 7223105 w 7319970"/>
                  <a:gd name="connsiteY4" fmla="*/ 1209831 h 1295101"/>
                  <a:gd name="connsiteX5" fmla="*/ 7319942 w 7319970"/>
                  <a:gd name="connsiteY5" fmla="*/ 765177 h 1295101"/>
                  <a:gd name="connsiteX6" fmla="*/ 0 w 7319970"/>
                  <a:gd name="connsiteY6" fmla="*/ 1058619 h 1295101"/>
                  <a:gd name="connsiteX0" fmla="*/ 0 w 7319941"/>
                  <a:gd name="connsiteY0" fmla="*/ 1058619 h 1295101"/>
                  <a:gd name="connsiteX1" fmla="*/ 725214 w 7319941"/>
                  <a:gd name="connsiteY1" fmla="*/ 822136 h 1295101"/>
                  <a:gd name="connsiteX2" fmla="*/ 882869 w 7319941"/>
                  <a:gd name="connsiteY2" fmla="*/ 1295101 h 1295101"/>
                  <a:gd name="connsiteX3" fmla="*/ 6642572 w 7319941"/>
                  <a:gd name="connsiteY3" fmla="*/ 1182146 h 1295101"/>
                  <a:gd name="connsiteX4" fmla="*/ 7223105 w 7319941"/>
                  <a:gd name="connsiteY4" fmla="*/ 1209831 h 1295101"/>
                  <a:gd name="connsiteX5" fmla="*/ 7319942 w 7319941"/>
                  <a:gd name="connsiteY5" fmla="*/ 765177 h 1295101"/>
                  <a:gd name="connsiteX6" fmla="*/ 0 w 7319941"/>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141958 h 1378440"/>
                  <a:gd name="connsiteX1" fmla="*/ 725214 w 7319942"/>
                  <a:gd name="connsiteY1" fmla="*/ 905475 h 1378440"/>
                  <a:gd name="connsiteX2" fmla="*/ 882869 w 7319942"/>
                  <a:gd name="connsiteY2" fmla="*/ 1378440 h 1378440"/>
                  <a:gd name="connsiteX3" fmla="*/ 6642572 w 7319942"/>
                  <a:gd name="connsiteY3" fmla="*/ 1265485 h 1378440"/>
                  <a:gd name="connsiteX4" fmla="*/ 7223105 w 7319942"/>
                  <a:gd name="connsiteY4" fmla="*/ 1293170 h 1378440"/>
                  <a:gd name="connsiteX5" fmla="*/ 7319942 w 7319942"/>
                  <a:gd name="connsiteY5" fmla="*/ 848516 h 1378440"/>
                  <a:gd name="connsiteX6" fmla="*/ 0 w 7319942"/>
                  <a:gd name="connsiteY6" fmla="*/ 1141958 h 1378440"/>
                  <a:gd name="connsiteX0" fmla="*/ 0 w 7319942"/>
                  <a:gd name="connsiteY0" fmla="*/ 1189052 h 1425534"/>
                  <a:gd name="connsiteX1" fmla="*/ 725214 w 7319942"/>
                  <a:gd name="connsiteY1" fmla="*/ 952569 h 1425534"/>
                  <a:gd name="connsiteX2" fmla="*/ 882869 w 7319942"/>
                  <a:gd name="connsiteY2" fmla="*/ 1425534 h 1425534"/>
                  <a:gd name="connsiteX3" fmla="*/ 6642572 w 7319942"/>
                  <a:gd name="connsiteY3" fmla="*/ 1312579 h 1425534"/>
                  <a:gd name="connsiteX4" fmla="*/ 7223105 w 7319942"/>
                  <a:gd name="connsiteY4" fmla="*/ 1340264 h 1425534"/>
                  <a:gd name="connsiteX5" fmla="*/ 7319942 w 7319942"/>
                  <a:gd name="connsiteY5" fmla="*/ 895610 h 1425534"/>
                  <a:gd name="connsiteX6" fmla="*/ 0 w 7319942"/>
                  <a:gd name="connsiteY6" fmla="*/ 1189052 h 142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9942" h="1425534">
                    <a:moveTo>
                      <a:pt x="0" y="1189052"/>
                    </a:moveTo>
                    <a:lnTo>
                      <a:pt x="725214" y="952569"/>
                    </a:lnTo>
                    <a:lnTo>
                      <a:pt x="882869" y="1425534"/>
                    </a:lnTo>
                    <a:cubicBezTo>
                      <a:pt x="1852550" y="355874"/>
                      <a:pt x="6123633" y="904930"/>
                      <a:pt x="6642572" y="1312579"/>
                    </a:cubicBezTo>
                    <a:lnTo>
                      <a:pt x="7223105" y="1340264"/>
                    </a:lnTo>
                    <a:lnTo>
                      <a:pt x="7319942" y="895610"/>
                    </a:lnTo>
                    <a:cubicBezTo>
                      <a:pt x="6475399" y="78334"/>
                      <a:pt x="755230" y="-748210"/>
                      <a:pt x="0" y="1189052"/>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49" name="Text Box 7"/>
              <p:cNvSpPr txBox="1">
                <a:spLocks noChangeArrowheads="1"/>
              </p:cNvSpPr>
              <p:nvPr/>
            </p:nvSpPr>
            <p:spPr bwMode="auto">
              <a:xfrm rot="21303001">
                <a:off x="2657531" y="4473840"/>
                <a:ext cx="1898485" cy="686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Qualifizierung</a:t>
                </a:r>
                <a:endParaRPr kumimoji="0" lang="de-DE" altLang="de-DE" sz="100" i="0" u="none" strike="noStrike" cap="none" normalizeH="0" baseline="0" dirty="0">
                  <a:ln>
                    <a:noFill/>
                  </a:ln>
                  <a:solidFill>
                    <a:schemeClr val="tx1"/>
                  </a:solidFill>
                  <a:effectLst/>
                  <a:latin typeface="Arial" pitchFamily="34" charset="0"/>
                  <a:cs typeface="Arial" pitchFamily="34" charset="0"/>
                </a:endParaRPr>
              </a:p>
            </p:txBody>
          </p:sp>
        </p:grpSp>
        <p:grpSp>
          <p:nvGrpSpPr>
            <p:cNvPr id="41" name="Gruppieren 40"/>
            <p:cNvGrpSpPr/>
            <p:nvPr/>
          </p:nvGrpSpPr>
          <p:grpSpPr>
            <a:xfrm>
              <a:off x="6275934" y="951329"/>
              <a:ext cx="1018870" cy="1532948"/>
              <a:chOff x="6275934" y="951329"/>
              <a:chExt cx="1018870" cy="1532948"/>
            </a:xfrm>
          </p:grpSpPr>
          <p:sp>
            <p:nvSpPr>
              <p:cNvPr id="46" name="Freeform 9"/>
              <p:cNvSpPr>
                <a:spLocks/>
              </p:cNvSpPr>
              <p:nvPr/>
            </p:nvSpPr>
            <p:spPr bwMode="auto">
              <a:xfrm rot="756605">
                <a:off x="6275934" y="951329"/>
                <a:ext cx="944192" cy="1532948"/>
              </a:xfrm>
              <a:custGeom>
                <a:avLst/>
                <a:gdLst>
                  <a:gd name="T0" fmla="*/ 31531 w 1166648"/>
                  <a:gd name="T1" fmla="*/ 1355835 h 1450428"/>
                  <a:gd name="T2" fmla="*/ 567558 w 1166648"/>
                  <a:gd name="T3" fmla="*/ 1056290 h 1450428"/>
                  <a:gd name="T4" fmla="*/ 1087821 w 1166648"/>
                  <a:gd name="T5" fmla="*/ 1450428 h 1450428"/>
                  <a:gd name="T6" fmla="*/ 1166648 w 1166648"/>
                  <a:gd name="T7" fmla="*/ 457200 h 1450428"/>
                  <a:gd name="T8" fmla="*/ 599090 w 1166648"/>
                  <a:gd name="T9" fmla="*/ 0 h 1450428"/>
                  <a:gd name="T10" fmla="*/ 0 w 1166648"/>
                  <a:gd name="T11" fmla="*/ 457200 h 1450428"/>
                  <a:gd name="T12" fmla="*/ 31531 w 1166648"/>
                  <a:gd name="T13" fmla="*/ 1355835 h 1450428"/>
                  <a:gd name="connsiteX0" fmla="*/ 31531 w 1386311"/>
                  <a:gd name="connsiteY0" fmla="*/ 1355835 h 1450428"/>
                  <a:gd name="connsiteX1" fmla="*/ 567558 w 1386311"/>
                  <a:gd name="connsiteY1" fmla="*/ 1056290 h 1450428"/>
                  <a:gd name="connsiteX2" fmla="*/ 1087821 w 1386311"/>
                  <a:gd name="connsiteY2" fmla="*/ 1450428 h 1450428"/>
                  <a:gd name="connsiteX3" fmla="*/ 1386312 w 1386311"/>
                  <a:gd name="connsiteY3" fmla="*/ 441178 h 1450428"/>
                  <a:gd name="connsiteX4" fmla="*/ 599090 w 1386311"/>
                  <a:gd name="connsiteY4" fmla="*/ 0 h 1450428"/>
                  <a:gd name="connsiteX5" fmla="*/ 0 w 1386311"/>
                  <a:gd name="connsiteY5" fmla="*/ 457200 h 1450428"/>
                  <a:gd name="connsiteX6" fmla="*/ 31531 w 1386311"/>
                  <a:gd name="connsiteY6" fmla="*/ 1355835 h 1450428"/>
                  <a:gd name="connsiteX0" fmla="*/ 31531 w 1386312"/>
                  <a:gd name="connsiteY0" fmla="*/ 1620488 h 1715081"/>
                  <a:gd name="connsiteX1" fmla="*/ 567558 w 1386312"/>
                  <a:gd name="connsiteY1" fmla="*/ 1320943 h 1715081"/>
                  <a:gd name="connsiteX2" fmla="*/ 1087821 w 1386312"/>
                  <a:gd name="connsiteY2" fmla="*/ 1715081 h 1715081"/>
                  <a:gd name="connsiteX3" fmla="*/ 1386312 w 1386312"/>
                  <a:gd name="connsiteY3" fmla="*/ 705831 h 1715081"/>
                  <a:gd name="connsiteX4" fmla="*/ 870764 w 1386312"/>
                  <a:gd name="connsiteY4" fmla="*/ 1 h 1715081"/>
                  <a:gd name="connsiteX5" fmla="*/ 0 w 1386312"/>
                  <a:gd name="connsiteY5" fmla="*/ 721853 h 1715081"/>
                  <a:gd name="connsiteX6" fmla="*/ 31531 w 1386312"/>
                  <a:gd name="connsiteY6" fmla="*/ 1620488 h 1715081"/>
                  <a:gd name="connsiteX0" fmla="*/ 0 w 1354781"/>
                  <a:gd name="connsiteY0" fmla="*/ 1620487 h 1715080"/>
                  <a:gd name="connsiteX1" fmla="*/ 536027 w 1354781"/>
                  <a:gd name="connsiteY1" fmla="*/ 1320942 h 1715080"/>
                  <a:gd name="connsiteX2" fmla="*/ 1056290 w 1354781"/>
                  <a:gd name="connsiteY2" fmla="*/ 1715080 h 1715080"/>
                  <a:gd name="connsiteX3" fmla="*/ 1354781 w 1354781"/>
                  <a:gd name="connsiteY3" fmla="*/ 705830 h 1715080"/>
                  <a:gd name="connsiteX4" fmla="*/ 839233 w 1354781"/>
                  <a:gd name="connsiteY4" fmla="*/ 0 h 1715080"/>
                  <a:gd name="connsiteX5" fmla="*/ 118712 w 1354781"/>
                  <a:gd name="connsiteY5" fmla="*/ 616252 h 1715080"/>
                  <a:gd name="connsiteX6" fmla="*/ 0 w 1354781"/>
                  <a:gd name="connsiteY6" fmla="*/ 1620487 h 1715080"/>
                  <a:gd name="connsiteX0" fmla="*/ 0 w 1290561"/>
                  <a:gd name="connsiteY0" fmla="*/ 1621976 h 1715080"/>
                  <a:gd name="connsiteX1" fmla="*/ 471807 w 1290561"/>
                  <a:gd name="connsiteY1" fmla="*/ 1320942 h 1715080"/>
                  <a:gd name="connsiteX2" fmla="*/ 992070 w 1290561"/>
                  <a:gd name="connsiteY2" fmla="*/ 1715080 h 1715080"/>
                  <a:gd name="connsiteX3" fmla="*/ 1290561 w 1290561"/>
                  <a:gd name="connsiteY3" fmla="*/ 705830 h 1715080"/>
                  <a:gd name="connsiteX4" fmla="*/ 775013 w 1290561"/>
                  <a:gd name="connsiteY4" fmla="*/ 0 h 1715080"/>
                  <a:gd name="connsiteX5" fmla="*/ 54492 w 1290561"/>
                  <a:gd name="connsiteY5" fmla="*/ 616252 h 1715080"/>
                  <a:gd name="connsiteX6" fmla="*/ 0 w 1290561"/>
                  <a:gd name="connsiteY6" fmla="*/ 1621976 h 1715080"/>
                  <a:gd name="connsiteX0" fmla="*/ 0 w 1305767"/>
                  <a:gd name="connsiteY0" fmla="*/ 1624647 h 1715080"/>
                  <a:gd name="connsiteX1" fmla="*/ 487013 w 1305767"/>
                  <a:gd name="connsiteY1" fmla="*/ 1320942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15080"/>
                  <a:gd name="connsiteX1" fmla="*/ 473609 w 1305767"/>
                  <a:gd name="connsiteY1" fmla="*/ 1385988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23096"/>
                  <a:gd name="connsiteX1" fmla="*/ 473609 w 1305767"/>
                  <a:gd name="connsiteY1" fmla="*/ 1385988 h 1723096"/>
                  <a:gd name="connsiteX2" fmla="*/ 961663 w 1305767"/>
                  <a:gd name="connsiteY2" fmla="*/ 1723095 h 1723096"/>
                  <a:gd name="connsiteX3" fmla="*/ 1305767 w 1305767"/>
                  <a:gd name="connsiteY3" fmla="*/ 705830 h 1723096"/>
                  <a:gd name="connsiteX4" fmla="*/ 790219 w 1305767"/>
                  <a:gd name="connsiteY4" fmla="*/ 0 h 1723096"/>
                  <a:gd name="connsiteX5" fmla="*/ 69698 w 1305767"/>
                  <a:gd name="connsiteY5" fmla="*/ 616252 h 1723096"/>
                  <a:gd name="connsiteX6" fmla="*/ 0 w 1305767"/>
                  <a:gd name="connsiteY6" fmla="*/ 1624647 h 1723096"/>
                  <a:gd name="connsiteX0" fmla="*/ 0 w 1351380"/>
                  <a:gd name="connsiteY0" fmla="*/ 1632661 h 1723095"/>
                  <a:gd name="connsiteX1" fmla="*/ 519222 w 1351380"/>
                  <a:gd name="connsiteY1" fmla="*/ 1385988 h 1723095"/>
                  <a:gd name="connsiteX2" fmla="*/ 1007276 w 1351380"/>
                  <a:gd name="connsiteY2" fmla="*/ 1723095 h 1723095"/>
                  <a:gd name="connsiteX3" fmla="*/ 1351380 w 1351380"/>
                  <a:gd name="connsiteY3" fmla="*/ 705830 h 1723095"/>
                  <a:gd name="connsiteX4" fmla="*/ 835832 w 1351380"/>
                  <a:gd name="connsiteY4" fmla="*/ 0 h 1723095"/>
                  <a:gd name="connsiteX5" fmla="*/ 115311 w 1351380"/>
                  <a:gd name="connsiteY5" fmla="*/ 616252 h 1723095"/>
                  <a:gd name="connsiteX6" fmla="*/ 0 w 1351380"/>
                  <a:gd name="connsiteY6" fmla="*/ 1632661 h 172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380" h="1723095">
                    <a:moveTo>
                      <a:pt x="0" y="1632661"/>
                    </a:moveTo>
                    <a:lnTo>
                      <a:pt x="519222" y="1385988"/>
                    </a:lnTo>
                    <a:lnTo>
                      <a:pt x="1007276" y="1723095"/>
                    </a:lnTo>
                    <a:lnTo>
                      <a:pt x="1351380" y="705830"/>
                    </a:lnTo>
                    <a:lnTo>
                      <a:pt x="835832" y="0"/>
                    </a:lnTo>
                    <a:lnTo>
                      <a:pt x="115311" y="616252"/>
                    </a:lnTo>
                    <a:lnTo>
                      <a:pt x="0" y="1632661"/>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47" name="Text Box 10"/>
              <p:cNvSpPr txBox="1">
                <a:spLocks noChangeArrowheads="1"/>
              </p:cNvSpPr>
              <p:nvPr/>
            </p:nvSpPr>
            <p:spPr bwMode="auto">
              <a:xfrm rot="17744282">
                <a:off x="6423985" y="1471296"/>
                <a:ext cx="983494" cy="7581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 Refl.</a:t>
                </a:r>
                <a:endParaRPr kumimoji="0" lang="de-DE" altLang="de-DE" sz="100" i="0" u="none" strike="noStrike" cap="none" normalizeH="0" baseline="0" dirty="0">
                  <a:ln>
                    <a:noFill/>
                  </a:ln>
                  <a:solidFill>
                    <a:schemeClr val="tx1"/>
                  </a:solidFill>
                  <a:effectLst/>
                  <a:latin typeface="Arial" pitchFamily="34" charset="0"/>
                  <a:cs typeface="Arial" pitchFamily="34" charset="0"/>
                </a:endParaRPr>
              </a:p>
            </p:txBody>
          </p:sp>
        </p:grpSp>
        <p:grpSp>
          <p:nvGrpSpPr>
            <p:cNvPr id="42" name="Gruppieren 41"/>
            <p:cNvGrpSpPr/>
            <p:nvPr/>
          </p:nvGrpSpPr>
          <p:grpSpPr>
            <a:xfrm>
              <a:off x="4713546" y="2210718"/>
              <a:ext cx="2495837" cy="3698328"/>
              <a:chOff x="4713546" y="2210718"/>
              <a:chExt cx="2495837" cy="3698328"/>
            </a:xfrm>
          </p:grpSpPr>
          <p:sp>
            <p:nvSpPr>
              <p:cNvPr id="44" name="Freeform 3"/>
              <p:cNvSpPr>
                <a:spLocks/>
              </p:cNvSpPr>
              <p:nvPr/>
            </p:nvSpPr>
            <p:spPr bwMode="auto">
              <a:xfrm>
                <a:off x="4713546" y="2210718"/>
                <a:ext cx="2495837" cy="3698328"/>
              </a:xfrm>
              <a:custGeom>
                <a:avLst/>
                <a:gdLst>
                  <a:gd name="T0" fmla="*/ 2688687 w 3507552"/>
                  <a:gd name="T1" fmla="*/ 4323516 h 6038193"/>
                  <a:gd name="T2" fmla="*/ 2907051 w 3507552"/>
                  <a:gd name="T3" fmla="*/ 4773892 h 6038193"/>
                  <a:gd name="T4" fmla="*/ 3507552 w 3507552"/>
                  <a:gd name="T5" fmla="*/ 4678358 h 6038193"/>
                  <a:gd name="T6" fmla="*/ 212795 w 3507552"/>
                  <a:gd name="T7" fmla="*/ 4146331 h 6038193"/>
                  <a:gd name="T8" fmla="*/ 2230781 w 3507552"/>
                  <a:gd name="T9" fmla="*/ 141889 h 6038193"/>
                  <a:gd name="T10" fmla="*/ 2766808 w 3507552"/>
                  <a:gd name="T11" fmla="*/ 0 h 6038193"/>
                  <a:gd name="T12" fmla="*/ 3176712 w 3507552"/>
                  <a:gd name="T13" fmla="*/ 457200 h 6038193"/>
                  <a:gd name="T14" fmla="*/ 1079898 w 3507552"/>
                  <a:gd name="T15" fmla="*/ 3767958 h 6038193"/>
                  <a:gd name="T16" fmla="*/ 2688687 w 3507552"/>
                  <a:gd name="T17" fmla="*/ 4323516 h 6038193"/>
                  <a:gd name="connsiteX0" fmla="*/ 2544580 w 3312122"/>
                  <a:gd name="connsiteY0" fmla="*/ 4192128 h 5312932"/>
                  <a:gd name="connsiteX1" fmla="*/ 2711621 w 3312122"/>
                  <a:gd name="connsiteY1" fmla="*/ 4773892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4580 w 3312122"/>
                  <a:gd name="connsiteY0" fmla="*/ 4192128 h 5312932"/>
                  <a:gd name="connsiteX1" fmla="*/ 3096545 w 3312122"/>
                  <a:gd name="connsiteY1" fmla="*/ 4236395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1531 w 3180764"/>
                  <a:gd name="connsiteY0" fmla="*/ 4192128 h 4642871"/>
                  <a:gd name="connsiteX1" fmla="*/ 3093496 w 3180764"/>
                  <a:gd name="connsiteY1" fmla="*/ 4236395 h 4642871"/>
                  <a:gd name="connsiteX2" fmla="*/ 3180764 w 3180764"/>
                  <a:gd name="connsiteY2" fmla="*/ 3675029 h 4642871"/>
                  <a:gd name="connsiteX3" fmla="*/ 14316 w 3180764"/>
                  <a:gd name="connsiteY3" fmla="*/ 4146331 h 4642871"/>
                  <a:gd name="connsiteX4" fmla="*/ 2032302 w 3180764"/>
                  <a:gd name="connsiteY4" fmla="*/ 141889 h 4642871"/>
                  <a:gd name="connsiteX5" fmla="*/ 2568329 w 3180764"/>
                  <a:gd name="connsiteY5" fmla="*/ 0 h 4642871"/>
                  <a:gd name="connsiteX6" fmla="*/ 2978233 w 3180764"/>
                  <a:gd name="connsiteY6" fmla="*/ 457200 h 4642871"/>
                  <a:gd name="connsiteX7" fmla="*/ 881419 w 3180764"/>
                  <a:gd name="connsiteY7" fmla="*/ 3767958 h 4642871"/>
                  <a:gd name="connsiteX8" fmla="*/ 2541531 w 3180764"/>
                  <a:gd name="connsiteY8" fmla="*/ 4192128 h 4642871"/>
                  <a:gd name="connsiteX0" fmla="*/ 2541531 w 3299560"/>
                  <a:gd name="connsiteY0" fmla="*/ 4192128 h 4905639"/>
                  <a:gd name="connsiteX1" fmla="*/ 3093496 w 3299560"/>
                  <a:gd name="connsiteY1" fmla="*/ 4236395 h 4905639"/>
                  <a:gd name="connsiteX2" fmla="*/ 3180764 w 3299560"/>
                  <a:gd name="connsiteY2" fmla="*/ 3675029 h 4905639"/>
                  <a:gd name="connsiteX3" fmla="*/ 14316 w 3299560"/>
                  <a:gd name="connsiteY3" fmla="*/ 4146331 h 4905639"/>
                  <a:gd name="connsiteX4" fmla="*/ 2032302 w 3299560"/>
                  <a:gd name="connsiteY4" fmla="*/ 141889 h 4905639"/>
                  <a:gd name="connsiteX5" fmla="*/ 2568329 w 3299560"/>
                  <a:gd name="connsiteY5" fmla="*/ 0 h 4905639"/>
                  <a:gd name="connsiteX6" fmla="*/ 2978233 w 3299560"/>
                  <a:gd name="connsiteY6" fmla="*/ 457200 h 4905639"/>
                  <a:gd name="connsiteX7" fmla="*/ 881419 w 3299560"/>
                  <a:gd name="connsiteY7" fmla="*/ 3767958 h 4905639"/>
                  <a:gd name="connsiteX8" fmla="*/ 2541531 w 3299560"/>
                  <a:gd name="connsiteY8" fmla="*/ 4192128 h 4905639"/>
                  <a:gd name="connsiteX0" fmla="*/ 2532707 w 3288757"/>
                  <a:gd name="connsiteY0" fmla="*/ 4192128 h 5014456"/>
                  <a:gd name="connsiteX1" fmla="*/ 3084672 w 3288757"/>
                  <a:gd name="connsiteY1" fmla="*/ 4236395 h 5014456"/>
                  <a:gd name="connsiteX2" fmla="*/ 3171940 w 3288757"/>
                  <a:gd name="connsiteY2" fmla="*/ 3675029 h 5014456"/>
                  <a:gd name="connsiteX3" fmla="*/ 5492 w 3288757"/>
                  <a:gd name="connsiteY3" fmla="*/ 4146331 h 5014456"/>
                  <a:gd name="connsiteX4" fmla="*/ 2023478 w 3288757"/>
                  <a:gd name="connsiteY4" fmla="*/ 141889 h 5014456"/>
                  <a:gd name="connsiteX5" fmla="*/ 2559505 w 3288757"/>
                  <a:gd name="connsiteY5" fmla="*/ 0 h 5014456"/>
                  <a:gd name="connsiteX6" fmla="*/ 2969409 w 3288757"/>
                  <a:gd name="connsiteY6" fmla="*/ 457200 h 5014456"/>
                  <a:gd name="connsiteX7" fmla="*/ 872595 w 3288757"/>
                  <a:gd name="connsiteY7" fmla="*/ 3767958 h 5014456"/>
                  <a:gd name="connsiteX8" fmla="*/ 2532707 w 3288757"/>
                  <a:gd name="connsiteY8" fmla="*/ 4192128 h 5014456"/>
                  <a:gd name="connsiteX0" fmla="*/ 2532707 w 3288756"/>
                  <a:gd name="connsiteY0" fmla="*/ 4192128 h 5014455"/>
                  <a:gd name="connsiteX1" fmla="*/ 3084672 w 3288756"/>
                  <a:gd name="connsiteY1" fmla="*/ 4236395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10333 w 3288756"/>
                  <a:gd name="connsiteY1" fmla="*/ 4200563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68240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68240 h 5014455"/>
                  <a:gd name="connsiteX0" fmla="*/ 2540951 w 3273905"/>
                  <a:gd name="connsiteY0" fmla="*/ 4168240 h 4905638"/>
                  <a:gd name="connsiteX1" fmla="*/ 3144238 w 3273905"/>
                  <a:gd name="connsiteY1" fmla="*/ 4176674 h 4905638"/>
                  <a:gd name="connsiteX2" fmla="*/ 3154523 w 3273905"/>
                  <a:gd name="connsiteY2" fmla="*/ 3675029 h 4905638"/>
                  <a:gd name="connsiteX3" fmla="*/ 13736 w 3273905"/>
                  <a:gd name="connsiteY3" fmla="*/ 4146331 h 4905638"/>
                  <a:gd name="connsiteX4" fmla="*/ 2031722 w 3273905"/>
                  <a:gd name="connsiteY4" fmla="*/ 141889 h 4905638"/>
                  <a:gd name="connsiteX5" fmla="*/ 2567749 w 3273905"/>
                  <a:gd name="connsiteY5" fmla="*/ 0 h 4905638"/>
                  <a:gd name="connsiteX6" fmla="*/ 2977653 w 3273905"/>
                  <a:gd name="connsiteY6" fmla="*/ 457200 h 4905638"/>
                  <a:gd name="connsiteX7" fmla="*/ 880839 w 3273905"/>
                  <a:gd name="connsiteY7" fmla="*/ 3767958 h 4905638"/>
                  <a:gd name="connsiteX8" fmla="*/ 2540951 w 3273905"/>
                  <a:gd name="connsiteY8" fmla="*/ 4168240 h 4905638"/>
                  <a:gd name="connsiteX0" fmla="*/ 2540951 w 3528987"/>
                  <a:gd name="connsiteY0" fmla="*/ 4168240 h 4740330"/>
                  <a:gd name="connsiteX1" fmla="*/ 3144238 w 3528987"/>
                  <a:gd name="connsiteY1" fmla="*/ 4176674 h 4740330"/>
                  <a:gd name="connsiteX2" fmla="*/ 3154523 w 3528987"/>
                  <a:gd name="connsiteY2" fmla="*/ 3675029 h 4740330"/>
                  <a:gd name="connsiteX3" fmla="*/ 13736 w 3528987"/>
                  <a:gd name="connsiteY3" fmla="*/ 4146331 h 4740330"/>
                  <a:gd name="connsiteX4" fmla="*/ 2031722 w 3528987"/>
                  <a:gd name="connsiteY4" fmla="*/ 141889 h 4740330"/>
                  <a:gd name="connsiteX5" fmla="*/ 2567749 w 3528987"/>
                  <a:gd name="connsiteY5" fmla="*/ 0 h 4740330"/>
                  <a:gd name="connsiteX6" fmla="*/ 2977653 w 3528987"/>
                  <a:gd name="connsiteY6" fmla="*/ 457200 h 4740330"/>
                  <a:gd name="connsiteX7" fmla="*/ 880839 w 3528987"/>
                  <a:gd name="connsiteY7" fmla="*/ 3767958 h 4740330"/>
                  <a:gd name="connsiteX8" fmla="*/ 2540951 w 3528987"/>
                  <a:gd name="connsiteY8" fmla="*/ 4168240 h 4740330"/>
                  <a:gd name="connsiteX0" fmla="*/ 2540951 w 3528986"/>
                  <a:gd name="connsiteY0" fmla="*/ 4168240 h 4740330"/>
                  <a:gd name="connsiteX1" fmla="*/ 3144238 w 3528986"/>
                  <a:gd name="connsiteY1" fmla="*/ 4176674 h 4740330"/>
                  <a:gd name="connsiteX2" fmla="*/ 3154523 w 3528986"/>
                  <a:gd name="connsiteY2" fmla="*/ 3675029 h 4740330"/>
                  <a:gd name="connsiteX3" fmla="*/ 13736 w 3528986"/>
                  <a:gd name="connsiteY3" fmla="*/ 4146331 h 4740330"/>
                  <a:gd name="connsiteX4" fmla="*/ 2031722 w 3528986"/>
                  <a:gd name="connsiteY4" fmla="*/ 141889 h 4740330"/>
                  <a:gd name="connsiteX5" fmla="*/ 2567749 w 3528986"/>
                  <a:gd name="connsiteY5" fmla="*/ 0 h 4740330"/>
                  <a:gd name="connsiteX6" fmla="*/ 2977653 w 3528986"/>
                  <a:gd name="connsiteY6" fmla="*/ 457200 h 4740330"/>
                  <a:gd name="connsiteX7" fmla="*/ 880839 w 3528986"/>
                  <a:gd name="connsiteY7" fmla="*/ 3767958 h 4740330"/>
                  <a:gd name="connsiteX8" fmla="*/ 2540951 w 3528986"/>
                  <a:gd name="connsiteY8" fmla="*/ 4168240 h 4740330"/>
                  <a:gd name="connsiteX0" fmla="*/ 2529461 w 3510646"/>
                  <a:gd name="connsiteY0" fmla="*/ 4168240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1 w 3510646"/>
                  <a:gd name="connsiteY8" fmla="*/ 4168240 h 4943563"/>
                  <a:gd name="connsiteX0" fmla="*/ 2529462 w 3510646"/>
                  <a:gd name="connsiteY0" fmla="*/ 4156296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2 w 3510646"/>
                  <a:gd name="connsiteY8" fmla="*/ 4156296 h 4943563"/>
                  <a:gd name="connsiteX0" fmla="*/ 2542421 w 3591180"/>
                  <a:gd name="connsiteY0" fmla="*/ 4156296 h 4782347"/>
                  <a:gd name="connsiteX1" fmla="*/ 3145707 w 3591180"/>
                  <a:gd name="connsiteY1" fmla="*/ 4176674 h 4782347"/>
                  <a:gd name="connsiteX2" fmla="*/ 3220147 w 3591180"/>
                  <a:gd name="connsiteY2" fmla="*/ 3746695 h 4782347"/>
                  <a:gd name="connsiteX3" fmla="*/ 15205 w 3591180"/>
                  <a:gd name="connsiteY3" fmla="*/ 4146331 h 4782347"/>
                  <a:gd name="connsiteX4" fmla="*/ 2033191 w 3591180"/>
                  <a:gd name="connsiteY4" fmla="*/ 141889 h 4782347"/>
                  <a:gd name="connsiteX5" fmla="*/ 2569218 w 3591180"/>
                  <a:gd name="connsiteY5" fmla="*/ 0 h 4782347"/>
                  <a:gd name="connsiteX6" fmla="*/ 2979122 w 3591180"/>
                  <a:gd name="connsiteY6" fmla="*/ 457200 h 4782347"/>
                  <a:gd name="connsiteX7" fmla="*/ 882308 w 3591180"/>
                  <a:gd name="connsiteY7" fmla="*/ 3767958 h 4782347"/>
                  <a:gd name="connsiteX8" fmla="*/ 2542421 w 3591180"/>
                  <a:gd name="connsiteY8" fmla="*/ 4156296 h 4782347"/>
                  <a:gd name="connsiteX0" fmla="*/ 2542421 w 3591181"/>
                  <a:gd name="connsiteY0" fmla="*/ 4156296 h 4782346"/>
                  <a:gd name="connsiteX1" fmla="*/ 3132877 w 3591181"/>
                  <a:gd name="connsiteY1" fmla="*/ 4176675 h 4782346"/>
                  <a:gd name="connsiteX2" fmla="*/ 3220147 w 3591181"/>
                  <a:gd name="connsiteY2" fmla="*/ 3746695 h 4782346"/>
                  <a:gd name="connsiteX3" fmla="*/ 15205 w 3591181"/>
                  <a:gd name="connsiteY3" fmla="*/ 4146331 h 4782346"/>
                  <a:gd name="connsiteX4" fmla="*/ 2033191 w 3591181"/>
                  <a:gd name="connsiteY4" fmla="*/ 141889 h 4782346"/>
                  <a:gd name="connsiteX5" fmla="*/ 2569218 w 3591181"/>
                  <a:gd name="connsiteY5" fmla="*/ 0 h 4782346"/>
                  <a:gd name="connsiteX6" fmla="*/ 2979122 w 3591181"/>
                  <a:gd name="connsiteY6" fmla="*/ 457200 h 4782346"/>
                  <a:gd name="connsiteX7" fmla="*/ 882308 w 3591181"/>
                  <a:gd name="connsiteY7" fmla="*/ 3767958 h 4782346"/>
                  <a:gd name="connsiteX8" fmla="*/ 2542421 w 3591181"/>
                  <a:gd name="connsiteY8" fmla="*/ 4156296 h 4782346"/>
                  <a:gd name="connsiteX0" fmla="*/ 2542421 w 3591182"/>
                  <a:gd name="connsiteY0" fmla="*/ 4156296 h 4774805"/>
                  <a:gd name="connsiteX1" fmla="*/ 3132877 w 3591182"/>
                  <a:gd name="connsiteY1" fmla="*/ 4176675 h 4774805"/>
                  <a:gd name="connsiteX2" fmla="*/ 3220148 w 3591182"/>
                  <a:gd name="connsiteY2" fmla="*/ 3734004 h 4774805"/>
                  <a:gd name="connsiteX3" fmla="*/ 15205 w 3591182"/>
                  <a:gd name="connsiteY3" fmla="*/ 4146331 h 4774805"/>
                  <a:gd name="connsiteX4" fmla="*/ 2033191 w 3591182"/>
                  <a:gd name="connsiteY4" fmla="*/ 141889 h 4774805"/>
                  <a:gd name="connsiteX5" fmla="*/ 2569218 w 3591182"/>
                  <a:gd name="connsiteY5" fmla="*/ 0 h 4774805"/>
                  <a:gd name="connsiteX6" fmla="*/ 2979122 w 3591182"/>
                  <a:gd name="connsiteY6" fmla="*/ 457200 h 4774805"/>
                  <a:gd name="connsiteX7" fmla="*/ 882308 w 3591182"/>
                  <a:gd name="connsiteY7" fmla="*/ 3767958 h 4774805"/>
                  <a:gd name="connsiteX8" fmla="*/ 2542421 w 3591182"/>
                  <a:gd name="connsiteY8" fmla="*/ 4156296 h 4774805"/>
                  <a:gd name="connsiteX0" fmla="*/ 2542421 w 3591183"/>
                  <a:gd name="connsiteY0" fmla="*/ 4156296 h 4748752"/>
                  <a:gd name="connsiteX1" fmla="*/ 3132877 w 3591183"/>
                  <a:gd name="connsiteY1" fmla="*/ 4176675 h 4748752"/>
                  <a:gd name="connsiteX2" fmla="*/ 3220149 w 3591183"/>
                  <a:gd name="connsiteY2" fmla="*/ 3689587 h 4748752"/>
                  <a:gd name="connsiteX3" fmla="*/ 15205 w 3591183"/>
                  <a:gd name="connsiteY3" fmla="*/ 4146331 h 4748752"/>
                  <a:gd name="connsiteX4" fmla="*/ 2033191 w 3591183"/>
                  <a:gd name="connsiteY4" fmla="*/ 141889 h 4748752"/>
                  <a:gd name="connsiteX5" fmla="*/ 2569218 w 3591183"/>
                  <a:gd name="connsiteY5" fmla="*/ 0 h 4748752"/>
                  <a:gd name="connsiteX6" fmla="*/ 2979122 w 3591183"/>
                  <a:gd name="connsiteY6" fmla="*/ 457200 h 4748752"/>
                  <a:gd name="connsiteX7" fmla="*/ 882308 w 3591183"/>
                  <a:gd name="connsiteY7" fmla="*/ 3767958 h 4748752"/>
                  <a:gd name="connsiteX8" fmla="*/ 2542421 w 3591183"/>
                  <a:gd name="connsiteY8" fmla="*/ 4156296 h 4748752"/>
                  <a:gd name="connsiteX0" fmla="*/ 2542421 w 3591183"/>
                  <a:gd name="connsiteY0" fmla="*/ 4156296 h 4759853"/>
                  <a:gd name="connsiteX1" fmla="*/ 3132877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56296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30151 w 3572184"/>
                  <a:gd name="connsiteY0" fmla="*/ 4142759 h 4927571"/>
                  <a:gd name="connsiteX1" fmla="*/ 3113792 w 3572184"/>
                  <a:gd name="connsiteY1" fmla="*/ 4176675 h 4927571"/>
                  <a:gd name="connsiteX2" fmla="*/ 3207880 w 3572184"/>
                  <a:gd name="connsiteY2" fmla="*/ 3708624 h 4927571"/>
                  <a:gd name="connsiteX3" fmla="*/ 2935 w 3572184"/>
                  <a:gd name="connsiteY3" fmla="*/ 4146331 h 4927571"/>
                  <a:gd name="connsiteX4" fmla="*/ 2020921 w 3572184"/>
                  <a:gd name="connsiteY4" fmla="*/ 141889 h 4927571"/>
                  <a:gd name="connsiteX5" fmla="*/ 2556948 w 3572184"/>
                  <a:gd name="connsiteY5" fmla="*/ 0 h 4927571"/>
                  <a:gd name="connsiteX6" fmla="*/ 2966852 w 3572184"/>
                  <a:gd name="connsiteY6" fmla="*/ 457200 h 4927571"/>
                  <a:gd name="connsiteX7" fmla="*/ 870038 w 3572184"/>
                  <a:gd name="connsiteY7" fmla="*/ 3767958 h 4927571"/>
                  <a:gd name="connsiteX8" fmla="*/ 2530151 w 3572184"/>
                  <a:gd name="connsiteY8" fmla="*/ 4142759 h 492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2184" h="4927571">
                    <a:moveTo>
                      <a:pt x="2530151" y="4142759"/>
                    </a:moveTo>
                    <a:lnTo>
                      <a:pt x="3113792" y="4176675"/>
                    </a:lnTo>
                    <a:lnTo>
                      <a:pt x="3207880" y="3708624"/>
                    </a:lnTo>
                    <a:cubicBezTo>
                      <a:pt x="4912701" y="5331235"/>
                      <a:pt x="85284" y="5182729"/>
                      <a:pt x="2935" y="4146331"/>
                    </a:cubicBezTo>
                    <a:cubicBezTo>
                      <a:pt x="-79414" y="3109933"/>
                      <a:pt x="1595252" y="1198179"/>
                      <a:pt x="2020921" y="141889"/>
                    </a:cubicBezTo>
                    <a:lnTo>
                      <a:pt x="2556948" y="0"/>
                    </a:lnTo>
                    <a:lnTo>
                      <a:pt x="2966852" y="457200"/>
                    </a:lnTo>
                    <a:cubicBezTo>
                      <a:pt x="2746135" y="1277007"/>
                      <a:pt x="942822" y="3153698"/>
                      <a:pt x="870038" y="3767958"/>
                    </a:cubicBezTo>
                    <a:cubicBezTo>
                      <a:pt x="797255" y="4382218"/>
                      <a:pt x="2730906" y="4369903"/>
                      <a:pt x="2530151" y="4142759"/>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45" name="Text Box 8"/>
              <p:cNvSpPr txBox="1">
                <a:spLocks noChangeArrowheads="1"/>
              </p:cNvSpPr>
              <p:nvPr/>
            </p:nvSpPr>
            <p:spPr bwMode="auto">
              <a:xfrm rot="18039432">
                <a:off x="4710300" y="3448271"/>
                <a:ext cx="2232886" cy="64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Projektphase</a:t>
                </a:r>
                <a:endParaRPr kumimoji="0" lang="de-DE" altLang="de-DE" sz="800" i="0" u="none" strike="noStrike" cap="none" normalizeH="0" baseline="0" dirty="0">
                  <a:ln>
                    <a:noFill/>
                  </a:ln>
                  <a:solidFill>
                    <a:schemeClr val="tx1"/>
                  </a:solidFill>
                  <a:effectLst/>
                  <a:latin typeface="Arial" pitchFamily="34" charset="0"/>
                  <a:cs typeface="Arial" pitchFamily="34" charset="0"/>
                </a:endParaRPr>
              </a:p>
            </p:txBody>
          </p:sp>
        </p:grpSp>
        <p:sp>
          <p:nvSpPr>
            <p:cNvPr id="43" name="Ellipse 42"/>
            <p:cNvSpPr/>
            <p:nvPr/>
          </p:nvSpPr>
          <p:spPr>
            <a:xfrm>
              <a:off x="6585442" y="5057089"/>
              <a:ext cx="466905" cy="46690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
            </a:p>
          </p:txBody>
        </p:sp>
      </p:grpSp>
      <p:sp>
        <p:nvSpPr>
          <p:cNvPr id="70" name="Rechteck 69"/>
          <p:cNvSpPr/>
          <p:nvPr/>
        </p:nvSpPr>
        <p:spPr>
          <a:xfrm>
            <a:off x="998436" y="2048049"/>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8z</a:t>
            </a:r>
          </a:p>
          <a:p>
            <a:pPr algn="ctr"/>
            <a:r>
              <a:rPr lang="de-DE" dirty="0"/>
              <a:t>(kein µC)</a:t>
            </a:r>
          </a:p>
        </p:txBody>
      </p:sp>
      <p:sp>
        <p:nvSpPr>
          <p:cNvPr id="55" name="Rechteck 54"/>
          <p:cNvSpPr/>
          <p:nvPr/>
        </p:nvSpPr>
        <p:spPr>
          <a:xfrm>
            <a:off x="5241547" y="3025051"/>
            <a:ext cx="1789227"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TZ 1</a:t>
            </a:r>
          </a:p>
        </p:txBody>
      </p:sp>
      <p:sp>
        <p:nvSpPr>
          <p:cNvPr id="59" name="Rechteck 58"/>
          <p:cNvSpPr/>
          <p:nvPr/>
        </p:nvSpPr>
        <p:spPr>
          <a:xfrm>
            <a:off x="3326294" y="3034216"/>
            <a:ext cx="1789227"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Hebelgesetz</a:t>
            </a:r>
          </a:p>
        </p:txBody>
      </p:sp>
      <p:sp>
        <p:nvSpPr>
          <p:cNvPr id="61" name="Rechteck 60"/>
          <p:cNvSpPr/>
          <p:nvPr/>
        </p:nvSpPr>
        <p:spPr>
          <a:xfrm>
            <a:off x="5235639" y="3465579"/>
            <a:ext cx="1789227"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Getriebe 1</a:t>
            </a:r>
          </a:p>
        </p:txBody>
      </p:sp>
      <p:sp>
        <p:nvSpPr>
          <p:cNvPr id="62" name="Rechteck 61"/>
          <p:cNvSpPr/>
          <p:nvPr/>
        </p:nvSpPr>
        <p:spPr>
          <a:xfrm>
            <a:off x="7162708" y="3034216"/>
            <a:ext cx="1789227"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Schaltung 1</a:t>
            </a:r>
          </a:p>
        </p:txBody>
      </p:sp>
      <p:sp>
        <p:nvSpPr>
          <p:cNvPr id="63" name="Rechteck 62"/>
          <p:cNvSpPr/>
          <p:nvPr/>
        </p:nvSpPr>
        <p:spPr>
          <a:xfrm rot="1061243">
            <a:off x="7175107" y="444990"/>
            <a:ext cx="1789227"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µC 1</a:t>
            </a:r>
          </a:p>
        </p:txBody>
      </p:sp>
      <p:sp>
        <p:nvSpPr>
          <p:cNvPr id="64" name="Rechteck 63"/>
          <p:cNvSpPr/>
          <p:nvPr/>
        </p:nvSpPr>
        <p:spPr>
          <a:xfrm>
            <a:off x="3326294" y="3457929"/>
            <a:ext cx="1789227"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Statik 1</a:t>
            </a:r>
          </a:p>
        </p:txBody>
      </p:sp>
      <p:sp>
        <p:nvSpPr>
          <p:cNvPr id="65" name="Rechteck 64"/>
          <p:cNvSpPr/>
          <p:nvPr/>
        </p:nvSpPr>
        <p:spPr>
          <a:xfrm>
            <a:off x="7162708" y="3899516"/>
            <a:ext cx="1789227"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Löten 1</a:t>
            </a:r>
          </a:p>
        </p:txBody>
      </p:sp>
      <p:sp>
        <p:nvSpPr>
          <p:cNvPr id="71" name="Rechteck 70"/>
          <p:cNvSpPr/>
          <p:nvPr/>
        </p:nvSpPr>
        <p:spPr>
          <a:xfrm>
            <a:off x="3320386" y="5687750"/>
            <a:ext cx="1789227"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Getriebe 2</a:t>
            </a:r>
          </a:p>
        </p:txBody>
      </p:sp>
      <p:sp>
        <p:nvSpPr>
          <p:cNvPr id="72" name="Rechteck 71"/>
          <p:cNvSpPr/>
          <p:nvPr/>
        </p:nvSpPr>
        <p:spPr>
          <a:xfrm>
            <a:off x="3317432" y="4358027"/>
            <a:ext cx="1789227" cy="360000"/>
          </a:xfrm>
          <a:prstGeom prst="rect">
            <a:avLst/>
          </a:prstGeom>
          <a:solidFill>
            <a:schemeClr val="bg2">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Tabellenkalkulation</a:t>
            </a:r>
          </a:p>
        </p:txBody>
      </p:sp>
      <p:sp>
        <p:nvSpPr>
          <p:cNvPr id="79" name="Rechteck 78"/>
          <p:cNvSpPr/>
          <p:nvPr/>
        </p:nvSpPr>
        <p:spPr>
          <a:xfrm>
            <a:off x="3317432" y="4801960"/>
            <a:ext cx="1789227" cy="360000"/>
          </a:xfrm>
          <a:prstGeom prst="rect">
            <a:avLst/>
          </a:prstGeom>
          <a:solidFill>
            <a:schemeClr val="bg2">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Forschen 1</a:t>
            </a:r>
          </a:p>
        </p:txBody>
      </p:sp>
      <p:sp>
        <p:nvSpPr>
          <p:cNvPr id="80" name="Rechteck 79"/>
          <p:cNvSpPr/>
          <p:nvPr/>
        </p:nvSpPr>
        <p:spPr>
          <a:xfrm>
            <a:off x="7162708" y="3465788"/>
            <a:ext cx="1789227"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Multimeter 1</a:t>
            </a:r>
          </a:p>
        </p:txBody>
      </p:sp>
      <p:sp>
        <p:nvSpPr>
          <p:cNvPr id="56" name="Rechteck 55"/>
          <p:cNvSpPr/>
          <p:nvPr/>
        </p:nvSpPr>
        <p:spPr>
          <a:xfrm>
            <a:off x="1130370" y="3016333"/>
            <a:ext cx="1920240" cy="5225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Kran </a:t>
            </a:r>
            <a:r>
              <a:rPr lang="de-DE" dirty="0" err="1"/>
              <a:t>el</a:t>
            </a:r>
            <a:r>
              <a:rPr lang="de-DE" dirty="0"/>
              <a:t>.</a:t>
            </a:r>
          </a:p>
        </p:txBody>
      </p:sp>
      <p:sp>
        <p:nvSpPr>
          <p:cNvPr id="57" name="Rechteck 56"/>
          <p:cNvSpPr/>
          <p:nvPr/>
        </p:nvSpPr>
        <p:spPr>
          <a:xfrm>
            <a:off x="1130370" y="4358027"/>
            <a:ext cx="1920240" cy="522514"/>
          </a:xfrm>
          <a:prstGeom prst="rect">
            <a:avLst/>
          </a:prstGeom>
          <a:gradFill>
            <a:gsLst>
              <a:gs pos="0">
                <a:schemeClr val="accent3"/>
              </a:gs>
              <a:gs pos="29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Lärm</a:t>
            </a:r>
          </a:p>
        </p:txBody>
      </p:sp>
      <p:sp>
        <p:nvSpPr>
          <p:cNvPr id="58" name="Rechteck 57"/>
          <p:cNvSpPr/>
          <p:nvPr/>
        </p:nvSpPr>
        <p:spPr>
          <a:xfrm>
            <a:off x="1130370" y="5657572"/>
            <a:ext cx="1920240" cy="522514"/>
          </a:xfrm>
          <a:prstGeom prst="rect">
            <a:avLst/>
          </a:prstGeom>
          <a:gradFill>
            <a:gsLst>
              <a:gs pos="97000">
                <a:schemeClr val="accent3"/>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Fahrzeug</a:t>
            </a:r>
          </a:p>
        </p:txBody>
      </p:sp>
    </p:spTree>
    <p:extLst>
      <p:ext uri="{BB962C8B-B14F-4D97-AF65-F5344CB8AC3E}">
        <p14:creationId xmlns:p14="http://schemas.microsoft.com/office/powerpoint/2010/main" val="42301740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7" grpId="0" animBg="1"/>
      <p:bldP spid="58"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998436" y="2852259"/>
            <a:ext cx="2190016" cy="361916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grpSp>
        <p:nvGrpSpPr>
          <p:cNvPr id="29" name="Gruppieren 28"/>
          <p:cNvGrpSpPr/>
          <p:nvPr/>
        </p:nvGrpSpPr>
        <p:grpSpPr>
          <a:xfrm>
            <a:off x="9840162" y="708975"/>
            <a:ext cx="2848204" cy="2400018"/>
            <a:chOff x="6302708" y="490115"/>
            <a:chExt cx="2226056" cy="1875769"/>
          </a:xfrm>
        </p:grpSpPr>
        <p:sp>
          <p:nvSpPr>
            <p:cNvPr id="30" name="Richtungspfeil 11"/>
            <p:cNvSpPr/>
            <p:nvPr/>
          </p:nvSpPr>
          <p:spPr>
            <a:xfrm rot="16777811">
              <a:off x="5735598" y="1057225"/>
              <a:ext cx="1572381" cy="438162"/>
            </a:xfrm>
            <a:prstGeom prst="homePlate">
              <a:avLst>
                <a:gd name="adj" fmla="val 6463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31" name="Richtungspfeil 12"/>
            <p:cNvSpPr/>
            <p:nvPr/>
          </p:nvSpPr>
          <p:spPr>
            <a:xfrm rot="16777811">
              <a:off x="6328162" y="1157769"/>
              <a:ext cx="1572380" cy="438162"/>
            </a:xfrm>
            <a:prstGeom prst="homePlate">
              <a:avLst>
                <a:gd name="adj" fmla="val 64634"/>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dirty="0"/>
            </a:p>
          </p:txBody>
        </p:sp>
        <p:sp>
          <p:nvSpPr>
            <p:cNvPr id="32" name="Richtungspfeil 13"/>
            <p:cNvSpPr/>
            <p:nvPr/>
          </p:nvSpPr>
          <p:spPr>
            <a:xfrm rot="16777811">
              <a:off x="6928011" y="1262622"/>
              <a:ext cx="1572381" cy="438162"/>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33" name="Richtungspfeil 43"/>
            <p:cNvSpPr/>
            <p:nvPr/>
          </p:nvSpPr>
          <p:spPr>
            <a:xfrm rot="16777811">
              <a:off x="7525006" y="1362126"/>
              <a:ext cx="1569353" cy="438163"/>
            </a:xfrm>
            <a:prstGeom prst="homePlate">
              <a:avLst>
                <a:gd name="adj" fmla="val 64634"/>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34" name="Textfeld 33"/>
            <p:cNvSpPr txBox="1"/>
            <p:nvPr/>
          </p:nvSpPr>
          <p:spPr>
            <a:xfrm rot="16777811">
              <a:off x="6623151" y="1353925"/>
              <a:ext cx="954622" cy="288657"/>
            </a:xfrm>
            <a:prstGeom prst="rect">
              <a:avLst/>
            </a:prstGeom>
            <a:noFill/>
            <a:ln>
              <a:noFill/>
            </a:ln>
          </p:spPr>
          <p:txBody>
            <a:bodyPr wrap="none" rtlCol="0">
              <a:spAutoFit/>
            </a:bodyPr>
            <a:lstStyle/>
            <a:p>
              <a:r>
                <a:rPr lang="de-DE" b="1" dirty="0">
                  <a:solidFill>
                    <a:schemeClr val="bg1"/>
                  </a:solidFill>
                </a:rPr>
                <a:t>Entwickeln</a:t>
              </a:r>
            </a:p>
          </p:txBody>
        </p:sp>
        <p:sp>
          <p:nvSpPr>
            <p:cNvPr id="35" name="Textfeld 34"/>
            <p:cNvSpPr txBox="1"/>
            <p:nvPr/>
          </p:nvSpPr>
          <p:spPr>
            <a:xfrm rot="16777811">
              <a:off x="6094431" y="1252172"/>
              <a:ext cx="812699" cy="288657"/>
            </a:xfrm>
            <a:prstGeom prst="rect">
              <a:avLst/>
            </a:prstGeom>
            <a:noFill/>
            <a:ln>
              <a:noFill/>
            </a:ln>
          </p:spPr>
          <p:txBody>
            <a:bodyPr wrap="none" rtlCol="0">
              <a:spAutoFit/>
            </a:bodyPr>
            <a:lstStyle/>
            <a:p>
              <a:r>
                <a:rPr lang="de-DE" b="1" dirty="0">
                  <a:solidFill>
                    <a:schemeClr val="bg1"/>
                  </a:solidFill>
                </a:rPr>
                <a:t>Forschen</a:t>
              </a:r>
            </a:p>
          </p:txBody>
        </p:sp>
        <p:sp>
          <p:nvSpPr>
            <p:cNvPr id="36" name="Textfeld 35"/>
            <p:cNvSpPr txBox="1"/>
            <p:nvPr/>
          </p:nvSpPr>
          <p:spPr>
            <a:xfrm rot="16777811">
              <a:off x="7152944" y="1455914"/>
              <a:ext cx="1097146" cy="288657"/>
            </a:xfrm>
            <a:prstGeom prst="rect">
              <a:avLst/>
            </a:prstGeom>
            <a:noFill/>
            <a:ln>
              <a:noFill/>
            </a:ln>
          </p:spPr>
          <p:txBody>
            <a:bodyPr wrap="none" rtlCol="0">
              <a:spAutoFit/>
            </a:bodyPr>
            <a:lstStyle/>
            <a:p>
              <a:r>
                <a:rPr lang="de-DE" b="1" dirty="0">
                  <a:solidFill>
                    <a:schemeClr val="bg1"/>
                  </a:solidFill>
                </a:rPr>
                <a:t>Organisation</a:t>
              </a:r>
            </a:p>
          </p:txBody>
        </p:sp>
        <p:sp>
          <p:nvSpPr>
            <p:cNvPr id="37" name="Textfeld 36"/>
            <p:cNvSpPr txBox="1"/>
            <p:nvPr/>
          </p:nvSpPr>
          <p:spPr>
            <a:xfrm rot="16777811">
              <a:off x="7795692" y="1544420"/>
              <a:ext cx="998872" cy="288657"/>
            </a:xfrm>
            <a:prstGeom prst="rect">
              <a:avLst/>
            </a:prstGeom>
            <a:noFill/>
            <a:ln>
              <a:noFill/>
            </a:ln>
          </p:spPr>
          <p:txBody>
            <a:bodyPr wrap="none" rtlCol="0">
              <a:spAutoFit/>
            </a:bodyPr>
            <a:lstStyle/>
            <a:p>
              <a:r>
                <a:rPr lang="de-DE" b="1" dirty="0">
                  <a:solidFill>
                    <a:schemeClr val="bg1"/>
                  </a:solidFill>
                </a:rPr>
                <a:t>Mündigkeit</a:t>
              </a:r>
            </a:p>
          </p:txBody>
        </p:sp>
      </p:grpSp>
      <p:grpSp>
        <p:nvGrpSpPr>
          <p:cNvPr id="38" name="Gruppieren 37"/>
          <p:cNvGrpSpPr/>
          <p:nvPr/>
        </p:nvGrpSpPr>
        <p:grpSpPr>
          <a:xfrm>
            <a:off x="-2886890" y="2478086"/>
            <a:ext cx="2283024" cy="2078113"/>
            <a:chOff x="1441569" y="951329"/>
            <a:chExt cx="5853235" cy="5327883"/>
          </a:xfrm>
        </p:grpSpPr>
        <p:grpSp>
          <p:nvGrpSpPr>
            <p:cNvPr id="39" name="Gruppieren 38"/>
            <p:cNvGrpSpPr/>
            <p:nvPr/>
          </p:nvGrpSpPr>
          <p:grpSpPr>
            <a:xfrm>
              <a:off x="1441569" y="5088279"/>
              <a:ext cx="990631" cy="1190933"/>
              <a:chOff x="1441569" y="5088279"/>
              <a:chExt cx="990631" cy="1190933"/>
            </a:xfrm>
          </p:grpSpPr>
          <p:sp>
            <p:nvSpPr>
              <p:cNvPr id="50" name="Freeform 4"/>
              <p:cNvSpPr>
                <a:spLocks/>
              </p:cNvSpPr>
              <p:nvPr/>
            </p:nvSpPr>
            <p:spPr bwMode="auto">
              <a:xfrm>
                <a:off x="1441569" y="5088279"/>
                <a:ext cx="970013" cy="1190933"/>
              </a:xfrm>
              <a:custGeom>
                <a:avLst/>
                <a:gdLst>
                  <a:gd name="T0" fmla="*/ 0 w 1185797"/>
                  <a:gd name="T1" fmla="*/ 1182414 h 1418897"/>
                  <a:gd name="T2" fmla="*/ 299544 w 1185797"/>
                  <a:gd name="T3" fmla="*/ 189186 h 1418897"/>
                  <a:gd name="T4" fmla="*/ 914400 w 1185797"/>
                  <a:gd name="T5" fmla="*/ 0 h 1418897"/>
                  <a:gd name="T6" fmla="*/ 1185797 w 1185797"/>
                  <a:gd name="T7" fmla="*/ 406813 h 1418897"/>
                  <a:gd name="T8" fmla="*/ 1008993 w 1185797"/>
                  <a:gd name="T9" fmla="*/ 1418897 h 1418897"/>
                  <a:gd name="T10" fmla="*/ 0 w 1185797"/>
                  <a:gd name="T11" fmla="*/ 1182414 h 1418897"/>
                  <a:gd name="connsiteX0" fmla="*/ 0 w 1357180"/>
                  <a:gd name="connsiteY0" fmla="*/ 1153407 h 1418897"/>
                  <a:gd name="connsiteX1" fmla="*/ 470927 w 1357180"/>
                  <a:gd name="connsiteY1" fmla="*/ 189186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153407 h 1418897"/>
                  <a:gd name="connsiteX1" fmla="*/ 564408 w 1357180"/>
                  <a:gd name="connsiteY1" fmla="*/ 73154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269438 h 1534928"/>
                  <a:gd name="connsiteX1" fmla="*/ 564408 w 1357180"/>
                  <a:gd name="connsiteY1" fmla="*/ 189185 h 1534928"/>
                  <a:gd name="connsiteX2" fmla="*/ 1210426 w 1357180"/>
                  <a:gd name="connsiteY2" fmla="*/ 0 h 1534928"/>
                  <a:gd name="connsiteX3" fmla="*/ 1357180 w 1357180"/>
                  <a:gd name="connsiteY3" fmla="*/ 522844 h 1534928"/>
                  <a:gd name="connsiteX4" fmla="*/ 1180376 w 1357180"/>
                  <a:gd name="connsiteY4" fmla="*/ 1534928 h 1534928"/>
                  <a:gd name="connsiteX5" fmla="*/ 0 w 1357180"/>
                  <a:gd name="connsiteY5" fmla="*/ 1269438 h 1534928"/>
                  <a:gd name="connsiteX0" fmla="*/ 0 w 1388340"/>
                  <a:gd name="connsiteY0" fmla="*/ 1269438 h 1534928"/>
                  <a:gd name="connsiteX1" fmla="*/ 564408 w 1388340"/>
                  <a:gd name="connsiteY1" fmla="*/ 189185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269438 h 1534928"/>
                  <a:gd name="connsiteX1" fmla="*/ 564408 w 1388340"/>
                  <a:gd name="connsiteY1" fmla="*/ 137341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321282 h 1586772"/>
                  <a:gd name="connsiteX1" fmla="*/ 564408 w 1388340"/>
                  <a:gd name="connsiteY1" fmla="*/ 189185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44875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25342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8340" h="1586772">
                    <a:moveTo>
                      <a:pt x="0" y="1321282"/>
                    </a:moveTo>
                    <a:lnTo>
                      <a:pt x="525342" y="189186"/>
                    </a:lnTo>
                    <a:lnTo>
                      <a:pt x="1210426" y="0"/>
                    </a:lnTo>
                    <a:lnTo>
                      <a:pt x="1388340" y="458657"/>
                    </a:lnTo>
                    <a:lnTo>
                      <a:pt x="1180376" y="1586772"/>
                    </a:lnTo>
                    <a:lnTo>
                      <a:pt x="0" y="1321282"/>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51" name="Text Box 6"/>
              <p:cNvSpPr txBox="1">
                <a:spLocks noChangeArrowheads="1"/>
              </p:cNvSpPr>
              <p:nvPr/>
            </p:nvSpPr>
            <p:spPr bwMode="auto">
              <a:xfrm rot="17282728">
                <a:off x="1613265" y="5336329"/>
                <a:ext cx="771943" cy="8659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Aus-blick</a:t>
                </a:r>
                <a:endParaRPr kumimoji="0" lang="de-DE" altLang="de-DE" sz="800" i="0" u="none" strike="noStrike" cap="none" normalizeH="0" baseline="0" dirty="0">
                  <a:ln>
                    <a:noFill/>
                  </a:ln>
                  <a:solidFill>
                    <a:schemeClr val="tx1"/>
                  </a:solidFill>
                  <a:effectLst/>
                  <a:latin typeface="Arial" pitchFamily="34" charset="0"/>
                  <a:cs typeface="Arial" pitchFamily="34" charset="0"/>
                </a:endParaRPr>
              </a:p>
            </p:txBody>
          </p:sp>
        </p:grpSp>
        <p:grpSp>
          <p:nvGrpSpPr>
            <p:cNvPr id="40" name="Gruppieren 39"/>
            <p:cNvGrpSpPr/>
            <p:nvPr/>
          </p:nvGrpSpPr>
          <p:grpSpPr>
            <a:xfrm>
              <a:off x="1814661" y="4310015"/>
              <a:ext cx="5114346" cy="1069918"/>
              <a:chOff x="1814661" y="4310015"/>
              <a:chExt cx="5114346" cy="1069918"/>
            </a:xfrm>
          </p:grpSpPr>
          <p:sp>
            <p:nvSpPr>
              <p:cNvPr id="48" name="Freeform 5"/>
              <p:cNvSpPr>
                <a:spLocks/>
              </p:cNvSpPr>
              <p:nvPr/>
            </p:nvSpPr>
            <p:spPr bwMode="auto">
              <a:xfrm>
                <a:off x="1814661" y="4310015"/>
                <a:ext cx="5114346" cy="1069918"/>
              </a:xfrm>
              <a:custGeom>
                <a:avLst/>
                <a:gdLst>
                  <a:gd name="T0" fmla="*/ 0 w 7570979"/>
                  <a:gd name="T1" fmla="*/ 1734207 h 2301765"/>
                  <a:gd name="T2" fmla="*/ 725214 w 7570979"/>
                  <a:gd name="T3" fmla="*/ 1497724 h 2301765"/>
                  <a:gd name="T4" fmla="*/ 882869 w 7570979"/>
                  <a:gd name="T5" fmla="*/ 1970689 h 2301765"/>
                  <a:gd name="T6" fmla="*/ 6385035 w 7570979"/>
                  <a:gd name="T7" fmla="*/ 1891862 h 2301765"/>
                  <a:gd name="T8" fmla="*/ 6653049 w 7570979"/>
                  <a:gd name="T9" fmla="*/ 2301765 h 2301765"/>
                  <a:gd name="T10" fmla="*/ 7236373 w 7570979"/>
                  <a:gd name="T11" fmla="*/ 2081048 h 2301765"/>
                  <a:gd name="T12" fmla="*/ 0 w 7570979"/>
                  <a:gd name="T13" fmla="*/ 1734207 h 2301765"/>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653049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65480 w 7605494"/>
                  <a:gd name="connsiteY3" fmla="*/ 1345967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81061 w 7605494"/>
                  <a:gd name="connsiteY3" fmla="*/ 1476501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886405"/>
                  <a:gd name="connsiteX1" fmla="*/ 725214 w 7605494"/>
                  <a:gd name="connsiteY1" fmla="*/ 937325 h 1886405"/>
                  <a:gd name="connsiteX2" fmla="*/ 882869 w 7605494"/>
                  <a:gd name="connsiteY2" fmla="*/ 1410290 h 1886405"/>
                  <a:gd name="connsiteX3" fmla="*/ 6681061 w 7605494"/>
                  <a:gd name="connsiteY3" fmla="*/ 1476501 h 1886405"/>
                  <a:gd name="connsiteX4" fmla="*/ 6902335 w 7605494"/>
                  <a:gd name="connsiteY4" fmla="*/ 1886405 h 1886405"/>
                  <a:gd name="connsiteX5" fmla="*/ 7594719 w 7605494"/>
                  <a:gd name="connsiteY5" fmla="*/ 1520648 h 1886405"/>
                  <a:gd name="connsiteX6" fmla="*/ 0 w 7605494"/>
                  <a:gd name="connsiteY6" fmla="*/ 1173808 h 1886405"/>
                  <a:gd name="connsiteX0" fmla="*/ 0 w 7527702"/>
                  <a:gd name="connsiteY0" fmla="*/ 1083314 h 1795911"/>
                  <a:gd name="connsiteX1" fmla="*/ 725214 w 7527702"/>
                  <a:gd name="connsiteY1" fmla="*/ 846831 h 1795911"/>
                  <a:gd name="connsiteX2" fmla="*/ 882869 w 7527702"/>
                  <a:gd name="connsiteY2" fmla="*/ 1319796 h 1795911"/>
                  <a:gd name="connsiteX3" fmla="*/ 6681061 w 7527702"/>
                  <a:gd name="connsiteY3" fmla="*/ 1386007 h 1795911"/>
                  <a:gd name="connsiteX4" fmla="*/ 6902335 w 7527702"/>
                  <a:gd name="connsiteY4" fmla="*/ 1795911 h 1795911"/>
                  <a:gd name="connsiteX5" fmla="*/ 7516819 w 7527702"/>
                  <a:gd name="connsiteY5" fmla="*/ 1647712 h 1795911"/>
                  <a:gd name="connsiteX6" fmla="*/ 0 w 7527702"/>
                  <a:gd name="connsiteY6" fmla="*/ 1083314 h 1795911"/>
                  <a:gd name="connsiteX0" fmla="*/ 0 w 7527703"/>
                  <a:gd name="connsiteY0" fmla="*/ 1083314 h 1795911"/>
                  <a:gd name="connsiteX1" fmla="*/ 725214 w 7527703"/>
                  <a:gd name="connsiteY1" fmla="*/ 846831 h 1795911"/>
                  <a:gd name="connsiteX2" fmla="*/ 882869 w 7527703"/>
                  <a:gd name="connsiteY2" fmla="*/ 1319796 h 1795911"/>
                  <a:gd name="connsiteX3" fmla="*/ 6681062 w 7527703"/>
                  <a:gd name="connsiteY3" fmla="*/ 1386007 h 1795911"/>
                  <a:gd name="connsiteX4" fmla="*/ 6902335 w 7527703"/>
                  <a:gd name="connsiteY4" fmla="*/ 1795911 h 1795911"/>
                  <a:gd name="connsiteX5" fmla="*/ 7516819 w 7527703"/>
                  <a:gd name="connsiteY5" fmla="*/ 1647712 h 1795911"/>
                  <a:gd name="connsiteX6" fmla="*/ 0 w 7527703"/>
                  <a:gd name="connsiteY6" fmla="*/ 1083314 h 1795911"/>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228619"/>
                  <a:gd name="connsiteY0" fmla="*/ 1538428 h 2251025"/>
                  <a:gd name="connsiteX1" fmla="*/ 725214 w 7228619"/>
                  <a:gd name="connsiteY1" fmla="*/ 1301945 h 2251025"/>
                  <a:gd name="connsiteX2" fmla="*/ 882869 w 7228619"/>
                  <a:gd name="connsiteY2" fmla="*/ 1774910 h 2251025"/>
                  <a:gd name="connsiteX3" fmla="*/ 6681062 w 7228619"/>
                  <a:gd name="connsiteY3" fmla="*/ 1841121 h 2251025"/>
                  <a:gd name="connsiteX4" fmla="*/ 6902335 w 7228619"/>
                  <a:gd name="connsiteY4" fmla="*/ 2251025 h 2251025"/>
                  <a:gd name="connsiteX5" fmla="*/ 7217296 w 7228619"/>
                  <a:gd name="connsiteY5" fmla="*/ 1173319 h 2251025"/>
                  <a:gd name="connsiteX6" fmla="*/ 0 w 7228619"/>
                  <a:gd name="connsiteY6" fmla="*/ 1538428 h 2251025"/>
                  <a:gd name="connsiteX0" fmla="*/ 0 w 7217296"/>
                  <a:gd name="connsiteY0" fmla="*/ 1090175 h 1802772"/>
                  <a:gd name="connsiteX1" fmla="*/ 725214 w 7217296"/>
                  <a:gd name="connsiteY1" fmla="*/ 853692 h 1802772"/>
                  <a:gd name="connsiteX2" fmla="*/ 882869 w 7217296"/>
                  <a:gd name="connsiteY2" fmla="*/ 1326657 h 1802772"/>
                  <a:gd name="connsiteX3" fmla="*/ 6681062 w 7217296"/>
                  <a:gd name="connsiteY3" fmla="*/ 1392868 h 1802772"/>
                  <a:gd name="connsiteX4" fmla="*/ 6902335 w 7217296"/>
                  <a:gd name="connsiteY4" fmla="*/ 1802772 h 1802772"/>
                  <a:gd name="connsiteX5" fmla="*/ 7217296 w 7217296"/>
                  <a:gd name="connsiteY5" fmla="*/ 725066 h 1802772"/>
                  <a:gd name="connsiteX6" fmla="*/ 0 w 7217296"/>
                  <a:gd name="connsiteY6" fmla="*/ 1090175 h 1802772"/>
                  <a:gd name="connsiteX0" fmla="*/ 0 w 7223105"/>
                  <a:gd name="connsiteY0" fmla="*/ 1090175 h 1392868"/>
                  <a:gd name="connsiteX1" fmla="*/ 725214 w 7223105"/>
                  <a:gd name="connsiteY1" fmla="*/ 853692 h 1392868"/>
                  <a:gd name="connsiteX2" fmla="*/ 882869 w 7223105"/>
                  <a:gd name="connsiteY2" fmla="*/ 1326657 h 1392868"/>
                  <a:gd name="connsiteX3" fmla="*/ 6681062 w 7223105"/>
                  <a:gd name="connsiteY3" fmla="*/ 1392868 h 1392868"/>
                  <a:gd name="connsiteX4" fmla="*/ 7223105 w 7223105"/>
                  <a:gd name="connsiteY4" fmla="*/ 1241387 h 1392868"/>
                  <a:gd name="connsiteX5" fmla="*/ 7217296 w 7223105"/>
                  <a:gd name="connsiteY5" fmla="*/ 725066 h 1392868"/>
                  <a:gd name="connsiteX6" fmla="*/ 0 w 7223105"/>
                  <a:gd name="connsiteY6" fmla="*/ 1090175 h 1392868"/>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642572 w 7223105"/>
                  <a:gd name="connsiteY3" fmla="*/ 1213702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319970"/>
                  <a:gd name="connsiteY0" fmla="*/ 1058619 h 1295101"/>
                  <a:gd name="connsiteX1" fmla="*/ 725214 w 7319970"/>
                  <a:gd name="connsiteY1" fmla="*/ 822136 h 1295101"/>
                  <a:gd name="connsiteX2" fmla="*/ 882869 w 7319970"/>
                  <a:gd name="connsiteY2" fmla="*/ 1295101 h 1295101"/>
                  <a:gd name="connsiteX3" fmla="*/ 6642572 w 7319970"/>
                  <a:gd name="connsiteY3" fmla="*/ 1182146 h 1295101"/>
                  <a:gd name="connsiteX4" fmla="*/ 7223105 w 7319970"/>
                  <a:gd name="connsiteY4" fmla="*/ 1209831 h 1295101"/>
                  <a:gd name="connsiteX5" fmla="*/ 7319942 w 7319970"/>
                  <a:gd name="connsiteY5" fmla="*/ 765177 h 1295101"/>
                  <a:gd name="connsiteX6" fmla="*/ 0 w 7319970"/>
                  <a:gd name="connsiteY6" fmla="*/ 1058619 h 1295101"/>
                  <a:gd name="connsiteX0" fmla="*/ 0 w 7319941"/>
                  <a:gd name="connsiteY0" fmla="*/ 1058619 h 1295101"/>
                  <a:gd name="connsiteX1" fmla="*/ 725214 w 7319941"/>
                  <a:gd name="connsiteY1" fmla="*/ 822136 h 1295101"/>
                  <a:gd name="connsiteX2" fmla="*/ 882869 w 7319941"/>
                  <a:gd name="connsiteY2" fmla="*/ 1295101 h 1295101"/>
                  <a:gd name="connsiteX3" fmla="*/ 6642572 w 7319941"/>
                  <a:gd name="connsiteY3" fmla="*/ 1182146 h 1295101"/>
                  <a:gd name="connsiteX4" fmla="*/ 7223105 w 7319941"/>
                  <a:gd name="connsiteY4" fmla="*/ 1209831 h 1295101"/>
                  <a:gd name="connsiteX5" fmla="*/ 7319942 w 7319941"/>
                  <a:gd name="connsiteY5" fmla="*/ 765177 h 1295101"/>
                  <a:gd name="connsiteX6" fmla="*/ 0 w 7319941"/>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141958 h 1378440"/>
                  <a:gd name="connsiteX1" fmla="*/ 725214 w 7319942"/>
                  <a:gd name="connsiteY1" fmla="*/ 905475 h 1378440"/>
                  <a:gd name="connsiteX2" fmla="*/ 882869 w 7319942"/>
                  <a:gd name="connsiteY2" fmla="*/ 1378440 h 1378440"/>
                  <a:gd name="connsiteX3" fmla="*/ 6642572 w 7319942"/>
                  <a:gd name="connsiteY3" fmla="*/ 1265485 h 1378440"/>
                  <a:gd name="connsiteX4" fmla="*/ 7223105 w 7319942"/>
                  <a:gd name="connsiteY4" fmla="*/ 1293170 h 1378440"/>
                  <a:gd name="connsiteX5" fmla="*/ 7319942 w 7319942"/>
                  <a:gd name="connsiteY5" fmla="*/ 848516 h 1378440"/>
                  <a:gd name="connsiteX6" fmla="*/ 0 w 7319942"/>
                  <a:gd name="connsiteY6" fmla="*/ 1141958 h 1378440"/>
                  <a:gd name="connsiteX0" fmla="*/ 0 w 7319942"/>
                  <a:gd name="connsiteY0" fmla="*/ 1189052 h 1425534"/>
                  <a:gd name="connsiteX1" fmla="*/ 725214 w 7319942"/>
                  <a:gd name="connsiteY1" fmla="*/ 952569 h 1425534"/>
                  <a:gd name="connsiteX2" fmla="*/ 882869 w 7319942"/>
                  <a:gd name="connsiteY2" fmla="*/ 1425534 h 1425534"/>
                  <a:gd name="connsiteX3" fmla="*/ 6642572 w 7319942"/>
                  <a:gd name="connsiteY3" fmla="*/ 1312579 h 1425534"/>
                  <a:gd name="connsiteX4" fmla="*/ 7223105 w 7319942"/>
                  <a:gd name="connsiteY4" fmla="*/ 1340264 h 1425534"/>
                  <a:gd name="connsiteX5" fmla="*/ 7319942 w 7319942"/>
                  <a:gd name="connsiteY5" fmla="*/ 895610 h 1425534"/>
                  <a:gd name="connsiteX6" fmla="*/ 0 w 7319942"/>
                  <a:gd name="connsiteY6" fmla="*/ 1189052 h 142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9942" h="1425534">
                    <a:moveTo>
                      <a:pt x="0" y="1189052"/>
                    </a:moveTo>
                    <a:lnTo>
                      <a:pt x="725214" y="952569"/>
                    </a:lnTo>
                    <a:lnTo>
                      <a:pt x="882869" y="1425534"/>
                    </a:lnTo>
                    <a:cubicBezTo>
                      <a:pt x="1852550" y="355874"/>
                      <a:pt x="6123633" y="904930"/>
                      <a:pt x="6642572" y="1312579"/>
                    </a:cubicBezTo>
                    <a:lnTo>
                      <a:pt x="7223105" y="1340264"/>
                    </a:lnTo>
                    <a:lnTo>
                      <a:pt x="7319942" y="895610"/>
                    </a:lnTo>
                    <a:cubicBezTo>
                      <a:pt x="6475399" y="78334"/>
                      <a:pt x="755230" y="-748210"/>
                      <a:pt x="0" y="1189052"/>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49" name="Text Box 7"/>
              <p:cNvSpPr txBox="1">
                <a:spLocks noChangeArrowheads="1"/>
              </p:cNvSpPr>
              <p:nvPr/>
            </p:nvSpPr>
            <p:spPr bwMode="auto">
              <a:xfrm rot="21303001">
                <a:off x="2657531" y="4473840"/>
                <a:ext cx="1898485" cy="686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Qualifizierung</a:t>
                </a:r>
                <a:endParaRPr kumimoji="0" lang="de-DE" altLang="de-DE" sz="100" i="0" u="none" strike="noStrike" cap="none" normalizeH="0" baseline="0" dirty="0">
                  <a:ln>
                    <a:noFill/>
                  </a:ln>
                  <a:solidFill>
                    <a:schemeClr val="tx1"/>
                  </a:solidFill>
                  <a:effectLst/>
                  <a:latin typeface="Arial" pitchFamily="34" charset="0"/>
                  <a:cs typeface="Arial" pitchFamily="34" charset="0"/>
                </a:endParaRPr>
              </a:p>
            </p:txBody>
          </p:sp>
        </p:grpSp>
        <p:grpSp>
          <p:nvGrpSpPr>
            <p:cNvPr id="41" name="Gruppieren 40"/>
            <p:cNvGrpSpPr/>
            <p:nvPr/>
          </p:nvGrpSpPr>
          <p:grpSpPr>
            <a:xfrm>
              <a:off x="6275934" y="951329"/>
              <a:ext cx="1018870" cy="1532948"/>
              <a:chOff x="6275934" y="951329"/>
              <a:chExt cx="1018870" cy="1532948"/>
            </a:xfrm>
          </p:grpSpPr>
          <p:sp>
            <p:nvSpPr>
              <p:cNvPr id="46" name="Freeform 9"/>
              <p:cNvSpPr>
                <a:spLocks/>
              </p:cNvSpPr>
              <p:nvPr/>
            </p:nvSpPr>
            <p:spPr bwMode="auto">
              <a:xfrm rot="756605">
                <a:off x="6275934" y="951329"/>
                <a:ext cx="944192" cy="1532948"/>
              </a:xfrm>
              <a:custGeom>
                <a:avLst/>
                <a:gdLst>
                  <a:gd name="T0" fmla="*/ 31531 w 1166648"/>
                  <a:gd name="T1" fmla="*/ 1355835 h 1450428"/>
                  <a:gd name="T2" fmla="*/ 567558 w 1166648"/>
                  <a:gd name="T3" fmla="*/ 1056290 h 1450428"/>
                  <a:gd name="T4" fmla="*/ 1087821 w 1166648"/>
                  <a:gd name="T5" fmla="*/ 1450428 h 1450428"/>
                  <a:gd name="T6" fmla="*/ 1166648 w 1166648"/>
                  <a:gd name="T7" fmla="*/ 457200 h 1450428"/>
                  <a:gd name="T8" fmla="*/ 599090 w 1166648"/>
                  <a:gd name="T9" fmla="*/ 0 h 1450428"/>
                  <a:gd name="T10" fmla="*/ 0 w 1166648"/>
                  <a:gd name="T11" fmla="*/ 457200 h 1450428"/>
                  <a:gd name="T12" fmla="*/ 31531 w 1166648"/>
                  <a:gd name="T13" fmla="*/ 1355835 h 1450428"/>
                  <a:gd name="connsiteX0" fmla="*/ 31531 w 1386311"/>
                  <a:gd name="connsiteY0" fmla="*/ 1355835 h 1450428"/>
                  <a:gd name="connsiteX1" fmla="*/ 567558 w 1386311"/>
                  <a:gd name="connsiteY1" fmla="*/ 1056290 h 1450428"/>
                  <a:gd name="connsiteX2" fmla="*/ 1087821 w 1386311"/>
                  <a:gd name="connsiteY2" fmla="*/ 1450428 h 1450428"/>
                  <a:gd name="connsiteX3" fmla="*/ 1386312 w 1386311"/>
                  <a:gd name="connsiteY3" fmla="*/ 441178 h 1450428"/>
                  <a:gd name="connsiteX4" fmla="*/ 599090 w 1386311"/>
                  <a:gd name="connsiteY4" fmla="*/ 0 h 1450428"/>
                  <a:gd name="connsiteX5" fmla="*/ 0 w 1386311"/>
                  <a:gd name="connsiteY5" fmla="*/ 457200 h 1450428"/>
                  <a:gd name="connsiteX6" fmla="*/ 31531 w 1386311"/>
                  <a:gd name="connsiteY6" fmla="*/ 1355835 h 1450428"/>
                  <a:gd name="connsiteX0" fmla="*/ 31531 w 1386312"/>
                  <a:gd name="connsiteY0" fmla="*/ 1620488 h 1715081"/>
                  <a:gd name="connsiteX1" fmla="*/ 567558 w 1386312"/>
                  <a:gd name="connsiteY1" fmla="*/ 1320943 h 1715081"/>
                  <a:gd name="connsiteX2" fmla="*/ 1087821 w 1386312"/>
                  <a:gd name="connsiteY2" fmla="*/ 1715081 h 1715081"/>
                  <a:gd name="connsiteX3" fmla="*/ 1386312 w 1386312"/>
                  <a:gd name="connsiteY3" fmla="*/ 705831 h 1715081"/>
                  <a:gd name="connsiteX4" fmla="*/ 870764 w 1386312"/>
                  <a:gd name="connsiteY4" fmla="*/ 1 h 1715081"/>
                  <a:gd name="connsiteX5" fmla="*/ 0 w 1386312"/>
                  <a:gd name="connsiteY5" fmla="*/ 721853 h 1715081"/>
                  <a:gd name="connsiteX6" fmla="*/ 31531 w 1386312"/>
                  <a:gd name="connsiteY6" fmla="*/ 1620488 h 1715081"/>
                  <a:gd name="connsiteX0" fmla="*/ 0 w 1354781"/>
                  <a:gd name="connsiteY0" fmla="*/ 1620487 h 1715080"/>
                  <a:gd name="connsiteX1" fmla="*/ 536027 w 1354781"/>
                  <a:gd name="connsiteY1" fmla="*/ 1320942 h 1715080"/>
                  <a:gd name="connsiteX2" fmla="*/ 1056290 w 1354781"/>
                  <a:gd name="connsiteY2" fmla="*/ 1715080 h 1715080"/>
                  <a:gd name="connsiteX3" fmla="*/ 1354781 w 1354781"/>
                  <a:gd name="connsiteY3" fmla="*/ 705830 h 1715080"/>
                  <a:gd name="connsiteX4" fmla="*/ 839233 w 1354781"/>
                  <a:gd name="connsiteY4" fmla="*/ 0 h 1715080"/>
                  <a:gd name="connsiteX5" fmla="*/ 118712 w 1354781"/>
                  <a:gd name="connsiteY5" fmla="*/ 616252 h 1715080"/>
                  <a:gd name="connsiteX6" fmla="*/ 0 w 1354781"/>
                  <a:gd name="connsiteY6" fmla="*/ 1620487 h 1715080"/>
                  <a:gd name="connsiteX0" fmla="*/ 0 w 1290561"/>
                  <a:gd name="connsiteY0" fmla="*/ 1621976 h 1715080"/>
                  <a:gd name="connsiteX1" fmla="*/ 471807 w 1290561"/>
                  <a:gd name="connsiteY1" fmla="*/ 1320942 h 1715080"/>
                  <a:gd name="connsiteX2" fmla="*/ 992070 w 1290561"/>
                  <a:gd name="connsiteY2" fmla="*/ 1715080 h 1715080"/>
                  <a:gd name="connsiteX3" fmla="*/ 1290561 w 1290561"/>
                  <a:gd name="connsiteY3" fmla="*/ 705830 h 1715080"/>
                  <a:gd name="connsiteX4" fmla="*/ 775013 w 1290561"/>
                  <a:gd name="connsiteY4" fmla="*/ 0 h 1715080"/>
                  <a:gd name="connsiteX5" fmla="*/ 54492 w 1290561"/>
                  <a:gd name="connsiteY5" fmla="*/ 616252 h 1715080"/>
                  <a:gd name="connsiteX6" fmla="*/ 0 w 1290561"/>
                  <a:gd name="connsiteY6" fmla="*/ 1621976 h 1715080"/>
                  <a:gd name="connsiteX0" fmla="*/ 0 w 1305767"/>
                  <a:gd name="connsiteY0" fmla="*/ 1624647 h 1715080"/>
                  <a:gd name="connsiteX1" fmla="*/ 487013 w 1305767"/>
                  <a:gd name="connsiteY1" fmla="*/ 1320942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15080"/>
                  <a:gd name="connsiteX1" fmla="*/ 473609 w 1305767"/>
                  <a:gd name="connsiteY1" fmla="*/ 1385988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23096"/>
                  <a:gd name="connsiteX1" fmla="*/ 473609 w 1305767"/>
                  <a:gd name="connsiteY1" fmla="*/ 1385988 h 1723096"/>
                  <a:gd name="connsiteX2" fmla="*/ 961663 w 1305767"/>
                  <a:gd name="connsiteY2" fmla="*/ 1723095 h 1723096"/>
                  <a:gd name="connsiteX3" fmla="*/ 1305767 w 1305767"/>
                  <a:gd name="connsiteY3" fmla="*/ 705830 h 1723096"/>
                  <a:gd name="connsiteX4" fmla="*/ 790219 w 1305767"/>
                  <a:gd name="connsiteY4" fmla="*/ 0 h 1723096"/>
                  <a:gd name="connsiteX5" fmla="*/ 69698 w 1305767"/>
                  <a:gd name="connsiteY5" fmla="*/ 616252 h 1723096"/>
                  <a:gd name="connsiteX6" fmla="*/ 0 w 1305767"/>
                  <a:gd name="connsiteY6" fmla="*/ 1624647 h 1723096"/>
                  <a:gd name="connsiteX0" fmla="*/ 0 w 1351380"/>
                  <a:gd name="connsiteY0" fmla="*/ 1632661 h 1723095"/>
                  <a:gd name="connsiteX1" fmla="*/ 519222 w 1351380"/>
                  <a:gd name="connsiteY1" fmla="*/ 1385988 h 1723095"/>
                  <a:gd name="connsiteX2" fmla="*/ 1007276 w 1351380"/>
                  <a:gd name="connsiteY2" fmla="*/ 1723095 h 1723095"/>
                  <a:gd name="connsiteX3" fmla="*/ 1351380 w 1351380"/>
                  <a:gd name="connsiteY3" fmla="*/ 705830 h 1723095"/>
                  <a:gd name="connsiteX4" fmla="*/ 835832 w 1351380"/>
                  <a:gd name="connsiteY4" fmla="*/ 0 h 1723095"/>
                  <a:gd name="connsiteX5" fmla="*/ 115311 w 1351380"/>
                  <a:gd name="connsiteY5" fmla="*/ 616252 h 1723095"/>
                  <a:gd name="connsiteX6" fmla="*/ 0 w 1351380"/>
                  <a:gd name="connsiteY6" fmla="*/ 1632661 h 172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380" h="1723095">
                    <a:moveTo>
                      <a:pt x="0" y="1632661"/>
                    </a:moveTo>
                    <a:lnTo>
                      <a:pt x="519222" y="1385988"/>
                    </a:lnTo>
                    <a:lnTo>
                      <a:pt x="1007276" y="1723095"/>
                    </a:lnTo>
                    <a:lnTo>
                      <a:pt x="1351380" y="705830"/>
                    </a:lnTo>
                    <a:lnTo>
                      <a:pt x="835832" y="0"/>
                    </a:lnTo>
                    <a:lnTo>
                      <a:pt x="115311" y="616252"/>
                    </a:lnTo>
                    <a:lnTo>
                      <a:pt x="0" y="1632661"/>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47" name="Text Box 10"/>
              <p:cNvSpPr txBox="1">
                <a:spLocks noChangeArrowheads="1"/>
              </p:cNvSpPr>
              <p:nvPr/>
            </p:nvSpPr>
            <p:spPr bwMode="auto">
              <a:xfrm rot="17744282">
                <a:off x="6423985" y="1471296"/>
                <a:ext cx="983494" cy="7581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 Refl.</a:t>
                </a:r>
                <a:endParaRPr kumimoji="0" lang="de-DE" altLang="de-DE" sz="100" i="0" u="none" strike="noStrike" cap="none" normalizeH="0" baseline="0" dirty="0">
                  <a:ln>
                    <a:noFill/>
                  </a:ln>
                  <a:solidFill>
                    <a:schemeClr val="tx1"/>
                  </a:solidFill>
                  <a:effectLst/>
                  <a:latin typeface="Arial" pitchFamily="34" charset="0"/>
                  <a:cs typeface="Arial" pitchFamily="34" charset="0"/>
                </a:endParaRPr>
              </a:p>
            </p:txBody>
          </p:sp>
        </p:grpSp>
        <p:grpSp>
          <p:nvGrpSpPr>
            <p:cNvPr id="42" name="Gruppieren 41"/>
            <p:cNvGrpSpPr/>
            <p:nvPr/>
          </p:nvGrpSpPr>
          <p:grpSpPr>
            <a:xfrm>
              <a:off x="4713546" y="2210718"/>
              <a:ext cx="2495837" cy="3698328"/>
              <a:chOff x="4713546" y="2210718"/>
              <a:chExt cx="2495837" cy="3698328"/>
            </a:xfrm>
          </p:grpSpPr>
          <p:sp>
            <p:nvSpPr>
              <p:cNvPr id="44" name="Freeform 3"/>
              <p:cNvSpPr>
                <a:spLocks/>
              </p:cNvSpPr>
              <p:nvPr/>
            </p:nvSpPr>
            <p:spPr bwMode="auto">
              <a:xfrm>
                <a:off x="4713546" y="2210718"/>
                <a:ext cx="2495837" cy="3698328"/>
              </a:xfrm>
              <a:custGeom>
                <a:avLst/>
                <a:gdLst>
                  <a:gd name="T0" fmla="*/ 2688687 w 3507552"/>
                  <a:gd name="T1" fmla="*/ 4323516 h 6038193"/>
                  <a:gd name="T2" fmla="*/ 2907051 w 3507552"/>
                  <a:gd name="T3" fmla="*/ 4773892 h 6038193"/>
                  <a:gd name="T4" fmla="*/ 3507552 w 3507552"/>
                  <a:gd name="T5" fmla="*/ 4678358 h 6038193"/>
                  <a:gd name="T6" fmla="*/ 212795 w 3507552"/>
                  <a:gd name="T7" fmla="*/ 4146331 h 6038193"/>
                  <a:gd name="T8" fmla="*/ 2230781 w 3507552"/>
                  <a:gd name="T9" fmla="*/ 141889 h 6038193"/>
                  <a:gd name="T10" fmla="*/ 2766808 w 3507552"/>
                  <a:gd name="T11" fmla="*/ 0 h 6038193"/>
                  <a:gd name="T12" fmla="*/ 3176712 w 3507552"/>
                  <a:gd name="T13" fmla="*/ 457200 h 6038193"/>
                  <a:gd name="T14" fmla="*/ 1079898 w 3507552"/>
                  <a:gd name="T15" fmla="*/ 3767958 h 6038193"/>
                  <a:gd name="T16" fmla="*/ 2688687 w 3507552"/>
                  <a:gd name="T17" fmla="*/ 4323516 h 6038193"/>
                  <a:gd name="connsiteX0" fmla="*/ 2544580 w 3312122"/>
                  <a:gd name="connsiteY0" fmla="*/ 4192128 h 5312932"/>
                  <a:gd name="connsiteX1" fmla="*/ 2711621 w 3312122"/>
                  <a:gd name="connsiteY1" fmla="*/ 4773892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4580 w 3312122"/>
                  <a:gd name="connsiteY0" fmla="*/ 4192128 h 5312932"/>
                  <a:gd name="connsiteX1" fmla="*/ 3096545 w 3312122"/>
                  <a:gd name="connsiteY1" fmla="*/ 4236395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1531 w 3180764"/>
                  <a:gd name="connsiteY0" fmla="*/ 4192128 h 4642871"/>
                  <a:gd name="connsiteX1" fmla="*/ 3093496 w 3180764"/>
                  <a:gd name="connsiteY1" fmla="*/ 4236395 h 4642871"/>
                  <a:gd name="connsiteX2" fmla="*/ 3180764 w 3180764"/>
                  <a:gd name="connsiteY2" fmla="*/ 3675029 h 4642871"/>
                  <a:gd name="connsiteX3" fmla="*/ 14316 w 3180764"/>
                  <a:gd name="connsiteY3" fmla="*/ 4146331 h 4642871"/>
                  <a:gd name="connsiteX4" fmla="*/ 2032302 w 3180764"/>
                  <a:gd name="connsiteY4" fmla="*/ 141889 h 4642871"/>
                  <a:gd name="connsiteX5" fmla="*/ 2568329 w 3180764"/>
                  <a:gd name="connsiteY5" fmla="*/ 0 h 4642871"/>
                  <a:gd name="connsiteX6" fmla="*/ 2978233 w 3180764"/>
                  <a:gd name="connsiteY6" fmla="*/ 457200 h 4642871"/>
                  <a:gd name="connsiteX7" fmla="*/ 881419 w 3180764"/>
                  <a:gd name="connsiteY7" fmla="*/ 3767958 h 4642871"/>
                  <a:gd name="connsiteX8" fmla="*/ 2541531 w 3180764"/>
                  <a:gd name="connsiteY8" fmla="*/ 4192128 h 4642871"/>
                  <a:gd name="connsiteX0" fmla="*/ 2541531 w 3299560"/>
                  <a:gd name="connsiteY0" fmla="*/ 4192128 h 4905639"/>
                  <a:gd name="connsiteX1" fmla="*/ 3093496 w 3299560"/>
                  <a:gd name="connsiteY1" fmla="*/ 4236395 h 4905639"/>
                  <a:gd name="connsiteX2" fmla="*/ 3180764 w 3299560"/>
                  <a:gd name="connsiteY2" fmla="*/ 3675029 h 4905639"/>
                  <a:gd name="connsiteX3" fmla="*/ 14316 w 3299560"/>
                  <a:gd name="connsiteY3" fmla="*/ 4146331 h 4905639"/>
                  <a:gd name="connsiteX4" fmla="*/ 2032302 w 3299560"/>
                  <a:gd name="connsiteY4" fmla="*/ 141889 h 4905639"/>
                  <a:gd name="connsiteX5" fmla="*/ 2568329 w 3299560"/>
                  <a:gd name="connsiteY5" fmla="*/ 0 h 4905639"/>
                  <a:gd name="connsiteX6" fmla="*/ 2978233 w 3299560"/>
                  <a:gd name="connsiteY6" fmla="*/ 457200 h 4905639"/>
                  <a:gd name="connsiteX7" fmla="*/ 881419 w 3299560"/>
                  <a:gd name="connsiteY7" fmla="*/ 3767958 h 4905639"/>
                  <a:gd name="connsiteX8" fmla="*/ 2541531 w 3299560"/>
                  <a:gd name="connsiteY8" fmla="*/ 4192128 h 4905639"/>
                  <a:gd name="connsiteX0" fmla="*/ 2532707 w 3288757"/>
                  <a:gd name="connsiteY0" fmla="*/ 4192128 h 5014456"/>
                  <a:gd name="connsiteX1" fmla="*/ 3084672 w 3288757"/>
                  <a:gd name="connsiteY1" fmla="*/ 4236395 h 5014456"/>
                  <a:gd name="connsiteX2" fmla="*/ 3171940 w 3288757"/>
                  <a:gd name="connsiteY2" fmla="*/ 3675029 h 5014456"/>
                  <a:gd name="connsiteX3" fmla="*/ 5492 w 3288757"/>
                  <a:gd name="connsiteY3" fmla="*/ 4146331 h 5014456"/>
                  <a:gd name="connsiteX4" fmla="*/ 2023478 w 3288757"/>
                  <a:gd name="connsiteY4" fmla="*/ 141889 h 5014456"/>
                  <a:gd name="connsiteX5" fmla="*/ 2559505 w 3288757"/>
                  <a:gd name="connsiteY5" fmla="*/ 0 h 5014456"/>
                  <a:gd name="connsiteX6" fmla="*/ 2969409 w 3288757"/>
                  <a:gd name="connsiteY6" fmla="*/ 457200 h 5014456"/>
                  <a:gd name="connsiteX7" fmla="*/ 872595 w 3288757"/>
                  <a:gd name="connsiteY7" fmla="*/ 3767958 h 5014456"/>
                  <a:gd name="connsiteX8" fmla="*/ 2532707 w 3288757"/>
                  <a:gd name="connsiteY8" fmla="*/ 4192128 h 5014456"/>
                  <a:gd name="connsiteX0" fmla="*/ 2532707 w 3288756"/>
                  <a:gd name="connsiteY0" fmla="*/ 4192128 h 5014455"/>
                  <a:gd name="connsiteX1" fmla="*/ 3084672 w 3288756"/>
                  <a:gd name="connsiteY1" fmla="*/ 4236395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10333 w 3288756"/>
                  <a:gd name="connsiteY1" fmla="*/ 4200563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68240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68240 h 5014455"/>
                  <a:gd name="connsiteX0" fmla="*/ 2540951 w 3273905"/>
                  <a:gd name="connsiteY0" fmla="*/ 4168240 h 4905638"/>
                  <a:gd name="connsiteX1" fmla="*/ 3144238 w 3273905"/>
                  <a:gd name="connsiteY1" fmla="*/ 4176674 h 4905638"/>
                  <a:gd name="connsiteX2" fmla="*/ 3154523 w 3273905"/>
                  <a:gd name="connsiteY2" fmla="*/ 3675029 h 4905638"/>
                  <a:gd name="connsiteX3" fmla="*/ 13736 w 3273905"/>
                  <a:gd name="connsiteY3" fmla="*/ 4146331 h 4905638"/>
                  <a:gd name="connsiteX4" fmla="*/ 2031722 w 3273905"/>
                  <a:gd name="connsiteY4" fmla="*/ 141889 h 4905638"/>
                  <a:gd name="connsiteX5" fmla="*/ 2567749 w 3273905"/>
                  <a:gd name="connsiteY5" fmla="*/ 0 h 4905638"/>
                  <a:gd name="connsiteX6" fmla="*/ 2977653 w 3273905"/>
                  <a:gd name="connsiteY6" fmla="*/ 457200 h 4905638"/>
                  <a:gd name="connsiteX7" fmla="*/ 880839 w 3273905"/>
                  <a:gd name="connsiteY7" fmla="*/ 3767958 h 4905638"/>
                  <a:gd name="connsiteX8" fmla="*/ 2540951 w 3273905"/>
                  <a:gd name="connsiteY8" fmla="*/ 4168240 h 4905638"/>
                  <a:gd name="connsiteX0" fmla="*/ 2540951 w 3528987"/>
                  <a:gd name="connsiteY0" fmla="*/ 4168240 h 4740330"/>
                  <a:gd name="connsiteX1" fmla="*/ 3144238 w 3528987"/>
                  <a:gd name="connsiteY1" fmla="*/ 4176674 h 4740330"/>
                  <a:gd name="connsiteX2" fmla="*/ 3154523 w 3528987"/>
                  <a:gd name="connsiteY2" fmla="*/ 3675029 h 4740330"/>
                  <a:gd name="connsiteX3" fmla="*/ 13736 w 3528987"/>
                  <a:gd name="connsiteY3" fmla="*/ 4146331 h 4740330"/>
                  <a:gd name="connsiteX4" fmla="*/ 2031722 w 3528987"/>
                  <a:gd name="connsiteY4" fmla="*/ 141889 h 4740330"/>
                  <a:gd name="connsiteX5" fmla="*/ 2567749 w 3528987"/>
                  <a:gd name="connsiteY5" fmla="*/ 0 h 4740330"/>
                  <a:gd name="connsiteX6" fmla="*/ 2977653 w 3528987"/>
                  <a:gd name="connsiteY6" fmla="*/ 457200 h 4740330"/>
                  <a:gd name="connsiteX7" fmla="*/ 880839 w 3528987"/>
                  <a:gd name="connsiteY7" fmla="*/ 3767958 h 4740330"/>
                  <a:gd name="connsiteX8" fmla="*/ 2540951 w 3528987"/>
                  <a:gd name="connsiteY8" fmla="*/ 4168240 h 4740330"/>
                  <a:gd name="connsiteX0" fmla="*/ 2540951 w 3528986"/>
                  <a:gd name="connsiteY0" fmla="*/ 4168240 h 4740330"/>
                  <a:gd name="connsiteX1" fmla="*/ 3144238 w 3528986"/>
                  <a:gd name="connsiteY1" fmla="*/ 4176674 h 4740330"/>
                  <a:gd name="connsiteX2" fmla="*/ 3154523 w 3528986"/>
                  <a:gd name="connsiteY2" fmla="*/ 3675029 h 4740330"/>
                  <a:gd name="connsiteX3" fmla="*/ 13736 w 3528986"/>
                  <a:gd name="connsiteY3" fmla="*/ 4146331 h 4740330"/>
                  <a:gd name="connsiteX4" fmla="*/ 2031722 w 3528986"/>
                  <a:gd name="connsiteY4" fmla="*/ 141889 h 4740330"/>
                  <a:gd name="connsiteX5" fmla="*/ 2567749 w 3528986"/>
                  <a:gd name="connsiteY5" fmla="*/ 0 h 4740330"/>
                  <a:gd name="connsiteX6" fmla="*/ 2977653 w 3528986"/>
                  <a:gd name="connsiteY6" fmla="*/ 457200 h 4740330"/>
                  <a:gd name="connsiteX7" fmla="*/ 880839 w 3528986"/>
                  <a:gd name="connsiteY7" fmla="*/ 3767958 h 4740330"/>
                  <a:gd name="connsiteX8" fmla="*/ 2540951 w 3528986"/>
                  <a:gd name="connsiteY8" fmla="*/ 4168240 h 4740330"/>
                  <a:gd name="connsiteX0" fmla="*/ 2529461 w 3510646"/>
                  <a:gd name="connsiteY0" fmla="*/ 4168240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1 w 3510646"/>
                  <a:gd name="connsiteY8" fmla="*/ 4168240 h 4943563"/>
                  <a:gd name="connsiteX0" fmla="*/ 2529462 w 3510646"/>
                  <a:gd name="connsiteY0" fmla="*/ 4156296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2 w 3510646"/>
                  <a:gd name="connsiteY8" fmla="*/ 4156296 h 4943563"/>
                  <a:gd name="connsiteX0" fmla="*/ 2542421 w 3591180"/>
                  <a:gd name="connsiteY0" fmla="*/ 4156296 h 4782347"/>
                  <a:gd name="connsiteX1" fmla="*/ 3145707 w 3591180"/>
                  <a:gd name="connsiteY1" fmla="*/ 4176674 h 4782347"/>
                  <a:gd name="connsiteX2" fmla="*/ 3220147 w 3591180"/>
                  <a:gd name="connsiteY2" fmla="*/ 3746695 h 4782347"/>
                  <a:gd name="connsiteX3" fmla="*/ 15205 w 3591180"/>
                  <a:gd name="connsiteY3" fmla="*/ 4146331 h 4782347"/>
                  <a:gd name="connsiteX4" fmla="*/ 2033191 w 3591180"/>
                  <a:gd name="connsiteY4" fmla="*/ 141889 h 4782347"/>
                  <a:gd name="connsiteX5" fmla="*/ 2569218 w 3591180"/>
                  <a:gd name="connsiteY5" fmla="*/ 0 h 4782347"/>
                  <a:gd name="connsiteX6" fmla="*/ 2979122 w 3591180"/>
                  <a:gd name="connsiteY6" fmla="*/ 457200 h 4782347"/>
                  <a:gd name="connsiteX7" fmla="*/ 882308 w 3591180"/>
                  <a:gd name="connsiteY7" fmla="*/ 3767958 h 4782347"/>
                  <a:gd name="connsiteX8" fmla="*/ 2542421 w 3591180"/>
                  <a:gd name="connsiteY8" fmla="*/ 4156296 h 4782347"/>
                  <a:gd name="connsiteX0" fmla="*/ 2542421 w 3591181"/>
                  <a:gd name="connsiteY0" fmla="*/ 4156296 h 4782346"/>
                  <a:gd name="connsiteX1" fmla="*/ 3132877 w 3591181"/>
                  <a:gd name="connsiteY1" fmla="*/ 4176675 h 4782346"/>
                  <a:gd name="connsiteX2" fmla="*/ 3220147 w 3591181"/>
                  <a:gd name="connsiteY2" fmla="*/ 3746695 h 4782346"/>
                  <a:gd name="connsiteX3" fmla="*/ 15205 w 3591181"/>
                  <a:gd name="connsiteY3" fmla="*/ 4146331 h 4782346"/>
                  <a:gd name="connsiteX4" fmla="*/ 2033191 w 3591181"/>
                  <a:gd name="connsiteY4" fmla="*/ 141889 h 4782346"/>
                  <a:gd name="connsiteX5" fmla="*/ 2569218 w 3591181"/>
                  <a:gd name="connsiteY5" fmla="*/ 0 h 4782346"/>
                  <a:gd name="connsiteX6" fmla="*/ 2979122 w 3591181"/>
                  <a:gd name="connsiteY6" fmla="*/ 457200 h 4782346"/>
                  <a:gd name="connsiteX7" fmla="*/ 882308 w 3591181"/>
                  <a:gd name="connsiteY7" fmla="*/ 3767958 h 4782346"/>
                  <a:gd name="connsiteX8" fmla="*/ 2542421 w 3591181"/>
                  <a:gd name="connsiteY8" fmla="*/ 4156296 h 4782346"/>
                  <a:gd name="connsiteX0" fmla="*/ 2542421 w 3591182"/>
                  <a:gd name="connsiteY0" fmla="*/ 4156296 h 4774805"/>
                  <a:gd name="connsiteX1" fmla="*/ 3132877 w 3591182"/>
                  <a:gd name="connsiteY1" fmla="*/ 4176675 h 4774805"/>
                  <a:gd name="connsiteX2" fmla="*/ 3220148 w 3591182"/>
                  <a:gd name="connsiteY2" fmla="*/ 3734004 h 4774805"/>
                  <a:gd name="connsiteX3" fmla="*/ 15205 w 3591182"/>
                  <a:gd name="connsiteY3" fmla="*/ 4146331 h 4774805"/>
                  <a:gd name="connsiteX4" fmla="*/ 2033191 w 3591182"/>
                  <a:gd name="connsiteY4" fmla="*/ 141889 h 4774805"/>
                  <a:gd name="connsiteX5" fmla="*/ 2569218 w 3591182"/>
                  <a:gd name="connsiteY5" fmla="*/ 0 h 4774805"/>
                  <a:gd name="connsiteX6" fmla="*/ 2979122 w 3591182"/>
                  <a:gd name="connsiteY6" fmla="*/ 457200 h 4774805"/>
                  <a:gd name="connsiteX7" fmla="*/ 882308 w 3591182"/>
                  <a:gd name="connsiteY7" fmla="*/ 3767958 h 4774805"/>
                  <a:gd name="connsiteX8" fmla="*/ 2542421 w 3591182"/>
                  <a:gd name="connsiteY8" fmla="*/ 4156296 h 4774805"/>
                  <a:gd name="connsiteX0" fmla="*/ 2542421 w 3591183"/>
                  <a:gd name="connsiteY0" fmla="*/ 4156296 h 4748752"/>
                  <a:gd name="connsiteX1" fmla="*/ 3132877 w 3591183"/>
                  <a:gd name="connsiteY1" fmla="*/ 4176675 h 4748752"/>
                  <a:gd name="connsiteX2" fmla="*/ 3220149 w 3591183"/>
                  <a:gd name="connsiteY2" fmla="*/ 3689587 h 4748752"/>
                  <a:gd name="connsiteX3" fmla="*/ 15205 w 3591183"/>
                  <a:gd name="connsiteY3" fmla="*/ 4146331 h 4748752"/>
                  <a:gd name="connsiteX4" fmla="*/ 2033191 w 3591183"/>
                  <a:gd name="connsiteY4" fmla="*/ 141889 h 4748752"/>
                  <a:gd name="connsiteX5" fmla="*/ 2569218 w 3591183"/>
                  <a:gd name="connsiteY5" fmla="*/ 0 h 4748752"/>
                  <a:gd name="connsiteX6" fmla="*/ 2979122 w 3591183"/>
                  <a:gd name="connsiteY6" fmla="*/ 457200 h 4748752"/>
                  <a:gd name="connsiteX7" fmla="*/ 882308 w 3591183"/>
                  <a:gd name="connsiteY7" fmla="*/ 3767958 h 4748752"/>
                  <a:gd name="connsiteX8" fmla="*/ 2542421 w 3591183"/>
                  <a:gd name="connsiteY8" fmla="*/ 4156296 h 4748752"/>
                  <a:gd name="connsiteX0" fmla="*/ 2542421 w 3591183"/>
                  <a:gd name="connsiteY0" fmla="*/ 4156296 h 4759853"/>
                  <a:gd name="connsiteX1" fmla="*/ 3132877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56296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30151 w 3572184"/>
                  <a:gd name="connsiteY0" fmla="*/ 4142759 h 4927571"/>
                  <a:gd name="connsiteX1" fmla="*/ 3113792 w 3572184"/>
                  <a:gd name="connsiteY1" fmla="*/ 4176675 h 4927571"/>
                  <a:gd name="connsiteX2" fmla="*/ 3207880 w 3572184"/>
                  <a:gd name="connsiteY2" fmla="*/ 3708624 h 4927571"/>
                  <a:gd name="connsiteX3" fmla="*/ 2935 w 3572184"/>
                  <a:gd name="connsiteY3" fmla="*/ 4146331 h 4927571"/>
                  <a:gd name="connsiteX4" fmla="*/ 2020921 w 3572184"/>
                  <a:gd name="connsiteY4" fmla="*/ 141889 h 4927571"/>
                  <a:gd name="connsiteX5" fmla="*/ 2556948 w 3572184"/>
                  <a:gd name="connsiteY5" fmla="*/ 0 h 4927571"/>
                  <a:gd name="connsiteX6" fmla="*/ 2966852 w 3572184"/>
                  <a:gd name="connsiteY6" fmla="*/ 457200 h 4927571"/>
                  <a:gd name="connsiteX7" fmla="*/ 870038 w 3572184"/>
                  <a:gd name="connsiteY7" fmla="*/ 3767958 h 4927571"/>
                  <a:gd name="connsiteX8" fmla="*/ 2530151 w 3572184"/>
                  <a:gd name="connsiteY8" fmla="*/ 4142759 h 492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2184" h="4927571">
                    <a:moveTo>
                      <a:pt x="2530151" y="4142759"/>
                    </a:moveTo>
                    <a:lnTo>
                      <a:pt x="3113792" y="4176675"/>
                    </a:lnTo>
                    <a:lnTo>
                      <a:pt x="3207880" y="3708624"/>
                    </a:lnTo>
                    <a:cubicBezTo>
                      <a:pt x="4912701" y="5331235"/>
                      <a:pt x="85284" y="5182729"/>
                      <a:pt x="2935" y="4146331"/>
                    </a:cubicBezTo>
                    <a:cubicBezTo>
                      <a:pt x="-79414" y="3109933"/>
                      <a:pt x="1595252" y="1198179"/>
                      <a:pt x="2020921" y="141889"/>
                    </a:cubicBezTo>
                    <a:lnTo>
                      <a:pt x="2556948" y="0"/>
                    </a:lnTo>
                    <a:lnTo>
                      <a:pt x="2966852" y="457200"/>
                    </a:lnTo>
                    <a:cubicBezTo>
                      <a:pt x="2746135" y="1277007"/>
                      <a:pt x="942822" y="3153698"/>
                      <a:pt x="870038" y="3767958"/>
                    </a:cubicBezTo>
                    <a:cubicBezTo>
                      <a:pt x="797255" y="4382218"/>
                      <a:pt x="2730906" y="4369903"/>
                      <a:pt x="2530151" y="4142759"/>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45" name="Text Box 8"/>
              <p:cNvSpPr txBox="1">
                <a:spLocks noChangeArrowheads="1"/>
              </p:cNvSpPr>
              <p:nvPr/>
            </p:nvSpPr>
            <p:spPr bwMode="auto">
              <a:xfrm rot="18039432">
                <a:off x="4710300" y="3448271"/>
                <a:ext cx="2232886" cy="64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Projektphase</a:t>
                </a:r>
                <a:endParaRPr kumimoji="0" lang="de-DE" altLang="de-DE" sz="800" i="0" u="none" strike="noStrike" cap="none" normalizeH="0" baseline="0" dirty="0">
                  <a:ln>
                    <a:noFill/>
                  </a:ln>
                  <a:solidFill>
                    <a:schemeClr val="tx1"/>
                  </a:solidFill>
                  <a:effectLst/>
                  <a:latin typeface="Arial" pitchFamily="34" charset="0"/>
                  <a:cs typeface="Arial" pitchFamily="34" charset="0"/>
                </a:endParaRPr>
              </a:p>
            </p:txBody>
          </p:sp>
        </p:grpSp>
        <p:sp>
          <p:nvSpPr>
            <p:cNvPr id="43" name="Ellipse 42"/>
            <p:cNvSpPr/>
            <p:nvPr/>
          </p:nvSpPr>
          <p:spPr>
            <a:xfrm>
              <a:off x="6585442" y="5057089"/>
              <a:ext cx="466905" cy="46690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
            </a:p>
          </p:txBody>
        </p:sp>
      </p:grpSp>
      <p:sp>
        <p:nvSpPr>
          <p:cNvPr id="70" name="Rechteck 69"/>
          <p:cNvSpPr/>
          <p:nvPr/>
        </p:nvSpPr>
        <p:spPr>
          <a:xfrm>
            <a:off x="998436" y="2048049"/>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8d</a:t>
            </a:r>
          </a:p>
        </p:txBody>
      </p:sp>
      <p:sp>
        <p:nvSpPr>
          <p:cNvPr id="52" name="Rechteck 51"/>
          <p:cNvSpPr/>
          <p:nvPr/>
        </p:nvSpPr>
        <p:spPr>
          <a:xfrm>
            <a:off x="6939613" y="2619345"/>
            <a:ext cx="1789227"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TZ 1</a:t>
            </a:r>
          </a:p>
        </p:txBody>
      </p:sp>
      <p:sp>
        <p:nvSpPr>
          <p:cNvPr id="53" name="Rechteck 52"/>
          <p:cNvSpPr/>
          <p:nvPr/>
        </p:nvSpPr>
        <p:spPr>
          <a:xfrm>
            <a:off x="6939613" y="3924297"/>
            <a:ext cx="1789227"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Hebelgesetz</a:t>
            </a:r>
          </a:p>
        </p:txBody>
      </p:sp>
      <p:sp>
        <p:nvSpPr>
          <p:cNvPr id="54" name="Rechteck 53"/>
          <p:cNvSpPr/>
          <p:nvPr/>
        </p:nvSpPr>
        <p:spPr>
          <a:xfrm>
            <a:off x="6939613" y="3493136"/>
            <a:ext cx="1789227"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Getriebe 1</a:t>
            </a:r>
          </a:p>
        </p:txBody>
      </p:sp>
      <p:sp>
        <p:nvSpPr>
          <p:cNvPr id="60" name="Rechteck 59"/>
          <p:cNvSpPr/>
          <p:nvPr/>
        </p:nvSpPr>
        <p:spPr>
          <a:xfrm>
            <a:off x="6939613" y="5658578"/>
            <a:ext cx="1789227"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Schaltung 1</a:t>
            </a:r>
          </a:p>
        </p:txBody>
      </p:sp>
      <p:sp>
        <p:nvSpPr>
          <p:cNvPr id="66" name="Rechteck 65"/>
          <p:cNvSpPr/>
          <p:nvPr/>
        </p:nvSpPr>
        <p:spPr>
          <a:xfrm>
            <a:off x="6939613" y="6102510"/>
            <a:ext cx="1789227"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µC 1</a:t>
            </a:r>
          </a:p>
        </p:txBody>
      </p:sp>
      <p:sp>
        <p:nvSpPr>
          <p:cNvPr id="67" name="Rechteck 66"/>
          <p:cNvSpPr/>
          <p:nvPr/>
        </p:nvSpPr>
        <p:spPr>
          <a:xfrm>
            <a:off x="6939613" y="4357814"/>
            <a:ext cx="1789227"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Statik 1</a:t>
            </a:r>
          </a:p>
        </p:txBody>
      </p:sp>
      <p:sp>
        <p:nvSpPr>
          <p:cNvPr id="68" name="Rechteck 67"/>
          <p:cNvSpPr/>
          <p:nvPr/>
        </p:nvSpPr>
        <p:spPr>
          <a:xfrm>
            <a:off x="6939613" y="5235475"/>
            <a:ext cx="1789227"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Löten 1</a:t>
            </a:r>
          </a:p>
        </p:txBody>
      </p:sp>
      <p:sp>
        <p:nvSpPr>
          <p:cNvPr id="69" name="Rechteck 68"/>
          <p:cNvSpPr/>
          <p:nvPr/>
        </p:nvSpPr>
        <p:spPr>
          <a:xfrm>
            <a:off x="6939613" y="3058997"/>
            <a:ext cx="1789227"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Getriebe 2</a:t>
            </a:r>
          </a:p>
        </p:txBody>
      </p:sp>
      <p:sp>
        <p:nvSpPr>
          <p:cNvPr id="73" name="Rechteck 72"/>
          <p:cNvSpPr/>
          <p:nvPr/>
        </p:nvSpPr>
        <p:spPr>
          <a:xfrm>
            <a:off x="6939613" y="1731479"/>
            <a:ext cx="1789227" cy="360000"/>
          </a:xfrm>
          <a:prstGeom prst="rect">
            <a:avLst/>
          </a:prstGeom>
          <a:solidFill>
            <a:schemeClr val="bg2">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Tabellenkalkulation</a:t>
            </a:r>
          </a:p>
        </p:txBody>
      </p:sp>
      <p:sp>
        <p:nvSpPr>
          <p:cNvPr id="74" name="Rechteck 73"/>
          <p:cNvSpPr/>
          <p:nvPr/>
        </p:nvSpPr>
        <p:spPr>
          <a:xfrm>
            <a:off x="6939613" y="2175412"/>
            <a:ext cx="1789227" cy="360000"/>
          </a:xfrm>
          <a:prstGeom prst="rect">
            <a:avLst/>
          </a:prstGeom>
          <a:solidFill>
            <a:schemeClr val="bg2">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Forschen 1</a:t>
            </a:r>
          </a:p>
        </p:txBody>
      </p:sp>
      <p:sp>
        <p:nvSpPr>
          <p:cNvPr id="75" name="Rechteck 74"/>
          <p:cNvSpPr/>
          <p:nvPr/>
        </p:nvSpPr>
        <p:spPr>
          <a:xfrm>
            <a:off x="6939613" y="4801747"/>
            <a:ext cx="1789227"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Multimeter 1</a:t>
            </a:r>
          </a:p>
        </p:txBody>
      </p:sp>
    </p:spTree>
    <p:extLst>
      <p:ext uri="{BB962C8B-B14F-4D97-AF65-F5344CB8AC3E}">
        <p14:creationId xmlns:p14="http://schemas.microsoft.com/office/powerpoint/2010/main" val="11138419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2265528" y="3029803"/>
            <a:ext cx="1185133" cy="369332"/>
          </a:xfrm>
          <a:prstGeom prst="rect">
            <a:avLst/>
          </a:prstGeom>
          <a:noFill/>
        </p:spPr>
        <p:txBody>
          <a:bodyPr wrap="none" rtlCol="0">
            <a:spAutoFit/>
          </a:bodyPr>
          <a:lstStyle/>
          <a:p>
            <a:r>
              <a:rPr lang="de-DE" dirty="0"/>
              <a:t>VERSION 1</a:t>
            </a:r>
          </a:p>
        </p:txBody>
      </p:sp>
    </p:spTree>
    <p:extLst>
      <p:ext uri="{BB962C8B-B14F-4D97-AF65-F5344CB8AC3E}">
        <p14:creationId xmlns:p14="http://schemas.microsoft.com/office/powerpoint/2010/main" val="51390695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ichtungspfeil 13"/>
          <p:cNvSpPr/>
          <p:nvPr/>
        </p:nvSpPr>
        <p:spPr>
          <a:xfrm rot="16200000">
            <a:off x="-4557513" y="2664209"/>
            <a:ext cx="5701813" cy="1863967"/>
          </a:xfrm>
          <a:prstGeom prst="homePlate">
            <a:avLst>
              <a:gd name="adj" fmla="val 64634"/>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52" name="Rechteck 51"/>
          <p:cNvSpPr/>
          <p:nvPr/>
        </p:nvSpPr>
        <p:spPr>
          <a:xfrm rot="21447756">
            <a:off x="-2431098" y="4618228"/>
            <a:ext cx="1532556" cy="50995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 Anforderungen analysieren</a:t>
            </a:r>
          </a:p>
        </p:txBody>
      </p:sp>
      <p:sp>
        <p:nvSpPr>
          <p:cNvPr id="53" name="Rechteck 52"/>
          <p:cNvSpPr/>
          <p:nvPr/>
        </p:nvSpPr>
        <p:spPr>
          <a:xfrm rot="21447756">
            <a:off x="-2457747" y="3998289"/>
            <a:ext cx="1532556" cy="50995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Strukturieren</a:t>
            </a:r>
            <a:br>
              <a:rPr lang="de-DE" sz="1600" dirty="0">
                <a:solidFill>
                  <a:schemeClr val="bg1"/>
                </a:solidFill>
              </a:rPr>
            </a:br>
            <a:r>
              <a:rPr lang="de-DE" sz="1600" dirty="0">
                <a:solidFill>
                  <a:schemeClr val="bg1"/>
                </a:solidFill>
              </a:rPr>
              <a:t>&amp; Planen</a:t>
            </a:r>
          </a:p>
        </p:txBody>
      </p:sp>
      <p:sp>
        <p:nvSpPr>
          <p:cNvPr id="54" name="Rechteck 53"/>
          <p:cNvSpPr/>
          <p:nvPr/>
        </p:nvSpPr>
        <p:spPr>
          <a:xfrm rot="21447756">
            <a:off x="-2484107" y="3374699"/>
            <a:ext cx="1532556" cy="50995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Bauen</a:t>
            </a:r>
          </a:p>
        </p:txBody>
      </p:sp>
      <p:sp>
        <p:nvSpPr>
          <p:cNvPr id="55" name="Rechteck 54"/>
          <p:cNvSpPr/>
          <p:nvPr/>
        </p:nvSpPr>
        <p:spPr>
          <a:xfrm rot="21447756">
            <a:off x="-2510123" y="2758899"/>
            <a:ext cx="1532556" cy="50995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Optimieren</a:t>
            </a:r>
          </a:p>
        </p:txBody>
      </p:sp>
      <p:sp>
        <p:nvSpPr>
          <p:cNvPr id="56" name="Textfeld 55"/>
          <p:cNvSpPr txBox="1"/>
          <p:nvPr/>
        </p:nvSpPr>
        <p:spPr>
          <a:xfrm>
            <a:off x="-2303976" y="1763012"/>
            <a:ext cx="1221425" cy="369332"/>
          </a:xfrm>
          <a:prstGeom prst="rect">
            <a:avLst/>
          </a:prstGeom>
          <a:noFill/>
          <a:ln>
            <a:noFill/>
          </a:ln>
        </p:spPr>
        <p:txBody>
          <a:bodyPr wrap="none" rtlCol="0">
            <a:spAutoFit/>
          </a:bodyPr>
          <a:lstStyle/>
          <a:p>
            <a:r>
              <a:rPr lang="de-DE" b="1" dirty="0">
                <a:solidFill>
                  <a:schemeClr val="bg1"/>
                </a:solidFill>
              </a:rPr>
              <a:t>Entwickeln</a:t>
            </a:r>
          </a:p>
        </p:txBody>
      </p:sp>
      <p:sp>
        <p:nvSpPr>
          <p:cNvPr id="63" name="Rechteck 62"/>
          <p:cNvSpPr/>
          <p:nvPr/>
        </p:nvSpPr>
        <p:spPr>
          <a:xfrm>
            <a:off x="234885" y="2028735"/>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8x</a:t>
            </a:r>
          </a:p>
          <a:p>
            <a:pPr algn="ctr"/>
            <a:r>
              <a:rPr lang="de-DE" dirty="0"/>
              <a:t>(Raum knapp)</a:t>
            </a:r>
          </a:p>
        </p:txBody>
      </p:sp>
      <p:sp>
        <p:nvSpPr>
          <p:cNvPr id="64" name="Rechteck 63"/>
          <p:cNvSpPr/>
          <p:nvPr/>
        </p:nvSpPr>
        <p:spPr>
          <a:xfrm>
            <a:off x="234885" y="2835727"/>
            <a:ext cx="2190016" cy="27100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sp>
        <p:nvSpPr>
          <p:cNvPr id="65" name="Rechteck 64"/>
          <p:cNvSpPr/>
          <p:nvPr/>
        </p:nvSpPr>
        <p:spPr>
          <a:xfrm>
            <a:off x="369017" y="2993045"/>
            <a:ext cx="1920240" cy="5225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Kran </a:t>
            </a:r>
            <a:r>
              <a:rPr lang="de-DE" dirty="0" err="1"/>
              <a:t>el</a:t>
            </a:r>
            <a:r>
              <a:rPr lang="de-DE" dirty="0"/>
              <a:t>.</a:t>
            </a:r>
          </a:p>
        </p:txBody>
      </p:sp>
      <p:sp>
        <p:nvSpPr>
          <p:cNvPr id="66" name="Rechteck 65"/>
          <p:cNvSpPr/>
          <p:nvPr/>
        </p:nvSpPr>
        <p:spPr>
          <a:xfrm>
            <a:off x="369017" y="3750739"/>
            <a:ext cx="1920240" cy="522514"/>
          </a:xfrm>
          <a:prstGeom prst="rect">
            <a:avLst/>
          </a:prstGeom>
          <a:gradFill>
            <a:gsLst>
              <a:gs pos="6000">
                <a:schemeClr val="accent3"/>
              </a:gs>
              <a:gs pos="12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Kresse</a:t>
            </a:r>
          </a:p>
        </p:txBody>
      </p:sp>
      <p:sp>
        <p:nvSpPr>
          <p:cNvPr id="67" name="Rechteck 66"/>
          <p:cNvSpPr/>
          <p:nvPr/>
        </p:nvSpPr>
        <p:spPr>
          <a:xfrm>
            <a:off x="369017" y="4524172"/>
            <a:ext cx="1920240" cy="522514"/>
          </a:xfrm>
          <a:prstGeom prst="rect">
            <a:avLst/>
          </a:prstGeom>
          <a:gradFill>
            <a:gsLst>
              <a:gs pos="45000">
                <a:schemeClr val="accent3"/>
              </a:gs>
              <a:gs pos="59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Reaktionstest</a:t>
            </a:r>
          </a:p>
        </p:txBody>
      </p:sp>
      <p:sp>
        <p:nvSpPr>
          <p:cNvPr id="84" name="Rechteck 83"/>
          <p:cNvSpPr/>
          <p:nvPr/>
        </p:nvSpPr>
        <p:spPr>
          <a:xfrm>
            <a:off x="3261814" y="2619345"/>
            <a:ext cx="1475561"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TZ 1</a:t>
            </a:r>
          </a:p>
        </p:txBody>
      </p:sp>
      <p:sp>
        <p:nvSpPr>
          <p:cNvPr id="85" name="Rechteck 84"/>
          <p:cNvSpPr/>
          <p:nvPr/>
        </p:nvSpPr>
        <p:spPr>
          <a:xfrm>
            <a:off x="3261814" y="3924297"/>
            <a:ext cx="1475561"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Hebelgesetz</a:t>
            </a:r>
          </a:p>
        </p:txBody>
      </p:sp>
      <p:sp>
        <p:nvSpPr>
          <p:cNvPr id="86" name="Rechteck 85"/>
          <p:cNvSpPr/>
          <p:nvPr/>
        </p:nvSpPr>
        <p:spPr>
          <a:xfrm>
            <a:off x="3261814" y="3493136"/>
            <a:ext cx="1475561"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Getriebe 1</a:t>
            </a:r>
          </a:p>
        </p:txBody>
      </p:sp>
      <p:sp>
        <p:nvSpPr>
          <p:cNvPr id="87" name="Rechteck 86"/>
          <p:cNvSpPr/>
          <p:nvPr/>
        </p:nvSpPr>
        <p:spPr>
          <a:xfrm>
            <a:off x="3261814" y="5658578"/>
            <a:ext cx="1475561"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Schaltung 1</a:t>
            </a:r>
          </a:p>
        </p:txBody>
      </p:sp>
      <p:sp>
        <p:nvSpPr>
          <p:cNvPr id="88" name="Rechteck 87"/>
          <p:cNvSpPr/>
          <p:nvPr/>
        </p:nvSpPr>
        <p:spPr>
          <a:xfrm>
            <a:off x="3261814" y="6102510"/>
            <a:ext cx="1475561"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µC 1</a:t>
            </a:r>
          </a:p>
        </p:txBody>
      </p:sp>
      <p:sp>
        <p:nvSpPr>
          <p:cNvPr id="89" name="Rechteck 88"/>
          <p:cNvSpPr/>
          <p:nvPr/>
        </p:nvSpPr>
        <p:spPr>
          <a:xfrm>
            <a:off x="3261814" y="4357814"/>
            <a:ext cx="1475561"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Statik 1</a:t>
            </a:r>
          </a:p>
        </p:txBody>
      </p:sp>
      <p:sp>
        <p:nvSpPr>
          <p:cNvPr id="90" name="Rechteck 89"/>
          <p:cNvSpPr/>
          <p:nvPr/>
        </p:nvSpPr>
        <p:spPr>
          <a:xfrm>
            <a:off x="3261814" y="5235475"/>
            <a:ext cx="1475561"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Löten 1</a:t>
            </a:r>
          </a:p>
        </p:txBody>
      </p:sp>
      <p:sp>
        <p:nvSpPr>
          <p:cNvPr id="91" name="Rechteck 90"/>
          <p:cNvSpPr/>
          <p:nvPr/>
        </p:nvSpPr>
        <p:spPr>
          <a:xfrm>
            <a:off x="3261814" y="3058997"/>
            <a:ext cx="1475561"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Getriebe 2</a:t>
            </a:r>
          </a:p>
        </p:txBody>
      </p:sp>
      <p:sp>
        <p:nvSpPr>
          <p:cNvPr id="92" name="Rechteck 91"/>
          <p:cNvSpPr/>
          <p:nvPr/>
        </p:nvSpPr>
        <p:spPr>
          <a:xfrm>
            <a:off x="3261814" y="1731479"/>
            <a:ext cx="1475561" cy="360000"/>
          </a:xfrm>
          <a:prstGeom prst="rect">
            <a:avLst/>
          </a:prstGeom>
          <a:solidFill>
            <a:schemeClr val="bg2">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T-Kalkulation</a:t>
            </a:r>
          </a:p>
        </p:txBody>
      </p:sp>
      <p:sp>
        <p:nvSpPr>
          <p:cNvPr id="93" name="Rechteck 92"/>
          <p:cNvSpPr/>
          <p:nvPr/>
        </p:nvSpPr>
        <p:spPr>
          <a:xfrm>
            <a:off x="3261814" y="2175412"/>
            <a:ext cx="1475561" cy="360000"/>
          </a:xfrm>
          <a:prstGeom prst="rect">
            <a:avLst/>
          </a:prstGeom>
          <a:solidFill>
            <a:schemeClr val="bg2">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Forschen 1</a:t>
            </a:r>
          </a:p>
        </p:txBody>
      </p:sp>
      <p:sp>
        <p:nvSpPr>
          <p:cNvPr id="94" name="Rechteck 93"/>
          <p:cNvSpPr/>
          <p:nvPr/>
        </p:nvSpPr>
        <p:spPr>
          <a:xfrm>
            <a:off x="3261814" y="4801747"/>
            <a:ext cx="1475561"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Multimeter 1</a:t>
            </a:r>
          </a:p>
        </p:txBody>
      </p:sp>
      <p:sp>
        <p:nvSpPr>
          <p:cNvPr id="96" name="Rechteck 95"/>
          <p:cNvSpPr/>
          <p:nvPr/>
        </p:nvSpPr>
        <p:spPr>
          <a:xfrm>
            <a:off x="5063318" y="2619345"/>
            <a:ext cx="1475561"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TZ 1</a:t>
            </a:r>
          </a:p>
        </p:txBody>
      </p:sp>
      <p:sp>
        <p:nvSpPr>
          <p:cNvPr id="97" name="Rechteck 96"/>
          <p:cNvSpPr/>
          <p:nvPr/>
        </p:nvSpPr>
        <p:spPr>
          <a:xfrm>
            <a:off x="5063318" y="3924297"/>
            <a:ext cx="1475561"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Hebelgesetz</a:t>
            </a:r>
          </a:p>
        </p:txBody>
      </p:sp>
      <p:sp>
        <p:nvSpPr>
          <p:cNvPr id="98" name="Rechteck 97"/>
          <p:cNvSpPr/>
          <p:nvPr/>
        </p:nvSpPr>
        <p:spPr>
          <a:xfrm>
            <a:off x="5063318" y="3493136"/>
            <a:ext cx="1475561"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Getriebe 1</a:t>
            </a:r>
          </a:p>
        </p:txBody>
      </p:sp>
      <p:sp>
        <p:nvSpPr>
          <p:cNvPr id="99" name="Rechteck 98"/>
          <p:cNvSpPr/>
          <p:nvPr/>
        </p:nvSpPr>
        <p:spPr>
          <a:xfrm>
            <a:off x="5063318" y="5658578"/>
            <a:ext cx="1475561"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Schaltung 1</a:t>
            </a:r>
          </a:p>
        </p:txBody>
      </p:sp>
      <p:sp>
        <p:nvSpPr>
          <p:cNvPr id="100" name="Rechteck 99"/>
          <p:cNvSpPr/>
          <p:nvPr/>
        </p:nvSpPr>
        <p:spPr>
          <a:xfrm>
            <a:off x="5063318" y="6102510"/>
            <a:ext cx="1475561"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µC 1</a:t>
            </a:r>
          </a:p>
        </p:txBody>
      </p:sp>
      <p:sp>
        <p:nvSpPr>
          <p:cNvPr id="101" name="Rechteck 100"/>
          <p:cNvSpPr/>
          <p:nvPr/>
        </p:nvSpPr>
        <p:spPr>
          <a:xfrm>
            <a:off x="5063318" y="4357814"/>
            <a:ext cx="1475561"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Statik 1</a:t>
            </a:r>
          </a:p>
        </p:txBody>
      </p:sp>
      <p:sp>
        <p:nvSpPr>
          <p:cNvPr id="102" name="Rechteck 101"/>
          <p:cNvSpPr/>
          <p:nvPr/>
        </p:nvSpPr>
        <p:spPr>
          <a:xfrm>
            <a:off x="5063318" y="5235475"/>
            <a:ext cx="1475561"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Löten 1</a:t>
            </a:r>
          </a:p>
        </p:txBody>
      </p:sp>
      <p:sp>
        <p:nvSpPr>
          <p:cNvPr id="103" name="Rechteck 102"/>
          <p:cNvSpPr/>
          <p:nvPr/>
        </p:nvSpPr>
        <p:spPr>
          <a:xfrm>
            <a:off x="5063318" y="3058997"/>
            <a:ext cx="1475561"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Getriebe 2</a:t>
            </a:r>
          </a:p>
        </p:txBody>
      </p:sp>
      <p:sp>
        <p:nvSpPr>
          <p:cNvPr id="104" name="Rechteck 103"/>
          <p:cNvSpPr/>
          <p:nvPr/>
        </p:nvSpPr>
        <p:spPr>
          <a:xfrm>
            <a:off x="5063318" y="1731479"/>
            <a:ext cx="1475561" cy="360000"/>
          </a:xfrm>
          <a:prstGeom prst="rect">
            <a:avLst/>
          </a:prstGeom>
          <a:solidFill>
            <a:schemeClr val="bg2">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T-Kalkulation</a:t>
            </a:r>
          </a:p>
        </p:txBody>
      </p:sp>
      <p:sp>
        <p:nvSpPr>
          <p:cNvPr id="105" name="Rechteck 104"/>
          <p:cNvSpPr/>
          <p:nvPr/>
        </p:nvSpPr>
        <p:spPr>
          <a:xfrm>
            <a:off x="5063318" y="2175412"/>
            <a:ext cx="1475561" cy="360000"/>
          </a:xfrm>
          <a:prstGeom prst="rect">
            <a:avLst/>
          </a:prstGeom>
          <a:solidFill>
            <a:schemeClr val="bg2">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Forschen 1</a:t>
            </a:r>
          </a:p>
        </p:txBody>
      </p:sp>
      <p:sp>
        <p:nvSpPr>
          <p:cNvPr id="106" name="Rechteck 105"/>
          <p:cNvSpPr/>
          <p:nvPr/>
        </p:nvSpPr>
        <p:spPr>
          <a:xfrm>
            <a:off x="5063318" y="4801747"/>
            <a:ext cx="1475561"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Multimeter 1</a:t>
            </a:r>
          </a:p>
        </p:txBody>
      </p:sp>
      <p:sp>
        <p:nvSpPr>
          <p:cNvPr id="108" name="Rechteck 107"/>
          <p:cNvSpPr/>
          <p:nvPr/>
        </p:nvSpPr>
        <p:spPr>
          <a:xfrm>
            <a:off x="6837527" y="2619345"/>
            <a:ext cx="1475561"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TZ 1</a:t>
            </a:r>
          </a:p>
        </p:txBody>
      </p:sp>
      <p:sp>
        <p:nvSpPr>
          <p:cNvPr id="109" name="Rechteck 108"/>
          <p:cNvSpPr/>
          <p:nvPr/>
        </p:nvSpPr>
        <p:spPr>
          <a:xfrm>
            <a:off x="6837527" y="3924297"/>
            <a:ext cx="1475561"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Hebelgesetz</a:t>
            </a:r>
          </a:p>
        </p:txBody>
      </p:sp>
      <p:sp>
        <p:nvSpPr>
          <p:cNvPr id="110" name="Rechteck 109"/>
          <p:cNvSpPr/>
          <p:nvPr/>
        </p:nvSpPr>
        <p:spPr>
          <a:xfrm>
            <a:off x="6837527" y="3493136"/>
            <a:ext cx="1475561"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Getriebe 1</a:t>
            </a:r>
          </a:p>
        </p:txBody>
      </p:sp>
      <p:sp>
        <p:nvSpPr>
          <p:cNvPr id="111" name="Rechteck 110"/>
          <p:cNvSpPr/>
          <p:nvPr/>
        </p:nvSpPr>
        <p:spPr>
          <a:xfrm>
            <a:off x="6837527" y="5658578"/>
            <a:ext cx="1475561"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Schaltung 1</a:t>
            </a:r>
          </a:p>
        </p:txBody>
      </p:sp>
      <p:sp>
        <p:nvSpPr>
          <p:cNvPr id="112" name="Rechteck 111"/>
          <p:cNvSpPr/>
          <p:nvPr/>
        </p:nvSpPr>
        <p:spPr>
          <a:xfrm>
            <a:off x="6837527" y="6102510"/>
            <a:ext cx="1475561"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µC 1</a:t>
            </a:r>
          </a:p>
        </p:txBody>
      </p:sp>
      <p:sp>
        <p:nvSpPr>
          <p:cNvPr id="113" name="Rechteck 112"/>
          <p:cNvSpPr/>
          <p:nvPr/>
        </p:nvSpPr>
        <p:spPr>
          <a:xfrm>
            <a:off x="6837527" y="4357814"/>
            <a:ext cx="1475561"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Statik 1</a:t>
            </a:r>
          </a:p>
        </p:txBody>
      </p:sp>
      <p:sp>
        <p:nvSpPr>
          <p:cNvPr id="114" name="Rechteck 113"/>
          <p:cNvSpPr/>
          <p:nvPr/>
        </p:nvSpPr>
        <p:spPr>
          <a:xfrm>
            <a:off x="6837527" y="5235475"/>
            <a:ext cx="1475561"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Löten 1</a:t>
            </a:r>
          </a:p>
        </p:txBody>
      </p:sp>
      <p:sp>
        <p:nvSpPr>
          <p:cNvPr id="115" name="Rechteck 114"/>
          <p:cNvSpPr/>
          <p:nvPr/>
        </p:nvSpPr>
        <p:spPr>
          <a:xfrm>
            <a:off x="6837527" y="3058997"/>
            <a:ext cx="1475561"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Getriebe 2</a:t>
            </a:r>
          </a:p>
        </p:txBody>
      </p:sp>
      <p:sp>
        <p:nvSpPr>
          <p:cNvPr id="116" name="Rechteck 115"/>
          <p:cNvSpPr/>
          <p:nvPr/>
        </p:nvSpPr>
        <p:spPr>
          <a:xfrm>
            <a:off x="6837527" y="1731479"/>
            <a:ext cx="1475561" cy="360000"/>
          </a:xfrm>
          <a:prstGeom prst="rect">
            <a:avLst/>
          </a:prstGeom>
          <a:solidFill>
            <a:schemeClr val="bg2">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T-Kalkulation</a:t>
            </a:r>
          </a:p>
        </p:txBody>
      </p:sp>
      <p:sp>
        <p:nvSpPr>
          <p:cNvPr id="117" name="Rechteck 116"/>
          <p:cNvSpPr/>
          <p:nvPr/>
        </p:nvSpPr>
        <p:spPr>
          <a:xfrm>
            <a:off x="6837527" y="2175412"/>
            <a:ext cx="1475561" cy="360000"/>
          </a:xfrm>
          <a:prstGeom prst="rect">
            <a:avLst/>
          </a:prstGeom>
          <a:solidFill>
            <a:schemeClr val="bg2">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Forschen 1</a:t>
            </a:r>
          </a:p>
        </p:txBody>
      </p:sp>
      <p:sp>
        <p:nvSpPr>
          <p:cNvPr id="118" name="Rechteck 117"/>
          <p:cNvSpPr/>
          <p:nvPr/>
        </p:nvSpPr>
        <p:spPr>
          <a:xfrm>
            <a:off x="6837527" y="4801747"/>
            <a:ext cx="1475561"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Multimeter 1</a:t>
            </a:r>
          </a:p>
        </p:txBody>
      </p:sp>
    </p:spTree>
    <p:extLst>
      <p:ext uri="{BB962C8B-B14F-4D97-AF65-F5344CB8AC3E}">
        <p14:creationId xmlns:p14="http://schemas.microsoft.com/office/powerpoint/2010/main" val="27893668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64" grpId="0" animBg="1"/>
      <p:bldP spid="65" grpId="0" animBg="1"/>
      <p:bldP spid="66" grpId="0" animBg="1"/>
      <p:bldP spid="6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pieren 5"/>
          <p:cNvGrpSpPr/>
          <p:nvPr/>
        </p:nvGrpSpPr>
        <p:grpSpPr>
          <a:xfrm>
            <a:off x="1441569" y="570329"/>
            <a:ext cx="5778557" cy="5327883"/>
            <a:chOff x="1441569" y="951329"/>
            <a:chExt cx="5778557" cy="5327883"/>
          </a:xfrm>
        </p:grpSpPr>
        <p:grpSp>
          <p:nvGrpSpPr>
            <p:cNvPr id="2" name="Gruppieren 1"/>
            <p:cNvGrpSpPr/>
            <p:nvPr/>
          </p:nvGrpSpPr>
          <p:grpSpPr>
            <a:xfrm>
              <a:off x="1441569" y="5088279"/>
              <a:ext cx="990631" cy="1190933"/>
              <a:chOff x="1441569" y="5088279"/>
              <a:chExt cx="990631" cy="1190933"/>
            </a:xfrm>
          </p:grpSpPr>
          <p:sp>
            <p:nvSpPr>
              <p:cNvPr id="43" name="Freeform 4"/>
              <p:cNvSpPr>
                <a:spLocks/>
              </p:cNvSpPr>
              <p:nvPr/>
            </p:nvSpPr>
            <p:spPr bwMode="auto">
              <a:xfrm>
                <a:off x="1441569" y="5088279"/>
                <a:ext cx="970013" cy="1190933"/>
              </a:xfrm>
              <a:custGeom>
                <a:avLst/>
                <a:gdLst>
                  <a:gd name="T0" fmla="*/ 0 w 1185797"/>
                  <a:gd name="T1" fmla="*/ 1182414 h 1418897"/>
                  <a:gd name="T2" fmla="*/ 299544 w 1185797"/>
                  <a:gd name="T3" fmla="*/ 189186 h 1418897"/>
                  <a:gd name="T4" fmla="*/ 914400 w 1185797"/>
                  <a:gd name="T5" fmla="*/ 0 h 1418897"/>
                  <a:gd name="T6" fmla="*/ 1185797 w 1185797"/>
                  <a:gd name="T7" fmla="*/ 406813 h 1418897"/>
                  <a:gd name="T8" fmla="*/ 1008993 w 1185797"/>
                  <a:gd name="T9" fmla="*/ 1418897 h 1418897"/>
                  <a:gd name="T10" fmla="*/ 0 w 1185797"/>
                  <a:gd name="T11" fmla="*/ 1182414 h 1418897"/>
                  <a:gd name="connsiteX0" fmla="*/ 0 w 1357180"/>
                  <a:gd name="connsiteY0" fmla="*/ 1153407 h 1418897"/>
                  <a:gd name="connsiteX1" fmla="*/ 470927 w 1357180"/>
                  <a:gd name="connsiteY1" fmla="*/ 189186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153407 h 1418897"/>
                  <a:gd name="connsiteX1" fmla="*/ 564408 w 1357180"/>
                  <a:gd name="connsiteY1" fmla="*/ 73154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269438 h 1534928"/>
                  <a:gd name="connsiteX1" fmla="*/ 564408 w 1357180"/>
                  <a:gd name="connsiteY1" fmla="*/ 189185 h 1534928"/>
                  <a:gd name="connsiteX2" fmla="*/ 1210426 w 1357180"/>
                  <a:gd name="connsiteY2" fmla="*/ 0 h 1534928"/>
                  <a:gd name="connsiteX3" fmla="*/ 1357180 w 1357180"/>
                  <a:gd name="connsiteY3" fmla="*/ 522844 h 1534928"/>
                  <a:gd name="connsiteX4" fmla="*/ 1180376 w 1357180"/>
                  <a:gd name="connsiteY4" fmla="*/ 1534928 h 1534928"/>
                  <a:gd name="connsiteX5" fmla="*/ 0 w 1357180"/>
                  <a:gd name="connsiteY5" fmla="*/ 1269438 h 1534928"/>
                  <a:gd name="connsiteX0" fmla="*/ 0 w 1388340"/>
                  <a:gd name="connsiteY0" fmla="*/ 1269438 h 1534928"/>
                  <a:gd name="connsiteX1" fmla="*/ 564408 w 1388340"/>
                  <a:gd name="connsiteY1" fmla="*/ 189185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269438 h 1534928"/>
                  <a:gd name="connsiteX1" fmla="*/ 564408 w 1388340"/>
                  <a:gd name="connsiteY1" fmla="*/ 137341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321282 h 1586772"/>
                  <a:gd name="connsiteX1" fmla="*/ 564408 w 1388340"/>
                  <a:gd name="connsiteY1" fmla="*/ 189185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44875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25342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8340" h="1586772">
                    <a:moveTo>
                      <a:pt x="0" y="1321282"/>
                    </a:moveTo>
                    <a:lnTo>
                      <a:pt x="525342" y="189186"/>
                    </a:lnTo>
                    <a:lnTo>
                      <a:pt x="1210426" y="0"/>
                    </a:lnTo>
                    <a:lnTo>
                      <a:pt x="1388340" y="458657"/>
                    </a:lnTo>
                    <a:lnTo>
                      <a:pt x="1180376" y="1586772"/>
                    </a:lnTo>
                    <a:lnTo>
                      <a:pt x="0" y="1321282"/>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a:p>
            </p:txBody>
          </p:sp>
          <p:sp>
            <p:nvSpPr>
              <p:cNvPr id="48" name="Text Box 6"/>
              <p:cNvSpPr txBox="1">
                <a:spLocks noChangeArrowheads="1"/>
              </p:cNvSpPr>
              <p:nvPr/>
            </p:nvSpPr>
            <p:spPr bwMode="auto">
              <a:xfrm rot="17282728">
                <a:off x="1613265" y="5336329"/>
                <a:ext cx="771943" cy="8659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2400" i="0" u="none" strike="noStrike" cap="none" normalizeH="0" baseline="0" dirty="0">
                    <a:ln>
                      <a:noFill/>
                    </a:ln>
                    <a:solidFill>
                      <a:srgbClr val="FFFFFF"/>
                    </a:solidFill>
                    <a:effectLst/>
                    <a:latin typeface="Candara" pitchFamily="34" charset="0"/>
                    <a:cs typeface="Arial" pitchFamily="34" charset="0"/>
                  </a:rPr>
                  <a:t>Aus-blick</a:t>
                </a:r>
                <a:endParaRPr kumimoji="0" lang="de-DE" altLang="de-DE" sz="5400" i="0" u="none" strike="noStrike" cap="none" normalizeH="0" baseline="0" dirty="0">
                  <a:ln>
                    <a:noFill/>
                  </a:ln>
                  <a:solidFill>
                    <a:schemeClr val="tx1"/>
                  </a:solidFill>
                  <a:effectLst/>
                  <a:latin typeface="Arial" pitchFamily="34" charset="0"/>
                  <a:cs typeface="Arial" pitchFamily="34" charset="0"/>
                </a:endParaRPr>
              </a:p>
            </p:txBody>
          </p:sp>
        </p:grpSp>
        <p:grpSp>
          <p:nvGrpSpPr>
            <p:cNvPr id="3" name="Gruppieren 2"/>
            <p:cNvGrpSpPr/>
            <p:nvPr/>
          </p:nvGrpSpPr>
          <p:grpSpPr>
            <a:xfrm>
              <a:off x="1814661" y="4310015"/>
              <a:ext cx="5114346" cy="1069918"/>
              <a:chOff x="1814661" y="4310015"/>
              <a:chExt cx="5114346" cy="1069918"/>
            </a:xfrm>
          </p:grpSpPr>
          <p:sp>
            <p:nvSpPr>
              <p:cNvPr id="47" name="Freeform 5"/>
              <p:cNvSpPr>
                <a:spLocks/>
              </p:cNvSpPr>
              <p:nvPr/>
            </p:nvSpPr>
            <p:spPr bwMode="auto">
              <a:xfrm>
                <a:off x="1814661" y="4310015"/>
                <a:ext cx="5114346" cy="1069918"/>
              </a:xfrm>
              <a:custGeom>
                <a:avLst/>
                <a:gdLst>
                  <a:gd name="T0" fmla="*/ 0 w 7570979"/>
                  <a:gd name="T1" fmla="*/ 1734207 h 2301765"/>
                  <a:gd name="T2" fmla="*/ 725214 w 7570979"/>
                  <a:gd name="T3" fmla="*/ 1497724 h 2301765"/>
                  <a:gd name="T4" fmla="*/ 882869 w 7570979"/>
                  <a:gd name="T5" fmla="*/ 1970689 h 2301765"/>
                  <a:gd name="T6" fmla="*/ 6385035 w 7570979"/>
                  <a:gd name="T7" fmla="*/ 1891862 h 2301765"/>
                  <a:gd name="T8" fmla="*/ 6653049 w 7570979"/>
                  <a:gd name="T9" fmla="*/ 2301765 h 2301765"/>
                  <a:gd name="T10" fmla="*/ 7236373 w 7570979"/>
                  <a:gd name="T11" fmla="*/ 2081048 h 2301765"/>
                  <a:gd name="T12" fmla="*/ 0 w 7570979"/>
                  <a:gd name="T13" fmla="*/ 1734207 h 2301765"/>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653049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65480 w 7605494"/>
                  <a:gd name="connsiteY3" fmla="*/ 1345967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81061 w 7605494"/>
                  <a:gd name="connsiteY3" fmla="*/ 1476501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886405"/>
                  <a:gd name="connsiteX1" fmla="*/ 725214 w 7605494"/>
                  <a:gd name="connsiteY1" fmla="*/ 937325 h 1886405"/>
                  <a:gd name="connsiteX2" fmla="*/ 882869 w 7605494"/>
                  <a:gd name="connsiteY2" fmla="*/ 1410290 h 1886405"/>
                  <a:gd name="connsiteX3" fmla="*/ 6681061 w 7605494"/>
                  <a:gd name="connsiteY3" fmla="*/ 1476501 h 1886405"/>
                  <a:gd name="connsiteX4" fmla="*/ 6902335 w 7605494"/>
                  <a:gd name="connsiteY4" fmla="*/ 1886405 h 1886405"/>
                  <a:gd name="connsiteX5" fmla="*/ 7594719 w 7605494"/>
                  <a:gd name="connsiteY5" fmla="*/ 1520648 h 1886405"/>
                  <a:gd name="connsiteX6" fmla="*/ 0 w 7605494"/>
                  <a:gd name="connsiteY6" fmla="*/ 1173808 h 1886405"/>
                  <a:gd name="connsiteX0" fmla="*/ 0 w 7527702"/>
                  <a:gd name="connsiteY0" fmla="*/ 1083314 h 1795911"/>
                  <a:gd name="connsiteX1" fmla="*/ 725214 w 7527702"/>
                  <a:gd name="connsiteY1" fmla="*/ 846831 h 1795911"/>
                  <a:gd name="connsiteX2" fmla="*/ 882869 w 7527702"/>
                  <a:gd name="connsiteY2" fmla="*/ 1319796 h 1795911"/>
                  <a:gd name="connsiteX3" fmla="*/ 6681061 w 7527702"/>
                  <a:gd name="connsiteY3" fmla="*/ 1386007 h 1795911"/>
                  <a:gd name="connsiteX4" fmla="*/ 6902335 w 7527702"/>
                  <a:gd name="connsiteY4" fmla="*/ 1795911 h 1795911"/>
                  <a:gd name="connsiteX5" fmla="*/ 7516819 w 7527702"/>
                  <a:gd name="connsiteY5" fmla="*/ 1647712 h 1795911"/>
                  <a:gd name="connsiteX6" fmla="*/ 0 w 7527702"/>
                  <a:gd name="connsiteY6" fmla="*/ 1083314 h 1795911"/>
                  <a:gd name="connsiteX0" fmla="*/ 0 w 7527703"/>
                  <a:gd name="connsiteY0" fmla="*/ 1083314 h 1795911"/>
                  <a:gd name="connsiteX1" fmla="*/ 725214 w 7527703"/>
                  <a:gd name="connsiteY1" fmla="*/ 846831 h 1795911"/>
                  <a:gd name="connsiteX2" fmla="*/ 882869 w 7527703"/>
                  <a:gd name="connsiteY2" fmla="*/ 1319796 h 1795911"/>
                  <a:gd name="connsiteX3" fmla="*/ 6681062 w 7527703"/>
                  <a:gd name="connsiteY3" fmla="*/ 1386007 h 1795911"/>
                  <a:gd name="connsiteX4" fmla="*/ 6902335 w 7527703"/>
                  <a:gd name="connsiteY4" fmla="*/ 1795911 h 1795911"/>
                  <a:gd name="connsiteX5" fmla="*/ 7516819 w 7527703"/>
                  <a:gd name="connsiteY5" fmla="*/ 1647712 h 1795911"/>
                  <a:gd name="connsiteX6" fmla="*/ 0 w 7527703"/>
                  <a:gd name="connsiteY6" fmla="*/ 1083314 h 1795911"/>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228619"/>
                  <a:gd name="connsiteY0" fmla="*/ 1538428 h 2251025"/>
                  <a:gd name="connsiteX1" fmla="*/ 725214 w 7228619"/>
                  <a:gd name="connsiteY1" fmla="*/ 1301945 h 2251025"/>
                  <a:gd name="connsiteX2" fmla="*/ 882869 w 7228619"/>
                  <a:gd name="connsiteY2" fmla="*/ 1774910 h 2251025"/>
                  <a:gd name="connsiteX3" fmla="*/ 6681062 w 7228619"/>
                  <a:gd name="connsiteY3" fmla="*/ 1841121 h 2251025"/>
                  <a:gd name="connsiteX4" fmla="*/ 6902335 w 7228619"/>
                  <a:gd name="connsiteY4" fmla="*/ 2251025 h 2251025"/>
                  <a:gd name="connsiteX5" fmla="*/ 7217296 w 7228619"/>
                  <a:gd name="connsiteY5" fmla="*/ 1173319 h 2251025"/>
                  <a:gd name="connsiteX6" fmla="*/ 0 w 7228619"/>
                  <a:gd name="connsiteY6" fmla="*/ 1538428 h 2251025"/>
                  <a:gd name="connsiteX0" fmla="*/ 0 w 7217296"/>
                  <a:gd name="connsiteY0" fmla="*/ 1090175 h 1802772"/>
                  <a:gd name="connsiteX1" fmla="*/ 725214 w 7217296"/>
                  <a:gd name="connsiteY1" fmla="*/ 853692 h 1802772"/>
                  <a:gd name="connsiteX2" fmla="*/ 882869 w 7217296"/>
                  <a:gd name="connsiteY2" fmla="*/ 1326657 h 1802772"/>
                  <a:gd name="connsiteX3" fmla="*/ 6681062 w 7217296"/>
                  <a:gd name="connsiteY3" fmla="*/ 1392868 h 1802772"/>
                  <a:gd name="connsiteX4" fmla="*/ 6902335 w 7217296"/>
                  <a:gd name="connsiteY4" fmla="*/ 1802772 h 1802772"/>
                  <a:gd name="connsiteX5" fmla="*/ 7217296 w 7217296"/>
                  <a:gd name="connsiteY5" fmla="*/ 725066 h 1802772"/>
                  <a:gd name="connsiteX6" fmla="*/ 0 w 7217296"/>
                  <a:gd name="connsiteY6" fmla="*/ 1090175 h 1802772"/>
                  <a:gd name="connsiteX0" fmla="*/ 0 w 7223105"/>
                  <a:gd name="connsiteY0" fmla="*/ 1090175 h 1392868"/>
                  <a:gd name="connsiteX1" fmla="*/ 725214 w 7223105"/>
                  <a:gd name="connsiteY1" fmla="*/ 853692 h 1392868"/>
                  <a:gd name="connsiteX2" fmla="*/ 882869 w 7223105"/>
                  <a:gd name="connsiteY2" fmla="*/ 1326657 h 1392868"/>
                  <a:gd name="connsiteX3" fmla="*/ 6681062 w 7223105"/>
                  <a:gd name="connsiteY3" fmla="*/ 1392868 h 1392868"/>
                  <a:gd name="connsiteX4" fmla="*/ 7223105 w 7223105"/>
                  <a:gd name="connsiteY4" fmla="*/ 1241387 h 1392868"/>
                  <a:gd name="connsiteX5" fmla="*/ 7217296 w 7223105"/>
                  <a:gd name="connsiteY5" fmla="*/ 725066 h 1392868"/>
                  <a:gd name="connsiteX6" fmla="*/ 0 w 7223105"/>
                  <a:gd name="connsiteY6" fmla="*/ 1090175 h 1392868"/>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642572 w 7223105"/>
                  <a:gd name="connsiteY3" fmla="*/ 1213702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319970"/>
                  <a:gd name="connsiteY0" fmla="*/ 1058619 h 1295101"/>
                  <a:gd name="connsiteX1" fmla="*/ 725214 w 7319970"/>
                  <a:gd name="connsiteY1" fmla="*/ 822136 h 1295101"/>
                  <a:gd name="connsiteX2" fmla="*/ 882869 w 7319970"/>
                  <a:gd name="connsiteY2" fmla="*/ 1295101 h 1295101"/>
                  <a:gd name="connsiteX3" fmla="*/ 6642572 w 7319970"/>
                  <a:gd name="connsiteY3" fmla="*/ 1182146 h 1295101"/>
                  <a:gd name="connsiteX4" fmla="*/ 7223105 w 7319970"/>
                  <a:gd name="connsiteY4" fmla="*/ 1209831 h 1295101"/>
                  <a:gd name="connsiteX5" fmla="*/ 7319942 w 7319970"/>
                  <a:gd name="connsiteY5" fmla="*/ 765177 h 1295101"/>
                  <a:gd name="connsiteX6" fmla="*/ 0 w 7319970"/>
                  <a:gd name="connsiteY6" fmla="*/ 1058619 h 1295101"/>
                  <a:gd name="connsiteX0" fmla="*/ 0 w 7319941"/>
                  <a:gd name="connsiteY0" fmla="*/ 1058619 h 1295101"/>
                  <a:gd name="connsiteX1" fmla="*/ 725214 w 7319941"/>
                  <a:gd name="connsiteY1" fmla="*/ 822136 h 1295101"/>
                  <a:gd name="connsiteX2" fmla="*/ 882869 w 7319941"/>
                  <a:gd name="connsiteY2" fmla="*/ 1295101 h 1295101"/>
                  <a:gd name="connsiteX3" fmla="*/ 6642572 w 7319941"/>
                  <a:gd name="connsiteY3" fmla="*/ 1182146 h 1295101"/>
                  <a:gd name="connsiteX4" fmla="*/ 7223105 w 7319941"/>
                  <a:gd name="connsiteY4" fmla="*/ 1209831 h 1295101"/>
                  <a:gd name="connsiteX5" fmla="*/ 7319942 w 7319941"/>
                  <a:gd name="connsiteY5" fmla="*/ 765177 h 1295101"/>
                  <a:gd name="connsiteX6" fmla="*/ 0 w 7319941"/>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141958 h 1378440"/>
                  <a:gd name="connsiteX1" fmla="*/ 725214 w 7319942"/>
                  <a:gd name="connsiteY1" fmla="*/ 905475 h 1378440"/>
                  <a:gd name="connsiteX2" fmla="*/ 882869 w 7319942"/>
                  <a:gd name="connsiteY2" fmla="*/ 1378440 h 1378440"/>
                  <a:gd name="connsiteX3" fmla="*/ 6642572 w 7319942"/>
                  <a:gd name="connsiteY3" fmla="*/ 1265485 h 1378440"/>
                  <a:gd name="connsiteX4" fmla="*/ 7223105 w 7319942"/>
                  <a:gd name="connsiteY4" fmla="*/ 1293170 h 1378440"/>
                  <a:gd name="connsiteX5" fmla="*/ 7319942 w 7319942"/>
                  <a:gd name="connsiteY5" fmla="*/ 848516 h 1378440"/>
                  <a:gd name="connsiteX6" fmla="*/ 0 w 7319942"/>
                  <a:gd name="connsiteY6" fmla="*/ 1141958 h 1378440"/>
                  <a:gd name="connsiteX0" fmla="*/ 0 w 7319942"/>
                  <a:gd name="connsiteY0" fmla="*/ 1189052 h 1425534"/>
                  <a:gd name="connsiteX1" fmla="*/ 725214 w 7319942"/>
                  <a:gd name="connsiteY1" fmla="*/ 952569 h 1425534"/>
                  <a:gd name="connsiteX2" fmla="*/ 882869 w 7319942"/>
                  <a:gd name="connsiteY2" fmla="*/ 1425534 h 1425534"/>
                  <a:gd name="connsiteX3" fmla="*/ 6642572 w 7319942"/>
                  <a:gd name="connsiteY3" fmla="*/ 1312579 h 1425534"/>
                  <a:gd name="connsiteX4" fmla="*/ 7223105 w 7319942"/>
                  <a:gd name="connsiteY4" fmla="*/ 1340264 h 1425534"/>
                  <a:gd name="connsiteX5" fmla="*/ 7319942 w 7319942"/>
                  <a:gd name="connsiteY5" fmla="*/ 895610 h 1425534"/>
                  <a:gd name="connsiteX6" fmla="*/ 0 w 7319942"/>
                  <a:gd name="connsiteY6" fmla="*/ 1189052 h 142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9942" h="1425534">
                    <a:moveTo>
                      <a:pt x="0" y="1189052"/>
                    </a:moveTo>
                    <a:lnTo>
                      <a:pt x="725214" y="952569"/>
                    </a:lnTo>
                    <a:lnTo>
                      <a:pt x="882869" y="1425534"/>
                    </a:lnTo>
                    <a:cubicBezTo>
                      <a:pt x="1852550" y="355874"/>
                      <a:pt x="6123633" y="904930"/>
                      <a:pt x="6642572" y="1312579"/>
                    </a:cubicBezTo>
                    <a:lnTo>
                      <a:pt x="7223105" y="1340264"/>
                    </a:lnTo>
                    <a:lnTo>
                      <a:pt x="7319942" y="895610"/>
                    </a:lnTo>
                    <a:cubicBezTo>
                      <a:pt x="6475399" y="78334"/>
                      <a:pt x="755230" y="-748210"/>
                      <a:pt x="0" y="1189052"/>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a:p>
            </p:txBody>
          </p:sp>
          <p:sp>
            <p:nvSpPr>
              <p:cNvPr id="49" name="Text Box 7"/>
              <p:cNvSpPr txBox="1">
                <a:spLocks noChangeArrowheads="1"/>
              </p:cNvSpPr>
              <p:nvPr/>
            </p:nvSpPr>
            <p:spPr bwMode="auto">
              <a:xfrm rot="21303001">
                <a:off x="2657531" y="4433145"/>
                <a:ext cx="1898485" cy="686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2400" i="0" u="none" strike="noStrike" cap="none" normalizeH="0" baseline="0" dirty="0">
                    <a:ln>
                      <a:noFill/>
                    </a:ln>
                    <a:solidFill>
                      <a:srgbClr val="FFFFFF"/>
                    </a:solidFill>
                    <a:effectLst/>
                    <a:latin typeface="Candara" pitchFamily="34" charset="0"/>
                    <a:cs typeface="Arial" pitchFamily="34" charset="0"/>
                  </a:rPr>
                  <a:t>Qualifizierung</a:t>
                </a:r>
                <a:endParaRPr kumimoji="0" lang="de-DE" altLang="de-DE" sz="2400" i="0" u="none" strike="noStrike" cap="none" normalizeH="0" baseline="0" dirty="0">
                  <a:ln>
                    <a:noFill/>
                  </a:ln>
                  <a:solidFill>
                    <a:schemeClr val="tx1"/>
                  </a:solidFill>
                  <a:effectLst/>
                  <a:latin typeface="Arial" pitchFamily="34" charset="0"/>
                  <a:cs typeface="Arial" pitchFamily="34" charset="0"/>
                </a:endParaRPr>
              </a:p>
            </p:txBody>
          </p:sp>
        </p:grpSp>
        <p:grpSp>
          <p:nvGrpSpPr>
            <p:cNvPr id="5" name="Gruppieren 4"/>
            <p:cNvGrpSpPr/>
            <p:nvPr/>
          </p:nvGrpSpPr>
          <p:grpSpPr>
            <a:xfrm>
              <a:off x="6275934" y="951329"/>
              <a:ext cx="944192" cy="1532948"/>
              <a:chOff x="6275934" y="951329"/>
              <a:chExt cx="944192" cy="1532948"/>
            </a:xfrm>
          </p:grpSpPr>
          <p:sp>
            <p:nvSpPr>
              <p:cNvPr id="50" name="Freeform 9"/>
              <p:cNvSpPr>
                <a:spLocks/>
              </p:cNvSpPr>
              <p:nvPr/>
            </p:nvSpPr>
            <p:spPr bwMode="auto">
              <a:xfrm rot="756605">
                <a:off x="6275934" y="951329"/>
                <a:ext cx="944192" cy="1532948"/>
              </a:xfrm>
              <a:custGeom>
                <a:avLst/>
                <a:gdLst>
                  <a:gd name="T0" fmla="*/ 31531 w 1166648"/>
                  <a:gd name="T1" fmla="*/ 1355835 h 1450428"/>
                  <a:gd name="T2" fmla="*/ 567558 w 1166648"/>
                  <a:gd name="T3" fmla="*/ 1056290 h 1450428"/>
                  <a:gd name="T4" fmla="*/ 1087821 w 1166648"/>
                  <a:gd name="T5" fmla="*/ 1450428 h 1450428"/>
                  <a:gd name="T6" fmla="*/ 1166648 w 1166648"/>
                  <a:gd name="T7" fmla="*/ 457200 h 1450428"/>
                  <a:gd name="T8" fmla="*/ 599090 w 1166648"/>
                  <a:gd name="T9" fmla="*/ 0 h 1450428"/>
                  <a:gd name="T10" fmla="*/ 0 w 1166648"/>
                  <a:gd name="T11" fmla="*/ 457200 h 1450428"/>
                  <a:gd name="T12" fmla="*/ 31531 w 1166648"/>
                  <a:gd name="T13" fmla="*/ 1355835 h 1450428"/>
                  <a:gd name="connsiteX0" fmla="*/ 31531 w 1386311"/>
                  <a:gd name="connsiteY0" fmla="*/ 1355835 h 1450428"/>
                  <a:gd name="connsiteX1" fmla="*/ 567558 w 1386311"/>
                  <a:gd name="connsiteY1" fmla="*/ 1056290 h 1450428"/>
                  <a:gd name="connsiteX2" fmla="*/ 1087821 w 1386311"/>
                  <a:gd name="connsiteY2" fmla="*/ 1450428 h 1450428"/>
                  <a:gd name="connsiteX3" fmla="*/ 1386312 w 1386311"/>
                  <a:gd name="connsiteY3" fmla="*/ 441178 h 1450428"/>
                  <a:gd name="connsiteX4" fmla="*/ 599090 w 1386311"/>
                  <a:gd name="connsiteY4" fmla="*/ 0 h 1450428"/>
                  <a:gd name="connsiteX5" fmla="*/ 0 w 1386311"/>
                  <a:gd name="connsiteY5" fmla="*/ 457200 h 1450428"/>
                  <a:gd name="connsiteX6" fmla="*/ 31531 w 1386311"/>
                  <a:gd name="connsiteY6" fmla="*/ 1355835 h 1450428"/>
                  <a:gd name="connsiteX0" fmla="*/ 31531 w 1386312"/>
                  <a:gd name="connsiteY0" fmla="*/ 1620488 h 1715081"/>
                  <a:gd name="connsiteX1" fmla="*/ 567558 w 1386312"/>
                  <a:gd name="connsiteY1" fmla="*/ 1320943 h 1715081"/>
                  <a:gd name="connsiteX2" fmla="*/ 1087821 w 1386312"/>
                  <a:gd name="connsiteY2" fmla="*/ 1715081 h 1715081"/>
                  <a:gd name="connsiteX3" fmla="*/ 1386312 w 1386312"/>
                  <a:gd name="connsiteY3" fmla="*/ 705831 h 1715081"/>
                  <a:gd name="connsiteX4" fmla="*/ 870764 w 1386312"/>
                  <a:gd name="connsiteY4" fmla="*/ 1 h 1715081"/>
                  <a:gd name="connsiteX5" fmla="*/ 0 w 1386312"/>
                  <a:gd name="connsiteY5" fmla="*/ 721853 h 1715081"/>
                  <a:gd name="connsiteX6" fmla="*/ 31531 w 1386312"/>
                  <a:gd name="connsiteY6" fmla="*/ 1620488 h 1715081"/>
                  <a:gd name="connsiteX0" fmla="*/ 0 w 1354781"/>
                  <a:gd name="connsiteY0" fmla="*/ 1620487 h 1715080"/>
                  <a:gd name="connsiteX1" fmla="*/ 536027 w 1354781"/>
                  <a:gd name="connsiteY1" fmla="*/ 1320942 h 1715080"/>
                  <a:gd name="connsiteX2" fmla="*/ 1056290 w 1354781"/>
                  <a:gd name="connsiteY2" fmla="*/ 1715080 h 1715080"/>
                  <a:gd name="connsiteX3" fmla="*/ 1354781 w 1354781"/>
                  <a:gd name="connsiteY3" fmla="*/ 705830 h 1715080"/>
                  <a:gd name="connsiteX4" fmla="*/ 839233 w 1354781"/>
                  <a:gd name="connsiteY4" fmla="*/ 0 h 1715080"/>
                  <a:gd name="connsiteX5" fmla="*/ 118712 w 1354781"/>
                  <a:gd name="connsiteY5" fmla="*/ 616252 h 1715080"/>
                  <a:gd name="connsiteX6" fmla="*/ 0 w 1354781"/>
                  <a:gd name="connsiteY6" fmla="*/ 1620487 h 1715080"/>
                  <a:gd name="connsiteX0" fmla="*/ 0 w 1290561"/>
                  <a:gd name="connsiteY0" fmla="*/ 1621976 h 1715080"/>
                  <a:gd name="connsiteX1" fmla="*/ 471807 w 1290561"/>
                  <a:gd name="connsiteY1" fmla="*/ 1320942 h 1715080"/>
                  <a:gd name="connsiteX2" fmla="*/ 992070 w 1290561"/>
                  <a:gd name="connsiteY2" fmla="*/ 1715080 h 1715080"/>
                  <a:gd name="connsiteX3" fmla="*/ 1290561 w 1290561"/>
                  <a:gd name="connsiteY3" fmla="*/ 705830 h 1715080"/>
                  <a:gd name="connsiteX4" fmla="*/ 775013 w 1290561"/>
                  <a:gd name="connsiteY4" fmla="*/ 0 h 1715080"/>
                  <a:gd name="connsiteX5" fmla="*/ 54492 w 1290561"/>
                  <a:gd name="connsiteY5" fmla="*/ 616252 h 1715080"/>
                  <a:gd name="connsiteX6" fmla="*/ 0 w 1290561"/>
                  <a:gd name="connsiteY6" fmla="*/ 1621976 h 1715080"/>
                  <a:gd name="connsiteX0" fmla="*/ 0 w 1305767"/>
                  <a:gd name="connsiteY0" fmla="*/ 1624647 h 1715080"/>
                  <a:gd name="connsiteX1" fmla="*/ 487013 w 1305767"/>
                  <a:gd name="connsiteY1" fmla="*/ 1320942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15080"/>
                  <a:gd name="connsiteX1" fmla="*/ 473609 w 1305767"/>
                  <a:gd name="connsiteY1" fmla="*/ 1385988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23096"/>
                  <a:gd name="connsiteX1" fmla="*/ 473609 w 1305767"/>
                  <a:gd name="connsiteY1" fmla="*/ 1385988 h 1723096"/>
                  <a:gd name="connsiteX2" fmla="*/ 961663 w 1305767"/>
                  <a:gd name="connsiteY2" fmla="*/ 1723095 h 1723096"/>
                  <a:gd name="connsiteX3" fmla="*/ 1305767 w 1305767"/>
                  <a:gd name="connsiteY3" fmla="*/ 705830 h 1723096"/>
                  <a:gd name="connsiteX4" fmla="*/ 790219 w 1305767"/>
                  <a:gd name="connsiteY4" fmla="*/ 0 h 1723096"/>
                  <a:gd name="connsiteX5" fmla="*/ 69698 w 1305767"/>
                  <a:gd name="connsiteY5" fmla="*/ 616252 h 1723096"/>
                  <a:gd name="connsiteX6" fmla="*/ 0 w 1305767"/>
                  <a:gd name="connsiteY6" fmla="*/ 1624647 h 1723096"/>
                  <a:gd name="connsiteX0" fmla="*/ 0 w 1351380"/>
                  <a:gd name="connsiteY0" fmla="*/ 1632661 h 1723095"/>
                  <a:gd name="connsiteX1" fmla="*/ 519222 w 1351380"/>
                  <a:gd name="connsiteY1" fmla="*/ 1385988 h 1723095"/>
                  <a:gd name="connsiteX2" fmla="*/ 1007276 w 1351380"/>
                  <a:gd name="connsiteY2" fmla="*/ 1723095 h 1723095"/>
                  <a:gd name="connsiteX3" fmla="*/ 1351380 w 1351380"/>
                  <a:gd name="connsiteY3" fmla="*/ 705830 h 1723095"/>
                  <a:gd name="connsiteX4" fmla="*/ 835832 w 1351380"/>
                  <a:gd name="connsiteY4" fmla="*/ 0 h 1723095"/>
                  <a:gd name="connsiteX5" fmla="*/ 115311 w 1351380"/>
                  <a:gd name="connsiteY5" fmla="*/ 616252 h 1723095"/>
                  <a:gd name="connsiteX6" fmla="*/ 0 w 1351380"/>
                  <a:gd name="connsiteY6" fmla="*/ 1632661 h 172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380" h="1723095">
                    <a:moveTo>
                      <a:pt x="0" y="1632661"/>
                    </a:moveTo>
                    <a:lnTo>
                      <a:pt x="519222" y="1385988"/>
                    </a:lnTo>
                    <a:lnTo>
                      <a:pt x="1007276" y="1723095"/>
                    </a:lnTo>
                    <a:lnTo>
                      <a:pt x="1351380" y="705830"/>
                    </a:lnTo>
                    <a:lnTo>
                      <a:pt x="835832" y="0"/>
                    </a:lnTo>
                    <a:lnTo>
                      <a:pt x="115311" y="616252"/>
                    </a:lnTo>
                    <a:lnTo>
                      <a:pt x="0" y="1632661"/>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a:p>
            </p:txBody>
          </p:sp>
          <p:sp>
            <p:nvSpPr>
              <p:cNvPr id="51" name="Text Box 10"/>
              <p:cNvSpPr txBox="1">
                <a:spLocks noChangeArrowheads="1"/>
              </p:cNvSpPr>
              <p:nvPr/>
            </p:nvSpPr>
            <p:spPr bwMode="auto">
              <a:xfrm rot="17744282">
                <a:off x="6280224" y="1408930"/>
                <a:ext cx="983494" cy="7581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de-DE" altLang="de-DE" sz="2400" i="0" u="none" strike="noStrike" cap="none" normalizeH="0" baseline="0" dirty="0">
                    <a:ln>
                      <a:noFill/>
                    </a:ln>
                    <a:solidFill>
                      <a:srgbClr val="FFFFFF"/>
                    </a:solidFill>
                    <a:effectLst/>
                    <a:latin typeface="Candara" pitchFamily="34" charset="0"/>
                    <a:cs typeface="Arial" pitchFamily="34" charset="0"/>
                  </a:rPr>
                  <a:t> </a:t>
                </a:r>
                <a:r>
                  <a:rPr kumimoji="0" lang="de-DE" altLang="de-DE" sz="2400" i="0" u="none" strike="noStrike" cap="none" normalizeH="0" baseline="0" dirty="0" err="1">
                    <a:ln>
                      <a:noFill/>
                    </a:ln>
                    <a:solidFill>
                      <a:srgbClr val="FFFFFF"/>
                    </a:solidFill>
                    <a:effectLst/>
                    <a:latin typeface="Candara" pitchFamily="34" charset="0"/>
                    <a:cs typeface="Arial" pitchFamily="34" charset="0"/>
                  </a:rPr>
                  <a:t>Refle</a:t>
                </a:r>
                <a:r>
                  <a:rPr kumimoji="0" lang="de-DE" altLang="de-DE" sz="2400" i="0" u="none" strike="noStrike" cap="none" normalizeH="0" baseline="0" dirty="0">
                    <a:ln>
                      <a:noFill/>
                    </a:ln>
                    <a:solidFill>
                      <a:srgbClr val="FFFFFF"/>
                    </a:solidFill>
                    <a:effectLst/>
                    <a:latin typeface="Candara" pitchFamily="34" charset="0"/>
                    <a:cs typeface="Arial" pitchFamily="34" charset="0"/>
                  </a:rPr>
                  <a:t>-</a:t>
                </a:r>
                <a:br>
                  <a:rPr kumimoji="0" lang="de-DE" altLang="de-DE" sz="2400" i="0" u="none" strike="noStrike" cap="none" normalizeH="0" baseline="0" dirty="0">
                    <a:ln>
                      <a:noFill/>
                    </a:ln>
                    <a:solidFill>
                      <a:srgbClr val="FFFFFF"/>
                    </a:solidFill>
                    <a:effectLst/>
                    <a:latin typeface="Candara" pitchFamily="34" charset="0"/>
                    <a:cs typeface="Arial" pitchFamily="34" charset="0"/>
                  </a:rPr>
                </a:br>
                <a:r>
                  <a:rPr kumimoji="0" lang="de-DE" altLang="de-DE" sz="2400" i="0" u="none" strike="noStrike" cap="none" normalizeH="0" baseline="0" dirty="0" err="1">
                    <a:ln>
                      <a:noFill/>
                    </a:ln>
                    <a:solidFill>
                      <a:srgbClr val="FFFFFF"/>
                    </a:solidFill>
                    <a:effectLst/>
                    <a:latin typeface="Candara" pitchFamily="34" charset="0"/>
                    <a:cs typeface="Arial" pitchFamily="34" charset="0"/>
                  </a:rPr>
                  <a:t>xion</a:t>
                </a:r>
                <a:endParaRPr kumimoji="0" lang="de-DE" altLang="de-DE" sz="2400" i="0" u="none" strike="noStrike" cap="none" normalizeH="0" baseline="0" dirty="0">
                  <a:ln>
                    <a:noFill/>
                  </a:ln>
                  <a:solidFill>
                    <a:schemeClr val="tx1"/>
                  </a:solidFill>
                  <a:effectLst/>
                  <a:latin typeface="Arial" pitchFamily="34" charset="0"/>
                  <a:cs typeface="Arial" pitchFamily="34" charset="0"/>
                </a:endParaRPr>
              </a:p>
            </p:txBody>
          </p:sp>
        </p:grpSp>
        <p:grpSp>
          <p:nvGrpSpPr>
            <p:cNvPr id="4" name="Gruppieren 3"/>
            <p:cNvGrpSpPr/>
            <p:nvPr/>
          </p:nvGrpSpPr>
          <p:grpSpPr>
            <a:xfrm>
              <a:off x="4713546" y="2210718"/>
              <a:ext cx="2495837" cy="3698328"/>
              <a:chOff x="4713546" y="2210718"/>
              <a:chExt cx="2495837" cy="3698328"/>
            </a:xfrm>
          </p:grpSpPr>
          <p:sp>
            <p:nvSpPr>
              <p:cNvPr id="56" name="Freeform 3"/>
              <p:cNvSpPr>
                <a:spLocks/>
              </p:cNvSpPr>
              <p:nvPr/>
            </p:nvSpPr>
            <p:spPr bwMode="auto">
              <a:xfrm>
                <a:off x="4713546" y="2210718"/>
                <a:ext cx="2495837" cy="3698328"/>
              </a:xfrm>
              <a:custGeom>
                <a:avLst/>
                <a:gdLst>
                  <a:gd name="T0" fmla="*/ 2688687 w 3507552"/>
                  <a:gd name="T1" fmla="*/ 4323516 h 6038193"/>
                  <a:gd name="T2" fmla="*/ 2907051 w 3507552"/>
                  <a:gd name="T3" fmla="*/ 4773892 h 6038193"/>
                  <a:gd name="T4" fmla="*/ 3507552 w 3507552"/>
                  <a:gd name="T5" fmla="*/ 4678358 h 6038193"/>
                  <a:gd name="T6" fmla="*/ 212795 w 3507552"/>
                  <a:gd name="T7" fmla="*/ 4146331 h 6038193"/>
                  <a:gd name="T8" fmla="*/ 2230781 w 3507552"/>
                  <a:gd name="T9" fmla="*/ 141889 h 6038193"/>
                  <a:gd name="T10" fmla="*/ 2766808 w 3507552"/>
                  <a:gd name="T11" fmla="*/ 0 h 6038193"/>
                  <a:gd name="T12" fmla="*/ 3176712 w 3507552"/>
                  <a:gd name="T13" fmla="*/ 457200 h 6038193"/>
                  <a:gd name="T14" fmla="*/ 1079898 w 3507552"/>
                  <a:gd name="T15" fmla="*/ 3767958 h 6038193"/>
                  <a:gd name="T16" fmla="*/ 2688687 w 3507552"/>
                  <a:gd name="T17" fmla="*/ 4323516 h 6038193"/>
                  <a:gd name="connsiteX0" fmla="*/ 2544580 w 3312122"/>
                  <a:gd name="connsiteY0" fmla="*/ 4192128 h 5312932"/>
                  <a:gd name="connsiteX1" fmla="*/ 2711621 w 3312122"/>
                  <a:gd name="connsiteY1" fmla="*/ 4773892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4580 w 3312122"/>
                  <a:gd name="connsiteY0" fmla="*/ 4192128 h 5312932"/>
                  <a:gd name="connsiteX1" fmla="*/ 3096545 w 3312122"/>
                  <a:gd name="connsiteY1" fmla="*/ 4236395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1531 w 3180764"/>
                  <a:gd name="connsiteY0" fmla="*/ 4192128 h 4642871"/>
                  <a:gd name="connsiteX1" fmla="*/ 3093496 w 3180764"/>
                  <a:gd name="connsiteY1" fmla="*/ 4236395 h 4642871"/>
                  <a:gd name="connsiteX2" fmla="*/ 3180764 w 3180764"/>
                  <a:gd name="connsiteY2" fmla="*/ 3675029 h 4642871"/>
                  <a:gd name="connsiteX3" fmla="*/ 14316 w 3180764"/>
                  <a:gd name="connsiteY3" fmla="*/ 4146331 h 4642871"/>
                  <a:gd name="connsiteX4" fmla="*/ 2032302 w 3180764"/>
                  <a:gd name="connsiteY4" fmla="*/ 141889 h 4642871"/>
                  <a:gd name="connsiteX5" fmla="*/ 2568329 w 3180764"/>
                  <a:gd name="connsiteY5" fmla="*/ 0 h 4642871"/>
                  <a:gd name="connsiteX6" fmla="*/ 2978233 w 3180764"/>
                  <a:gd name="connsiteY6" fmla="*/ 457200 h 4642871"/>
                  <a:gd name="connsiteX7" fmla="*/ 881419 w 3180764"/>
                  <a:gd name="connsiteY7" fmla="*/ 3767958 h 4642871"/>
                  <a:gd name="connsiteX8" fmla="*/ 2541531 w 3180764"/>
                  <a:gd name="connsiteY8" fmla="*/ 4192128 h 4642871"/>
                  <a:gd name="connsiteX0" fmla="*/ 2541531 w 3299560"/>
                  <a:gd name="connsiteY0" fmla="*/ 4192128 h 4905639"/>
                  <a:gd name="connsiteX1" fmla="*/ 3093496 w 3299560"/>
                  <a:gd name="connsiteY1" fmla="*/ 4236395 h 4905639"/>
                  <a:gd name="connsiteX2" fmla="*/ 3180764 w 3299560"/>
                  <a:gd name="connsiteY2" fmla="*/ 3675029 h 4905639"/>
                  <a:gd name="connsiteX3" fmla="*/ 14316 w 3299560"/>
                  <a:gd name="connsiteY3" fmla="*/ 4146331 h 4905639"/>
                  <a:gd name="connsiteX4" fmla="*/ 2032302 w 3299560"/>
                  <a:gd name="connsiteY4" fmla="*/ 141889 h 4905639"/>
                  <a:gd name="connsiteX5" fmla="*/ 2568329 w 3299560"/>
                  <a:gd name="connsiteY5" fmla="*/ 0 h 4905639"/>
                  <a:gd name="connsiteX6" fmla="*/ 2978233 w 3299560"/>
                  <a:gd name="connsiteY6" fmla="*/ 457200 h 4905639"/>
                  <a:gd name="connsiteX7" fmla="*/ 881419 w 3299560"/>
                  <a:gd name="connsiteY7" fmla="*/ 3767958 h 4905639"/>
                  <a:gd name="connsiteX8" fmla="*/ 2541531 w 3299560"/>
                  <a:gd name="connsiteY8" fmla="*/ 4192128 h 4905639"/>
                  <a:gd name="connsiteX0" fmla="*/ 2532707 w 3288757"/>
                  <a:gd name="connsiteY0" fmla="*/ 4192128 h 5014456"/>
                  <a:gd name="connsiteX1" fmla="*/ 3084672 w 3288757"/>
                  <a:gd name="connsiteY1" fmla="*/ 4236395 h 5014456"/>
                  <a:gd name="connsiteX2" fmla="*/ 3171940 w 3288757"/>
                  <a:gd name="connsiteY2" fmla="*/ 3675029 h 5014456"/>
                  <a:gd name="connsiteX3" fmla="*/ 5492 w 3288757"/>
                  <a:gd name="connsiteY3" fmla="*/ 4146331 h 5014456"/>
                  <a:gd name="connsiteX4" fmla="*/ 2023478 w 3288757"/>
                  <a:gd name="connsiteY4" fmla="*/ 141889 h 5014456"/>
                  <a:gd name="connsiteX5" fmla="*/ 2559505 w 3288757"/>
                  <a:gd name="connsiteY5" fmla="*/ 0 h 5014456"/>
                  <a:gd name="connsiteX6" fmla="*/ 2969409 w 3288757"/>
                  <a:gd name="connsiteY6" fmla="*/ 457200 h 5014456"/>
                  <a:gd name="connsiteX7" fmla="*/ 872595 w 3288757"/>
                  <a:gd name="connsiteY7" fmla="*/ 3767958 h 5014456"/>
                  <a:gd name="connsiteX8" fmla="*/ 2532707 w 3288757"/>
                  <a:gd name="connsiteY8" fmla="*/ 4192128 h 5014456"/>
                  <a:gd name="connsiteX0" fmla="*/ 2532707 w 3288756"/>
                  <a:gd name="connsiteY0" fmla="*/ 4192128 h 5014455"/>
                  <a:gd name="connsiteX1" fmla="*/ 3084672 w 3288756"/>
                  <a:gd name="connsiteY1" fmla="*/ 4236395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10333 w 3288756"/>
                  <a:gd name="connsiteY1" fmla="*/ 4200563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68240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68240 h 5014455"/>
                  <a:gd name="connsiteX0" fmla="*/ 2540951 w 3273905"/>
                  <a:gd name="connsiteY0" fmla="*/ 4168240 h 4905638"/>
                  <a:gd name="connsiteX1" fmla="*/ 3144238 w 3273905"/>
                  <a:gd name="connsiteY1" fmla="*/ 4176674 h 4905638"/>
                  <a:gd name="connsiteX2" fmla="*/ 3154523 w 3273905"/>
                  <a:gd name="connsiteY2" fmla="*/ 3675029 h 4905638"/>
                  <a:gd name="connsiteX3" fmla="*/ 13736 w 3273905"/>
                  <a:gd name="connsiteY3" fmla="*/ 4146331 h 4905638"/>
                  <a:gd name="connsiteX4" fmla="*/ 2031722 w 3273905"/>
                  <a:gd name="connsiteY4" fmla="*/ 141889 h 4905638"/>
                  <a:gd name="connsiteX5" fmla="*/ 2567749 w 3273905"/>
                  <a:gd name="connsiteY5" fmla="*/ 0 h 4905638"/>
                  <a:gd name="connsiteX6" fmla="*/ 2977653 w 3273905"/>
                  <a:gd name="connsiteY6" fmla="*/ 457200 h 4905638"/>
                  <a:gd name="connsiteX7" fmla="*/ 880839 w 3273905"/>
                  <a:gd name="connsiteY7" fmla="*/ 3767958 h 4905638"/>
                  <a:gd name="connsiteX8" fmla="*/ 2540951 w 3273905"/>
                  <a:gd name="connsiteY8" fmla="*/ 4168240 h 4905638"/>
                  <a:gd name="connsiteX0" fmla="*/ 2540951 w 3528987"/>
                  <a:gd name="connsiteY0" fmla="*/ 4168240 h 4740330"/>
                  <a:gd name="connsiteX1" fmla="*/ 3144238 w 3528987"/>
                  <a:gd name="connsiteY1" fmla="*/ 4176674 h 4740330"/>
                  <a:gd name="connsiteX2" fmla="*/ 3154523 w 3528987"/>
                  <a:gd name="connsiteY2" fmla="*/ 3675029 h 4740330"/>
                  <a:gd name="connsiteX3" fmla="*/ 13736 w 3528987"/>
                  <a:gd name="connsiteY3" fmla="*/ 4146331 h 4740330"/>
                  <a:gd name="connsiteX4" fmla="*/ 2031722 w 3528987"/>
                  <a:gd name="connsiteY4" fmla="*/ 141889 h 4740330"/>
                  <a:gd name="connsiteX5" fmla="*/ 2567749 w 3528987"/>
                  <a:gd name="connsiteY5" fmla="*/ 0 h 4740330"/>
                  <a:gd name="connsiteX6" fmla="*/ 2977653 w 3528987"/>
                  <a:gd name="connsiteY6" fmla="*/ 457200 h 4740330"/>
                  <a:gd name="connsiteX7" fmla="*/ 880839 w 3528987"/>
                  <a:gd name="connsiteY7" fmla="*/ 3767958 h 4740330"/>
                  <a:gd name="connsiteX8" fmla="*/ 2540951 w 3528987"/>
                  <a:gd name="connsiteY8" fmla="*/ 4168240 h 4740330"/>
                  <a:gd name="connsiteX0" fmla="*/ 2540951 w 3528986"/>
                  <a:gd name="connsiteY0" fmla="*/ 4168240 h 4740330"/>
                  <a:gd name="connsiteX1" fmla="*/ 3144238 w 3528986"/>
                  <a:gd name="connsiteY1" fmla="*/ 4176674 h 4740330"/>
                  <a:gd name="connsiteX2" fmla="*/ 3154523 w 3528986"/>
                  <a:gd name="connsiteY2" fmla="*/ 3675029 h 4740330"/>
                  <a:gd name="connsiteX3" fmla="*/ 13736 w 3528986"/>
                  <a:gd name="connsiteY3" fmla="*/ 4146331 h 4740330"/>
                  <a:gd name="connsiteX4" fmla="*/ 2031722 w 3528986"/>
                  <a:gd name="connsiteY4" fmla="*/ 141889 h 4740330"/>
                  <a:gd name="connsiteX5" fmla="*/ 2567749 w 3528986"/>
                  <a:gd name="connsiteY5" fmla="*/ 0 h 4740330"/>
                  <a:gd name="connsiteX6" fmla="*/ 2977653 w 3528986"/>
                  <a:gd name="connsiteY6" fmla="*/ 457200 h 4740330"/>
                  <a:gd name="connsiteX7" fmla="*/ 880839 w 3528986"/>
                  <a:gd name="connsiteY7" fmla="*/ 3767958 h 4740330"/>
                  <a:gd name="connsiteX8" fmla="*/ 2540951 w 3528986"/>
                  <a:gd name="connsiteY8" fmla="*/ 4168240 h 4740330"/>
                  <a:gd name="connsiteX0" fmla="*/ 2529461 w 3510646"/>
                  <a:gd name="connsiteY0" fmla="*/ 4168240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1 w 3510646"/>
                  <a:gd name="connsiteY8" fmla="*/ 4168240 h 4943563"/>
                  <a:gd name="connsiteX0" fmla="*/ 2529462 w 3510646"/>
                  <a:gd name="connsiteY0" fmla="*/ 4156296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2 w 3510646"/>
                  <a:gd name="connsiteY8" fmla="*/ 4156296 h 4943563"/>
                  <a:gd name="connsiteX0" fmla="*/ 2542421 w 3591180"/>
                  <a:gd name="connsiteY0" fmla="*/ 4156296 h 4782347"/>
                  <a:gd name="connsiteX1" fmla="*/ 3145707 w 3591180"/>
                  <a:gd name="connsiteY1" fmla="*/ 4176674 h 4782347"/>
                  <a:gd name="connsiteX2" fmla="*/ 3220147 w 3591180"/>
                  <a:gd name="connsiteY2" fmla="*/ 3746695 h 4782347"/>
                  <a:gd name="connsiteX3" fmla="*/ 15205 w 3591180"/>
                  <a:gd name="connsiteY3" fmla="*/ 4146331 h 4782347"/>
                  <a:gd name="connsiteX4" fmla="*/ 2033191 w 3591180"/>
                  <a:gd name="connsiteY4" fmla="*/ 141889 h 4782347"/>
                  <a:gd name="connsiteX5" fmla="*/ 2569218 w 3591180"/>
                  <a:gd name="connsiteY5" fmla="*/ 0 h 4782347"/>
                  <a:gd name="connsiteX6" fmla="*/ 2979122 w 3591180"/>
                  <a:gd name="connsiteY6" fmla="*/ 457200 h 4782347"/>
                  <a:gd name="connsiteX7" fmla="*/ 882308 w 3591180"/>
                  <a:gd name="connsiteY7" fmla="*/ 3767958 h 4782347"/>
                  <a:gd name="connsiteX8" fmla="*/ 2542421 w 3591180"/>
                  <a:gd name="connsiteY8" fmla="*/ 4156296 h 4782347"/>
                  <a:gd name="connsiteX0" fmla="*/ 2542421 w 3591181"/>
                  <a:gd name="connsiteY0" fmla="*/ 4156296 h 4782346"/>
                  <a:gd name="connsiteX1" fmla="*/ 3132877 w 3591181"/>
                  <a:gd name="connsiteY1" fmla="*/ 4176675 h 4782346"/>
                  <a:gd name="connsiteX2" fmla="*/ 3220147 w 3591181"/>
                  <a:gd name="connsiteY2" fmla="*/ 3746695 h 4782346"/>
                  <a:gd name="connsiteX3" fmla="*/ 15205 w 3591181"/>
                  <a:gd name="connsiteY3" fmla="*/ 4146331 h 4782346"/>
                  <a:gd name="connsiteX4" fmla="*/ 2033191 w 3591181"/>
                  <a:gd name="connsiteY4" fmla="*/ 141889 h 4782346"/>
                  <a:gd name="connsiteX5" fmla="*/ 2569218 w 3591181"/>
                  <a:gd name="connsiteY5" fmla="*/ 0 h 4782346"/>
                  <a:gd name="connsiteX6" fmla="*/ 2979122 w 3591181"/>
                  <a:gd name="connsiteY6" fmla="*/ 457200 h 4782346"/>
                  <a:gd name="connsiteX7" fmla="*/ 882308 w 3591181"/>
                  <a:gd name="connsiteY7" fmla="*/ 3767958 h 4782346"/>
                  <a:gd name="connsiteX8" fmla="*/ 2542421 w 3591181"/>
                  <a:gd name="connsiteY8" fmla="*/ 4156296 h 4782346"/>
                  <a:gd name="connsiteX0" fmla="*/ 2542421 w 3591182"/>
                  <a:gd name="connsiteY0" fmla="*/ 4156296 h 4774805"/>
                  <a:gd name="connsiteX1" fmla="*/ 3132877 w 3591182"/>
                  <a:gd name="connsiteY1" fmla="*/ 4176675 h 4774805"/>
                  <a:gd name="connsiteX2" fmla="*/ 3220148 w 3591182"/>
                  <a:gd name="connsiteY2" fmla="*/ 3734004 h 4774805"/>
                  <a:gd name="connsiteX3" fmla="*/ 15205 w 3591182"/>
                  <a:gd name="connsiteY3" fmla="*/ 4146331 h 4774805"/>
                  <a:gd name="connsiteX4" fmla="*/ 2033191 w 3591182"/>
                  <a:gd name="connsiteY4" fmla="*/ 141889 h 4774805"/>
                  <a:gd name="connsiteX5" fmla="*/ 2569218 w 3591182"/>
                  <a:gd name="connsiteY5" fmla="*/ 0 h 4774805"/>
                  <a:gd name="connsiteX6" fmla="*/ 2979122 w 3591182"/>
                  <a:gd name="connsiteY6" fmla="*/ 457200 h 4774805"/>
                  <a:gd name="connsiteX7" fmla="*/ 882308 w 3591182"/>
                  <a:gd name="connsiteY7" fmla="*/ 3767958 h 4774805"/>
                  <a:gd name="connsiteX8" fmla="*/ 2542421 w 3591182"/>
                  <a:gd name="connsiteY8" fmla="*/ 4156296 h 4774805"/>
                  <a:gd name="connsiteX0" fmla="*/ 2542421 w 3591183"/>
                  <a:gd name="connsiteY0" fmla="*/ 4156296 h 4748752"/>
                  <a:gd name="connsiteX1" fmla="*/ 3132877 w 3591183"/>
                  <a:gd name="connsiteY1" fmla="*/ 4176675 h 4748752"/>
                  <a:gd name="connsiteX2" fmla="*/ 3220149 w 3591183"/>
                  <a:gd name="connsiteY2" fmla="*/ 3689587 h 4748752"/>
                  <a:gd name="connsiteX3" fmla="*/ 15205 w 3591183"/>
                  <a:gd name="connsiteY3" fmla="*/ 4146331 h 4748752"/>
                  <a:gd name="connsiteX4" fmla="*/ 2033191 w 3591183"/>
                  <a:gd name="connsiteY4" fmla="*/ 141889 h 4748752"/>
                  <a:gd name="connsiteX5" fmla="*/ 2569218 w 3591183"/>
                  <a:gd name="connsiteY5" fmla="*/ 0 h 4748752"/>
                  <a:gd name="connsiteX6" fmla="*/ 2979122 w 3591183"/>
                  <a:gd name="connsiteY6" fmla="*/ 457200 h 4748752"/>
                  <a:gd name="connsiteX7" fmla="*/ 882308 w 3591183"/>
                  <a:gd name="connsiteY7" fmla="*/ 3767958 h 4748752"/>
                  <a:gd name="connsiteX8" fmla="*/ 2542421 w 3591183"/>
                  <a:gd name="connsiteY8" fmla="*/ 4156296 h 4748752"/>
                  <a:gd name="connsiteX0" fmla="*/ 2542421 w 3591183"/>
                  <a:gd name="connsiteY0" fmla="*/ 4156296 h 4759853"/>
                  <a:gd name="connsiteX1" fmla="*/ 3132877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56296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30151 w 3572184"/>
                  <a:gd name="connsiteY0" fmla="*/ 4142759 h 4927571"/>
                  <a:gd name="connsiteX1" fmla="*/ 3113792 w 3572184"/>
                  <a:gd name="connsiteY1" fmla="*/ 4176675 h 4927571"/>
                  <a:gd name="connsiteX2" fmla="*/ 3207880 w 3572184"/>
                  <a:gd name="connsiteY2" fmla="*/ 3708624 h 4927571"/>
                  <a:gd name="connsiteX3" fmla="*/ 2935 w 3572184"/>
                  <a:gd name="connsiteY3" fmla="*/ 4146331 h 4927571"/>
                  <a:gd name="connsiteX4" fmla="*/ 2020921 w 3572184"/>
                  <a:gd name="connsiteY4" fmla="*/ 141889 h 4927571"/>
                  <a:gd name="connsiteX5" fmla="*/ 2556948 w 3572184"/>
                  <a:gd name="connsiteY5" fmla="*/ 0 h 4927571"/>
                  <a:gd name="connsiteX6" fmla="*/ 2966852 w 3572184"/>
                  <a:gd name="connsiteY6" fmla="*/ 457200 h 4927571"/>
                  <a:gd name="connsiteX7" fmla="*/ 870038 w 3572184"/>
                  <a:gd name="connsiteY7" fmla="*/ 3767958 h 4927571"/>
                  <a:gd name="connsiteX8" fmla="*/ 2530151 w 3572184"/>
                  <a:gd name="connsiteY8" fmla="*/ 4142759 h 492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2184" h="4927571">
                    <a:moveTo>
                      <a:pt x="2530151" y="4142759"/>
                    </a:moveTo>
                    <a:lnTo>
                      <a:pt x="3113792" y="4176675"/>
                    </a:lnTo>
                    <a:lnTo>
                      <a:pt x="3207880" y="3708624"/>
                    </a:lnTo>
                    <a:cubicBezTo>
                      <a:pt x="4912701" y="5331235"/>
                      <a:pt x="85284" y="5182729"/>
                      <a:pt x="2935" y="4146331"/>
                    </a:cubicBezTo>
                    <a:cubicBezTo>
                      <a:pt x="-79414" y="3109933"/>
                      <a:pt x="1595252" y="1198179"/>
                      <a:pt x="2020921" y="141889"/>
                    </a:cubicBezTo>
                    <a:lnTo>
                      <a:pt x="2556948" y="0"/>
                    </a:lnTo>
                    <a:lnTo>
                      <a:pt x="2966852" y="457200"/>
                    </a:lnTo>
                    <a:cubicBezTo>
                      <a:pt x="2746135" y="1277007"/>
                      <a:pt x="942822" y="3153698"/>
                      <a:pt x="870038" y="3767958"/>
                    </a:cubicBezTo>
                    <a:cubicBezTo>
                      <a:pt x="797255" y="4382218"/>
                      <a:pt x="2730906" y="4369903"/>
                      <a:pt x="2530151" y="4142759"/>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a:p>
            </p:txBody>
          </p:sp>
          <p:sp>
            <p:nvSpPr>
              <p:cNvPr id="57" name="Text Box 8"/>
              <p:cNvSpPr txBox="1">
                <a:spLocks noChangeArrowheads="1"/>
              </p:cNvSpPr>
              <p:nvPr/>
            </p:nvSpPr>
            <p:spPr bwMode="auto">
              <a:xfrm rot="18039432">
                <a:off x="4683170" y="3421141"/>
                <a:ext cx="2232886" cy="64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2400" i="0" u="none" strike="noStrike" cap="none" normalizeH="0" baseline="0" dirty="0">
                    <a:ln>
                      <a:noFill/>
                    </a:ln>
                    <a:solidFill>
                      <a:srgbClr val="FFFFFF"/>
                    </a:solidFill>
                    <a:effectLst/>
                    <a:latin typeface="Candara" pitchFamily="34" charset="0"/>
                    <a:cs typeface="Arial" pitchFamily="34" charset="0"/>
                  </a:rPr>
                  <a:t>Projektphase</a:t>
                </a:r>
                <a:endParaRPr kumimoji="0" lang="de-DE" altLang="de-DE" sz="5400" i="0" u="none" strike="noStrike" cap="none" normalizeH="0" baseline="0" dirty="0">
                  <a:ln>
                    <a:noFill/>
                  </a:ln>
                  <a:solidFill>
                    <a:schemeClr val="tx1"/>
                  </a:solidFill>
                  <a:effectLst/>
                  <a:latin typeface="Arial" pitchFamily="34" charset="0"/>
                  <a:cs typeface="Arial" pitchFamily="34" charset="0"/>
                </a:endParaRPr>
              </a:p>
            </p:txBody>
          </p:sp>
        </p:grpSp>
        <p:sp>
          <p:nvSpPr>
            <p:cNvPr id="17" name="Ellipse 16"/>
            <p:cNvSpPr/>
            <p:nvPr/>
          </p:nvSpPr>
          <p:spPr>
            <a:xfrm>
              <a:off x="6585442" y="5057089"/>
              <a:ext cx="466905" cy="46690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75" name="Textfeld 74"/>
          <p:cNvSpPr txBox="1"/>
          <p:nvPr/>
        </p:nvSpPr>
        <p:spPr>
          <a:xfrm>
            <a:off x="2338106" y="5511613"/>
            <a:ext cx="1725985" cy="461665"/>
          </a:xfrm>
          <a:prstGeom prst="rect">
            <a:avLst/>
          </a:prstGeom>
          <a:noFill/>
        </p:spPr>
        <p:txBody>
          <a:bodyPr wrap="none" rtlCol="0">
            <a:spAutoFit/>
          </a:bodyPr>
          <a:lstStyle/>
          <a:p>
            <a:r>
              <a:rPr lang="de-DE" sz="2400" dirty="0">
                <a:solidFill>
                  <a:schemeClr val="accent1"/>
                </a:solidFill>
              </a:rPr>
              <a:t>UE Fahrzeug</a:t>
            </a:r>
          </a:p>
        </p:txBody>
      </p:sp>
      <p:grpSp>
        <p:nvGrpSpPr>
          <p:cNvPr id="19" name="Gruppieren 18"/>
          <p:cNvGrpSpPr/>
          <p:nvPr/>
        </p:nvGrpSpPr>
        <p:grpSpPr>
          <a:xfrm>
            <a:off x="1426329" y="4722519"/>
            <a:ext cx="990631" cy="1190933"/>
            <a:chOff x="1441569" y="5088279"/>
            <a:chExt cx="990631" cy="1190933"/>
          </a:xfrm>
        </p:grpSpPr>
        <p:sp>
          <p:nvSpPr>
            <p:cNvPr id="20" name="Freeform 4"/>
            <p:cNvSpPr>
              <a:spLocks/>
            </p:cNvSpPr>
            <p:nvPr/>
          </p:nvSpPr>
          <p:spPr bwMode="auto">
            <a:xfrm>
              <a:off x="1441569" y="5088279"/>
              <a:ext cx="970013" cy="1190933"/>
            </a:xfrm>
            <a:custGeom>
              <a:avLst/>
              <a:gdLst>
                <a:gd name="T0" fmla="*/ 0 w 1185797"/>
                <a:gd name="T1" fmla="*/ 1182414 h 1418897"/>
                <a:gd name="T2" fmla="*/ 299544 w 1185797"/>
                <a:gd name="T3" fmla="*/ 189186 h 1418897"/>
                <a:gd name="T4" fmla="*/ 914400 w 1185797"/>
                <a:gd name="T5" fmla="*/ 0 h 1418897"/>
                <a:gd name="T6" fmla="*/ 1185797 w 1185797"/>
                <a:gd name="T7" fmla="*/ 406813 h 1418897"/>
                <a:gd name="T8" fmla="*/ 1008993 w 1185797"/>
                <a:gd name="T9" fmla="*/ 1418897 h 1418897"/>
                <a:gd name="T10" fmla="*/ 0 w 1185797"/>
                <a:gd name="T11" fmla="*/ 1182414 h 1418897"/>
                <a:gd name="connsiteX0" fmla="*/ 0 w 1357180"/>
                <a:gd name="connsiteY0" fmla="*/ 1153407 h 1418897"/>
                <a:gd name="connsiteX1" fmla="*/ 470927 w 1357180"/>
                <a:gd name="connsiteY1" fmla="*/ 189186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153407 h 1418897"/>
                <a:gd name="connsiteX1" fmla="*/ 564408 w 1357180"/>
                <a:gd name="connsiteY1" fmla="*/ 73154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269438 h 1534928"/>
                <a:gd name="connsiteX1" fmla="*/ 564408 w 1357180"/>
                <a:gd name="connsiteY1" fmla="*/ 189185 h 1534928"/>
                <a:gd name="connsiteX2" fmla="*/ 1210426 w 1357180"/>
                <a:gd name="connsiteY2" fmla="*/ 0 h 1534928"/>
                <a:gd name="connsiteX3" fmla="*/ 1357180 w 1357180"/>
                <a:gd name="connsiteY3" fmla="*/ 522844 h 1534928"/>
                <a:gd name="connsiteX4" fmla="*/ 1180376 w 1357180"/>
                <a:gd name="connsiteY4" fmla="*/ 1534928 h 1534928"/>
                <a:gd name="connsiteX5" fmla="*/ 0 w 1357180"/>
                <a:gd name="connsiteY5" fmla="*/ 1269438 h 1534928"/>
                <a:gd name="connsiteX0" fmla="*/ 0 w 1388340"/>
                <a:gd name="connsiteY0" fmla="*/ 1269438 h 1534928"/>
                <a:gd name="connsiteX1" fmla="*/ 564408 w 1388340"/>
                <a:gd name="connsiteY1" fmla="*/ 189185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269438 h 1534928"/>
                <a:gd name="connsiteX1" fmla="*/ 564408 w 1388340"/>
                <a:gd name="connsiteY1" fmla="*/ 137341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321282 h 1586772"/>
                <a:gd name="connsiteX1" fmla="*/ 564408 w 1388340"/>
                <a:gd name="connsiteY1" fmla="*/ 189185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44875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25342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8340" h="1586772">
                  <a:moveTo>
                    <a:pt x="0" y="1321282"/>
                  </a:moveTo>
                  <a:lnTo>
                    <a:pt x="525342" y="189186"/>
                  </a:lnTo>
                  <a:lnTo>
                    <a:pt x="1210426" y="0"/>
                  </a:lnTo>
                  <a:lnTo>
                    <a:pt x="1388340" y="458657"/>
                  </a:lnTo>
                  <a:lnTo>
                    <a:pt x="1180376" y="1586772"/>
                  </a:lnTo>
                  <a:lnTo>
                    <a:pt x="0" y="1321282"/>
                  </a:lnTo>
                  <a:close/>
                </a:path>
              </a:pathLst>
            </a:custGeom>
            <a:solidFill>
              <a:schemeClr val="accent1"/>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a:p>
          </p:txBody>
        </p:sp>
        <p:sp>
          <p:nvSpPr>
            <p:cNvPr id="21" name="Text Box 6"/>
            <p:cNvSpPr txBox="1">
              <a:spLocks noChangeArrowheads="1"/>
            </p:cNvSpPr>
            <p:nvPr/>
          </p:nvSpPr>
          <p:spPr bwMode="auto">
            <a:xfrm rot="17282728">
              <a:off x="1613265" y="5336329"/>
              <a:ext cx="771943" cy="8659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2400" i="0" u="none" strike="noStrike" cap="none" normalizeH="0" baseline="0" dirty="0">
                  <a:ln>
                    <a:noFill/>
                  </a:ln>
                  <a:solidFill>
                    <a:srgbClr val="FFFFFF"/>
                  </a:solidFill>
                  <a:effectLst/>
                  <a:latin typeface="Candara" pitchFamily="34" charset="0"/>
                  <a:cs typeface="Arial" pitchFamily="34" charset="0"/>
                </a:rPr>
                <a:t>Aus-blick</a:t>
              </a:r>
              <a:endParaRPr kumimoji="0" lang="de-DE" altLang="de-DE" sz="5400" i="0" u="none" strike="noStrike" cap="none" normalizeH="0" baseline="0" dirty="0">
                <a:ln>
                  <a:noFill/>
                </a:ln>
                <a:solidFill>
                  <a:schemeClr val="tx1"/>
                </a:solidFill>
                <a:effectLst/>
                <a:latin typeface="Arial" pitchFamily="34" charset="0"/>
                <a:cs typeface="Arial" pitchFamily="34" charset="0"/>
              </a:endParaRPr>
            </a:p>
          </p:txBody>
        </p:sp>
      </p:grpSp>
      <p:grpSp>
        <p:nvGrpSpPr>
          <p:cNvPr id="22" name="Gruppieren 21"/>
          <p:cNvGrpSpPr/>
          <p:nvPr/>
        </p:nvGrpSpPr>
        <p:grpSpPr>
          <a:xfrm>
            <a:off x="1799421" y="3944255"/>
            <a:ext cx="5114346" cy="1069918"/>
            <a:chOff x="1814661" y="4310015"/>
            <a:chExt cx="5114346" cy="1069918"/>
          </a:xfrm>
        </p:grpSpPr>
        <p:sp>
          <p:nvSpPr>
            <p:cNvPr id="23" name="Freeform 5"/>
            <p:cNvSpPr>
              <a:spLocks/>
            </p:cNvSpPr>
            <p:nvPr/>
          </p:nvSpPr>
          <p:spPr bwMode="auto">
            <a:xfrm>
              <a:off x="1814661" y="4310015"/>
              <a:ext cx="5114346" cy="1069918"/>
            </a:xfrm>
            <a:custGeom>
              <a:avLst/>
              <a:gdLst>
                <a:gd name="T0" fmla="*/ 0 w 7570979"/>
                <a:gd name="T1" fmla="*/ 1734207 h 2301765"/>
                <a:gd name="T2" fmla="*/ 725214 w 7570979"/>
                <a:gd name="T3" fmla="*/ 1497724 h 2301765"/>
                <a:gd name="T4" fmla="*/ 882869 w 7570979"/>
                <a:gd name="T5" fmla="*/ 1970689 h 2301765"/>
                <a:gd name="T6" fmla="*/ 6385035 w 7570979"/>
                <a:gd name="T7" fmla="*/ 1891862 h 2301765"/>
                <a:gd name="T8" fmla="*/ 6653049 w 7570979"/>
                <a:gd name="T9" fmla="*/ 2301765 h 2301765"/>
                <a:gd name="T10" fmla="*/ 7236373 w 7570979"/>
                <a:gd name="T11" fmla="*/ 2081048 h 2301765"/>
                <a:gd name="T12" fmla="*/ 0 w 7570979"/>
                <a:gd name="T13" fmla="*/ 1734207 h 2301765"/>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653049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65480 w 7605494"/>
                <a:gd name="connsiteY3" fmla="*/ 1345967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81061 w 7605494"/>
                <a:gd name="connsiteY3" fmla="*/ 1476501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886405"/>
                <a:gd name="connsiteX1" fmla="*/ 725214 w 7605494"/>
                <a:gd name="connsiteY1" fmla="*/ 937325 h 1886405"/>
                <a:gd name="connsiteX2" fmla="*/ 882869 w 7605494"/>
                <a:gd name="connsiteY2" fmla="*/ 1410290 h 1886405"/>
                <a:gd name="connsiteX3" fmla="*/ 6681061 w 7605494"/>
                <a:gd name="connsiteY3" fmla="*/ 1476501 h 1886405"/>
                <a:gd name="connsiteX4" fmla="*/ 6902335 w 7605494"/>
                <a:gd name="connsiteY4" fmla="*/ 1886405 h 1886405"/>
                <a:gd name="connsiteX5" fmla="*/ 7594719 w 7605494"/>
                <a:gd name="connsiteY5" fmla="*/ 1520648 h 1886405"/>
                <a:gd name="connsiteX6" fmla="*/ 0 w 7605494"/>
                <a:gd name="connsiteY6" fmla="*/ 1173808 h 1886405"/>
                <a:gd name="connsiteX0" fmla="*/ 0 w 7527702"/>
                <a:gd name="connsiteY0" fmla="*/ 1083314 h 1795911"/>
                <a:gd name="connsiteX1" fmla="*/ 725214 w 7527702"/>
                <a:gd name="connsiteY1" fmla="*/ 846831 h 1795911"/>
                <a:gd name="connsiteX2" fmla="*/ 882869 w 7527702"/>
                <a:gd name="connsiteY2" fmla="*/ 1319796 h 1795911"/>
                <a:gd name="connsiteX3" fmla="*/ 6681061 w 7527702"/>
                <a:gd name="connsiteY3" fmla="*/ 1386007 h 1795911"/>
                <a:gd name="connsiteX4" fmla="*/ 6902335 w 7527702"/>
                <a:gd name="connsiteY4" fmla="*/ 1795911 h 1795911"/>
                <a:gd name="connsiteX5" fmla="*/ 7516819 w 7527702"/>
                <a:gd name="connsiteY5" fmla="*/ 1647712 h 1795911"/>
                <a:gd name="connsiteX6" fmla="*/ 0 w 7527702"/>
                <a:gd name="connsiteY6" fmla="*/ 1083314 h 1795911"/>
                <a:gd name="connsiteX0" fmla="*/ 0 w 7527703"/>
                <a:gd name="connsiteY0" fmla="*/ 1083314 h 1795911"/>
                <a:gd name="connsiteX1" fmla="*/ 725214 w 7527703"/>
                <a:gd name="connsiteY1" fmla="*/ 846831 h 1795911"/>
                <a:gd name="connsiteX2" fmla="*/ 882869 w 7527703"/>
                <a:gd name="connsiteY2" fmla="*/ 1319796 h 1795911"/>
                <a:gd name="connsiteX3" fmla="*/ 6681062 w 7527703"/>
                <a:gd name="connsiteY3" fmla="*/ 1386007 h 1795911"/>
                <a:gd name="connsiteX4" fmla="*/ 6902335 w 7527703"/>
                <a:gd name="connsiteY4" fmla="*/ 1795911 h 1795911"/>
                <a:gd name="connsiteX5" fmla="*/ 7516819 w 7527703"/>
                <a:gd name="connsiteY5" fmla="*/ 1647712 h 1795911"/>
                <a:gd name="connsiteX6" fmla="*/ 0 w 7527703"/>
                <a:gd name="connsiteY6" fmla="*/ 1083314 h 1795911"/>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228619"/>
                <a:gd name="connsiteY0" fmla="*/ 1538428 h 2251025"/>
                <a:gd name="connsiteX1" fmla="*/ 725214 w 7228619"/>
                <a:gd name="connsiteY1" fmla="*/ 1301945 h 2251025"/>
                <a:gd name="connsiteX2" fmla="*/ 882869 w 7228619"/>
                <a:gd name="connsiteY2" fmla="*/ 1774910 h 2251025"/>
                <a:gd name="connsiteX3" fmla="*/ 6681062 w 7228619"/>
                <a:gd name="connsiteY3" fmla="*/ 1841121 h 2251025"/>
                <a:gd name="connsiteX4" fmla="*/ 6902335 w 7228619"/>
                <a:gd name="connsiteY4" fmla="*/ 2251025 h 2251025"/>
                <a:gd name="connsiteX5" fmla="*/ 7217296 w 7228619"/>
                <a:gd name="connsiteY5" fmla="*/ 1173319 h 2251025"/>
                <a:gd name="connsiteX6" fmla="*/ 0 w 7228619"/>
                <a:gd name="connsiteY6" fmla="*/ 1538428 h 2251025"/>
                <a:gd name="connsiteX0" fmla="*/ 0 w 7217296"/>
                <a:gd name="connsiteY0" fmla="*/ 1090175 h 1802772"/>
                <a:gd name="connsiteX1" fmla="*/ 725214 w 7217296"/>
                <a:gd name="connsiteY1" fmla="*/ 853692 h 1802772"/>
                <a:gd name="connsiteX2" fmla="*/ 882869 w 7217296"/>
                <a:gd name="connsiteY2" fmla="*/ 1326657 h 1802772"/>
                <a:gd name="connsiteX3" fmla="*/ 6681062 w 7217296"/>
                <a:gd name="connsiteY3" fmla="*/ 1392868 h 1802772"/>
                <a:gd name="connsiteX4" fmla="*/ 6902335 w 7217296"/>
                <a:gd name="connsiteY4" fmla="*/ 1802772 h 1802772"/>
                <a:gd name="connsiteX5" fmla="*/ 7217296 w 7217296"/>
                <a:gd name="connsiteY5" fmla="*/ 725066 h 1802772"/>
                <a:gd name="connsiteX6" fmla="*/ 0 w 7217296"/>
                <a:gd name="connsiteY6" fmla="*/ 1090175 h 1802772"/>
                <a:gd name="connsiteX0" fmla="*/ 0 w 7223105"/>
                <a:gd name="connsiteY0" fmla="*/ 1090175 h 1392868"/>
                <a:gd name="connsiteX1" fmla="*/ 725214 w 7223105"/>
                <a:gd name="connsiteY1" fmla="*/ 853692 h 1392868"/>
                <a:gd name="connsiteX2" fmla="*/ 882869 w 7223105"/>
                <a:gd name="connsiteY2" fmla="*/ 1326657 h 1392868"/>
                <a:gd name="connsiteX3" fmla="*/ 6681062 w 7223105"/>
                <a:gd name="connsiteY3" fmla="*/ 1392868 h 1392868"/>
                <a:gd name="connsiteX4" fmla="*/ 7223105 w 7223105"/>
                <a:gd name="connsiteY4" fmla="*/ 1241387 h 1392868"/>
                <a:gd name="connsiteX5" fmla="*/ 7217296 w 7223105"/>
                <a:gd name="connsiteY5" fmla="*/ 725066 h 1392868"/>
                <a:gd name="connsiteX6" fmla="*/ 0 w 7223105"/>
                <a:gd name="connsiteY6" fmla="*/ 1090175 h 1392868"/>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642572 w 7223105"/>
                <a:gd name="connsiteY3" fmla="*/ 1213702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319970"/>
                <a:gd name="connsiteY0" fmla="*/ 1058619 h 1295101"/>
                <a:gd name="connsiteX1" fmla="*/ 725214 w 7319970"/>
                <a:gd name="connsiteY1" fmla="*/ 822136 h 1295101"/>
                <a:gd name="connsiteX2" fmla="*/ 882869 w 7319970"/>
                <a:gd name="connsiteY2" fmla="*/ 1295101 h 1295101"/>
                <a:gd name="connsiteX3" fmla="*/ 6642572 w 7319970"/>
                <a:gd name="connsiteY3" fmla="*/ 1182146 h 1295101"/>
                <a:gd name="connsiteX4" fmla="*/ 7223105 w 7319970"/>
                <a:gd name="connsiteY4" fmla="*/ 1209831 h 1295101"/>
                <a:gd name="connsiteX5" fmla="*/ 7319942 w 7319970"/>
                <a:gd name="connsiteY5" fmla="*/ 765177 h 1295101"/>
                <a:gd name="connsiteX6" fmla="*/ 0 w 7319970"/>
                <a:gd name="connsiteY6" fmla="*/ 1058619 h 1295101"/>
                <a:gd name="connsiteX0" fmla="*/ 0 w 7319941"/>
                <a:gd name="connsiteY0" fmla="*/ 1058619 h 1295101"/>
                <a:gd name="connsiteX1" fmla="*/ 725214 w 7319941"/>
                <a:gd name="connsiteY1" fmla="*/ 822136 h 1295101"/>
                <a:gd name="connsiteX2" fmla="*/ 882869 w 7319941"/>
                <a:gd name="connsiteY2" fmla="*/ 1295101 h 1295101"/>
                <a:gd name="connsiteX3" fmla="*/ 6642572 w 7319941"/>
                <a:gd name="connsiteY3" fmla="*/ 1182146 h 1295101"/>
                <a:gd name="connsiteX4" fmla="*/ 7223105 w 7319941"/>
                <a:gd name="connsiteY4" fmla="*/ 1209831 h 1295101"/>
                <a:gd name="connsiteX5" fmla="*/ 7319942 w 7319941"/>
                <a:gd name="connsiteY5" fmla="*/ 765177 h 1295101"/>
                <a:gd name="connsiteX6" fmla="*/ 0 w 7319941"/>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141958 h 1378440"/>
                <a:gd name="connsiteX1" fmla="*/ 725214 w 7319942"/>
                <a:gd name="connsiteY1" fmla="*/ 905475 h 1378440"/>
                <a:gd name="connsiteX2" fmla="*/ 882869 w 7319942"/>
                <a:gd name="connsiteY2" fmla="*/ 1378440 h 1378440"/>
                <a:gd name="connsiteX3" fmla="*/ 6642572 w 7319942"/>
                <a:gd name="connsiteY3" fmla="*/ 1265485 h 1378440"/>
                <a:gd name="connsiteX4" fmla="*/ 7223105 w 7319942"/>
                <a:gd name="connsiteY4" fmla="*/ 1293170 h 1378440"/>
                <a:gd name="connsiteX5" fmla="*/ 7319942 w 7319942"/>
                <a:gd name="connsiteY5" fmla="*/ 848516 h 1378440"/>
                <a:gd name="connsiteX6" fmla="*/ 0 w 7319942"/>
                <a:gd name="connsiteY6" fmla="*/ 1141958 h 1378440"/>
                <a:gd name="connsiteX0" fmla="*/ 0 w 7319942"/>
                <a:gd name="connsiteY0" fmla="*/ 1189052 h 1425534"/>
                <a:gd name="connsiteX1" fmla="*/ 725214 w 7319942"/>
                <a:gd name="connsiteY1" fmla="*/ 952569 h 1425534"/>
                <a:gd name="connsiteX2" fmla="*/ 882869 w 7319942"/>
                <a:gd name="connsiteY2" fmla="*/ 1425534 h 1425534"/>
                <a:gd name="connsiteX3" fmla="*/ 6642572 w 7319942"/>
                <a:gd name="connsiteY3" fmla="*/ 1312579 h 1425534"/>
                <a:gd name="connsiteX4" fmla="*/ 7223105 w 7319942"/>
                <a:gd name="connsiteY4" fmla="*/ 1340264 h 1425534"/>
                <a:gd name="connsiteX5" fmla="*/ 7319942 w 7319942"/>
                <a:gd name="connsiteY5" fmla="*/ 895610 h 1425534"/>
                <a:gd name="connsiteX6" fmla="*/ 0 w 7319942"/>
                <a:gd name="connsiteY6" fmla="*/ 1189052 h 142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9942" h="1425534">
                  <a:moveTo>
                    <a:pt x="0" y="1189052"/>
                  </a:moveTo>
                  <a:lnTo>
                    <a:pt x="725214" y="952569"/>
                  </a:lnTo>
                  <a:lnTo>
                    <a:pt x="882869" y="1425534"/>
                  </a:lnTo>
                  <a:cubicBezTo>
                    <a:pt x="1852550" y="355874"/>
                    <a:pt x="6123633" y="904930"/>
                    <a:pt x="6642572" y="1312579"/>
                  </a:cubicBezTo>
                  <a:lnTo>
                    <a:pt x="7223105" y="1340264"/>
                  </a:lnTo>
                  <a:lnTo>
                    <a:pt x="7319942" y="895610"/>
                  </a:lnTo>
                  <a:cubicBezTo>
                    <a:pt x="6475399" y="78334"/>
                    <a:pt x="755230" y="-748210"/>
                    <a:pt x="0" y="1189052"/>
                  </a:cubicBezTo>
                  <a:close/>
                </a:path>
              </a:pathLst>
            </a:custGeom>
            <a:solidFill>
              <a:schemeClr val="accent1"/>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a:p>
          </p:txBody>
        </p:sp>
        <p:sp>
          <p:nvSpPr>
            <p:cNvPr id="24" name="Text Box 7"/>
            <p:cNvSpPr txBox="1">
              <a:spLocks noChangeArrowheads="1"/>
            </p:cNvSpPr>
            <p:nvPr/>
          </p:nvSpPr>
          <p:spPr bwMode="auto">
            <a:xfrm rot="21303001">
              <a:off x="2657531" y="4433145"/>
              <a:ext cx="1898485" cy="686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2400" i="0" u="none" strike="noStrike" cap="none" normalizeH="0" baseline="0" dirty="0">
                  <a:ln>
                    <a:noFill/>
                  </a:ln>
                  <a:solidFill>
                    <a:srgbClr val="FFFFFF"/>
                  </a:solidFill>
                  <a:effectLst/>
                  <a:latin typeface="Candara" pitchFamily="34" charset="0"/>
                  <a:cs typeface="Arial" pitchFamily="34" charset="0"/>
                </a:rPr>
                <a:t>Qualifizierung</a:t>
              </a:r>
              <a:endParaRPr kumimoji="0" lang="de-DE" altLang="de-DE" sz="2400" i="0" u="none" strike="noStrike" cap="none" normalizeH="0" baseline="0" dirty="0">
                <a:ln>
                  <a:noFill/>
                </a:ln>
                <a:solidFill>
                  <a:schemeClr val="tx1"/>
                </a:solidFill>
                <a:effectLst/>
                <a:latin typeface="Arial" pitchFamily="34" charset="0"/>
                <a:cs typeface="Arial" pitchFamily="34" charset="0"/>
              </a:endParaRPr>
            </a:p>
          </p:txBody>
        </p:sp>
      </p:grpSp>
      <p:grpSp>
        <p:nvGrpSpPr>
          <p:cNvPr id="25" name="Gruppieren 24"/>
          <p:cNvGrpSpPr/>
          <p:nvPr/>
        </p:nvGrpSpPr>
        <p:grpSpPr>
          <a:xfrm>
            <a:off x="6260694" y="585569"/>
            <a:ext cx="944192" cy="1532948"/>
            <a:chOff x="6275934" y="951329"/>
            <a:chExt cx="944192" cy="1532948"/>
          </a:xfrm>
        </p:grpSpPr>
        <p:sp>
          <p:nvSpPr>
            <p:cNvPr id="26" name="Freeform 9"/>
            <p:cNvSpPr>
              <a:spLocks/>
            </p:cNvSpPr>
            <p:nvPr/>
          </p:nvSpPr>
          <p:spPr bwMode="auto">
            <a:xfrm rot="756605">
              <a:off x="6275934" y="951329"/>
              <a:ext cx="944192" cy="1532948"/>
            </a:xfrm>
            <a:custGeom>
              <a:avLst/>
              <a:gdLst>
                <a:gd name="T0" fmla="*/ 31531 w 1166648"/>
                <a:gd name="T1" fmla="*/ 1355835 h 1450428"/>
                <a:gd name="T2" fmla="*/ 567558 w 1166648"/>
                <a:gd name="T3" fmla="*/ 1056290 h 1450428"/>
                <a:gd name="T4" fmla="*/ 1087821 w 1166648"/>
                <a:gd name="T5" fmla="*/ 1450428 h 1450428"/>
                <a:gd name="T6" fmla="*/ 1166648 w 1166648"/>
                <a:gd name="T7" fmla="*/ 457200 h 1450428"/>
                <a:gd name="T8" fmla="*/ 599090 w 1166648"/>
                <a:gd name="T9" fmla="*/ 0 h 1450428"/>
                <a:gd name="T10" fmla="*/ 0 w 1166648"/>
                <a:gd name="T11" fmla="*/ 457200 h 1450428"/>
                <a:gd name="T12" fmla="*/ 31531 w 1166648"/>
                <a:gd name="T13" fmla="*/ 1355835 h 1450428"/>
                <a:gd name="connsiteX0" fmla="*/ 31531 w 1386311"/>
                <a:gd name="connsiteY0" fmla="*/ 1355835 h 1450428"/>
                <a:gd name="connsiteX1" fmla="*/ 567558 w 1386311"/>
                <a:gd name="connsiteY1" fmla="*/ 1056290 h 1450428"/>
                <a:gd name="connsiteX2" fmla="*/ 1087821 w 1386311"/>
                <a:gd name="connsiteY2" fmla="*/ 1450428 h 1450428"/>
                <a:gd name="connsiteX3" fmla="*/ 1386312 w 1386311"/>
                <a:gd name="connsiteY3" fmla="*/ 441178 h 1450428"/>
                <a:gd name="connsiteX4" fmla="*/ 599090 w 1386311"/>
                <a:gd name="connsiteY4" fmla="*/ 0 h 1450428"/>
                <a:gd name="connsiteX5" fmla="*/ 0 w 1386311"/>
                <a:gd name="connsiteY5" fmla="*/ 457200 h 1450428"/>
                <a:gd name="connsiteX6" fmla="*/ 31531 w 1386311"/>
                <a:gd name="connsiteY6" fmla="*/ 1355835 h 1450428"/>
                <a:gd name="connsiteX0" fmla="*/ 31531 w 1386312"/>
                <a:gd name="connsiteY0" fmla="*/ 1620488 h 1715081"/>
                <a:gd name="connsiteX1" fmla="*/ 567558 w 1386312"/>
                <a:gd name="connsiteY1" fmla="*/ 1320943 h 1715081"/>
                <a:gd name="connsiteX2" fmla="*/ 1087821 w 1386312"/>
                <a:gd name="connsiteY2" fmla="*/ 1715081 h 1715081"/>
                <a:gd name="connsiteX3" fmla="*/ 1386312 w 1386312"/>
                <a:gd name="connsiteY3" fmla="*/ 705831 h 1715081"/>
                <a:gd name="connsiteX4" fmla="*/ 870764 w 1386312"/>
                <a:gd name="connsiteY4" fmla="*/ 1 h 1715081"/>
                <a:gd name="connsiteX5" fmla="*/ 0 w 1386312"/>
                <a:gd name="connsiteY5" fmla="*/ 721853 h 1715081"/>
                <a:gd name="connsiteX6" fmla="*/ 31531 w 1386312"/>
                <a:gd name="connsiteY6" fmla="*/ 1620488 h 1715081"/>
                <a:gd name="connsiteX0" fmla="*/ 0 w 1354781"/>
                <a:gd name="connsiteY0" fmla="*/ 1620487 h 1715080"/>
                <a:gd name="connsiteX1" fmla="*/ 536027 w 1354781"/>
                <a:gd name="connsiteY1" fmla="*/ 1320942 h 1715080"/>
                <a:gd name="connsiteX2" fmla="*/ 1056290 w 1354781"/>
                <a:gd name="connsiteY2" fmla="*/ 1715080 h 1715080"/>
                <a:gd name="connsiteX3" fmla="*/ 1354781 w 1354781"/>
                <a:gd name="connsiteY3" fmla="*/ 705830 h 1715080"/>
                <a:gd name="connsiteX4" fmla="*/ 839233 w 1354781"/>
                <a:gd name="connsiteY4" fmla="*/ 0 h 1715080"/>
                <a:gd name="connsiteX5" fmla="*/ 118712 w 1354781"/>
                <a:gd name="connsiteY5" fmla="*/ 616252 h 1715080"/>
                <a:gd name="connsiteX6" fmla="*/ 0 w 1354781"/>
                <a:gd name="connsiteY6" fmla="*/ 1620487 h 1715080"/>
                <a:gd name="connsiteX0" fmla="*/ 0 w 1290561"/>
                <a:gd name="connsiteY0" fmla="*/ 1621976 h 1715080"/>
                <a:gd name="connsiteX1" fmla="*/ 471807 w 1290561"/>
                <a:gd name="connsiteY1" fmla="*/ 1320942 h 1715080"/>
                <a:gd name="connsiteX2" fmla="*/ 992070 w 1290561"/>
                <a:gd name="connsiteY2" fmla="*/ 1715080 h 1715080"/>
                <a:gd name="connsiteX3" fmla="*/ 1290561 w 1290561"/>
                <a:gd name="connsiteY3" fmla="*/ 705830 h 1715080"/>
                <a:gd name="connsiteX4" fmla="*/ 775013 w 1290561"/>
                <a:gd name="connsiteY4" fmla="*/ 0 h 1715080"/>
                <a:gd name="connsiteX5" fmla="*/ 54492 w 1290561"/>
                <a:gd name="connsiteY5" fmla="*/ 616252 h 1715080"/>
                <a:gd name="connsiteX6" fmla="*/ 0 w 1290561"/>
                <a:gd name="connsiteY6" fmla="*/ 1621976 h 1715080"/>
                <a:gd name="connsiteX0" fmla="*/ 0 w 1305767"/>
                <a:gd name="connsiteY0" fmla="*/ 1624647 h 1715080"/>
                <a:gd name="connsiteX1" fmla="*/ 487013 w 1305767"/>
                <a:gd name="connsiteY1" fmla="*/ 1320942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15080"/>
                <a:gd name="connsiteX1" fmla="*/ 473609 w 1305767"/>
                <a:gd name="connsiteY1" fmla="*/ 1385988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23096"/>
                <a:gd name="connsiteX1" fmla="*/ 473609 w 1305767"/>
                <a:gd name="connsiteY1" fmla="*/ 1385988 h 1723096"/>
                <a:gd name="connsiteX2" fmla="*/ 961663 w 1305767"/>
                <a:gd name="connsiteY2" fmla="*/ 1723095 h 1723096"/>
                <a:gd name="connsiteX3" fmla="*/ 1305767 w 1305767"/>
                <a:gd name="connsiteY3" fmla="*/ 705830 h 1723096"/>
                <a:gd name="connsiteX4" fmla="*/ 790219 w 1305767"/>
                <a:gd name="connsiteY4" fmla="*/ 0 h 1723096"/>
                <a:gd name="connsiteX5" fmla="*/ 69698 w 1305767"/>
                <a:gd name="connsiteY5" fmla="*/ 616252 h 1723096"/>
                <a:gd name="connsiteX6" fmla="*/ 0 w 1305767"/>
                <a:gd name="connsiteY6" fmla="*/ 1624647 h 1723096"/>
                <a:gd name="connsiteX0" fmla="*/ 0 w 1351380"/>
                <a:gd name="connsiteY0" fmla="*/ 1632661 h 1723095"/>
                <a:gd name="connsiteX1" fmla="*/ 519222 w 1351380"/>
                <a:gd name="connsiteY1" fmla="*/ 1385988 h 1723095"/>
                <a:gd name="connsiteX2" fmla="*/ 1007276 w 1351380"/>
                <a:gd name="connsiteY2" fmla="*/ 1723095 h 1723095"/>
                <a:gd name="connsiteX3" fmla="*/ 1351380 w 1351380"/>
                <a:gd name="connsiteY3" fmla="*/ 705830 h 1723095"/>
                <a:gd name="connsiteX4" fmla="*/ 835832 w 1351380"/>
                <a:gd name="connsiteY4" fmla="*/ 0 h 1723095"/>
                <a:gd name="connsiteX5" fmla="*/ 115311 w 1351380"/>
                <a:gd name="connsiteY5" fmla="*/ 616252 h 1723095"/>
                <a:gd name="connsiteX6" fmla="*/ 0 w 1351380"/>
                <a:gd name="connsiteY6" fmla="*/ 1632661 h 172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380" h="1723095">
                  <a:moveTo>
                    <a:pt x="0" y="1632661"/>
                  </a:moveTo>
                  <a:lnTo>
                    <a:pt x="519222" y="1385988"/>
                  </a:lnTo>
                  <a:lnTo>
                    <a:pt x="1007276" y="1723095"/>
                  </a:lnTo>
                  <a:lnTo>
                    <a:pt x="1351380" y="705830"/>
                  </a:lnTo>
                  <a:lnTo>
                    <a:pt x="835832" y="0"/>
                  </a:lnTo>
                  <a:lnTo>
                    <a:pt x="115311" y="616252"/>
                  </a:lnTo>
                  <a:lnTo>
                    <a:pt x="0" y="1632661"/>
                  </a:lnTo>
                  <a:close/>
                </a:path>
              </a:pathLst>
            </a:custGeom>
            <a:solidFill>
              <a:schemeClr val="accent1"/>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a:p>
          </p:txBody>
        </p:sp>
        <p:sp>
          <p:nvSpPr>
            <p:cNvPr id="27" name="Text Box 10"/>
            <p:cNvSpPr txBox="1">
              <a:spLocks noChangeArrowheads="1"/>
            </p:cNvSpPr>
            <p:nvPr/>
          </p:nvSpPr>
          <p:spPr bwMode="auto">
            <a:xfrm rot="17744282">
              <a:off x="6280224" y="1408930"/>
              <a:ext cx="983494" cy="7581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de-DE" altLang="de-DE" sz="2400" i="0" u="none" strike="noStrike" cap="none" normalizeH="0" baseline="0" dirty="0">
                  <a:ln>
                    <a:noFill/>
                  </a:ln>
                  <a:solidFill>
                    <a:srgbClr val="FFFFFF"/>
                  </a:solidFill>
                  <a:effectLst/>
                  <a:latin typeface="Candara" pitchFamily="34" charset="0"/>
                  <a:cs typeface="Arial" pitchFamily="34" charset="0"/>
                </a:rPr>
                <a:t> </a:t>
              </a:r>
              <a:r>
                <a:rPr kumimoji="0" lang="de-DE" altLang="de-DE" sz="2400" i="0" u="none" strike="noStrike" cap="none" normalizeH="0" baseline="0" dirty="0" err="1">
                  <a:ln>
                    <a:noFill/>
                  </a:ln>
                  <a:solidFill>
                    <a:srgbClr val="FFFFFF"/>
                  </a:solidFill>
                  <a:effectLst/>
                  <a:latin typeface="Candara" pitchFamily="34" charset="0"/>
                  <a:cs typeface="Arial" pitchFamily="34" charset="0"/>
                </a:rPr>
                <a:t>Refle</a:t>
              </a:r>
              <a:r>
                <a:rPr kumimoji="0" lang="de-DE" altLang="de-DE" sz="2400" i="0" u="none" strike="noStrike" cap="none" normalizeH="0" baseline="0" dirty="0">
                  <a:ln>
                    <a:noFill/>
                  </a:ln>
                  <a:solidFill>
                    <a:srgbClr val="FFFFFF"/>
                  </a:solidFill>
                  <a:effectLst/>
                  <a:latin typeface="Candara" pitchFamily="34" charset="0"/>
                  <a:cs typeface="Arial" pitchFamily="34" charset="0"/>
                </a:rPr>
                <a:t>-</a:t>
              </a:r>
              <a:br>
                <a:rPr kumimoji="0" lang="de-DE" altLang="de-DE" sz="2400" i="0" u="none" strike="noStrike" cap="none" normalizeH="0" baseline="0" dirty="0">
                  <a:ln>
                    <a:noFill/>
                  </a:ln>
                  <a:solidFill>
                    <a:srgbClr val="FFFFFF"/>
                  </a:solidFill>
                  <a:effectLst/>
                  <a:latin typeface="Candara" pitchFamily="34" charset="0"/>
                  <a:cs typeface="Arial" pitchFamily="34" charset="0"/>
                </a:rPr>
              </a:br>
              <a:r>
                <a:rPr kumimoji="0" lang="de-DE" altLang="de-DE" sz="2400" i="0" u="none" strike="noStrike" cap="none" normalizeH="0" baseline="0" dirty="0" err="1">
                  <a:ln>
                    <a:noFill/>
                  </a:ln>
                  <a:solidFill>
                    <a:srgbClr val="FFFFFF"/>
                  </a:solidFill>
                  <a:effectLst/>
                  <a:latin typeface="Candara" pitchFamily="34" charset="0"/>
                  <a:cs typeface="Arial" pitchFamily="34" charset="0"/>
                </a:rPr>
                <a:t>xion</a:t>
              </a:r>
              <a:endParaRPr kumimoji="0" lang="de-DE" altLang="de-DE" sz="2400" i="0" u="none" strike="noStrike" cap="none" normalizeH="0" baseline="0" dirty="0">
                <a:ln>
                  <a:noFill/>
                </a:ln>
                <a:solidFill>
                  <a:schemeClr val="tx1"/>
                </a:solidFill>
                <a:effectLst/>
                <a:latin typeface="Arial" pitchFamily="34" charset="0"/>
                <a:cs typeface="Arial" pitchFamily="34" charset="0"/>
              </a:endParaRPr>
            </a:p>
          </p:txBody>
        </p:sp>
      </p:grpSp>
      <p:grpSp>
        <p:nvGrpSpPr>
          <p:cNvPr id="28" name="Gruppieren 27"/>
          <p:cNvGrpSpPr/>
          <p:nvPr/>
        </p:nvGrpSpPr>
        <p:grpSpPr>
          <a:xfrm>
            <a:off x="4698306" y="1844958"/>
            <a:ext cx="2495837" cy="3698328"/>
            <a:chOff x="4713546" y="2210718"/>
            <a:chExt cx="2495837" cy="3698328"/>
          </a:xfrm>
        </p:grpSpPr>
        <p:sp>
          <p:nvSpPr>
            <p:cNvPr id="29" name="Freeform 3"/>
            <p:cNvSpPr>
              <a:spLocks/>
            </p:cNvSpPr>
            <p:nvPr/>
          </p:nvSpPr>
          <p:spPr bwMode="auto">
            <a:xfrm>
              <a:off x="4713546" y="2210718"/>
              <a:ext cx="2495837" cy="3698328"/>
            </a:xfrm>
            <a:custGeom>
              <a:avLst/>
              <a:gdLst>
                <a:gd name="T0" fmla="*/ 2688687 w 3507552"/>
                <a:gd name="T1" fmla="*/ 4323516 h 6038193"/>
                <a:gd name="T2" fmla="*/ 2907051 w 3507552"/>
                <a:gd name="T3" fmla="*/ 4773892 h 6038193"/>
                <a:gd name="T4" fmla="*/ 3507552 w 3507552"/>
                <a:gd name="T5" fmla="*/ 4678358 h 6038193"/>
                <a:gd name="T6" fmla="*/ 212795 w 3507552"/>
                <a:gd name="T7" fmla="*/ 4146331 h 6038193"/>
                <a:gd name="T8" fmla="*/ 2230781 w 3507552"/>
                <a:gd name="T9" fmla="*/ 141889 h 6038193"/>
                <a:gd name="T10" fmla="*/ 2766808 w 3507552"/>
                <a:gd name="T11" fmla="*/ 0 h 6038193"/>
                <a:gd name="T12" fmla="*/ 3176712 w 3507552"/>
                <a:gd name="T13" fmla="*/ 457200 h 6038193"/>
                <a:gd name="T14" fmla="*/ 1079898 w 3507552"/>
                <a:gd name="T15" fmla="*/ 3767958 h 6038193"/>
                <a:gd name="T16" fmla="*/ 2688687 w 3507552"/>
                <a:gd name="T17" fmla="*/ 4323516 h 6038193"/>
                <a:gd name="connsiteX0" fmla="*/ 2544580 w 3312122"/>
                <a:gd name="connsiteY0" fmla="*/ 4192128 h 5312932"/>
                <a:gd name="connsiteX1" fmla="*/ 2711621 w 3312122"/>
                <a:gd name="connsiteY1" fmla="*/ 4773892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4580 w 3312122"/>
                <a:gd name="connsiteY0" fmla="*/ 4192128 h 5312932"/>
                <a:gd name="connsiteX1" fmla="*/ 3096545 w 3312122"/>
                <a:gd name="connsiteY1" fmla="*/ 4236395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1531 w 3180764"/>
                <a:gd name="connsiteY0" fmla="*/ 4192128 h 4642871"/>
                <a:gd name="connsiteX1" fmla="*/ 3093496 w 3180764"/>
                <a:gd name="connsiteY1" fmla="*/ 4236395 h 4642871"/>
                <a:gd name="connsiteX2" fmla="*/ 3180764 w 3180764"/>
                <a:gd name="connsiteY2" fmla="*/ 3675029 h 4642871"/>
                <a:gd name="connsiteX3" fmla="*/ 14316 w 3180764"/>
                <a:gd name="connsiteY3" fmla="*/ 4146331 h 4642871"/>
                <a:gd name="connsiteX4" fmla="*/ 2032302 w 3180764"/>
                <a:gd name="connsiteY4" fmla="*/ 141889 h 4642871"/>
                <a:gd name="connsiteX5" fmla="*/ 2568329 w 3180764"/>
                <a:gd name="connsiteY5" fmla="*/ 0 h 4642871"/>
                <a:gd name="connsiteX6" fmla="*/ 2978233 w 3180764"/>
                <a:gd name="connsiteY6" fmla="*/ 457200 h 4642871"/>
                <a:gd name="connsiteX7" fmla="*/ 881419 w 3180764"/>
                <a:gd name="connsiteY7" fmla="*/ 3767958 h 4642871"/>
                <a:gd name="connsiteX8" fmla="*/ 2541531 w 3180764"/>
                <a:gd name="connsiteY8" fmla="*/ 4192128 h 4642871"/>
                <a:gd name="connsiteX0" fmla="*/ 2541531 w 3299560"/>
                <a:gd name="connsiteY0" fmla="*/ 4192128 h 4905639"/>
                <a:gd name="connsiteX1" fmla="*/ 3093496 w 3299560"/>
                <a:gd name="connsiteY1" fmla="*/ 4236395 h 4905639"/>
                <a:gd name="connsiteX2" fmla="*/ 3180764 w 3299560"/>
                <a:gd name="connsiteY2" fmla="*/ 3675029 h 4905639"/>
                <a:gd name="connsiteX3" fmla="*/ 14316 w 3299560"/>
                <a:gd name="connsiteY3" fmla="*/ 4146331 h 4905639"/>
                <a:gd name="connsiteX4" fmla="*/ 2032302 w 3299560"/>
                <a:gd name="connsiteY4" fmla="*/ 141889 h 4905639"/>
                <a:gd name="connsiteX5" fmla="*/ 2568329 w 3299560"/>
                <a:gd name="connsiteY5" fmla="*/ 0 h 4905639"/>
                <a:gd name="connsiteX6" fmla="*/ 2978233 w 3299560"/>
                <a:gd name="connsiteY6" fmla="*/ 457200 h 4905639"/>
                <a:gd name="connsiteX7" fmla="*/ 881419 w 3299560"/>
                <a:gd name="connsiteY7" fmla="*/ 3767958 h 4905639"/>
                <a:gd name="connsiteX8" fmla="*/ 2541531 w 3299560"/>
                <a:gd name="connsiteY8" fmla="*/ 4192128 h 4905639"/>
                <a:gd name="connsiteX0" fmla="*/ 2532707 w 3288757"/>
                <a:gd name="connsiteY0" fmla="*/ 4192128 h 5014456"/>
                <a:gd name="connsiteX1" fmla="*/ 3084672 w 3288757"/>
                <a:gd name="connsiteY1" fmla="*/ 4236395 h 5014456"/>
                <a:gd name="connsiteX2" fmla="*/ 3171940 w 3288757"/>
                <a:gd name="connsiteY2" fmla="*/ 3675029 h 5014456"/>
                <a:gd name="connsiteX3" fmla="*/ 5492 w 3288757"/>
                <a:gd name="connsiteY3" fmla="*/ 4146331 h 5014456"/>
                <a:gd name="connsiteX4" fmla="*/ 2023478 w 3288757"/>
                <a:gd name="connsiteY4" fmla="*/ 141889 h 5014456"/>
                <a:gd name="connsiteX5" fmla="*/ 2559505 w 3288757"/>
                <a:gd name="connsiteY5" fmla="*/ 0 h 5014456"/>
                <a:gd name="connsiteX6" fmla="*/ 2969409 w 3288757"/>
                <a:gd name="connsiteY6" fmla="*/ 457200 h 5014456"/>
                <a:gd name="connsiteX7" fmla="*/ 872595 w 3288757"/>
                <a:gd name="connsiteY7" fmla="*/ 3767958 h 5014456"/>
                <a:gd name="connsiteX8" fmla="*/ 2532707 w 3288757"/>
                <a:gd name="connsiteY8" fmla="*/ 4192128 h 5014456"/>
                <a:gd name="connsiteX0" fmla="*/ 2532707 w 3288756"/>
                <a:gd name="connsiteY0" fmla="*/ 4192128 h 5014455"/>
                <a:gd name="connsiteX1" fmla="*/ 3084672 w 3288756"/>
                <a:gd name="connsiteY1" fmla="*/ 4236395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10333 w 3288756"/>
                <a:gd name="connsiteY1" fmla="*/ 4200563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68240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68240 h 5014455"/>
                <a:gd name="connsiteX0" fmla="*/ 2540951 w 3273905"/>
                <a:gd name="connsiteY0" fmla="*/ 4168240 h 4905638"/>
                <a:gd name="connsiteX1" fmla="*/ 3144238 w 3273905"/>
                <a:gd name="connsiteY1" fmla="*/ 4176674 h 4905638"/>
                <a:gd name="connsiteX2" fmla="*/ 3154523 w 3273905"/>
                <a:gd name="connsiteY2" fmla="*/ 3675029 h 4905638"/>
                <a:gd name="connsiteX3" fmla="*/ 13736 w 3273905"/>
                <a:gd name="connsiteY3" fmla="*/ 4146331 h 4905638"/>
                <a:gd name="connsiteX4" fmla="*/ 2031722 w 3273905"/>
                <a:gd name="connsiteY4" fmla="*/ 141889 h 4905638"/>
                <a:gd name="connsiteX5" fmla="*/ 2567749 w 3273905"/>
                <a:gd name="connsiteY5" fmla="*/ 0 h 4905638"/>
                <a:gd name="connsiteX6" fmla="*/ 2977653 w 3273905"/>
                <a:gd name="connsiteY6" fmla="*/ 457200 h 4905638"/>
                <a:gd name="connsiteX7" fmla="*/ 880839 w 3273905"/>
                <a:gd name="connsiteY7" fmla="*/ 3767958 h 4905638"/>
                <a:gd name="connsiteX8" fmla="*/ 2540951 w 3273905"/>
                <a:gd name="connsiteY8" fmla="*/ 4168240 h 4905638"/>
                <a:gd name="connsiteX0" fmla="*/ 2540951 w 3528987"/>
                <a:gd name="connsiteY0" fmla="*/ 4168240 h 4740330"/>
                <a:gd name="connsiteX1" fmla="*/ 3144238 w 3528987"/>
                <a:gd name="connsiteY1" fmla="*/ 4176674 h 4740330"/>
                <a:gd name="connsiteX2" fmla="*/ 3154523 w 3528987"/>
                <a:gd name="connsiteY2" fmla="*/ 3675029 h 4740330"/>
                <a:gd name="connsiteX3" fmla="*/ 13736 w 3528987"/>
                <a:gd name="connsiteY3" fmla="*/ 4146331 h 4740330"/>
                <a:gd name="connsiteX4" fmla="*/ 2031722 w 3528987"/>
                <a:gd name="connsiteY4" fmla="*/ 141889 h 4740330"/>
                <a:gd name="connsiteX5" fmla="*/ 2567749 w 3528987"/>
                <a:gd name="connsiteY5" fmla="*/ 0 h 4740330"/>
                <a:gd name="connsiteX6" fmla="*/ 2977653 w 3528987"/>
                <a:gd name="connsiteY6" fmla="*/ 457200 h 4740330"/>
                <a:gd name="connsiteX7" fmla="*/ 880839 w 3528987"/>
                <a:gd name="connsiteY7" fmla="*/ 3767958 h 4740330"/>
                <a:gd name="connsiteX8" fmla="*/ 2540951 w 3528987"/>
                <a:gd name="connsiteY8" fmla="*/ 4168240 h 4740330"/>
                <a:gd name="connsiteX0" fmla="*/ 2540951 w 3528986"/>
                <a:gd name="connsiteY0" fmla="*/ 4168240 h 4740330"/>
                <a:gd name="connsiteX1" fmla="*/ 3144238 w 3528986"/>
                <a:gd name="connsiteY1" fmla="*/ 4176674 h 4740330"/>
                <a:gd name="connsiteX2" fmla="*/ 3154523 w 3528986"/>
                <a:gd name="connsiteY2" fmla="*/ 3675029 h 4740330"/>
                <a:gd name="connsiteX3" fmla="*/ 13736 w 3528986"/>
                <a:gd name="connsiteY3" fmla="*/ 4146331 h 4740330"/>
                <a:gd name="connsiteX4" fmla="*/ 2031722 w 3528986"/>
                <a:gd name="connsiteY4" fmla="*/ 141889 h 4740330"/>
                <a:gd name="connsiteX5" fmla="*/ 2567749 w 3528986"/>
                <a:gd name="connsiteY5" fmla="*/ 0 h 4740330"/>
                <a:gd name="connsiteX6" fmla="*/ 2977653 w 3528986"/>
                <a:gd name="connsiteY6" fmla="*/ 457200 h 4740330"/>
                <a:gd name="connsiteX7" fmla="*/ 880839 w 3528986"/>
                <a:gd name="connsiteY7" fmla="*/ 3767958 h 4740330"/>
                <a:gd name="connsiteX8" fmla="*/ 2540951 w 3528986"/>
                <a:gd name="connsiteY8" fmla="*/ 4168240 h 4740330"/>
                <a:gd name="connsiteX0" fmla="*/ 2529461 w 3510646"/>
                <a:gd name="connsiteY0" fmla="*/ 4168240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1 w 3510646"/>
                <a:gd name="connsiteY8" fmla="*/ 4168240 h 4943563"/>
                <a:gd name="connsiteX0" fmla="*/ 2529462 w 3510646"/>
                <a:gd name="connsiteY0" fmla="*/ 4156296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2 w 3510646"/>
                <a:gd name="connsiteY8" fmla="*/ 4156296 h 4943563"/>
                <a:gd name="connsiteX0" fmla="*/ 2542421 w 3591180"/>
                <a:gd name="connsiteY0" fmla="*/ 4156296 h 4782347"/>
                <a:gd name="connsiteX1" fmla="*/ 3145707 w 3591180"/>
                <a:gd name="connsiteY1" fmla="*/ 4176674 h 4782347"/>
                <a:gd name="connsiteX2" fmla="*/ 3220147 w 3591180"/>
                <a:gd name="connsiteY2" fmla="*/ 3746695 h 4782347"/>
                <a:gd name="connsiteX3" fmla="*/ 15205 w 3591180"/>
                <a:gd name="connsiteY3" fmla="*/ 4146331 h 4782347"/>
                <a:gd name="connsiteX4" fmla="*/ 2033191 w 3591180"/>
                <a:gd name="connsiteY4" fmla="*/ 141889 h 4782347"/>
                <a:gd name="connsiteX5" fmla="*/ 2569218 w 3591180"/>
                <a:gd name="connsiteY5" fmla="*/ 0 h 4782347"/>
                <a:gd name="connsiteX6" fmla="*/ 2979122 w 3591180"/>
                <a:gd name="connsiteY6" fmla="*/ 457200 h 4782347"/>
                <a:gd name="connsiteX7" fmla="*/ 882308 w 3591180"/>
                <a:gd name="connsiteY7" fmla="*/ 3767958 h 4782347"/>
                <a:gd name="connsiteX8" fmla="*/ 2542421 w 3591180"/>
                <a:gd name="connsiteY8" fmla="*/ 4156296 h 4782347"/>
                <a:gd name="connsiteX0" fmla="*/ 2542421 w 3591181"/>
                <a:gd name="connsiteY0" fmla="*/ 4156296 h 4782346"/>
                <a:gd name="connsiteX1" fmla="*/ 3132877 w 3591181"/>
                <a:gd name="connsiteY1" fmla="*/ 4176675 h 4782346"/>
                <a:gd name="connsiteX2" fmla="*/ 3220147 w 3591181"/>
                <a:gd name="connsiteY2" fmla="*/ 3746695 h 4782346"/>
                <a:gd name="connsiteX3" fmla="*/ 15205 w 3591181"/>
                <a:gd name="connsiteY3" fmla="*/ 4146331 h 4782346"/>
                <a:gd name="connsiteX4" fmla="*/ 2033191 w 3591181"/>
                <a:gd name="connsiteY4" fmla="*/ 141889 h 4782346"/>
                <a:gd name="connsiteX5" fmla="*/ 2569218 w 3591181"/>
                <a:gd name="connsiteY5" fmla="*/ 0 h 4782346"/>
                <a:gd name="connsiteX6" fmla="*/ 2979122 w 3591181"/>
                <a:gd name="connsiteY6" fmla="*/ 457200 h 4782346"/>
                <a:gd name="connsiteX7" fmla="*/ 882308 w 3591181"/>
                <a:gd name="connsiteY7" fmla="*/ 3767958 h 4782346"/>
                <a:gd name="connsiteX8" fmla="*/ 2542421 w 3591181"/>
                <a:gd name="connsiteY8" fmla="*/ 4156296 h 4782346"/>
                <a:gd name="connsiteX0" fmla="*/ 2542421 w 3591182"/>
                <a:gd name="connsiteY0" fmla="*/ 4156296 h 4774805"/>
                <a:gd name="connsiteX1" fmla="*/ 3132877 w 3591182"/>
                <a:gd name="connsiteY1" fmla="*/ 4176675 h 4774805"/>
                <a:gd name="connsiteX2" fmla="*/ 3220148 w 3591182"/>
                <a:gd name="connsiteY2" fmla="*/ 3734004 h 4774805"/>
                <a:gd name="connsiteX3" fmla="*/ 15205 w 3591182"/>
                <a:gd name="connsiteY3" fmla="*/ 4146331 h 4774805"/>
                <a:gd name="connsiteX4" fmla="*/ 2033191 w 3591182"/>
                <a:gd name="connsiteY4" fmla="*/ 141889 h 4774805"/>
                <a:gd name="connsiteX5" fmla="*/ 2569218 w 3591182"/>
                <a:gd name="connsiteY5" fmla="*/ 0 h 4774805"/>
                <a:gd name="connsiteX6" fmla="*/ 2979122 w 3591182"/>
                <a:gd name="connsiteY6" fmla="*/ 457200 h 4774805"/>
                <a:gd name="connsiteX7" fmla="*/ 882308 w 3591182"/>
                <a:gd name="connsiteY7" fmla="*/ 3767958 h 4774805"/>
                <a:gd name="connsiteX8" fmla="*/ 2542421 w 3591182"/>
                <a:gd name="connsiteY8" fmla="*/ 4156296 h 4774805"/>
                <a:gd name="connsiteX0" fmla="*/ 2542421 w 3591183"/>
                <a:gd name="connsiteY0" fmla="*/ 4156296 h 4748752"/>
                <a:gd name="connsiteX1" fmla="*/ 3132877 w 3591183"/>
                <a:gd name="connsiteY1" fmla="*/ 4176675 h 4748752"/>
                <a:gd name="connsiteX2" fmla="*/ 3220149 w 3591183"/>
                <a:gd name="connsiteY2" fmla="*/ 3689587 h 4748752"/>
                <a:gd name="connsiteX3" fmla="*/ 15205 w 3591183"/>
                <a:gd name="connsiteY3" fmla="*/ 4146331 h 4748752"/>
                <a:gd name="connsiteX4" fmla="*/ 2033191 w 3591183"/>
                <a:gd name="connsiteY4" fmla="*/ 141889 h 4748752"/>
                <a:gd name="connsiteX5" fmla="*/ 2569218 w 3591183"/>
                <a:gd name="connsiteY5" fmla="*/ 0 h 4748752"/>
                <a:gd name="connsiteX6" fmla="*/ 2979122 w 3591183"/>
                <a:gd name="connsiteY6" fmla="*/ 457200 h 4748752"/>
                <a:gd name="connsiteX7" fmla="*/ 882308 w 3591183"/>
                <a:gd name="connsiteY7" fmla="*/ 3767958 h 4748752"/>
                <a:gd name="connsiteX8" fmla="*/ 2542421 w 3591183"/>
                <a:gd name="connsiteY8" fmla="*/ 4156296 h 4748752"/>
                <a:gd name="connsiteX0" fmla="*/ 2542421 w 3591183"/>
                <a:gd name="connsiteY0" fmla="*/ 4156296 h 4759853"/>
                <a:gd name="connsiteX1" fmla="*/ 3132877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56296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30151 w 3572184"/>
                <a:gd name="connsiteY0" fmla="*/ 4142759 h 4927571"/>
                <a:gd name="connsiteX1" fmla="*/ 3113792 w 3572184"/>
                <a:gd name="connsiteY1" fmla="*/ 4176675 h 4927571"/>
                <a:gd name="connsiteX2" fmla="*/ 3207880 w 3572184"/>
                <a:gd name="connsiteY2" fmla="*/ 3708624 h 4927571"/>
                <a:gd name="connsiteX3" fmla="*/ 2935 w 3572184"/>
                <a:gd name="connsiteY3" fmla="*/ 4146331 h 4927571"/>
                <a:gd name="connsiteX4" fmla="*/ 2020921 w 3572184"/>
                <a:gd name="connsiteY4" fmla="*/ 141889 h 4927571"/>
                <a:gd name="connsiteX5" fmla="*/ 2556948 w 3572184"/>
                <a:gd name="connsiteY5" fmla="*/ 0 h 4927571"/>
                <a:gd name="connsiteX6" fmla="*/ 2966852 w 3572184"/>
                <a:gd name="connsiteY6" fmla="*/ 457200 h 4927571"/>
                <a:gd name="connsiteX7" fmla="*/ 870038 w 3572184"/>
                <a:gd name="connsiteY7" fmla="*/ 3767958 h 4927571"/>
                <a:gd name="connsiteX8" fmla="*/ 2530151 w 3572184"/>
                <a:gd name="connsiteY8" fmla="*/ 4142759 h 492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2184" h="4927571">
                  <a:moveTo>
                    <a:pt x="2530151" y="4142759"/>
                  </a:moveTo>
                  <a:lnTo>
                    <a:pt x="3113792" y="4176675"/>
                  </a:lnTo>
                  <a:lnTo>
                    <a:pt x="3207880" y="3708624"/>
                  </a:lnTo>
                  <a:cubicBezTo>
                    <a:pt x="4912701" y="5331235"/>
                    <a:pt x="85284" y="5182729"/>
                    <a:pt x="2935" y="4146331"/>
                  </a:cubicBezTo>
                  <a:cubicBezTo>
                    <a:pt x="-79414" y="3109933"/>
                    <a:pt x="1595252" y="1198179"/>
                    <a:pt x="2020921" y="141889"/>
                  </a:cubicBezTo>
                  <a:lnTo>
                    <a:pt x="2556948" y="0"/>
                  </a:lnTo>
                  <a:lnTo>
                    <a:pt x="2966852" y="457200"/>
                  </a:lnTo>
                  <a:cubicBezTo>
                    <a:pt x="2746135" y="1277007"/>
                    <a:pt x="942822" y="3153698"/>
                    <a:pt x="870038" y="3767958"/>
                  </a:cubicBezTo>
                  <a:cubicBezTo>
                    <a:pt x="797255" y="4382218"/>
                    <a:pt x="2730906" y="4369903"/>
                    <a:pt x="2530151" y="4142759"/>
                  </a:cubicBezTo>
                  <a:close/>
                </a:path>
              </a:pathLst>
            </a:custGeom>
            <a:solidFill>
              <a:schemeClr val="accent1"/>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a:p>
          </p:txBody>
        </p:sp>
        <p:sp>
          <p:nvSpPr>
            <p:cNvPr id="30" name="Text Box 8"/>
            <p:cNvSpPr txBox="1">
              <a:spLocks noChangeArrowheads="1"/>
            </p:cNvSpPr>
            <p:nvPr/>
          </p:nvSpPr>
          <p:spPr bwMode="auto">
            <a:xfrm rot="18039432">
              <a:off x="4683170" y="3421141"/>
              <a:ext cx="2232886" cy="64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2400" i="0" u="none" strike="noStrike" cap="none" normalizeH="0" baseline="0" dirty="0">
                  <a:ln>
                    <a:noFill/>
                  </a:ln>
                  <a:solidFill>
                    <a:srgbClr val="FFFFFF"/>
                  </a:solidFill>
                  <a:effectLst/>
                  <a:latin typeface="Candara" pitchFamily="34" charset="0"/>
                  <a:cs typeface="Arial" pitchFamily="34" charset="0"/>
                </a:rPr>
                <a:t>Projektphase</a:t>
              </a:r>
              <a:endParaRPr kumimoji="0" lang="de-DE" altLang="de-DE" sz="5400" i="0" u="none" strike="noStrike" cap="none" normalizeH="0" baseline="0" dirty="0">
                <a:ln>
                  <a:noFill/>
                </a:ln>
                <a:solidFill>
                  <a:schemeClr val="tx1"/>
                </a:solidFill>
                <a:effectLst/>
                <a:latin typeface="Arial" pitchFamily="34" charset="0"/>
                <a:cs typeface="Arial" pitchFamily="34" charset="0"/>
              </a:endParaRPr>
            </a:p>
          </p:txBody>
        </p:sp>
      </p:grpSp>
      <p:sp>
        <p:nvSpPr>
          <p:cNvPr id="31" name="Ellipse 30"/>
          <p:cNvSpPr/>
          <p:nvPr/>
        </p:nvSpPr>
        <p:spPr>
          <a:xfrm>
            <a:off x="6570202" y="4691329"/>
            <a:ext cx="466905" cy="4669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 name="Sprechblase: rechteckig 37"/>
          <p:cNvSpPr/>
          <p:nvPr/>
        </p:nvSpPr>
        <p:spPr>
          <a:xfrm>
            <a:off x="2384504" y="2144013"/>
            <a:ext cx="1889787" cy="786247"/>
          </a:xfrm>
          <a:prstGeom prst="wedgeRectCallout">
            <a:avLst>
              <a:gd name="adj1" fmla="val 23660"/>
              <a:gd name="adj2" fmla="val 20985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Getriebe &amp; Drehmoment</a:t>
            </a:r>
          </a:p>
        </p:txBody>
      </p:sp>
      <p:sp>
        <p:nvSpPr>
          <p:cNvPr id="39" name="Sprechblase: rechteckig 38"/>
          <p:cNvSpPr/>
          <p:nvPr/>
        </p:nvSpPr>
        <p:spPr>
          <a:xfrm>
            <a:off x="3262448" y="1181399"/>
            <a:ext cx="2325552" cy="762559"/>
          </a:xfrm>
          <a:prstGeom prst="wedgeRectCallout">
            <a:avLst>
              <a:gd name="adj1" fmla="val 4556"/>
              <a:gd name="adj2" fmla="val 32895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Halbzeuge wie Reifen, Zahnräder…</a:t>
            </a:r>
          </a:p>
        </p:txBody>
      </p:sp>
      <p:pic>
        <p:nvPicPr>
          <p:cNvPr id="40" name="Grafik 39"/>
          <p:cNvPicPr>
            <a:picLocks noChangeAspect="1"/>
          </p:cNvPicPr>
          <p:nvPr/>
        </p:nvPicPr>
        <p:blipFill>
          <a:blip r:embed="rId3" cstate="print"/>
          <a:stretch>
            <a:fillRect/>
          </a:stretch>
        </p:blipFill>
        <p:spPr>
          <a:xfrm rot="21426812">
            <a:off x="4783751" y="7221540"/>
            <a:ext cx="7750209" cy="58126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Sprechblase: rechteckig 7">
            <a:extLst>
              <a:ext uri="{FF2B5EF4-FFF2-40B4-BE49-F238E27FC236}">
                <a16:creationId xmlns:a16="http://schemas.microsoft.com/office/drawing/2014/main" id="{F529E919-E843-49D9-AC52-707A94C9469C}"/>
              </a:ext>
            </a:extLst>
          </p:cNvPr>
          <p:cNvSpPr/>
          <p:nvPr/>
        </p:nvSpPr>
        <p:spPr>
          <a:xfrm>
            <a:off x="6971188" y="2441689"/>
            <a:ext cx="1815156" cy="2061124"/>
          </a:xfrm>
          <a:prstGeom prst="wedgeRectCallout">
            <a:avLst>
              <a:gd name="adj1" fmla="val -54250"/>
              <a:gd name="adj2" fmla="val 6778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Plant ein Fahrzeug, das mit geg. Zuladung eine geg. Rampe möglichst schnell hinauf fahren kann.</a:t>
            </a:r>
          </a:p>
        </p:txBody>
      </p:sp>
      <p:sp>
        <p:nvSpPr>
          <p:cNvPr id="46" name="Sprechblase: rechteckig 45">
            <a:extLst>
              <a:ext uri="{FF2B5EF4-FFF2-40B4-BE49-F238E27FC236}">
                <a16:creationId xmlns:a16="http://schemas.microsoft.com/office/drawing/2014/main" id="{144C2775-4D28-49E9-952E-B45C681EF091}"/>
              </a:ext>
            </a:extLst>
          </p:cNvPr>
          <p:cNvSpPr/>
          <p:nvPr/>
        </p:nvSpPr>
        <p:spPr>
          <a:xfrm>
            <a:off x="231684" y="3117279"/>
            <a:ext cx="1375713" cy="385915"/>
          </a:xfrm>
          <a:prstGeom prst="wedgeRectCallout">
            <a:avLst>
              <a:gd name="adj1" fmla="val 113091"/>
              <a:gd name="adj2" fmla="val 28273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Löten</a:t>
            </a:r>
          </a:p>
        </p:txBody>
      </p:sp>
      <p:sp>
        <p:nvSpPr>
          <p:cNvPr id="52" name="Sprechblase: rechteckig 51">
            <a:extLst>
              <a:ext uri="{FF2B5EF4-FFF2-40B4-BE49-F238E27FC236}">
                <a16:creationId xmlns:a16="http://schemas.microsoft.com/office/drawing/2014/main" id="{1187A40B-2EFD-487B-9B34-7B8CE5DF71F7}"/>
              </a:ext>
            </a:extLst>
          </p:cNvPr>
          <p:cNvSpPr/>
          <p:nvPr/>
        </p:nvSpPr>
        <p:spPr>
          <a:xfrm>
            <a:off x="1202888" y="1238239"/>
            <a:ext cx="2126509" cy="895195"/>
          </a:xfrm>
          <a:prstGeom prst="wedgeRectCallout">
            <a:avLst>
              <a:gd name="adj1" fmla="val 196897"/>
              <a:gd name="adj2" fmla="val -34268"/>
            </a:avLst>
          </a:prstGeom>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Was ändern selbstfahrende Fahrzeuge?</a:t>
            </a:r>
          </a:p>
        </p:txBody>
      </p:sp>
      <p:sp>
        <p:nvSpPr>
          <p:cNvPr id="9" name="Sprechblase: rechteckig 8">
            <a:extLst>
              <a:ext uri="{FF2B5EF4-FFF2-40B4-BE49-F238E27FC236}">
                <a16:creationId xmlns:a16="http://schemas.microsoft.com/office/drawing/2014/main" id="{565F770E-4FE8-4146-8376-CA46BDD0F47E}"/>
              </a:ext>
            </a:extLst>
          </p:cNvPr>
          <p:cNvSpPr/>
          <p:nvPr/>
        </p:nvSpPr>
        <p:spPr>
          <a:xfrm>
            <a:off x="3558464" y="728086"/>
            <a:ext cx="2126509" cy="650140"/>
          </a:xfrm>
          <a:prstGeom prst="wedgeRectCallout">
            <a:avLst>
              <a:gd name="adj1" fmla="val 86326"/>
              <a:gd name="adj2" fmla="val 66678"/>
            </a:avLst>
          </a:prstGeom>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Der Mensch ohne Maschinen?</a:t>
            </a:r>
          </a:p>
        </p:txBody>
      </p:sp>
      <p:sp>
        <p:nvSpPr>
          <p:cNvPr id="45" name="Sprechblase: rechteckig 44">
            <a:extLst>
              <a:ext uri="{FF2B5EF4-FFF2-40B4-BE49-F238E27FC236}">
                <a16:creationId xmlns:a16="http://schemas.microsoft.com/office/drawing/2014/main" id="{AB19CAEF-9A22-47C5-96DD-91151C5308E2}"/>
              </a:ext>
            </a:extLst>
          </p:cNvPr>
          <p:cNvSpPr/>
          <p:nvPr/>
        </p:nvSpPr>
        <p:spPr>
          <a:xfrm>
            <a:off x="3766231" y="1536344"/>
            <a:ext cx="2126509" cy="650140"/>
          </a:xfrm>
          <a:prstGeom prst="wedgeRectCallout">
            <a:avLst>
              <a:gd name="adj1" fmla="val 75405"/>
              <a:gd name="adj2" fmla="val -36016"/>
            </a:avLst>
          </a:prstGeom>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Bedeutung des Fahrzeugbaus?</a:t>
            </a:r>
          </a:p>
        </p:txBody>
      </p:sp>
      <p:sp>
        <p:nvSpPr>
          <p:cNvPr id="53" name="Sprechblase: rechteckig 52">
            <a:extLst>
              <a:ext uri="{FF2B5EF4-FFF2-40B4-BE49-F238E27FC236}">
                <a16:creationId xmlns:a16="http://schemas.microsoft.com/office/drawing/2014/main" id="{78D0530F-9887-4051-BA38-0E3DF3BFC0F0}"/>
              </a:ext>
            </a:extLst>
          </p:cNvPr>
          <p:cNvSpPr/>
          <p:nvPr/>
        </p:nvSpPr>
        <p:spPr>
          <a:xfrm>
            <a:off x="3375225" y="2348163"/>
            <a:ext cx="1873651" cy="477918"/>
          </a:xfrm>
          <a:prstGeom prst="wedgeRectCallout">
            <a:avLst>
              <a:gd name="adj1" fmla="val 115675"/>
              <a:gd name="adj2" fmla="val -188429"/>
            </a:avLst>
          </a:prstGeom>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Reifentechnik</a:t>
            </a:r>
          </a:p>
        </p:txBody>
      </p:sp>
      <p:sp>
        <p:nvSpPr>
          <p:cNvPr id="54" name="Sprechblase: rechteckig 53">
            <a:extLst>
              <a:ext uri="{FF2B5EF4-FFF2-40B4-BE49-F238E27FC236}">
                <a16:creationId xmlns:a16="http://schemas.microsoft.com/office/drawing/2014/main" id="{BB92FDEB-45B5-4DF4-85EB-5A6A4DF9A094}"/>
              </a:ext>
            </a:extLst>
          </p:cNvPr>
          <p:cNvSpPr/>
          <p:nvPr/>
        </p:nvSpPr>
        <p:spPr>
          <a:xfrm>
            <a:off x="165565" y="4002032"/>
            <a:ext cx="2126509" cy="895195"/>
          </a:xfrm>
          <a:prstGeom prst="wedgeRectCallout">
            <a:avLst>
              <a:gd name="adj1" fmla="val 37865"/>
              <a:gd name="adj2" fmla="val 74363"/>
            </a:avLst>
          </a:prstGeom>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Kl. Geschichte des Transportierens</a:t>
            </a:r>
          </a:p>
        </p:txBody>
      </p:sp>
      <p:pic>
        <p:nvPicPr>
          <p:cNvPr id="41" name="Grafik 40">
            <a:extLst>
              <a:ext uri="{FF2B5EF4-FFF2-40B4-BE49-F238E27FC236}">
                <a16:creationId xmlns:a16="http://schemas.microsoft.com/office/drawing/2014/main" id="{5B7480C9-93F3-428E-BFA7-1818718644EB}"/>
              </a:ext>
            </a:extLst>
          </p:cNvPr>
          <p:cNvPicPr>
            <a:picLocks noChangeAspect="1"/>
          </p:cNvPicPr>
          <p:nvPr/>
        </p:nvPicPr>
        <p:blipFill>
          <a:blip r:embed="rId3" cstate="print"/>
          <a:stretch>
            <a:fillRect/>
          </a:stretch>
        </p:blipFill>
        <p:spPr>
          <a:xfrm rot="21426812">
            <a:off x="691741" y="472396"/>
            <a:ext cx="7750209" cy="58126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952471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ichtungspfeil 13"/>
          <p:cNvSpPr/>
          <p:nvPr/>
        </p:nvSpPr>
        <p:spPr>
          <a:xfrm rot="16200000">
            <a:off x="-4557513" y="2664209"/>
            <a:ext cx="5701813" cy="1863967"/>
          </a:xfrm>
          <a:prstGeom prst="homePlate">
            <a:avLst>
              <a:gd name="adj" fmla="val 64634"/>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52" name="Rechteck 51"/>
          <p:cNvSpPr/>
          <p:nvPr/>
        </p:nvSpPr>
        <p:spPr>
          <a:xfrm rot="21447756">
            <a:off x="-2431098" y="4618228"/>
            <a:ext cx="1532556" cy="50995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 Anforderungen analysieren</a:t>
            </a:r>
          </a:p>
        </p:txBody>
      </p:sp>
      <p:sp>
        <p:nvSpPr>
          <p:cNvPr id="53" name="Rechteck 52"/>
          <p:cNvSpPr/>
          <p:nvPr/>
        </p:nvSpPr>
        <p:spPr>
          <a:xfrm rot="21447756">
            <a:off x="-2457747" y="3998289"/>
            <a:ext cx="1532556" cy="50995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Strukturieren</a:t>
            </a:r>
            <a:br>
              <a:rPr lang="de-DE" sz="1600" dirty="0">
                <a:solidFill>
                  <a:schemeClr val="bg1"/>
                </a:solidFill>
              </a:rPr>
            </a:br>
            <a:r>
              <a:rPr lang="de-DE" sz="1600" dirty="0">
                <a:solidFill>
                  <a:schemeClr val="bg1"/>
                </a:solidFill>
              </a:rPr>
              <a:t>&amp; Planen</a:t>
            </a:r>
          </a:p>
        </p:txBody>
      </p:sp>
      <p:sp>
        <p:nvSpPr>
          <p:cNvPr id="54" name="Rechteck 53"/>
          <p:cNvSpPr/>
          <p:nvPr/>
        </p:nvSpPr>
        <p:spPr>
          <a:xfrm rot="21447756">
            <a:off x="-2484107" y="3374699"/>
            <a:ext cx="1532556" cy="50995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Bauen</a:t>
            </a:r>
          </a:p>
        </p:txBody>
      </p:sp>
      <p:sp>
        <p:nvSpPr>
          <p:cNvPr id="55" name="Rechteck 54"/>
          <p:cNvSpPr/>
          <p:nvPr/>
        </p:nvSpPr>
        <p:spPr>
          <a:xfrm rot="21447756">
            <a:off x="-2510123" y="2758899"/>
            <a:ext cx="1532556" cy="50995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Optimieren</a:t>
            </a:r>
          </a:p>
        </p:txBody>
      </p:sp>
      <p:sp>
        <p:nvSpPr>
          <p:cNvPr id="56" name="Textfeld 55"/>
          <p:cNvSpPr txBox="1"/>
          <p:nvPr/>
        </p:nvSpPr>
        <p:spPr>
          <a:xfrm>
            <a:off x="-2303976" y="1763012"/>
            <a:ext cx="1221425" cy="369332"/>
          </a:xfrm>
          <a:prstGeom prst="rect">
            <a:avLst/>
          </a:prstGeom>
          <a:noFill/>
          <a:ln>
            <a:noFill/>
          </a:ln>
        </p:spPr>
        <p:txBody>
          <a:bodyPr wrap="none" rtlCol="0">
            <a:spAutoFit/>
          </a:bodyPr>
          <a:lstStyle/>
          <a:p>
            <a:r>
              <a:rPr lang="de-DE" b="1" dirty="0">
                <a:solidFill>
                  <a:schemeClr val="bg1"/>
                </a:solidFill>
              </a:rPr>
              <a:t>Entwickeln</a:t>
            </a:r>
          </a:p>
        </p:txBody>
      </p:sp>
      <p:sp>
        <p:nvSpPr>
          <p:cNvPr id="63" name="Rechteck 62"/>
          <p:cNvSpPr/>
          <p:nvPr/>
        </p:nvSpPr>
        <p:spPr>
          <a:xfrm>
            <a:off x="234885" y="2028735"/>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8x</a:t>
            </a:r>
          </a:p>
          <a:p>
            <a:pPr algn="ctr"/>
            <a:r>
              <a:rPr lang="de-DE" dirty="0"/>
              <a:t>(Raum knapp)</a:t>
            </a:r>
          </a:p>
        </p:txBody>
      </p:sp>
      <p:sp>
        <p:nvSpPr>
          <p:cNvPr id="64" name="Rechteck 63"/>
          <p:cNvSpPr/>
          <p:nvPr/>
        </p:nvSpPr>
        <p:spPr>
          <a:xfrm>
            <a:off x="234885" y="2835727"/>
            <a:ext cx="2190016" cy="27100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sp>
        <p:nvSpPr>
          <p:cNvPr id="66" name="Rechteck 65"/>
          <p:cNvSpPr/>
          <p:nvPr/>
        </p:nvSpPr>
        <p:spPr>
          <a:xfrm>
            <a:off x="369017" y="3750739"/>
            <a:ext cx="1920240" cy="522514"/>
          </a:xfrm>
          <a:prstGeom prst="rect">
            <a:avLst/>
          </a:prstGeom>
          <a:gradFill>
            <a:gsLst>
              <a:gs pos="6000">
                <a:schemeClr val="accent3"/>
              </a:gs>
              <a:gs pos="12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Kresse</a:t>
            </a:r>
          </a:p>
        </p:txBody>
      </p:sp>
      <p:sp>
        <p:nvSpPr>
          <p:cNvPr id="67" name="Rechteck 66"/>
          <p:cNvSpPr/>
          <p:nvPr/>
        </p:nvSpPr>
        <p:spPr>
          <a:xfrm>
            <a:off x="369017" y="4524172"/>
            <a:ext cx="1920240" cy="522514"/>
          </a:xfrm>
          <a:prstGeom prst="rect">
            <a:avLst/>
          </a:prstGeom>
          <a:gradFill>
            <a:gsLst>
              <a:gs pos="45000">
                <a:schemeClr val="accent3"/>
              </a:gs>
              <a:gs pos="59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Reaktionstest</a:t>
            </a:r>
          </a:p>
        </p:txBody>
      </p:sp>
      <p:sp>
        <p:nvSpPr>
          <p:cNvPr id="84" name="Rechteck 83"/>
          <p:cNvSpPr/>
          <p:nvPr/>
        </p:nvSpPr>
        <p:spPr>
          <a:xfrm>
            <a:off x="3261814" y="2619345"/>
            <a:ext cx="1475561" cy="360000"/>
          </a:xfrm>
          <a:prstGeom prst="rect">
            <a:avLst/>
          </a:prstGeom>
          <a:solidFill>
            <a:schemeClr val="tx1">
              <a:lumMod val="65000"/>
              <a:lumOff val="3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TZ 1</a:t>
            </a:r>
          </a:p>
        </p:txBody>
      </p:sp>
      <p:sp>
        <p:nvSpPr>
          <p:cNvPr id="85" name="Rechteck 84"/>
          <p:cNvSpPr/>
          <p:nvPr/>
        </p:nvSpPr>
        <p:spPr>
          <a:xfrm>
            <a:off x="3261814" y="3924297"/>
            <a:ext cx="1475561" cy="360000"/>
          </a:xfrm>
          <a:prstGeom prst="rect">
            <a:avLst/>
          </a:prstGeom>
          <a:solidFill>
            <a:schemeClr val="tx1">
              <a:lumMod val="65000"/>
              <a:lumOff val="3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Hebelgesetz</a:t>
            </a:r>
          </a:p>
        </p:txBody>
      </p:sp>
      <p:sp>
        <p:nvSpPr>
          <p:cNvPr id="86" name="Rechteck 85"/>
          <p:cNvSpPr/>
          <p:nvPr/>
        </p:nvSpPr>
        <p:spPr>
          <a:xfrm>
            <a:off x="3261814" y="3493136"/>
            <a:ext cx="1475561" cy="360000"/>
          </a:xfrm>
          <a:prstGeom prst="rect">
            <a:avLst/>
          </a:prstGeom>
          <a:solidFill>
            <a:schemeClr val="tx1">
              <a:lumMod val="65000"/>
              <a:lumOff val="3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Getriebe 1</a:t>
            </a:r>
          </a:p>
        </p:txBody>
      </p:sp>
      <p:sp>
        <p:nvSpPr>
          <p:cNvPr id="87" name="Rechteck 86"/>
          <p:cNvSpPr/>
          <p:nvPr/>
        </p:nvSpPr>
        <p:spPr>
          <a:xfrm>
            <a:off x="3261814" y="5658578"/>
            <a:ext cx="1475561" cy="360000"/>
          </a:xfrm>
          <a:prstGeom prst="rect">
            <a:avLst/>
          </a:prstGeom>
          <a:solidFill>
            <a:schemeClr val="tx1">
              <a:lumMod val="65000"/>
              <a:lumOff val="3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Schaltung 1</a:t>
            </a:r>
          </a:p>
        </p:txBody>
      </p:sp>
      <p:sp>
        <p:nvSpPr>
          <p:cNvPr id="88" name="Rechteck 87"/>
          <p:cNvSpPr/>
          <p:nvPr/>
        </p:nvSpPr>
        <p:spPr>
          <a:xfrm>
            <a:off x="3261814" y="6102510"/>
            <a:ext cx="1475561"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µC 1</a:t>
            </a:r>
          </a:p>
        </p:txBody>
      </p:sp>
      <p:sp>
        <p:nvSpPr>
          <p:cNvPr id="89" name="Rechteck 88"/>
          <p:cNvSpPr/>
          <p:nvPr/>
        </p:nvSpPr>
        <p:spPr>
          <a:xfrm>
            <a:off x="3261814" y="4357814"/>
            <a:ext cx="1475561" cy="360000"/>
          </a:xfrm>
          <a:prstGeom prst="rect">
            <a:avLst/>
          </a:prstGeom>
          <a:solidFill>
            <a:schemeClr val="tx1">
              <a:lumMod val="65000"/>
              <a:lumOff val="3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Statik 1</a:t>
            </a:r>
          </a:p>
        </p:txBody>
      </p:sp>
      <p:sp>
        <p:nvSpPr>
          <p:cNvPr id="90" name="Rechteck 89"/>
          <p:cNvSpPr/>
          <p:nvPr/>
        </p:nvSpPr>
        <p:spPr>
          <a:xfrm>
            <a:off x="3261814" y="5235475"/>
            <a:ext cx="1475561" cy="360000"/>
          </a:xfrm>
          <a:prstGeom prst="rect">
            <a:avLst/>
          </a:prstGeom>
          <a:solidFill>
            <a:schemeClr val="tx1">
              <a:lumMod val="65000"/>
              <a:lumOff val="3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Löten 1</a:t>
            </a:r>
          </a:p>
        </p:txBody>
      </p:sp>
      <p:sp>
        <p:nvSpPr>
          <p:cNvPr id="91" name="Rechteck 90"/>
          <p:cNvSpPr/>
          <p:nvPr/>
        </p:nvSpPr>
        <p:spPr>
          <a:xfrm>
            <a:off x="3261814" y="3058997"/>
            <a:ext cx="1475561"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Getriebe 2</a:t>
            </a:r>
          </a:p>
        </p:txBody>
      </p:sp>
      <p:sp>
        <p:nvSpPr>
          <p:cNvPr id="92" name="Rechteck 91"/>
          <p:cNvSpPr/>
          <p:nvPr/>
        </p:nvSpPr>
        <p:spPr>
          <a:xfrm>
            <a:off x="3261814" y="1731479"/>
            <a:ext cx="1475561" cy="360000"/>
          </a:xfrm>
          <a:prstGeom prst="rect">
            <a:avLst/>
          </a:prstGeom>
          <a:solidFill>
            <a:schemeClr val="bg2">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T-Kalkulation</a:t>
            </a:r>
          </a:p>
        </p:txBody>
      </p:sp>
      <p:sp>
        <p:nvSpPr>
          <p:cNvPr id="93" name="Rechteck 92"/>
          <p:cNvSpPr/>
          <p:nvPr/>
        </p:nvSpPr>
        <p:spPr>
          <a:xfrm>
            <a:off x="3261814" y="2175412"/>
            <a:ext cx="1475561" cy="360000"/>
          </a:xfrm>
          <a:prstGeom prst="rect">
            <a:avLst/>
          </a:prstGeom>
          <a:solidFill>
            <a:schemeClr val="bg2">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Forschen 1</a:t>
            </a:r>
          </a:p>
        </p:txBody>
      </p:sp>
      <p:sp>
        <p:nvSpPr>
          <p:cNvPr id="94" name="Rechteck 93"/>
          <p:cNvSpPr/>
          <p:nvPr/>
        </p:nvSpPr>
        <p:spPr>
          <a:xfrm>
            <a:off x="3261814" y="4801747"/>
            <a:ext cx="1475561" cy="360000"/>
          </a:xfrm>
          <a:prstGeom prst="rect">
            <a:avLst/>
          </a:prstGeom>
          <a:solidFill>
            <a:schemeClr val="tx1">
              <a:lumMod val="65000"/>
              <a:lumOff val="3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Multimeter 1</a:t>
            </a:r>
          </a:p>
        </p:txBody>
      </p:sp>
      <p:sp>
        <p:nvSpPr>
          <p:cNvPr id="96" name="Rechteck 95"/>
          <p:cNvSpPr/>
          <p:nvPr/>
        </p:nvSpPr>
        <p:spPr>
          <a:xfrm>
            <a:off x="5063318" y="2619345"/>
            <a:ext cx="1475561"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TZ 1</a:t>
            </a:r>
          </a:p>
        </p:txBody>
      </p:sp>
      <p:sp>
        <p:nvSpPr>
          <p:cNvPr id="97" name="Rechteck 96"/>
          <p:cNvSpPr/>
          <p:nvPr/>
        </p:nvSpPr>
        <p:spPr>
          <a:xfrm>
            <a:off x="5063318" y="3924297"/>
            <a:ext cx="1475561"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Hebelgesetz</a:t>
            </a:r>
          </a:p>
        </p:txBody>
      </p:sp>
      <p:sp>
        <p:nvSpPr>
          <p:cNvPr id="98" name="Rechteck 97"/>
          <p:cNvSpPr/>
          <p:nvPr/>
        </p:nvSpPr>
        <p:spPr>
          <a:xfrm>
            <a:off x="5063318" y="3493136"/>
            <a:ext cx="1475561"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Getriebe 1</a:t>
            </a:r>
          </a:p>
        </p:txBody>
      </p:sp>
      <p:sp>
        <p:nvSpPr>
          <p:cNvPr id="99" name="Rechteck 98"/>
          <p:cNvSpPr/>
          <p:nvPr/>
        </p:nvSpPr>
        <p:spPr>
          <a:xfrm>
            <a:off x="5063318" y="5658578"/>
            <a:ext cx="1475561"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Schaltung 1</a:t>
            </a:r>
          </a:p>
        </p:txBody>
      </p:sp>
      <p:sp>
        <p:nvSpPr>
          <p:cNvPr id="100" name="Rechteck 99"/>
          <p:cNvSpPr/>
          <p:nvPr/>
        </p:nvSpPr>
        <p:spPr>
          <a:xfrm>
            <a:off x="5063318" y="6102510"/>
            <a:ext cx="1475561"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µC 1</a:t>
            </a:r>
          </a:p>
        </p:txBody>
      </p:sp>
      <p:sp>
        <p:nvSpPr>
          <p:cNvPr id="101" name="Rechteck 100"/>
          <p:cNvSpPr/>
          <p:nvPr/>
        </p:nvSpPr>
        <p:spPr>
          <a:xfrm>
            <a:off x="5063318" y="4357814"/>
            <a:ext cx="1475561"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Statik 1</a:t>
            </a:r>
          </a:p>
        </p:txBody>
      </p:sp>
      <p:sp>
        <p:nvSpPr>
          <p:cNvPr id="102" name="Rechteck 101"/>
          <p:cNvSpPr/>
          <p:nvPr/>
        </p:nvSpPr>
        <p:spPr>
          <a:xfrm>
            <a:off x="5063318" y="5235475"/>
            <a:ext cx="1475561"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Löten 1</a:t>
            </a:r>
          </a:p>
        </p:txBody>
      </p:sp>
      <p:sp>
        <p:nvSpPr>
          <p:cNvPr id="103" name="Rechteck 102"/>
          <p:cNvSpPr/>
          <p:nvPr/>
        </p:nvSpPr>
        <p:spPr>
          <a:xfrm>
            <a:off x="5063318" y="3058997"/>
            <a:ext cx="1475561"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Getriebe 2</a:t>
            </a:r>
          </a:p>
        </p:txBody>
      </p:sp>
      <p:sp>
        <p:nvSpPr>
          <p:cNvPr id="104" name="Rechteck 103"/>
          <p:cNvSpPr/>
          <p:nvPr/>
        </p:nvSpPr>
        <p:spPr>
          <a:xfrm>
            <a:off x="5063318" y="1731479"/>
            <a:ext cx="1475561" cy="360000"/>
          </a:xfrm>
          <a:prstGeom prst="rect">
            <a:avLst/>
          </a:prstGeom>
          <a:solidFill>
            <a:schemeClr val="bg2">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T-Kalkulation</a:t>
            </a:r>
          </a:p>
        </p:txBody>
      </p:sp>
      <p:sp>
        <p:nvSpPr>
          <p:cNvPr id="105" name="Rechteck 104"/>
          <p:cNvSpPr/>
          <p:nvPr/>
        </p:nvSpPr>
        <p:spPr>
          <a:xfrm>
            <a:off x="5063318" y="2175412"/>
            <a:ext cx="1475561" cy="360000"/>
          </a:xfrm>
          <a:prstGeom prst="rect">
            <a:avLst/>
          </a:prstGeom>
          <a:solidFill>
            <a:schemeClr val="bg2">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Forschen 1</a:t>
            </a:r>
          </a:p>
        </p:txBody>
      </p:sp>
      <p:sp>
        <p:nvSpPr>
          <p:cNvPr id="106" name="Rechteck 105"/>
          <p:cNvSpPr/>
          <p:nvPr/>
        </p:nvSpPr>
        <p:spPr>
          <a:xfrm>
            <a:off x="5063318" y="4801747"/>
            <a:ext cx="1475561"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Multimeter 1</a:t>
            </a:r>
          </a:p>
        </p:txBody>
      </p:sp>
      <p:sp>
        <p:nvSpPr>
          <p:cNvPr id="108" name="Rechteck 107"/>
          <p:cNvSpPr/>
          <p:nvPr/>
        </p:nvSpPr>
        <p:spPr>
          <a:xfrm>
            <a:off x="6837527" y="2619345"/>
            <a:ext cx="1475561"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TZ 1</a:t>
            </a:r>
          </a:p>
        </p:txBody>
      </p:sp>
      <p:sp>
        <p:nvSpPr>
          <p:cNvPr id="109" name="Rechteck 108"/>
          <p:cNvSpPr/>
          <p:nvPr/>
        </p:nvSpPr>
        <p:spPr>
          <a:xfrm>
            <a:off x="6837527" y="3924297"/>
            <a:ext cx="1475561"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Hebelgesetz</a:t>
            </a:r>
          </a:p>
        </p:txBody>
      </p:sp>
      <p:sp>
        <p:nvSpPr>
          <p:cNvPr id="110" name="Rechteck 109"/>
          <p:cNvSpPr/>
          <p:nvPr/>
        </p:nvSpPr>
        <p:spPr>
          <a:xfrm>
            <a:off x="6837527" y="3493136"/>
            <a:ext cx="1475561"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Getriebe 1</a:t>
            </a:r>
          </a:p>
        </p:txBody>
      </p:sp>
      <p:sp>
        <p:nvSpPr>
          <p:cNvPr id="111" name="Rechteck 110"/>
          <p:cNvSpPr/>
          <p:nvPr/>
        </p:nvSpPr>
        <p:spPr>
          <a:xfrm>
            <a:off x="6837527" y="5658578"/>
            <a:ext cx="1475561"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Schaltung 1</a:t>
            </a:r>
          </a:p>
        </p:txBody>
      </p:sp>
      <p:sp>
        <p:nvSpPr>
          <p:cNvPr id="112" name="Rechteck 111"/>
          <p:cNvSpPr/>
          <p:nvPr/>
        </p:nvSpPr>
        <p:spPr>
          <a:xfrm>
            <a:off x="6837527" y="6102510"/>
            <a:ext cx="1475561"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µC 1</a:t>
            </a:r>
          </a:p>
        </p:txBody>
      </p:sp>
      <p:sp>
        <p:nvSpPr>
          <p:cNvPr id="113" name="Rechteck 112"/>
          <p:cNvSpPr/>
          <p:nvPr/>
        </p:nvSpPr>
        <p:spPr>
          <a:xfrm>
            <a:off x="6837527" y="4357814"/>
            <a:ext cx="1475561"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Statik 1</a:t>
            </a:r>
          </a:p>
        </p:txBody>
      </p:sp>
      <p:sp>
        <p:nvSpPr>
          <p:cNvPr id="114" name="Rechteck 113"/>
          <p:cNvSpPr/>
          <p:nvPr/>
        </p:nvSpPr>
        <p:spPr>
          <a:xfrm>
            <a:off x="6837527" y="5235475"/>
            <a:ext cx="1475561"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Löten 1</a:t>
            </a:r>
          </a:p>
        </p:txBody>
      </p:sp>
      <p:sp>
        <p:nvSpPr>
          <p:cNvPr id="115" name="Rechteck 114"/>
          <p:cNvSpPr/>
          <p:nvPr/>
        </p:nvSpPr>
        <p:spPr>
          <a:xfrm>
            <a:off x="6837527" y="3058997"/>
            <a:ext cx="1475561"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Getriebe 2</a:t>
            </a:r>
          </a:p>
        </p:txBody>
      </p:sp>
      <p:sp>
        <p:nvSpPr>
          <p:cNvPr id="116" name="Rechteck 115"/>
          <p:cNvSpPr/>
          <p:nvPr/>
        </p:nvSpPr>
        <p:spPr>
          <a:xfrm>
            <a:off x="6837527" y="1731479"/>
            <a:ext cx="1475561" cy="360000"/>
          </a:xfrm>
          <a:prstGeom prst="rect">
            <a:avLst/>
          </a:prstGeom>
          <a:solidFill>
            <a:schemeClr val="bg2">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T-Kalkulation</a:t>
            </a:r>
          </a:p>
        </p:txBody>
      </p:sp>
      <p:sp>
        <p:nvSpPr>
          <p:cNvPr id="117" name="Rechteck 116"/>
          <p:cNvSpPr/>
          <p:nvPr/>
        </p:nvSpPr>
        <p:spPr>
          <a:xfrm>
            <a:off x="6837527" y="2175412"/>
            <a:ext cx="1475561" cy="360000"/>
          </a:xfrm>
          <a:prstGeom prst="rect">
            <a:avLst/>
          </a:prstGeom>
          <a:solidFill>
            <a:schemeClr val="bg2">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Forschen 1</a:t>
            </a:r>
          </a:p>
        </p:txBody>
      </p:sp>
      <p:sp>
        <p:nvSpPr>
          <p:cNvPr id="118" name="Rechteck 117"/>
          <p:cNvSpPr/>
          <p:nvPr/>
        </p:nvSpPr>
        <p:spPr>
          <a:xfrm>
            <a:off x="6837527" y="4801747"/>
            <a:ext cx="1475561"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Multimeter 1</a:t>
            </a:r>
          </a:p>
        </p:txBody>
      </p:sp>
      <p:sp>
        <p:nvSpPr>
          <p:cNvPr id="49" name="Rechteck 48"/>
          <p:cNvSpPr/>
          <p:nvPr/>
        </p:nvSpPr>
        <p:spPr>
          <a:xfrm>
            <a:off x="3261814" y="939193"/>
            <a:ext cx="1475561" cy="5225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Kran</a:t>
            </a:r>
          </a:p>
        </p:txBody>
      </p:sp>
    </p:spTree>
    <p:extLst>
      <p:ext uri="{BB962C8B-B14F-4D97-AF65-F5344CB8AC3E}">
        <p14:creationId xmlns:p14="http://schemas.microsoft.com/office/powerpoint/2010/main" val="10166688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ichtungspfeil 13"/>
          <p:cNvSpPr/>
          <p:nvPr/>
        </p:nvSpPr>
        <p:spPr>
          <a:xfrm rot="16200000">
            <a:off x="-4557513" y="2664209"/>
            <a:ext cx="5701813" cy="1863967"/>
          </a:xfrm>
          <a:prstGeom prst="homePlate">
            <a:avLst>
              <a:gd name="adj" fmla="val 64634"/>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52" name="Rechteck 51"/>
          <p:cNvSpPr/>
          <p:nvPr/>
        </p:nvSpPr>
        <p:spPr>
          <a:xfrm rot="21447756">
            <a:off x="-2431098" y="4618228"/>
            <a:ext cx="1532556" cy="50995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 Anforderungen analysieren</a:t>
            </a:r>
          </a:p>
        </p:txBody>
      </p:sp>
      <p:sp>
        <p:nvSpPr>
          <p:cNvPr id="53" name="Rechteck 52"/>
          <p:cNvSpPr/>
          <p:nvPr/>
        </p:nvSpPr>
        <p:spPr>
          <a:xfrm rot="21447756">
            <a:off x="-2457747" y="3998289"/>
            <a:ext cx="1532556" cy="50995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Strukturieren</a:t>
            </a:r>
            <a:br>
              <a:rPr lang="de-DE" sz="1600" dirty="0">
                <a:solidFill>
                  <a:schemeClr val="bg1"/>
                </a:solidFill>
              </a:rPr>
            </a:br>
            <a:r>
              <a:rPr lang="de-DE" sz="1600" dirty="0">
                <a:solidFill>
                  <a:schemeClr val="bg1"/>
                </a:solidFill>
              </a:rPr>
              <a:t>&amp; Planen</a:t>
            </a:r>
          </a:p>
        </p:txBody>
      </p:sp>
      <p:sp>
        <p:nvSpPr>
          <p:cNvPr id="54" name="Rechteck 53"/>
          <p:cNvSpPr/>
          <p:nvPr/>
        </p:nvSpPr>
        <p:spPr>
          <a:xfrm rot="21447756">
            <a:off x="-2484107" y="3374699"/>
            <a:ext cx="1532556" cy="50995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Bauen</a:t>
            </a:r>
          </a:p>
        </p:txBody>
      </p:sp>
      <p:sp>
        <p:nvSpPr>
          <p:cNvPr id="55" name="Rechteck 54"/>
          <p:cNvSpPr/>
          <p:nvPr/>
        </p:nvSpPr>
        <p:spPr>
          <a:xfrm rot="21447756">
            <a:off x="-2510123" y="2758899"/>
            <a:ext cx="1532556" cy="50995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Optimieren</a:t>
            </a:r>
          </a:p>
        </p:txBody>
      </p:sp>
      <p:sp>
        <p:nvSpPr>
          <p:cNvPr id="56" name="Textfeld 55"/>
          <p:cNvSpPr txBox="1"/>
          <p:nvPr/>
        </p:nvSpPr>
        <p:spPr>
          <a:xfrm>
            <a:off x="-2303976" y="1763012"/>
            <a:ext cx="1221425" cy="369332"/>
          </a:xfrm>
          <a:prstGeom prst="rect">
            <a:avLst/>
          </a:prstGeom>
          <a:noFill/>
          <a:ln>
            <a:noFill/>
          </a:ln>
        </p:spPr>
        <p:txBody>
          <a:bodyPr wrap="none" rtlCol="0">
            <a:spAutoFit/>
          </a:bodyPr>
          <a:lstStyle/>
          <a:p>
            <a:r>
              <a:rPr lang="de-DE" b="1" dirty="0">
                <a:solidFill>
                  <a:schemeClr val="bg1"/>
                </a:solidFill>
              </a:rPr>
              <a:t>Entwickeln</a:t>
            </a:r>
          </a:p>
        </p:txBody>
      </p:sp>
      <p:sp>
        <p:nvSpPr>
          <p:cNvPr id="63" name="Rechteck 62"/>
          <p:cNvSpPr/>
          <p:nvPr/>
        </p:nvSpPr>
        <p:spPr>
          <a:xfrm>
            <a:off x="234885" y="2028735"/>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8x</a:t>
            </a:r>
          </a:p>
          <a:p>
            <a:pPr algn="ctr"/>
            <a:r>
              <a:rPr lang="de-DE" dirty="0"/>
              <a:t>(Raum knapp)</a:t>
            </a:r>
          </a:p>
        </p:txBody>
      </p:sp>
      <p:sp>
        <p:nvSpPr>
          <p:cNvPr id="64" name="Rechteck 63"/>
          <p:cNvSpPr/>
          <p:nvPr/>
        </p:nvSpPr>
        <p:spPr>
          <a:xfrm>
            <a:off x="234885" y="2835727"/>
            <a:ext cx="2190016" cy="27100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sp>
        <p:nvSpPr>
          <p:cNvPr id="66" name="Rechteck 65"/>
          <p:cNvSpPr/>
          <p:nvPr/>
        </p:nvSpPr>
        <p:spPr>
          <a:xfrm>
            <a:off x="5063318" y="939193"/>
            <a:ext cx="1475561" cy="522514"/>
          </a:xfrm>
          <a:prstGeom prst="rect">
            <a:avLst/>
          </a:prstGeom>
          <a:gradFill>
            <a:gsLst>
              <a:gs pos="6000">
                <a:schemeClr val="accent3"/>
              </a:gs>
              <a:gs pos="12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Kresse</a:t>
            </a:r>
          </a:p>
        </p:txBody>
      </p:sp>
      <p:sp>
        <p:nvSpPr>
          <p:cNvPr id="67" name="Rechteck 66"/>
          <p:cNvSpPr/>
          <p:nvPr/>
        </p:nvSpPr>
        <p:spPr>
          <a:xfrm>
            <a:off x="369017" y="4524172"/>
            <a:ext cx="1920240" cy="522514"/>
          </a:xfrm>
          <a:prstGeom prst="rect">
            <a:avLst/>
          </a:prstGeom>
          <a:gradFill>
            <a:gsLst>
              <a:gs pos="45000">
                <a:schemeClr val="accent3"/>
              </a:gs>
              <a:gs pos="59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Reaktionstest</a:t>
            </a:r>
          </a:p>
        </p:txBody>
      </p:sp>
      <p:sp>
        <p:nvSpPr>
          <p:cNvPr id="84" name="Rechteck 83"/>
          <p:cNvSpPr/>
          <p:nvPr/>
        </p:nvSpPr>
        <p:spPr>
          <a:xfrm>
            <a:off x="3261814" y="2619345"/>
            <a:ext cx="1475561" cy="360000"/>
          </a:xfrm>
          <a:prstGeom prst="rect">
            <a:avLst/>
          </a:prstGeom>
          <a:solidFill>
            <a:schemeClr val="tx1">
              <a:lumMod val="65000"/>
              <a:lumOff val="3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TZ 1</a:t>
            </a:r>
          </a:p>
        </p:txBody>
      </p:sp>
      <p:sp>
        <p:nvSpPr>
          <p:cNvPr id="85" name="Rechteck 84"/>
          <p:cNvSpPr/>
          <p:nvPr/>
        </p:nvSpPr>
        <p:spPr>
          <a:xfrm>
            <a:off x="3261814" y="3924297"/>
            <a:ext cx="1475561" cy="360000"/>
          </a:xfrm>
          <a:prstGeom prst="rect">
            <a:avLst/>
          </a:prstGeom>
          <a:solidFill>
            <a:schemeClr val="tx1">
              <a:lumMod val="65000"/>
              <a:lumOff val="3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Hebelgesetz</a:t>
            </a:r>
          </a:p>
        </p:txBody>
      </p:sp>
      <p:sp>
        <p:nvSpPr>
          <p:cNvPr id="86" name="Rechteck 85"/>
          <p:cNvSpPr/>
          <p:nvPr/>
        </p:nvSpPr>
        <p:spPr>
          <a:xfrm>
            <a:off x="3261814" y="3493136"/>
            <a:ext cx="1475561" cy="360000"/>
          </a:xfrm>
          <a:prstGeom prst="rect">
            <a:avLst/>
          </a:prstGeom>
          <a:solidFill>
            <a:schemeClr val="tx1">
              <a:lumMod val="65000"/>
              <a:lumOff val="3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Getriebe 1</a:t>
            </a:r>
          </a:p>
        </p:txBody>
      </p:sp>
      <p:sp>
        <p:nvSpPr>
          <p:cNvPr id="87" name="Rechteck 86"/>
          <p:cNvSpPr/>
          <p:nvPr/>
        </p:nvSpPr>
        <p:spPr>
          <a:xfrm>
            <a:off x="3261814" y="5658578"/>
            <a:ext cx="1475561" cy="360000"/>
          </a:xfrm>
          <a:prstGeom prst="rect">
            <a:avLst/>
          </a:prstGeom>
          <a:solidFill>
            <a:schemeClr val="tx1">
              <a:lumMod val="65000"/>
              <a:lumOff val="3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Schaltung 1</a:t>
            </a:r>
          </a:p>
        </p:txBody>
      </p:sp>
      <p:sp>
        <p:nvSpPr>
          <p:cNvPr id="88" name="Rechteck 87"/>
          <p:cNvSpPr/>
          <p:nvPr/>
        </p:nvSpPr>
        <p:spPr>
          <a:xfrm>
            <a:off x="3261814" y="6102510"/>
            <a:ext cx="1475561"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µC 1</a:t>
            </a:r>
          </a:p>
        </p:txBody>
      </p:sp>
      <p:sp>
        <p:nvSpPr>
          <p:cNvPr id="89" name="Rechteck 88"/>
          <p:cNvSpPr/>
          <p:nvPr/>
        </p:nvSpPr>
        <p:spPr>
          <a:xfrm>
            <a:off x="3261814" y="4357814"/>
            <a:ext cx="1475561" cy="360000"/>
          </a:xfrm>
          <a:prstGeom prst="rect">
            <a:avLst/>
          </a:prstGeom>
          <a:solidFill>
            <a:schemeClr val="tx1">
              <a:lumMod val="65000"/>
              <a:lumOff val="3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Statik 1</a:t>
            </a:r>
          </a:p>
        </p:txBody>
      </p:sp>
      <p:sp>
        <p:nvSpPr>
          <p:cNvPr id="90" name="Rechteck 89"/>
          <p:cNvSpPr/>
          <p:nvPr/>
        </p:nvSpPr>
        <p:spPr>
          <a:xfrm>
            <a:off x="3261814" y="5235475"/>
            <a:ext cx="1475561" cy="360000"/>
          </a:xfrm>
          <a:prstGeom prst="rect">
            <a:avLst/>
          </a:prstGeom>
          <a:solidFill>
            <a:schemeClr val="tx1">
              <a:lumMod val="65000"/>
              <a:lumOff val="3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Löten 1</a:t>
            </a:r>
          </a:p>
        </p:txBody>
      </p:sp>
      <p:sp>
        <p:nvSpPr>
          <p:cNvPr id="91" name="Rechteck 90"/>
          <p:cNvSpPr/>
          <p:nvPr/>
        </p:nvSpPr>
        <p:spPr>
          <a:xfrm>
            <a:off x="3261814" y="3058997"/>
            <a:ext cx="1475561"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Getriebe 2</a:t>
            </a:r>
          </a:p>
        </p:txBody>
      </p:sp>
      <p:sp>
        <p:nvSpPr>
          <p:cNvPr id="92" name="Rechteck 91"/>
          <p:cNvSpPr/>
          <p:nvPr/>
        </p:nvSpPr>
        <p:spPr>
          <a:xfrm>
            <a:off x="3261814" y="1731479"/>
            <a:ext cx="1475561" cy="360000"/>
          </a:xfrm>
          <a:prstGeom prst="rect">
            <a:avLst/>
          </a:prstGeom>
          <a:solidFill>
            <a:schemeClr val="bg2">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T-Kalkulation</a:t>
            </a:r>
          </a:p>
        </p:txBody>
      </p:sp>
      <p:sp>
        <p:nvSpPr>
          <p:cNvPr id="93" name="Rechteck 92"/>
          <p:cNvSpPr/>
          <p:nvPr/>
        </p:nvSpPr>
        <p:spPr>
          <a:xfrm>
            <a:off x="3261814" y="2175412"/>
            <a:ext cx="1475561" cy="360000"/>
          </a:xfrm>
          <a:prstGeom prst="rect">
            <a:avLst/>
          </a:prstGeom>
          <a:solidFill>
            <a:schemeClr val="bg2">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Forschen 1</a:t>
            </a:r>
          </a:p>
        </p:txBody>
      </p:sp>
      <p:sp>
        <p:nvSpPr>
          <p:cNvPr id="94" name="Rechteck 93"/>
          <p:cNvSpPr/>
          <p:nvPr/>
        </p:nvSpPr>
        <p:spPr>
          <a:xfrm>
            <a:off x="3261814" y="4801747"/>
            <a:ext cx="1475561" cy="360000"/>
          </a:xfrm>
          <a:prstGeom prst="rect">
            <a:avLst/>
          </a:prstGeom>
          <a:solidFill>
            <a:schemeClr val="tx1">
              <a:lumMod val="65000"/>
              <a:lumOff val="3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Multimeter 1</a:t>
            </a:r>
          </a:p>
        </p:txBody>
      </p:sp>
      <p:sp>
        <p:nvSpPr>
          <p:cNvPr id="96" name="Rechteck 95"/>
          <p:cNvSpPr/>
          <p:nvPr/>
        </p:nvSpPr>
        <p:spPr>
          <a:xfrm>
            <a:off x="5063318" y="2619345"/>
            <a:ext cx="1475561" cy="360000"/>
          </a:xfrm>
          <a:prstGeom prst="rect">
            <a:avLst/>
          </a:prstGeom>
          <a:solidFill>
            <a:schemeClr val="tx1">
              <a:lumMod val="65000"/>
              <a:lumOff val="3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TZ 1</a:t>
            </a:r>
          </a:p>
        </p:txBody>
      </p:sp>
      <p:sp>
        <p:nvSpPr>
          <p:cNvPr id="97" name="Rechteck 96"/>
          <p:cNvSpPr/>
          <p:nvPr/>
        </p:nvSpPr>
        <p:spPr>
          <a:xfrm>
            <a:off x="5063318" y="3924297"/>
            <a:ext cx="1475561"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Hebelgesetz</a:t>
            </a:r>
          </a:p>
        </p:txBody>
      </p:sp>
      <p:sp>
        <p:nvSpPr>
          <p:cNvPr id="98" name="Rechteck 97"/>
          <p:cNvSpPr/>
          <p:nvPr/>
        </p:nvSpPr>
        <p:spPr>
          <a:xfrm>
            <a:off x="5063318" y="3493136"/>
            <a:ext cx="1475561"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Getriebe 1</a:t>
            </a:r>
          </a:p>
        </p:txBody>
      </p:sp>
      <p:sp>
        <p:nvSpPr>
          <p:cNvPr id="99" name="Rechteck 98"/>
          <p:cNvSpPr/>
          <p:nvPr/>
        </p:nvSpPr>
        <p:spPr>
          <a:xfrm>
            <a:off x="5063318" y="5658578"/>
            <a:ext cx="1475561"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Schaltung 1</a:t>
            </a:r>
          </a:p>
        </p:txBody>
      </p:sp>
      <p:sp>
        <p:nvSpPr>
          <p:cNvPr id="100" name="Rechteck 99"/>
          <p:cNvSpPr/>
          <p:nvPr/>
        </p:nvSpPr>
        <p:spPr>
          <a:xfrm>
            <a:off x="5063318" y="6102510"/>
            <a:ext cx="1475561"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µC 1</a:t>
            </a:r>
          </a:p>
        </p:txBody>
      </p:sp>
      <p:sp>
        <p:nvSpPr>
          <p:cNvPr id="101" name="Rechteck 100"/>
          <p:cNvSpPr/>
          <p:nvPr/>
        </p:nvSpPr>
        <p:spPr>
          <a:xfrm>
            <a:off x="5063318" y="4357814"/>
            <a:ext cx="1475561"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Statik 1</a:t>
            </a:r>
          </a:p>
        </p:txBody>
      </p:sp>
      <p:sp>
        <p:nvSpPr>
          <p:cNvPr id="102" name="Rechteck 101"/>
          <p:cNvSpPr/>
          <p:nvPr/>
        </p:nvSpPr>
        <p:spPr>
          <a:xfrm>
            <a:off x="5063318" y="5235475"/>
            <a:ext cx="1475561"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Löten 1</a:t>
            </a:r>
          </a:p>
        </p:txBody>
      </p:sp>
      <p:sp>
        <p:nvSpPr>
          <p:cNvPr id="103" name="Rechteck 102"/>
          <p:cNvSpPr/>
          <p:nvPr/>
        </p:nvSpPr>
        <p:spPr>
          <a:xfrm>
            <a:off x="5063318" y="3058997"/>
            <a:ext cx="1475561"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Getriebe 2</a:t>
            </a:r>
          </a:p>
        </p:txBody>
      </p:sp>
      <p:sp>
        <p:nvSpPr>
          <p:cNvPr id="104" name="Rechteck 103"/>
          <p:cNvSpPr/>
          <p:nvPr/>
        </p:nvSpPr>
        <p:spPr>
          <a:xfrm>
            <a:off x="5063318" y="1731479"/>
            <a:ext cx="1475561" cy="360000"/>
          </a:xfrm>
          <a:prstGeom prst="rect">
            <a:avLst/>
          </a:prstGeom>
          <a:solidFill>
            <a:schemeClr val="bg2">
              <a:lumMod val="50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T-Kalkulation</a:t>
            </a:r>
          </a:p>
        </p:txBody>
      </p:sp>
      <p:sp>
        <p:nvSpPr>
          <p:cNvPr id="105" name="Rechteck 104"/>
          <p:cNvSpPr/>
          <p:nvPr/>
        </p:nvSpPr>
        <p:spPr>
          <a:xfrm>
            <a:off x="5063318" y="2175412"/>
            <a:ext cx="1475561" cy="360000"/>
          </a:xfrm>
          <a:prstGeom prst="rect">
            <a:avLst/>
          </a:prstGeom>
          <a:solidFill>
            <a:schemeClr val="bg2">
              <a:lumMod val="50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Forschen 1</a:t>
            </a:r>
          </a:p>
        </p:txBody>
      </p:sp>
      <p:sp>
        <p:nvSpPr>
          <p:cNvPr id="106" name="Rechteck 105"/>
          <p:cNvSpPr/>
          <p:nvPr/>
        </p:nvSpPr>
        <p:spPr>
          <a:xfrm>
            <a:off x="5063318" y="4801747"/>
            <a:ext cx="1475561"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Multimeter 1</a:t>
            </a:r>
          </a:p>
        </p:txBody>
      </p:sp>
      <p:sp>
        <p:nvSpPr>
          <p:cNvPr id="108" name="Rechteck 107"/>
          <p:cNvSpPr/>
          <p:nvPr/>
        </p:nvSpPr>
        <p:spPr>
          <a:xfrm>
            <a:off x="6837527" y="2619345"/>
            <a:ext cx="1475561"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TZ 1</a:t>
            </a:r>
          </a:p>
        </p:txBody>
      </p:sp>
      <p:sp>
        <p:nvSpPr>
          <p:cNvPr id="109" name="Rechteck 108"/>
          <p:cNvSpPr/>
          <p:nvPr/>
        </p:nvSpPr>
        <p:spPr>
          <a:xfrm>
            <a:off x="6837527" y="3924297"/>
            <a:ext cx="1475561"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Hebelgesetz</a:t>
            </a:r>
          </a:p>
        </p:txBody>
      </p:sp>
      <p:sp>
        <p:nvSpPr>
          <p:cNvPr id="110" name="Rechteck 109"/>
          <p:cNvSpPr/>
          <p:nvPr/>
        </p:nvSpPr>
        <p:spPr>
          <a:xfrm>
            <a:off x="6837527" y="3493136"/>
            <a:ext cx="1475561"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Getriebe 1</a:t>
            </a:r>
          </a:p>
        </p:txBody>
      </p:sp>
      <p:sp>
        <p:nvSpPr>
          <p:cNvPr id="111" name="Rechteck 110"/>
          <p:cNvSpPr/>
          <p:nvPr/>
        </p:nvSpPr>
        <p:spPr>
          <a:xfrm>
            <a:off x="6837527" y="5658578"/>
            <a:ext cx="1475561"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Schaltung 1</a:t>
            </a:r>
          </a:p>
        </p:txBody>
      </p:sp>
      <p:sp>
        <p:nvSpPr>
          <p:cNvPr id="112" name="Rechteck 111"/>
          <p:cNvSpPr/>
          <p:nvPr/>
        </p:nvSpPr>
        <p:spPr>
          <a:xfrm>
            <a:off x="6837527" y="6102510"/>
            <a:ext cx="1475561"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µC 1</a:t>
            </a:r>
          </a:p>
        </p:txBody>
      </p:sp>
      <p:sp>
        <p:nvSpPr>
          <p:cNvPr id="113" name="Rechteck 112"/>
          <p:cNvSpPr/>
          <p:nvPr/>
        </p:nvSpPr>
        <p:spPr>
          <a:xfrm>
            <a:off x="6837527" y="4357814"/>
            <a:ext cx="1475561"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Statik 1</a:t>
            </a:r>
          </a:p>
        </p:txBody>
      </p:sp>
      <p:sp>
        <p:nvSpPr>
          <p:cNvPr id="114" name="Rechteck 113"/>
          <p:cNvSpPr/>
          <p:nvPr/>
        </p:nvSpPr>
        <p:spPr>
          <a:xfrm>
            <a:off x="6837527" y="5235475"/>
            <a:ext cx="1475561"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Löten 1</a:t>
            </a:r>
          </a:p>
        </p:txBody>
      </p:sp>
      <p:sp>
        <p:nvSpPr>
          <p:cNvPr id="115" name="Rechteck 114"/>
          <p:cNvSpPr/>
          <p:nvPr/>
        </p:nvSpPr>
        <p:spPr>
          <a:xfrm>
            <a:off x="6837527" y="3058997"/>
            <a:ext cx="1475561"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Getriebe 2</a:t>
            </a:r>
          </a:p>
        </p:txBody>
      </p:sp>
      <p:sp>
        <p:nvSpPr>
          <p:cNvPr id="116" name="Rechteck 115"/>
          <p:cNvSpPr/>
          <p:nvPr/>
        </p:nvSpPr>
        <p:spPr>
          <a:xfrm>
            <a:off x="6837527" y="1731479"/>
            <a:ext cx="1475561" cy="360000"/>
          </a:xfrm>
          <a:prstGeom prst="rect">
            <a:avLst/>
          </a:prstGeom>
          <a:solidFill>
            <a:schemeClr val="bg2">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T-Kalkulation</a:t>
            </a:r>
          </a:p>
        </p:txBody>
      </p:sp>
      <p:sp>
        <p:nvSpPr>
          <p:cNvPr id="117" name="Rechteck 116"/>
          <p:cNvSpPr/>
          <p:nvPr/>
        </p:nvSpPr>
        <p:spPr>
          <a:xfrm>
            <a:off x="6837527" y="2175412"/>
            <a:ext cx="1475561" cy="360000"/>
          </a:xfrm>
          <a:prstGeom prst="rect">
            <a:avLst/>
          </a:prstGeom>
          <a:solidFill>
            <a:schemeClr val="bg2">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Forschen 1</a:t>
            </a:r>
          </a:p>
        </p:txBody>
      </p:sp>
      <p:sp>
        <p:nvSpPr>
          <p:cNvPr id="118" name="Rechteck 117"/>
          <p:cNvSpPr/>
          <p:nvPr/>
        </p:nvSpPr>
        <p:spPr>
          <a:xfrm>
            <a:off x="6837527" y="4801747"/>
            <a:ext cx="1475561"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Multimeter 1</a:t>
            </a:r>
          </a:p>
        </p:txBody>
      </p:sp>
      <p:sp>
        <p:nvSpPr>
          <p:cNvPr id="49" name="Rechteck 48"/>
          <p:cNvSpPr/>
          <p:nvPr/>
        </p:nvSpPr>
        <p:spPr>
          <a:xfrm>
            <a:off x="3261814" y="939193"/>
            <a:ext cx="1475561" cy="5225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Kran</a:t>
            </a:r>
          </a:p>
        </p:txBody>
      </p:sp>
    </p:spTree>
    <p:extLst>
      <p:ext uri="{BB962C8B-B14F-4D97-AF65-F5344CB8AC3E}">
        <p14:creationId xmlns:p14="http://schemas.microsoft.com/office/powerpoint/2010/main" val="5607439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ichtungspfeil 13"/>
          <p:cNvSpPr/>
          <p:nvPr/>
        </p:nvSpPr>
        <p:spPr>
          <a:xfrm rot="16200000">
            <a:off x="-4557513" y="2664209"/>
            <a:ext cx="5701813" cy="1863967"/>
          </a:xfrm>
          <a:prstGeom prst="homePlate">
            <a:avLst>
              <a:gd name="adj" fmla="val 64634"/>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52" name="Rechteck 51"/>
          <p:cNvSpPr/>
          <p:nvPr/>
        </p:nvSpPr>
        <p:spPr>
          <a:xfrm rot="21447756">
            <a:off x="-2431098" y="4618228"/>
            <a:ext cx="1532556" cy="50995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 Anforderungen analysieren</a:t>
            </a:r>
          </a:p>
        </p:txBody>
      </p:sp>
      <p:sp>
        <p:nvSpPr>
          <p:cNvPr id="53" name="Rechteck 52"/>
          <p:cNvSpPr/>
          <p:nvPr/>
        </p:nvSpPr>
        <p:spPr>
          <a:xfrm rot="21447756">
            <a:off x="-2457747" y="3998289"/>
            <a:ext cx="1532556" cy="50995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Strukturieren</a:t>
            </a:r>
            <a:br>
              <a:rPr lang="de-DE" sz="1600" dirty="0">
                <a:solidFill>
                  <a:schemeClr val="bg1"/>
                </a:solidFill>
              </a:rPr>
            </a:br>
            <a:r>
              <a:rPr lang="de-DE" sz="1600" dirty="0">
                <a:solidFill>
                  <a:schemeClr val="bg1"/>
                </a:solidFill>
              </a:rPr>
              <a:t>&amp; Planen</a:t>
            </a:r>
          </a:p>
        </p:txBody>
      </p:sp>
      <p:sp>
        <p:nvSpPr>
          <p:cNvPr id="54" name="Rechteck 53"/>
          <p:cNvSpPr/>
          <p:nvPr/>
        </p:nvSpPr>
        <p:spPr>
          <a:xfrm rot="21447756">
            <a:off x="-2484107" y="3374699"/>
            <a:ext cx="1532556" cy="50995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Bauen</a:t>
            </a:r>
          </a:p>
        </p:txBody>
      </p:sp>
      <p:sp>
        <p:nvSpPr>
          <p:cNvPr id="55" name="Rechteck 54"/>
          <p:cNvSpPr/>
          <p:nvPr/>
        </p:nvSpPr>
        <p:spPr>
          <a:xfrm rot="21447756">
            <a:off x="-2510123" y="2758899"/>
            <a:ext cx="1532556" cy="50995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Optimieren</a:t>
            </a:r>
          </a:p>
        </p:txBody>
      </p:sp>
      <p:sp>
        <p:nvSpPr>
          <p:cNvPr id="56" name="Textfeld 55"/>
          <p:cNvSpPr txBox="1"/>
          <p:nvPr/>
        </p:nvSpPr>
        <p:spPr>
          <a:xfrm>
            <a:off x="-2303976" y="1763012"/>
            <a:ext cx="1221425" cy="369332"/>
          </a:xfrm>
          <a:prstGeom prst="rect">
            <a:avLst/>
          </a:prstGeom>
          <a:noFill/>
          <a:ln>
            <a:noFill/>
          </a:ln>
        </p:spPr>
        <p:txBody>
          <a:bodyPr wrap="none" rtlCol="0">
            <a:spAutoFit/>
          </a:bodyPr>
          <a:lstStyle/>
          <a:p>
            <a:r>
              <a:rPr lang="de-DE" b="1" dirty="0">
                <a:solidFill>
                  <a:schemeClr val="bg1"/>
                </a:solidFill>
              </a:rPr>
              <a:t>Entwickeln</a:t>
            </a:r>
          </a:p>
        </p:txBody>
      </p:sp>
      <p:sp>
        <p:nvSpPr>
          <p:cNvPr id="63" name="Rechteck 62"/>
          <p:cNvSpPr/>
          <p:nvPr/>
        </p:nvSpPr>
        <p:spPr>
          <a:xfrm>
            <a:off x="234885" y="2028735"/>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8x</a:t>
            </a:r>
          </a:p>
          <a:p>
            <a:pPr algn="ctr"/>
            <a:r>
              <a:rPr lang="de-DE" dirty="0"/>
              <a:t>(Raum knapp)</a:t>
            </a:r>
          </a:p>
        </p:txBody>
      </p:sp>
      <p:sp>
        <p:nvSpPr>
          <p:cNvPr id="64" name="Rechteck 63"/>
          <p:cNvSpPr/>
          <p:nvPr/>
        </p:nvSpPr>
        <p:spPr>
          <a:xfrm>
            <a:off x="234885" y="2835727"/>
            <a:ext cx="2190016" cy="27100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sp>
        <p:nvSpPr>
          <p:cNvPr id="66" name="Rechteck 65"/>
          <p:cNvSpPr/>
          <p:nvPr/>
        </p:nvSpPr>
        <p:spPr>
          <a:xfrm>
            <a:off x="5063318" y="939193"/>
            <a:ext cx="1475561" cy="522514"/>
          </a:xfrm>
          <a:prstGeom prst="rect">
            <a:avLst/>
          </a:prstGeom>
          <a:gradFill>
            <a:gsLst>
              <a:gs pos="6000">
                <a:schemeClr val="accent3"/>
              </a:gs>
              <a:gs pos="12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Kresse</a:t>
            </a:r>
          </a:p>
        </p:txBody>
      </p:sp>
      <p:sp>
        <p:nvSpPr>
          <p:cNvPr id="67" name="Rechteck 66"/>
          <p:cNvSpPr/>
          <p:nvPr/>
        </p:nvSpPr>
        <p:spPr>
          <a:xfrm>
            <a:off x="6837527" y="939193"/>
            <a:ext cx="1475561" cy="522514"/>
          </a:xfrm>
          <a:prstGeom prst="rect">
            <a:avLst/>
          </a:prstGeom>
          <a:gradFill>
            <a:gsLst>
              <a:gs pos="45000">
                <a:schemeClr val="accent3"/>
              </a:gs>
              <a:gs pos="59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Reaktionstest</a:t>
            </a:r>
          </a:p>
        </p:txBody>
      </p:sp>
      <p:sp>
        <p:nvSpPr>
          <p:cNvPr id="84" name="Rechteck 83"/>
          <p:cNvSpPr/>
          <p:nvPr/>
        </p:nvSpPr>
        <p:spPr>
          <a:xfrm>
            <a:off x="3261814" y="2619345"/>
            <a:ext cx="1475561" cy="360000"/>
          </a:xfrm>
          <a:prstGeom prst="rect">
            <a:avLst/>
          </a:prstGeom>
          <a:solidFill>
            <a:schemeClr val="tx1">
              <a:lumMod val="65000"/>
              <a:lumOff val="3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TZ 1</a:t>
            </a:r>
          </a:p>
        </p:txBody>
      </p:sp>
      <p:sp>
        <p:nvSpPr>
          <p:cNvPr id="85" name="Rechteck 84"/>
          <p:cNvSpPr/>
          <p:nvPr/>
        </p:nvSpPr>
        <p:spPr>
          <a:xfrm>
            <a:off x="3261814" y="3924297"/>
            <a:ext cx="1475561" cy="360000"/>
          </a:xfrm>
          <a:prstGeom prst="rect">
            <a:avLst/>
          </a:prstGeom>
          <a:solidFill>
            <a:schemeClr val="tx1">
              <a:lumMod val="65000"/>
              <a:lumOff val="3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Hebelgesetz</a:t>
            </a:r>
          </a:p>
        </p:txBody>
      </p:sp>
      <p:sp>
        <p:nvSpPr>
          <p:cNvPr id="86" name="Rechteck 85"/>
          <p:cNvSpPr/>
          <p:nvPr/>
        </p:nvSpPr>
        <p:spPr>
          <a:xfrm>
            <a:off x="3261814" y="3493136"/>
            <a:ext cx="1475561" cy="360000"/>
          </a:xfrm>
          <a:prstGeom prst="rect">
            <a:avLst/>
          </a:prstGeom>
          <a:solidFill>
            <a:schemeClr val="tx1">
              <a:lumMod val="65000"/>
              <a:lumOff val="3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Getriebe 1</a:t>
            </a:r>
          </a:p>
        </p:txBody>
      </p:sp>
      <p:sp>
        <p:nvSpPr>
          <p:cNvPr id="87" name="Rechteck 86"/>
          <p:cNvSpPr/>
          <p:nvPr/>
        </p:nvSpPr>
        <p:spPr>
          <a:xfrm>
            <a:off x="3261814" y="5658578"/>
            <a:ext cx="1475561" cy="360000"/>
          </a:xfrm>
          <a:prstGeom prst="rect">
            <a:avLst/>
          </a:prstGeom>
          <a:solidFill>
            <a:schemeClr val="tx1">
              <a:lumMod val="65000"/>
              <a:lumOff val="3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Schaltung 1</a:t>
            </a:r>
          </a:p>
        </p:txBody>
      </p:sp>
      <p:sp>
        <p:nvSpPr>
          <p:cNvPr id="88" name="Rechteck 87"/>
          <p:cNvSpPr/>
          <p:nvPr/>
        </p:nvSpPr>
        <p:spPr>
          <a:xfrm>
            <a:off x="3261814" y="6102510"/>
            <a:ext cx="1475561"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µC 1</a:t>
            </a:r>
          </a:p>
        </p:txBody>
      </p:sp>
      <p:sp>
        <p:nvSpPr>
          <p:cNvPr id="89" name="Rechteck 88"/>
          <p:cNvSpPr/>
          <p:nvPr/>
        </p:nvSpPr>
        <p:spPr>
          <a:xfrm>
            <a:off x="3261814" y="4357814"/>
            <a:ext cx="1475561" cy="360000"/>
          </a:xfrm>
          <a:prstGeom prst="rect">
            <a:avLst/>
          </a:prstGeom>
          <a:solidFill>
            <a:schemeClr val="tx1">
              <a:lumMod val="65000"/>
              <a:lumOff val="3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Statik 1</a:t>
            </a:r>
          </a:p>
        </p:txBody>
      </p:sp>
      <p:sp>
        <p:nvSpPr>
          <p:cNvPr id="90" name="Rechteck 89"/>
          <p:cNvSpPr/>
          <p:nvPr/>
        </p:nvSpPr>
        <p:spPr>
          <a:xfrm>
            <a:off x="3261814" y="5235475"/>
            <a:ext cx="1475561" cy="360000"/>
          </a:xfrm>
          <a:prstGeom prst="rect">
            <a:avLst/>
          </a:prstGeom>
          <a:solidFill>
            <a:schemeClr val="tx1">
              <a:lumMod val="65000"/>
              <a:lumOff val="3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Löten 1</a:t>
            </a:r>
          </a:p>
        </p:txBody>
      </p:sp>
      <p:sp>
        <p:nvSpPr>
          <p:cNvPr id="91" name="Rechteck 90"/>
          <p:cNvSpPr/>
          <p:nvPr/>
        </p:nvSpPr>
        <p:spPr>
          <a:xfrm>
            <a:off x="3261814" y="3058997"/>
            <a:ext cx="1475561"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Getriebe 2</a:t>
            </a:r>
          </a:p>
        </p:txBody>
      </p:sp>
      <p:sp>
        <p:nvSpPr>
          <p:cNvPr id="92" name="Rechteck 91"/>
          <p:cNvSpPr/>
          <p:nvPr/>
        </p:nvSpPr>
        <p:spPr>
          <a:xfrm>
            <a:off x="3261814" y="1731479"/>
            <a:ext cx="1475561" cy="360000"/>
          </a:xfrm>
          <a:prstGeom prst="rect">
            <a:avLst/>
          </a:prstGeom>
          <a:solidFill>
            <a:schemeClr val="bg2">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T-Kalkulation</a:t>
            </a:r>
          </a:p>
        </p:txBody>
      </p:sp>
      <p:sp>
        <p:nvSpPr>
          <p:cNvPr id="93" name="Rechteck 92"/>
          <p:cNvSpPr/>
          <p:nvPr/>
        </p:nvSpPr>
        <p:spPr>
          <a:xfrm>
            <a:off x="3261814" y="2175412"/>
            <a:ext cx="1475561" cy="360000"/>
          </a:xfrm>
          <a:prstGeom prst="rect">
            <a:avLst/>
          </a:prstGeom>
          <a:solidFill>
            <a:schemeClr val="bg2">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Forschen 1</a:t>
            </a:r>
          </a:p>
        </p:txBody>
      </p:sp>
      <p:sp>
        <p:nvSpPr>
          <p:cNvPr id="94" name="Rechteck 93"/>
          <p:cNvSpPr/>
          <p:nvPr/>
        </p:nvSpPr>
        <p:spPr>
          <a:xfrm>
            <a:off x="3261814" y="4801747"/>
            <a:ext cx="1475561" cy="360000"/>
          </a:xfrm>
          <a:prstGeom prst="rect">
            <a:avLst/>
          </a:prstGeom>
          <a:solidFill>
            <a:schemeClr val="tx1">
              <a:lumMod val="65000"/>
              <a:lumOff val="3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Multimeter 1</a:t>
            </a:r>
          </a:p>
        </p:txBody>
      </p:sp>
      <p:sp>
        <p:nvSpPr>
          <p:cNvPr id="96" name="Rechteck 95"/>
          <p:cNvSpPr/>
          <p:nvPr/>
        </p:nvSpPr>
        <p:spPr>
          <a:xfrm>
            <a:off x="5063318" y="2619345"/>
            <a:ext cx="1475561" cy="360000"/>
          </a:xfrm>
          <a:prstGeom prst="rect">
            <a:avLst/>
          </a:prstGeom>
          <a:solidFill>
            <a:schemeClr val="tx1">
              <a:lumMod val="65000"/>
              <a:lumOff val="3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TZ 1</a:t>
            </a:r>
          </a:p>
        </p:txBody>
      </p:sp>
      <p:sp>
        <p:nvSpPr>
          <p:cNvPr id="97" name="Rechteck 96"/>
          <p:cNvSpPr/>
          <p:nvPr/>
        </p:nvSpPr>
        <p:spPr>
          <a:xfrm>
            <a:off x="5063318" y="3924297"/>
            <a:ext cx="1475561"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Hebelgesetz</a:t>
            </a:r>
          </a:p>
        </p:txBody>
      </p:sp>
      <p:sp>
        <p:nvSpPr>
          <p:cNvPr id="98" name="Rechteck 97"/>
          <p:cNvSpPr/>
          <p:nvPr/>
        </p:nvSpPr>
        <p:spPr>
          <a:xfrm>
            <a:off x="5063318" y="3493136"/>
            <a:ext cx="1475561"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Getriebe 1</a:t>
            </a:r>
          </a:p>
        </p:txBody>
      </p:sp>
      <p:sp>
        <p:nvSpPr>
          <p:cNvPr id="99" name="Rechteck 98"/>
          <p:cNvSpPr/>
          <p:nvPr/>
        </p:nvSpPr>
        <p:spPr>
          <a:xfrm>
            <a:off x="5063318" y="5658578"/>
            <a:ext cx="1475561"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Schaltung 1</a:t>
            </a:r>
          </a:p>
        </p:txBody>
      </p:sp>
      <p:sp>
        <p:nvSpPr>
          <p:cNvPr id="100" name="Rechteck 99"/>
          <p:cNvSpPr/>
          <p:nvPr/>
        </p:nvSpPr>
        <p:spPr>
          <a:xfrm>
            <a:off x="5063318" y="6102510"/>
            <a:ext cx="1475561"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µC 1</a:t>
            </a:r>
          </a:p>
        </p:txBody>
      </p:sp>
      <p:sp>
        <p:nvSpPr>
          <p:cNvPr id="101" name="Rechteck 100"/>
          <p:cNvSpPr/>
          <p:nvPr/>
        </p:nvSpPr>
        <p:spPr>
          <a:xfrm>
            <a:off x="5063318" y="4357814"/>
            <a:ext cx="1475561"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Statik 1</a:t>
            </a:r>
          </a:p>
        </p:txBody>
      </p:sp>
      <p:sp>
        <p:nvSpPr>
          <p:cNvPr id="102" name="Rechteck 101"/>
          <p:cNvSpPr/>
          <p:nvPr/>
        </p:nvSpPr>
        <p:spPr>
          <a:xfrm>
            <a:off x="5063318" y="5235475"/>
            <a:ext cx="1475561"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Löten 1</a:t>
            </a:r>
          </a:p>
        </p:txBody>
      </p:sp>
      <p:sp>
        <p:nvSpPr>
          <p:cNvPr id="103" name="Rechteck 102"/>
          <p:cNvSpPr/>
          <p:nvPr/>
        </p:nvSpPr>
        <p:spPr>
          <a:xfrm>
            <a:off x="5063318" y="3058997"/>
            <a:ext cx="1475561"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Getriebe 2</a:t>
            </a:r>
          </a:p>
        </p:txBody>
      </p:sp>
      <p:sp>
        <p:nvSpPr>
          <p:cNvPr id="104" name="Rechteck 103"/>
          <p:cNvSpPr/>
          <p:nvPr/>
        </p:nvSpPr>
        <p:spPr>
          <a:xfrm>
            <a:off x="5063318" y="1731479"/>
            <a:ext cx="1475561" cy="360000"/>
          </a:xfrm>
          <a:prstGeom prst="rect">
            <a:avLst/>
          </a:prstGeom>
          <a:solidFill>
            <a:schemeClr val="bg2">
              <a:lumMod val="50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T-Kalkulation</a:t>
            </a:r>
          </a:p>
        </p:txBody>
      </p:sp>
      <p:sp>
        <p:nvSpPr>
          <p:cNvPr id="105" name="Rechteck 104"/>
          <p:cNvSpPr/>
          <p:nvPr/>
        </p:nvSpPr>
        <p:spPr>
          <a:xfrm>
            <a:off x="5063318" y="2175412"/>
            <a:ext cx="1475561" cy="360000"/>
          </a:xfrm>
          <a:prstGeom prst="rect">
            <a:avLst/>
          </a:prstGeom>
          <a:solidFill>
            <a:schemeClr val="bg2">
              <a:lumMod val="50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Forschen 1</a:t>
            </a:r>
          </a:p>
        </p:txBody>
      </p:sp>
      <p:sp>
        <p:nvSpPr>
          <p:cNvPr id="106" name="Rechteck 105"/>
          <p:cNvSpPr/>
          <p:nvPr/>
        </p:nvSpPr>
        <p:spPr>
          <a:xfrm>
            <a:off x="5063318" y="4801747"/>
            <a:ext cx="1475561"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Multimeter 1</a:t>
            </a:r>
          </a:p>
        </p:txBody>
      </p:sp>
      <p:sp>
        <p:nvSpPr>
          <p:cNvPr id="108" name="Rechteck 107"/>
          <p:cNvSpPr/>
          <p:nvPr/>
        </p:nvSpPr>
        <p:spPr>
          <a:xfrm>
            <a:off x="6837527" y="2619345"/>
            <a:ext cx="1475561" cy="3600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TZ 1</a:t>
            </a:r>
          </a:p>
        </p:txBody>
      </p:sp>
      <p:sp>
        <p:nvSpPr>
          <p:cNvPr id="109" name="Rechteck 108"/>
          <p:cNvSpPr/>
          <p:nvPr/>
        </p:nvSpPr>
        <p:spPr>
          <a:xfrm>
            <a:off x="6837527" y="3924297"/>
            <a:ext cx="1475561"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Hebelgesetz</a:t>
            </a:r>
          </a:p>
        </p:txBody>
      </p:sp>
      <p:sp>
        <p:nvSpPr>
          <p:cNvPr id="110" name="Rechteck 109"/>
          <p:cNvSpPr/>
          <p:nvPr/>
        </p:nvSpPr>
        <p:spPr>
          <a:xfrm>
            <a:off x="6837527" y="3493136"/>
            <a:ext cx="1475561"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Getriebe 1</a:t>
            </a:r>
          </a:p>
        </p:txBody>
      </p:sp>
      <p:sp>
        <p:nvSpPr>
          <p:cNvPr id="111" name="Rechteck 110"/>
          <p:cNvSpPr/>
          <p:nvPr/>
        </p:nvSpPr>
        <p:spPr>
          <a:xfrm>
            <a:off x="6837527" y="5658578"/>
            <a:ext cx="1475561" cy="3600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Schaltung 1</a:t>
            </a:r>
          </a:p>
        </p:txBody>
      </p:sp>
      <p:sp>
        <p:nvSpPr>
          <p:cNvPr id="112" name="Rechteck 111"/>
          <p:cNvSpPr/>
          <p:nvPr/>
        </p:nvSpPr>
        <p:spPr>
          <a:xfrm>
            <a:off x="6837527" y="6102510"/>
            <a:ext cx="1475561" cy="3600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µC 1</a:t>
            </a:r>
          </a:p>
        </p:txBody>
      </p:sp>
      <p:sp>
        <p:nvSpPr>
          <p:cNvPr id="113" name="Rechteck 112"/>
          <p:cNvSpPr/>
          <p:nvPr/>
        </p:nvSpPr>
        <p:spPr>
          <a:xfrm>
            <a:off x="6837527" y="4357814"/>
            <a:ext cx="1475561"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Statik 1</a:t>
            </a:r>
          </a:p>
        </p:txBody>
      </p:sp>
      <p:sp>
        <p:nvSpPr>
          <p:cNvPr id="114" name="Rechteck 113"/>
          <p:cNvSpPr/>
          <p:nvPr/>
        </p:nvSpPr>
        <p:spPr>
          <a:xfrm>
            <a:off x="6837527" y="5235475"/>
            <a:ext cx="1475561" cy="3600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Löten 1</a:t>
            </a:r>
          </a:p>
        </p:txBody>
      </p:sp>
      <p:sp>
        <p:nvSpPr>
          <p:cNvPr id="115" name="Rechteck 114"/>
          <p:cNvSpPr/>
          <p:nvPr/>
        </p:nvSpPr>
        <p:spPr>
          <a:xfrm>
            <a:off x="6837527" y="3058997"/>
            <a:ext cx="1475561"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Getriebe 2</a:t>
            </a:r>
          </a:p>
        </p:txBody>
      </p:sp>
      <p:sp>
        <p:nvSpPr>
          <p:cNvPr id="116" name="Rechteck 115"/>
          <p:cNvSpPr/>
          <p:nvPr/>
        </p:nvSpPr>
        <p:spPr>
          <a:xfrm>
            <a:off x="6837527" y="1731479"/>
            <a:ext cx="1475561" cy="3600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T-Kalkulation</a:t>
            </a:r>
          </a:p>
        </p:txBody>
      </p:sp>
      <p:sp>
        <p:nvSpPr>
          <p:cNvPr id="117" name="Rechteck 116"/>
          <p:cNvSpPr/>
          <p:nvPr/>
        </p:nvSpPr>
        <p:spPr>
          <a:xfrm>
            <a:off x="6837527" y="2175412"/>
            <a:ext cx="1475561" cy="3600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Forschen 1</a:t>
            </a:r>
          </a:p>
        </p:txBody>
      </p:sp>
      <p:sp>
        <p:nvSpPr>
          <p:cNvPr id="118" name="Rechteck 117"/>
          <p:cNvSpPr/>
          <p:nvPr/>
        </p:nvSpPr>
        <p:spPr>
          <a:xfrm>
            <a:off x="6837527" y="4801747"/>
            <a:ext cx="1475561" cy="3600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Multimeter 1</a:t>
            </a:r>
          </a:p>
        </p:txBody>
      </p:sp>
      <p:sp>
        <p:nvSpPr>
          <p:cNvPr id="49" name="Rechteck 48"/>
          <p:cNvSpPr/>
          <p:nvPr/>
        </p:nvSpPr>
        <p:spPr>
          <a:xfrm>
            <a:off x="3261814" y="939193"/>
            <a:ext cx="1475561" cy="5225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Kran</a:t>
            </a:r>
          </a:p>
        </p:txBody>
      </p:sp>
    </p:spTree>
    <p:extLst>
      <p:ext uri="{BB962C8B-B14F-4D97-AF65-F5344CB8AC3E}">
        <p14:creationId xmlns:p14="http://schemas.microsoft.com/office/powerpoint/2010/main" val="37236844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ichtungspfeil 13"/>
          <p:cNvSpPr/>
          <p:nvPr/>
        </p:nvSpPr>
        <p:spPr>
          <a:xfrm rot="16200000">
            <a:off x="-4557513" y="2664209"/>
            <a:ext cx="5701813" cy="1863967"/>
          </a:xfrm>
          <a:prstGeom prst="homePlate">
            <a:avLst>
              <a:gd name="adj" fmla="val 64634"/>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52" name="Rechteck 51"/>
          <p:cNvSpPr/>
          <p:nvPr/>
        </p:nvSpPr>
        <p:spPr>
          <a:xfrm rot="21447756">
            <a:off x="-2431098" y="4618228"/>
            <a:ext cx="1532556" cy="50995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 Anforderungen analysieren</a:t>
            </a:r>
          </a:p>
        </p:txBody>
      </p:sp>
      <p:sp>
        <p:nvSpPr>
          <p:cNvPr id="53" name="Rechteck 52"/>
          <p:cNvSpPr/>
          <p:nvPr/>
        </p:nvSpPr>
        <p:spPr>
          <a:xfrm rot="21447756">
            <a:off x="-2457747" y="3998289"/>
            <a:ext cx="1532556" cy="50995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Strukturieren</a:t>
            </a:r>
            <a:br>
              <a:rPr lang="de-DE" sz="1600" dirty="0">
                <a:solidFill>
                  <a:schemeClr val="bg1"/>
                </a:solidFill>
              </a:rPr>
            </a:br>
            <a:r>
              <a:rPr lang="de-DE" sz="1600" dirty="0">
                <a:solidFill>
                  <a:schemeClr val="bg1"/>
                </a:solidFill>
              </a:rPr>
              <a:t>&amp; Planen</a:t>
            </a:r>
          </a:p>
        </p:txBody>
      </p:sp>
      <p:sp>
        <p:nvSpPr>
          <p:cNvPr id="54" name="Rechteck 53"/>
          <p:cNvSpPr/>
          <p:nvPr/>
        </p:nvSpPr>
        <p:spPr>
          <a:xfrm rot="21447756">
            <a:off x="-2484107" y="3374699"/>
            <a:ext cx="1532556" cy="50995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Bauen</a:t>
            </a:r>
          </a:p>
        </p:txBody>
      </p:sp>
      <p:sp>
        <p:nvSpPr>
          <p:cNvPr id="55" name="Rechteck 54"/>
          <p:cNvSpPr/>
          <p:nvPr/>
        </p:nvSpPr>
        <p:spPr>
          <a:xfrm rot="21447756">
            <a:off x="-2510123" y="2758899"/>
            <a:ext cx="1532556" cy="50995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Optimieren</a:t>
            </a:r>
          </a:p>
        </p:txBody>
      </p:sp>
      <p:sp>
        <p:nvSpPr>
          <p:cNvPr id="56" name="Textfeld 55"/>
          <p:cNvSpPr txBox="1"/>
          <p:nvPr/>
        </p:nvSpPr>
        <p:spPr>
          <a:xfrm>
            <a:off x="-2303976" y="1763012"/>
            <a:ext cx="1221425" cy="369332"/>
          </a:xfrm>
          <a:prstGeom prst="rect">
            <a:avLst/>
          </a:prstGeom>
          <a:noFill/>
          <a:ln>
            <a:noFill/>
          </a:ln>
        </p:spPr>
        <p:txBody>
          <a:bodyPr wrap="none" rtlCol="0">
            <a:spAutoFit/>
          </a:bodyPr>
          <a:lstStyle/>
          <a:p>
            <a:r>
              <a:rPr lang="de-DE" b="1" dirty="0">
                <a:solidFill>
                  <a:schemeClr val="bg1"/>
                </a:solidFill>
              </a:rPr>
              <a:t>Entwickeln</a:t>
            </a:r>
          </a:p>
        </p:txBody>
      </p:sp>
      <p:sp>
        <p:nvSpPr>
          <p:cNvPr id="63" name="Rechteck 62"/>
          <p:cNvSpPr/>
          <p:nvPr/>
        </p:nvSpPr>
        <p:spPr>
          <a:xfrm>
            <a:off x="234885" y="2028735"/>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8x</a:t>
            </a:r>
          </a:p>
          <a:p>
            <a:pPr algn="ctr"/>
            <a:r>
              <a:rPr lang="de-DE" dirty="0"/>
              <a:t>(Raum knapp)</a:t>
            </a:r>
          </a:p>
        </p:txBody>
      </p:sp>
      <p:sp>
        <p:nvSpPr>
          <p:cNvPr id="64" name="Rechteck 63"/>
          <p:cNvSpPr/>
          <p:nvPr/>
        </p:nvSpPr>
        <p:spPr>
          <a:xfrm>
            <a:off x="234885" y="2835727"/>
            <a:ext cx="2190016" cy="27100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sp>
        <p:nvSpPr>
          <p:cNvPr id="66" name="Rechteck 65"/>
          <p:cNvSpPr/>
          <p:nvPr/>
        </p:nvSpPr>
        <p:spPr>
          <a:xfrm>
            <a:off x="5063318" y="939193"/>
            <a:ext cx="1475561" cy="522514"/>
          </a:xfrm>
          <a:prstGeom prst="rect">
            <a:avLst/>
          </a:prstGeom>
          <a:gradFill>
            <a:gsLst>
              <a:gs pos="6000">
                <a:schemeClr val="accent3"/>
              </a:gs>
              <a:gs pos="12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Kresse</a:t>
            </a:r>
          </a:p>
        </p:txBody>
      </p:sp>
      <p:sp>
        <p:nvSpPr>
          <p:cNvPr id="67" name="Rechteck 66"/>
          <p:cNvSpPr/>
          <p:nvPr/>
        </p:nvSpPr>
        <p:spPr>
          <a:xfrm>
            <a:off x="6837527" y="939193"/>
            <a:ext cx="1475561" cy="522514"/>
          </a:xfrm>
          <a:prstGeom prst="rect">
            <a:avLst/>
          </a:prstGeom>
          <a:gradFill>
            <a:gsLst>
              <a:gs pos="45000">
                <a:schemeClr val="accent3"/>
              </a:gs>
              <a:gs pos="59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Reaktionstest</a:t>
            </a:r>
          </a:p>
        </p:txBody>
      </p:sp>
      <p:sp>
        <p:nvSpPr>
          <p:cNvPr id="84" name="Rechteck 83"/>
          <p:cNvSpPr/>
          <p:nvPr/>
        </p:nvSpPr>
        <p:spPr>
          <a:xfrm>
            <a:off x="3261814" y="2619345"/>
            <a:ext cx="1475561" cy="360000"/>
          </a:xfrm>
          <a:prstGeom prst="rect">
            <a:avLst/>
          </a:prstGeom>
          <a:solidFill>
            <a:schemeClr val="tx1">
              <a:lumMod val="65000"/>
              <a:lumOff val="3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TZ 1</a:t>
            </a:r>
          </a:p>
        </p:txBody>
      </p:sp>
      <p:sp>
        <p:nvSpPr>
          <p:cNvPr id="85" name="Rechteck 84"/>
          <p:cNvSpPr/>
          <p:nvPr/>
        </p:nvSpPr>
        <p:spPr>
          <a:xfrm>
            <a:off x="3261814" y="3924297"/>
            <a:ext cx="1475561" cy="360000"/>
          </a:xfrm>
          <a:prstGeom prst="rect">
            <a:avLst/>
          </a:prstGeom>
          <a:solidFill>
            <a:schemeClr val="tx1">
              <a:lumMod val="65000"/>
              <a:lumOff val="3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Hebelgesetz</a:t>
            </a:r>
          </a:p>
        </p:txBody>
      </p:sp>
      <p:sp>
        <p:nvSpPr>
          <p:cNvPr id="86" name="Rechteck 85"/>
          <p:cNvSpPr/>
          <p:nvPr/>
        </p:nvSpPr>
        <p:spPr>
          <a:xfrm>
            <a:off x="3261814" y="3493136"/>
            <a:ext cx="1475561" cy="360000"/>
          </a:xfrm>
          <a:prstGeom prst="rect">
            <a:avLst/>
          </a:prstGeom>
          <a:solidFill>
            <a:schemeClr val="tx1">
              <a:lumMod val="65000"/>
              <a:lumOff val="3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Getriebe 1</a:t>
            </a:r>
          </a:p>
        </p:txBody>
      </p:sp>
      <p:sp>
        <p:nvSpPr>
          <p:cNvPr id="87" name="Rechteck 86"/>
          <p:cNvSpPr/>
          <p:nvPr/>
        </p:nvSpPr>
        <p:spPr>
          <a:xfrm>
            <a:off x="3261814" y="5658578"/>
            <a:ext cx="1475561" cy="360000"/>
          </a:xfrm>
          <a:prstGeom prst="rect">
            <a:avLst/>
          </a:prstGeom>
          <a:solidFill>
            <a:schemeClr val="tx1">
              <a:lumMod val="65000"/>
              <a:lumOff val="3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Schaltung 1</a:t>
            </a:r>
          </a:p>
        </p:txBody>
      </p:sp>
      <p:sp>
        <p:nvSpPr>
          <p:cNvPr id="88" name="Rechteck 87"/>
          <p:cNvSpPr/>
          <p:nvPr/>
        </p:nvSpPr>
        <p:spPr>
          <a:xfrm>
            <a:off x="3261814" y="6102510"/>
            <a:ext cx="1475561"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µC 1</a:t>
            </a:r>
          </a:p>
        </p:txBody>
      </p:sp>
      <p:sp>
        <p:nvSpPr>
          <p:cNvPr id="89" name="Rechteck 88"/>
          <p:cNvSpPr/>
          <p:nvPr/>
        </p:nvSpPr>
        <p:spPr>
          <a:xfrm>
            <a:off x="3261814" y="4357814"/>
            <a:ext cx="1475561" cy="360000"/>
          </a:xfrm>
          <a:prstGeom prst="rect">
            <a:avLst/>
          </a:prstGeom>
          <a:solidFill>
            <a:schemeClr val="tx1">
              <a:lumMod val="65000"/>
              <a:lumOff val="3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Statik 1</a:t>
            </a:r>
          </a:p>
        </p:txBody>
      </p:sp>
      <p:sp>
        <p:nvSpPr>
          <p:cNvPr id="90" name="Rechteck 89"/>
          <p:cNvSpPr/>
          <p:nvPr/>
        </p:nvSpPr>
        <p:spPr>
          <a:xfrm>
            <a:off x="3261814" y="5235475"/>
            <a:ext cx="1475561" cy="360000"/>
          </a:xfrm>
          <a:prstGeom prst="rect">
            <a:avLst/>
          </a:prstGeom>
          <a:solidFill>
            <a:schemeClr val="tx1">
              <a:lumMod val="65000"/>
              <a:lumOff val="3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Löten 1</a:t>
            </a:r>
          </a:p>
        </p:txBody>
      </p:sp>
      <p:sp>
        <p:nvSpPr>
          <p:cNvPr id="91" name="Rechteck 90"/>
          <p:cNvSpPr/>
          <p:nvPr/>
        </p:nvSpPr>
        <p:spPr>
          <a:xfrm>
            <a:off x="3261814" y="3058997"/>
            <a:ext cx="1475561" cy="360000"/>
          </a:xfrm>
          <a:prstGeom prst="rect">
            <a:avLst/>
          </a:prstGeom>
          <a:solidFill>
            <a:srgbClr val="C0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Getriebe 2</a:t>
            </a:r>
          </a:p>
        </p:txBody>
      </p:sp>
      <p:sp>
        <p:nvSpPr>
          <p:cNvPr id="92" name="Rechteck 91"/>
          <p:cNvSpPr/>
          <p:nvPr/>
        </p:nvSpPr>
        <p:spPr>
          <a:xfrm>
            <a:off x="3261814" y="1731479"/>
            <a:ext cx="1475561" cy="360000"/>
          </a:xfrm>
          <a:prstGeom prst="rect">
            <a:avLst/>
          </a:prstGeom>
          <a:solidFill>
            <a:schemeClr val="bg2">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T-Kalkulation</a:t>
            </a:r>
          </a:p>
        </p:txBody>
      </p:sp>
      <p:sp>
        <p:nvSpPr>
          <p:cNvPr id="93" name="Rechteck 92"/>
          <p:cNvSpPr/>
          <p:nvPr/>
        </p:nvSpPr>
        <p:spPr>
          <a:xfrm>
            <a:off x="3261814" y="2175412"/>
            <a:ext cx="1475561" cy="360000"/>
          </a:xfrm>
          <a:prstGeom prst="rect">
            <a:avLst/>
          </a:prstGeom>
          <a:solidFill>
            <a:schemeClr val="bg2">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Forschen 1</a:t>
            </a:r>
          </a:p>
        </p:txBody>
      </p:sp>
      <p:sp>
        <p:nvSpPr>
          <p:cNvPr id="94" name="Rechteck 93"/>
          <p:cNvSpPr/>
          <p:nvPr/>
        </p:nvSpPr>
        <p:spPr>
          <a:xfrm>
            <a:off x="3261814" y="4801747"/>
            <a:ext cx="1475561" cy="360000"/>
          </a:xfrm>
          <a:prstGeom prst="rect">
            <a:avLst/>
          </a:prstGeom>
          <a:solidFill>
            <a:schemeClr val="tx1">
              <a:lumMod val="65000"/>
              <a:lumOff val="3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Multimeter 1</a:t>
            </a:r>
          </a:p>
        </p:txBody>
      </p:sp>
      <p:sp>
        <p:nvSpPr>
          <p:cNvPr id="96" name="Rechteck 95"/>
          <p:cNvSpPr/>
          <p:nvPr/>
        </p:nvSpPr>
        <p:spPr>
          <a:xfrm>
            <a:off x="5063318" y="2619345"/>
            <a:ext cx="1475561" cy="360000"/>
          </a:xfrm>
          <a:prstGeom prst="rect">
            <a:avLst/>
          </a:prstGeom>
          <a:solidFill>
            <a:schemeClr val="tx1">
              <a:lumMod val="65000"/>
              <a:lumOff val="3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TZ 1</a:t>
            </a:r>
          </a:p>
        </p:txBody>
      </p:sp>
      <p:sp>
        <p:nvSpPr>
          <p:cNvPr id="97" name="Rechteck 96"/>
          <p:cNvSpPr/>
          <p:nvPr/>
        </p:nvSpPr>
        <p:spPr>
          <a:xfrm>
            <a:off x="5063318" y="3924297"/>
            <a:ext cx="1475561"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Hebelgesetz</a:t>
            </a:r>
          </a:p>
        </p:txBody>
      </p:sp>
      <p:sp>
        <p:nvSpPr>
          <p:cNvPr id="98" name="Rechteck 97"/>
          <p:cNvSpPr/>
          <p:nvPr/>
        </p:nvSpPr>
        <p:spPr>
          <a:xfrm>
            <a:off x="5063318" y="3493136"/>
            <a:ext cx="1475561"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Getriebe 1</a:t>
            </a:r>
          </a:p>
        </p:txBody>
      </p:sp>
      <p:sp>
        <p:nvSpPr>
          <p:cNvPr id="99" name="Rechteck 98"/>
          <p:cNvSpPr/>
          <p:nvPr/>
        </p:nvSpPr>
        <p:spPr>
          <a:xfrm>
            <a:off x="5063318" y="5658578"/>
            <a:ext cx="1475561"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Schaltung 1</a:t>
            </a:r>
          </a:p>
        </p:txBody>
      </p:sp>
      <p:sp>
        <p:nvSpPr>
          <p:cNvPr id="100" name="Rechteck 99"/>
          <p:cNvSpPr/>
          <p:nvPr/>
        </p:nvSpPr>
        <p:spPr>
          <a:xfrm>
            <a:off x="5063318" y="6102510"/>
            <a:ext cx="1475561"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µC 1</a:t>
            </a:r>
          </a:p>
        </p:txBody>
      </p:sp>
      <p:sp>
        <p:nvSpPr>
          <p:cNvPr id="101" name="Rechteck 100"/>
          <p:cNvSpPr/>
          <p:nvPr/>
        </p:nvSpPr>
        <p:spPr>
          <a:xfrm>
            <a:off x="5063318" y="4357814"/>
            <a:ext cx="1475561"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Statik 1</a:t>
            </a:r>
          </a:p>
        </p:txBody>
      </p:sp>
      <p:sp>
        <p:nvSpPr>
          <p:cNvPr id="102" name="Rechteck 101"/>
          <p:cNvSpPr/>
          <p:nvPr/>
        </p:nvSpPr>
        <p:spPr>
          <a:xfrm>
            <a:off x="5063318" y="5235475"/>
            <a:ext cx="1475561"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Löten 1</a:t>
            </a:r>
          </a:p>
        </p:txBody>
      </p:sp>
      <p:sp>
        <p:nvSpPr>
          <p:cNvPr id="103" name="Rechteck 102"/>
          <p:cNvSpPr/>
          <p:nvPr/>
        </p:nvSpPr>
        <p:spPr>
          <a:xfrm>
            <a:off x="5063318" y="3058997"/>
            <a:ext cx="1475561" cy="360000"/>
          </a:xfrm>
          <a:prstGeom prst="rect">
            <a:avLst/>
          </a:prstGeom>
          <a:solidFill>
            <a:srgbClr val="C0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Getriebe 2</a:t>
            </a:r>
          </a:p>
        </p:txBody>
      </p:sp>
      <p:sp>
        <p:nvSpPr>
          <p:cNvPr id="104" name="Rechteck 103"/>
          <p:cNvSpPr/>
          <p:nvPr/>
        </p:nvSpPr>
        <p:spPr>
          <a:xfrm>
            <a:off x="5063318" y="1731479"/>
            <a:ext cx="1475561" cy="360000"/>
          </a:xfrm>
          <a:prstGeom prst="rect">
            <a:avLst/>
          </a:prstGeom>
          <a:solidFill>
            <a:schemeClr val="bg2">
              <a:lumMod val="50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T-Kalkulation</a:t>
            </a:r>
          </a:p>
        </p:txBody>
      </p:sp>
      <p:sp>
        <p:nvSpPr>
          <p:cNvPr id="105" name="Rechteck 104"/>
          <p:cNvSpPr/>
          <p:nvPr/>
        </p:nvSpPr>
        <p:spPr>
          <a:xfrm>
            <a:off x="5063318" y="2175412"/>
            <a:ext cx="1475561" cy="360000"/>
          </a:xfrm>
          <a:prstGeom prst="rect">
            <a:avLst/>
          </a:prstGeom>
          <a:solidFill>
            <a:schemeClr val="bg2">
              <a:lumMod val="50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Forschen 1</a:t>
            </a:r>
          </a:p>
        </p:txBody>
      </p:sp>
      <p:sp>
        <p:nvSpPr>
          <p:cNvPr id="106" name="Rechteck 105"/>
          <p:cNvSpPr/>
          <p:nvPr/>
        </p:nvSpPr>
        <p:spPr>
          <a:xfrm>
            <a:off x="5063318" y="4801747"/>
            <a:ext cx="1475561"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Multimeter 1</a:t>
            </a:r>
          </a:p>
        </p:txBody>
      </p:sp>
      <p:sp>
        <p:nvSpPr>
          <p:cNvPr id="108" name="Rechteck 107"/>
          <p:cNvSpPr/>
          <p:nvPr/>
        </p:nvSpPr>
        <p:spPr>
          <a:xfrm>
            <a:off x="6837527" y="2619345"/>
            <a:ext cx="1475561" cy="3600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TZ 1</a:t>
            </a:r>
          </a:p>
        </p:txBody>
      </p:sp>
      <p:sp>
        <p:nvSpPr>
          <p:cNvPr id="109" name="Rechteck 108"/>
          <p:cNvSpPr/>
          <p:nvPr/>
        </p:nvSpPr>
        <p:spPr>
          <a:xfrm>
            <a:off x="6837527" y="3924297"/>
            <a:ext cx="1475561"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Hebelgesetz</a:t>
            </a:r>
          </a:p>
        </p:txBody>
      </p:sp>
      <p:sp>
        <p:nvSpPr>
          <p:cNvPr id="110" name="Rechteck 109"/>
          <p:cNvSpPr/>
          <p:nvPr/>
        </p:nvSpPr>
        <p:spPr>
          <a:xfrm>
            <a:off x="6837527" y="3493136"/>
            <a:ext cx="1475561"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Getriebe 1</a:t>
            </a:r>
          </a:p>
        </p:txBody>
      </p:sp>
      <p:sp>
        <p:nvSpPr>
          <p:cNvPr id="111" name="Rechteck 110"/>
          <p:cNvSpPr/>
          <p:nvPr/>
        </p:nvSpPr>
        <p:spPr>
          <a:xfrm>
            <a:off x="6837527" y="5658578"/>
            <a:ext cx="1475561" cy="3600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Schaltung 1</a:t>
            </a:r>
          </a:p>
        </p:txBody>
      </p:sp>
      <p:sp>
        <p:nvSpPr>
          <p:cNvPr id="112" name="Rechteck 111"/>
          <p:cNvSpPr/>
          <p:nvPr/>
        </p:nvSpPr>
        <p:spPr>
          <a:xfrm>
            <a:off x="6837527" y="6102510"/>
            <a:ext cx="1475561" cy="3600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µC 1</a:t>
            </a:r>
          </a:p>
        </p:txBody>
      </p:sp>
      <p:sp>
        <p:nvSpPr>
          <p:cNvPr id="113" name="Rechteck 112"/>
          <p:cNvSpPr/>
          <p:nvPr/>
        </p:nvSpPr>
        <p:spPr>
          <a:xfrm>
            <a:off x="6837527" y="4357814"/>
            <a:ext cx="1475561" cy="360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Statik 1</a:t>
            </a:r>
          </a:p>
        </p:txBody>
      </p:sp>
      <p:sp>
        <p:nvSpPr>
          <p:cNvPr id="114" name="Rechteck 113"/>
          <p:cNvSpPr/>
          <p:nvPr/>
        </p:nvSpPr>
        <p:spPr>
          <a:xfrm>
            <a:off x="6837527" y="5235475"/>
            <a:ext cx="1475561" cy="3600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Löten 1</a:t>
            </a:r>
          </a:p>
        </p:txBody>
      </p:sp>
      <p:sp>
        <p:nvSpPr>
          <p:cNvPr id="115" name="Rechteck 114"/>
          <p:cNvSpPr/>
          <p:nvPr/>
        </p:nvSpPr>
        <p:spPr>
          <a:xfrm>
            <a:off x="6837527" y="3058997"/>
            <a:ext cx="1475561" cy="360000"/>
          </a:xfrm>
          <a:prstGeom prst="rect">
            <a:avLst/>
          </a:prstGeom>
          <a:solidFill>
            <a:srgbClr val="C0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Getriebe 2</a:t>
            </a:r>
          </a:p>
        </p:txBody>
      </p:sp>
      <p:sp>
        <p:nvSpPr>
          <p:cNvPr id="116" name="Rechteck 115"/>
          <p:cNvSpPr/>
          <p:nvPr/>
        </p:nvSpPr>
        <p:spPr>
          <a:xfrm>
            <a:off x="6837527" y="1731479"/>
            <a:ext cx="1475561" cy="3600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T-Kalkulation</a:t>
            </a:r>
          </a:p>
        </p:txBody>
      </p:sp>
      <p:sp>
        <p:nvSpPr>
          <p:cNvPr id="117" name="Rechteck 116"/>
          <p:cNvSpPr/>
          <p:nvPr/>
        </p:nvSpPr>
        <p:spPr>
          <a:xfrm>
            <a:off x="6837527" y="2175412"/>
            <a:ext cx="1475561" cy="3600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Forschen 1</a:t>
            </a:r>
          </a:p>
        </p:txBody>
      </p:sp>
      <p:sp>
        <p:nvSpPr>
          <p:cNvPr id="118" name="Rechteck 117"/>
          <p:cNvSpPr/>
          <p:nvPr/>
        </p:nvSpPr>
        <p:spPr>
          <a:xfrm>
            <a:off x="6837527" y="4801747"/>
            <a:ext cx="1475561" cy="3600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Multimeter 1</a:t>
            </a:r>
          </a:p>
        </p:txBody>
      </p:sp>
      <p:sp>
        <p:nvSpPr>
          <p:cNvPr id="49" name="Rechteck 48"/>
          <p:cNvSpPr/>
          <p:nvPr/>
        </p:nvSpPr>
        <p:spPr>
          <a:xfrm>
            <a:off x="3261814" y="939193"/>
            <a:ext cx="1475561" cy="5225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Kran</a:t>
            </a:r>
          </a:p>
        </p:txBody>
      </p:sp>
    </p:spTree>
    <p:extLst>
      <p:ext uri="{BB962C8B-B14F-4D97-AF65-F5344CB8AC3E}">
        <p14:creationId xmlns:p14="http://schemas.microsoft.com/office/powerpoint/2010/main" val="34843615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2265528" y="4053385"/>
            <a:ext cx="1185133" cy="369332"/>
          </a:xfrm>
          <a:prstGeom prst="rect">
            <a:avLst/>
          </a:prstGeom>
          <a:noFill/>
        </p:spPr>
        <p:txBody>
          <a:bodyPr wrap="none" rtlCol="0">
            <a:spAutoFit/>
          </a:bodyPr>
          <a:lstStyle/>
          <a:p>
            <a:r>
              <a:rPr lang="de-DE" dirty="0"/>
              <a:t>VERSION 2</a:t>
            </a:r>
          </a:p>
        </p:txBody>
      </p:sp>
    </p:spTree>
    <p:extLst>
      <p:ext uri="{BB962C8B-B14F-4D97-AF65-F5344CB8AC3E}">
        <p14:creationId xmlns:p14="http://schemas.microsoft.com/office/powerpoint/2010/main" val="71991656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ichtungspfeil 13"/>
          <p:cNvSpPr/>
          <p:nvPr/>
        </p:nvSpPr>
        <p:spPr>
          <a:xfrm rot="16200000">
            <a:off x="-4557513" y="2664209"/>
            <a:ext cx="5701813" cy="1863967"/>
          </a:xfrm>
          <a:prstGeom prst="homePlate">
            <a:avLst>
              <a:gd name="adj" fmla="val 64634"/>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52" name="Rechteck 51"/>
          <p:cNvSpPr/>
          <p:nvPr/>
        </p:nvSpPr>
        <p:spPr>
          <a:xfrm rot="21447756">
            <a:off x="-2431098" y="4618228"/>
            <a:ext cx="1532556" cy="50995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 Anforderungen analysieren</a:t>
            </a:r>
          </a:p>
        </p:txBody>
      </p:sp>
      <p:sp>
        <p:nvSpPr>
          <p:cNvPr id="53" name="Rechteck 52"/>
          <p:cNvSpPr/>
          <p:nvPr/>
        </p:nvSpPr>
        <p:spPr>
          <a:xfrm rot="21447756">
            <a:off x="-2457747" y="3998289"/>
            <a:ext cx="1532556" cy="50995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Strukturieren</a:t>
            </a:r>
            <a:br>
              <a:rPr lang="de-DE" sz="1600" dirty="0">
                <a:solidFill>
                  <a:schemeClr val="bg1"/>
                </a:solidFill>
              </a:rPr>
            </a:br>
            <a:r>
              <a:rPr lang="de-DE" sz="1600" dirty="0">
                <a:solidFill>
                  <a:schemeClr val="bg1"/>
                </a:solidFill>
              </a:rPr>
              <a:t>&amp; Planen</a:t>
            </a:r>
          </a:p>
        </p:txBody>
      </p:sp>
      <p:sp>
        <p:nvSpPr>
          <p:cNvPr id="54" name="Rechteck 53"/>
          <p:cNvSpPr/>
          <p:nvPr/>
        </p:nvSpPr>
        <p:spPr>
          <a:xfrm rot="21447756">
            <a:off x="-2484107" y="3374699"/>
            <a:ext cx="1532556" cy="50995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Bauen</a:t>
            </a:r>
          </a:p>
        </p:txBody>
      </p:sp>
      <p:sp>
        <p:nvSpPr>
          <p:cNvPr id="55" name="Rechteck 54"/>
          <p:cNvSpPr/>
          <p:nvPr/>
        </p:nvSpPr>
        <p:spPr>
          <a:xfrm rot="21447756">
            <a:off x="-2510123" y="2758899"/>
            <a:ext cx="1532556" cy="50995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Optimieren</a:t>
            </a:r>
          </a:p>
        </p:txBody>
      </p:sp>
      <p:sp>
        <p:nvSpPr>
          <p:cNvPr id="56" name="Textfeld 55"/>
          <p:cNvSpPr txBox="1"/>
          <p:nvPr/>
        </p:nvSpPr>
        <p:spPr>
          <a:xfrm>
            <a:off x="-2303976" y="1763012"/>
            <a:ext cx="1221425" cy="369332"/>
          </a:xfrm>
          <a:prstGeom prst="rect">
            <a:avLst/>
          </a:prstGeom>
          <a:noFill/>
          <a:ln>
            <a:noFill/>
          </a:ln>
        </p:spPr>
        <p:txBody>
          <a:bodyPr wrap="none" rtlCol="0">
            <a:spAutoFit/>
          </a:bodyPr>
          <a:lstStyle/>
          <a:p>
            <a:r>
              <a:rPr lang="de-DE" b="1" dirty="0">
                <a:solidFill>
                  <a:schemeClr val="bg1"/>
                </a:solidFill>
              </a:rPr>
              <a:t>Entwickeln</a:t>
            </a:r>
          </a:p>
        </p:txBody>
      </p:sp>
      <p:sp>
        <p:nvSpPr>
          <p:cNvPr id="42" name="Rechteck 41"/>
          <p:cNvSpPr/>
          <p:nvPr/>
        </p:nvSpPr>
        <p:spPr>
          <a:xfrm>
            <a:off x="3135777" y="5220847"/>
            <a:ext cx="1299791" cy="594683"/>
          </a:xfrm>
          <a:prstGeom prst="rect">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Technisches Zeichnen 1</a:t>
            </a:r>
          </a:p>
        </p:txBody>
      </p:sp>
      <p:sp>
        <p:nvSpPr>
          <p:cNvPr id="44" name="Rechteck 43"/>
          <p:cNvSpPr/>
          <p:nvPr/>
        </p:nvSpPr>
        <p:spPr>
          <a:xfrm>
            <a:off x="4605531" y="4464086"/>
            <a:ext cx="1299790" cy="594683"/>
          </a:xfrm>
          <a:prstGeom prst="rect">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Hebel-gesetz</a:t>
            </a:r>
          </a:p>
        </p:txBody>
      </p:sp>
      <p:sp>
        <p:nvSpPr>
          <p:cNvPr id="45" name="Rechteck 44"/>
          <p:cNvSpPr/>
          <p:nvPr/>
        </p:nvSpPr>
        <p:spPr>
          <a:xfrm>
            <a:off x="4605531" y="3684508"/>
            <a:ext cx="1299790" cy="594683"/>
          </a:xfrm>
          <a:prstGeom prst="rect">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Getriebe 1</a:t>
            </a:r>
          </a:p>
        </p:txBody>
      </p:sp>
      <p:sp>
        <p:nvSpPr>
          <p:cNvPr id="46" name="Rechteck 45"/>
          <p:cNvSpPr/>
          <p:nvPr/>
        </p:nvSpPr>
        <p:spPr>
          <a:xfrm>
            <a:off x="6057265" y="5220845"/>
            <a:ext cx="1323230" cy="594683"/>
          </a:xfrm>
          <a:prstGeom prst="rect">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Schaltung 1</a:t>
            </a:r>
          </a:p>
        </p:txBody>
      </p:sp>
      <p:sp>
        <p:nvSpPr>
          <p:cNvPr id="47" name="Rechteck 46"/>
          <p:cNvSpPr/>
          <p:nvPr/>
        </p:nvSpPr>
        <p:spPr>
          <a:xfrm>
            <a:off x="7527734" y="5220844"/>
            <a:ext cx="1327934" cy="594683"/>
          </a:xfrm>
          <a:prstGeom prst="rect">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µC 1</a:t>
            </a:r>
          </a:p>
        </p:txBody>
      </p:sp>
      <p:sp>
        <p:nvSpPr>
          <p:cNvPr id="48" name="Rechteck 47"/>
          <p:cNvSpPr/>
          <p:nvPr/>
        </p:nvSpPr>
        <p:spPr>
          <a:xfrm>
            <a:off x="4605531" y="5220843"/>
            <a:ext cx="1299790" cy="594683"/>
          </a:xfrm>
          <a:prstGeom prst="rect">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Statik 1</a:t>
            </a:r>
          </a:p>
        </p:txBody>
      </p:sp>
      <p:sp>
        <p:nvSpPr>
          <p:cNvPr id="49" name="Rechteck 48"/>
          <p:cNvSpPr/>
          <p:nvPr/>
        </p:nvSpPr>
        <p:spPr>
          <a:xfrm>
            <a:off x="6066291" y="4464086"/>
            <a:ext cx="1314204" cy="594683"/>
          </a:xfrm>
          <a:prstGeom prst="rect">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Löten 1</a:t>
            </a:r>
          </a:p>
        </p:txBody>
      </p:sp>
      <p:sp>
        <p:nvSpPr>
          <p:cNvPr id="62" name="Rechteck 61"/>
          <p:cNvSpPr/>
          <p:nvPr/>
        </p:nvSpPr>
        <p:spPr>
          <a:xfrm>
            <a:off x="4605530" y="2858859"/>
            <a:ext cx="1299790" cy="594683"/>
          </a:xfrm>
          <a:prstGeom prst="rect">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Getriebe 2</a:t>
            </a:r>
          </a:p>
        </p:txBody>
      </p:sp>
      <p:sp>
        <p:nvSpPr>
          <p:cNvPr id="75" name="Rechteck 74"/>
          <p:cNvSpPr/>
          <p:nvPr/>
        </p:nvSpPr>
        <p:spPr>
          <a:xfrm>
            <a:off x="1666023" y="5220844"/>
            <a:ext cx="1299792" cy="594683"/>
          </a:xfrm>
          <a:prstGeom prst="rect">
            <a:avLst/>
          </a:prstGeom>
          <a:solidFill>
            <a:schemeClr val="accent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Tabellen-kalkulation</a:t>
            </a:r>
          </a:p>
        </p:txBody>
      </p:sp>
      <p:sp>
        <p:nvSpPr>
          <p:cNvPr id="76" name="Rechteck 75"/>
          <p:cNvSpPr/>
          <p:nvPr/>
        </p:nvSpPr>
        <p:spPr>
          <a:xfrm>
            <a:off x="215197" y="5220843"/>
            <a:ext cx="1308486" cy="594683"/>
          </a:xfrm>
          <a:prstGeom prst="rect">
            <a:avLst/>
          </a:prstGeom>
          <a:solidFill>
            <a:schemeClr val="accent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Forschen 1</a:t>
            </a:r>
          </a:p>
        </p:txBody>
      </p:sp>
      <p:sp>
        <p:nvSpPr>
          <p:cNvPr id="78" name="Rechteck 77"/>
          <p:cNvSpPr/>
          <p:nvPr/>
        </p:nvSpPr>
        <p:spPr>
          <a:xfrm>
            <a:off x="6068570" y="3676628"/>
            <a:ext cx="1314204" cy="594683"/>
          </a:xfrm>
          <a:prstGeom prst="rect">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Multimeter 1</a:t>
            </a:r>
          </a:p>
        </p:txBody>
      </p:sp>
      <p:sp>
        <p:nvSpPr>
          <p:cNvPr id="4" name="Textfeld 3"/>
          <p:cNvSpPr txBox="1"/>
          <p:nvPr/>
        </p:nvSpPr>
        <p:spPr>
          <a:xfrm>
            <a:off x="4435568" y="1724659"/>
            <a:ext cx="3552511" cy="369332"/>
          </a:xfrm>
          <a:prstGeom prst="rect">
            <a:avLst/>
          </a:prstGeom>
          <a:noFill/>
        </p:spPr>
        <p:txBody>
          <a:bodyPr wrap="none" rtlCol="0">
            <a:spAutoFit/>
          </a:bodyPr>
          <a:lstStyle/>
          <a:p>
            <a:r>
              <a:rPr lang="de-DE" dirty="0" err="1"/>
              <a:t>LernSeitenBausteineDingenskirchen</a:t>
            </a:r>
            <a:endParaRPr lang="de-DE" dirty="0"/>
          </a:p>
        </p:txBody>
      </p:sp>
      <p:grpSp>
        <p:nvGrpSpPr>
          <p:cNvPr id="34" name="Gruppieren 33"/>
          <p:cNvGrpSpPr/>
          <p:nvPr/>
        </p:nvGrpSpPr>
        <p:grpSpPr>
          <a:xfrm>
            <a:off x="524510" y="1611525"/>
            <a:ext cx="3653351" cy="3325447"/>
            <a:chOff x="1441569" y="951329"/>
            <a:chExt cx="5853235" cy="5327883"/>
          </a:xfrm>
        </p:grpSpPr>
        <p:grpSp>
          <p:nvGrpSpPr>
            <p:cNvPr id="35" name="Gruppieren 34"/>
            <p:cNvGrpSpPr/>
            <p:nvPr/>
          </p:nvGrpSpPr>
          <p:grpSpPr>
            <a:xfrm>
              <a:off x="1441569" y="5088279"/>
              <a:ext cx="990631" cy="1190933"/>
              <a:chOff x="1441569" y="5088279"/>
              <a:chExt cx="990631" cy="1190933"/>
            </a:xfrm>
          </p:grpSpPr>
          <p:sp>
            <p:nvSpPr>
              <p:cNvPr id="59" name="Freeform 4"/>
              <p:cNvSpPr>
                <a:spLocks/>
              </p:cNvSpPr>
              <p:nvPr/>
            </p:nvSpPr>
            <p:spPr bwMode="auto">
              <a:xfrm>
                <a:off x="1441569" y="5088279"/>
                <a:ext cx="970013" cy="1190933"/>
              </a:xfrm>
              <a:custGeom>
                <a:avLst/>
                <a:gdLst>
                  <a:gd name="T0" fmla="*/ 0 w 1185797"/>
                  <a:gd name="T1" fmla="*/ 1182414 h 1418897"/>
                  <a:gd name="T2" fmla="*/ 299544 w 1185797"/>
                  <a:gd name="T3" fmla="*/ 189186 h 1418897"/>
                  <a:gd name="T4" fmla="*/ 914400 w 1185797"/>
                  <a:gd name="T5" fmla="*/ 0 h 1418897"/>
                  <a:gd name="T6" fmla="*/ 1185797 w 1185797"/>
                  <a:gd name="T7" fmla="*/ 406813 h 1418897"/>
                  <a:gd name="T8" fmla="*/ 1008993 w 1185797"/>
                  <a:gd name="T9" fmla="*/ 1418897 h 1418897"/>
                  <a:gd name="T10" fmla="*/ 0 w 1185797"/>
                  <a:gd name="T11" fmla="*/ 1182414 h 1418897"/>
                  <a:gd name="connsiteX0" fmla="*/ 0 w 1357180"/>
                  <a:gd name="connsiteY0" fmla="*/ 1153407 h 1418897"/>
                  <a:gd name="connsiteX1" fmla="*/ 470927 w 1357180"/>
                  <a:gd name="connsiteY1" fmla="*/ 189186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153407 h 1418897"/>
                  <a:gd name="connsiteX1" fmla="*/ 564408 w 1357180"/>
                  <a:gd name="connsiteY1" fmla="*/ 73154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269438 h 1534928"/>
                  <a:gd name="connsiteX1" fmla="*/ 564408 w 1357180"/>
                  <a:gd name="connsiteY1" fmla="*/ 189185 h 1534928"/>
                  <a:gd name="connsiteX2" fmla="*/ 1210426 w 1357180"/>
                  <a:gd name="connsiteY2" fmla="*/ 0 h 1534928"/>
                  <a:gd name="connsiteX3" fmla="*/ 1357180 w 1357180"/>
                  <a:gd name="connsiteY3" fmla="*/ 522844 h 1534928"/>
                  <a:gd name="connsiteX4" fmla="*/ 1180376 w 1357180"/>
                  <a:gd name="connsiteY4" fmla="*/ 1534928 h 1534928"/>
                  <a:gd name="connsiteX5" fmla="*/ 0 w 1357180"/>
                  <a:gd name="connsiteY5" fmla="*/ 1269438 h 1534928"/>
                  <a:gd name="connsiteX0" fmla="*/ 0 w 1388340"/>
                  <a:gd name="connsiteY0" fmla="*/ 1269438 h 1534928"/>
                  <a:gd name="connsiteX1" fmla="*/ 564408 w 1388340"/>
                  <a:gd name="connsiteY1" fmla="*/ 189185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269438 h 1534928"/>
                  <a:gd name="connsiteX1" fmla="*/ 564408 w 1388340"/>
                  <a:gd name="connsiteY1" fmla="*/ 137341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321282 h 1586772"/>
                  <a:gd name="connsiteX1" fmla="*/ 564408 w 1388340"/>
                  <a:gd name="connsiteY1" fmla="*/ 189185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44875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25342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8340" h="1586772">
                    <a:moveTo>
                      <a:pt x="0" y="1321282"/>
                    </a:moveTo>
                    <a:lnTo>
                      <a:pt x="525342" y="189186"/>
                    </a:lnTo>
                    <a:lnTo>
                      <a:pt x="1210426" y="0"/>
                    </a:lnTo>
                    <a:lnTo>
                      <a:pt x="1388340" y="458657"/>
                    </a:lnTo>
                    <a:lnTo>
                      <a:pt x="1180376" y="1586772"/>
                    </a:lnTo>
                    <a:lnTo>
                      <a:pt x="0" y="1321282"/>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60" name="Text Box 6"/>
              <p:cNvSpPr txBox="1">
                <a:spLocks noChangeArrowheads="1"/>
              </p:cNvSpPr>
              <p:nvPr/>
            </p:nvSpPr>
            <p:spPr bwMode="auto">
              <a:xfrm rot="17282728">
                <a:off x="1613265" y="5336329"/>
                <a:ext cx="771943" cy="8659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Aus-blick</a:t>
                </a:r>
                <a:endParaRPr kumimoji="0" lang="de-DE" altLang="de-DE" sz="800" i="0" u="none" strike="noStrike" cap="none" normalizeH="0" baseline="0" dirty="0">
                  <a:ln>
                    <a:noFill/>
                  </a:ln>
                  <a:solidFill>
                    <a:schemeClr val="tx1"/>
                  </a:solidFill>
                  <a:effectLst/>
                  <a:latin typeface="Arial" pitchFamily="34" charset="0"/>
                  <a:cs typeface="Arial" pitchFamily="34" charset="0"/>
                </a:endParaRPr>
              </a:p>
            </p:txBody>
          </p:sp>
        </p:grpSp>
        <p:grpSp>
          <p:nvGrpSpPr>
            <p:cNvPr id="36" name="Gruppieren 35"/>
            <p:cNvGrpSpPr/>
            <p:nvPr/>
          </p:nvGrpSpPr>
          <p:grpSpPr>
            <a:xfrm>
              <a:off x="1814661" y="4310015"/>
              <a:ext cx="5114346" cy="1069918"/>
              <a:chOff x="1814661" y="4310015"/>
              <a:chExt cx="5114346" cy="1069918"/>
            </a:xfrm>
          </p:grpSpPr>
          <p:sp>
            <p:nvSpPr>
              <p:cNvPr id="57" name="Freeform 5"/>
              <p:cNvSpPr>
                <a:spLocks/>
              </p:cNvSpPr>
              <p:nvPr/>
            </p:nvSpPr>
            <p:spPr bwMode="auto">
              <a:xfrm>
                <a:off x="1814661" y="4310015"/>
                <a:ext cx="5114346" cy="1069918"/>
              </a:xfrm>
              <a:custGeom>
                <a:avLst/>
                <a:gdLst>
                  <a:gd name="T0" fmla="*/ 0 w 7570979"/>
                  <a:gd name="T1" fmla="*/ 1734207 h 2301765"/>
                  <a:gd name="T2" fmla="*/ 725214 w 7570979"/>
                  <a:gd name="T3" fmla="*/ 1497724 h 2301765"/>
                  <a:gd name="T4" fmla="*/ 882869 w 7570979"/>
                  <a:gd name="T5" fmla="*/ 1970689 h 2301765"/>
                  <a:gd name="T6" fmla="*/ 6385035 w 7570979"/>
                  <a:gd name="T7" fmla="*/ 1891862 h 2301765"/>
                  <a:gd name="T8" fmla="*/ 6653049 w 7570979"/>
                  <a:gd name="T9" fmla="*/ 2301765 h 2301765"/>
                  <a:gd name="T10" fmla="*/ 7236373 w 7570979"/>
                  <a:gd name="T11" fmla="*/ 2081048 h 2301765"/>
                  <a:gd name="T12" fmla="*/ 0 w 7570979"/>
                  <a:gd name="T13" fmla="*/ 1734207 h 2301765"/>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653049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65480 w 7605494"/>
                  <a:gd name="connsiteY3" fmla="*/ 1345967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81061 w 7605494"/>
                  <a:gd name="connsiteY3" fmla="*/ 1476501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886405"/>
                  <a:gd name="connsiteX1" fmla="*/ 725214 w 7605494"/>
                  <a:gd name="connsiteY1" fmla="*/ 937325 h 1886405"/>
                  <a:gd name="connsiteX2" fmla="*/ 882869 w 7605494"/>
                  <a:gd name="connsiteY2" fmla="*/ 1410290 h 1886405"/>
                  <a:gd name="connsiteX3" fmla="*/ 6681061 w 7605494"/>
                  <a:gd name="connsiteY3" fmla="*/ 1476501 h 1886405"/>
                  <a:gd name="connsiteX4" fmla="*/ 6902335 w 7605494"/>
                  <a:gd name="connsiteY4" fmla="*/ 1886405 h 1886405"/>
                  <a:gd name="connsiteX5" fmla="*/ 7594719 w 7605494"/>
                  <a:gd name="connsiteY5" fmla="*/ 1520648 h 1886405"/>
                  <a:gd name="connsiteX6" fmla="*/ 0 w 7605494"/>
                  <a:gd name="connsiteY6" fmla="*/ 1173808 h 1886405"/>
                  <a:gd name="connsiteX0" fmla="*/ 0 w 7527702"/>
                  <a:gd name="connsiteY0" fmla="*/ 1083314 h 1795911"/>
                  <a:gd name="connsiteX1" fmla="*/ 725214 w 7527702"/>
                  <a:gd name="connsiteY1" fmla="*/ 846831 h 1795911"/>
                  <a:gd name="connsiteX2" fmla="*/ 882869 w 7527702"/>
                  <a:gd name="connsiteY2" fmla="*/ 1319796 h 1795911"/>
                  <a:gd name="connsiteX3" fmla="*/ 6681061 w 7527702"/>
                  <a:gd name="connsiteY3" fmla="*/ 1386007 h 1795911"/>
                  <a:gd name="connsiteX4" fmla="*/ 6902335 w 7527702"/>
                  <a:gd name="connsiteY4" fmla="*/ 1795911 h 1795911"/>
                  <a:gd name="connsiteX5" fmla="*/ 7516819 w 7527702"/>
                  <a:gd name="connsiteY5" fmla="*/ 1647712 h 1795911"/>
                  <a:gd name="connsiteX6" fmla="*/ 0 w 7527702"/>
                  <a:gd name="connsiteY6" fmla="*/ 1083314 h 1795911"/>
                  <a:gd name="connsiteX0" fmla="*/ 0 w 7527703"/>
                  <a:gd name="connsiteY0" fmla="*/ 1083314 h 1795911"/>
                  <a:gd name="connsiteX1" fmla="*/ 725214 w 7527703"/>
                  <a:gd name="connsiteY1" fmla="*/ 846831 h 1795911"/>
                  <a:gd name="connsiteX2" fmla="*/ 882869 w 7527703"/>
                  <a:gd name="connsiteY2" fmla="*/ 1319796 h 1795911"/>
                  <a:gd name="connsiteX3" fmla="*/ 6681062 w 7527703"/>
                  <a:gd name="connsiteY3" fmla="*/ 1386007 h 1795911"/>
                  <a:gd name="connsiteX4" fmla="*/ 6902335 w 7527703"/>
                  <a:gd name="connsiteY4" fmla="*/ 1795911 h 1795911"/>
                  <a:gd name="connsiteX5" fmla="*/ 7516819 w 7527703"/>
                  <a:gd name="connsiteY5" fmla="*/ 1647712 h 1795911"/>
                  <a:gd name="connsiteX6" fmla="*/ 0 w 7527703"/>
                  <a:gd name="connsiteY6" fmla="*/ 1083314 h 1795911"/>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228619"/>
                  <a:gd name="connsiteY0" fmla="*/ 1538428 h 2251025"/>
                  <a:gd name="connsiteX1" fmla="*/ 725214 w 7228619"/>
                  <a:gd name="connsiteY1" fmla="*/ 1301945 h 2251025"/>
                  <a:gd name="connsiteX2" fmla="*/ 882869 w 7228619"/>
                  <a:gd name="connsiteY2" fmla="*/ 1774910 h 2251025"/>
                  <a:gd name="connsiteX3" fmla="*/ 6681062 w 7228619"/>
                  <a:gd name="connsiteY3" fmla="*/ 1841121 h 2251025"/>
                  <a:gd name="connsiteX4" fmla="*/ 6902335 w 7228619"/>
                  <a:gd name="connsiteY4" fmla="*/ 2251025 h 2251025"/>
                  <a:gd name="connsiteX5" fmla="*/ 7217296 w 7228619"/>
                  <a:gd name="connsiteY5" fmla="*/ 1173319 h 2251025"/>
                  <a:gd name="connsiteX6" fmla="*/ 0 w 7228619"/>
                  <a:gd name="connsiteY6" fmla="*/ 1538428 h 2251025"/>
                  <a:gd name="connsiteX0" fmla="*/ 0 w 7217296"/>
                  <a:gd name="connsiteY0" fmla="*/ 1090175 h 1802772"/>
                  <a:gd name="connsiteX1" fmla="*/ 725214 w 7217296"/>
                  <a:gd name="connsiteY1" fmla="*/ 853692 h 1802772"/>
                  <a:gd name="connsiteX2" fmla="*/ 882869 w 7217296"/>
                  <a:gd name="connsiteY2" fmla="*/ 1326657 h 1802772"/>
                  <a:gd name="connsiteX3" fmla="*/ 6681062 w 7217296"/>
                  <a:gd name="connsiteY3" fmla="*/ 1392868 h 1802772"/>
                  <a:gd name="connsiteX4" fmla="*/ 6902335 w 7217296"/>
                  <a:gd name="connsiteY4" fmla="*/ 1802772 h 1802772"/>
                  <a:gd name="connsiteX5" fmla="*/ 7217296 w 7217296"/>
                  <a:gd name="connsiteY5" fmla="*/ 725066 h 1802772"/>
                  <a:gd name="connsiteX6" fmla="*/ 0 w 7217296"/>
                  <a:gd name="connsiteY6" fmla="*/ 1090175 h 1802772"/>
                  <a:gd name="connsiteX0" fmla="*/ 0 w 7223105"/>
                  <a:gd name="connsiteY0" fmla="*/ 1090175 h 1392868"/>
                  <a:gd name="connsiteX1" fmla="*/ 725214 w 7223105"/>
                  <a:gd name="connsiteY1" fmla="*/ 853692 h 1392868"/>
                  <a:gd name="connsiteX2" fmla="*/ 882869 w 7223105"/>
                  <a:gd name="connsiteY2" fmla="*/ 1326657 h 1392868"/>
                  <a:gd name="connsiteX3" fmla="*/ 6681062 w 7223105"/>
                  <a:gd name="connsiteY3" fmla="*/ 1392868 h 1392868"/>
                  <a:gd name="connsiteX4" fmla="*/ 7223105 w 7223105"/>
                  <a:gd name="connsiteY4" fmla="*/ 1241387 h 1392868"/>
                  <a:gd name="connsiteX5" fmla="*/ 7217296 w 7223105"/>
                  <a:gd name="connsiteY5" fmla="*/ 725066 h 1392868"/>
                  <a:gd name="connsiteX6" fmla="*/ 0 w 7223105"/>
                  <a:gd name="connsiteY6" fmla="*/ 1090175 h 1392868"/>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642572 w 7223105"/>
                  <a:gd name="connsiteY3" fmla="*/ 1213702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319970"/>
                  <a:gd name="connsiteY0" fmla="*/ 1058619 h 1295101"/>
                  <a:gd name="connsiteX1" fmla="*/ 725214 w 7319970"/>
                  <a:gd name="connsiteY1" fmla="*/ 822136 h 1295101"/>
                  <a:gd name="connsiteX2" fmla="*/ 882869 w 7319970"/>
                  <a:gd name="connsiteY2" fmla="*/ 1295101 h 1295101"/>
                  <a:gd name="connsiteX3" fmla="*/ 6642572 w 7319970"/>
                  <a:gd name="connsiteY3" fmla="*/ 1182146 h 1295101"/>
                  <a:gd name="connsiteX4" fmla="*/ 7223105 w 7319970"/>
                  <a:gd name="connsiteY4" fmla="*/ 1209831 h 1295101"/>
                  <a:gd name="connsiteX5" fmla="*/ 7319942 w 7319970"/>
                  <a:gd name="connsiteY5" fmla="*/ 765177 h 1295101"/>
                  <a:gd name="connsiteX6" fmla="*/ 0 w 7319970"/>
                  <a:gd name="connsiteY6" fmla="*/ 1058619 h 1295101"/>
                  <a:gd name="connsiteX0" fmla="*/ 0 w 7319941"/>
                  <a:gd name="connsiteY0" fmla="*/ 1058619 h 1295101"/>
                  <a:gd name="connsiteX1" fmla="*/ 725214 w 7319941"/>
                  <a:gd name="connsiteY1" fmla="*/ 822136 h 1295101"/>
                  <a:gd name="connsiteX2" fmla="*/ 882869 w 7319941"/>
                  <a:gd name="connsiteY2" fmla="*/ 1295101 h 1295101"/>
                  <a:gd name="connsiteX3" fmla="*/ 6642572 w 7319941"/>
                  <a:gd name="connsiteY3" fmla="*/ 1182146 h 1295101"/>
                  <a:gd name="connsiteX4" fmla="*/ 7223105 w 7319941"/>
                  <a:gd name="connsiteY4" fmla="*/ 1209831 h 1295101"/>
                  <a:gd name="connsiteX5" fmla="*/ 7319942 w 7319941"/>
                  <a:gd name="connsiteY5" fmla="*/ 765177 h 1295101"/>
                  <a:gd name="connsiteX6" fmla="*/ 0 w 7319941"/>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141958 h 1378440"/>
                  <a:gd name="connsiteX1" fmla="*/ 725214 w 7319942"/>
                  <a:gd name="connsiteY1" fmla="*/ 905475 h 1378440"/>
                  <a:gd name="connsiteX2" fmla="*/ 882869 w 7319942"/>
                  <a:gd name="connsiteY2" fmla="*/ 1378440 h 1378440"/>
                  <a:gd name="connsiteX3" fmla="*/ 6642572 w 7319942"/>
                  <a:gd name="connsiteY3" fmla="*/ 1265485 h 1378440"/>
                  <a:gd name="connsiteX4" fmla="*/ 7223105 w 7319942"/>
                  <a:gd name="connsiteY4" fmla="*/ 1293170 h 1378440"/>
                  <a:gd name="connsiteX5" fmla="*/ 7319942 w 7319942"/>
                  <a:gd name="connsiteY5" fmla="*/ 848516 h 1378440"/>
                  <a:gd name="connsiteX6" fmla="*/ 0 w 7319942"/>
                  <a:gd name="connsiteY6" fmla="*/ 1141958 h 1378440"/>
                  <a:gd name="connsiteX0" fmla="*/ 0 w 7319942"/>
                  <a:gd name="connsiteY0" fmla="*/ 1189052 h 1425534"/>
                  <a:gd name="connsiteX1" fmla="*/ 725214 w 7319942"/>
                  <a:gd name="connsiteY1" fmla="*/ 952569 h 1425534"/>
                  <a:gd name="connsiteX2" fmla="*/ 882869 w 7319942"/>
                  <a:gd name="connsiteY2" fmla="*/ 1425534 h 1425534"/>
                  <a:gd name="connsiteX3" fmla="*/ 6642572 w 7319942"/>
                  <a:gd name="connsiteY3" fmla="*/ 1312579 h 1425534"/>
                  <a:gd name="connsiteX4" fmla="*/ 7223105 w 7319942"/>
                  <a:gd name="connsiteY4" fmla="*/ 1340264 h 1425534"/>
                  <a:gd name="connsiteX5" fmla="*/ 7319942 w 7319942"/>
                  <a:gd name="connsiteY5" fmla="*/ 895610 h 1425534"/>
                  <a:gd name="connsiteX6" fmla="*/ 0 w 7319942"/>
                  <a:gd name="connsiteY6" fmla="*/ 1189052 h 142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9942" h="1425534">
                    <a:moveTo>
                      <a:pt x="0" y="1189052"/>
                    </a:moveTo>
                    <a:lnTo>
                      <a:pt x="725214" y="952569"/>
                    </a:lnTo>
                    <a:lnTo>
                      <a:pt x="882869" y="1425534"/>
                    </a:lnTo>
                    <a:cubicBezTo>
                      <a:pt x="1852550" y="355874"/>
                      <a:pt x="6123633" y="904930"/>
                      <a:pt x="6642572" y="1312579"/>
                    </a:cubicBezTo>
                    <a:lnTo>
                      <a:pt x="7223105" y="1340264"/>
                    </a:lnTo>
                    <a:lnTo>
                      <a:pt x="7319942" y="895610"/>
                    </a:lnTo>
                    <a:cubicBezTo>
                      <a:pt x="6475399" y="78334"/>
                      <a:pt x="755230" y="-748210"/>
                      <a:pt x="0" y="1189052"/>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58" name="Text Box 7"/>
              <p:cNvSpPr txBox="1">
                <a:spLocks noChangeArrowheads="1"/>
              </p:cNvSpPr>
              <p:nvPr/>
            </p:nvSpPr>
            <p:spPr bwMode="auto">
              <a:xfrm rot="21303001">
                <a:off x="2657531" y="4473840"/>
                <a:ext cx="1898485" cy="686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Qualifizierung</a:t>
                </a:r>
                <a:endParaRPr kumimoji="0" lang="de-DE" altLang="de-DE" sz="100" i="0" u="none" strike="noStrike" cap="none" normalizeH="0" baseline="0" dirty="0">
                  <a:ln>
                    <a:noFill/>
                  </a:ln>
                  <a:solidFill>
                    <a:schemeClr val="tx1"/>
                  </a:solidFill>
                  <a:effectLst/>
                  <a:latin typeface="Arial" pitchFamily="34" charset="0"/>
                  <a:cs typeface="Arial" pitchFamily="34" charset="0"/>
                </a:endParaRPr>
              </a:p>
            </p:txBody>
          </p:sp>
        </p:grpSp>
        <p:grpSp>
          <p:nvGrpSpPr>
            <p:cNvPr id="37" name="Gruppieren 36"/>
            <p:cNvGrpSpPr/>
            <p:nvPr/>
          </p:nvGrpSpPr>
          <p:grpSpPr>
            <a:xfrm>
              <a:off x="6275934" y="951329"/>
              <a:ext cx="1018870" cy="1532948"/>
              <a:chOff x="6275934" y="951329"/>
              <a:chExt cx="1018870" cy="1532948"/>
            </a:xfrm>
          </p:grpSpPr>
          <p:sp>
            <p:nvSpPr>
              <p:cNvPr id="43" name="Freeform 9"/>
              <p:cNvSpPr>
                <a:spLocks/>
              </p:cNvSpPr>
              <p:nvPr/>
            </p:nvSpPr>
            <p:spPr bwMode="auto">
              <a:xfrm rot="756605">
                <a:off x="6275934" y="951329"/>
                <a:ext cx="944192" cy="1532948"/>
              </a:xfrm>
              <a:custGeom>
                <a:avLst/>
                <a:gdLst>
                  <a:gd name="T0" fmla="*/ 31531 w 1166648"/>
                  <a:gd name="T1" fmla="*/ 1355835 h 1450428"/>
                  <a:gd name="T2" fmla="*/ 567558 w 1166648"/>
                  <a:gd name="T3" fmla="*/ 1056290 h 1450428"/>
                  <a:gd name="T4" fmla="*/ 1087821 w 1166648"/>
                  <a:gd name="T5" fmla="*/ 1450428 h 1450428"/>
                  <a:gd name="T6" fmla="*/ 1166648 w 1166648"/>
                  <a:gd name="T7" fmla="*/ 457200 h 1450428"/>
                  <a:gd name="T8" fmla="*/ 599090 w 1166648"/>
                  <a:gd name="T9" fmla="*/ 0 h 1450428"/>
                  <a:gd name="T10" fmla="*/ 0 w 1166648"/>
                  <a:gd name="T11" fmla="*/ 457200 h 1450428"/>
                  <a:gd name="T12" fmla="*/ 31531 w 1166648"/>
                  <a:gd name="T13" fmla="*/ 1355835 h 1450428"/>
                  <a:gd name="connsiteX0" fmla="*/ 31531 w 1386311"/>
                  <a:gd name="connsiteY0" fmla="*/ 1355835 h 1450428"/>
                  <a:gd name="connsiteX1" fmla="*/ 567558 w 1386311"/>
                  <a:gd name="connsiteY1" fmla="*/ 1056290 h 1450428"/>
                  <a:gd name="connsiteX2" fmla="*/ 1087821 w 1386311"/>
                  <a:gd name="connsiteY2" fmla="*/ 1450428 h 1450428"/>
                  <a:gd name="connsiteX3" fmla="*/ 1386312 w 1386311"/>
                  <a:gd name="connsiteY3" fmla="*/ 441178 h 1450428"/>
                  <a:gd name="connsiteX4" fmla="*/ 599090 w 1386311"/>
                  <a:gd name="connsiteY4" fmla="*/ 0 h 1450428"/>
                  <a:gd name="connsiteX5" fmla="*/ 0 w 1386311"/>
                  <a:gd name="connsiteY5" fmla="*/ 457200 h 1450428"/>
                  <a:gd name="connsiteX6" fmla="*/ 31531 w 1386311"/>
                  <a:gd name="connsiteY6" fmla="*/ 1355835 h 1450428"/>
                  <a:gd name="connsiteX0" fmla="*/ 31531 w 1386312"/>
                  <a:gd name="connsiteY0" fmla="*/ 1620488 h 1715081"/>
                  <a:gd name="connsiteX1" fmla="*/ 567558 w 1386312"/>
                  <a:gd name="connsiteY1" fmla="*/ 1320943 h 1715081"/>
                  <a:gd name="connsiteX2" fmla="*/ 1087821 w 1386312"/>
                  <a:gd name="connsiteY2" fmla="*/ 1715081 h 1715081"/>
                  <a:gd name="connsiteX3" fmla="*/ 1386312 w 1386312"/>
                  <a:gd name="connsiteY3" fmla="*/ 705831 h 1715081"/>
                  <a:gd name="connsiteX4" fmla="*/ 870764 w 1386312"/>
                  <a:gd name="connsiteY4" fmla="*/ 1 h 1715081"/>
                  <a:gd name="connsiteX5" fmla="*/ 0 w 1386312"/>
                  <a:gd name="connsiteY5" fmla="*/ 721853 h 1715081"/>
                  <a:gd name="connsiteX6" fmla="*/ 31531 w 1386312"/>
                  <a:gd name="connsiteY6" fmla="*/ 1620488 h 1715081"/>
                  <a:gd name="connsiteX0" fmla="*/ 0 w 1354781"/>
                  <a:gd name="connsiteY0" fmla="*/ 1620487 h 1715080"/>
                  <a:gd name="connsiteX1" fmla="*/ 536027 w 1354781"/>
                  <a:gd name="connsiteY1" fmla="*/ 1320942 h 1715080"/>
                  <a:gd name="connsiteX2" fmla="*/ 1056290 w 1354781"/>
                  <a:gd name="connsiteY2" fmla="*/ 1715080 h 1715080"/>
                  <a:gd name="connsiteX3" fmla="*/ 1354781 w 1354781"/>
                  <a:gd name="connsiteY3" fmla="*/ 705830 h 1715080"/>
                  <a:gd name="connsiteX4" fmla="*/ 839233 w 1354781"/>
                  <a:gd name="connsiteY4" fmla="*/ 0 h 1715080"/>
                  <a:gd name="connsiteX5" fmla="*/ 118712 w 1354781"/>
                  <a:gd name="connsiteY5" fmla="*/ 616252 h 1715080"/>
                  <a:gd name="connsiteX6" fmla="*/ 0 w 1354781"/>
                  <a:gd name="connsiteY6" fmla="*/ 1620487 h 1715080"/>
                  <a:gd name="connsiteX0" fmla="*/ 0 w 1290561"/>
                  <a:gd name="connsiteY0" fmla="*/ 1621976 h 1715080"/>
                  <a:gd name="connsiteX1" fmla="*/ 471807 w 1290561"/>
                  <a:gd name="connsiteY1" fmla="*/ 1320942 h 1715080"/>
                  <a:gd name="connsiteX2" fmla="*/ 992070 w 1290561"/>
                  <a:gd name="connsiteY2" fmla="*/ 1715080 h 1715080"/>
                  <a:gd name="connsiteX3" fmla="*/ 1290561 w 1290561"/>
                  <a:gd name="connsiteY3" fmla="*/ 705830 h 1715080"/>
                  <a:gd name="connsiteX4" fmla="*/ 775013 w 1290561"/>
                  <a:gd name="connsiteY4" fmla="*/ 0 h 1715080"/>
                  <a:gd name="connsiteX5" fmla="*/ 54492 w 1290561"/>
                  <a:gd name="connsiteY5" fmla="*/ 616252 h 1715080"/>
                  <a:gd name="connsiteX6" fmla="*/ 0 w 1290561"/>
                  <a:gd name="connsiteY6" fmla="*/ 1621976 h 1715080"/>
                  <a:gd name="connsiteX0" fmla="*/ 0 w 1305767"/>
                  <a:gd name="connsiteY0" fmla="*/ 1624647 h 1715080"/>
                  <a:gd name="connsiteX1" fmla="*/ 487013 w 1305767"/>
                  <a:gd name="connsiteY1" fmla="*/ 1320942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15080"/>
                  <a:gd name="connsiteX1" fmla="*/ 473609 w 1305767"/>
                  <a:gd name="connsiteY1" fmla="*/ 1385988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23096"/>
                  <a:gd name="connsiteX1" fmla="*/ 473609 w 1305767"/>
                  <a:gd name="connsiteY1" fmla="*/ 1385988 h 1723096"/>
                  <a:gd name="connsiteX2" fmla="*/ 961663 w 1305767"/>
                  <a:gd name="connsiteY2" fmla="*/ 1723095 h 1723096"/>
                  <a:gd name="connsiteX3" fmla="*/ 1305767 w 1305767"/>
                  <a:gd name="connsiteY3" fmla="*/ 705830 h 1723096"/>
                  <a:gd name="connsiteX4" fmla="*/ 790219 w 1305767"/>
                  <a:gd name="connsiteY4" fmla="*/ 0 h 1723096"/>
                  <a:gd name="connsiteX5" fmla="*/ 69698 w 1305767"/>
                  <a:gd name="connsiteY5" fmla="*/ 616252 h 1723096"/>
                  <a:gd name="connsiteX6" fmla="*/ 0 w 1305767"/>
                  <a:gd name="connsiteY6" fmla="*/ 1624647 h 1723096"/>
                  <a:gd name="connsiteX0" fmla="*/ 0 w 1351380"/>
                  <a:gd name="connsiteY0" fmla="*/ 1632661 h 1723095"/>
                  <a:gd name="connsiteX1" fmla="*/ 519222 w 1351380"/>
                  <a:gd name="connsiteY1" fmla="*/ 1385988 h 1723095"/>
                  <a:gd name="connsiteX2" fmla="*/ 1007276 w 1351380"/>
                  <a:gd name="connsiteY2" fmla="*/ 1723095 h 1723095"/>
                  <a:gd name="connsiteX3" fmla="*/ 1351380 w 1351380"/>
                  <a:gd name="connsiteY3" fmla="*/ 705830 h 1723095"/>
                  <a:gd name="connsiteX4" fmla="*/ 835832 w 1351380"/>
                  <a:gd name="connsiteY4" fmla="*/ 0 h 1723095"/>
                  <a:gd name="connsiteX5" fmla="*/ 115311 w 1351380"/>
                  <a:gd name="connsiteY5" fmla="*/ 616252 h 1723095"/>
                  <a:gd name="connsiteX6" fmla="*/ 0 w 1351380"/>
                  <a:gd name="connsiteY6" fmla="*/ 1632661 h 172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380" h="1723095">
                    <a:moveTo>
                      <a:pt x="0" y="1632661"/>
                    </a:moveTo>
                    <a:lnTo>
                      <a:pt x="519222" y="1385988"/>
                    </a:lnTo>
                    <a:lnTo>
                      <a:pt x="1007276" y="1723095"/>
                    </a:lnTo>
                    <a:lnTo>
                      <a:pt x="1351380" y="705830"/>
                    </a:lnTo>
                    <a:lnTo>
                      <a:pt x="835832" y="0"/>
                    </a:lnTo>
                    <a:lnTo>
                      <a:pt x="115311" y="616252"/>
                    </a:lnTo>
                    <a:lnTo>
                      <a:pt x="0" y="1632661"/>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50" name="Text Box 10"/>
              <p:cNvSpPr txBox="1">
                <a:spLocks noChangeArrowheads="1"/>
              </p:cNvSpPr>
              <p:nvPr/>
            </p:nvSpPr>
            <p:spPr bwMode="auto">
              <a:xfrm rot="17744282">
                <a:off x="6423985" y="1471296"/>
                <a:ext cx="983494" cy="7581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 Refl.</a:t>
                </a:r>
                <a:endParaRPr kumimoji="0" lang="de-DE" altLang="de-DE" sz="100" i="0" u="none" strike="noStrike" cap="none" normalizeH="0" baseline="0" dirty="0">
                  <a:ln>
                    <a:noFill/>
                  </a:ln>
                  <a:solidFill>
                    <a:schemeClr val="tx1"/>
                  </a:solidFill>
                  <a:effectLst/>
                  <a:latin typeface="Arial" pitchFamily="34" charset="0"/>
                  <a:cs typeface="Arial" pitchFamily="34" charset="0"/>
                </a:endParaRPr>
              </a:p>
            </p:txBody>
          </p:sp>
        </p:grpSp>
        <p:grpSp>
          <p:nvGrpSpPr>
            <p:cNvPr id="38" name="Gruppieren 37"/>
            <p:cNvGrpSpPr/>
            <p:nvPr/>
          </p:nvGrpSpPr>
          <p:grpSpPr>
            <a:xfrm>
              <a:off x="4713546" y="2210718"/>
              <a:ext cx="2495837" cy="3698328"/>
              <a:chOff x="4713546" y="2210718"/>
              <a:chExt cx="2495837" cy="3698328"/>
            </a:xfrm>
          </p:grpSpPr>
          <p:sp>
            <p:nvSpPr>
              <p:cNvPr id="40" name="Freeform 3"/>
              <p:cNvSpPr>
                <a:spLocks/>
              </p:cNvSpPr>
              <p:nvPr/>
            </p:nvSpPr>
            <p:spPr bwMode="auto">
              <a:xfrm>
                <a:off x="4713546" y="2210718"/>
                <a:ext cx="2495837" cy="3698328"/>
              </a:xfrm>
              <a:custGeom>
                <a:avLst/>
                <a:gdLst>
                  <a:gd name="T0" fmla="*/ 2688687 w 3507552"/>
                  <a:gd name="T1" fmla="*/ 4323516 h 6038193"/>
                  <a:gd name="T2" fmla="*/ 2907051 w 3507552"/>
                  <a:gd name="T3" fmla="*/ 4773892 h 6038193"/>
                  <a:gd name="T4" fmla="*/ 3507552 w 3507552"/>
                  <a:gd name="T5" fmla="*/ 4678358 h 6038193"/>
                  <a:gd name="T6" fmla="*/ 212795 w 3507552"/>
                  <a:gd name="T7" fmla="*/ 4146331 h 6038193"/>
                  <a:gd name="T8" fmla="*/ 2230781 w 3507552"/>
                  <a:gd name="T9" fmla="*/ 141889 h 6038193"/>
                  <a:gd name="T10" fmla="*/ 2766808 w 3507552"/>
                  <a:gd name="T11" fmla="*/ 0 h 6038193"/>
                  <a:gd name="T12" fmla="*/ 3176712 w 3507552"/>
                  <a:gd name="T13" fmla="*/ 457200 h 6038193"/>
                  <a:gd name="T14" fmla="*/ 1079898 w 3507552"/>
                  <a:gd name="T15" fmla="*/ 3767958 h 6038193"/>
                  <a:gd name="T16" fmla="*/ 2688687 w 3507552"/>
                  <a:gd name="T17" fmla="*/ 4323516 h 6038193"/>
                  <a:gd name="connsiteX0" fmla="*/ 2544580 w 3312122"/>
                  <a:gd name="connsiteY0" fmla="*/ 4192128 h 5312932"/>
                  <a:gd name="connsiteX1" fmla="*/ 2711621 w 3312122"/>
                  <a:gd name="connsiteY1" fmla="*/ 4773892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4580 w 3312122"/>
                  <a:gd name="connsiteY0" fmla="*/ 4192128 h 5312932"/>
                  <a:gd name="connsiteX1" fmla="*/ 3096545 w 3312122"/>
                  <a:gd name="connsiteY1" fmla="*/ 4236395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1531 w 3180764"/>
                  <a:gd name="connsiteY0" fmla="*/ 4192128 h 4642871"/>
                  <a:gd name="connsiteX1" fmla="*/ 3093496 w 3180764"/>
                  <a:gd name="connsiteY1" fmla="*/ 4236395 h 4642871"/>
                  <a:gd name="connsiteX2" fmla="*/ 3180764 w 3180764"/>
                  <a:gd name="connsiteY2" fmla="*/ 3675029 h 4642871"/>
                  <a:gd name="connsiteX3" fmla="*/ 14316 w 3180764"/>
                  <a:gd name="connsiteY3" fmla="*/ 4146331 h 4642871"/>
                  <a:gd name="connsiteX4" fmla="*/ 2032302 w 3180764"/>
                  <a:gd name="connsiteY4" fmla="*/ 141889 h 4642871"/>
                  <a:gd name="connsiteX5" fmla="*/ 2568329 w 3180764"/>
                  <a:gd name="connsiteY5" fmla="*/ 0 h 4642871"/>
                  <a:gd name="connsiteX6" fmla="*/ 2978233 w 3180764"/>
                  <a:gd name="connsiteY6" fmla="*/ 457200 h 4642871"/>
                  <a:gd name="connsiteX7" fmla="*/ 881419 w 3180764"/>
                  <a:gd name="connsiteY7" fmla="*/ 3767958 h 4642871"/>
                  <a:gd name="connsiteX8" fmla="*/ 2541531 w 3180764"/>
                  <a:gd name="connsiteY8" fmla="*/ 4192128 h 4642871"/>
                  <a:gd name="connsiteX0" fmla="*/ 2541531 w 3299560"/>
                  <a:gd name="connsiteY0" fmla="*/ 4192128 h 4905639"/>
                  <a:gd name="connsiteX1" fmla="*/ 3093496 w 3299560"/>
                  <a:gd name="connsiteY1" fmla="*/ 4236395 h 4905639"/>
                  <a:gd name="connsiteX2" fmla="*/ 3180764 w 3299560"/>
                  <a:gd name="connsiteY2" fmla="*/ 3675029 h 4905639"/>
                  <a:gd name="connsiteX3" fmla="*/ 14316 w 3299560"/>
                  <a:gd name="connsiteY3" fmla="*/ 4146331 h 4905639"/>
                  <a:gd name="connsiteX4" fmla="*/ 2032302 w 3299560"/>
                  <a:gd name="connsiteY4" fmla="*/ 141889 h 4905639"/>
                  <a:gd name="connsiteX5" fmla="*/ 2568329 w 3299560"/>
                  <a:gd name="connsiteY5" fmla="*/ 0 h 4905639"/>
                  <a:gd name="connsiteX6" fmla="*/ 2978233 w 3299560"/>
                  <a:gd name="connsiteY6" fmla="*/ 457200 h 4905639"/>
                  <a:gd name="connsiteX7" fmla="*/ 881419 w 3299560"/>
                  <a:gd name="connsiteY7" fmla="*/ 3767958 h 4905639"/>
                  <a:gd name="connsiteX8" fmla="*/ 2541531 w 3299560"/>
                  <a:gd name="connsiteY8" fmla="*/ 4192128 h 4905639"/>
                  <a:gd name="connsiteX0" fmla="*/ 2532707 w 3288757"/>
                  <a:gd name="connsiteY0" fmla="*/ 4192128 h 5014456"/>
                  <a:gd name="connsiteX1" fmla="*/ 3084672 w 3288757"/>
                  <a:gd name="connsiteY1" fmla="*/ 4236395 h 5014456"/>
                  <a:gd name="connsiteX2" fmla="*/ 3171940 w 3288757"/>
                  <a:gd name="connsiteY2" fmla="*/ 3675029 h 5014456"/>
                  <a:gd name="connsiteX3" fmla="*/ 5492 w 3288757"/>
                  <a:gd name="connsiteY3" fmla="*/ 4146331 h 5014456"/>
                  <a:gd name="connsiteX4" fmla="*/ 2023478 w 3288757"/>
                  <a:gd name="connsiteY4" fmla="*/ 141889 h 5014456"/>
                  <a:gd name="connsiteX5" fmla="*/ 2559505 w 3288757"/>
                  <a:gd name="connsiteY5" fmla="*/ 0 h 5014456"/>
                  <a:gd name="connsiteX6" fmla="*/ 2969409 w 3288757"/>
                  <a:gd name="connsiteY6" fmla="*/ 457200 h 5014456"/>
                  <a:gd name="connsiteX7" fmla="*/ 872595 w 3288757"/>
                  <a:gd name="connsiteY7" fmla="*/ 3767958 h 5014456"/>
                  <a:gd name="connsiteX8" fmla="*/ 2532707 w 3288757"/>
                  <a:gd name="connsiteY8" fmla="*/ 4192128 h 5014456"/>
                  <a:gd name="connsiteX0" fmla="*/ 2532707 w 3288756"/>
                  <a:gd name="connsiteY0" fmla="*/ 4192128 h 5014455"/>
                  <a:gd name="connsiteX1" fmla="*/ 3084672 w 3288756"/>
                  <a:gd name="connsiteY1" fmla="*/ 4236395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10333 w 3288756"/>
                  <a:gd name="connsiteY1" fmla="*/ 4200563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68240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68240 h 5014455"/>
                  <a:gd name="connsiteX0" fmla="*/ 2540951 w 3273905"/>
                  <a:gd name="connsiteY0" fmla="*/ 4168240 h 4905638"/>
                  <a:gd name="connsiteX1" fmla="*/ 3144238 w 3273905"/>
                  <a:gd name="connsiteY1" fmla="*/ 4176674 h 4905638"/>
                  <a:gd name="connsiteX2" fmla="*/ 3154523 w 3273905"/>
                  <a:gd name="connsiteY2" fmla="*/ 3675029 h 4905638"/>
                  <a:gd name="connsiteX3" fmla="*/ 13736 w 3273905"/>
                  <a:gd name="connsiteY3" fmla="*/ 4146331 h 4905638"/>
                  <a:gd name="connsiteX4" fmla="*/ 2031722 w 3273905"/>
                  <a:gd name="connsiteY4" fmla="*/ 141889 h 4905638"/>
                  <a:gd name="connsiteX5" fmla="*/ 2567749 w 3273905"/>
                  <a:gd name="connsiteY5" fmla="*/ 0 h 4905638"/>
                  <a:gd name="connsiteX6" fmla="*/ 2977653 w 3273905"/>
                  <a:gd name="connsiteY6" fmla="*/ 457200 h 4905638"/>
                  <a:gd name="connsiteX7" fmla="*/ 880839 w 3273905"/>
                  <a:gd name="connsiteY7" fmla="*/ 3767958 h 4905638"/>
                  <a:gd name="connsiteX8" fmla="*/ 2540951 w 3273905"/>
                  <a:gd name="connsiteY8" fmla="*/ 4168240 h 4905638"/>
                  <a:gd name="connsiteX0" fmla="*/ 2540951 w 3528987"/>
                  <a:gd name="connsiteY0" fmla="*/ 4168240 h 4740330"/>
                  <a:gd name="connsiteX1" fmla="*/ 3144238 w 3528987"/>
                  <a:gd name="connsiteY1" fmla="*/ 4176674 h 4740330"/>
                  <a:gd name="connsiteX2" fmla="*/ 3154523 w 3528987"/>
                  <a:gd name="connsiteY2" fmla="*/ 3675029 h 4740330"/>
                  <a:gd name="connsiteX3" fmla="*/ 13736 w 3528987"/>
                  <a:gd name="connsiteY3" fmla="*/ 4146331 h 4740330"/>
                  <a:gd name="connsiteX4" fmla="*/ 2031722 w 3528987"/>
                  <a:gd name="connsiteY4" fmla="*/ 141889 h 4740330"/>
                  <a:gd name="connsiteX5" fmla="*/ 2567749 w 3528987"/>
                  <a:gd name="connsiteY5" fmla="*/ 0 h 4740330"/>
                  <a:gd name="connsiteX6" fmla="*/ 2977653 w 3528987"/>
                  <a:gd name="connsiteY6" fmla="*/ 457200 h 4740330"/>
                  <a:gd name="connsiteX7" fmla="*/ 880839 w 3528987"/>
                  <a:gd name="connsiteY7" fmla="*/ 3767958 h 4740330"/>
                  <a:gd name="connsiteX8" fmla="*/ 2540951 w 3528987"/>
                  <a:gd name="connsiteY8" fmla="*/ 4168240 h 4740330"/>
                  <a:gd name="connsiteX0" fmla="*/ 2540951 w 3528986"/>
                  <a:gd name="connsiteY0" fmla="*/ 4168240 h 4740330"/>
                  <a:gd name="connsiteX1" fmla="*/ 3144238 w 3528986"/>
                  <a:gd name="connsiteY1" fmla="*/ 4176674 h 4740330"/>
                  <a:gd name="connsiteX2" fmla="*/ 3154523 w 3528986"/>
                  <a:gd name="connsiteY2" fmla="*/ 3675029 h 4740330"/>
                  <a:gd name="connsiteX3" fmla="*/ 13736 w 3528986"/>
                  <a:gd name="connsiteY3" fmla="*/ 4146331 h 4740330"/>
                  <a:gd name="connsiteX4" fmla="*/ 2031722 w 3528986"/>
                  <a:gd name="connsiteY4" fmla="*/ 141889 h 4740330"/>
                  <a:gd name="connsiteX5" fmla="*/ 2567749 w 3528986"/>
                  <a:gd name="connsiteY5" fmla="*/ 0 h 4740330"/>
                  <a:gd name="connsiteX6" fmla="*/ 2977653 w 3528986"/>
                  <a:gd name="connsiteY6" fmla="*/ 457200 h 4740330"/>
                  <a:gd name="connsiteX7" fmla="*/ 880839 w 3528986"/>
                  <a:gd name="connsiteY7" fmla="*/ 3767958 h 4740330"/>
                  <a:gd name="connsiteX8" fmla="*/ 2540951 w 3528986"/>
                  <a:gd name="connsiteY8" fmla="*/ 4168240 h 4740330"/>
                  <a:gd name="connsiteX0" fmla="*/ 2529461 w 3510646"/>
                  <a:gd name="connsiteY0" fmla="*/ 4168240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1 w 3510646"/>
                  <a:gd name="connsiteY8" fmla="*/ 4168240 h 4943563"/>
                  <a:gd name="connsiteX0" fmla="*/ 2529462 w 3510646"/>
                  <a:gd name="connsiteY0" fmla="*/ 4156296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2 w 3510646"/>
                  <a:gd name="connsiteY8" fmla="*/ 4156296 h 4943563"/>
                  <a:gd name="connsiteX0" fmla="*/ 2542421 w 3591180"/>
                  <a:gd name="connsiteY0" fmla="*/ 4156296 h 4782347"/>
                  <a:gd name="connsiteX1" fmla="*/ 3145707 w 3591180"/>
                  <a:gd name="connsiteY1" fmla="*/ 4176674 h 4782347"/>
                  <a:gd name="connsiteX2" fmla="*/ 3220147 w 3591180"/>
                  <a:gd name="connsiteY2" fmla="*/ 3746695 h 4782347"/>
                  <a:gd name="connsiteX3" fmla="*/ 15205 w 3591180"/>
                  <a:gd name="connsiteY3" fmla="*/ 4146331 h 4782347"/>
                  <a:gd name="connsiteX4" fmla="*/ 2033191 w 3591180"/>
                  <a:gd name="connsiteY4" fmla="*/ 141889 h 4782347"/>
                  <a:gd name="connsiteX5" fmla="*/ 2569218 w 3591180"/>
                  <a:gd name="connsiteY5" fmla="*/ 0 h 4782347"/>
                  <a:gd name="connsiteX6" fmla="*/ 2979122 w 3591180"/>
                  <a:gd name="connsiteY6" fmla="*/ 457200 h 4782347"/>
                  <a:gd name="connsiteX7" fmla="*/ 882308 w 3591180"/>
                  <a:gd name="connsiteY7" fmla="*/ 3767958 h 4782347"/>
                  <a:gd name="connsiteX8" fmla="*/ 2542421 w 3591180"/>
                  <a:gd name="connsiteY8" fmla="*/ 4156296 h 4782347"/>
                  <a:gd name="connsiteX0" fmla="*/ 2542421 w 3591181"/>
                  <a:gd name="connsiteY0" fmla="*/ 4156296 h 4782346"/>
                  <a:gd name="connsiteX1" fmla="*/ 3132877 w 3591181"/>
                  <a:gd name="connsiteY1" fmla="*/ 4176675 h 4782346"/>
                  <a:gd name="connsiteX2" fmla="*/ 3220147 w 3591181"/>
                  <a:gd name="connsiteY2" fmla="*/ 3746695 h 4782346"/>
                  <a:gd name="connsiteX3" fmla="*/ 15205 w 3591181"/>
                  <a:gd name="connsiteY3" fmla="*/ 4146331 h 4782346"/>
                  <a:gd name="connsiteX4" fmla="*/ 2033191 w 3591181"/>
                  <a:gd name="connsiteY4" fmla="*/ 141889 h 4782346"/>
                  <a:gd name="connsiteX5" fmla="*/ 2569218 w 3591181"/>
                  <a:gd name="connsiteY5" fmla="*/ 0 h 4782346"/>
                  <a:gd name="connsiteX6" fmla="*/ 2979122 w 3591181"/>
                  <a:gd name="connsiteY6" fmla="*/ 457200 h 4782346"/>
                  <a:gd name="connsiteX7" fmla="*/ 882308 w 3591181"/>
                  <a:gd name="connsiteY7" fmla="*/ 3767958 h 4782346"/>
                  <a:gd name="connsiteX8" fmla="*/ 2542421 w 3591181"/>
                  <a:gd name="connsiteY8" fmla="*/ 4156296 h 4782346"/>
                  <a:gd name="connsiteX0" fmla="*/ 2542421 w 3591182"/>
                  <a:gd name="connsiteY0" fmla="*/ 4156296 h 4774805"/>
                  <a:gd name="connsiteX1" fmla="*/ 3132877 w 3591182"/>
                  <a:gd name="connsiteY1" fmla="*/ 4176675 h 4774805"/>
                  <a:gd name="connsiteX2" fmla="*/ 3220148 w 3591182"/>
                  <a:gd name="connsiteY2" fmla="*/ 3734004 h 4774805"/>
                  <a:gd name="connsiteX3" fmla="*/ 15205 w 3591182"/>
                  <a:gd name="connsiteY3" fmla="*/ 4146331 h 4774805"/>
                  <a:gd name="connsiteX4" fmla="*/ 2033191 w 3591182"/>
                  <a:gd name="connsiteY4" fmla="*/ 141889 h 4774805"/>
                  <a:gd name="connsiteX5" fmla="*/ 2569218 w 3591182"/>
                  <a:gd name="connsiteY5" fmla="*/ 0 h 4774805"/>
                  <a:gd name="connsiteX6" fmla="*/ 2979122 w 3591182"/>
                  <a:gd name="connsiteY6" fmla="*/ 457200 h 4774805"/>
                  <a:gd name="connsiteX7" fmla="*/ 882308 w 3591182"/>
                  <a:gd name="connsiteY7" fmla="*/ 3767958 h 4774805"/>
                  <a:gd name="connsiteX8" fmla="*/ 2542421 w 3591182"/>
                  <a:gd name="connsiteY8" fmla="*/ 4156296 h 4774805"/>
                  <a:gd name="connsiteX0" fmla="*/ 2542421 w 3591183"/>
                  <a:gd name="connsiteY0" fmla="*/ 4156296 h 4748752"/>
                  <a:gd name="connsiteX1" fmla="*/ 3132877 w 3591183"/>
                  <a:gd name="connsiteY1" fmla="*/ 4176675 h 4748752"/>
                  <a:gd name="connsiteX2" fmla="*/ 3220149 w 3591183"/>
                  <a:gd name="connsiteY2" fmla="*/ 3689587 h 4748752"/>
                  <a:gd name="connsiteX3" fmla="*/ 15205 w 3591183"/>
                  <a:gd name="connsiteY3" fmla="*/ 4146331 h 4748752"/>
                  <a:gd name="connsiteX4" fmla="*/ 2033191 w 3591183"/>
                  <a:gd name="connsiteY4" fmla="*/ 141889 h 4748752"/>
                  <a:gd name="connsiteX5" fmla="*/ 2569218 w 3591183"/>
                  <a:gd name="connsiteY5" fmla="*/ 0 h 4748752"/>
                  <a:gd name="connsiteX6" fmla="*/ 2979122 w 3591183"/>
                  <a:gd name="connsiteY6" fmla="*/ 457200 h 4748752"/>
                  <a:gd name="connsiteX7" fmla="*/ 882308 w 3591183"/>
                  <a:gd name="connsiteY7" fmla="*/ 3767958 h 4748752"/>
                  <a:gd name="connsiteX8" fmla="*/ 2542421 w 3591183"/>
                  <a:gd name="connsiteY8" fmla="*/ 4156296 h 4748752"/>
                  <a:gd name="connsiteX0" fmla="*/ 2542421 w 3591183"/>
                  <a:gd name="connsiteY0" fmla="*/ 4156296 h 4759853"/>
                  <a:gd name="connsiteX1" fmla="*/ 3132877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56296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30151 w 3572184"/>
                  <a:gd name="connsiteY0" fmla="*/ 4142759 h 4927571"/>
                  <a:gd name="connsiteX1" fmla="*/ 3113792 w 3572184"/>
                  <a:gd name="connsiteY1" fmla="*/ 4176675 h 4927571"/>
                  <a:gd name="connsiteX2" fmla="*/ 3207880 w 3572184"/>
                  <a:gd name="connsiteY2" fmla="*/ 3708624 h 4927571"/>
                  <a:gd name="connsiteX3" fmla="*/ 2935 w 3572184"/>
                  <a:gd name="connsiteY3" fmla="*/ 4146331 h 4927571"/>
                  <a:gd name="connsiteX4" fmla="*/ 2020921 w 3572184"/>
                  <a:gd name="connsiteY4" fmla="*/ 141889 h 4927571"/>
                  <a:gd name="connsiteX5" fmla="*/ 2556948 w 3572184"/>
                  <a:gd name="connsiteY5" fmla="*/ 0 h 4927571"/>
                  <a:gd name="connsiteX6" fmla="*/ 2966852 w 3572184"/>
                  <a:gd name="connsiteY6" fmla="*/ 457200 h 4927571"/>
                  <a:gd name="connsiteX7" fmla="*/ 870038 w 3572184"/>
                  <a:gd name="connsiteY7" fmla="*/ 3767958 h 4927571"/>
                  <a:gd name="connsiteX8" fmla="*/ 2530151 w 3572184"/>
                  <a:gd name="connsiteY8" fmla="*/ 4142759 h 492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2184" h="4927571">
                    <a:moveTo>
                      <a:pt x="2530151" y="4142759"/>
                    </a:moveTo>
                    <a:lnTo>
                      <a:pt x="3113792" y="4176675"/>
                    </a:lnTo>
                    <a:lnTo>
                      <a:pt x="3207880" y="3708624"/>
                    </a:lnTo>
                    <a:cubicBezTo>
                      <a:pt x="4912701" y="5331235"/>
                      <a:pt x="85284" y="5182729"/>
                      <a:pt x="2935" y="4146331"/>
                    </a:cubicBezTo>
                    <a:cubicBezTo>
                      <a:pt x="-79414" y="3109933"/>
                      <a:pt x="1595252" y="1198179"/>
                      <a:pt x="2020921" y="141889"/>
                    </a:cubicBezTo>
                    <a:lnTo>
                      <a:pt x="2556948" y="0"/>
                    </a:lnTo>
                    <a:lnTo>
                      <a:pt x="2966852" y="457200"/>
                    </a:lnTo>
                    <a:cubicBezTo>
                      <a:pt x="2746135" y="1277007"/>
                      <a:pt x="942822" y="3153698"/>
                      <a:pt x="870038" y="3767958"/>
                    </a:cubicBezTo>
                    <a:cubicBezTo>
                      <a:pt x="797255" y="4382218"/>
                      <a:pt x="2730906" y="4369903"/>
                      <a:pt x="2530151" y="4142759"/>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41" name="Text Box 8"/>
              <p:cNvSpPr txBox="1">
                <a:spLocks noChangeArrowheads="1"/>
              </p:cNvSpPr>
              <p:nvPr/>
            </p:nvSpPr>
            <p:spPr bwMode="auto">
              <a:xfrm rot="18039432">
                <a:off x="4710300" y="3448271"/>
                <a:ext cx="2232886" cy="64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Projektphase</a:t>
                </a:r>
                <a:endParaRPr kumimoji="0" lang="de-DE" altLang="de-DE" sz="800" i="0" u="none" strike="noStrike" cap="none" normalizeH="0" baseline="0" dirty="0">
                  <a:ln>
                    <a:noFill/>
                  </a:ln>
                  <a:solidFill>
                    <a:schemeClr val="tx1"/>
                  </a:solidFill>
                  <a:effectLst/>
                  <a:latin typeface="Arial" pitchFamily="34" charset="0"/>
                  <a:cs typeface="Arial" pitchFamily="34" charset="0"/>
                </a:endParaRPr>
              </a:p>
            </p:txBody>
          </p:sp>
        </p:grpSp>
        <p:sp>
          <p:nvSpPr>
            <p:cNvPr id="39" name="Ellipse 38"/>
            <p:cNvSpPr/>
            <p:nvPr/>
          </p:nvSpPr>
          <p:spPr>
            <a:xfrm>
              <a:off x="6585442" y="5057089"/>
              <a:ext cx="466905" cy="46690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
            </a:p>
          </p:txBody>
        </p:sp>
      </p:grpSp>
      <p:sp>
        <p:nvSpPr>
          <p:cNvPr id="5" name="Pfeil: Fünfeck 4"/>
          <p:cNvSpPr/>
          <p:nvPr/>
        </p:nvSpPr>
        <p:spPr>
          <a:xfrm rot="4836544">
            <a:off x="1315187" y="3057606"/>
            <a:ext cx="741286" cy="425669"/>
          </a:xfrm>
          <a:prstGeom prst="homePlat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1" name="Pfeil: Fünfeck 60"/>
          <p:cNvSpPr/>
          <p:nvPr/>
        </p:nvSpPr>
        <p:spPr>
          <a:xfrm rot="880917">
            <a:off x="2413207" y="2785526"/>
            <a:ext cx="741286" cy="277145"/>
          </a:xfrm>
          <a:prstGeom prst="homePlat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0879851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1"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 name="Rechteck 69"/>
          <p:cNvSpPr/>
          <p:nvPr/>
        </p:nvSpPr>
        <p:spPr>
          <a:xfrm>
            <a:off x="222934" y="1798370"/>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8x</a:t>
            </a:r>
          </a:p>
          <a:p>
            <a:pPr algn="ctr"/>
            <a:r>
              <a:rPr lang="de-DE" dirty="0"/>
              <a:t>(Raum knapp)</a:t>
            </a:r>
          </a:p>
        </p:txBody>
      </p:sp>
      <p:sp>
        <p:nvSpPr>
          <p:cNvPr id="5" name="Rechteck 4"/>
          <p:cNvSpPr/>
          <p:nvPr/>
        </p:nvSpPr>
        <p:spPr>
          <a:xfrm>
            <a:off x="222934" y="2605362"/>
            <a:ext cx="2190016" cy="27100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grpSp>
        <p:nvGrpSpPr>
          <p:cNvPr id="29" name="Gruppieren 28"/>
          <p:cNvGrpSpPr/>
          <p:nvPr/>
        </p:nvGrpSpPr>
        <p:grpSpPr>
          <a:xfrm>
            <a:off x="9840162" y="708975"/>
            <a:ext cx="2848204" cy="2400018"/>
            <a:chOff x="6302708" y="490115"/>
            <a:chExt cx="2226056" cy="1875769"/>
          </a:xfrm>
        </p:grpSpPr>
        <p:sp>
          <p:nvSpPr>
            <p:cNvPr id="30" name="Richtungspfeil 11"/>
            <p:cNvSpPr/>
            <p:nvPr/>
          </p:nvSpPr>
          <p:spPr>
            <a:xfrm rot="16777811">
              <a:off x="5735598" y="1057225"/>
              <a:ext cx="1572381" cy="438162"/>
            </a:xfrm>
            <a:prstGeom prst="homePlate">
              <a:avLst>
                <a:gd name="adj" fmla="val 6463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31" name="Richtungspfeil 12"/>
            <p:cNvSpPr/>
            <p:nvPr/>
          </p:nvSpPr>
          <p:spPr>
            <a:xfrm rot="16777811">
              <a:off x="6328162" y="1157769"/>
              <a:ext cx="1572380" cy="438162"/>
            </a:xfrm>
            <a:prstGeom prst="homePlate">
              <a:avLst>
                <a:gd name="adj" fmla="val 64634"/>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dirty="0"/>
            </a:p>
          </p:txBody>
        </p:sp>
        <p:sp>
          <p:nvSpPr>
            <p:cNvPr id="32" name="Richtungspfeil 13"/>
            <p:cNvSpPr/>
            <p:nvPr/>
          </p:nvSpPr>
          <p:spPr>
            <a:xfrm rot="16777811">
              <a:off x="6928011" y="1262622"/>
              <a:ext cx="1572381" cy="438162"/>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33" name="Richtungspfeil 43"/>
            <p:cNvSpPr/>
            <p:nvPr/>
          </p:nvSpPr>
          <p:spPr>
            <a:xfrm rot="16777811">
              <a:off x="7525006" y="1362126"/>
              <a:ext cx="1569353" cy="438163"/>
            </a:xfrm>
            <a:prstGeom prst="homePlate">
              <a:avLst>
                <a:gd name="adj" fmla="val 64634"/>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34" name="Textfeld 33"/>
            <p:cNvSpPr txBox="1"/>
            <p:nvPr/>
          </p:nvSpPr>
          <p:spPr>
            <a:xfrm rot="16777811">
              <a:off x="6623151" y="1353925"/>
              <a:ext cx="954622" cy="288657"/>
            </a:xfrm>
            <a:prstGeom prst="rect">
              <a:avLst/>
            </a:prstGeom>
            <a:noFill/>
            <a:ln>
              <a:noFill/>
            </a:ln>
          </p:spPr>
          <p:txBody>
            <a:bodyPr wrap="none" rtlCol="0">
              <a:spAutoFit/>
            </a:bodyPr>
            <a:lstStyle/>
            <a:p>
              <a:r>
                <a:rPr lang="de-DE" b="1" dirty="0">
                  <a:solidFill>
                    <a:schemeClr val="bg1"/>
                  </a:solidFill>
                </a:rPr>
                <a:t>Entwickeln</a:t>
              </a:r>
            </a:p>
          </p:txBody>
        </p:sp>
        <p:sp>
          <p:nvSpPr>
            <p:cNvPr id="35" name="Textfeld 34"/>
            <p:cNvSpPr txBox="1"/>
            <p:nvPr/>
          </p:nvSpPr>
          <p:spPr>
            <a:xfrm rot="16777811">
              <a:off x="6094431" y="1252172"/>
              <a:ext cx="812699" cy="288657"/>
            </a:xfrm>
            <a:prstGeom prst="rect">
              <a:avLst/>
            </a:prstGeom>
            <a:noFill/>
            <a:ln>
              <a:noFill/>
            </a:ln>
          </p:spPr>
          <p:txBody>
            <a:bodyPr wrap="none" rtlCol="0">
              <a:spAutoFit/>
            </a:bodyPr>
            <a:lstStyle/>
            <a:p>
              <a:r>
                <a:rPr lang="de-DE" b="1" dirty="0">
                  <a:solidFill>
                    <a:schemeClr val="bg1"/>
                  </a:solidFill>
                </a:rPr>
                <a:t>Forschen</a:t>
              </a:r>
            </a:p>
          </p:txBody>
        </p:sp>
        <p:sp>
          <p:nvSpPr>
            <p:cNvPr id="36" name="Textfeld 35"/>
            <p:cNvSpPr txBox="1"/>
            <p:nvPr/>
          </p:nvSpPr>
          <p:spPr>
            <a:xfrm rot="16777811">
              <a:off x="7152944" y="1455914"/>
              <a:ext cx="1097146" cy="288657"/>
            </a:xfrm>
            <a:prstGeom prst="rect">
              <a:avLst/>
            </a:prstGeom>
            <a:noFill/>
            <a:ln>
              <a:noFill/>
            </a:ln>
          </p:spPr>
          <p:txBody>
            <a:bodyPr wrap="none" rtlCol="0">
              <a:spAutoFit/>
            </a:bodyPr>
            <a:lstStyle/>
            <a:p>
              <a:r>
                <a:rPr lang="de-DE" b="1" dirty="0">
                  <a:solidFill>
                    <a:schemeClr val="bg1"/>
                  </a:solidFill>
                </a:rPr>
                <a:t>Organisation</a:t>
              </a:r>
            </a:p>
          </p:txBody>
        </p:sp>
        <p:sp>
          <p:nvSpPr>
            <p:cNvPr id="37" name="Textfeld 36"/>
            <p:cNvSpPr txBox="1"/>
            <p:nvPr/>
          </p:nvSpPr>
          <p:spPr>
            <a:xfrm rot="16777811">
              <a:off x="7795692" y="1544420"/>
              <a:ext cx="998872" cy="288657"/>
            </a:xfrm>
            <a:prstGeom prst="rect">
              <a:avLst/>
            </a:prstGeom>
            <a:noFill/>
            <a:ln>
              <a:noFill/>
            </a:ln>
          </p:spPr>
          <p:txBody>
            <a:bodyPr wrap="none" rtlCol="0">
              <a:spAutoFit/>
            </a:bodyPr>
            <a:lstStyle/>
            <a:p>
              <a:r>
                <a:rPr lang="de-DE" b="1" dirty="0">
                  <a:solidFill>
                    <a:schemeClr val="bg1"/>
                  </a:solidFill>
                </a:rPr>
                <a:t>Mündigkeit</a:t>
              </a:r>
            </a:p>
          </p:txBody>
        </p:sp>
      </p:grpSp>
      <p:grpSp>
        <p:nvGrpSpPr>
          <p:cNvPr id="38" name="Gruppieren 37"/>
          <p:cNvGrpSpPr/>
          <p:nvPr/>
        </p:nvGrpSpPr>
        <p:grpSpPr>
          <a:xfrm>
            <a:off x="-2886890" y="2478086"/>
            <a:ext cx="2283024" cy="2078113"/>
            <a:chOff x="1441569" y="951329"/>
            <a:chExt cx="5853235" cy="5327883"/>
          </a:xfrm>
        </p:grpSpPr>
        <p:grpSp>
          <p:nvGrpSpPr>
            <p:cNvPr id="39" name="Gruppieren 38"/>
            <p:cNvGrpSpPr/>
            <p:nvPr/>
          </p:nvGrpSpPr>
          <p:grpSpPr>
            <a:xfrm>
              <a:off x="1441569" y="5088279"/>
              <a:ext cx="990631" cy="1190933"/>
              <a:chOff x="1441569" y="5088279"/>
              <a:chExt cx="990631" cy="1190933"/>
            </a:xfrm>
          </p:grpSpPr>
          <p:sp>
            <p:nvSpPr>
              <p:cNvPr id="50" name="Freeform 4"/>
              <p:cNvSpPr>
                <a:spLocks/>
              </p:cNvSpPr>
              <p:nvPr/>
            </p:nvSpPr>
            <p:spPr bwMode="auto">
              <a:xfrm>
                <a:off x="1441569" y="5088279"/>
                <a:ext cx="970013" cy="1190933"/>
              </a:xfrm>
              <a:custGeom>
                <a:avLst/>
                <a:gdLst>
                  <a:gd name="T0" fmla="*/ 0 w 1185797"/>
                  <a:gd name="T1" fmla="*/ 1182414 h 1418897"/>
                  <a:gd name="T2" fmla="*/ 299544 w 1185797"/>
                  <a:gd name="T3" fmla="*/ 189186 h 1418897"/>
                  <a:gd name="T4" fmla="*/ 914400 w 1185797"/>
                  <a:gd name="T5" fmla="*/ 0 h 1418897"/>
                  <a:gd name="T6" fmla="*/ 1185797 w 1185797"/>
                  <a:gd name="T7" fmla="*/ 406813 h 1418897"/>
                  <a:gd name="T8" fmla="*/ 1008993 w 1185797"/>
                  <a:gd name="T9" fmla="*/ 1418897 h 1418897"/>
                  <a:gd name="T10" fmla="*/ 0 w 1185797"/>
                  <a:gd name="T11" fmla="*/ 1182414 h 1418897"/>
                  <a:gd name="connsiteX0" fmla="*/ 0 w 1357180"/>
                  <a:gd name="connsiteY0" fmla="*/ 1153407 h 1418897"/>
                  <a:gd name="connsiteX1" fmla="*/ 470927 w 1357180"/>
                  <a:gd name="connsiteY1" fmla="*/ 189186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153407 h 1418897"/>
                  <a:gd name="connsiteX1" fmla="*/ 564408 w 1357180"/>
                  <a:gd name="connsiteY1" fmla="*/ 73154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269438 h 1534928"/>
                  <a:gd name="connsiteX1" fmla="*/ 564408 w 1357180"/>
                  <a:gd name="connsiteY1" fmla="*/ 189185 h 1534928"/>
                  <a:gd name="connsiteX2" fmla="*/ 1210426 w 1357180"/>
                  <a:gd name="connsiteY2" fmla="*/ 0 h 1534928"/>
                  <a:gd name="connsiteX3" fmla="*/ 1357180 w 1357180"/>
                  <a:gd name="connsiteY3" fmla="*/ 522844 h 1534928"/>
                  <a:gd name="connsiteX4" fmla="*/ 1180376 w 1357180"/>
                  <a:gd name="connsiteY4" fmla="*/ 1534928 h 1534928"/>
                  <a:gd name="connsiteX5" fmla="*/ 0 w 1357180"/>
                  <a:gd name="connsiteY5" fmla="*/ 1269438 h 1534928"/>
                  <a:gd name="connsiteX0" fmla="*/ 0 w 1388340"/>
                  <a:gd name="connsiteY0" fmla="*/ 1269438 h 1534928"/>
                  <a:gd name="connsiteX1" fmla="*/ 564408 w 1388340"/>
                  <a:gd name="connsiteY1" fmla="*/ 189185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269438 h 1534928"/>
                  <a:gd name="connsiteX1" fmla="*/ 564408 w 1388340"/>
                  <a:gd name="connsiteY1" fmla="*/ 137341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321282 h 1586772"/>
                  <a:gd name="connsiteX1" fmla="*/ 564408 w 1388340"/>
                  <a:gd name="connsiteY1" fmla="*/ 189185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44875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25342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8340" h="1586772">
                    <a:moveTo>
                      <a:pt x="0" y="1321282"/>
                    </a:moveTo>
                    <a:lnTo>
                      <a:pt x="525342" y="189186"/>
                    </a:lnTo>
                    <a:lnTo>
                      <a:pt x="1210426" y="0"/>
                    </a:lnTo>
                    <a:lnTo>
                      <a:pt x="1388340" y="458657"/>
                    </a:lnTo>
                    <a:lnTo>
                      <a:pt x="1180376" y="1586772"/>
                    </a:lnTo>
                    <a:lnTo>
                      <a:pt x="0" y="1321282"/>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51" name="Text Box 6"/>
              <p:cNvSpPr txBox="1">
                <a:spLocks noChangeArrowheads="1"/>
              </p:cNvSpPr>
              <p:nvPr/>
            </p:nvSpPr>
            <p:spPr bwMode="auto">
              <a:xfrm rot="17282728">
                <a:off x="1613265" y="5336329"/>
                <a:ext cx="771943" cy="8659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Aus-blick</a:t>
                </a:r>
                <a:endParaRPr kumimoji="0" lang="de-DE" altLang="de-DE" sz="800" i="0" u="none" strike="noStrike" cap="none" normalizeH="0" baseline="0" dirty="0">
                  <a:ln>
                    <a:noFill/>
                  </a:ln>
                  <a:solidFill>
                    <a:schemeClr val="tx1"/>
                  </a:solidFill>
                  <a:effectLst/>
                  <a:latin typeface="Arial" pitchFamily="34" charset="0"/>
                  <a:cs typeface="Arial" pitchFamily="34" charset="0"/>
                </a:endParaRPr>
              </a:p>
            </p:txBody>
          </p:sp>
        </p:grpSp>
        <p:grpSp>
          <p:nvGrpSpPr>
            <p:cNvPr id="40" name="Gruppieren 39"/>
            <p:cNvGrpSpPr/>
            <p:nvPr/>
          </p:nvGrpSpPr>
          <p:grpSpPr>
            <a:xfrm>
              <a:off x="1814661" y="4310015"/>
              <a:ext cx="5114346" cy="1069918"/>
              <a:chOff x="1814661" y="4310015"/>
              <a:chExt cx="5114346" cy="1069918"/>
            </a:xfrm>
          </p:grpSpPr>
          <p:sp>
            <p:nvSpPr>
              <p:cNvPr id="48" name="Freeform 5"/>
              <p:cNvSpPr>
                <a:spLocks/>
              </p:cNvSpPr>
              <p:nvPr/>
            </p:nvSpPr>
            <p:spPr bwMode="auto">
              <a:xfrm>
                <a:off x="1814661" y="4310015"/>
                <a:ext cx="5114346" cy="1069918"/>
              </a:xfrm>
              <a:custGeom>
                <a:avLst/>
                <a:gdLst>
                  <a:gd name="T0" fmla="*/ 0 w 7570979"/>
                  <a:gd name="T1" fmla="*/ 1734207 h 2301765"/>
                  <a:gd name="T2" fmla="*/ 725214 w 7570979"/>
                  <a:gd name="T3" fmla="*/ 1497724 h 2301765"/>
                  <a:gd name="T4" fmla="*/ 882869 w 7570979"/>
                  <a:gd name="T5" fmla="*/ 1970689 h 2301765"/>
                  <a:gd name="T6" fmla="*/ 6385035 w 7570979"/>
                  <a:gd name="T7" fmla="*/ 1891862 h 2301765"/>
                  <a:gd name="T8" fmla="*/ 6653049 w 7570979"/>
                  <a:gd name="T9" fmla="*/ 2301765 h 2301765"/>
                  <a:gd name="T10" fmla="*/ 7236373 w 7570979"/>
                  <a:gd name="T11" fmla="*/ 2081048 h 2301765"/>
                  <a:gd name="T12" fmla="*/ 0 w 7570979"/>
                  <a:gd name="T13" fmla="*/ 1734207 h 2301765"/>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653049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65480 w 7605494"/>
                  <a:gd name="connsiteY3" fmla="*/ 1345967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81061 w 7605494"/>
                  <a:gd name="connsiteY3" fmla="*/ 1476501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886405"/>
                  <a:gd name="connsiteX1" fmla="*/ 725214 w 7605494"/>
                  <a:gd name="connsiteY1" fmla="*/ 937325 h 1886405"/>
                  <a:gd name="connsiteX2" fmla="*/ 882869 w 7605494"/>
                  <a:gd name="connsiteY2" fmla="*/ 1410290 h 1886405"/>
                  <a:gd name="connsiteX3" fmla="*/ 6681061 w 7605494"/>
                  <a:gd name="connsiteY3" fmla="*/ 1476501 h 1886405"/>
                  <a:gd name="connsiteX4" fmla="*/ 6902335 w 7605494"/>
                  <a:gd name="connsiteY4" fmla="*/ 1886405 h 1886405"/>
                  <a:gd name="connsiteX5" fmla="*/ 7594719 w 7605494"/>
                  <a:gd name="connsiteY5" fmla="*/ 1520648 h 1886405"/>
                  <a:gd name="connsiteX6" fmla="*/ 0 w 7605494"/>
                  <a:gd name="connsiteY6" fmla="*/ 1173808 h 1886405"/>
                  <a:gd name="connsiteX0" fmla="*/ 0 w 7527702"/>
                  <a:gd name="connsiteY0" fmla="*/ 1083314 h 1795911"/>
                  <a:gd name="connsiteX1" fmla="*/ 725214 w 7527702"/>
                  <a:gd name="connsiteY1" fmla="*/ 846831 h 1795911"/>
                  <a:gd name="connsiteX2" fmla="*/ 882869 w 7527702"/>
                  <a:gd name="connsiteY2" fmla="*/ 1319796 h 1795911"/>
                  <a:gd name="connsiteX3" fmla="*/ 6681061 w 7527702"/>
                  <a:gd name="connsiteY3" fmla="*/ 1386007 h 1795911"/>
                  <a:gd name="connsiteX4" fmla="*/ 6902335 w 7527702"/>
                  <a:gd name="connsiteY4" fmla="*/ 1795911 h 1795911"/>
                  <a:gd name="connsiteX5" fmla="*/ 7516819 w 7527702"/>
                  <a:gd name="connsiteY5" fmla="*/ 1647712 h 1795911"/>
                  <a:gd name="connsiteX6" fmla="*/ 0 w 7527702"/>
                  <a:gd name="connsiteY6" fmla="*/ 1083314 h 1795911"/>
                  <a:gd name="connsiteX0" fmla="*/ 0 w 7527703"/>
                  <a:gd name="connsiteY0" fmla="*/ 1083314 h 1795911"/>
                  <a:gd name="connsiteX1" fmla="*/ 725214 w 7527703"/>
                  <a:gd name="connsiteY1" fmla="*/ 846831 h 1795911"/>
                  <a:gd name="connsiteX2" fmla="*/ 882869 w 7527703"/>
                  <a:gd name="connsiteY2" fmla="*/ 1319796 h 1795911"/>
                  <a:gd name="connsiteX3" fmla="*/ 6681062 w 7527703"/>
                  <a:gd name="connsiteY3" fmla="*/ 1386007 h 1795911"/>
                  <a:gd name="connsiteX4" fmla="*/ 6902335 w 7527703"/>
                  <a:gd name="connsiteY4" fmla="*/ 1795911 h 1795911"/>
                  <a:gd name="connsiteX5" fmla="*/ 7516819 w 7527703"/>
                  <a:gd name="connsiteY5" fmla="*/ 1647712 h 1795911"/>
                  <a:gd name="connsiteX6" fmla="*/ 0 w 7527703"/>
                  <a:gd name="connsiteY6" fmla="*/ 1083314 h 1795911"/>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228619"/>
                  <a:gd name="connsiteY0" fmla="*/ 1538428 h 2251025"/>
                  <a:gd name="connsiteX1" fmla="*/ 725214 w 7228619"/>
                  <a:gd name="connsiteY1" fmla="*/ 1301945 h 2251025"/>
                  <a:gd name="connsiteX2" fmla="*/ 882869 w 7228619"/>
                  <a:gd name="connsiteY2" fmla="*/ 1774910 h 2251025"/>
                  <a:gd name="connsiteX3" fmla="*/ 6681062 w 7228619"/>
                  <a:gd name="connsiteY3" fmla="*/ 1841121 h 2251025"/>
                  <a:gd name="connsiteX4" fmla="*/ 6902335 w 7228619"/>
                  <a:gd name="connsiteY4" fmla="*/ 2251025 h 2251025"/>
                  <a:gd name="connsiteX5" fmla="*/ 7217296 w 7228619"/>
                  <a:gd name="connsiteY5" fmla="*/ 1173319 h 2251025"/>
                  <a:gd name="connsiteX6" fmla="*/ 0 w 7228619"/>
                  <a:gd name="connsiteY6" fmla="*/ 1538428 h 2251025"/>
                  <a:gd name="connsiteX0" fmla="*/ 0 w 7217296"/>
                  <a:gd name="connsiteY0" fmla="*/ 1090175 h 1802772"/>
                  <a:gd name="connsiteX1" fmla="*/ 725214 w 7217296"/>
                  <a:gd name="connsiteY1" fmla="*/ 853692 h 1802772"/>
                  <a:gd name="connsiteX2" fmla="*/ 882869 w 7217296"/>
                  <a:gd name="connsiteY2" fmla="*/ 1326657 h 1802772"/>
                  <a:gd name="connsiteX3" fmla="*/ 6681062 w 7217296"/>
                  <a:gd name="connsiteY3" fmla="*/ 1392868 h 1802772"/>
                  <a:gd name="connsiteX4" fmla="*/ 6902335 w 7217296"/>
                  <a:gd name="connsiteY4" fmla="*/ 1802772 h 1802772"/>
                  <a:gd name="connsiteX5" fmla="*/ 7217296 w 7217296"/>
                  <a:gd name="connsiteY5" fmla="*/ 725066 h 1802772"/>
                  <a:gd name="connsiteX6" fmla="*/ 0 w 7217296"/>
                  <a:gd name="connsiteY6" fmla="*/ 1090175 h 1802772"/>
                  <a:gd name="connsiteX0" fmla="*/ 0 w 7223105"/>
                  <a:gd name="connsiteY0" fmla="*/ 1090175 h 1392868"/>
                  <a:gd name="connsiteX1" fmla="*/ 725214 w 7223105"/>
                  <a:gd name="connsiteY1" fmla="*/ 853692 h 1392868"/>
                  <a:gd name="connsiteX2" fmla="*/ 882869 w 7223105"/>
                  <a:gd name="connsiteY2" fmla="*/ 1326657 h 1392868"/>
                  <a:gd name="connsiteX3" fmla="*/ 6681062 w 7223105"/>
                  <a:gd name="connsiteY3" fmla="*/ 1392868 h 1392868"/>
                  <a:gd name="connsiteX4" fmla="*/ 7223105 w 7223105"/>
                  <a:gd name="connsiteY4" fmla="*/ 1241387 h 1392868"/>
                  <a:gd name="connsiteX5" fmla="*/ 7217296 w 7223105"/>
                  <a:gd name="connsiteY5" fmla="*/ 725066 h 1392868"/>
                  <a:gd name="connsiteX6" fmla="*/ 0 w 7223105"/>
                  <a:gd name="connsiteY6" fmla="*/ 1090175 h 1392868"/>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642572 w 7223105"/>
                  <a:gd name="connsiteY3" fmla="*/ 1213702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319970"/>
                  <a:gd name="connsiteY0" fmla="*/ 1058619 h 1295101"/>
                  <a:gd name="connsiteX1" fmla="*/ 725214 w 7319970"/>
                  <a:gd name="connsiteY1" fmla="*/ 822136 h 1295101"/>
                  <a:gd name="connsiteX2" fmla="*/ 882869 w 7319970"/>
                  <a:gd name="connsiteY2" fmla="*/ 1295101 h 1295101"/>
                  <a:gd name="connsiteX3" fmla="*/ 6642572 w 7319970"/>
                  <a:gd name="connsiteY3" fmla="*/ 1182146 h 1295101"/>
                  <a:gd name="connsiteX4" fmla="*/ 7223105 w 7319970"/>
                  <a:gd name="connsiteY4" fmla="*/ 1209831 h 1295101"/>
                  <a:gd name="connsiteX5" fmla="*/ 7319942 w 7319970"/>
                  <a:gd name="connsiteY5" fmla="*/ 765177 h 1295101"/>
                  <a:gd name="connsiteX6" fmla="*/ 0 w 7319970"/>
                  <a:gd name="connsiteY6" fmla="*/ 1058619 h 1295101"/>
                  <a:gd name="connsiteX0" fmla="*/ 0 w 7319941"/>
                  <a:gd name="connsiteY0" fmla="*/ 1058619 h 1295101"/>
                  <a:gd name="connsiteX1" fmla="*/ 725214 w 7319941"/>
                  <a:gd name="connsiteY1" fmla="*/ 822136 h 1295101"/>
                  <a:gd name="connsiteX2" fmla="*/ 882869 w 7319941"/>
                  <a:gd name="connsiteY2" fmla="*/ 1295101 h 1295101"/>
                  <a:gd name="connsiteX3" fmla="*/ 6642572 w 7319941"/>
                  <a:gd name="connsiteY3" fmla="*/ 1182146 h 1295101"/>
                  <a:gd name="connsiteX4" fmla="*/ 7223105 w 7319941"/>
                  <a:gd name="connsiteY4" fmla="*/ 1209831 h 1295101"/>
                  <a:gd name="connsiteX5" fmla="*/ 7319942 w 7319941"/>
                  <a:gd name="connsiteY5" fmla="*/ 765177 h 1295101"/>
                  <a:gd name="connsiteX6" fmla="*/ 0 w 7319941"/>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141958 h 1378440"/>
                  <a:gd name="connsiteX1" fmla="*/ 725214 w 7319942"/>
                  <a:gd name="connsiteY1" fmla="*/ 905475 h 1378440"/>
                  <a:gd name="connsiteX2" fmla="*/ 882869 w 7319942"/>
                  <a:gd name="connsiteY2" fmla="*/ 1378440 h 1378440"/>
                  <a:gd name="connsiteX3" fmla="*/ 6642572 w 7319942"/>
                  <a:gd name="connsiteY3" fmla="*/ 1265485 h 1378440"/>
                  <a:gd name="connsiteX4" fmla="*/ 7223105 w 7319942"/>
                  <a:gd name="connsiteY4" fmla="*/ 1293170 h 1378440"/>
                  <a:gd name="connsiteX5" fmla="*/ 7319942 w 7319942"/>
                  <a:gd name="connsiteY5" fmla="*/ 848516 h 1378440"/>
                  <a:gd name="connsiteX6" fmla="*/ 0 w 7319942"/>
                  <a:gd name="connsiteY6" fmla="*/ 1141958 h 1378440"/>
                  <a:gd name="connsiteX0" fmla="*/ 0 w 7319942"/>
                  <a:gd name="connsiteY0" fmla="*/ 1189052 h 1425534"/>
                  <a:gd name="connsiteX1" fmla="*/ 725214 w 7319942"/>
                  <a:gd name="connsiteY1" fmla="*/ 952569 h 1425534"/>
                  <a:gd name="connsiteX2" fmla="*/ 882869 w 7319942"/>
                  <a:gd name="connsiteY2" fmla="*/ 1425534 h 1425534"/>
                  <a:gd name="connsiteX3" fmla="*/ 6642572 w 7319942"/>
                  <a:gd name="connsiteY3" fmla="*/ 1312579 h 1425534"/>
                  <a:gd name="connsiteX4" fmla="*/ 7223105 w 7319942"/>
                  <a:gd name="connsiteY4" fmla="*/ 1340264 h 1425534"/>
                  <a:gd name="connsiteX5" fmla="*/ 7319942 w 7319942"/>
                  <a:gd name="connsiteY5" fmla="*/ 895610 h 1425534"/>
                  <a:gd name="connsiteX6" fmla="*/ 0 w 7319942"/>
                  <a:gd name="connsiteY6" fmla="*/ 1189052 h 142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9942" h="1425534">
                    <a:moveTo>
                      <a:pt x="0" y="1189052"/>
                    </a:moveTo>
                    <a:lnTo>
                      <a:pt x="725214" y="952569"/>
                    </a:lnTo>
                    <a:lnTo>
                      <a:pt x="882869" y="1425534"/>
                    </a:lnTo>
                    <a:cubicBezTo>
                      <a:pt x="1852550" y="355874"/>
                      <a:pt x="6123633" y="904930"/>
                      <a:pt x="6642572" y="1312579"/>
                    </a:cubicBezTo>
                    <a:lnTo>
                      <a:pt x="7223105" y="1340264"/>
                    </a:lnTo>
                    <a:lnTo>
                      <a:pt x="7319942" y="895610"/>
                    </a:lnTo>
                    <a:cubicBezTo>
                      <a:pt x="6475399" y="78334"/>
                      <a:pt x="755230" y="-748210"/>
                      <a:pt x="0" y="1189052"/>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49" name="Text Box 7"/>
              <p:cNvSpPr txBox="1">
                <a:spLocks noChangeArrowheads="1"/>
              </p:cNvSpPr>
              <p:nvPr/>
            </p:nvSpPr>
            <p:spPr bwMode="auto">
              <a:xfrm rot="21303001">
                <a:off x="2657531" y="4473840"/>
                <a:ext cx="1898485" cy="686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Qualifizierung</a:t>
                </a:r>
                <a:endParaRPr kumimoji="0" lang="de-DE" altLang="de-DE" sz="100" i="0" u="none" strike="noStrike" cap="none" normalizeH="0" baseline="0" dirty="0">
                  <a:ln>
                    <a:noFill/>
                  </a:ln>
                  <a:solidFill>
                    <a:schemeClr val="tx1"/>
                  </a:solidFill>
                  <a:effectLst/>
                  <a:latin typeface="Arial" pitchFamily="34" charset="0"/>
                  <a:cs typeface="Arial" pitchFamily="34" charset="0"/>
                </a:endParaRPr>
              </a:p>
            </p:txBody>
          </p:sp>
        </p:grpSp>
        <p:grpSp>
          <p:nvGrpSpPr>
            <p:cNvPr id="41" name="Gruppieren 40"/>
            <p:cNvGrpSpPr/>
            <p:nvPr/>
          </p:nvGrpSpPr>
          <p:grpSpPr>
            <a:xfrm>
              <a:off x="6275934" y="951329"/>
              <a:ext cx="1018870" cy="1532948"/>
              <a:chOff x="6275934" y="951329"/>
              <a:chExt cx="1018870" cy="1532948"/>
            </a:xfrm>
          </p:grpSpPr>
          <p:sp>
            <p:nvSpPr>
              <p:cNvPr id="46" name="Freeform 9"/>
              <p:cNvSpPr>
                <a:spLocks/>
              </p:cNvSpPr>
              <p:nvPr/>
            </p:nvSpPr>
            <p:spPr bwMode="auto">
              <a:xfrm rot="756605">
                <a:off x="6275934" y="951329"/>
                <a:ext cx="944192" cy="1532948"/>
              </a:xfrm>
              <a:custGeom>
                <a:avLst/>
                <a:gdLst>
                  <a:gd name="T0" fmla="*/ 31531 w 1166648"/>
                  <a:gd name="T1" fmla="*/ 1355835 h 1450428"/>
                  <a:gd name="T2" fmla="*/ 567558 w 1166648"/>
                  <a:gd name="T3" fmla="*/ 1056290 h 1450428"/>
                  <a:gd name="T4" fmla="*/ 1087821 w 1166648"/>
                  <a:gd name="T5" fmla="*/ 1450428 h 1450428"/>
                  <a:gd name="T6" fmla="*/ 1166648 w 1166648"/>
                  <a:gd name="T7" fmla="*/ 457200 h 1450428"/>
                  <a:gd name="T8" fmla="*/ 599090 w 1166648"/>
                  <a:gd name="T9" fmla="*/ 0 h 1450428"/>
                  <a:gd name="T10" fmla="*/ 0 w 1166648"/>
                  <a:gd name="T11" fmla="*/ 457200 h 1450428"/>
                  <a:gd name="T12" fmla="*/ 31531 w 1166648"/>
                  <a:gd name="T13" fmla="*/ 1355835 h 1450428"/>
                  <a:gd name="connsiteX0" fmla="*/ 31531 w 1386311"/>
                  <a:gd name="connsiteY0" fmla="*/ 1355835 h 1450428"/>
                  <a:gd name="connsiteX1" fmla="*/ 567558 w 1386311"/>
                  <a:gd name="connsiteY1" fmla="*/ 1056290 h 1450428"/>
                  <a:gd name="connsiteX2" fmla="*/ 1087821 w 1386311"/>
                  <a:gd name="connsiteY2" fmla="*/ 1450428 h 1450428"/>
                  <a:gd name="connsiteX3" fmla="*/ 1386312 w 1386311"/>
                  <a:gd name="connsiteY3" fmla="*/ 441178 h 1450428"/>
                  <a:gd name="connsiteX4" fmla="*/ 599090 w 1386311"/>
                  <a:gd name="connsiteY4" fmla="*/ 0 h 1450428"/>
                  <a:gd name="connsiteX5" fmla="*/ 0 w 1386311"/>
                  <a:gd name="connsiteY5" fmla="*/ 457200 h 1450428"/>
                  <a:gd name="connsiteX6" fmla="*/ 31531 w 1386311"/>
                  <a:gd name="connsiteY6" fmla="*/ 1355835 h 1450428"/>
                  <a:gd name="connsiteX0" fmla="*/ 31531 w 1386312"/>
                  <a:gd name="connsiteY0" fmla="*/ 1620488 h 1715081"/>
                  <a:gd name="connsiteX1" fmla="*/ 567558 w 1386312"/>
                  <a:gd name="connsiteY1" fmla="*/ 1320943 h 1715081"/>
                  <a:gd name="connsiteX2" fmla="*/ 1087821 w 1386312"/>
                  <a:gd name="connsiteY2" fmla="*/ 1715081 h 1715081"/>
                  <a:gd name="connsiteX3" fmla="*/ 1386312 w 1386312"/>
                  <a:gd name="connsiteY3" fmla="*/ 705831 h 1715081"/>
                  <a:gd name="connsiteX4" fmla="*/ 870764 w 1386312"/>
                  <a:gd name="connsiteY4" fmla="*/ 1 h 1715081"/>
                  <a:gd name="connsiteX5" fmla="*/ 0 w 1386312"/>
                  <a:gd name="connsiteY5" fmla="*/ 721853 h 1715081"/>
                  <a:gd name="connsiteX6" fmla="*/ 31531 w 1386312"/>
                  <a:gd name="connsiteY6" fmla="*/ 1620488 h 1715081"/>
                  <a:gd name="connsiteX0" fmla="*/ 0 w 1354781"/>
                  <a:gd name="connsiteY0" fmla="*/ 1620487 h 1715080"/>
                  <a:gd name="connsiteX1" fmla="*/ 536027 w 1354781"/>
                  <a:gd name="connsiteY1" fmla="*/ 1320942 h 1715080"/>
                  <a:gd name="connsiteX2" fmla="*/ 1056290 w 1354781"/>
                  <a:gd name="connsiteY2" fmla="*/ 1715080 h 1715080"/>
                  <a:gd name="connsiteX3" fmla="*/ 1354781 w 1354781"/>
                  <a:gd name="connsiteY3" fmla="*/ 705830 h 1715080"/>
                  <a:gd name="connsiteX4" fmla="*/ 839233 w 1354781"/>
                  <a:gd name="connsiteY4" fmla="*/ 0 h 1715080"/>
                  <a:gd name="connsiteX5" fmla="*/ 118712 w 1354781"/>
                  <a:gd name="connsiteY5" fmla="*/ 616252 h 1715080"/>
                  <a:gd name="connsiteX6" fmla="*/ 0 w 1354781"/>
                  <a:gd name="connsiteY6" fmla="*/ 1620487 h 1715080"/>
                  <a:gd name="connsiteX0" fmla="*/ 0 w 1290561"/>
                  <a:gd name="connsiteY0" fmla="*/ 1621976 h 1715080"/>
                  <a:gd name="connsiteX1" fmla="*/ 471807 w 1290561"/>
                  <a:gd name="connsiteY1" fmla="*/ 1320942 h 1715080"/>
                  <a:gd name="connsiteX2" fmla="*/ 992070 w 1290561"/>
                  <a:gd name="connsiteY2" fmla="*/ 1715080 h 1715080"/>
                  <a:gd name="connsiteX3" fmla="*/ 1290561 w 1290561"/>
                  <a:gd name="connsiteY3" fmla="*/ 705830 h 1715080"/>
                  <a:gd name="connsiteX4" fmla="*/ 775013 w 1290561"/>
                  <a:gd name="connsiteY4" fmla="*/ 0 h 1715080"/>
                  <a:gd name="connsiteX5" fmla="*/ 54492 w 1290561"/>
                  <a:gd name="connsiteY5" fmla="*/ 616252 h 1715080"/>
                  <a:gd name="connsiteX6" fmla="*/ 0 w 1290561"/>
                  <a:gd name="connsiteY6" fmla="*/ 1621976 h 1715080"/>
                  <a:gd name="connsiteX0" fmla="*/ 0 w 1305767"/>
                  <a:gd name="connsiteY0" fmla="*/ 1624647 h 1715080"/>
                  <a:gd name="connsiteX1" fmla="*/ 487013 w 1305767"/>
                  <a:gd name="connsiteY1" fmla="*/ 1320942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15080"/>
                  <a:gd name="connsiteX1" fmla="*/ 473609 w 1305767"/>
                  <a:gd name="connsiteY1" fmla="*/ 1385988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23096"/>
                  <a:gd name="connsiteX1" fmla="*/ 473609 w 1305767"/>
                  <a:gd name="connsiteY1" fmla="*/ 1385988 h 1723096"/>
                  <a:gd name="connsiteX2" fmla="*/ 961663 w 1305767"/>
                  <a:gd name="connsiteY2" fmla="*/ 1723095 h 1723096"/>
                  <a:gd name="connsiteX3" fmla="*/ 1305767 w 1305767"/>
                  <a:gd name="connsiteY3" fmla="*/ 705830 h 1723096"/>
                  <a:gd name="connsiteX4" fmla="*/ 790219 w 1305767"/>
                  <a:gd name="connsiteY4" fmla="*/ 0 h 1723096"/>
                  <a:gd name="connsiteX5" fmla="*/ 69698 w 1305767"/>
                  <a:gd name="connsiteY5" fmla="*/ 616252 h 1723096"/>
                  <a:gd name="connsiteX6" fmla="*/ 0 w 1305767"/>
                  <a:gd name="connsiteY6" fmla="*/ 1624647 h 1723096"/>
                  <a:gd name="connsiteX0" fmla="*/ 0 w 1351380"/>
                  <a:gd name="connsiteY0" fmla="*/ 1632661 h 1723095"/>
                  <a:gd name="connsiteX1" fmla="*/ 519222 w 1351380"/>
                  <a:gd name="connsiteY1" fmla="*/ 1385988 h 1723095"/>
                  <a:gd name="connsiteX2" fmla="*/ 1007276 w 1351380"/>
                  <a:gd name="connsiteY2" fmla="*/ 1723095 h 1723095"/>
                  <a:gd name="connsiteX3" fmla="*/ 1351380 w 1351380"/>
                  <a:gd name="connsiteY3" fmla="*/ 705830 h 1723095"/>
                  <a:gd name="connsiteX4" fmla="*/ 835832 w 1351380"/>
                  <a:gd name="connsiteY4" fmla="*/ 0 h 1723095"/>
                  <a:gd name="connsiteX5" fmla="*/ 115311 w 1351380"/>
                  <a:gd name="connsiteY5" fmla="*/ 616252 h 1723095"/>
                  <a:gd name="connsiteX6" fmla="*/ 0 w 1351380"/>
                  <a:gd name="connsiteY6" fmla="*/ 1632661 h 172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380" h="1723095">
                    <a:moveTo>
                      <a:pt x="0" y="1632661"/>
                    </a:moveTo>
                    <a:lnTo>
                      <a:pt x="519222" y="1385988"/>
                    </a:lnTo>
                    <a:lnTo>
                      <a:pt x="1007276" y="1723095"/>
                    </a:lnTo>
                    <a:lnTo>
                      <a:pt x="1351380" y="705830"/>
                    </a:lnTo>
                    <a:lnTo>
                      <a:pt x="835832" y="0"/>
                    </a:lnTo>
                    <a:lnTo>
                      <a:pt x="115311" y="616252"/>
                    </a:lnTo>
                    <a:lnTo>
                      <a:pt x="0" y="1632661"/>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47" name="Text Box 10"/>
              <p:cNvSpPr txBox="1">
                <a:spLocks noChangeArrowheads="1"/>
              </p:cNvSpPr>
              <p:nvPr/>
            </p:nvSpPr>
            <p:spPr bwMode="auto">
              <a:xfrm rot="17744282">
                <a:off x="6423985" y="1471296"/>
                <a:ext cx="983494" cy="7581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 Refl.</a:t>
                </a:r>
                <a:endParaRPr kumimoji="0" lang="de-DE" altLang="de-DE" sz="100" i="0" u="none" strike="noStrike" cap="none" normalizeH="0" baseline="0" dirty="0">
                  <a:ln>
                    <a:noFill/>
                  </a:ln>
                  <a:solidFill>
                    <a:schemeClr val="tx1"/>
                  </a:solidFill>
                  <a:effectLst/>
                  <a:latin typeface="Arial" pitchFamily="34" charset="0"/>
                  <a:cs typeface="Arial" pitchFamily="34" charset="0"/>
                </a:endParaRPr>
              </a:p>
            </p:txBody>
          </p:sp>
        </p:grpSp>
        <p:grpSp>
          <p:nvGrpSpPr>
            <p:cNvPr id="42" name="Gruppieren 41"/>
            <p:cNvGrpSpPr/>
            <p:nvPr/>
          </p:nvGrpSpPr>
          <p:grpSpPr>
            <a:xfrm>
              <a:off x="4713546" y="2210718"/>
              <a:ext cx="2495837" cy="3698328"/>
              <a:chOff x="4713546" y="2210718"/>
              <a:chExt cx="2495837" cy="3698328"/>
            </a:xfrm>
          </p:grpSpPr>
          <p:sp>
            <p:nvSpPr>
              <p:cNvPr id="44" name="Freeform 3"/>
              <p:cNvSpPr>
                <a:spLocks/>
              </p:cNvSpPr>
              <p:nvPr/>
            </p:nvSpPr>
            <p:spPr bwMode="auto">
              <a:xfrm>
                <a:off x="4713546" y="2210718"/>
                <a:ext cx="2495837" cy="3698328"/>
              </a:xfrm>
              <a:custGeom>
                <a:avLst/>
                <a:gdLst>
                  <a:gd name="T0" fmla="*/ 2688687 w 3507552"/>
                  <a:gd name="T1" fmla="*/ 4323516 h 6038193"/>
                  <a:gd name="T2" fmla="*/ 2907051 w 3507552"/>
                  <a:gd name="T3" fmla="*/ 4773892 h 6038193"/>
                  <a:gd name="T4" fmla="*/ 3507552 w 3507552"/>
                  <a:gd name="T5" fmla="*/ 4678358 h 6038193"/>
                  <a:gd name="T6" fmla="*/ 212795 w 3507552"/>
                  <a:gd name="T7" fmla="*/ 4146331 h 6038193"/>
                  <a:gd name="T8" fmla="*/ 2230781 w 3507552"/>
                  <a:gd name="T9" fmla="*/ 141889 h 6038193"/>
                  <a:gd name="T10" fmla="*/ 2766808 w 3507552"/>
                  <a:gd name="T11" fmla="*/ 0 h 6038193"/>
                  <a:gd name="T12" fmla="*/ 3176712 w 3507552"/>
                  <a:gd name="T13" fmla="*/ 457200 h 6038193"/>
                  <a:gd name="T14" fmla="*/ 1079898 w 3507552"/>
                  <a:gd name="T15" fmla="*/ 3767958 h 6038193"/>
                  <a:gd name="T16" fmla="*/ 2688687 w 3507552"/>
                  <a:gd name="T17" fmla="*/ 4323516 h 6038193"/>
                  <a:gd name="connsiteX0" fmla="*/ 2544580 w 3312122"/>
                  <a:gd name="connsiteY0" fmla="*/ 4192128 h 5312932"/>
                  <a:gd name="connsiteX1" fmla="*/ 2711621 w 3312122"/>
                  <a:gd name="connsiteY1" fmla="*/ 4773892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4580 w 3312122"/>
                  <a:gd name="connsiteY0" fmla="*/ 4192128 h 5312932"/>
                  <a:gd name="connsiteX1" fmla="*/ 3096545 w 3312122"/>
                  <a:gd name="connsiteY1" fmla="*/ 4236395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1531 w 3180764"/>
                  <a:gd name="connsiteY0" fmla="*/ 4192128 h 4642871"/>
                  <a:gd name="connsiteX1" fmla="*/ 3093496 w 3180764"/>
                  <a:gd name="connsiteY1" fmla="*/ 4236395 h 4642871"/>
                  <a:gd name="connsiteX2" fmla="*/ 3180764 w 3180764"/>
                  <a:gd name="connsiteY2" fmla="*/ 3675029 h 4642871"/>
                  <a:gd name="connsiteX3" fmla="*/ 14316 w 3180764"/>
                  <a:gd name="connsiteY3" fmla="*/ 4146331 h 4642871"/>
                  <a:gd name="connsiteX4" fmla="*/ 2032302 w 3180764"/>
                  <a:gd name="connsiteY4" fmla="*/ 141889 h 4642871"/>
                  <a:gd name="connsiteX5" fmla="*/ 2568329 w 3180764"/>
                  <a:gd name="connsiteY5" fmla="*/ 0 h 4642871"/>
                  <a:gd name="connsiteX6" fmla="*/ 2978233 w 3180764"/>
                  <a:gd name="connsiteY6" fmla="*/ 457200 h 4642871"/>
                  <a:gd name="connsiteX7" fmla="*/ 881419 w 3180764"/>
                  <a:gd name="connsiteY7" fmla="*/ 3767958 h 4642871"/>
                  <a:gd name="connsiteX8" fmla="*/ 2541531 w 3180764"/>
                  <a:gd name="connsiteY8" fmla="*/ 4192128 h 4642871"/>
                  <a:gd name="connsiteX0" fmla="*/ 2541531 w 3299560"/>
                  <a:gd name="connsiteY0" fmla="*/ 4192128 h 4905639"/>
                  <a:gd name="connsiteX1" fmla="*/ 3093496 w 3299560"/>
                  <a:gd name="connsiteY1" fmla="*/ 4236395 h 4905639"/>
                  <a:gd name="connsiteX2" fmla="*/ 3180764 w 3299560"/>
                  <a:gd name="connsiteY2" fmla="*/ 3675029 h 4905639"/>
                  <a:gd name="connsiteX3" fmla="*/ 14316 w 3299560"/>
                  <a:gd name="connsiteY3" fmla="*/ 4146331 h 4905639"/>
                  <a:gd name="connsiteX4" fmla="*/ 2032302 w 3299560"/>
                  <a:gd name="connsiteY4" fmla="*/ 141889 h 4905639"/>
                  <a:gd name="connsiteX5" fmla="*/ 2568329 w 3299560"/>
                  <a:gd name="connsiteY5" fmla="*/ 0 h 4905639"/>
                  <a:gd name="connsiteX6" fmla="*/ 2978233 w 3299560"/>
                  <a:gd name="connsiteY6" fmla="*/ 457200 h 4905639"/>
                  <a:gd name="connsiteX7" fmla="*/ 881419 w 3299560"/>
                  <a:gd name="connsiteY7" fmla="*/ 3767958 h 4905639"/>
                  <a:gd name="connsiteX8" fmla="*/ 2541531 w 3299560"/>
                  <a:gd name="connsiteY8" fmla="*/ 4192128 h 4905639"/>
                  <a:gd name="connsiteX0" fmla="*/ 2532707 w 3288757"/>
                  <a:gd name="connsiteY0" fmla="*/ 4192128 h 5014456"/>
                  <a:gd name="connsiteX1" fmla="*/ 3084672 w 3288757"/>
                  <a:gd name="connsiteY1" fmla="*/ 4236395 h 5014456"/>
                  <a:gd name="connsiteX2" fmla="*/ 3171940 w 3288757"/>
                  <a:gd name="connsiteY2" fmla="*/ 3675029 h 5014456"/>
                  <a:gd name="connsiteX3" fmla="*/ 5492 w 3288757"/>
                  <a:gd name="connsiteY3" fmla="*/ 4146331 h 5014456"/>
                  <a:gd name="connsiteX4" fmla="*/ 2023478 w 3288757"/>
                  <a:gd name="connsiteY4" fmla="*/ 141889 h 5014456"/>
                  <a:gd name="connsiteX5" fmla="*/ 2559505 w 3288757"/>
                  <a:gd name="connsiteY5" fmla="*/ 0 h 5014456"/>
                  <a:gd name="connsiteX6" fmla="*/ 2969409 w 3288757"/>
                  <a:gd name="connsiteY6" fmla="*/ 457200 h 5014456"/>
                  <a:gd name="connsiteX7" fmla="*/ 872595 w 3288757"/>
                  <a:gd name="connsiteY7" fmla="*/ 3767958 h 5014456"/>
                  <a:gd name="connsiteX8" fmla="*/ 2532707 w 3288757"/>
                  <a:gd name="connsiteY8" fmla="*/ 4192128 h 5014456"/>
                  <a:gd name="connsiteX0" fmla="*/ 2532707 w 3288756"/>
                  <a:gd name="connsiteY0" fmla="*/ 4192128 h 5014455"/>
                  <a:gd name="connsiteX1" fmla="*/ 3084672 w 3288756"/>
                  <a:gd name="connsiteY1" fmla="*/ 4236395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10333 w 3288756"/>
                  <a:gd name="connsiteY1" fmla="*/ 4200563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68240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68240 h 5014455"/>
                  <a:gd name="connsiteX0" fmla="*/ 2540951 w 3273905"/>
                  <a:gd name="connsiteY0" fmla="*/ 4168240 h 4905638"/>
                  <a:gd name="connsiteX1" fmla="*/ 3144238 w 3273905"/>
                  <a:gd name="connsiteY1" fmla="*/ 4176674 h 4905638"/>
                  <a:gd name="connsiteX2" fmla="*/ 3154523 w 3273905"/>
                  <a:gd name="connsiteY2" fmla="*/ 3675029 h 4905638"/>
                  <a:gd name="connsiteX3" fmla="*/ 13736 w 3273905"/>
                  <a:gd name="connsiteY3" fmla="*/ 4146331 h 4905638"/>
                  <a:gd name="connsiteX4" fmla="*/ 2031722 w 3273905"/>
                  <a:gd name="connsiteY4" fmla="*/ 141889 h 4905638"/>
                  <a:gd name="connsiteX5" fmla="*/ 2567749 w 3273905"/>
                  <a:gd name="connsiteY5" fmla="*/ 0 h 4905638"/>
                  <a:gd name="connsiteX6" fmla="*/ 2977653 w 3273905"/>
                  <a:gd name="connsiteY6" fmla="*/ 457200 h 4905638"/>
                  <a:gd name="connsiteX7" fmla="*/ 880839 w 3273905"/>
                  <a:gd name="connsiteY7" fmla="*/ 3767958 h 4905638"/>
                  <a:gd name="connsiteX8" fmla="*/ 2540951 w 3273905"/>
                  <a:gd name="connsiteY8" fmla="*/ 4168240 h 4905638"/>
                  <a:gd name="connsiteX0" fmla="*/ 2540951 w 3528987"/>
                  <a:gd name="connsiteY0" fmla="*/ 4168240 h 4740330"/>
                  <a:gd name="connsiteX1" fmla="*/ 3144238 w 3528987"/>
                  <a:gd name="connsiteY1" fmla="*/ 4176674 h 4740330"/>
                  <a:gd name="connsiteX2" fmla="*/ 3154523 w 3528987"/>
                  <a:gd name="connsiteY2" fmla="*/ 3675029 h 4740330"/>
                  <a:gd name="connsiteX3" fmla="*/ 13736 w 3528987"/>
                  <a:gd name="connsiteY3" fmla="*/ 4146331 h 4740330"/>
                  <a:gd name="connsiteX4" fmla="*/ 2031722 w 3528987"/>
                  <a:gd name="connsiteY4" fmla="*/ 141889 h 4740330"/>
                  <a:gd name="connsiteX5" fmla="*/ 2567749 w 3528987"/>
                  <a:gd name="connsiteY5" fmla="*/ 0 h 4740330"/>
                  <a:gd name="connsiteX6" fmla="*/ 2977653 w 3528987"/>
                  <a:gd name="connsiteY6" fmla="*/ 457200 h 4740330"/>
                  <a:gd name="connsiteX7" fmla="*/ 880839 w 3528987"/>
                  <a:gd name="connsiteY7" fmla="*/ 3767958 h 4740330"/>
                  <a:gd name="connsiteX8" fmla="*/ 2540951 w 3528987"/>
                  <a:gd name="connsiteY8" fmla="*/ 4168240 h 4740330"/>
                  <a:gd name="connsiteX0" fmla="*/ 2540951 w 3528986"/>
                  <a:gd name="connsiteY0" fmla="*/ 4168240 h 4740330"/>
                  <a:gd name="connsiteX1" fmla="*/ 3144238 w 3528986"/>
                  <a:gd name="connsiteY1" fmla="*/ 4176674 h 4740330"/>
                  <a:gd name="connsiteX2" fmla="*/ 3154523 w 3528986"/>
                  <a:gd name="connsiteY2" fmla="*/ 3675029 h 4740330"/>
                  <a:gd name="connsiteX3" fmla="*/ 13736 w 3528986"/>
                  <a:gd name="connsiteY3" fmla="*/ 4146331 h 4740330"/>
                  <a:gd name="connsiteX4" fmla="*/ 2031722 w 3528986"/>
                  <a:gd name="connsiteY4" fmla="*/ 141889 h 4740330"/>
                  <a:gd name="connsiteX5" fmla="*/ 2567749 w 3528986"/>
                  <a:gd name="connsiteY5" fmla="*/ 0 h 4740330"/>
                  <a:gd name="connsiteX6" fmla="*/ 2977653 w 3528986"/>
                  <a:gd name="connsiteY6" fmla="*/ 457200 h 4740330"/>
                  <a:gd name="connsiteX7" fmla="*/ 880839 w 3528986"/>
                  <a:gd name="connsiteY7" fmla="*/ 3767958 h 4740330"/>
                  <a:gd name="connsiteX8" fmla="*/ 2540951 w 3528986"/>
                  <a:gd name="connsiteY8" fmla="*/ 4168240 h 4740330"/>
                  <a:gd name="connsiteX0" fmla="*/ 2529461 w 3510646"/>
                  <a:gd name="connsiteY0" fmla="*/ 4168240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1 w 3510646"/>
                  <a:gd name="connsiteY8" fmla="*/ 4168240 h 4943563"/>
                  <a:gd name="connsiteX0" fmla="*/ 2529462 w 3510646"/>
                  <a:gd name="connsiteY0" fmla="*/ 4156296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2 w 3510646"/>
                  <a:gd name="connsiteY8" fmla="*/ 4156296 h 4943563"/>
                  <a:gd name="connsiteX0" fmla="*/ 2542421 w 3591180"/>
                  <a:gd name="connsiteY0" fmla="*/ 4156296 h 4782347"/>
                  <a:gd name="connsiteX1" fmla="*/ 3145707 w 3591180"/>
                  <a:gd name="connsiteY1" fmla="*/ 4176674 h 4782347"/>
                  <a:gd name="connsiteX2" fmla="*/ 3220147 w 3591180"/>
                  <a:gd name="connsiteY2" fmla="*/ 3746695 h 4782347"/>
                  <a:gd name="connsiteX3" fmla="*/ 15205 w 3591180"/>
                  <a:gd name="connsiteY3" fmla="*/ 4146331 h 4782347"/>
                  <a:gd name="connsiteX4" fmla="*/ 2033191 w 3591180"/>
                  <a:gd name="connsiteY4" fmla="*/ 141889 h 4782347"/>
                  <a:gd name="connsiteX5" fmla="*/ 2569218 w 3591180"/>
                  <a:gd name="connsiteY5" fmla="*/ 0 h 4782347"/>
                  <a:gd name="connsiteX6" fmla="*/ 2979122 w 3591180"/>
                  <a:gd name="connsiteY6" fmla="*/ 457200 h 4782347"/>
                  <a:gd name="connsiteX7" fmla="*/ 882308 w 3591180"/>
                  <a:gd name="connsiteY7" fmla="*/ 3767958 h 4782347"/>
                  <a:gd name="connsiteX8" fmla="*/ 2542421 w 3591180"/>
                  <a:gd name="connsiteY8" fmla="*/ 4156296 h 4782347"/>
                  <a:gd name="connsiteX0" fmla="*/ 2542421 w 3591181"/>
                  <a:gd name="connsiteY0" fmla="*/ 4156296 h 4782346"/>
                  <a:gd name="connsiteX1" fmla="*/ 3132877 w 3591181"/>
                  <a:gd name="connsiteY1" fmla="*/ 4176675 h 4782346"/>
                  <a:gd name="connsiteX2" fmla="*/ 3220147 w 3591181"/>
                  <a:gd name="connsiteY2" fmla="*/ 3746695 h 4782346"/>
                  <a:gd name="connsiteX3" fmla="*/ 15205 w 3591181"/>
                  <a:gd name="connsiteY3" fmla="*/ 4146331 h 4782346"/>
                  <a:gd name="connsiteX4" fmla="*/ 2033191 w 3591181"/>
                  <a:gd name="connsiteY4" fmla="*/ 141889 h 4782346"/>
                  <a:gd name="connsiteX5" fmla="*/ 2569218 w 3591181"/>
                  <a:gd name="connsiteY5" fmla="*/ 0 h 4782346"/>
                  <a:gd name="connsiteX6" fmla="*/ 2979122 w 3591181"/>
                  <a:gd name="connsiteY6" fmla="*/ 457200 h 4782346"/>
                  <a:gd name="connsiteX7" fmla="*/ 882308 w 3591181"/>
                  <a:gd name="connsiteY7" fmla="*/ 3767958 h 4782346"/>
                  <a:gd name="connsiteX8" fmla="*/ 2542421 w 3591181"/>
                  <a:gd name="connsiteY8" fmla="*/ 4156296 h 4782346"/>
                  <a:gd name="connsiteX0" fmla="*/ 2542421 w 3591182"/>
                  <a:gd name="connsiteY0" fmla="*/ 4156296 h 4774805"/>
                  <a:gd name="connsiteX1" fmla="*/ 3132877 w 3591182"/>
                  <a:gd name="connsiteY1" fmla="*/ 4176675 h 4774805"/>
                  <a:gd name="connsiteX2" fmla="*/ 3220148 w 3591182"/>
                  <a:gd name="connsiteY2" fmla="*/ 3734004 h 4774805"/>
                  <a:gd name="connsiteX3" fmla="*/ 15205 w 3591182"/>
                  <a:gd name="connsiteY3" fmla="*/ 4146331 h 4774805"/>
                  <a:gd name="connsiteX4" fmla="*/ 2033191 w 3591182"/>
                  <a:gd name="connsiteY4" fmla="*/ 141889 h 4774805"/>
                  <a:gd name="connsiteX5" fmla="*/ 2569218 w 3591182"/>
                  <a:gd name="connsiteY5" fmla="*/ 0 h 4774805"/>
                  <a:gd name="connsiteX6" fmla="*/ 2979122 w 3591182"/>
                  <a:gd name="connsiteY6" fmla="*/ 457200 h 4774805"/>
                  <a:gd name="connsiteX7" fmla="*/ 882308 w 3591182"/>
                  <a:gd name="connsiteY7" fmla="*/ 3767958 h 4774805"/>
                  <a:gd name="connsiteX8" fmla="*/ 2542421 w 3591182"/>
                  <a:gd name="connsiteY8" fmla="*/ 4156296 h 4774805"/>
                  <a:gd name="connsiteX0" fmla="*/ 2542421 w 3591183"/>
                  <a:gd name="connsiteY0" fmla="*/ 4156296 h 4748752"/>
                  <a:gd name="connsiteX1" fmla="*/ 3132877 w 3591183"/>
                  <a:gd name="connsiteY1" fmla="*/ 4176675 h 4748752"/>
                  <a:gd name="connsiteX2" fmla="*/ 3220149 w 3591183"/>
                  <a:gd name="connsiteY2" fmla="*/ 3689587 h 4748752"/>
                  <a:gd name="connsiteX3" fmla="*/ 15205 w 3591183"/>
                  <a:gd name="connsiteY3" fmla="*/ 4146331 h 4748752"/>
                  <a:gd name="connsiteX4" fmla="*/ 2033191 w 3591183"/>
                  <a:gd name="connsiteY4" fmla="*/ 141889 h 4748752"/>
                  <a:gd name="connsiteX5" fmla="*/ 2569218 w 3591183"/>
                  <a:gd name="connsiteY5" fmla="*/ 0 h 4748752"/>
                  <a:gd name="connsiteX6" fmla="*/ 2979122 w 3591183"/>
                  <a:gd name="connsiteY6" fmla="*/ 457200 h 4748752"/>
                  <a:gd name="connsiteX7" fmla="*/ 882308 w 3591183"/>
                  <a:gd name="connsiteY7" fmla="*/ 3767958 h 4748752"/>
                  <a:gd name="connsiteX8" fmla="*/ 2542421 w 3591183"/>
                  <a:gd name="connsiteY8" fmla="*/ 4156296 h 4748752"/>
                  <a:gd name="connsiteX0" fmla="*/ 2542421 w 3591183"/>
                  <a:gd name="connsiteY0" fmla="*/ 4156296 h 4759853"/>
                  <a:gd name="connsiteX1" fmla="*/ 3132877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56296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30151 w 3572184"/>
                  <a:gd name="connsiteY0" fmla="*/ 4142759 h 4927571"/>
                  <a:gd name="connsiteX1" fmla="*/ 3113792 w 3572184"/>
                  <a:gd name="connsiteY1" fmla="*/ 4176675 h 4927571"/>
                  <a:gd name="connsiteX2" fmla="*/ 3207880 w 3572184"/>
                  <a:gd name="connsiteY2" fmla="*/ 3708624 h 4927571"/>
                  <a:gd name="connsiteX3" fmla="*/ 2935 w 3572184"/>
                  <a:gd name="connsiteY3" fmla="*/ 4146331 h 4927571"/>
                  <a:gd name="connsiteX4" fmla="*/ 2020921 w 3572184"/>
                  <a:gd name="connsiteY4" fmla="*/ 141889 h 4927571"/>
                  <a:gd name="connsiteX5" fmla="*/ 2556948 w 3572184"/>
                  <a:gd name="connsiteY5" fmla="*/ 0 h 4927571"/>
                  <a:gd name="connsiteX6" fmla="*/ 2966852 w 3572184"/>
                  <a:gd name="connsiteY6" fmla="*/ 457200 h 4927571"/>
                  <a:gd name="connsiteX7" fmla="*/ 870038 w 3572184"/>
                  <a:gd name="connsiteY7" fmla="*/ 3767958 h 4927571"/>
                  <a:gd name="connsiteX8" fmla="*/ 2530151 w 3572184"/>
                  <a:gd name="connsiteY8" fmla="*/ 4142759 h 492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2184" h="4927571">
                    <a:moveTo>
                      <a:pt x="2530151" y="4142759"/>
                    </a:moveTo>
                    <a:lnTo>
                      <a:pt x="3113792" y="4176675"/>
                    </a:lnTo>
                    <a:lnTo>
                      <a:pt x="3207880" y="3708624"/>
                    </a:lnTo>
                    <a:cubicBezTo>
                      <a:pt x="4912701" y="5331235"/>
                      <a:pt x="85284" y="5182729"/>
                      <a:pt x="2935" y="4146331"/>
                    </a:cubicBezTo>
                    <a:cubicBezTo>
                      <a:pt x="-79414" y="3109933"/>
                      <a:pt x="1595252" y="1198179"/>
                      <a:pt x="2020921" y="141889"/>
                    </a:cubicBezTo>
                    <a:lnTo>
                      <a:pt x="2556948" y="0"/>
                    </a:lnTo>
                    <a:lnTo>
                      <a:pt x="2966852" y="457200"/>
                    </a:lnTo>
                    <a:cubicBezTo>
                      <a:pt x="2746135" y="1277007"/>
                      <a:pt x="942822" y="3153698"/>
                      <a:pt x="870038" y="3767958"/>
                    </a:cubicBezTo>
                    <a:cubicBezTo>
                      <a:pt x="797255" y="4382218"/>
                      <a:pt x="2730906" y="4369903"/>
                      <a:pt x="2530151" y="4142759"/>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45" name="Text Box 8"/>
              <p:cNvSpPr txBox="1">
                <a:spLocks noChangeArrowheads="1"/>
              </p:cNvSpPr>
              <p:nvPr/>
            </p:nvSpPr>
            <p:spPr bwMode="auto">
              <a:xfrm rot="18039432">
                <a:off x="4710300" y="3448271"/>
                <a:ext cx="2232886" cy="64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Projektphase</a:t>
                </a:r>
                <a:endParaRPr kumimoji="0" lang="de-DE" altLang="de-DE" sz="800" i="0" u="none" strike="noStrike" cap="none" normalizeH="0" baseline="0" dirty="0">
                  <a:ln>
                    <a:noFill/>
                  </a:ln>
                  <a:solidFill>
                    <a:schemeClr val="tx1"/>
                  </a:solidFill>
                  <a:effectLst/>
                  <a:latin typeface="Arial" pitchFamily="34" charset="0"/>
                  <a:cs typeface="Arial" pitchFamily="34" charset="0"/>
                </a:endParaRPr>
              </a:p>
            </p:txBody>
          </p:sp>
        </p:grpSp>
        <p:sp>
          <p:nvSpPr>
            <p:cNvPr id="43" name="Ellipse 42"/>
            <p:cNvSpPr/>
            <p:nvPr/>
          </p:nvSpPr>
          <p:spPr>
            <a:xfrm>
              <a:off x="6585442" y="5057089"/>
              <a:ext cx="466905" cy="46690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
            </a:p>
          </p:txBody>
        </p:sp>
      </p:grpSp>
      <p:sp>
        <p:nvSpPr>
          <p:cNvPr id="56" name="Rechteck 55"/>
          <p:cNvSpPr/>
          <p:nvPr/>
        </p:nvSpPr>
        <p:spPr>
          <a:xfrm>
            <a:off x="357066" y="2762680"/>
            <a:ext cx="1920240" cy="5225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Kran</a:t>
            </a:r>
          </a:p>
        </p:txBody>
      </p:sp>
      <p:sp>
        <p:nvSpPr>
          <p:cNvPr id="57" name="Rechteck 56"/>
          <p:cNvSpPr/>
          <p:nvPr/>
        </p:nvSpPr>
        <p:spPr>
          <a:xfrm>
            <a:off x="357066" y="3520374"/>
            <a:ext cx="1920240" cy="522514"/>
          </a:xfrm>
          <a:prstGeom prst="rect">
            <a:avLst/>
          </a:prstGeom>
          <a:gradFill>
            <a:gsLst>
              <a:gs pos="6000">
                <a:schemeClr val="accent3"/>
              </a:gs>
              <a:gs pos="12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Kresse</a:t>
            </a:r>
          </a:p>
        </p:txBody>
      </p:sp>
      <p:sp>
        <p:nvSpPr>
          <p:cNvPr id="58" name="Rechteck 57"/>
          <p:cNvSpPr/>
          <p:nvPr/>
        </p:nvSpPr>
        <p:spPr>
          <a:xfrm>
            <a:off x="357066" y="4293807"/>
            <a:ext cx="1920240" cy="522514"/>
          </a:xfrm>
          <a:prstGeom prst="rect">
            <a:avLst/>
          </a:prstGeom>
          <a:gradFill>
            <a:gsLst>
              <a:gs pos="45000">
                <a:schemeClr val="accent3"/>
              </a:gs>
              <a:gs pos="59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Reaktionstest</a:t>
            </a:r>
          </a:p>
        </p:txBody>
      </p:sp>
      <p:sp>
        <p:nvSpPr>
          <p:cNvPr id="60" name="Rechteck 59"/>
          <p:cNvSpPr/>
          <p:nvPr/>
        </p:nvSpPr>
        <p:spPr>
          <a:xfrm>
            <a:off x="3135777" y="6072193"/>
            <a:ext cx="1299791" cy="594683"/>
          </a:xfrm>
          <a:prstGeom prst="rect">
            <a:avLst/>
          </a:prstGeom>
          <a:solidFill>
            <a:srgbClr val="0070C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Technisches Zeichnen 1</a:t>
            </a:r>
          </a:p>
        </p:txBody>
      </p:sp>
      <p:sp>
        <p:nvSpPr>
          <p:cNvPr id="66" name="Rechteck 65"/>
          <p:cNvSpPr/>
          <p:nvPr/>
        </p:nvSpPr>
        <p:spPr>
          <a:xfrm>
            <a:off x="4605531" y="5315432"/>
            <a:ext cx="1299790" cy="594683"/>
          </a:xfrm>
          <a:prstGeom prst="rect">
            <a:avLst/>
          </a:prstGeom>
          <a:solidFill>
            <a:srgbClr val="0070C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Hebel-gesetz</a:t>
            </a:r>
          </a:p>
        </p:txBody>
      </p:sp>
      <p:sp>
        <p:nvSpPr>
          <p:cNvPr id="67" name="Rechteck 66"/>
          <p:cNvSpPr/>
          <p:nvPr/>
        </p:nvSpPr>
        <p:spPr>
          <a:xfrm>
            <a:off x="4605531" y="4535854"/>
            <a:ext cx="1299790" cy="594683"/>
          </a:xfrm>
          <a:prstGeom prst="rect">
            <a:avLst/>
          </a:prstGeom>
          <a:solidFill>
            <a:srgbClr val="0070C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Getriebe 1</a:t>
            </a:r>
          </a:p>
        </p:txBody>
      </p:sp>
      <p:sp>
        <p:nvSpPr>
          <p:cNvPr id="68" name="Rechteck 67"/>
          <p:cNvSpPr/>
          <p:nvPr/>
        </p:nvSpPr>
        <p:spPr>
          <a:xfrm>
            <a:off x="6057265" y="6072191"/>
            <a:ext cx="1323230" cy="594683"/>
          </a:xfrm>
          <a:prstGeom prst="rect">
            <a:avLst/>
          </a:prstGeom>
          <a:solidFill>
            <a:srgbClr val="0070C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Schaltung 1</a:t>
            </a:r>
          </a:p>
        </p:txBody>
      </p:sp>
      <p:sp>
        <p:nvSpPr>
          <p:cNvPr id="69" name="Rechteck 68"/>
          <p:cNvSpPr/>
          <p:nvPr/>
        </p:nvSpPr>
        <p:spPr>
          <a:xfrm>
            <a:off x="7527734" y="6072190"/>
            <a:ext cx="1327934" cy="594683"/>
          </a:xfrm>
          <a:prstGeom prst="rect">
            <a:avLst/>
          </a:prstGeom>
          <a:solidFill>
            <a:srgbClr val="0070C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µC 1</a:t>
            </a:r>
          </a:p>
        </p:txBody>
      </p:sp>
      <p:sp>
        <p:nvSpPr>
          <p:cNvPr id="73" name="Rechteck 72"/>
          <p:cNvSpPr/>
          <p:nvPr/>
        </p:nvSpPr>
        <p:spPr>
          <a:xfrm>
            <a:off x="4605531" y="6072189"/>
            <a:ext cx="1299790" cy="594683"/>
          </a:xfrm>
          <a:prstGeom prst="rect">
            <a:avLst/>
          </a:prstGeom>
          <a:solidFill>
            <a:srgbClr val="0070C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Statik 1</a:t>
            </a:r>
          </a:p>
        </p:txBody>
      </p:sp>
      <p:sp>
        <p:nvSpPr>
          <p:cNvPr id="74" name="Rechteck 73"/>
          <p:cNvSpPr/>
          <p:nvPr/>
        </p:nvSpPr>
        <p:spPr>
          <a:xfrm>
            <a:off x="6066291" y="5315432"/>
            <a:ext cx="1314204" cy="594683"/>
          </a:xfrm>
          <a:prstGeom prst="rect">
            <a:avLst/>
          </a:prstGeom>
          <a:solidFill>
            <a:srgbClr val="0070C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Löten 1</a:t>
            </a:r>
          </a:p>
        </p:txBody>
      </p:sp>
      <p:sp>
        <p:nvSpPr>
          <p:cNvPr id="75" name="Rechteck 74"/>
          <p:cNvSpPr/>
          <p:nvPr/>
        </p:nvSpPr>
        <p:spPr>
          <a:xfrm>
            <a:off x="4605530" y="3710205"/>
            <a:ext cx="1299790" cy="594683"/>
          </a:xfrm>
          <a:prstGeom prst="rect">
            <a:avLst/>
          </a:prstGeom>
          <a:solidFill>
            <a:srgbClr val="0070C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Getriebe 2</a:t>
            </a:r>
          </a:p>
        </p:txBody>
      </p:sp>
      <p:sp>
        <p:nvSpPr>
          <p:cNvPr id="76" name="Rechteck 75"/>
          <p:cNvSpPr/>
          <p:nvPr/>
        </p:nvSpPr>
        <p:spPr>
          <a:xfrm>
            <a:off x="1666023" y="6072190"/>
            <a:ext cx="1299792" cy="594683"/>
          </a:xfrm>
          <a:prstGeom prst="rect">
            <a:avLst/>
          </a:prstGeom>
          <a:solidFill>
            <a:schemeClr val="accent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Tabellen-kalkulation</a:t>
            </a:r>
          </a:p>
        </p:txBody>
      </p:sp>
      <p:sp>
        <p:nvSpPr>
          <p:cNvPr id="77" name="Rechteck 76"/>
          <p:cNvSpPr/>
          <p:nvPr/>
        </p:nvSpPr>
        <p:spPr>
          <a:xfrm>
            <a:off x="215197" y="6072189"/>
            <a:ext cx="1308486" cy="594683"/>
          </a:xfrm>
          <a:prstGeom prst="rect">
            <a:avLst/>
          </a:prstGeom>
          <a:solidFill>
            <a:schemeClr val="accent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Forschen 1</a:t>
            </a:r>
          </a:p>
        </p:txBody>
      </p:sp>
      <p:sp>
        <p:nvSpPr>
          <p:cNvPr id="78" name="Rechteck 77"/>
          <p:cNvSpPr/>
          <p:nvPr/>
        </p:nvSpPr>
        <p:spPr>
          <a:xfrm>
            <a:off x="6068570" y="4527974"/>
            <a:ext cx="1314204" cy="594683"/>
          </a:xfrm>
          <a:prstGeom prst="rect">
            <a:avLst/>
          </a:prstGeom>
          <a:solidFill>
            <a:srgbClr val="0070C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Multimeter 1</a:t>
            </a:r>
          </a:p>
        </p:txBody>
      </p:sp>
    </p:spTree>
    <p:extLst>
      <p:ext uri="{BB962C8B-B14F-4D97-AF65-F5344CB8AC3E}">
        <p14:creationId xmlns:p14="http://schemas.microsoft.com/office/powerpoint/2010/main" val="39132952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hteck 1"/>
          <p:cNvSpPr/>
          <p:nvPr/>
        </p:nvSpPr>
        <p:spPr>
          <a:xfrm>
            <a:off x="222934" y="1790353"/>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8x</a:t>
            </a:r>
          </a:p>
        </p:txBody>
      </p:sp>
      <p:sp>
        <p:nvSpPr>
          <p:cNvPr id="5" name="Rechteck 4"/>
          <p:cNvSpPr/>
          <p:nvPr/>
        </p:nvSpPr>
        <p:spPr>
          <a:xfrm>
            <a:off x="222934" y="2605362"/>
            <a:ext cx="2190016" cy="27100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grpSp>
        <p:nvGrpSpPr>
          <p:cNvPr id="29" name="Gruppieren 28"/>
          <p:cNvGrpSpPr/>
          <p:nvPr/>
        </p:nvGrpSpPr>
        <p:grpSpPr>
          <a:xfrm>
            <a:off x="9840162" y="708975"/>
            <a:ext cx="2848204" cy="2400018"/>
            <a:chOff x="6302708" y="490115"/>
            <a:chExt cx="2226056" cy="1875769"/>
          </a:xfrm>
        </p:grpSpPr>
        <p:sp>
          <p:nvSpPr>
            <p:cNvPr id="30" name="Richtungspfeil 11"/>
            <p:cNvSpPr/>
            <p:nvPr/>
          </p:nvSpPr>
          <p:spPr>
            <a:xfrm rot="16777811">
              <a:off x="5735598" y="1057225"/>
              <a:ext cx="1572381" cy="438162"/>
            </a:xfrm>
            <a:prstGeom prst="homePlate">
              <a:avLst>
                <a:gd name="adj" fmla="val 6463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31" name="Richtungspfeil 12"/>
            <p:cNvSpPr/>
            <p:nvPr/>
          </p:nvSpPr>
          <p:spPr>
            <a:xfrm rot="16777811">
              <a:off x="6328162" y="1157769"/>
              <a:ext cx="1572380" cy="438162"/>
            </a:xfrm>
            <a:prstGeom prst="homePlate">
              <a:avLst>
                <a:gd name="adj" fmla="val 64634"/>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dirty="0"/>
            </a:p>
          </p:txBody>
        </p:sp>
        <p:sp>
          <p:nvSpPr>
            <p:cNvPr id="32" name="Richtungspfeil 13"/>
            <p:cNvSpPr/>
            <p:nvPr/>
          </p:nvSpPr>
          <p:spPr>
            <a:xfrm rot="16777811">
              <a:off x="6928011" y="1262622"/>
              <a:ext cx="1572381" cy="438162"/>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33" name="Richtungspfeil 43"/>
            <p:cNvSpPr/>
            <p:nvPr/>
          </p:nvSpPr>
          <p:spPr>
            <a:xfrm rot="16777811">
              <a:off x="7525006" y="1362126"/>
              <a:ext cx="1569353" cy="438163"/>
            </a:xfrm>
            <a:prstGeom prst="homePlate">
              <a:avLst>
                <a:gd name="adj" fmla="val 64634"/>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34" name="Textfeld 33"/>
            <p:cNvSpPr txBox="1"/>
            <p:nvPr/>
          </p:nvSpPr>
          <p:spPr>
            <a:xfrm rot="16777811">
              <a:off x="6623151" y="1353925"/>
              <a:ext cx="954622" cy="288657"/>
            </a:xfrm>
            <a:prstGeom prst="rect">
              <a:avLst/>
            </a:prstGeom>
            <a:noFill/>
            <a:ln>
              <a:noFill/>
            </a:ln>
          </p:spPr>
          <p:txBody>
            <a:bodyPr wrap="none" rtlCol="0">
              <a:spAutoFit/>
            </a:bodyPr>
            <a:lstStyle/>
            <a:p>
              <a:r>
                <a:rPr lang="de-DE" b="1" dirty="0">
                  <a:solidFill>
                    <a:schemeClr val="bg1"/>
                  </a:solidFill>
                </a:rPr>
                <a:t>Entwickeln</a:t>
              </a:r>
            </a:p>
          </p:txBody>
        </p:sp>
        <p:sp>
          <p:nvSpPr>
            <p:cNvPr id="35" name="Textfeld 34"/>
            <p:cNvSpPr txBox="1"/>
            <p:nvPr/>
          </p:nvSpPr>
          <p:spPr>
            <a:xfrm rot="16777811">
              <a:off x="6094431" y="1252172"/>
              <a:ext cx="812699" cy="288657"/>
            </a:xfrm>
            <a:prstGeom prst="rect">
              <a:avLst/>
            </a:prstGeom>
            <a:noFill/>
            <a:ln>
              <a:noFill/>
            </a:ln>
          </p:spPr>
          <p:txBody>
            <a:bodyPr wrap="none" rtlCol="0">
              <a:spAutoFit/>
            </a:bodyPr>
            <a:lstStyle/>
            <a:p>
              <a:r>
                <a:rPr lang="de-DE" b="1" dirty="0">
                  <a:solidFill>
                    <a:schemeClr val="bg1"/>
                  </a:solidFill>
                </a:rPr>
                <a:t>Forschen</a:t>
              </a:r>
            </a:p>
          </p:txBody>
        </p:sp>
        <p:sp>
          <p:nvSpPr>
            <p:cNvPr id="36" name="Textfeld 35"/>
            <p:cNvSpPr txBox="1"/>
            <p:nvPr/>
          </p:nvSpPr>
          <p:spPr>
            <a:xfrm rot="16777811">
              <a:off x="7152944" y="1455914"/>
              <a:ext cx="1097146" cy="288657"/>
            </a:xfrm>
            <a:prstGeom prst="rect">
              <a:avLst/>
            </a:prstGeom>
            <a:noFill/>
            <a:ln>
              <a:noFill/>
            </a:ln>
          </p:spPr>
          <p:txBody>
            <a:bodyPr wrap="none" rtlCol="0">
              <a:spAutoFit/>
            </a:bodyPr>
            <a:lstStyle/>
            <a:p>
              <a:r>
                <a:rPr lang="de-DE" b="1" dirty="0">
                  <a:solidFill>
                    <a:schemeClr val="bg1"/>
                  </a:solidFill>
                </a:rPr>
                <a:t>Organisation</a:t>
              </a:r>
            </a:p>
          </p:txBody>
        </p:sp>
        <p:sp>
          <p:nvSpPr>
            <p:cNvPr id="37" name="Textfeld 36"/>
            <p:cNvSpPr txBox="1"/>
            <p:nvPr/>
          </p:nvSpPr>
          <p:spPr>
            <a:xfrm rot="16777811">
              <a:off x="7795692" y="1544420"/>
              <a:ext cx="998872" cy="288657"/>
            </a:xfrm>
            <a:prstGeom prst="rect">
              <a:avLst/>
            </a:prstGeom>
            <a:noFill/>
            <a:ln>
              <a:noFill/>
            </a:ln>
          </p:spPr>
          <p:txBody>
            <a:bodyPr wrap="none" rtlCol="0">
              <a:spAutoFit/>
            </a:bodyPr>
            <a:lstStyle/>
            <a:p>
              <a:r>
                <a:rPr lang="de-DE" b="1" dirty="0">
                  <a:solidFill>
                    <a:schemeClr val="bg1"/>
                  </a:solidFill>
                </a:rPr>
                <a:t>Mündigkeit</a:t>
              </a:r>
            </a:p>
          </p:txBody>
        </p:sp>
      </p:grpSp>
      <p:grpSp>
        <p:nvGrpSpPr>
          <p:cNvPr id="38" name="Gruppieren 37"/>
          <p:cNvGrpSpPr/>
          <p:nvPr/>
        </p:nvGrpSpPr>
        <p:grpSpPr>
          <a:xfrm>
            <a:off x="-2886890" y="2478086"/>
            <a:ext cx="2283024" cy="2078113"/>
            <a:chOff x="1441569" y="951329"/>
            <a:chExt cx="5853235" cy="5327883"/>
          </a:xfrm>
        </p:grpSpPr>
        <p:grpSp>
          <p:nvGrpSpPr>
            <p:cNvPr id="39" name="Gruppieren 38"/>
            <p:cNvGrpSpPr/>
            <p:nvPr/>
          </p:nvGrpSpPr>
          <p:grpSpPr>
            <a:xfrm>
              <a:off x="1441569" y="5088279"/>
              <a:ext cx="990631" cy="1190933"/>
              <a:chOff x="1441569" y="5088279"/>
              <a:chExt cx="990631" cy="1190933"/>
            </a:xfrm>
          </p:grpSpPr>
          <p:sp>
            <p:nvSpPr>
              <p:cNvPr id="50" name="Freeform 4"/>
              <p:cNvSpPr>
                <a:spLocks/>
              </p:cNvSpPr>
              <p:nvPr/>
            </p:nvSpPr>
            <p:spPr bwMode="auto">
              <a:xfrm>
                <a:off x="1441569" y="5088279"/>
                <a:ext cx="970013" cy="1190933"/>
              </a:xfrm>
              <a:custGeom>
                <a:avLst/>
                <a:gdLst>
                  <a:gd name="T0" fmla="*/ 0 w 1185797"/>
                  <a:gd name="T1" fmla="*/ 1182414 h 1418897"/>
                  <a:gd name="T2" fmla="*/ 299544 w 1185797"/>
                  <a:gd name="T3" fmla="*/ 189186 h 1418897"/>
                  <a:gd name="T4" fmla="*/ 914400 w 1185797"/>
                  <a:gd name="T5" fmla="*/ 0 h 1418897"/>
                  <a:gd name="T6" fmla="*/ 1185797 w 1185797"/>
                  <a:gd name="T7" fmla="*/ 406813 h 1418897"/>
                  <a:gd name="T8" fmla="*/ 1008993 w 1185797"/>
                  <a:gd name="T9" fmla="*/ 1418897 h 1418897"/>
                  <a:gd name="T10" fmla="*/ 0 w 1185797"/>
                  <a:gd name="T11" fmla="*/ 1182414 h 1418897"/>
                  <a:gd name="connsiteX0" fmla="*/ 0 w 1357180"/>
                  <a:gd name="connsiteY0" fmla="*/ 1153407 h 1418897"/>
                  <a:gd name="connsiteX1" fmla="*/ 470927 w 1357180"/>
                  <a:gd name="connsiteY1" fmla="*/ 189186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153407 h 1418897"/>
                  <a:gd name="connsiteX1" fmla="*/ 564408 w 1357180"/>
                  <a:gd name="connsiteY1" fmla="*/ 73154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269438 h 1534928"/>
                  <a:gd name="connsiteX1" fmla="*/ 564408 w 1357180"/>
                  <a:gd name="connsiteY1" fmla="*/ 189185 h 1534928"/>
                  <a:gd name="connsiteX2" fmla="*/ 1210426 w 1357180"/>
                  <a:gd name="connsiteY2" fmla="*/ 0 h 1534928"/>
                  <a:gd name="connsiteX3" fmla="*/ 1357180 w 1357180"/>
                  <a:gd name="connsiteY3" fmla="*/ 522844 h 1534928"/>
                  <a:gd name="connsiteX4" fmla="*/ 1180376 w 1357180"/>
                  <a:gd name="connsiteY4" fmla="*/ 1534928 h 1534928"/>
                  <a:gd name="connsiteX5" fmla="*/ 0 w 1357180"/>
                  <a:gd name="connsiteY5" fmla="*/ 1269438 h 1534928"/>
                  <a:gd name="connsiteX0" fmla="*/ 0 w 1388340"/>
                  <a:gd name="connsiteY0" fmla="*/ 1269438 h 1534928"/>
                  <a:gd name="connsiteX1" fmla="*/ 564408 w 1388340"/>
                  <a:gd name="connsiteY1" fmla="*/ 189185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269438 h 1534928"/>
                  <a:gd name="connsiteX1" fmla="*/ 564408 w 1388340"/>
                  <a:gd name="connsiteY1" fmla="*/ 137341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321282 h 1586772"/>
                  <a:gd name="connsiteX1" fmla="*/ 564408 w 1388340"/>
                  <a:gd name="connsiteY1" fmla="*/ 189185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44875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25342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8340" h="1586772">
                    <a:moveTo>
                      <a:pt x="0" y="1321282"/>
                    </a:moveTo>
                    <a:lnTo>
                      <a:pt x="525342" y="189186"/>
                    </a:lnTo>
                    <a:lnTo>
                      <a:pt x="1210426" y="0"/>
                    </a:lnTo>
                    <a:lnTo>
                      <a:pt x="1388340" y="458657"/>
                    </a:lnTo>
                    <a:lnTo>
                      <a:pt x="1180376" y="1586772"/>
                    </a:lnTo>
                    <a:lnTo>
                      <a:pt x="0" y="1321282"/>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51" name="Text Box 6"/>
              <p:cNvSpPr txBox="1">
                <a:spLocks noChangeArrowheads="1"/>
              </p:cNvSpPr>
              <p:nvPr/>
            </p:nvSpPr>
            <p:spPr bwMode="auto">
              <a:xfrm rot="17282728">
                <a:off x="1613265" y="5336329"/>
                <a:ext cx="771943" cy="8659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Aus-blick</a:t>
                </a:r>
                <a:endParaRPr kumimoji="0" lang="de-DE" altLang="de-DE" sz="800" i="0" u="none" strike="noStrike" cap="none" normalizeH="0" baseline="0" dirty="0">
                  <a:ln>
                    <a:noFill/>
                  </a:ln>
                  <a:solidFill>
                    <a:schemeClr val="tx1"/>
                  </a:solidFill>
                  <a:effectLst/>
                  <a:latin typeface="Arial" pitchFamily="34" charset="0"/>
                  <a:cs typeface="Arial" pitchFamily="34" charset="0"/>
                </a:endParaRPr>
              </a:p>
            </p:txBody>
          </p:sp>
        </p:grpSp>
        <p:grpSp>
          <p:nvGrpSpPr>
            <p:cNvPr id="40" name="Gruppieren 39"/>
            <p:cNvGrpSpPr/>
            <p:nvPr/>
          </p:nvGrpSpPr>
          <p:grpSpPr>
            <a:xfrm>
              <a:off x="1814661" y="4310015"/>
              <a:ext cx="5114346" cy="1069918"/>
              <a:chOff x="1814661" y="4310015"/>
              <a:chExt cx="5114346" cy="1069918"/>
            </a:xfrm>
          </p:grpSpPr>
          <p:sp>
            <p:nvSpPr>
              <p:cNvPr id="48" name="Freeform 5"/>
              <p:cNvSpPr>
                <a:spLocks/>
              </p:cNvSpPr>
              <p:nvPr/>
            </p:nvSpPr>
            <p:spPr bwMode="auto">
              <a:xfrm>
                <a:off x="1814661" y="4310015"/>
                <a:ext cx="5114346" cy="1069918"/>
              </a:xfrm>
              <a:custGeom>
                <a:avLst/>
                <a:gdLst>
                  <a:gd name="T0" fmla="*/ 0 w 7570979"/>
                  <a:gd name="T1" fmla="*/ 1734207 h 2301765"/>
                  <a:gd name="T2" fmla="*/ 725214 w 7570979"/>
                  <a:gd name="T3" fmla="*/ 1497724 h 2301765"/>
                  <a:gd name="T4" fmla="*/ 882869 w 7570979"/>
                  <a:gd name="T5" fmla="*/ 1970689 h 2301765"/>
                  <a:gd name="T6" fmla="*/ 6385035 w 7570979"/>
                  <a:gd name="T7" fmla="*/ 1891862 h 2301765"/>
                  <a:gd name="T8" fmla="*/ 6653049 w 7570979"/>
                  <a:gd name="T9" fmla="*/ 2301765 h 2301765"/>
                  <a:gd name="T10" fmla="*/ 7236373 w 7570979"/>
                  <a:gd name="T11" fmla="*/ 2081048 h 2301765"/>
                  <a:gd name="T12" fmla="*/ 0 w 7570979"/>
                  <a:gd name="T13" fmla="*/ 1734207 h 2301765"/>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653049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65480 w 7605494"/>
                  <a:gd name="connsiteY3" fmla="*/ 1345967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81061 w 7605494"/>
                  <a:gd name="connsiteY3" fmla="*/ 1476501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886405"/>
                  <a:gd name="connsiteX1" fmla="*/ 725214 w 7605494"/>
                  <a:gd name="connsiteY1" fmla="*/ 937325 h 1886405"/>
                  <a:gd name="connsiteX2" fmla="*/ 882869 w 7605494"/>
                  <a:gd name="connsiteY2" fmla="*/ 1410290 h 1886405"/>
                  <a:gd name="connsiteX3" fmla="*/ 6681061 w 7605494"/>
                  <a:gd name="connsiteY3" fmla="*/ 1476501 h 1886405"/>
                  <a:gd name="connsiteX4" fmla="*/ 6902335 w 7605494"/>
                  <a:gd name="connsiteY4" fmla="*/ 1886405 h 1886405"/>
                  <a:gd name="connsiteX5" fmla="*/ 7594719 w 7605494"/>
                  <a:gd name="connsiteY5" fmla="*/ 1520648 h 1886405"/>
                  <a:gd name="connsiteX6" fmla="*/ 0 w 7605494"/>
                  <a:gd name="connsiteY6" fmla="*/ 1173808 h 1886405"/>
                  <a:gd name="connsiteX0" fmla="*/ 0 w 7527702"/>
                  <a:gd name="connsiteY0" fmla="*/ 1083314 h 1795911"/>
                  <a:gd name="connsiteX1" fmla="*/ 725214 w 7527702"/>
                  <a:gd name="connsiteY1" fmla="*/ 846831 h 1795911"/>
                  <a:gd name="connsiteX2" fmla="*/ 882869 w 7527702"/>
                  <a:gd name="connsiteY2" fmla="*/ 1319796 h 1795911"/>
                  <a:gd name="connsiteX3" fmla="*/ 6681061 w 7527702"/>
                  <a:gd name="connsiteY3" fmla="*/ 1386007 h 1795911"/>
                  <a:gd name="connsiteX4" fmla="*/ 6902335 w 7527702"/>
                  <a:gd name="connsiteY4" fmla="*/ 1795911 h 1795911"/>
                  <a:gd name="connsiteX5" fmla="*/ 7516819 w 7527702"/>
                  <a:gd name="connsiteY5" fmla="*/ 1647712 h 1795911"/>
                  <a:gd name="connsiteX6" fmla="*/ 0 w 7527702"/>
                  <a:gd name="connsiteY6" fmla="*/ 1083314 h 1795911"/>
                  <a:gd name="connsiteX0" fmla="*/ 0 w 7527703"/>
                  <a:gd name="connsiteY0" fmla="*/ 1083314 h 1795911"/>
                  <a:gd name="connsiteX1" fmla="*/ 725214 w 7527703"/>
                  <a:gd name="connsiteY1" fmla="*/ 846831 h 1795911"/>
                  <a:gd name="connsiteX2" fmla="*/ 882869 w 7527703"/>
                  <a:gd name="connsiteY2" fmla="*/ 1319796 h 1795911"/>
                  <a:gd name="connsiteX3" fmla="*/ 6681062 w 7527703"/>
                  <a:gd name="connsiteY3" fmla="*/ 1386007 h 1795911"/>
                  <a:gd name="connsiteX4" fmla="*/ 6902335 w 7527703"/>
                  <a:gd name="connsiteY4" fmla="*/ 1795911 h 1795911"/>
                  <a:gd name="connsiteX5" fmla="*/ 7516819 w 7527703"/>
                  <a:gd name="connsiteY5" fmla="*/ 1647712 h 1795911"/>
                  <a:gd name="connsiteX6" fmla="*/ 0 w 7527703"/>
                  <a:gd name="connsiteY6" fmla="*/ 1083314 h 1795911"/>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228619"/>
                  <a:gd name="connsiteY0" fmla="*/ 1538428 h 2251025"/>
                  <a:gd name="connsiteX1" fmla="*/ 725214 w 7228619"/>
                  <a:gd name="connsiteY1" fmla="*/ 1301945 h 2251025"/>
                  <a:gd name="connsiteX2" fmla="*/ 882869 w 7228619"/>
                  <a:gd name="connsiteY2" fmla="*/ 1774910 h 2251025"/>
                  <a:gd name="connsiteX3" fmla="*/ 6681062 w 7228619"/>
                  <a:gd name="connsiteY3" fmla="*/ 1841121 h 2251025"/>
                  <a:gd name="connsiteX4" fmla="*/ 6902335 w 7228619"/>
                  <a:gd name="connsiteY4" fmla="*/ 2251025 h 2251025"/>
                  <a:gd name="connsiteX5" fmla="*/ 7217296 w 7228619"/>
                  <a:gd name="connsiteY5" fmla="*/ 1173319 h 2251025"/>
                  <a:gd name="connsiteX6" fmla="*/ 0 w 7228619"/>
                  <a:gd name="connsiteY6" fmla="*/ 1538428 h 2251025"/>
                  <a:gd name="connsiteX0" fmla="*/ 0 w 7217296"/>
                  <a:gd name="connsiteY0" fmla="*/ 1090175 h 1802772"/>
                  <a:gd name="connsiteX1" fmla="*/ 725214 w 7217296"/>
                  <a:gd name="connsiteY1" fmla="*/ 853692 h 1802772"/>
                  <a:gd name="connsiteX2" fmla="*/ 882869 w 7217296"/>
                  <a:gd name="connsiteY2" fmla="*/ 1326657 h 1802772"/>
                  <a:gd name="connsiteX3" fmla="*/ 6681062 w 7217296"/>
                  <a:gd name="connsiteY3" fmla="*/ 1392868 h 1802772"/>
                  <a:gd name="connsiteX4" fmla="*/ 6902335 w 7217296"/>
                  <a:gd name="connsiteY4" fmla="*/ 1802772 h 1802772"/>
                  <a:gd name="connsiteX5" fmla="*/ 7217296 w 7217296"/>
                  <a:gd name="connsiteY5" fmla="*/ 725066 h 1802772"/>
                  <a:gd name="connsiteX6" fmla="*/ 0 w 7217296"/>
                  <a:gd name="connsiteY6" fmla="*/ 1090175 h 1802772"/>
                  <a:gd name="connsiteX0" fmla="*/ 0 w 7223105"/>
                  <a:gd name="connsiteY0" fmla="*/ 1090175 h 1392868"/>
                  <a:gd name="connsiteX1" fmla="*/ 725214 w 7223105"/>
                  <a:gd name="connsiteY1" fmla="*/ 853692 h 1392868"/>
                  <a:gd name="connsiteX2" fmla="*/ 882869 w 7223105"/>
                  <a:gd name="connsiteY2" fmla="*/ 1326657 h 1392868"/>
                  <a:gd name="connsiteX3" fmla="*/ 6681062 w 7223105"/>
                  <a:gd name="connsiteY3" fmla="*/ 1392868 h 1392868"/>
                  <a:gd name="connsiteX4" fmla="*/ 7223105 w 7223105"/>
                  <a:gd name="connsiteY4" fmla="*/ 1241387 h 1392868"/>
                  <a:gd name="connsiteX5" fmla="*/ 7217296 w 7223105"/>
                  <a:gd name="connsiteY5" fmla="*/ 725066 h 1392868"/>
                  <a:gd name="connsiteX6" fmla="*/ 0 w 7223105"/>
                  <a:gd name="connsiteY6" fmla="*/ 1090175 h 1392868"/>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642572 w 7223105"/>
                  <a:gd name="connsiteY3" fmla="*/ 1213702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319970"/>
                  <a:gd name="connsiteY0" fmla="*/ 1058619 h 1295101"/>
                  <a:gd name="connsiteX1" fmla="*/ 725214 w 7319970"/>
                  <a:gd name="connsiteY1" fmla="*/ 822136 h 1295101"/>
                  <a:gd name="connsiteX2" fmla="*/ 882869 w 7319970"/>
                  <a:gd name="connsiteY2" fmla="*/ 1295101 h 1295101"/>
                  <a:gd name="connsiteX3" fmla="*/ 6642572 w 7319970"/>
                  <a:gd name="connsiteY3" fmla="*/ 1182146 h 1295101"/>
                  <a:gd name="connsiteX4" fmla="*/ 7223105 w 7319970"/>
                  <a:gd name="connsiteY4" fmla="*/ 1209831 h 1295101"/>
                  <a:gd name="connsiteX5" fmla="*/ 7319942 w 7319970"/>
                  <a:gd name="connsiteY5" fmla="*/ 765177 h 1295101"/>
                  <a:gd name="connsiteX6" fmla="*/ 0 w 7319970"/>
                  <a:gd name="connsiteY6" fmla="*/ 1058619 h 1295101"/>
                  <a:gd name="connsiteX0" fmla="*/ 0 w 7319941"/>
                  <a:gd name="connsiteY0" fmla="*/ 1058619 h 1295101"/>
                  <a:gd name="connsiteX1" fmla="*/ 725214 w 7319941"/>
                  <a:gd name="connsiteY1" fmla="*/ 822136 h 1295101"/>
                  <a:gd name="connsiteX2" fmla="*/ 882869 w 7319941"/>
                  <a:gd name="connsiteY2" fmla="*/ 1295101 h 1295101"/>
                  <a:gd name="connsiteX3" fmla="*/ 6642572 w 7319941"/>
                  <a:gd name="connsiteY3" fmla="*/ 1182146 h 1295101"/>
                  <a:gd name="connsiteX4" fmla="*/ 7223105 w 7319941"/>
                  <a:gd name="connsiteY4" fmla="*/ 1209831 h 1295101"/>
                  <a:gd name="connsiteX5" fmla="*/ 7319942 w 7319941"/>
                  <a:gd name="connsiteY5" fmla="*/ 765177 h 1295101"/>
                  <a:gd name="connsiteX6" fmla="*/ 0 w 7319941"/>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141958 h 1378440"/>
                  <a:gd name="connsiteX1" fmla="*/ 725214 w 7319942"/>
                  <a:gd name="connsiteY1" fmla="*/ 905475 h 1378440"/>
                  <a:gd name="connsiteX2" fmla="*/ 882869 w 7319942"/>
                  <a:gd name="connsiteY2" fmla="*/ 1378440 h 1378440"/>
                  <a:gd name="connsiteX3" fmla="*/ 6642572 w 7319942"/>
                  <a:gd name="connsiteY3" fmla="*/ 1265485 h 1378440"/>
                  <a:gd name="connsiteX4" fmla="*/ 7223105 w 7319942"/>
                  <a:gd name="connsiteY4" fmla="*/ 1293170 h 1378440"/>
                  <a:gd name="connsiteX5" fmla="*/ 7319942 w 7319942"/>
                  <a:gd name="connsiteY5" fmla="*/ 848516 h 1378440"/>
                  <a:gd name="connsiteX6" fmla="*/ 0 w 7319942"/>
                  <a:gd name="connsiteY6" fmla="*/ 1141958 h 1378440"/>
                  <a:gd name="connsiteX0" fmla="*/ 0 w 7319942"/>
                  <a:gd name="connsiteY0" fmla="*/ 1189052 h 1425534"/>
                  <a:gd name="connsiteX1" fmla="*/ 725214 w 7319942"/>
                  <a:gd name="connsiteY1" fmla="*/ 952569 h 1425534"/>
                  <a:gd name="connsiteX2" fmla="*/ 882869 w 7319942"/>
                  <a:gd name="connsiteY2" fmla="*/ 1425534 h 1425534"/>
                  <a:gd name="connsiteX3" fmla="*/ 6642572 w 7319942"/>
                  <a:gd name="connsiteY3" fmla="*/ 1312579 h 1425534"/>
                  <a:gd name="connsiteX4" fmla="*/ 7223105 w 7319942"/>
                  <a:gd name="connsiteY4" fmla="*/ 1340264 h 1425534"/>
                  <a:gd name="connsiteX5" fmla="*/ 7319942 w 7319942"/>
                  <a:gd name="connsiteY5" fmla="*/ 895610 h 1425534"/>
                  <a:gd name="connsiteX6" fmla="*/ 0 w 7319942"/>
                  <a:gd name="connsiteY6" fmla="*/ 1189052 h 142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9942" h="1425534">
                    <a:moveTo>
                      <a:pt x="0" y="1189052"/>
                    </a:moveTo>
                    <a:lnTo>
                      <a:pt x="725214" y="952569"/>
                    </a:lnTo>
                    <a:lnTo>
                      <a:pt x="882869" y="1425534"/>
                    </a:lnTo>
                    <a:cubicBezTo>
                      <a:pt x="1852550" y="355874"/>
                      <a:pt x="6123633" y="904930"/>
                      <a:pt x="6642572" y="1312579"/>
                    </a:cubicBezTo>
                    <a:lnTo>
                      <a:pt x="7223105" y="1340264"/>
                    </a:lnTo>
                    <a:lnTo>
                      <a:pt x="7319942" y="895610"/>
                    </a:lnTo>
                    <a:cubicBezTo>
                      <a:pt x="6475399" y="78334"/>
                      <a:pt x="755230" y="-748210"/>
                      <a:pt x="0" y="1189052"/>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49" name="Text Box 7"/>
              <p:cNvSpPr txBox="1">
                <a:spLocks noChangeArrowheads="1"/>
              </p:cNvSpPr>
              <p:nvPr/>
            </p:nvSpPr>
            <p:spPr bwMode="auto">
              <a:xfrm rot="21303001">
                <a:off x="2657531" y="4473840"/>
                <a:ext cx="1898485" cy="686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Qualifizierung</a:t>
                </a:r>
                <a:endParaRPr kumimoji="0" lang="de-DE" altLang="de-DE" sz="100" i="0" u="none" strike="noStrike" cap="none" normalizeH="0" baseline="0" dirty="0">
                  <a:ln>
                    <a:noFill/>
                  </a:ln>
                  <a:solidFill>
                    <a:schemeClr val="tx1"/>
                  </a:solidFill>
                  <a:effectLst/>
                  <a:latin typeface="Arial" pitchFamily="34" charset="0"/>
                  <a:cs typeface="Arial" pitchFamily="34" charset="0"/>
                </a:endParaRPr>
              </a:p>
            </p:txBody>
          </p:sp>
        </p:grpSp>
        <p:grpSp>
          <p:nvGrpSpPr>
            <p:cNvPr id="41" name="Gruppieren 40"/>
            <p:cNvGrpSpPr/>
            <p:nvPr/>
          </p:nvGrpSpPr>
          <p:grpSpPr>
            <a:xfrm>
              <a:off x="6275934" y="951329"/>
              <a:ext cx="1018870" cy="1532948"/>
              <a:chOff x="6275934" y="951329"/>
              <a:chExt cx="1018870" cy="1532948"/>
            </a:xfrm>
          </p:grpSpPr>
          <p:sp>
            <p:nvSpPr>
              <p:cNvPr id="46" name="Freeform 9"/>
              <p:cNvSpPr>
                <a:spLocks/>
              </p:cNvSpPr>
              <p:nvPr/>
            </p:nvSpPr>
            <p:spPr bwMode="auto">
              <a:xfrm rot="756605">
                <a:off x="6275934" y="951329"/>
                <a:ext cx="944192" cy="1532948"/>
              </a:xfrm>
              <a:custGeom>
                <a:avLst/>
                <a:gdLst>
                  <a:gd name="T0" fmla="*/ 31531 w 1166648"/>
                  <a:gd name="T1" fmla="*/ 1355835 h 1450428"/>
                  <a:gd name="T2" fmla="*/ 567558 w 1166648"/>
                  <a:gd name="T3" fmla="*/ 1056290 h 1450428"/>
                  <a:gd name="T4" fmla="*/ 1087821 w 1166648"/>
                  <a:gd name="T5" fmla="*/ 1450428 h 1450428"/>
                  <a:gd name="T6" fmla="*/ 1166648 w 1166648"/>
                  <a:gd name="T7" fmla="*/ 457200 h 1450428"/>
                  <a:gd name="T8" fmla="*/ 599090 w 1166648"/>
                  <a:gd name="T9" fmla="*/ 0 h 1450428"/>
                  <a:gd name="T10" fmla="*/ 0 w 1166648"/>
                  <a:gd name="T11" fmla="*/ 457200 h 1450428"/>
                  <a:gd name="T12" fmla="*/ 31531 w 1166648"/>
                  <a:gd name="T13" fmla="*/ 1355835 h 1450428"/>
                  <a:gd name="connsiteX0" fmla="*/ 31531 w 1386311"/>
                  <a:gd name="connsiteY0" fmla="*/ 1355835 h 1450428"/>
                  <a:gd name="connsiteX1" fmla="*/ 567558 w 1386311"/>
                  <a:gd name="connsiteY1" fmla="*/ 1056290 h 1450428"/>
                  <a:gd name="connsiteX2" fmla="*/ 1087821 w 1386311"/>
                  <a:gd name="connsiteY2" fmla="*/ 1450428 h 1450428"/>
                  <a:gd name="connsiteX3" fmla="*/ 1386312 w 1386311"/>
                  <a:gd name="connsiteY3" fmla="*/ 441178 h 1450428"/>
                  <a:gd name="connsiteX4" fmla="*/ 599090 w 1386311"/>
                  <a:gd name="connsiteY4" fmla="*/ 0 h 1450428"/>
                  <a:gd name="connsiteX5" fmla="*/ 0 w 1386311"/>
                  <a:gd name="connsiteY5" fmla="*/ 457200 h 1450428"/>
                  <a:gd name="connsiteX6" fmla="*/ 31531 w 1386311"/>
                  <a:gd name="connsiteY6" fmla="*/ 1355835 h 1450428"/>
                  <a:gd name="connsiteX0" fmla="*/ 31531 w 1386312"/>
                  <a:gd name="connsiteY0" fmla="*/ 1620488 h 1715081"/>
                  <a:gd name="connsiteX1" fmla="*/ 567558 w 1386312"/>
                  <a:gd name="connsiteY1" fmla="*/ 1320943 h 1715081"/>
                  <a:gd name="connsiteX2" fmla="*/ 1087821 w 1386312"/>
                  <a:gd name="connsiteY2" fmla="*/ 1715081 h 1715081"/>
                  <a:gd name="connsiteX3" fmla="*/ 1386312 w 1386312"/>
                  <a:gd name="connsiteY3" fmla="*/ 705831 h 1715081"/>
                  <a:gd name="connsiteX4" fmla="*/ 870764 w 1386312"/>
                  <a:gd name="connsiteY4" fmla="*/ 1 h 1715081"/>
                  <a:gd name="connsiteX5" fmla="*/ 0 w 1386312"/>
                  <a:gd name="connsiteY5" fmla="*/ 721853 h 1715081"/>
                  <a:gd name="connsiteX6" fmla="*/ 31531 w 1386312"/>
                  <a:gd name="connsiteY6" fmla="*/ 1620488 h 1715081"/>
                  <a:gd name="connsiteX0" fmla="*/ 0 w 1354781"/>
                  <a:gd name="connsiteY0" fmla="*/ 1620487 h 1715080"/>
                  <a:gd name="connsiteX1" fmla="*/ 536027 w 1354781"/>
                  <a:gd name="connsiteY1" fmla="*/ 1320942 h 1715080"/>
                  <a:gd name="connsiteX2" fmla="*/ 1056290 w 1354781"/>
                  <a:gd name="connsiteY2" fmla="*/ 1715080 h 1715080"/>
                  <a:gd name="connsiteX3" fmla="*/ 1354781 w 1354781"/>
                  <a:gd name="connsiteY3" fmla="*/ 705830 h 1715080"/>
                  <a:gd name="connsiteX4" fmla="*/ 839233 w 1354781"/>
                  <a:gd name="connsiteY4" fmla="*/ 0 h 1715080"/>
                  <a:gd name="connsiteX5" fmla="*/ 118712 w 1354781"/>
                  <a:gd name="connsiteY5" fmla="*/ 616252 h 1715080"/>
                  <a:gd name="connsiteX6" fmla="*/ 0 w 1354781"/>
                  <a:gd name="connsiteY6" fmla="*/ 1620487 h 1715080"/>
                  <a:gd name="connsiteX0" fmla="*/ 0 w 1290561"/>
                  <a:gd name="connsiteY0" fmla="*/ 1621976 h 1715080"/>
                  <a:gd name="connsiteX1" fmla="*/ 471807 w 1290561"/>
                  <a:gd name="connsiteY1" fmla="*/ 1320942 h 1715080"/>
                  <a:gd name="connsiteX2" fmla="*/ 992070 w 1290561"/>
                  <a:gd name="connsiteY2" fmla="*/ 1715080 h 1715080"/>
                  <a:gd name="connsiteX3" fmla="*/ 1290561 w 1290561"/>
                  <a:gd name="connsiteY3" fmla="*/ 705830 h 1715080"/>
                  <a:gd name="connsiteX4" fmla="*/ 775013 w 1290561"/>
                  <a:gd name="connsiteY4" fmla="*/ 0 h 1715080"/>
                  <a:gd name="connsiteX5" fmla="*/ 54492 w 1290561"/>
                  <a:gd name="connsiteY5" fmla="*/ 616252 h 1715080"/>
                  <a:gd name="connsiteX6" fmla="*/ 0 w 1290561"/>
                  <a:gd name="connsiteY6" fmla="*/ 1621976 h 1715080"/>
                  <a:gd name="connsiteX0" fmla="*/ 0 w 1305767"/>
                  <a:gd name="connsiteY0" fmla="*/ 1624647 h 1715080"/>
                  <a:gd name="connsiteX1" fmla="*/ 487013 w 1305767"/>
                  <a:gd name="connsiteY1" fmla="*/ 1320942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15080"/>
                  <a:gd name="connsiteX1" fmla="*/ 473609 w 1305767"/>
                  <a:gd name="connsiteY1" fmla="*/ 1385988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23096"/>
                  <a:gd name="connsiteX1" fmla="*/ 473609 w 1305767"/>
                  <a:gd name="connsiteY1" fmla="*/ 1385988 h 1723096"/>
                  <a:gd name="connsiteX2" fmla="*/ 961663 w 1305767"/>
                  <a:gd name="connsiteY2" fmla="*/ 1723095 h 1723096"/>
                  <a:gd name="connsiteX3" fmla="*/ 1305767 w 1305767"/>
                  <a:gd name="connsiteY3" fmla="*/ 705830 h 1723096"/>
                  <a:gd name="connsiteX4" fmla="*/ 790219 w 1305767"/>
                  <a:gd name="connsiteY4" fmla="*/ 0 h 1723096"/>
                  <a:gd name="connsiteX5" fmla="*/ 69698 w 1305767"/>
                  <a:gd name="connsiteY5" fmla="*/ 616252 h 1723096"/>
                  <a:gd name="connsiteX6" fmla="*/ 0 w 1305767"/>
                  <a:gd name="connsiteY6" fmla="*/ 1624647 h 1723096"/>
                  <a:gd name="connsiteX0" fmla="*/ 0 w 1351380"/>
                  <a:gd name="connsiteY0" fmla="*/ 1632661 h 1723095"/>
                  <a:gd name="connsiteX1" fmla="*/ 519222 w 1351380"/>
                  <a:gd name="connsiteY1" fmla="*/ 1385988 h 1723095"/>
                  <a:gd name="connsiteX2" fmla="*/ 1007276 w 1351380"/>
                  <a:gd name="connsiteY2" fmla="*/ 1723095 h 1723095"/>
                  <a:gd name="connsiteX3" fmla="*/ 1351380 w 1351380"/>
                  <a:gd name="connsiteY3" fmla="*/ 705830 h 1723095"/>
                  <a:gd name="connsiteX4" fmla="*/ 835832 w 1351380"/>
                  <a:gd name="connsiteY4" fmla="*/ 0 h 1723095"/>
                  <a:gd name="connsiteX5" fmla="*/ 115311 w 1351380"/>
                  <a:gd name="connsiteY5" fmla="*/ 616252 h 1723095"/>
                  <a:gd name="connsiteX6" fmla="*/ 0 w 1351380"/>
                  <a:gd name="connsiteY6" fmla="*/ 1632661 h 172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380" h="1723095">
                    <a:moveTo>
                      <a:pt x="0" y="1632661"/>
                    </a:moveTo>
                    <a:lnTo>
                      <a:pt x="519222" y="1385988"/>
                    </a:lnTo>
                    <a:lnTo>
                      <a:pt x="1007276" y="1723095"/>
                    </a:lnTo>
                    <a:lnTo>
                      <a:pt x="1351380" y="705830"/>
                    </a:lnTo>
                    <a:lnTo>
                      <a:pt x="835832" y="0"/>
                    </a:lnTo>
                    <a:lnTo>
                      <a:pt x="115311" y="616252"/>
                    </a:lnTo>
                    <a:lnTo>
                      <a:pt x="0" y="1632661"/>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47" name="Text Box 10"/>
              <p:cNvSpPr txBox="1">
                <a:spLocks noChangeArrowheads="1"/>
              </p:cNvSpPr>
              <p:nvPr/>
            </p:nvSpPr>
            <p:spPr bwMode="auto">
              <a:xfrm rot="17744282">
                <a:off x="6423985" y="1471296"/>
                <a:ext cx="983494" cy="7581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 Refl.</a:t>
                </a:r>
                <a:endParaRPr kumimoji="0" lang="de-DE" altLang="de-DE" sz="100" i="0" u="none" strike="noStrike" cap="none" normalizeH="0" baseline="0" dirty="0">
                  <a:ln>
                    <a:noFill/>
                  </a:ln>
                  <a:solidFill>
                    <a:schemeClr val="tx1"/>
                  </a:solidFill>
                  <a:effectLst/>
                  <a:latin typeface="Arial" pitchFamily="34" charset="0"/>
                  <a:cs typeface="Arial" pitchFamily="34" charset="0"/>
                </a:endParaRPr>
              </a:p>
            </p:txBody>
          </p:sp>
        </p:grpSp>
        <p:grpSp>
          <p:nvGrpSpPr>
            <p:cNvPr id="42" name="Gruppieren 41"/>
            <p:cNvGrpSpPr/>
            <p:nvPr/>
          </p:nvGrpSpPr>
          <p:grpSpPr>
            <a:xfrm>
              <a:off x="4713546" y="2210718"/>
              <a:ext cx="2495837" cy="3698328"/>
              <a:chOff x="4713546" y="2210718"/>
              <a:chExt cx="2495837" cy="3698328"/>
            </a:xfrm>
          </p:grpSpPr>
          <p:sp>
            <p:nvSpPr>
              <p:cNvPr id="44" name="Freeform 3"/>
              <p:cNvSpPr>
                <a:spLocks/>
              </p:cNvSpPr>
              <p:nvPr/>
            </p:nvSpPr>
            <p:spPr bwMode="auto">
              <a:xfrm>
                <a:off x="4713546" y="2210718"/>
                <a:ext cx="2495837" cy="3698328"/>
              </a:xfrm>
              <a:custGeom>
                <a:avLst/>
                <a:gdLst>
                  <a:gd name="T0" fmla="*/ 2688687 w 3507552"/>
                  <a:gd name="T1" fmla="*/ 4323516 h 6038193"/>
                  <a:gd name="T2" fmla="*/ 2907051 w 3507552"/>
                  <a:gd name="T3" fmla="*/ 4773892 h 6038193"/>
                  <a:gd name="T4" fmla="*/ 3507552 w 3507552"/>
                  <a:gd name="T5" fmla="*/ 4678358 h 6038193"/>
                  <a:gd name="T6" fmla="*/ 212795 w 3507552"/>
                  <a:gd name="T7" fmla="*/ 4146331 h 6038193"/>
                  <a:gd name="T8" fmla="*/ 2230781 w 3507552"/>
                  <a:gd name="T9" fmla="*/ 141889 h 6038193"/>
                  <a:gd name="T10" fmla="*/ 2766808 w 3507552"/>
                  <a:gd name="T11" fmla="*/ 0 h 6038193"/>
                  <a:gd name="T12" fmla="*/ 3176712 w 3507552"/>
                  <a:gd name="T13" fmla="*/ 457200 h 6038193"/>
                  <a:gd name="T14" fmla="*/ 1079898 w 3507552"/>
                  <a:gd name="T15" fmla="*/ 3767958 h 6038193"/>
                  <a:gd name="T16" fmla="*/ 2688687 w 3507552"/>
                  <a:gd name="T17" fmla="*/ 4323516 h 6038193"/>
                  <a:gd name="connsiteX0" fmla="*/ 2544580 w 3312122"/>
                  <a:gd name="connsiteY0" fmla="*/ 4192128 h 5312932"/>
                  <a:gd name="connsiteX1" fmla="*/ 2711621 w 3312122"/>
                  <a:gd name="connsiteY1" fmla="*/ 4773892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4580 w 3312122"/>
                  <a:gd name="connsiteY0" fmla="*/ 4192128 h 5312932"/>
                  <a:gd name="connsiteX1" fmla="*/ 3096545 w 3312122"/>
                  <a:gd name="connsiteY1" fmla="*/ 4236395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1531 w 3180764"/>
                  <a:gd name="connsiteY0" fmla="*/ 4192128 h 4642871"/>
                  <a:gd name="connsiteX1" fmla="*/ 3093496 w 3180764"/>
                  <a:gd name="connsiteY1" fmla="*/ 4236395 h 4642871"/>
                  <a:gd name="connsiteX2" fmla="*/ 3180764 w 3180764"/>
                  <a:gd name="connsiteY2" fmla="*/ 3675029 h 4642871"/>
                  <a:gd name="connsiteX3" fmla="*/ 14316 w 3180764"/>
                  <a:gd name="connsiteY3" fmla="*/ 4146331 h 4642871"/>
                  <a:gd name="connsiteX4" fmla="*/ 2032302 w 3180764"/>
                  <a:gd name="connsiteY4" fmla="*/ 141889 h 4642871"/>
                  <a:gd name="connsiteX5" fmla="*/ 2568329 w 3180764"/>
                  <a:gd name="connsiteY5" fmla="*/ 0 h 4642871"/>
                  <a:gd name="connsiteX6" fmla="*/ 2978233 w 3180764"/>
                  <a:gd name="connsiteY6" fmla="*/ 457200 h 4642871"/>
                  <a:gd name="connsiteX7" fmla="*/ 881419 w 3180764"/>
                  <a:gd name="connsiteY7" fmla="*/ 3767958 h 4642871"/>
                  <a:gd name="connsiteX8" fmla="*/ 2541531 w 3180764"/>
                  <a:gd name="connsiteY8" fmla="*/ 4192128 h 4642871"/>
                  <a:gd name="connsiteX0" fmla="*/ 2541531 w 3299560"/>
                  <a:gd name="connsiteY0" fmla="*/ 4192128 h 4905639"/>
                  <a:gd name="connsiteX1" fmla="*/ 3093496 w 3299560"/>
                  <a:gd name="connsiteY1" fmla="*/ 4236395 h 4905639"/>
                  <a:gd name="connsiteX2" fmla="*/ 3180764 w 3299560"/>
                  <a:gd name="connsiteY2" fmla="*/ 3675029 h 4905639"/>
                  <a:gd name="connsiteX3" fmla="*/ 14316 w 3299560"/>
                  <a:gd name="connsiteY3" fmla="*/ 4146331 h 4905639"/>
                  <a:gd name="connsiteX4" fmla="*/ 2032302 w 3299560"/>
                  <a:gd name="connsiteY4" fmla="*/ 141889 h 4905639"/>
                  <a:gd name="connsiteX5" fmla="*/ 2568329 w 3299560"/>
                  <a:gd name="connsiteY5" fmla="*/ 0 h 4905639"/>
                  <a:gd name="connsiteX6" fmla="*/ 2978233 w 3299560"/>
                  <a:gd name="connsiteY6" fmla="*/ 457200 h 4905639"/>
                  <a:gd name="connsiteX7" fmla="*/ 881419 w 3299560"/>
                  <a:gd name="connsiteY7" fmla="*/ 3767958 h 4905639"/>
                  <a:gd name="connsiteX8" fmla="*/ 2541531 w 3299560"/>
                  <a:gd name="connsiteY8" fmla="*/ 4192128 h 4905639"/>
                  <a:gd name="connsiteX0" fmla="*/ 2532707 w 3288757"/>
                  <a:gd name="connsiteY0" fmla="*/ 4192128 h 5014456"/>
                  <a:gd name="connsiteX1" fmla="*/ 3084672 w 3288757"/>
                  <a:gd name="connsiteY1" fmla="*/ 4236395 h 5014456"/>
                  <a:gd name="connsiteX2" fmla="*/ 3171940 w 3288757"/>
                  <a:gd name="connsiteY2" fmla="*/ 3675029 h 5014456"/>
                  <a:gd name="connsiteX3" fmla="*/ 5492 w 3288757"/>
                  <a:gd name="connsiteY3" fmla="*/ 4146331 h 5014456"/>
                  <a:gd name="connsiteX4" fmla="*/ 2023478 w 3288757"/>
                  <a:gd name="connsiteY4" fmla="*/ 141889 h 5014456"/>
                  <a:gd name="connsiteX5" fmla="*/ 2559505 w 3288757"/>
                  <a:gd name="connsiteY5" fmla="*/ 0 h 5014456"/>
                  <a:gd name="connsiteX6" fmla="*/ 2969409 w 3288757"/>
                  <a:gd name="connsiteY6" fmla="*/ 457200 h 5014456"/>
                  <a:gd name="connsiteX7" fmla="*/ 872595 w 3288757"/>
                  <a:gd name="connsiteY7" fmla="*/ 3767958 h 5014456"/>
                  <a:gd name="connsiteX8" fmla="*/ 2532707 w 3288757"/>
                  <a:gd name="connsiteY8" fmla="*/ 4192128 h 5014456"/>
                  <a:gd name="connsiteX0" fmla="*/ 2532707 w 3288756"/>
                  <a:gd name="connsiteY0" fmla="*/ 4192128 h 5014455"/>
                  <a:gd name="connsiteX1" fmla="*/ 3084672 w 3288756"/>
                  <a:gd name="connsiteY1" fmla="*/ 4236395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10333 w 3288756"/>
                  <a:gd name="connsiteY1" fmla="*/ 4200563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68240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68240 h 5014455"/>
                  <a:gd name="connsiteX0" fmla="*/ 2540951 w 3273905"/>
                  <a:gd name="connsiteY0" fmla="*/ 4168240 h 4905638"/>
                  <a:gd name="connsiteX1" fmla="*/ 3144238 w 3273905"/>
                  <a:gd name="connsiteY1" fmla="*/ 4176674 h 4905638"/>
                  <a:gd name="connsiteX2" fmla="*/ 3154523 w 3273905"/>
                  <a:gd name="connsiteY2" fmla="*/ 3675029 h 4905638"/>
                  <a:gd name="connsiteX3" fmla="*/ 13736 w 3273905"/>
                  <a:gd name="connsiteY3" fmla="*/ 4146331 h 4905638"/>
                  <a:gd name="connsiteX4" fmla="*/ 2031722 w 3273905"/>
                  <a:gd name="connsiteY4" fmla="*/ 141889 h 4905638"/>
                  <a:gd name="connsiteX5" fmla="*/ 2567749 w 3273905"/>
                  <a:gd name="connsiteY5" fmla="*/ 0 h 4905638"/>
                  <a:gd name="connsiteX6" fmla="*/ 2977653 w 3273905"/>
                  <a:gd name="connsiteY6" fmla="*/ 457200 h 4905638"/>
                  <a:gd name="connsiteX7" fmla="*/ 880839 w 3273905"/>
                  <a:gd name="connsiteY7" fmla="*/ 3767958 h 4905638"/>
                  <a:gd name="connsiteX8" fmla="*/ 2540951 w 3273905"/>
                  <a:gd name="connsiteY8" fmla="*/ 4168240 h 4905638"/>
                  <a:gd name="connsiteX0" fmla="*/ 2540951 w 3528987"/>
                  <a:gd name="connsiteY0" fmla="*/ 4168240 h 4740330"/>
                  <a:gd name="connsiteX1" fmla="*/ 3144238 w 3528987"/>
                  <a:gd name="connsiteY1" fmla="*/ 4176674 h 4740330"/>
                  <a:gd name="connsiteX2" fmla="*/ 3154523 w 3528987"/>
                  <a:gd name="connsiteY2" fmla="*/ 3675029 h 4740330"/>
                  <a:gd name="connsiteX3" fmla="*/ 13736 w 3528987"/>
                  <a:gd name="connsiteY3" fmla="*/ 4146331 h 4740330"/>
                  <a:gd name="connsiteX4" fmla="*/ 2031722 w 3528987"/>
                  <a:gd name="connsiteY4" fmla="*/ 141889 h 4740330"/>
                  <a:gd name="connsiteX5" fmla="*/ 2567749 w 3528987"/>
                  <a:gd name="connsiteY5" fmla="*/ 0 h 4740330"/>
                  <a:gd name="connsiteX6" fmla="*/ 2977653 w 3528987"/>
                  <a:gd name="connsiteY6" fmla="*/ 457200 h 4740330"/>
                  <a:gd name="connsiteX7" fmla="*/ 880839 w 3528987"/>
                  <a:gd name="connsiteY7" fmla="*/ 3767958 h 4740330"/>
                  <a:gd name="connsiteX8" fmla="*/ 2540951 w 3528987"/>
                  <a:gd name="connsiteY8" fmla="*/ 4168240 h 4740330"/>
                  <a:gd name="connsiteX0" fmla="*/ 2540951 w 3528986"/>
                  <a:gd name="connsiteY0" fmla="*/ 4168240 h 4740330"/>
                  <a:gd name="connsiteX1" fmla="*/ 3144238 w 3528986"/>
                  <a:gd name="connsiteY1" fmla="*/ 4176674 h 4740330"/>
                  <a:gd name="connsiteX2" fmla="*/ 3154523 w 3528986"/>
                  <a:gd name="connsiteY2" fmla="*/ 3675029 h 4740330"/>
                  <a:gd name="connsiteX3" fmla="*/ 13736 w 3528986"/>
                  <a:gd name="connsiteY3" fmla="*/ 4146331 h 4740330"/>
                  <a:gd name="connsiteX4" fmla="*/ 2031722 w 3528986"/>
                  <a:gd name="connsiteY4" fmla="*/ 141889 h 4740330"/>
                  <a:gd name="connsiteX5" fmla="*/ 2567749 w 3528986"/>
                  <a:gd name="connsiteY5" fmla="*/ 0 h 4740330"/>
                  <a:gd name="connsiteX6" fmla="*/ 2977653 w 3528986"/>
                  <a:gd name="connsiteY6" fmla="*/ 457200 h 4740330"/>
                  <a:gd name="connsiteX7" fmla="*/ 880839 w 3528986"/>
                  <a:gd name="connsiteY7" fmla="*/ 3767958 h 4740330"/>
                  <a:gd name="connsiteX8" fmla="*/ 2540951 w 3528986"/>
                  <a:gd name="connsiteY8" fmla="*/ 4168240 h 4740330"/>
                  <a:gd name="connsiteX0" fmla="*/ 2529461 w 3510646"/>
                  <a:gd name="connsiteY0" fmla="*/ 4168240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1 w 3510646"/>
                  <a:gd name="connsiteY8" fmla="*/ 4168240 h 4943563"/>
                  <a:gd name="connsiteX0" fmla="*/ 2529462 w 3510646"/>
                  <a:gd name="connsiteY0" fmla="*/ 4156296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2 w 3510646"/>
                  <a:gd name="connsiteY8" fmla="*/ 4156296 h 4943563"/>
                  <a:gd name="connsiteX0" fmla="*/ 2542421 w 3591180"/>
                  <a:gd name="connsiteY0" fmla="*/ 4156296 h 4782347"/>
                  <a:gd name="connsiteX1" fmla="*/ 3145707 w 3591180"/>
                  <a:gd name="connsiteY1" fmla="*/ 4176674 h 4782347"/>
                  <a:gd name="connsiteX2" fmla="*/ 3220147 w 3591180"/>
                  <a:gd name="connsiteY2" fmla="*/ 3746695 h 4782347"/>
                  <a:gd name="connsiteX3" fmla="*/ 15205 w 3591180"/>
                  <a:gd name="connsiteY3" fmla="*/ 4146331 h 4782347"/>
                  <a:gd name="connsiteX4" fmla="*/ 2033191 w 3591180"/>
                  <a:gd name="connsiteY4" fmla="*/ 141889 h 4782347"/>
                  <a:gd name="connsiteX5" fmla="*/ 2569218 w 3591180"/>
                  <a:gd name="connsiteY5" fmla="*/ 0 h 4782347"/>
                  <a:gd name="connsiteX6" fmla="*/ 2979122 w 3591180"/>
                  <a:gd name="connsiteY6" fmla="*/ 457200 h 4782347"/>
                  <a:gd name="connsiteX7" fmla="*/ 882308 w 3591180"/>
                  <a:gd name="connsiteY7" fmla="*/ 3767958 h 4782347"/>
                  <a:gd name="connsiteX8" fmla="*/ 2542421 w 3591180"/>
                  <a:gd name="connsiteY8" fmla="*/ 4156296 h 4782347"/>
                  <a:gd name="connsiteX0" fmla="*/ 2542421 w 3591181"/>
                  <a:gd name="connsiteY0" fmla="*/ 4156296 h 4782346"/>
                  <a:gd name="connsiteX1" fmla="*/ 3132877 w 3591181"/>
                  <a:gd name="connsiteY1" fmla="*/ 4176675 h 4782346"/>
                  <a:gd name="connsiteX2" fmla="*/ 3220147 w 3591181"/>
                  <a:gd name="connsiteY2" fmla="*/ 3746695 h 4782346"/>
                  <a:gd name="connsiteX3" fmla="*/ 15205 w 3591181"/>
                  <a:gd name="connsiteY3" fmla="*/ 4146331 h 4782346"/>
                  <a:gd name="connsiteX4" fmla="*/ 2033191 w 3591181"/>
                  <a:gd name="connsiteY4" fmla="*/ 141889 h 4782346"/>
                  <a:gd name="connsiteX5" fmla="*/ 2569218 w 3591181"/>
                  <a:gd name="connsiteY5" fmla="*/ 0 h 4782346"/>
                  <a:gd name="connsiteX6" fmla="*/ 2979122 w 3591181"/>
                  <a:gd name="connsiteY6" fmla="*/ 457200 h 4782346"/>
                  <a:gd name="connsiteX7" fmla="*/ 882308 w 3591181"/>
                  <a:gd name="connsiteY7" fmla="*/ 3767958 h 4782346"/>
                  <a:gd name="connsiteX8" fmla="*/ 2542421 w 3591181"/>
                  <a:gd name="connsiteY8" fmla="*/ 4156296 h 4782346"/>
                  <a:gd name="connsiteX0" fmla="*/ 2542421 w 3591182"/>
                  <a:gd name="connsiteY0" fmla="*/ 4156296 h 4774805"/>
                  <a:gd name="connsiteX1" fmla="*/ 3132877 w 3591182"/>
                  <a:gd name="connsiteY1" fmla="*/ 4176675 h 4774805"/>
                  <a:gd name="connsiteX2" fmla="*/ 3220148 w 3591182"/>
                  <a:gd name="connsiteY2" fmla="*/ 3734004 h 4774805"/>
                  <a:gd name="connsiteX3" fmla="*/ 15205 w 3591182"/>
                  <a:gd name="connsiteY3" fmla="*/ 4146331 h 4774805"/>
                  <a:gd name="connsiteX4" fmla="*/ 2033191 w 3591182"/>
                  <a:gd name="connsiteY4" fmla="*/ 141889 h 4774805"/>
                  <a:gd name="connsiteX5" fmla="*/ 2569218 w 3591182"/>
                  <a:gd name="connsiteY5" fmla="*/ 0 h 4774805"/>
                  <a:gd name="connsiteX6" fmla="*/ 2979122 w 3591182"/>
                  <a:gd name="connsiteY6" fmla="*/ 457200 h 4774805"/>
                  <a:gd name="connsiteX7" fmla="*/ 882308 w 3591182"/>
                  <a:gd name="connsiteY7" fmla="*/ 3767958 h 4774805"/>
                  <a:gd name="connsiteX8" fmla="*/ 2542421 w 3591182"/>
                  <a:gd name="connsiteY8" fmla="*/ 4156296 h 4774805"/>
                  <a:gd name="connsiteX0" fmla="*/ 2542421 w 3591183"/>
                  <a:gd name="connsiteY0" fmla="*/ 4156296 h 4748752"/>
                  <a:gd name="connsiteX1" fmla="*/ 3132877 w 3591183"/>
                  <a:gd name="connsiteY1" fmla="*/ 4176675 h 4748752"/>
                  <a:gd name="connsiteX2" fmla="*/ 3220149 w 3591183"/>
                  <a:gd name="connsiteY2" fmla="*/ 3689587 h 4748752"/>
                  <a:gd name="connsiteX3" fmla="*/ 15205 w 3591183"/>
                  <a:gd name="connsiteY3" fmla="*/ 4146331 h 4748752"/>
                  <a:gd name="connsiteX4" fmla="*/ 2033191 w 3591183"/>
                  <a:gd name="connsiteY4" fmla="*/ 141889 h 4748752"/>
                  <a:gd name="connsiteX5" fmla="*/ 2569218 w 3591183"/>
                  <a:gd name="connsiteY5" fmla="*/ 0 h 4748752"/>
                  <a:gd name="connsiteX6" fmla="*/ 2979122 w 3591183"/>
                  <a:gd name="connsiteY6" fmla="*/ 457200 h 4748752"/>
                  <a:gd name="connsiteX7" fmla="*/ 882308 w 3591183"/>
                  <a:gd name="connsiteY7" fmla="*/ 3767958 h 4748752"/>
                  <a:gd name="connsiteX8" fmla="*/ 2542421 w 3591183"/>
                  <a:gd name="connsiteY8" fmla="*/ 4156296 h 4748752"/>
                  <a:gd name="connsiteX0" fmla="*/ 2542421 w 3591183"/>
                  <a:gd name="connsiteY0" fmla="*/ 4156296 h 4759853"/>
                  <a:gd name="connsiteX1" fmla="*/ 3132877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56296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30151 w 3572184"/>
                  <a:gd name="connsiteY0" fmla="*/ 4142759 h 4927571"/>
                  <a:gd name="connsiteX1" fmla="*/ 3113792 w 3572184"/>
                  <a:gd name="connsiteY1" fmla="*/ 4176675 h 4927571"/>
                  <a:gd name="connsiteX2" fmla="*/ 3207880 w 3572184"/>
                  <a:gd name="connsiteY2" fmla="*/ 3708624 h 4927571"/>
                  <a:gd name="connsiteX3" fmla="*/ 2935 w 3572184"/>
                  <a:gd name="connsiteY3" fmla="*/ 4146331 h 4927571"/>
                  <a:gd name="connsiteX4" fmla="*/ 2020921 w 3572184"/>
                  <a:gd name="connsiteY4" fmla="*/ 141889 h 4927571"/>
                  <a:gd name="connsiteX5" fmla="*/ 2556948 w 3572184"/>
                  <a:gd name="connsiteY5" fmla="*/ 0 h 4927571"/>
                  <a:gd name="connsiteX6" fmla="*/ 2966852 w 3572184"/>
                  <a:gd name="connsiteY6" fmla="*/ 457200 h 4927571"/>
                  <a:gd name="connsiteX7" fmla="*/ 870038 w 3572184"/>
                  <a:gd name="connsiteY7" fmla="*/ 3767958 h 4927571"/>
                  <a:gd name="connsiteX8" fmla="*/ 2530151 w 3572184"/>
                  <a:gd name="connsiteY8" fmla="*/ 4142759 h 492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2184" h="4927571">
                    <a:moveTo>
                      <a:pt x="2530151" y="4142759"/>
                    </a:moveTo>
                    <a:lnTo>
                      <a:pt x="3113792" y="4176675"/>
                    </a:lnTo>
                    <a:lnTo>
                      <a:pt x="3207880" y="3708624"/>
                    </a:lnTo>
                    <a:cubicBezTo>
                      <a:pt x="4912701" y="5331235"/>
                      <a:pt x="85284" y="5182729"/>
                      <a:pt x="2935" y="4146331"/>
                    </a:cubicBezTo>
                    <a:cubicBezTo>
                      <a:pt x="-79414" y="3109933"/>
                      <a:pt x="1595252" y="1198179"/>
                      <a:pt x="2020921" y="141889"/>
                    </a:cubicBezTo>
                    <a:lnTo>
                      <a:pt x="2556948" y="0"/>
                    </a:lnTo>
                    <a:lnTo>
                      <a:pt x="2966852" y="457200"/>
                    </a:lnTo>
                    <a:cubicBezTo>
                      <a:pt x="2746135" y="1277007"/>
                      <a:pt x="942822" y="3153698"/>
                      <a:pt x="870038" y="3767958"/>
                    </a:cubicBezTo>
                    <a:cubicBezTo>
                      <a:pt x="797255" y="4382218"/>
                      <a:pt x="2730906" y="4369903"/>
                      <a:pt x="2530151" y="4142759"/>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45" name="Text Box 8"/>
              <p:cNvSpPr txBox="1">
                <a:spLocks noChangeArrowheads="1"/>
              </p:cNvSpPr>
              <p:nvPr/>
            </p:nvSpPr>
            <p:spPr bwMode="auto">
              <a:xfrm rot="18039432">
                <a:off x="4710300" y="3448271"/>
                <a:ext cx="2232886" cy="64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Projektphase</a:t>
                </a:r>
                <a:endParaRPr kumimoji="0" lang="de-DE" altLang="de-DE" sz="800" i="0" u="none" strike="noStrike" cap="none" normalizeH="0" baseline="0" dirty="0">
                  <a:ln>
                    <a:noFill/>
                  </a:ln>
                  <a:solidFill>
                    <a:schemeClr val="tx1"/>
                  </a:solidFill>
                  <a:effectLst/>
                  <a:latin typeface="Arial" pitchFamily="34" charset="0"/>
                  <a:cs typeface="Arial" pitchFamily="34" charset="0"/>
                </a:endParaRPr>
              </a:p>
            </p:txBody>
          </p:sp>
        </p:grpSp>
        <p:sp>
          <p:nvSpPr>
            <p:cNvPr id="43" name="Ellipse 42"/>
            <p:cNvSpPr/>
            <p:nvPr/>
          </p:nvSpPr>
          <p:spPr>
            <a:xfrm>
              <a:off x="6585442" y="5057089"/>
              <a:ext cx="466905" cy="46690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
            </a:p>
          </p:txBody>
        </p:sp>
      </p:grpSp>
      <p:sp>
        <p:nvSpPr>
          <p:cNvPr id="56" name="Rechteck 55"/>
          <p:cNvSpPr/>
          <p:nvPr/>
        </p:nvSpPr>
        <p:spPr>
          <a:xfrm>
            <a:off x="4605530" y="1192380"/>
            <a:ext cx="1920240" cy="5225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Kran</a:t>
            </a:r>
          </a:p>
        </p:txBody>
      </p:sp>
      <p:sp>
        <p:nvSpPr>
          <p:cNvPr id="57" name="Rechteck 56"/>
          <p:cNvSpPr/>
          <p:nvPr/>
        </p:nvSpPr>
        <p:spPr>
          <a:xfrm>
            <a:off x="357066" y="3520374"/>
            <a:ext cx="1920240" cy="522514"/>
          </a:xfrm>
          <a:prstGeom prst="rect">
            <a:avLst/>
          </a:prstGeom>
          <a:gradFill>
            <a:gsLst>
              <a:gs pos="6000">
                <a:schemeClr val="accent3"/>
              </a:gs>
              <a:gs pos="12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Kresse</a:t>
            </a:r>
          </a:p>
        </p:txBody>
      </p:sp>
      <p:sp>
        <p:nvSpPr>
          <p:cNvPr id="58" name="Rechteck 57"/>
          <p:cNvSpPr/>
          <p:nvPr/>
        </p:nvSpPr>
        <p:spPr>
          <a:xfrm>
            <a:off x="357066" y="4293807"/>
            <a:ext cx="1920240" cy="522514"/>
          </a:xfrm>
          <a:prstGeom prst="rect">
            <a:avLst/>
          </a:prstGeom>
          <a:gradFill>
            <a:gsLst>
              <a:gs pos="45000">
                <a:schemeClr val="accent3"/>
              </a:gs>
              <a:gs pos="59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Reaktionstest</a:t>
            </a:r>
          </a:p>
        </p:txBody>
      </p:sp>
      <p:sp>
        <p:nvSpPr>
          <p:cNvPr id="70" name="Rechteck 69"/>
          <p:cNvSpPr/>
          <p:nvPr/>
        </p:nvSpPr>
        <p:spPr>
          <a:xfrm>
            <a:off x="222934" y="1798370"/>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8x</a:t>
            </a:r>
          </a:p>
          <a:p>
            <a:pPr algn="ctr"/>
            <a:r>
              <a:rPr lang="de-DE" dirty="0"/>
              <a:t>(Raum knapp)</a:t>
            </a:r>
          </a:p>
        </p:txBody>
      </p:sp>
      <p:sp>
        <p:nvSpPr>
          <p:cNvPr id="60" name="Rechteck 59"/>
          <p:cNvSpPr/>
          <p:nvPr/>
        </p:nvSpPr>
        <p:spPr>
          <a:xfrm>
            <a:off x="3135777" y="6072193"/>
            <a:ext cx="1299791" cy="594683"/>
          </a:xfrm>
          <a:prstGeom prst="rect">
            <a:avLst/>
          </a:prstGeom>
          <a:solidFill>
            <a:srgbClr val="0070C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Technisches Zeichnen 1</a:t>
            </a:r>
          </a:p>
        </p:txBody>
      </p:sp>
      <p:sp>
        <p:nvSpPr>
          <p:cNvPr id="66" name="Rechteck 65"/>
          <p:cNvSpPr/>
          <p:nvPr/>
        </p:nvSpPr>
        <p:spPr>
          <a:xfrm>
            <a:off x="4605531" y="5315432"/>
            <a:ext cx="1299790" cy="594683"/>
          </a:xfrm>
          <a:prstGeom prst="rect">
            <a:avLst/>
          </a:prstGeom>
          <a:solidFill>
            <a:srgbClr val="0070C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Hebel-gesetz</a:t>
            </a:r>
          </a:p>
        </p:txBody>
      </p:sp>
      <p:sp>
        <p:nvSpPr>
          <p:cNvPr id="67" name="Rechteck 66"/>
          <p:cNvSpPr/>
          <p:nvPr/>
        </p:nvSpPr>
        <p:spPr>
          <a:xfrm>
            <a:off x="4605531" y="4535854"/>
            <a:ext cx="1299790" cy="594683"/>
          </a:xfrm>
          <a:prstGeom prst="rect">
            <a:avLst/>
          </a:prstGeom>
          <a:solidFill>
            <a:srgbClr val="0070C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Getriebe 1</a:t>
            </a:r>
          </a:p>
        </p:txBody>
      </p:sp>
      <p:sp>
        <p:nvSpPr>
          <p:cNvPr id="68" name="Rechteck 67"/>
          <p:cNvSpPr/>
          <p:nvPr/>
        </p:nvSpPr>
        <p:spPr>
          <a:xfrm>
            <a:off x="6057265" y="6072191"/>
            <a:ext cx="1323230" cy="594683"/>
          </a:xfrm>
          <a:prstGeom prst="rect">
            <a:avLst/>
          </a:prstGeom>
          <a:solidFill>
            <a:srgbClr val="0070C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Schaltung 1</a:t>
            </a:r>
          </a:p>
        </p:txBody>
      </p:sp>
      <p:sp>
        <p:nvSpPr>
          <p:cNvPr id="69" name="Rechteck 68"/>
          <p:cNvSpPr/>
          <p:nvPr/>
        </p:nvSpPr>
        <p:spPr>
          <a:xfrm>
            <a:off x="7527734" y="6072190"/>
            <a:ext cx="1327934" cy="594683"/>
          </a:xfrm>
          <a:prstGeom prst="rect">
            <a:avLst/>
          </a:prstGeom>
          <a:solidFill>
            <a:srgbClr val="0070C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µC 1</a:t>
            </a:r>
          </a:p>
        </p:txBody>
      </p:sp>
      <p:sp>
        <p:nvSpPr>
          <p:cNvPr id="73" name="Rechteck 72"/>
          <p:cNvSpPr/>
          <p:nvPr/>
        </p:nvSpPr>
        <p:spPr>
          <a:xfrm>
            <a:off x="4605531" y="6072189"/>
            <a:ext cx="1299790" cy="594683"/>
          </a:xfrm>
          <a:prstGeom prst="rect">
            <a:avLst/>
          </a:prstGeom>
          <a:solidFill>
            <a:srgbClr val="0070C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Statik 1</a:t>
            </a:r>
          </a:p>
        </p:txBody>
      </p:sp>
      <p:sp>
        <p:nvSpPr>
          <p:cNvPr id="74" name="Rechteck 73"/>
          <p:cNvSpPr/>
          <p:nvPr/>
        </p:nvSpPr>
        <p:spPr>
          <a:xfrm>
            <a:off x="6066291" y="5315432"/>
            <a:ext cx="1314204" cy="594683"/>
          </a:xfrm>
          <a:prstGeom prst="rect">
            <a:avLst/>
          </a:prstGeom>
          <a:solidFill>
            <a:srgbClr val="0070C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Löten 1</a:t>
            </a:r>
          </a:p>
        </p:txBody>
      </p:sp>
      <p:sp>
        <p:nvSpPr>
          <p:cNvPr id="75" name="Rechteck 74"/>
          <p:cNvSpPr/>
          <p:nvPr/>
        </p:nvSpPr>
        <p:spPr>
          <a:xfrm>
            <a:off x="4605530" y="3710205"/>
            <a:ext cx="1299790" cy="594683"/>
          </a:xfrm>
          <a:prstGeom prst="rect">
            <a:avLst/>
          </a:prstGeom>
          <a:solidFill>
            <a:srgbClr val="0070C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Getriebe 2</a:t>
            </a:r>
          </a:p>
        </p:txBody>
      </p:sp>
      <p:sp>
        <p:nvSpPr>
          <p:cNvPr id="76" name="Rechteck 75"/>
          <p:cNvSpPr/>
          <p:nvPr/>
        </p:nvSpPr>
        <p:spPr>
          <a:xfrm>
            <a:off x="1666023" y="6072190"/>
            <a:ext cx="1299792" cy="594683"/>
          </a:xfrm>
          <a:prstGeom prst="rect">
            <a:avLst/>
          </a:prstGeom>
          <a:solidFill>
            <a:schemeClr val="accent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Tabellen-kalkulation</a:t>
            </a:r>
          </a:p>
        </p:txBody>
      </p:sp>
      <p:sp>
        <p:nvSpPr>
          <p:cNvPr id="77" name="Rechteck 76"/>
          <p:cNvSpPr/>
          <p:nvPr/>
        </p:nvSpPr>
        <p:spPr>
          <a:xfrm>
            <a:off x="215197" y="6072189"/>
            <a:ext cx="1308486" cy="594683"/>
          </a:xfrm>
          <a:prstGeom prst="rect">
            <a:avLst/>
          </a:prstGeom>
          <a:solidFill>
            <a:schemeClr val="accent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Forschen 1</a:t>
            </a:r>
          </a:p>
        </p:txBody>
      </p:sp>
      <p:sp>
        <p:nvSpPr>
          <p:cNvPr id="78" name="Rechteck 77"/>
          <p:cNvSpPr/>
          <p:nvPr/>
        </p:nvSpPr>
        <p:spPr>
          <a:xfrm>
            <a:off x="6068570" y="4527974"/>
            <a:ext cx="1314204" cy="594683"/>
          </a:xfrm>
          <a:prstGeom prst="rect">
            <a:avLst/>
          </a:prstGeom>
          <a:solidFill>
            <a:srgbClr val="0070C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Multimeter 1</a:t>
            </a:r>
          </a:p>
        </p:txBody>
      </p:sp>
    </p:spTree>
    <p:extLst>
      <p:ext uri="{BB962C8B-B14F-4D97-AF65-F5344CB8AC3E}">
        <p14:creationId xmlns:p14="http://schemas.microsoft.com/office/powerpoint/2010/main" val="2512763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hteck 1"/>
          <p:cNvSpPr/>
          <p:nvPr/>
        </p:nvSpPr>
        <p:spPr>
          <a:xfrm>
            <a:off x="222934" y="1790353"/>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8x</a:t>
            </a:r>
          </a:p>
        </p:txBody>
      </p:sp>
      <p:sp>
        <p:nvSpPr>
          <p:cNvPr id="5" name="Rechteck 4"/>
          <p:cNvSpPr/>
          <p:nvPr/>
        </p:nvSpPr>
        <p:spPr>
          <a:xfrm>
            <a:off x="222934" y="2605362"/>
            <a:ext cx="2190016" cy="27100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grpSp>
        <p:nvGrpSpPr>
          <p:cNvPr id="29" name="Gruppieren 28"/>
          <p:cNvGrpSpPr/>
          <p:nvPr/>
        </p:nvGrpSpPr>
        <p:grpSpPr>
          <a:xfrm>
            <a:off x="9840162" y="708975"/>
            <a:ext cx="2848204" cy="2400018"/>
            <a:chOff x="6302708" y="490115"/>
            <a:chExt cx="2226056" cy="1875769"/>
          </a:xfrm>
        </p:grpSpPr>
        <p:sp>
          <p:nvSpPr>
            <p:cNvPr id="30" name="Richtungspfeil 11"/>
            <p:cNvSpPr/>
            <p:nvPr/>
          </p:nvSpPr>
          <p:spPr>
            <a:xfrm rot="16777811">
              <a:off x="5735598" y="1057225"/>
              <a:ext cx="1572381" cy="438162"/>
            </a:xfrm>
            <a:prstGeom prst="homePlate">
              <a:avLst>
                <a:gd name="adj" fmla="val 6463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31" name="Richtungspfeil 12"/>
            <p:cNvSpPr/>
            <p:nvPr/>
          </p:nvSpPr>
          <p:spPr>
            <a:xfrm rot="16777811">
              <a:off x="6328162" y="1157769"/>
              <a:ext cx="1572380" cy="438162"/>
            </a:xfrm>
            <a:prstGeom prst="homePlate">
              <a:avLst>
                <a:gd name="adj" fmla="val 64634"/>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dirty="0"/>
            </a:p>
          </p:txBody>
        </p:sp>
        <p:sp>
          <p:nvSpPr>
            <p:cNvPr id="32" name="Richtungspfeil 13"/>
            <p:cNvSpPr/>
            <p:nvPr/>
          </p:nvSpPr>
          <p:spPr>
            <a:xfrm rot="16777811">
              <a:off x="6928011" y="1262622"/>
              <a:ext cx="1572381" cy="438162"/>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33" name="Richtungspfeil 43"/>
            <p:cNvSpPr/>
            <p:nvPr/>
          </p:nvSpPr>
          <p:spPr>
            <a:xfrm rot="16777811">
              <a:off x="7525006" y="1362126"/>
              <a:ext cx="1569353" cy="438163"/>
            </a:xfrm>
            <a:prstGeom prst="homePlate">
              <a:avLst>
                <a:gd name="adj" fmla="val 64634"/>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34" name="Textfeld 33"/>
            <p:cNvSpPr txBox="1"/>
            <p:nvPr/>
          </p:nvSpPr>
          <p:spPr>
            <a:xfrm rot="16777811">
              <a:off x="6623151" y="1353925"/>
              <a:ext cx="954622" cy="288657"/>
            </a:xfrm>
            <a:prstGeom prst="rect">
              <a:avLst/>
            </a:prstGeom>
            <a:noFill/>
            <a:ln>
              <a:noFill/>
            </a:ln>
          </p:spPr>
          <p:txBody>
            <a:bodyPr wrap="none" rtlCol="0">
              <a:spAutoFit/>
            </a:bodyPr>
            <a:lstStyle/>
            <a:p>
              <a:r>
                <a:rPr lang="de-DE" b="1" dirty="0">
                  <a:solidFill>
                    <a:schemeClr val="bg1"/>
                  </a:solidFill>
                </a:rPr>
                <a:t>Entwickeln</a:t>
              </a:r>
            </a:p>
          </p:txBody>
        </p:sp>
        <p:sp>
          <p:nvSpPr>
            <p:cNvPr id="35" name="Textfeld 34"/>
            <p:cNvSpPr txBox="1"/>
            <p:nvPr/>
          </p:nvSpPr>
          <p:spPr>
            <a:xfrm rot="16777811">
              <a:off x="6094431" y="1252172"/>
              <a:ext cx="812699" cy="288657"/>
            </a:xfrm>
            <a:prstGeom prst="rect">
              <a:avLst/>
            </a:prstGeom>
            <a:noFill/>
            <a:ln>
              <a:noFill/>
            </a:ln>
          </p:spPr>
          <p:txBody>
            <a:bodyPr wrap="none" rtlCol="0">
              <a:spAutoFit/>
            </a:bodyPr>
            <a:lstStyle/>
            <a:p>
              <a:r>
                <a:rPr lang="de-DE" b="1" dirty="0">
                  <a:solidFill>
                    <a:schemeClr val="bg1"/>
                  </a:solidFill>
                </a:rPr>
                <a:t>Forschen</a:t>
              </a:r>
            </a:p>
          </p:txBody>
        </p:sp>
        <p:sp>
          <p:nvSpPr>
            <p:cNvPr id="36" name="Textfeld 35"/>
            <p:cNvSpPr txBox="1"/>
            <p:nvPr/>
          </p:nvSpPr>
          <p:spPr>
            <a:xfrm rot="16777811">
              <a:off x="7152944" y="1455914"/>
              <a:ext cx="1097146" cy="288657"/>
            </a:xfrm>
            <a:prstGeom prst="rect">
              <a:avLst/>
            </a:prstGeom>
            <a:noFill/>
            <a:ln>
              <a:noFill/>
            </a:ln>
          </p:spPr>
          <p:txBody>
            <a:bodyPr wrap="none" rtlCol="0">
              <a:spAutoFit/>
            </a:bodyPr>
            <a:lstStyle/>
            <a:p>
              <a:r>
                <a:rPr lang="de-DE" b="1" dirty="0">
                  <a:solidFill>
                    <a:schemeClr val="bg1"/>
                  </a:solidFill>
                </a:rPr>
                <a:t>Organisation</a:t>
              </a:r>
            </a:p>
          </p:txBody>
        </p:sp>
        <p:sp>
          <p:nvSpPr>
            <p:cNvPr id="37" name="Textfeld 36"/>
            <p:cNvSpPr txBox="1"/>
            <p:nvPr/>
          </p:nvSpPr>
          <p:spPr>
            <a:xfrm rot="16777811">
              <a:off x="7795692" y="1544420"/>
              <a:ext cx="998872" cy="288657"/>
            </a:xfrm>
            <a:prstGeom prst="rect">
              <a:avLst/>
            </a:prstGeom>
            <a:noFill/>
            <a:ln>
              <a:noFill/>
            </a:ln>
          </p:spPr>
          <p:txBody>
            <a:bodyPr wrap="none" rtlCol="0">
              <a:spAutoFit/>
            </a:bodyPr>
            <a:lstStyle/>
            <a:p>
              <a:r>
                <a:rPr lang="de-DE" b="1" dirty="0">
                  <a:solidFill>
                    <a:schemeClr val="bg1"/>
                  </a:solidFill>
                </a:rPr>
                <a:t>Mündigkeit</a:t>
              </a:r>
            </a:p>
          </p:txBody>
        </p:sp>
      </p:grpSp>
      <p:grpSp>
        <p:nvGrpSpPr>
          <p:cNvPr id="38" name="Gruppieren 37"/>
          <p:cNvGrpSpPr/>
          <p:nvPr/>
        </p:nvGrpSpPr>
        <p:grpSpPr>
          <a:xfrm>
            <a:off x="-2886890" y="2478086"/>
            <a:ext cx="2283024" cy="2078113"/>
            <a:chOff x="1441569" y="951329"/>
            <a:chExt cx="5853235" cy="5327883"/>
          </a:xfrm>
        </p:grpSpPr>
        <p:grpSp>
          <p:nvGrpSpPr>
            <p:cNvPr id="39" name="Gruppieren 38"/>
            <p:cNvGrpSpPr/>
            <p:nvPr/>
          </p:nvGrpSpPr>
          <p:grpSpPr>
            <a:xfrm>
              <a:off x="1441569" y="5088279"/>
              <a:ext cx="990631" cy="1190933"/>
              <a:chOff x="1441569" y="5088279"/>
              <a:chExt cx="990631" cy="1190933"/>
            </a:xfrm>
          </p:grpSpPr>
          <p:sp>
            <p:nvSpPr>
              <p:cNvPr id="50" name="Freeform 4"/>
              <p:cNvSpPr>
                <a:spLocks/>
              </p:cNvSpPr>
              <p:nvPr/>
            </p:nvSpPr>
            <p:spPr bwMode="auto">
              <a:xfrm>
                <a:off x="1441569" y="5088279"/>
                <a:ext cx="970013" cy="1190933"/>
              </a:xfrm>
              <a:custGeom>
                <a:avLst/>
                <a:gdLst>
                  <a:gd name="T0" fmla="*/ 0 w 1185797"/>
                  <a:gd name="T1" fmla="*/ 1182414 h 1418897"/>
                  <a:gd name="T2" fmla="*/ 299544 w 1185797"/>
                  <a:gd name="T3" fmla="*/ 189186 h 1418897"/>
                  <a:gd name="T4" fmla="*/ 914400 w 1185797"/>
                  <a:gd name="T5" fmla="*/ 0 h 1418897"/>
                  <a:gd name="T6" fmla="*/ 1185797 w 1185797"/>
                  <a:gd name="T7" fmla="*/ 406813 h 1418897"/>
                  <a:gd name="T8" fmla="*/ 1008993 w 1185797"/>
                  <a:gd name="T9" fmla="*/ 1418897 h 1418897"/>
                  <a:gd name="T10" fmla="*/ 0 w 1185797"/>
                  <a:gd name="T11" fmla="*/ 1182414 h 1418897"/>
                  <a:gd name="connsiteX0" fmla="*/ 0 w 1357180"/>
                  <a:gd name="connsiteY0" fmla="*/ 1153407 h 1418897"/>
                  <a:gd name="connsiteX1" fmla="*/ 470927 w 1357180"/>
                  <a:gd name="connsiteY1" fmla="*/ 189186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153407 h 1418897"/>
                  <a:gd name="connsiteX1" fmla="*/ 564408 w 1357180"/>
                  <a:gd name="connsiteY1" fmla="*/ 73154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269438 h 1534928"/>
                  <a:gd name="connsiteX1" fmla="*/ 564408 w 1357180"/>
                  <a:gd name="connsiteY1" fmla="*/ 189185 h 1534928"/>
                  <a:gd name="connsiteX2" fmla="*/ 1210426 w 1357180"/>
                  <a:gd name="connsiteY2" fmla="*/ 0 h 1534928"/>
                  <a:gd name="connsiteX3" fmla="*/ 1357180 w 1357180"/>
                  <a:gd name="connsiteY3" fmla="*/ 522844 h 1534928"/>
                  <a:gd name="connsiteX4" fmla="*/ 1180376 w 1357180"/>
                  <a:gd name="connsiteY4" fmla="*/ 1534928 h 1534928"/>
                  <a:gd name="connsiteX5" fmla="*/ 0 w 1357180"/>
                  <a:gd name="connsiteY5" fmla="*/ 1269438 h 1534928"/>
                  <a:gd name="connsiteX0" fmla="*/ 0 w 1388340"/>
                  <a:gd name="connsiteY0" fmla="*/ 1269438 h 1534928"/>
                  <a:gd name="connsiteX1" fmla="*/ 564408 w 1388340"/>
                  <a:gd name="connsiteY1" fmla="*/ 189185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269438 h 1534928"/>
                  <a:gd name="connsiteX1" fmla="*/ 564408 w 1388340"/>
                  <a:gd name="connsiteY1" fmla="*/ 137341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321282 h 1586772"/>
                  <a:gd name="connsiteX1" fmla="*/ 564408 w 1388340"/>
                  <a:gd name="connsiteY1" fmla="*/ 189185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44875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25342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8340" h="1586772">
                    <a:moveTo>
                      <a:pt x="0" y="1321282"/>
                    </a:moveTo>
                    <a:lnTo>
                      <a:pt x="525342" y="189186"/>
                    </a:lnTo>
                    <a:lnTo>
                      <a:pt x="1210426" y="0"/>
                    </a:lnTo>
                    <a:lnTo>
                      <a:pt x="1388340" y="458657"/>
                    </a:lnTo>
                    <a:lnTo>
                      <a:pt x="1180376" y="1586772"/>
                    </a:lnTo>
                    <a:lnTo>
                      <a:pt x="0" y="1321282"/>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51" name="Text Box 6"/>
              <p:cNvSpPr txBox="1">
                <a:spLocks noChangeArrowheads="1"/>
              </p:cNvSpPr>
              <p:nvPr/>
            </p:nvSpPr>
            <p:spPr bwMode="auto">
              <a:xfrm rot="17282728">
                <a:off x="1613265" y="5336329"/>
                <a:ext cx="771943" cy="8659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Aus-blick</a:t>
                </a:r>
                <a:endParaRPr kumimoji="0" lang="de-DE" altLang="de-DE" sz="800" i="0" u="none" strike="noStrike" cap="none" normalizeH="0" baseline="0" dirty="0">
                  <a:ln>
                    <a:noFill/>
                  </a:ln>
                  <a:solidFill>
                    <a:schemeClr val="tx1"/>
                  </a:solidFill>
                  <a:effectLst/>
                  <a:latin typeface="Arial" pitchFamily="34" charset="0"/>
                  <a:cs typeface="Arial" pitchFamily="34" charset="0"/>
                </a:endParaRPr>
              </a:p>
            </p:txBody>
          </p:sp>
        </p:grpSp>
        <p:grpSp>
          <p:nvGrpSpPr>
            <p:cNvPr id="40" name="Gruppieren 39"/>
            <p:cNvGrpSpPr/>
            <p:nvPr/>
          </p:nvGrpSpPr>
          <p:grpSpPr>
            <a:xfrm>
              <a:off x="1814661" y="4310015"/>
              <a:ext cx="5114346" cy="1069918"/>
              <a:chOff x="1814661" y="4310015"/>
              <a:chExt cx="5114346" cy="1069918"/>
            </a:xfrm>
          </p:grpSpPr>
          <p:sp>
            <p:nvSpPr>
              <p:cNvPr id="48" name="Freeform 5"/>
              <p:cNvSpPr>
                <a:spLocks/>
              </p:cNvSpPr>
              <p:nvPr/>
            </p:nvSpPr>
            <p:spPr bwMode="auto">
              <a:xfrm>
                <a:off x="1814661" y="4310015"/>
                <a:ext cx="5114346" cy="1069918"/>
              </a:xfrm>
              <a:custGeom>
                <a:avLst/>
                <a:gdLst>
                  <a:gd name="T0" fmla="*/ 0 w 7570979"/>
                  <a:gd name="T1" fmla="*/ 1734207 h 2301765"/>
                  <a:gd name="T2" fmla="*/ 725214 w 7570979"/>
                  <a:gd name="T3" fmla="*/ 1497724 h 2301765"/>
                  <a:gd name="T4" fmla="*/ 882869 w 7570979"/>
                  <a:gd name="T5" fmla="*/ 1970689 h 2301765"/>
                  <a:gd name="T6" fmla="*/ 6385035 w 7570979"/>
                  <a:gd name="T7" fmla="*/ 1891862 h 2301765"/>
                  <a:gd name="T8" fmla="*/ 6653049 w 7570979"/>
                  <a:gd name="T9" fmla="*/ 2301765 h 2301765"/>
                  <a:gd name="T10" fmla="*/ 7236373 w 7570979"/>
                  <a:gd name="T11" fmla="*/ 2081048 h 2301765"/>
                  <a:gd name="T12" fmla="*/ 0 w 7570979"/>
                  <a:gd name="T13" fmla="*/ 1734207 h 2301765"/>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653049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65480 w 7605494"/>
                  <a:gd name="connsiteY3" fmla="*/ 1345967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81061 w 7605494"/>
                  <a:gd name="connsiteY3" fmla="*/ 1476501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886405"/>
                  <a:gd name="connsiteX1" fmla="*/ 725214 w 7605494"/>
                  <a:gd name="connsiteY1" fmla="*/ 937325 h 1886405"/>
                  <a:gd name="connsiteX2" fmla="*/ 882869 w 7605494"/>
                  <a:gd name="connsiteY2" fmla="*/ 1410290 h 1886405"/>
                  <a:gd name="connsiteX3" fmla="*/ 6681061 w 7605494"/>
                  <a:gd name="connsiteY3" fmla="*/ 1476501 h 1886405"/>
                  <a:gd name="connsiteX4" fmla="*/ 6902335 w 7605494"/>
                  <a:gd name="connsiteY4" fmla="*/ 1886405 h 1886405"/>
                  <a:gd name="connsiteX5" fmla="*/ 7594719 w 7605494"/>
                  <a:gd name="connsiteY5" fmla="*/ 1520648 h 1886405"/>
                  <a:gd name="connsiteX6" fmla="*/ 0 w 7605494"/>
                  <a:gd name="connsiteY6" fmla="*/ 1173808 h 1886405"/>
                  <a:gd name="connsiteX0" fmla="*/ 0 w 7527702"/>
                  <a:gd name="connsiteY0" fmla="*/ 1083314 h 1795911"/>
                  <a:gd name="connsiteX1" fmla="*/ 725214 w 7527702"/>
                  <a:gd name="connsiteY1" fmla="*/ 846831 h 1795911"/>
                  <a:gd name="connsiteX2" fmla="*/ 882869 w 7527702"/>
                  <a:gd name="connsiteY2" fmla="*/ 1319796 h 1795911"/>
                  <a:gd name="connsiteX3" fmla="*/ 6681061 w 7527702"/>
                  <a:gd name="connsiteY3" fmla="*/ 1386007 h 1795911"/>
                  <a:gd name="connsiteX4" fmla="*/ 6902335 w 7527702"/>
                  <a:gd name="connsiteY4" fmla="*/ 1795911 h 1795911"/>
                  <a:gd name="connsiteX5" fmla="*/ 7516819 w 7527702"/>
                  <a:gd name="connsiteY5" fmla="*/ 1647712 h 1795911"/>
                  <a:gd name="connsiteX6" fmla="*/ 0 w 7527702"/>
                  <a:gd name="connsiteY6" fmla="*/ 1083314 h 1795911"/>
                  <a:gd name="connsiteX0" fmla="*/ 0 w 7527703"/>
                  <a:gd name="connsiteY0" fmla="*/ 1083314 h 1795911"/>
                  <a:gd name="connsiteX1" fmla="*/ 725214 w 7527703"/>
                  <a:gd name="connsiteY1" fmla="*/ 846831 h 1795911"/>
                  <a:gd name="connsiteX2" fmla="*/ 882869 w 7527703"/>
                  <a:gd name="connsiteY2" fmla="*/ 1319796 h 1795911"/>
                  <a:gd name="connsiteX3" fmla="*/ 6681062 w 7527703"/>
                  <a:gd name="connsiteY3" fmla="*/ 1386007 h 1795911"/>
                  <a:gd name="connsiteX4" fmla="*/ 6902335 w 7527703"/>
                  <a:gd name="connsiteY4" fmla="*/ 1795911 h 1795911"/>
                  <a:gd name="connsiteX5" fmla="*/ 7516819 w 7527703"/>
                  <a:gd name="connsiteY5" fmla="*/ 1647712 h 1795911"/>
                  <a:gd name="connsiteX6" fmla="*/ 0 w 7527703"/>
                  <a:gd name="connsiteY6" fmla="*/ 1083314 h 1795911"/>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228619"/>
                  <a:gd name="connsiteY0" fmla="*/ 1538428 h 2251025"/>
                  <a:gd name="connsiteX1" fmla="*/ 725214 w 7228619"/>
                  <a:gd name="connsiteY1" fmla="*/ 1301945 h 2251025"/>
                  <a:gd name="connsiteX2" fmla="*/ 882869 w 7228619"/>
                  <a:gd name="connsiteY2" fmla="*/ 1774910 h 2251025"/>
                  <a:gd name="connsiteX3" fmla="*/ 6681062 w 7228619"/>
                  <a:gd name="connsiteY3" fmla="*/ 1841121 h 2251025"/>
                  <a:gd name="connsiteX4" fmla="*/ 6902335 w 7228619"/>
                  <a:gd name="connsiteY4" fmla="*/ 2251025 h 2251025"/>
                  <a:gd name="connsiteX5" fmla="*/ 7217296 w 7228619"/>
                  <a:gd name="connsiteY5" fmla="*/ 1173319 h 2251025"/>
                  <a:gd name="connsiteX6" fmla="*/ 0 w 7228619"/>
                  <a:gd name="connsiteY6" fmla="*/ 1538428 h 2251025"/>
                  <a:gd name="connsiteX0" fmla="*/ 0 w 7217296"/>
                  <a:gd name="connsiteY0" fmla="*/ 1090175 h 1802772"/>
                  <a:gd name="connsiteX1" fmla="*/ 725214 w 7217296"/>
                  <a:gd name="connsiteY1" fmla="*/ 853692 h 1802772"/>
                  <a:gd name="connsiteX2" fmla="*/ 882869 w 7217296"/>
                  <a:gd name="connsiteY2" fmla="*/ 1326657 h 1802772"/>
                  <a:gd name="connsiteX3" fmla="*/ 6681062 w 7217296"/>
                  <a:gd name="connsiteY3" fmla="*/ 1392868 h 1802772"/>
                  <a:gd name="connsiteX4" fmla="*/ 6902335 w 7217296"/>
                  <a:gd name="connsiteY4" fmla="*/ 1802772 h 1802772"/>
                  <a:gd name="connsiteX5" fmla="*/ 7217296 w 7217296"/>
                  <a:gd name="connsiteY5" fmla="*/ 725066 h 1802772"/>
                  <a:gd name="connsiteX6" fmla="*/ 0 w 7217296"/>
                  <a:gd name="connsiteY6" fmla="*/ 1090175 h 1802772"/>
                  <a:gd name="connsiteX0" fmla="*/ 0 w 7223105"/>
                  <a:gd name="connsiteY0" fmla="*/ 1090175 h 1392868"/>
                  <a:gd name="connsiteX1" fmla="*/ 725214 w 7223105"/>
                  <a:gd name="connsiteY1" fmla="*/ 853692 h 1392868"/>
                  <a:gd name="connsiteX2" fmla="*/ 882869 w 7223105"/>
                  <a:gd name="connsiteY2" fmla="*/ 1326657 h 1392868"/>
                  <a:gd name="connsiteX3" fmla="*/ 6681062 w 7223105"/>
                  <a:gd name="connsiteY3" fmla="*/ 1392868 h 1392868"/>
                  <a:gd name="connsiteX4" fmla="*/ 7223105 w 7223105"/>
                  <a:gd name="connsiteY4" fmla="*/ 1241387 h 1392868"/>
                  <a:gd name="connsiteX5" fmla="*/ 7217296 w 7223105"/>
                  <a:gd name="connsiteY5" fmla="*/ 725066 h 1392868"/>
                  <a:gd name="connsiteX6" fmla="*/ 0 w 7223105"/>
                  <a:gd name="connsiteY6" fmla="*/ 1090175 h 1392868"/>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642572 w 7223105"/>
                  <a:gd name="connsiteY3" fmla="*/ 1213702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319970"/>
                  <a:gd name="connsiteY0" fmla="*/ 1058619 h 1295101"/>
                  <a:gd name="connsiteX1" fmla="*/ 725214 w 7319970"/>
                  <a:gd name="connsiteY1" fmla="*/ 822136 h 1295101"/>
                  <a:gd name="connsiteX2" fmla="*/ 882869 w 7319970"/>
                  <a:gd name="connsiteY2" fmla="*/ 1295101 h 1295101"/>
                  <a:gd name="connsiteX3" fmla="*/ 6642572 w 7319970"/>
                  <a:gd name="connsiteY3" fmla="*/ 1182146 h 1295101"/>
                  <a:gd name="connsiteX4" fmla="*/ 7223105 w 7319970"/>
                  <a:gd name="connsiteY4" fmla="*/ 1209831 h 1295101"/>
                  <a:gd name="connsiteX5" fmla="*/ 7319942 w 7319970"/>
                  <a:gd name="connsiteY5" fmla="*/ 765177 h 1295101"/>
                  <a:gd name="connsiteX6" fmla="*/ 0 w 7319970"/>
                  <a:gd name="connsiteY6" fmla="*/ 1058619 h 1295101"/>
                  <a:gd name="connsiteX0" fmla="*/ 0 w 7319941"/>
                  <a:gd name="connsiteY0" fmla="*/ 1058619 h 1295101"/>
                  <a:gd name="connsiteX1" fmla="*/ 725214 w 7319941"/>
                  <a:gd name="connsiteY1" fmla="*/ 822136 h 1295101"/>
                  <a:gd name="connsiteX2" fmla="*/ 882869 w 7319941"/>
                  <a:gd name="connsiteY2" fmla="*/ 1295101 h 1295101"/>
                  <a:gd name="connsiteX3" fmla="*/ 6642572 w 7319941"/>
                  <a:gd name="connsiteY3" fmla="*/ 1182146 h 1295101"/>
                  <a:gd name="connsiteX4" fmla="*/ 7223105 w 7319941"/>
                  <a:gd name="connsiteY4" fmla="*/ 1209831 h 1295101"/>
                  <a:gd name="connsiteX5" fmla="*/ 7319942 w 7319941"/>
                  <a:gd name="connsiteY5" fmla="*/ 765177 h 1295101"/>
                  <a:gd name="connsiteX6" fmla="*/ 0 w 7319941"/>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141958 h 1378440"/>
                  <a:gd name="connsiteX1" fmla="*/ 725214 w 7319942"/>
                  <a:gd name="connsiteY1" fmla="*/ 905475 h 1378440"/>
                  <a:gd name="connsiteX2" fmla="*/ 882869 w 7319942"/>
                  <a:gd name="connsiteY2" fmla="*/ 1378440 h 1378440"/>
                  <a:gd name="connsiteX3" fmla="*/ 6642572 w 7319942"/>
                  <a:gd name="connsiteY3" fmla="*/ 1265485 h 1378440"/>
                  <a:gd name="connsiteX4" fmla="*/ 7223105 w 7319942"/>
                  <a:gd name="connsiteY4" fmla="*/ 1293170 h 1378440"/>
                  <a:gd name="connsiteX5" fmla="*/ 7319942 w 7319942"/>
                  <a:gd name="connsiteY5" fmla="*/ 848516 h 1378440"/>
                  <a:gd name="connsiteX6" fmla="*/ 0 w 7319942"/>
                  <a:gd name="connsiteY6" fmla="*/ 1141958 h 1378440"/>
                  <a:gd name="connsiteX0" fmla="*/ 0 w 7319942"/>
                  <a:gd name="connsiteY0" fmla="*/ 1189052 h 1425534"/>
                  <a:gd name="connsiteX1" fmla="*/ 725214 w 7319942"/>
                  <a:gd name="connsiteY1" fmla="*/ 952569 h 1425534"/>
                  <a:gd name="connsiteX2" fmla="*/ 882869 w 7319942"/>
                  <a:gd name="connsiteY2" fmla="*/ 1425534 h 1425534"/>
                  <a:gd name="connsiteX3" fmla="*/ 6642572 w 7319942"/>
                  <a:gd name="connsiteY3" fmla="*/ 1312579 h 1425534"/>
                  <a:gd name="connsiteX4" fmla="*/ 7223105 w 7319942"/>
                  <a:gd name="connsiteY4" fmla="*/ 1340264 h 1425534"/>
                  <a:gd name="connsiteX5" fmla="*/ 7319942 w 7319942"/>
                  <a:gd name="connsiteY5" fmla="*/ 895610 h 1425534"/>
                  <a:gd name="connsiteX6" fmla="*/ 0 w 7319942"/>
                  <a:gd name="connsiteY6" fmla="*/ 1189052 h 142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9942" h="1425534">
                    <a:moveTo>
                      <a:pt x="0" y="1189052"/>
                    </a:moveTo>
                    <a:lnTo>
                      <a:pt x="725214" y="952569"/>
                    </a:lnTo>
                    <a:lnTo>
                      <a:pt x="882869" y="1425534"/>
                    </a:lnTo>
                    <a:cubicBezTo>
                      <a:pt x="1852550" y="355874"/>
                      <a:pt x="6123633" y="904930"/>
                      <a:pt x="6642572" y="1312579"/>
                    </a:cubicBezTo>
                    <a:lnTo>
                      <a:pt x="7223105" y="1340264"/>
                    </a:lnTo>
                    <a:lnTo>
                      <a:pt x="7319942" y="895610"/>
                    </a:lnTo>
                    <a:cubicBezTo>
                      <a:pt x="6475399" y="78334"/>
                      <a:pt x="755230" y="-748210"/>
                      <a:pt x="0" y="1189052"/>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49" name="Text Box 7"/>
              <p:cNvSpPr txBox="1">
                <a:spLocks noChangeArrowheads="1"/>
              </p:cNvSpPr>
              <p:nvPr/>
            </p:nvSpPr>
            <p:spPr bwMode="auto">
              <a:xfrm rot="21303001">
                <a:off x="2657531" y="4473840"/>
                <a:ext cx="1898485" cy="686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Qualifizierung</a:t>
                </a:r>
                <a:endParaRPr kumimoji="0" lang="de-DE" altLang="de-DE" sz="100" i="0" u="none" strike="noStrike" cap="none" normalizeH="0" baseline="0" dirty="0">
                  <a:ln>
                    <a:noFill/>
                  </a:ln>
                  <a:solidFill>
                    <a:schemeClr val="tx1"/>
                  </a:solidFill>
                  <a:effectLst/>
                  <a:latin typeface="Arial" pitchFamily="34" charset="0"/>
                  <a:cs typeface="Arial" pitchFamily="34" charset="0"/>
                </a:endParaRPr>
              </a:p>
            </p:txBody>
          </p:sp>
        </p:grpSp>
        <p:grpSp>
          <p:nvGrpSpPr>
            <p:cNvPr id="41" name="Gruppieren 40"/>
            <p:cNvGrpSpPr/>
            <p:nvPr/>
          </p:nvGrpSpPr>
          <p:grpSpPr>
            <a:xfrm>
              <a:off x="6275934" y="951329"/>
              <a:ext cx="1018870" cy="1532948"/>
              <a:chOff x="6275934" y="951329"/>
              <a:chExt cx="1018870" cy="1532948"/>
            </a:xfrm>
          </p:grpSpPr>
          <p:sp>
            <p:nvSpPr>
              <p:cNvPr id="46" name="Freeform 9"/>
              <p:cNvSpPr>
                <a:spLocks/>
              </p:cNvSpPr>
              <p:nvPr/>
            </p:nvSpPr>
            <p:spPr bwMode="auto">
              <a:xfrm rot="756605">
                <a:off x="6275934" y="951329"/>
                <a:ext cx="944192" cy="1532948"/>
              </a:xfrm>
              <a:custGeom>
                <a:avLst/>
                <a:gdLst>
                  <a:gd name="T0" fmla="*/ 31531 w 1166648"/>
                  <a:gd name="T1" fmla="*/ 1355835 h 1450428"/>
                  <a:gd name="T2" fmla="*/ 567558 w 1166648"/>
                  <a:gd name="T3" fmla="*/ 1056290 h 1450428"/>
                  <a:gd name="T4" fmla="*/ 1087821 w 1166648"/>
                  <a:gd name="T5" fmla="*/ 1450428 h 1450428"/>
                  <a:gd name="T6" fmla="*/ 1166648 w 1166648"/>
                  <a:gd name="T7" fmla="*/ 457200 h 1450428"/>
                  <a:gd name="T8" fmla="*/ 599090 w 1166648"/>
                  <a:gd name="T9" fmla="*/ 0 h 1450428"/>
                  <a:gd name="T10" fmla="*/ 0 w 1166648"/>
                  <a:gd name="T11" fmla="*/ 457200 h 1450428"/>
                  <a:gd name="T12" fmla="*/ 31531 w 1166648"/>
                  <a:gd name="T13" fmla="*/ 1355835 h 1450428"/>
                  <a:gd name="connsiteX0" fmla="*/ 31531 w 1386311"/>
                  <a:gd name="connsiteY0" fmla="*/ 1355835 h 1450428"/>
                  <a:gd name="connsiteX1" fmla="*/ 567558 w 1386311"/>
                  <a:gd name="connsiteY1" fmla="*/ 1056290 h 1450428"/>
                  <a:gd name="connsiteX2" fmla="*/ 1087821 w 1386311"/>
                  <a:gd name="connsiteY2" fmla="*/ 1450428 h 1450428"/>
                  <a:gd name="connsiteX3" fmla="*/ 1386312 w 1386311"/>
                  <a:gd name="connsiteY3" fmla="*/ 441178 h 1450428"/>
                  <a:gd name="connsiteX4" fmla="*/ 599090 w 1386311"/>
                  <a:gd name="connsiteY4" fmla="*/ 0 h 1450428"/>
                  <a:gd name="connsiteX5" fmla="*/ 0 w 1386311"/>
                  <a:gd name="connsiteY5" fmla="*/ 457200 h 1450428"/>
                  <a:gd name="connsiteX6" fmla="*/ 31531 w 1386311"/>
                  <a:gd name="connsiteY6" fmla="*/ 1355835 h 1450428"/>
                  <a:gd name="connsiteX0" fmla="*/ 31531 w 1386312"/>
                  <a:gd name="connsiteY0" fmla="*/ 1620488 h 1715081"/>
                  <a:gd name="connsiteX1" fmla="*/ 567558 w 1386312"/>
                  <a:gd name="connsiteY1" fmla="*/ 1320943 h 1715081"/>
                  <a:gd name="connsiteX2" fmla="*/ 1087821 w 1386312"/>
                  <a:gd name="connsiteY2" fmla="*/ 1715081 h 1715081"/>
                  <a:gd name="connsiteX3" fmla="*/ 1386312 w 1386312"/>
                  <a:gd name="connsiteY3" fmla="*/ 705831 h 1715081"/>
                  <a:gd name="connsiteX4" fmla="*/ 870764 w 1386312"/>
                  <a:gd name="connsiteY4" fmla="*/ 1 h 1715081"/>
                  <a:gd name="connsiteX5" fmla="*/ 0 w 1386312"/>
                  <a:gd name="connsiteY5" fmla="*/ 721853 h 1715081"/>
                  <a:gd name="connsiteX6" fmla="*/ 31531 w 1386312"/>
                  <a:gd name="connsiteY6" fmla="*/ 1620488 h 1715081"/>
                  <a:gd name="connsiteX0" fmla="*/ 0 w 1354781"/>
                  <a:gd name="connsiteY0" fmla="*/ 1620487 h 1715080"/>
                  <a:gd name="connsiteX1" fmla="*/ 536027 w 1354781"/>
                  <a:gd name="connsiteY1" fmla="*/ 1320942 h 1715080"/>
                  <a:gd name="connsiteX2" fmla="*/ 1056290 w 1354781"/>
                  <a:gd name="connsiteY2" fmla="*/ 1715080 h 1715080"/>
                  <a:gd name="connsiteX3" fmla="*/ 1354781 w 1354781"/>
                  <a:gd name="connsiteY3" fmla="*/ 705830 h 1715080"/>
                  <a:gd name="connsiteX4" fmla="*/ 839233 w 1354781"/>
                  <a:gd name="connsiteY4" fmla="*/ 0 h 1715080"/>
                  <a:gd name="connsiteX5" fmla="*/ 118712 w 1354781"/>
                  <a:gd name="connsiteY5" fmla="*/ 616252 h 1715080"/>
                  <a:gd name="connsiteX6" fmla="*/ 0 w 1354781"/>
                  <a:gd name="connsiteY6" fmla="*/ 1620487 h 1715080"/>
                  <a:gd name="connsiteX0" fmla="*/ 0 w 1290561"/>
                  <a:gd name="connsiteY0" fmla="*/ 1621976 h 1715080"/>
                  <a:gd name="connsiteX1" fmla="*/ 471807 w 1290561"/>
                  <a:gd name="connsiteY1" fmla="*/ 1320942 h 1715080"/>
                  <a:gd name="connsiteX2" fmla="*/ 992070 w 1290561"/>
                  <a:gd name="connsiteY2" fmla="*/ 1715080 h 1715080"/>
                  <a:gd name="connsiteX3" fmla="*/ 1290561 w 1290561"/>
                  <a:gd name="connsiteY3" fmla="*/ 705830 h 1715080"/>
                  <a:gd name="connsiteX4" fmla="*/ 775013 w 1290561"/>
                  <a:gd name="connsiteY4" fmla="*/ 0 h 1715080"/>
                  <a:gd name="connsiteX5" fmla="*/ 54492 w 1290561"/>
                  <a:gd name="connsiteY5" fmla="*/ 616252 h 1715080"/>
                  <a:gd name="connsiteX6" fmla="*/ 0 w 1290561"/>
                  <a:gd name="connsiteY6" fmla="*/ 1621976 h 1715080"/>
                  <a:gd name="connsiteX0" fmla="*/ 0 w 1305767"/>
                  <a:gd name="connsiteY0" fmla="*/ 1624647 h 1715080"/>
                  <a:gd name="connsiteX1" fmla="*/ 487013 w 1305767"/>
                  <a:gd name="connsiteY1" fmla="*/ 1320942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15080"/>
                  <a:gd name="connsiteX1" fmla="*/ 473609 w 1305767"/>
                  <a:gd name="connsiteY1" fmla="*/ 1385988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23096"/>
                  <a:gd name="connsiteX1" fmla="*/ 473609 w 1305767"/>
                  <a:gd name="connsiteY1" fmla="*/ 1385988 h 1723096"/>
                  <a:gd name="connsiteX2" fmla="*/ 961663 w 1305767"/>
                  <a:gd name="connsiteY2" fmla="*/ 1723095 h 1723096"/>
                  <a:gd name="connsiteX3" fmla="*/ 1305767 w 1305767"/>
                  <a:gd name="connsiteY3" fmla="*/ 705830 h 1723096"/>
                  <a:gd name="connsiteX4" fmla="*/ 790219 w 1305767"/>
                  <a:gd name="connsiteY4" fmla="*/ 0 h 1723096"/>
                  <a:gd name="connsiteX5" fmla="*/ 69698 w 1305767"/>
                  <a:gd name="connsiteY5" fmla="*/ 616252 h 1723096"/>
                  <a:gd name="connsiteX6" fmla="*/ 0 w 1305767"/>
                  <a:gd name="connsiteY6" fmla="*/ 1624647 h 1723096"/>
                  <a:gd name="connsiteX0" fmla="*/ 0 w 1351380"/>
                  <a:gd name="connsiteY0" fmla="*/ 1632661 h 1723095"/>
                  <a:gd name="connsiteX1" fmla="*/ 519222 w 1351380"/>
                  <a:gd name="connsiteY1" fmla="*/ 1385988 h 1723095"/>
                  <a:gd name="connsiteX2" fmla="*/ 1007276 w 1351380"/>
                  <a:gd name="connsiteY2" fmla="*/ 1723095 h 1723095"/>
                  <a:gd name="connsiteX3" fmla="*/ 1351380 w 1351380"/>
                  <a:gd name="connsiteY3" fmla="*/ 705830 h 1723095"/>
                  <a:gd name="connsiteX4" fmla="*/ 835832 w 1351380"/>
                  <a:gd name="connsiteY4" fmla="*/ 0 h 1723095"/>
                  <a:gd name="connsiteX5" fmla="*/ 115311 w 1351380"/>
                  <a:gd name="connsiteY5" fmla="*/ 616252 h 1723095"/>
                  <a:gd name="connsiteX6" fmla="*/ 0 w 1351380"/>
                  <a:gd name="connsiteY6" fmla="*/ 1632661 h 172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380" h="1723095">
                    <a:moveTo>
                      <a:pt x="0" y="1632661"/>
                    </a:moveTo>
                    <a:lnTo>
                      <a:pt x="519222" y="1385988"/>
                    </a:lnTo>
                    <a:lnTo>
                      <a:pt x="1007276" y="1723095"/>
                    </a:lnTo>
                    <a:lnTo>
                      <a:pt x="1351380" y="705830"/>
                    </a:lnTo>
                    <a:lnTo>
                      <a:pt x="835832" y="0"/>
                    </a:lnTo>
                    <a:lnTo>
                      <a:pt x="115311" y="616252"/>
                    </a:lnTo>
                    <a:lnTo>
                      <a:pt x="0" y="1632661"/>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47" name="Text Box 10"/>
              <p:cNvSpPr txBox="1">
                <a:spLocks noChangeArrowheads="1"/>
              </p:cNvSpPr>
              <p:nvPr/>
            </p:nvSpPr>
            <p:spPr bwMode="auto">
              <a:xfrm rot="17744282">
                <a:off x="6423985" y="1471296"/>
                <a:ext cx="983494" cy="7581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 Refl.</a:t>
                </a:r>
                <a:endParaRPr kumimoji="0" lang="de-DE" altLang="de-DE" sz="100" i="0" u="none" strike="noStrike" cap="none" normalizeH="0" baseline="0" dirty="0">
                  <a:ln>
                    <a:noFill/>
                  </a:ln>
                  <a:solidFill>
                    <a:schemeClr val="tx1"/>
                  </a:solidFill>
                  <a:effectLst/>
                  <a:latin typeface="Arial" pitchFamily="34" charset="0"/>
                  <a:cs typeface="Arial" pitchFamily="34" charset="0"/>
                </a:endParaRPr>
              </a:p>
            </p:txBody>
          </p:sp>
        </p:grpSp>
        <p:grpSp>
          <p:nvGrpSpPr>
            <p:cNvPr id="42" name="Gruppieren 41"/>
            <p:cNvGrpSpPr/>
            <p:nvPr/>
          </p:nvGrpSpPr>
          <p:grpSpPr>
            <a:xfrm>
              <a:off x="4713546" y="2210718"/>
              <a:ext cx="2495837" cy="3698328"/>
              <a:chOff x="4713546" y="2210718"/>
              <a:chExt cx="2495837" cy="3698328"/>
            </a:xfrm>
          </p:grpSpPr>
          <p:sp>
            <p:nvSpPr>
              <p:cNvPr id="44" name="Freeform 3"/>
              <p:cNvSpPr>
                <a:spLocks/>
              </p:cNvSpPr>
              <p:nvPr/>
            </p:nvSpPr>
            <p:spPr bwMode="auto">
              <a:xfrm>
                <a:off x="4713546" y="2210718"/>
                <a:ext cx="2495837" cy="3698328"/>
              </a:xfrm>
              <a:custGeom>
                <a:avLst/>
                <a:gdLst>
                  <a:gd name="T0" fmla="*/ 2688687 w 3507552"/>
                  <a:gd name="T1" fmla="*/ 4323516 h 6038193"/>
                  <a:gd name="T2" fmla="*/ 2907051 w 3507552"/>
                  <a:gd name="T3" fmla="*/ 4773892 h 6038193"/>
                  <a:gd name="T4" fmla="*/ 3507552 w 3507552"/>
                  <a:gd name="T5" fmla="*/ 4678358 h 6038193"/>
                  <a:gd name="T6" fmla="*/ 212795 w 3507552"/>
                  <a:gd name="T7" fmla="*/ 4146331 h 6038193"/>
                  <a:gd name="T8" fmla="*/ 2230781 w 3507552"/>
                  <a:gd name="T9" fmla="*/ 141889 h 6038193"/>
                  <a:gd name="T10" fmla="*/ 2766808 w 3507552"/>
                  <a:gd name="T11" fmla="*/ 0 h 6038193"/>
                  <a:gd name="T12" fmla="*/ 3176712 w 3507552"/>
                  <a:gd name="T13" fmla="*/ 457200 h 6038193"/>
                  <a:gd name="T14" fmla="*/ 1079898 w 3507552"/>
                  <a:gd name="T15" fmla="*/ 3767958 h 6038193"/>
                  <a:gd name="T16" fmla="*/ 2688687 w 3507552"/>
                  <a:gd name="T17" fmla="*/ 4323516 h 6038193"/>
                  <a:gd name="connsiteX0" fmla="*/ 2544580 w 3312122"/>
                  <a:gd name="connsiteY0" fmla="*/ 4192128 h 5312932"/>
                  <a:gd name="connsiteX1" fmla="*/ 2711621 w 3312122"/>
                  <a:gd name="connsiteY1" fmla="*/ 4773892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4580 w 3312122"/>
                  <a:gd name="connsiteY0" fmla="*/ 4192128 h 5312932"/>
                  <a:gd name="connsiteX1" fmla="*/ 3096545 w 3312122"/>
                  <a:gd name="connsiteY1" fmla="*/ 4236395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1531 w 3180764"/>
                  <a:gd name="connsiteY0" fmla="*/ 4192128 h 4642871"/>
                  <a:gd name="connsiteX1" fmla="*/ 3093496 w 3180764"/>
                  <a:gd name="connsiteY1" fmla="*/ 4236395 h 4642871"/>
                  <a:gd name="connsiteX2" fmla="*/ 3180764 w 3180764"/>
                  <a:gd name="connsiteY2" fmla="*/ 3675029 h 4642871"/>
                  <a:gd name="connsiteX3" fmla="*/ 14316 w 3180764"/>
                  <a:gd name="connsiteY3" fmla="*/ 4146331 h 4642871"/>
                  <a:gd name="connsiteX4" fmla="*/ 2032302 w 3180764"/>
                  <a:gd name="connsiteY4" fmla="*/ 141889 h 4642871"/>
                  <a:gd name="connsiteX5" fmla="*/ 2568329 w 3180764"/>
                  <a:gd name="connsiteY5" fmla="*/ 0 h 4642871"/>
                  <a:gd name="connsiteX6" fmla="*/ 2978233 w 3180764"/>
                  <a:gd name="connsiteY6" fmla="*/ 457200 h 4642871"/>
                  <a:gd name="connsiteX7" fmla="*/ 881419 w 3180764"/>
                  <a:gd name="connsiteY7" fmla="*/ 3767958 h 4642871"/>
                  <a:gd name="connsiteX8" fmla="*/ 2541531 w 3180764"/>
                  <a:gd name="connsiteY8" fmla="*/ 4192128 h 4642871"/>
                  <a:gd name="connsiteX0" fmla="*/ 2541531 w 3299560"/>
                  <a:gd name="connsiteY0" fmla="*/ 4192128 h 4905639"/>
                  <a:gd name="connsiteX1" fmla="*/ 3093496 w 3299560"/>
                  <a:gd name="connsiteY1" fmla="*/ 4236395 h 4905639"/>
                  <a:gd name="connsiteX2" fmla="*/ 3180764 w 3299560"/>
                  <a:gd name="connsiteY2" fmla="*/ 3675029 h 4905639"/>
                  <a:gd name="connsiteX3" fmla="*/ 14316 w 3299560"/>
                  <a:gd name="connsiteY3" fmla="*/ 4146331 h 4905639"/>
                  <a:gd name="connsiteX4" fmla="*/ 2032302 w 3299560"/>
                  <a:gd name="connsiteY4" fmla="*/ 141889 h 4905639"/>
                  <a:gd name="connsiteX5" fmla="*/ 2568329 w 3299560"/>
                  <a:gd name="connsiteY5" fmla="*/ 0 h 4905639"/>
                  <a:gd name="connsiteX6" fmla="*/ 2978233 w 3299560"/>
                  <a:gd name="connsiteY6" fmla="*/ 457200 h 4905639"/>
                  <a:gd name="connsiteX7" fmla="*/ 881419 w 3299560"/>
                  <a:gd name="connsiteY7" fmla="*/ 3767958 h 4905639"/>
                  <a:gd name="connsiteX8" fmla="*/ 2541531 w 3299560"/>
                  <a:gd name="connsiteY8" fmla="*/ 4192128 h 4905639"/>
                  <a:gd name="connsiteX0" fmla="*/ 2532707 w 3288757"/>
                  <a:gd name="connsiteY0" fmla="*/ 4192128 h 5014456"/>
                  <a:gd name="connsiteX1" fmla="*/ 3084672 w 3288757"/>
                  <a:gd name="connsiteY1" fmla="*/ 4236395 h 5014456"/>
                  <a:gd name="connsiteX2" fmla="*/ 3171940 w 3288757"/>
                  <a:gd name="connsiteY2" fmla="*/ 3675029 h 5014456"/>
                  <a:gd name="connsiteX3" fmla="*/ 5492 w 3288757"/>
                  <a:gd name="connsiteY3" fmla="*/ 4146331 h 5014456"/>
                  <a:gd name="connsiteX4" fmla="*/ 2023478 w 3288757"/>
                  <a:gd name="connsiteY4" fmla="*/ 141889 h 5014456"/>
                  <a:gd name="connsiteX5" fmla="*/ 2559505 w 3288757"/>
                  <a:gd name="connsiteY5" fmla="*/ 0 h 5014456"/>
                  <a:gd name="connsiteX6" fmla="*/ 2969409 w 3288757"/>
                  <a:gd name="connsiteY6" fmla="*/ 457200 h 5014456"/>
                  <a:gd name="connsiteX7" fmla="*/ 872595 w 3288757"/>
                  <a:gd name="connsiteY7" fmla="*/ 3767958 h 5014456"/>
                  <a:gd name="connsiteX8" fmla="*/ 2532707 w 3288757"/>
                  <a:gd name="connsiteY8" fmla="*/ 4192128 h 5014456"/>
                  <a:gd name="connsiteX0" fmla="*/ 2532707 w 3288756"/>
                  <a:gd name="connsiteY0" fmla="*/ 4192128 h 5014455"/>
                  <a:gd name="connsiteX1" fmla="*/ 3084672 w 3288756"/>
                  <a:gd name="connsiteY1" fmla="*/ 4236395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10333 w 3288756"/>
                  <a:gd name="connsiteY1" fmla="*/ 4200563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68240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68240 h 5014455"/>
                  <a:gd name="connsiteX0" fmla="*/ 2540951 w 3273905"/>
                  <a:gd name="connsiteY0" fmla="*/ 4168240 h 4905638"/>
                  <a:gd name="connsiteX1" fmla="*/ 3144238 w 3273905"/>
                  <a:gd name="connsiteY1" fmla="*/ 4176674 h 4905638"/>
                  <a:gd name="connsiteX2" fmla="*/ 3154523 w 3273905"/>
                  <a:gd name="connsiteY2" fmla="*/ 3675029 h 4905638"/>
                  <a:gd name="connsiteX3" fmla="*/ 13736 w 3273905"/>
                  <a:gd name="connsiteY3" fmla="*/ 4146331 h 4905638"/>
                  <a:gd name="connsiteX4" fmla="*/ 2031722 w 3273905"/>
                  <a:gd name="connsiteY4" fmla="*/ 141889 h 4905638"/>
                  <a:gd name="connsiteX5" fmla="*/ 2567749 w 3273905"/>
                  <a:gd name="connsiteY5" fmla="*/ 0 h 4905638"/>
                  <a:gd name="connsiteX6" fmla="*/ 2977653 w 3273905"/>
                  <a:gd name="connsiteY6" fmla="*/ 457200 h 4905638"/>
                  <a:gd name="connsiteX7" fmla="*/ 880839 w 3273905"/>
                  <a:gd name="connsiteY7" fmla="*/ 3767958 h 4905638"/>
                  <a:gd name="connsiteX8" fmla="*/ 2540951 w 3273905"/>
                  <a:gd name="connsiteY8" fmla="*/ 4168240 h 4905638"/>
                  <a:gd name="connsiteX0" fmla="*/ 2540951 w 3528987"/>
                  <a:gd name="connsiteY0" fmla="*/ 4168240 h 4740330"/>
                  <a:gd name="connsiteX1" fmla="*/ 3144238 w 3528987"/>
                  <a:gd name="connsiteY1" fmla="*/ 4176674 h 4740330"/>
                  <a:gd name="connsiteX2" fmla="*/ 3154523 w 3528987"/>
                  <a:gd name="connsiteY2" fmla="*/ 3675029 h 4740330"/>
                  <a:gd name="connsiteX3" fmla="*/ 13736 w 3528987"/>
                  <a:gd name="connsiteY3" fmla="*/ 4146331 h 4740330"/>
                  <a:gd name="connsiteX4" fmla="*/ 2031722 w 3528987"/>
                  <a:gd name="connsiteY4" fmla="*/ 141889 h 4740330"/>
                  <a:gd name="connsiteX5" fmla="*/ 2567749 w 3528987"/>
                  <a:gd name="connsiteY5" fmla="*/ 0 h 4740330"/>
                  <a:gd name="connsiteX6" fmla="*/ 2977653 w 3528987"/>
                  <a:gd name="connsiteY6" fmla="*/ 457200 h 4740330"/>
                  <a:gd name="connsiteX7" fmla="*/ 880839 w 3528987"/>
                  <a:gd name="connsiteY7" fmla="*/ 3767958 h 4740330"/>
                  <a:gd name="connsiteX8" fmla="*/ 2540951 w 3528987"/>
                  <a:gd name="connsiteY8" fmla="*/ 4168240 h 4740330"/>
                  <a:gd name="connsiteX0" fmla="*/ 2540951 w 3528986"/>
                  <a:gd name="connsiteY0" fmla="*/ 4168240 h 4740330"/>
                  <a:gd name="connsiteX1" fmla="*/ 3144238 w 3528986"/>
                  <a:gd name="connsiteY1" fmla="*/ 4176674 h 4740330"/>
                  <a:gd name="connsiteX2" fmla="*/ 3154523 w 3528986"/>
                  <a:gd name="connsiteY2" fmla="*/ 3675029 h 4740330"/>
                  <a:gd name="connsiteX3" fmla="*/ 13736 w 3528986"/>
                  <a:gd name="connsiteY3" fmla="*/ 4146331 h 4740330"/>
                  <a:gd name="connsiteX4" fmla="*/ 2031722 w 3528986"/>
                  <a:gd name="connsiteY4" fmla="*/ 141889 h 4740330"/>
                  <a:gd name="connsiteX5" fmla="*/ 2567749 w 3528986"/>
                  <a:gd name="connsiteY5" fmla="*/ 0 h 4740330"/>
                  <a:gd name="connsiteX6" fmla="*/ 2977653 w 3528986"/>
                  <a:gd name="connsiteY6" fmla="*/ 457200 h 4740330"/>
                  <a:gd name="connsiteX7" fmla="*/ 880839 w 3528986"/>
                  <a:gd name="connsiteY7" fmla="*/ 3767958 h 4740330"/>
                  <a:gd name="connsiteX8" fmla="*/ 2540951 w 3528986"/>
                  <a:gd name="connsiteY8" fmla="*/ 4168240 h 4740330"/>
                  <a:gd name="connsiteX0" fmla="*/ 2529461 w 3510646"/>
                  <a:gd name="connsiteY0" fmla="*/ 4168240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1 w 3510646"/>
                  <a:gd name="connsiteY8" fmla="*/ 4168240 h 4943563"/>
                  <a:gd name="connsiteX0" fmla="*/ 2529462 w 3510646"/>
                  <a:gd name="connsiteY0" fmla="*/ 4156296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2 w 3510646"/>
                  <a:gd name="connsiteY8" fmla="*/ 4156296 h 4943563"/>
                  <a:gd name="connsiteX0" fmla="*/ 2542421 w 3591180"/>
                  <a:gd name="connsiteY0" fmla="*/ 4156296 h 4782347"/>
                  <a:gd name="connsiteX1" fmla="*/ 3145707 w 3591180"/>
                  <a:gd name="connsiteY1" fmla="*/ 4176674 h 4782347"/>
                  <a:gd name="connsiteX2" fmla="*/ 3220147 w 3591180"/>
                  <a:gd name="connsiteY2" fmla="*/ 3746695 h 4782347"/>
                  <a:gd name="connsiteX3" fmla="*/ 15205 w 3591180"/>
                  <a:gd name="connsiteY3" fmla="*/ 4146331 h 4782347"/>
                  <a:gd name="connsiteX4" fmla="*/ 2033191 w 3591180"/>
                  <a:gd name="connsiteY4" fmla="*/ 141889 h 4782347"/>
                  <a:gd name="connsiteX5" fmla="*/ 2569218 w 3591180"/>
                  <a:gd name="connsiteY5" fmla="*/ 0 h 4782347"/>
                  <a:gd name="connsiteX6" fmla="*/ 2979122 w 3591180"/>
                  <a:gd name="connsiteY6" fmla="*/ 457200 h 4782347"/>
                  <a:gd name="connsiteX7" fmla="*/ 882308 w 3591180"/>
                  <a:gd name="connsiteY7" fmla="*/ 3767958 h 4782347"/>
                  <a:gd name="connsiteX8" fmla="*/ 2542421 w 3591180"/>
                  <a:gd name="connsiteY8" fmla="*/ 4156296 h 4782347"/>
                  <a:gd name="connsiteX0" fmla="*/ 2542421 w 3591181"/>
                  <a:gd name="connsiteY0" fmla="*/ 4156296 h 4782346"/>
                  <a:gd name="connsiteX1" fmla="*/ 3132877 w 3591181"/>
                  <a:gd name="connsiteY1" fmla="*/ 4176675 h 4782346"/>
                  <a:gd name="connsiteX2" fmla="*/ 3220147 w 3591181"/>
                  <a:gd name="connsiteY2" fmla="*/ 3746695 h 4782346"/>
                  <a:gd name="connsiteX3" fmla="*/ 15205 w 3591181"/>
                  <a:gd name="connsiteY3" fmla="*/ 4146331 h 4782346"/>
                  <a:gd name="connsiteX4" fmla="*/ 2033191 w 3591181"/>
                  <a:gd name="connsiteY4" fmla="*/ 141889 h 4782346"/>
                  <a:gd name="connsiteX5" fmla="*/ 2569218 w 3591181"/>
                  <a:gd name="connsiteY5" fmla="*/ 0 h 4782346"/>
                  <a:gd name="connsiteX6" fmla="*/ 2979122 w 3591181"/>
                  <a:gd name="connsiteY6" fmla="*/ 457200 h 4782346"/>
                  <a:gd name="connsiteX7" fmla="*/ 882308 w 3591181"/>
                  <a:gd name="connsiteY7" fmla="*/ 3767958 h 4782346"/>
                  <a:gd name="connsiteX8" fmla="*/ 2542421 w 3591181"/>
                  <a:gd name="connsiteY8" fmla="*/ 4156296 h 4782346"/>
                  <a:gd name="connsiteX0" fmla="*/ 2542421 w 3591182"/>
                  <a:gd name="connsiteY0" fmla="*/ 4156296 h 4774805"/>
                  <a:gd name="connsiteX1" fmla="*/ 3132877 w 3591182"/>
                  <a:gd name="connsiteY1" fmla="*/ 4176675 h 4774805"/>
                  <a:gd name="connsiteX2" fmla="*/ 3220148 w 3591182"/>
                  <a:gd name="connsiteY2" fmla="*/ 3734004 h 4774805"/>
                  <a:gd name="connsiteX3" fmla="*/ 15205 w 3591182"/>
                  <a:gd name="connsiteY3" fmla="*/ 4146331 h 4774805"/>
                  <a:gd name="connsiteX4" fmla="*/ 2033191 w 3591182"/>
                  <a:gd name="connsiteY4" fmla="*/ 141889 h 4774805"/>
                  <a:gd name="connsiteX5" fmla="*/ 2569218 w 3591182"/>
                  <a:gd name="connsiteY5" fmla="*/ 0 h 4774805"/>
                  <a:gd name="connsiteX6" fmla="*/ 2979122 w 3591182"/>
                  <a:gd name="connsiteY6" fmla="*/ 457200 h 4774805"/>
                  <a:gd name="connsiteX7" fmla="*/ 882308 w 3591182"/>
                  <a:gd name="connsiteY7" fmla="*/ 3767958 h 4774805"/>
                  <a:gd name="connsiteX8" fmla="*/ 2542421 w 3591182"/>
                  <a:gd name="connsiteY8" fmla="*/ 4156296 h 4774805"/>
                  <a:gd name="connsiteX0" fmla="*/ 2542421 w 3591183"/>
                  <a:gd name="connsiteY0" fmla="*/ 4156296 h 4748752"/>
                  <a:gd name="connsiteX1" fmla="*/ 3132877 w 3591183"/>
                  <a:gd name="connsiteY1" fmla="*/ 4176675 h 4748752"/>
                  <a:gd name="connsiteX2" fmla="*/ 3220149 w 3591183"/>
                  <a:gd name="connsiteY2" fmla="*/ 3689587 h 4748752"/>
                  <a:gd name="connsiteX3" fmla="*/ 15205 w 3591183"/>
                  <a:gd name="connsiteY3" fmla="*/ 4146331 h 4748752"/>
                  <a:gd name="connsiteX4" fmla="*/ 2033191 w 3591183"/>
                  <a:gd name="connsiteY4" fmla="*/ 141889 h 4748752"/>
                  <a:gd name="connsiteX5" fmla="*/ 2569218 w 3591183"/>
                  <a:gd name="connsiteY5" fmla="*/ 0 h 4748752"/>
                  <a:gd name="connsiteX6" fmla="*/ 2979122 w 3591183"/>
                  <a:gd name="connsiteY6" fmla="*/ 457200 h 4748752"/>
                  <a:gd name="connsiteX7" fmla="*/ 882308 w 3591183"/>
                  <a:gd name="connsiteY7" fmla="*/ 3767958 h 4748752"/>
                  <a:gd name="connsiteX8" fmla="*/ 2542421 w 3591183"/>
                  <a:gd name="connsiteY8" fmla="*/ 4156296 h 4748752"/>
                  <a:gd name="connsiteX0" fmla="*/ 2542421 w 3591183"/>
                  <a:gd name="connsiteY0" fmla="*/ 4156296 h 4759853"/>
                  <a:gd name="connsiteX1" fmla="*/ 3132877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56296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30151 w 3572184"/>
                  <a:gd name="connsiteY0" fmla="*/ 4142759 h 4927571"/>
                  <a:gd name="connsiteX1" fmla="*/ 3113792 w 3572184"/>
                  <a:gd name="connsiteY1" fmla="*/ 4176675 h 4927571"/>
                  <a:gd name="connsiteX2" fmla="*/ 3207880 w 3572184"/>
                  <a:gd name="connsiteY2" fmla="*/ 3708624 h 4927571"/>
                  <a:gd name="connsiteX3" fmla="*/ 2935 w 3572184"/>
                  <a:gd name="connsiteY3" fmla="*/ 4146331 h 4927571"/>
                  <a:gd name="connsiteX4" fmla="*/ 2020921 w 3572184"/>
                  <a:gd name="connsiteY4" fmla="*/ 141889 h 4927571"/>
                  <a:gd name="connsiteX5" fmla="*/ 2556948 w 3572184"/>
                  <a:gd name="connsiteY5" fmla="*/ 0 h 4927571"/>
                  <a:gd name="connsiteX6" fmla="*/ 2966852 w 3572184"/>
                  <a:gd name="connsiteY6" fmla="*/ 457200 h 4927571"/>
                  <a:gd name="connsiteX7" fmla="*/ 870038 w 3572184"/>
                  <a:gd name="connsiteY7" fmla="*/ 3767958 h 4927571"/>
                  <a:gd name="connsiteX8" fmla="*/ 2530151 w 3572184"/>
                  <a:gd name="connsiteY8" fmla="*/ 4142759 h 492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2184" h="4927571">
                    <a:moveTo>
                      <a:pt x="2530151" y="4142759"/>
                    </a:moveTo>
                    <a:lnTo>
                      <a:pt x="3113792" y="4176675"/>
                    </a:lnTo>
                    <a:lnTo>
                      <a:pt x="3207880" y="3708624"/>
                    </a:lnTo>
                    <a:cubicBezTo>
                      <a:pt x="4912701" y="5331235"/>
                      <a:pt x="85284" y="5182729"/>
                      <a:pt x="2935" y="4146331"/>
                    </a:cubicBezTo>
                    <a:cubicBezTo>
                      <a:pt x="-79414" y="3109933"/>
                      <a:pt x="1595252" y="1198179"/>
                      <a:pt x="2020921" y="141889"/>
                    </a:cubicBezTo>
                    <a:lnTo>
                      <a:pt x="2556948" y="0"/>
                    </a:lnTo>
                    <a:lnTo>
                      <a:pt x="2966852" y="457200"/>
                    </a:lnTo>
                    <a:cubicBezTo>
                      <a:pt x="2746135" y="1277007"/>
                      <a:pt x="942822" y="3153698"/>
                      <a:pt x="870038" y="3767958"/>
                    </a:cubicBezTo>
                    <a:cubicBezTo>
                      <a:pt x="797255" y="4382218"/>
                      <a:pt x="2730906" y="4369903"/>
                      <a:pt x="2530151" y="4142759"/>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45" name="Text Box 8"/>
              <p:cNvSpPr txBox="1">
                <a:spLocks noChangeArrowheads="1"/>
              </p:cNvSpPr>
              <p:nvPr/>
            </p:nvSpPr>
            <p:spPr bwMode="auto">
              <a:xfrm rot="18039432">
                <a:off x="4710300" y="3448271"/>
                <a:ext cx="2232886" cy="64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Projektphase</a:t>
                </a:r>
                <a:endParaRPr kumimoji="0" lang="de-DE" altLang="de-DE" sz="800" i="0" u="none" strike="noStrike" cap="none" normalizeH="0" baseline="0" dirty="0">
                  <a:ln>
                    <a:noFill/>
                  </a:ln>
                  <a:solidFill>
                    <a:schemeClr val="tx1"/>
                  </a:solidFill>
                  <a:effectLst/>
                  <a:latin typeface="Arial" pitchFamily="34" charset="0"/>
                  <a:cs typeface="Arial" pitchFamily="34" charset="0"/>
                </a:endParaRPr>
              </a:p>
            </p:txBody>
          </p:sp>
        </p:grpSp>
        <p:sp>
          <p:nvSpPr>
            <p:cNvPr id="43" name="Ellipse 42"/>
            <p:cNvSpPr/>
            <p:nvPr/>
          </p:nvSpPr>
          <p:spPr>
            <a:xfrm>
              <a:off x="6585442" y="5057089"/>
              <a:ext cx="466905" cy="46690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
            </a:p>
          </p:txBody>
        </p:sp>
      </p:grpSp>
      <p:sp>
        <p:nvSpPr>
          <p:cNvPr id="56" name="Rechteck 55"/>
          <p:cNvSpPr/>
          <p:nvPr/>
        </p:nvSpPr>
        <p:spPr>
          <a:xfrm>
            <a:off x="4794055" y="1192380"/>
            <a:ext cx="1920240" cy="5225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Kran</a:t>
            </a:r>
          </a:p>
        </p:txBody>
      </p:sp>
      <p:sp>
        <p:nvSpPr>
          <p:cNvPr id="57" name="Rechteck 56"/>
          <p:cNvSpPr/>
          <p:nvPr/>
        </p:nvSpPr>
        <p:spPr>
          <a:xfrm>
            <a:off x="357066" y="3520374"/>
            <a:ext cx="1920240" cy="522514"/>
          </a:xfrm>
          <a:prstGeom prst="rect">
            <a:avLst/>
          </a:prstGeom>
          <a:gradFill>
            <a:gsLst>
              <a:gs pos="6000">
                <a:schemeClr val="accent3"/>
              </a:gs>
              <a:gs pos="12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Kresse</a:t>
            </a:r>
          </a:p>
        </p:txBody>
      </p:sp>
      <p:sp>
        <p:nvSpPr>
          <p:cNvPr id="58" name="Rechteck 57"/>
          <p:cNvSpPr/>
          <p:nvPr/>
        </p:nvSpPr>
        <p:spPr>
          <a:xfrm>
            <a:off x="357066" y="4293807"/>
            <a:ext cx="1920240" cy="522514"/>
          </a:xfrm>
          <a:prstGeom prst="rect">
            <a:avLst/>
          </a:prstGeom>
          <a:gradFill>
            <a:gsLst>
              <a:gs pos="45000">
                <a:schemeClr val="accent3"/>
              </a:gs>
              <a:gs pos="59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Reaktionstest</a:t>
            </a:r>
          </a:p>
        </p:txBody>
      </p:sp>
      <p:sp>
        <p:nvSpPr>
          <p:cNvPr id="70" name="Rechteck 69"/>
          <p:cNvSpPr/>
          <p:nvPr/>
        </p:nvSpPr>
        <p:spPr>
          <a:xfrm>
            <a:off x="222934" y="1798370"/>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8x</a:t>
            </a:r>
          </a:p>
          <a:p>
            <a:pPr algn="ctr"/>
            <a:r>
              <a:rPr lang="de-DE" dirty="0"/>
              <a:t>(Raum knapp)</a:t>
            </a:r>
          </a:p>
        </p:txBody>
      </p:sp>
      <p:sp>
        <p:nvSpPr>
          <p:cNvPr id="60" name="Rechteck 59"/>
          <p:cNvSpPr/>
          <p:nvPr/>
        </p:nvSpPr>
        <p:spPr>
          <a:xfrm>
            <a:off x="5611585" y="2022238"/>
            <a:ext cx="1299791" cy="594683"/>
          </a:xfrm>
          <a:prstGeom prst="rect">
            <a:avLst/>
          </a:prstGeom>
          <a:solidFill>
            <a:srgbClr val="0070C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Technisches Zeichnen 1</a:t>
            </a:r>
          </a:p>
        </p:txBody>
      </p:sp>
      <p:sp>
        <p:nvSpPr>
          <p:cNvPr id="66" name="Rechteck 65"/>
          <p:cNvSpPr/>
          <p:nvPr/>
        </p:nvSpPr>
        <p:spPr>
          <a:xfrm>
            <a:off x="2985515" y="1068285"/>
            <a:ext cx="1299790" cy="594683"/>
          </a:xfrm>
          <a:prstGeom prst="rect">
            <a:avLst/>
          </a:prstGeom>
          <a:solidFill>
            <a:srgbClr val="0070C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Hebel-gesetz</a:t>
            </a:r>
          </a:p>
        </p:txBody>
      </p:sp>
      <p:sp>
        <p:nvSpPr>
          <p:cNvPr id="67" name="Rechteck 66"/>
          <p:cNvSpPr/>
          <p:nvPr/>
        </p:nvSpPr>
        <p:spPr>
          <a:xfrm>
            <a:off x="3825108" y="1879548"/>
            <a:ext cx="1299790" cy="594683"/>
          </a:xfrm>
          <a:prstGeom prst="rect">
            <a:avLst/>
          </a:prstGeom>
          <a:solidFill>
            <a:srgbClr val="0070C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Getriebe 1</a:t>
            </a:r>
          </a:p>
        </p:txBody>
      </p:sp>
      <p:sp>
        <p:nvSpPr>
          <p:cNvPr id="68" name="Rechteck 67"/>
          <p:cNvSpPr/>
          <p:nvPr/>
        </p:nvSpPr>
        <p:spPr>
          <a:xfrm>
            <a:off x="5556606" y="277052"/>
            <a:ext cx="1323230" cy="594683"/>
          </a:xfrm>
          <a:prstGeom prst="rect">
            <a:avLst/>
          </a:prstGeom>
          <a:solidFill>
            <a:srgbClr val="0070C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Schaltung 1</a:t>
            </a:r>
          </a:p>
        </p:txBody>
      </p:sp>
      <p:sp>
        <p:nvSpPr>
          <p:cNvPr id="69" name="Rechteck 68"/>
          <p:cNvSpPr/>
          <p:nvPr/>
        </p:nvSpPr>
        <p:spPr>
          <a:xfrm>
            <a:off x="7527734" y="6072190"/>
            <a:ext cx="1327934" cy="594683"/>
          </a:xfrm>
          <a:prstGeom prst="rect">
            <a:avLst/>
          </a:prstGeom>
          <a:solidFill>
            <a:srgbClr val="0070C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µC 1</a:t>
            </a:r>
          </a:p>
        </p:txBody>
      </p:sp>
      <p:sp>
        <p:nvSpPr>
          <p:cNvPr id="73" name="Rechteck 72"/>
          <p:cNvSpPr/>
          <p:nvPr/>
        </p:nvSpPr>
        <p:spPr>
          <a:xfrm>
            <a:off x="3920401" y="320299"/>
            <a:ext cx="1299790" cy="594683"/>
          </a:xfrm>
          <a:prstGeom prst="rect">
            <a:avLst/>
          </a:prstGeom>
          <a:solidFill>
            <a:srgbClr val="0070C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Statik 1</a:t>
            </a:r>
          </a:p>
        </p:txBody>
      </p:sp>
      <p:sp>
        <p:nvSpPr>
          <p:cNvPr id="74" name="Rechteck 73"/>
          <p:cNvSpPr/>
          <p:nvPr/>
        </p:nvSpPr>
        <p:spPr>
          <a:xfrm>
            <a:off x="7384302" y="1529903"/>
            <a:ext cx="1314204" cy="594683"/>
          </a:xfrm>
          <a:prstGeom prst="rect">
            <a:avLst/>
          </a:prstGeom>
          <a:solidFill>
            <a:srgbClr val="0070C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Löten 1</a:t>
            </a:r>
          </a:p>
        </p:txBody>
      </p:sp>
      <p:sp>
        <p:nvSpPr>
          <p:cNvPr id="75" name="Rechteck 74"/>
          <p:cNvSpPr/>
          <p:nvPr/>
        </p:nvSpPr>
        <p:spPr>
          <a:xfrm>
            <a:off x="4605530" y="6072189"/>
            <a:ext cx="1299790" cy="594683"/>
          </a:xfrm>
          <a:prstGeom prst="rect">
            <a:avLst/>
          </a:prstGeom>
          <a:solidFill>
            <a:srgbClr val="0070C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Getriebe 2</a:t>
            </a:r>
          </a:p>
        </p:txBody>
      </p:sp>
      <p:sp>
        <p:nvSpPr>
          <p:cNvPr id="76" name="Rechteck 75"/>
          <p:cNvSpPr/>
          <p:nvPr/>
        </p:nvSpPr>
        <p:spPr>
          <a:xfrm>
            <a:off x="1666023" y="6072190"/>
            <a:ext cx="1299792" cy="594683"/>
          </a:xfrm>
          <a:prstGeom prst="rect">
            <a:avLst/>
          </a:prstGeom>
          <a:solidFill>
            <a:schemeClr val="accent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Tabellen-kalkulation</a:t>
            </a:r>
          </a:p>
        </p:txBody>
      </p:sp>
      <p:sp>
        <p:nvSpPr>
          <p:cNvPr id="77" name="Rechteck 76"/>
          <p:cNvSpPr/>
          <p:nvPr/>
        </p:nvSpPr>
        <p:spPr>
          <a:xfrm>
            <a:off x="215197" y="6072189"/>
            <a:ext cx="1308486" cy="594683"/>
          </a:xfrm>
          <a:prstGeom prst="rect">
            <a:avLst/>
          </a:prstGeom>
          <a:solidFill>
            <a:schemeClr val="accent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Forschen 1</a:t>
            </a:r>
          </a:p>
        </p:txBody>
      </p:sp>
      <p:sp>
        <p:nvSpPr>
          <p:cNvPr id="78" name="Rechteck 77"/>
          <p:cNvSpPr/>
          <p:nvPr/>
        </p:nvSpPr>
        <p:spPr>
          <a:xfrm>
            <a:off x="7146376" y="676258"/>
            <a:ext cx="1314204" cy="594683"/>
          </a:xfrm>
          <a:prstGeom prst="rect">
            <a:avLst/>
          </a:prstGeom>
          <a:solidFill>
            <a:srgbClr val="0070C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Multimeter 1</a:t>
            </a:r>
          </a:p>
        </p:txBody>
      </p:sp>
    </p:spTree>
    <p:extLst>
      <p:ext uri="{BB962C8B-B14F-4D97-AF65-F5344CB8AC3E}">
        <p14:creationId xmlns:p14="http://schemas.microsoft.com/office/powerpoint/2010/main" val="21720881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hteck 1"/>
          <p:cNvSpPr/>
          <p:nvPr/>
        </p:nvSpPr>
        <p:spPr>
          <a:xfrm>
            <a:off x="222934" y="1790353"/>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8x</a:t>
            </a:r>
          </a:p>
        </p:txBody>
      </p:sp>
      <p:sp>
        <p:nvSpPr>
          <p:cNvPr id="5" name="Rechteck 4"/>
          <p:cNvSpPr/>
          <p:nvPr/>
        </p:nvSpPr>
        <p:spPr>
          <a:xfrm>
            <a:off x="222934" y="2605362"/>
            <a:ext cx="2190016" cy="27100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grpSp>
        <p:nvGrpSpPr>
          <p:cNvPr id="29" name="Gruppieren 28"/>
          <p:cNvGrpSpPr/>
          <p:nvPr/>
        </p:nvGrpSpPr>
        <p:grpSpPr>
          <a:xfrm>
            <a:off x="9840162" y="708975"/>
            <a:ext cx="2848204" cy="2400018"/>
            <a:chOff x="6302708" y="490115"/>
            <a:chExt cx="2226056" cy="1875769"/>
          </a:xfrm>
        </p:grpSpPr>
        <p:sp>
          <p:nvSpPr>
            <p:cNvPr id="30" name="Richtungspfeil 11"/>
            <p:cNvSpPr/>
            <p:nvPr/>
          </p:nvSpPr>
          <p:spPr>
            <a:xfrm rot="16777811">
              <a:off x="5735598" y="1057225"/>
              <a:ext cx="1572381" cy="438162"/>
            </a:xfrm>
            <a:prstGeom prst="homePlate">
              <a:avLst>
                <a:gd name="adj" fmla="val 6463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31" name="Richtungspfeil 12"/>
            <p:cNvSpPr/>
            <p:nvPr/>
          </p:nvSpPr>
          <p:spPr>
            <a:xfrm rot="16777811">
              <a:off x="6328162" y="1157769"/>
              <a:ext cx="1572380" cy="438162"/>
            </a:xfrm>
            <a:prstGeom prst="homePlate">
              <a:avLst>
                <a:gd name="adj" fmla="val 64634"/>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dirty="0"/>
            </a:p>
          </p:txBody>
        </p:sp>
        <p:sp>
          <p:nvSpPr>
            <p:cNvPr id="32" name="Richtungspfeil 13"/>
            <p:cNvSpPr/>
            <p:nvPr/>
          </p:nvSpPr>
          <p:spPr>
            <a:xfrm rot="16777811">
              <a:off x="6928011" y="1262622"/>
              <a:ext cx="1572381" cy="438162"/>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33" name="Richtungspfeil 43"/>
            <p:cNvSpPr/>
            <p:nvPr/>
          </p:nvSpPr>
          <p:spPr>
            <a:xfrm rot="16777811">
              <a:off x="7525006" y="1362126"/>
              <a:ext cx="1569353" cy="438163"/>
            </a:xfrm>
            <a:prstGeom prst="homePlate">
              <a:avLst>
                <a:gd name="adj" fmla="val 64634"/>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34" name="Textfeld 33"/>
            <p:cNvSpPr txBox="1"/>
            <p:nvPr/>
          </p:nvSpPr>
          <p:spPr>
            <a:xfrm rot="16777811">
              <a:off x="6623151" y="1353925"/>
              <a:ext cx="954622" cy="288657"/>
            </a:xfrm>
            <a:prstGeom prst="rect">
              <a:avLst/>
            </a:prstGeom>
            <a:noFill/>
            <a:ln>
              <a:noFill/>
            </a:ln>
          </p:spPr>
          <p:txBody>
            <a:bodyPr wrap="none" rtlCol="0">
              <a:spAutoFit/>
            </a:bodyPr>
            <a:lstStyle/>
            <a:p>
              <a:r>
                <a:rPr lang="de-DE" b="1" dirty="0">
                  <a:solidFill>
                    <a:schemeClr val="bg1"/>
                  </a:solidFill>
                </a:rPr>
                <a:t>Entwickeln</a:t>
              </a:r>
            </a:p>
          </p:txBody>
        </p:sp>
        <p:sp>
          <p:nvSpPr>
            <p:cNvPr id="35" name="Textfeld 34"/>
            <p:cNvSpPr txBox="1"/>
            <p:nvPr/>
          </p:nvSpPr>
          <p:spPr>
            <a:xfrm rot="16777811">
              <a:off x="6094431" y="1252172"/>
              <a:ext cx="812699" cy="288657"/>
            </a:xfrm>
            <a:prstGeom prst="rect">
              <a:avLst/>
            </a:prstGeom>
            <a:noFill/>
            <a:ln>
              <a:noFill/>
            </a:ln>
          </p:spPr>
          <p:txBody>
            <a:bodyPr wrap="none" rtlCol="0">
              <a:spAutoFit/>
            </a:bodyPr>
            <a:lstStyle/>
            <a:p>
              <a:r>
                <a:rPr lang="de-DE" b="1" dirty="0">
                  <a:solidFill>
                    <a:schemeClr val="bg1"/>
                  </a:solidFill>
                </a:rPr>
                <a:t>Forschen</a:t>
              </a:r>
            </a:p>
          </p:txBody>
        </p:sp>
        <p:sp>
          <p:nvSpPr>
            <p:cNvPr id="36" name="Textfeld 35"/>
            <p:cNvSpPr txBox="1"/>
            <p:nvPr/>
          </p:nvSpPr>
          <p:spPr>
            <a:xfrm rot="16777811">
              <a:off x="7152944" y="1455914"/>
              <a:ext cx="1097146" cy="288657"/>
            </a:xfrm>
            <a:prstGeom prst="rect">
              <a:avLst/>
            </a:prstGeom>
            <a:noFill/>
            <a:ln>
              <a:noFill/>
            </a:ln>
          </p:spPr>
          <p:txBody>
            <a:bodyPr wrap="none" rtlCol="0">
              <a:spAutoFit/>
            </a:bodyPr>
            <a:lstStyle/>
            <a:p>
              <a:r>
                <a:rPr lang="de-DE" b="1" dirty="0">
                  <a:solidFill>
                    <a:schemeClr val="bg1"/>
                  </a:solidFill>
                </a:rPr>
                <a:t>Organisation</a:t>
              </a:r>
            </a:p>
          </p:txBody>
        </p:sp>
        <p:sp>
          <p:nvSpPr>
            <p:cNvPr id="37" name="Textfeld 36"/>
            <p:cNvSpPr txBox="1"/>
            <p:nvPr/>
          </p:nvSpPr>
          <p:spPr>
            <a:xfrm rot="16777811">
              <a:off x="7795692" y="1544420"/>
              <a:ext cx="998872" cy="288657"/>
            </a:xfrm>
            <a:prstGeom prst="rect">
              <a:avLst/>
            </a:prstGeom>
            <a:noFill/>
            <a:ln>
              <a:noFill/>
            </a:ln>
          </p:spPr>
          <p:txBody>
            <a:bodyPr wrap="none" rtlCol="0">
              <a:spAutoFit/>
            </a:bodyPr>
            <a:lstStyle/>
            <a:p>
              <a:r>
                <a:rPr lang="de-DE" b="1" dirty="0">
                  <a:solidFill>
                    <a:schemeClr val="bg1"/>
                  </a:solidFill>
                </a:rPr>
                <a:t>Mündigkeit</a:t>
              </a:r>
            </a:p>
          </p:txBody>
        </p:sp>
      </p:grpSp>
      <p:grpSp>
        <p:nvGrpSpPr>
          <p:cNvPr id="38" name="Gruppieren 37"/>
          <p:cNvGrpSpPr/>
          <p:nvPr/>
        </p:nvGrpSpPr>
        <p:grpSpPr>
          <a:xfrm>
            <a:off x="-2886890" y="2478086"/>
            <a:ext cx="2283024" cy="2078113"/>
            <a:chOff x="1441569" y="951329"/>
            <a:chExt cx="5853235" cy="5327883"/>
          </a:xfrm>
        </p:grpSpPr>
        <p:grpSp>
          <p:nvGrpSpPr>
            <p:cNvPr id="39" name="Gruppieren 38"/>
            <p:cNvGrpSpPr/>
            <p:nvPr/>
          </p:nvGrpSpPr>
          <p:grpSpPr>
            <a:xfrm>
              <a:off x="1441569" y="5088279"/>
              <a:ext cx="990631" cy="1190933"/>
              <a:chOff x="1441569" y="5088279"/>
              <a:chExt cx="990631" cy="1190933"/>
            </a:xfrm>
          </p:grpSpPr>
          <p:sp>
            <p:nvSpPr>
              <p:cNvPr id="50" name="Freeform 4"/>
              <p:cNvSpPr>
                <a:spLocks/>
              </p:cNvSpPr>
              <p:nvPr/>
            </p:nvSpPr>
            <p:spPr bwMode="auto">
              <a:xfrm>
                <a:off x="1441569" y="5088279"/>
                <a:ext cx="970013" cy="1190933"/>
              </a:xfrm>
              <a:custGeom>
                <a:avLst/>
                <a:gdLst>
                  <a:gd name="T0" fmla="*/ 0 w 1185797"/>
                  <a:gd name="T1" fmla="*/ 1182414 h 1418897"/>
                  <a:gd name="T2" fmla="*/ 299544 w 1185797"/>
                  <a:gd name="T3" fmla="*/ 189186 h 1418897"/>
                  <a:gd name="T4" fmla="*/ 914400 w 1185797"/>
                  <a:gd name="T5" fmla="*/ 0 h 1418897"/>
                  <a:gd name="T6" fmla="*/ 1185797 w 1185797"/>
                  <a:gd name="T7" fmla="*/ 406813 h 1418897"/>
                  <a:gd name="T8" fmla="*/ 1008993 w 1185797"/>
                  <a:gd name="T9" fmla="*/ 1418897 h 1418897"/>
                  <a:gd name="T10" fmla="*/ 0 w 1185797"/>
                  <a:gd name="T11" fmla="*/ 1182414 h 1418897"/>
                  <a:gd name="connsiteX0" fmla="*/ 0 w 1357180"/>
                  <a:gd name="connsiteY0" fmla="*/ 1153407 h 1418897"/>
                  <a:gd name="connsiteX1" fmla="*/ 470927 w 1357180"/>
                  <a:gd name="connsiteY1" fmla="*/ 189186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153407 h 1418897"/>
                  <a:gd name="connsiteX1" fmla="*/ 564408 w 1357180"/>
                  <a:gd name="connsiteY1" fmla="*/ 73154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269438 h 1534928"/>
                  <a:gd name="connsiteX1" fmla="*/ 564408 w 1357180"/>
                  <a:gd name="connsiteY1" fmla="*/ 189185 h 1534928"/>
                  <a:gd name="connsiteX2" fmla="*/ 1210426 w 1357180"/>
                  <a:gd name="connsiteY2" fmla="*/ 0 h 1534928"/>
                  <a:gd name="connsiteX3" fmla="*/ 1357180 w 1357180"/>
                  <a:gd name="connsiteY3" fmla="*/ 522844 h 1534928"/>
                  <a:gd name="connsiteX4" fmla="*/ 1180376 w 1357180"/>
                  <a:gd name="connsiteY4" fmla="*/ 1534928 h 1534928"/>
                  <a:gd name="connsiteX5" fmla="*/ 0 w 1357180"/>
                  <a:gd name="connsiteY5" fmla="*/ 1269438 h 1534928"/>
                  <a:gd name="connsiteX0" fmla="*/ 0 w 1388340"/>
                  <a:gd name="connsiteY0" fmla="*/ 1269438 h 1534928"/>
                  <a:gd name="connsiteX1" fmla="*/ 564408 w 1388340"/>
                  <a:gd name="connsiteY1" fmla="*/ 189185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269438 h 1534928"/>
                  <a:gd name="connsiteX1" fmla="*/ 564408 w 1388340"/>
                  <a:gd name="connsiteY1" fmla="*/ 137341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321282 h 1586772"/>
                  <a:gd name="connsiteX1" fmla="*/ 564408 w 1388340"/>
                  <a:gd name="connsiteY1" fmla="*/ 189185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44875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25342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8340" h="1586772">
                    <a:moveTo>
                      <a:pt x="0" y="1321282"/>
                    </a:moveTo>
                    <a:lnTo>
                      <a:pt x="525342" y="189186"/>
                    </a:lnTo>
                    <a:lnTo>
                      <a:pt x="1210426" y="0"/>
                    </a:lnTo>
                    <a:lnTo>
                      <a:pt x="1388340" y="458657"/>
                    </a:lnTo>
                    <a:lnTo>
                      <a:pt x="1180376" y="1586772"/>
                    </a:lnTo>
                    <a:lnTo>
                      <a:pt x="0" y="1321282"/>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51" name="Text Box 6"/>
              <p:cNvSpPr txBox="1">
                <a:spLocks noChangeArrowheads="1"/>
              </p:cNvSpPr>
              <p:nvPr/>
            </p:nvSpPr>
            <p:spPr bwMode="auto">
              <a:xfrm rot="17282728">
                <a:off x="1613265" y="5336329"/>
                <a:ext cx="771943" cy="8659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Aus-blick</a:t>
                </a:r>
                <a:endParaRPr kumimoji="0" lang="de-DE" altLang="de-DE" sz="800" i="0" u="none" strike="noStrike" cap="none" normalizeH="0" baseline="0" dirty="0">
                  <a:ln>
                    <a:noFill/>
                  </a:ln>
                  <a:solidFill>
                    <a:schemeClr val="tx1"/>
                  </a:solidFill>
                  <a:effectLst/>
                  <a:latin typeface="Arial" pitchFamily="34" charset="0"/>
                  <a:cs typeface="Arial" pitchFamily="34" charset="0"/>
                </a:endParaRPr>
              </a:p>
            </p:txBody>
          </p:sp>
        </p:grpSp>
        <p:grpSp>
          <p:nvGrpSpPr>
            <p:cNvPr id="40" name="Gruppieren 39"/>
            <p:cNvGrpSpPr/>
            <p:nvPr/>
          </p:nvGrpSpPr>
          <p:grpSpPr>
            <a:xfrm>
              <a:off x="1814661" y="4310015"/>
              <a:ext cx="5114346" cy="1069918"/>
              <a:chOff x="1814661" y="4310015"/>
              <a:chExt cx="5114346" cy="1069918"/>
            </a:xfrm>
          </p:grpSpPr>
          <p:sp>
            <p:nvSpPr>
              <p:cNvPr id="48" name="Freeform 5"/>
              <p:cNvSpPr>
                <a:spLocks/>
              </p:cNvSpPr>
              <p:nvPr/>
            </p:nvSpPr>
            <p:spPr bwMode="auto">
              <a:xfrm>
                <a:off x="1814661" y="4310015"/>
                <a:ext cx="5114346" cy="1069918"/>
              </a:xfrm>
              <a:custGeom>
                <a:avLst/>
                <a:gdLst>
                  <a:gd name="T0" fmla="*/ 0 w 7570979"/>
                  <a:gd name="T1" fmla="*/ 1734207 h 2301765"/>
                  <a:gd name="T2" fmla="*/ 725214 w 7570979"/>
                  <a:gd name="T3" fmla="*/ 1497724 h 2301765"/>
                  <a:gd name="T4" fmla="*/ 882869 w 7570979"/>
                  <a:gd name="T5" fmla="*/ 1970689 h 2301765"/>
                  <a:gd name="T6" fmla="*/ 6385035 w 7570979"/>
                  <a:gd name="T7" fmla="*/ 1891862 h 2301765"/>
                  <a:gd name="T8" fmla="*/ 6653049 w 7570979"/>
                  <a:gd name="T9" fmla="*/ 2301765 h 2301765"/>
                  <a:gd name="T10" fmla="*/ 7236373 w 7570979"/>
                  <a:gd name="T11" fmla="*/ 2081048 h 2301765"/>
                  <a:gd name="T12" fmla="*/ 0 w 7570979"/>
                  <a:gd name="T13" fmla="*/ 1734207 h 2301765"/>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653049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65480 w 7605494"/>
                  <a:gd name="connsiteY3" fmla="*/ 1345967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81061 w 7605494"/>
                  <a:gd name="connsiteY3" fmla="*/ 1476501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886405"/>
                  <a:gd name="connsiteX1" fmla="*/ 725214 w 7605494"/>
                  <a:gd name="connsiteY1" fmla="*/ 937325 h 1886405"/>
                  <a:gd name="connsiteX2" fmla="*/ 882869 w 7605494"/>
                  <a:gd name="connsiteY2" fmla="*/ 1410290 h 1886405"/>
                  <a:gd name="connsiteX3" fmla="*/ 6681061 w 7605494"/>
                  <a:gd name="connsiteY3" fmla="*/ 1476501 h 1886405"/>
                  <a:gd name="connsiteX4" fmla="*/ 6902335 w 7605494"/>
                  <a:gd name="connsiteY4" fmla="*/ 1886405 h 1886405"/>
                  <a:gd name="connsiteX5" fmla="*/ 7594719 w 7605494"/>
                  <a:gd name="connsiteY5" fmla="*/ 1520648 h 1886405"/>
                  <a:gd name="connsiteX6" fmla="*/ 0 w 7605494"/>
                  <a:gd name="connsiteY6" fmla="*/ 1173808 h 1886405"/>
                  <a:gd name="connsiteX0" fmla="*/ 0 w 7527702"/>
                  <a:gd name="connsiteY0" fmla="*/ 1083314 h 1795911"/>
                  <a:gd name="connsiteX1" fmla="*/ 725214 w 7527702"/>
                  <a:gd name="connsiteY1" fmla="*/ 846831 h 1795911"/>
                  <a:gd name="connsiteX2" fmla="*/ 882869 w 7527702"/>
                  <a:gd name="connsiteY2" fmla="*/ 1319796 h 1795911"/>
                  <a:gd name="connsiteX3" fmla="*/ 6681061 w 7527702"/>
                  <a:gd name="connsiteY3" fmla="*/ 1386007 h 1795911"/>
                  <a:gd name="connsiteX4" fmla="*/ 6902335 w 7527702"/>
                  <a:gd name="connsiteY4" fmla="*/ 1795911 h 1795911"/>
                  <a:gd name="connsiteX5" fmla="*/ 7516819 w 7527702"/>
                  <a:gd name="connsiteY5" fmla="*/ 1647712 h 1795911"/>
                  <a:gd name="connsiteX6" fmla="*/ 0 w 7527702"/>
                  <a:gd name="connsiteY6" fmla="*/ 1083314 h 1795911"/>
                  <a:gd name="connsiteX0" fmla="*/ 0 w 7527703"/>
                  <a:gd name="connsiteY0" fmla="*/ 1083314 h 1795911"/>
                  <a:gd name="connsiteX1" fmla="*/ 725214 w 7527703"/>
                  <a:gd name="connsiteY1" fmla="*/ 846831 h 1795911"/>
                  <a:gd name="connsiteX2" fmla="*/ 882869 w 7527703"/>
                  <a:gd name="connsiteY2" fmla="*/ 1319796 h 1795911"/>
                  <a:gd name="connsiteX3" fmla="*/ 6681062 w 7527703"/>
                  <a:gd name="connsiteY3" fmla="*/ 1386007 h 1795911"/>
                  <a:gd name="connsiteX4" fmla="*/ 6902335 w 7527703"/>
                  <a:gd name="connsiteY4" fmla="*/ 1795911 h 1795911"/>
                  <a:gd name="connsiteX5" fmla="*/ 7516819 w 7527703"/>
                  <a:gd name="connsiteY5" fmla="*/ 1647712 h 1795911"/>
                  <a:gd name="connsiteX6" fmla="*/ 0 w 7527703"/>
                  <a:gd name="connsiteY6" fmla="*/ 1083314 h 1795911"/>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228619"/>
                  <a:gd name="connsiteY0" fmla="*/ 1538428 h 2251025"/>
                  <a:gd name="connsiteX1" fmla="*/ 725214 w 7228619"/>
                  <a:gd name="connsiteY1" fmla="*/ 1301945 h 2251025"/>
                  <a:gd name="connsiteX2" fmla="*/ 882869 w 7228619"/>
                  <a:gd name="connsiteY2" fmla="*/ 1774910 h 2251025"/>
                  <a:gd name="connsiteX3" fmla="*/ 6681062 w 7228619"/>
                  <a:gd name="connsiteY3" fmla="*/ 1841121 h 2251025"/>
                  <a:gd name="connsiteX4" fmla="*/ 6902335 w 7228619"/>
                  <a:gd name="connsiteY4" fmla="*/ 2251025 h 2251025"/>
                  <a:gd name="connsiteX5" fmla="*/ 7217296 w 7228619"/>
                  <a:gd name="connsiteY5" fmla="*/ 1173319 h 2251025"/>
                  <a:gd name="connsiteX6" fmla="*/ 0 w 7228619"/>
                  <a:gd name="connsiteY6" fmla="*/ 1538428 h 2251025"/>
                  <a:gd name="connsiteX0" fmla="*/ 0 w 7217296"/>
                  <a:gd name="connsiteY0" fmla="*/ 1090175 h 1802772"/>
                  <a:gd name="connsiteX1" fmla="*/ 725214 w 7217296"/>
                  <a:gd name="connsiteY1" fmla="*/ 853692 h 1802772"/>
                  <a:gd name="connsiteX2" fmla="*/ 882869 w 7217296"/>
                  <a:gd name="connsiteY2" fmla="*/ 1326657 h 1802772"/>
                  <a:gd name="connsiteX3" fmla="*/ 6681062 w 7217296"/>
                  <a:gd name="connsiteY3" fmla="*/ 1392868 h 1802772"/>
                  <a:gd name="connsiteX4" fmla="*/ 6902335 w 7217296"/>
                  <a:gd name="connsiteY4" fmla="*/ 1802772 h 1802772"/>
                  <a:gd name="connsiteX5" fmla="*/ 7217296 w 7217296"/>
                  <a:gd name="connsiteY5" fmla="*/ 725066 h 1802772"/>
                  <a:gd name="connsiteX6" fmla="*/ 0 w 7217296"/>
                  <a:gd name="connsiteY6" fmla="*/ 1090175 h 1802772"/>
                  <a:gd name="connsiteX0" fmla="*/ 0 w 7223105"/>
                  <a:gd name="connsiteY0" fmla="*/ 1090175 h 1392868"/>
                  <a:gd name="connsiteX1" fmla="*/ 725214 w 7223105"/>
                  <a:gd name="connsiteY1" fmla="*/ 853692 h 1392868"/>
                  <a:gd name="connsiteX2" fmla="*/ 882869 w 7223105"/>
                  <a:gd name="connsiteY2" fmla="*/ 1326657 h 1392868"/>
                  <a:gd name="connsiteX3" fmla="*/ 6681062 w 7223105"/>
                  <a:gd name="connsiteY3" fmla="*/ 1392868 h 1392868"/>
                  <a:gd name="connsiteX4" fmla="*/ 7223105 w 7223105"/>
                  <a:gd name="connsiteY4" fmla="*/ 1241387 h 1392868"/>
                  <a:gd name="connsiteX5" fmla="*/ 7217296 w 7223105"/>
                  <a:gd name="connsiteY5" fmla="*/ 725066 h 1392868"/>
                  <a:gd name="connsiteX6" fmla="*/ 0 w 7223105"/>
                  <a:gd name="connsiteY6" fmla="*/ 1090175 h 1392868"/>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642572 w 7223105"/>
                  <a:gd name="connsiteY3" fmla="*/ 1213702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319970"/>
                  <a:gd name="connsiteY0" fmla="*/ 1058619 h 1295101"/>
                  <a:gd name="connsiteX1" fmla="*/ 725214 w 7319970"/>
                  <a:gd name="connsiteY1" fmla="*/ 822136 h 1295101"/>
                  <a:gd name="connsiteX2" fmla="*/ 882869 w 7319970"/>
                  <a:gd name="connsiteY2" fmla="*/ 1295101 h 1295101"/>
                  <a:gd name="connsiteX3" fmla="*/ 6642572 w 7319970"/>
                  <a:gd name="connsiteY3" fmla="*/ 1182146 h 1295101"/>
                  <a:gd name="connsiteX4" fmla="*/ 7223105 w 7319970"/>
                  <a:gd name="connsiteY4" fmla="*/ 1209831 h 1295101"/>
                  <a:gd name="connsiteX5" fmla="*/ 7319942 w 7319970"/>
                  <a:gd name="connsiteY5" fmla="*/ 765177 h 1295101"/>
                  <a:gd name="connsiteX6" fmla="*/ 0 w 7319970"/>
                  <a:gd name="connsiteY6" fmla="*/ 1058619 h 1295101"/>
                  <a:gd name="connsiteX0" fmla="*/ 0 w 7319941"/>
                  <a:gd name="connsiteY0" fmla="*/ 1058619 h 1295101"/>
                  <a:gd name="connsiteX1" fmla="*/ 725214 w 7319941"/>
                  <a:gd name="connsiteY1" fmla="*/ 822136 h 1295101"/>
                  <a:gd name="connsiteX2" fmla="*/ 882869 w 7319941"/>
                  <a:gd name="connsiteY2" fmla="*/ 1295101 h 1295101"/>
                  <a:gd name="connsiteX3" fmla="*/ 6642572 w 7319941"/>
                  <a:gd name="connsiteY3" fmla="*/ 1182146 h 1295101"/>
                  <a:gd name="connsiteX4" fmla="*/ 7223105 w 7319941"/>
                  <a:gd name="connsiteY4" fmla="*/ 1209831 h 1295101"/>
                  <a:gd name="connsiteX5" fmla="*/ 7319942 w 7319941"/>
                  <a:gd name="connsiteY5" fmla="*/ 765177 h 1295101"/>
                  <a:gd name="connsiteX6" fmla="*/ 0 w 7319941"/>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141958 h 1378440"/>
                  <a:gd name="connsiteX1" fmla="*/ 725214 w 7319942"/>
                  <a:gd name="connsiteY1" fmla="*/ 905475 h 1378440"/>
                  <a:gd name="connsiteX2" fmla="*/ 882869 w 7319942"/>
                  <a:gd name="connsiteY2" fmla="*/ 1378440 h 1378440"/>
                  <a:gd name="connsiteX3" fmla="*/ 6642572 w 7319942"/>
                  <a:gd name="connsiteY3" fmla="*/ 1265485 h 1378440"/>
                  <a:gd name="connsiteX4" fmla="*/ 7223105 w 7319942"/>
                  <a:gd name="connsiteY4" fmla="*/ 1293170 h 1378440"/>
                  <a:gd name="connsiteX5" fmla="*/ 7319942 w 7319942"/>
                  <a:gd name="connsiteY5" fmla="*/ 848516 h 1378440"/>
                  <a:gd name="connsiteX6" fmla="*/ 0 w 7319942"/>
                  <a:gd name="connsiteY6" fmla="*/ 1141958 h 1378440"/>
                  <a:gd name="connsiteX0" fmla="*/ 0 w 7319942"/>
                  <a:gd name="connsiteY0" fmla="*/ 1189052 h 1425534"/>
                  <a:gd name="connsiteX1" fmla="*/ 725214 w 7319942"/>
                  <a:gd name="connsiteY1" fmla="*/ 952569 h 1425534"/>
                  <a:gd name="connsiteX2" fmla="*/ 882869 w 7319942"/>
                  <a:gd name="connsiteY2" fmla="*/ 1425534 h 1425534"/>
                  <a:gd name="connsiteX3" fmla="*/ 6642572 w 7319942"/>
                  <a:gd name="connsiteY3" fmla="*/ 1312579 h 1425534"/>
                  <a:gd name="connsiteX4" fmla="*/ 7223105 w 7319942"/>
                  <a:gd name="connsiteY4" fmla="*/ 1340264 h 1425534"/>
                  <a:gd name="connsiteX5" fmla="*/ 7319942 w 7319942"/>
                  <a:gd name="connsiteY5" fmla="*/ 895610 h 1425534"/>
                  <a:gd name="connsiteX6" fmla="*/ 0 w 7319942"/>
                  <a:gd name="connsiteY6" fmla="*/ 1189052 h 142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9942" h="1425534">
                    <a:moveTo>
                      <a:pt x="0" y="1189052"/>
                    </a:moveTo>
                    <a:lnTo>
                      <a:pt x="725214" y="952569"/>
                    </a:lnTo>
                    <a:lnTo>
                      <a:pt x="882869" y="1425534"/>
                    </a:lnTo>
                    <a:cubicBezTo>
                      <a:pt x="1852550" y="355874"/>
                      <a:pt x="6123633" y="904930"/>
                      <a:pt x="6642572" y="1312579"/>
                    </a:cubicBezTo>
                    <a:lnTo>
                      <a:pt x="7223105" y="1340264"/>
                    </a:lnTo>
                    <a:lnTo>
                      <a:pt x="7319942" y="895610"/>
                    </a:lnTo>
                    <a:cubicBezTo>
                      <a:pt x="6475399" y="78334"/>
                      <a:pt x="755230" y="-748210"/>
                      <a:pt x="0" y="1189052"/>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49" name="Text Box 7"/>
              <p:cNvSpPr txBox="1">
                <a:spLocks noChangeArrowheads="1"/>
              </p:cNvSpPr>
              <p:nvPr/>
            </p:nvSpPr>
            <p:spPr bwMode="auto">
              <a:xfrm rot="21303001">
                <a:off x="2657531" y="4473840"/>
                <a:ext cx="1898485" cy="686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Qualifizierung</a:t>
                </a:r>
                <a:endParaRPr kumimoji="0" lang="de-DE" altLang="de-DE" sz="100" i="0" u="none" strike="noStrike" cap="none" normalizeH="0" baseline="0" dirty="0">
                  <a:ln>
                    <a:noFill/>
                  </a:ln>
                  <a:solidFill>
                    <a:schemeClr val="tx1"/>
                  </a:solidFill>
                  <a:effectLst/>
                  <a:latin typeface="Arial" pitchFamily="34" charset="0"/>
                  <a:cs typeface="Arial" pitchFamily="34" charset="0"/>
                </a:endParaRPr>
              </a:p>
            </p:txBody>
          </p:sp>
        </p:grpSp>
        <p:grpSp>
          <p:nvGrpSpPr>
            <p:cNvPr id="41" name="Gruppieren 40"/>
            <p:cNvGrpSpPr/>
            <p:nvPr/>
          </p:nvGrpSpPr>
          <p:grpSpPr>
            <a:xfrm>
              <a:off x="6275934" y="951329"/>
              <a:ext cx="1018870" cy="1532948"/>
              <a:chOff x="6275934" y="951329"/>
              <a:chExt cx="1018870" cy="1532948"/>
            </a:xfrm>
          </p:grpSpPr>
          <p:sp>
            <p:nvSpPr>
              <p:cNvPr id="46" name="Freeform 9"/>
              <p:cNvSpPr>
                <a:spLocks/>
              </p:cNvSpPr>
              <p:nvPr/>
            </p:nvSpPr>
            <p:spPr bwMode="auto">
              <a:xfrm rot="756605">
                <a:off x="6275934" y="951329"/>
                <a:ext cx="944192" cy="1532948"/>
              </a:xfrm>
              <a:custGeom>
                <a:avLst/>
                <a:gdLst>
                  <a:gd name="T0" fmla="*/ 31531 w 1166648"/>
                  <a:gd name="T1" fmla="*/ 1355835 h 1450428"/>
                  <a:gd name="T2" fmla="*/ 567558 w 1166648"/>
                  <a:gd name="T3" fmla="*/ 1056290 h 1450428"/>
                  <a:gd name="T4" fmla="*/ 1087821 w 1166648"/>
                  <a:gd name="T5" fmla="*/ 1450428 h 1450428"/>
                  <a:gd name="T6" fmla="*/ 1166648 w 1166648"/>
                  <a:gd name="T7" fmla="*/ 457200 h 1450428"/>
                  <a:gd name="T8" fmla="*/ 599090 w 1166648"/>
                  <a:gd name="T9" fmla="*/ 0 h 1450428"/>
                  <a:gd name="T10" fmla="*/ 0 w 1166648"/>
                  <a:gd name="T11" fmla="*/ 457200 h 1450428"/>
                  <a:gd name="T12" fmla="*/ 31531 w 1166648"/>
                  <a:gd name="T13" fmla="*/ 1355835 h 1450428"/>
                  <a:gd name="connsiteX0" fmla="*/ 31531 w 1386311"/>
                  <a:gd name="connsiteY0" fmla="*/ 1355835 h 1450428"/>
                  <a:gd name="connsiteX1" fmla="*/ 567558 w 1386311"/>
                  <a:gd name="connsiteY1" fmla="*/ 1056290 h 1450428"/>
                  <a:gd name="connsiteX2" fmla="*/ 1087821 w 1386311"/>
                  <a:gd name="connsiteY2" fmla="*/ 1450428 h 1450428"/>
                  <a:gd name="connsiteX3" fmla="*/ 1386312 w 1386311"/>
                  <a:gd name="connsiteY3" fmla="*/ 441178 h 1450428"/>
                  <a:gd name="connsiteX4" fmla="*/ 599090 w 1386311"/>
                  <a:gd name="connsiteY4" fmla="*/ 0 h 1450428"/>
                  <a:gd name="connsiteX5" fmla="*/ 0 w 1386311"/>
                  <a:gd name="connsiteY5" fmla="*/ 457200 h 1450428"/>
                  <a:gd name="connsiteX6" fmla="*/ 31531 w 1386311"/>
                  <a:gd name="connsiteY6" fmla="*/ 1355835 h 1450428"/>
                  <a:gd name="connsiteX0" fmla="*/ 31531 w 1386312"/>
                  <a:gd name="connsiteY0" fmla="*/ 1620488 h 1715081"/>
                  <a:gd name="connsiteX1" fmla="*/ 567558 w 1386312"/>
                  <a:gd name="connsiteY1" fmla="*/ 1320943 h 1715081"/>
                  <a:gd name="connsiteX2" fmla="*/ 1087821 w 1386312"/>
                  <a:gd name="connsiteY2" fmla="*/ 1715081 h 1715081"/>
                  <a:gd name="connsiteX3" fmla="*/ 1386312 w 1386312"/>
                  <a:gd name="connsiteY3" fmla="*/ 705831 h 1715081"/>
                  <a:gd name="connsiteX4" fmla="*/ 870764 w 1386312"/>
                  <a:gd name="connsiteY4" fmla="*/ 1 h 1715081"/>
                  <a:gd name="connsiteX5" fmla="*/ 0 w 1386312"/>
                  <a:gd name="connsiteY5" fmla="*/ 721853 h 1715081"/>
                  <a:gd name="connsiteX6" fmla="*/ 31531 w 1386312"/>
                  <a:gd name="connsiteY6" fmla="*/ 1620488 h 1715081"/>
                  <a:gd name="connsiteX0" fmla="*/ 0 w 1354781"/>
                  <a:gd name="connsiteY0" fmla="*/ 1620487 h 1715080"/>
                  <a:gd name="connsiteX1" fmla="*/ 536027 w 1354781"/>
                  <a:gd name="connsiteY1" fmla="*/ 1320942 h 1715080"/>
                  <a:gd name="connsiteX2" fmla="*/ 1056290 w 1354781"/>
                  <a:gd name="connsiteY2" fmla="*/ 1715080 h 1715080"/>
                  <a:gd name="connsiteX3" fmla="*/ 1354781 w 1354781"/>
                  <a:gd name="connsiteY3" fmla="*/ 705830 h 1715080"/>
                  <a:gd name="connsiteX4" fmla="*/ 839233 w 1354781"/>
                  <a:gd name="connsiteY4" fmla="*/ 0 h 1715080"/>
                  <a:gd name="connsiteX5" fmla="*/ 118712 w 1354781"/>
                  <a:gd name="connsiteY5" fmla="*/ 616252 h 1715080"/>
                  <a:gd name="connsiteX6" fmla="*/ 0 w 1354781"/>
                  <a:gd name="connsiteY6" fmla="*/ 1620487 h 1715080"/>
                  <a:gd name="connsiteX0" fmla="*/ 0 w 1290561"/>
                  <a:gd name="connsiteY0" fmla="*/ 1621976 h 1715080"/>
                  <a:gd name="connsiteX1" fmla="*/ 471807 w 1290561"/>
                  <a:gd name="connsiteY1" fmla="*/ 1320942 h 1715080"/>
                  <a:gd name="connsiteX2" fmla="*/ 992070 w 1290561"/>
                  <a:gd name="connsiteY2" fmla="*/ 1715080 h 1715080"/>
                  <a:gd name="connsiteX3" fmla="*/ 1290561 w 1290561"/>
                  <a:gd name="connsiteY3" fmla="*/ 705830 h 1715080"/>
                  <a:gd name="connsiteX4" fmla="*/ 775013 w 1290561"/>
                  <a:gd name="connsiteY4" fmla="*/ 0 h 1715080"/>
                  <a:gd name="connsiteX5" fmla="*/ 54492 w 1290561"/>
                  <a:gd name="connsiteY5" fmla="*/ 616252 h 1715080"/>
                  <a:gd name="connsiteX6" fmla="*/ 0 w 1290561"/>
                  <a:gd name="connsiteY6" fmla="*/ 1621976 h 1715080"/>
                  <a:gd name="connsiteX0" fmla="*/ 0 w 1305767"/>
                  <a:gd name="connsiteY0" fmla="*/ 1624647 h 1715080"/>
                  <a:gd name="connsiteX1" fmla="*/ 487013 w 1305767"/>
                  <a:gd name="connsiteY1" fmla="*/ 1320942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15080"/>
                  <a:gd name="connsiteX1" fmla="*/ 473609 w 1305767"/>
                  <a:gd name="connsiteY1" fmla="*/ 1385988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23096"/>
                  <a:gd name="connsiteX1" fmla="*/ 473609 w 1305767"/>
                  <a:gd name="connsiteY1" fmla="*/ 1385988 h 1723096"/>
                  <a:gd name="connsiteX2" fmla="*/ 961663 w 1305767"/>
                  <a:gd name="connsiteY2" fmla="*/ 1723095 h 1723096"/>
                  <a:gd name="connsiteX3" fmla="*/ 1305767 w 1305767"/>
                  <a:gd name="connsiteY3" fmla="*/ 705830 h 1723096"/>
                  <a:gd name="connsiteX4" fmla="*/ 790219 w 1305767"/>
                  <a:gd name="connsiteY4" fmla="*/ 0 h 1723096"/>
                  <a:gd name="connsiteX5" fmla="*/ 69698 w 1305767"/>
                  <a:gd name="connsiteY5" fmla="*/ 616252 h 1723096"/>
                  <a:gd name="connsiteX6" fmla="*/ 0 w 1305767"/>
                  <a:gd name="connsiteY6" fmla="*/ 1624647 h 1723096"/>
                  <a:gd name="connsiteX0" fmla="*/ 0 w 1351380"/>
                  <a:gd name="connsiteY0" fmla="*/ 1632661 h 1723095"/>
                  <a:gd name="connsiteX1" fmla="*/ 519222 w 1351380"/>
                  <a:gd name="connsiteY1" fmla="*/ 1385988 h 1723095"/>
                  <a:gd name="connsiteX2" fmla="*/ 1007276 w 1351380"/>
                  <a:gd name="connsiteY2" fmla="*/ 1723095 h 1723095"/>
                  <a:gd name="connsiteX3" fmla="*/ 1351380 w 1351380"/>
                  <a:gd name="connsiteY3" fmla="*/ 705830 h 1723095"/>
                  <a:gd name="connsiteX4" fmla="*/ 835832 w 1351380"/>
                  <a:gd name="connsiteY4" fmla="*/ 0 h 1723095"/>
                  <a:gd name="connsiteX5" fmla="*/ 115311 w 1351380"/>
                  <a:gd name="connsiteY5" fmla="*/ 616252 h 1723095"/>
                  <a:gd name="connsiteX6" fmla="*/ 0 w 1351380"/>
                  <a:gd name="connsiteY6" fmla="*/ 1632661 h 172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380" h="1723095">
                    <a:moveTo>
                      <a:pt x="0" y="1632661"/>
                    </a:moveTo>
                    <a:lnTo>
                      <a:pt x="519222" y="1385988"/>
                    </a:lnTo>
                    <a:lnTo>
                      <a:pt x="1007276" y="1723095"/>
                    </a:lnTo>
                    <a:lnTo>
                      <a:pt x="1351380" y="705830"/>
                    </a:lnTo>
                    <a:lnTo>
                      <a:pt x="835832" y="0"/>
                    </a:lnTo>
                    <a:lnTo>
                      <a:pt x="115311" y="616252"/>
                    </a:lnTo>
                    <a:lnTo>
                      <a:pt x="0" y="1632661"/>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47" name="Text Box 10"/>
              <p:cNvSpPr txBox="1">
                <a:spLocks noChangeArrowheads="1"/>
              </p:cNvSpPr>
              <p:nvPr/>
            </p:nvSpPr>
            <p:spPr bwMode="auto">
              <a:xfrm rot="17744282">
                <a:off x="6423985" y="1471296"/>
                <a:ext cx="983494" cy="7581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 Refl.</a:t>
                </a:r>
                <a:endParaRPr kumimoji="0" lang="de-DE" altLang="de-DE" sz="100" i="0" u="none" strike="noStrike" cap="none" normalizeH="0" baseline="0" dirty="0">
                  <a:ln>
                    <a:noFill/>
                  </a:ln>
                  <a:solidFill>
                    <a:schemeClr val="tx1"/>
                  </a:solidFill>
                  <a:effectLst/>
                  <a:latin typeface="Arial" pitchFamily="34" charset="0"/>
                  <a:cs typeface="Arial" pitchFamily="34" charset="0"/>
                </a:endParaRPr>
              </a:p>
            </p:txBody>
          </p:sp>
        </p:grpSp>
        <p:grpSp>
          <p:nvGrpSpPr>
            <p:cNvPr id="42" name="Gruppieren 41"/>
            <p:cNvGrpSpPr/>
            <p:nvPr/>
          </p:nvGrpSpPr>
          <p:grpSpPr>
            <a:xfrm>
              <a:off x="4713546" y="2210718"/>
              <a:ext cx="2495837" cy="3698328"/>
              <a:chOff x="4713546" y="2210718"/>
              <a:chExt cx="2495837" cy="3698328"/>
            </a:xfrm>
          </p:grpSpPr>
          <p:sp>
            <p:nvSpPr>
              <p:cNvPr id="44" name="Freeform 3"/>
              <p:cNvSpPr>
                <a:spLocks/>
              </p:cNvSpPr>
              <p:nvPr/>
            </p:nvSpPr>
            <p:spPr bwMode="auto">
              <a:xfrm>
                <a:off x="4713546" y="2210718"/>
                <a:ext cx="2495837" cy="3698328"/>
              </a:xfrm>
              <a:custGeom>
                <a:avLst/>
                <a:gdLst>
                  <a:gd name="T0" fmla="*/ 2688687 w 3507552"/>
                  <a:gd name="T1" fmla="*/ 4323516 h 6038193"/>
                  <a:gd name="T2" fmla="*/ 2907051 w 3507552"/>
                  <a:gd name="T3" fmla="*/ 4773892 h 6038193"/>
                  <a:gd name="T4" fmla="*/ 3507552 w 3507552"/>
                  <a:gd name="T5" fmla="*/ 4678358 h 6038193"/>
                  <a:gd name="T6" fmla="*/ 212795 w 3507552"/>
                  <a:gd name="T7" fmla="*/ 4146331 h 6038193"/>
                  <a:gd name="T8" fmla="*/ 2230781 w 3507552"/>
                  <a:gd name="T9" fmla="*/ 141889 h 6038193"/>
                  <a:gd name="T10" fmla="*/ 2766808 w 3507552"/>
                  <a:gd name="T11" fmla="*/ 0 h 6038193"/>
                  <a:gd name="T12" fmla="*/ 3176712 w 3507552"/>
                  <a:gd name="T13" fmla="*/ 457200 h 6038193"/>
                  <a:gd name="T14" fmla="*/ 1079898 w 3507552"/>
                  <a:gd name="T15" fmla="*/ 3767958 h 6038193"/>
                  <a:gd name="T16" fmla="*/ 2688687 w 3507552"/>
                  <a:gd name="T17" fmla="*/ 4323516 h 6038193"/>
                  <a:gd name="connsiteX0" fmla="*/ 2544580 w 3312122"/>
                  <a:gd name="connsiteY0" fmla="*/ 4192128 h 5312932"/>
                  <a:gd name="connsiteX1" fmla="*/ 2711621 w 3312122"/>
                  <a:gd name="connsiteY1" fmla="*/ 4773892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4580 w 3312122"/>
                  <a:gd name="connsiteY0" fmla="*/ 4192128 h 5312932"/>
                  <a:gd name="connsiteX1" fmla="*/ 3096545 w 3312122"/>
                  <a:gd name="connsiteY1" fmla="*/ 4236395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1531 w 3180764"/>
                  <a:gd name="connsiteY0" fmla="*/ 4192128 h 4642871"/>
                  <a:gd name="connsiteX1" fmla="*/ 3093496 w 3180764"/>
                  <a:gd name="connsiteY1" fmla="*/ 4236395 h 4642871"/>
                  <a:gd name="connsiteX2" fmla="*/ 3180764 w 3180764"/>
                  <a:gd name="connsiteY2" fmla="*/ 3675029 h 4642871"/>
                  <a:gd name="connsiteX3" fmla="*/ 14316 w 3180764"/>
                  <a:gd name="connsiteY3" fmla="*/ 4146331 h 4642871"/>
                  <a:gd name="connsiteX4" fmla="*/ 2032302 w 3180764"/>
                  <a:gd name="connsiteY4" fmla="*/ 141889 h 4642871"/>
                  <a:gd name="connsiteX5" fmla="*/ 2568329 w 3180764"/>
                  <a:gd name="connsiteY5" fmla="*/ 0 h 4642871"/>
                  <a:gd name="connsiteX6" fmla="*/ 2978233 w 3180764"/>
                  <a:gd name="connsiteY6" fmla="*/ 457200 h 4642871"/>
                  <a:gd name="connsiteX7" fmla="*/ 881419 w 3180764"/>
                  <a:gd name="connsiteY7" fmla="*/ 3767958 h 4642871"/>
                  <a:gd name="connsiteX8" fmla="*/ 2541531 w 3180764"/>
                  <a:gd name="connsiteY8" fmla="*/ 4192128 h 4642871"/>
                  <a:gd name="connsiteX0" fmla="*/ 2541531 w 3299560"/>
                  <a:gd name="connsiteY0" fmla="*/ 4192128 h 4905639"/>
                  <a:gd name="connsiteX1" fmla="*/ 3093496 w 3299560"/>
                  <a:gd name="connsiteY1" fmla="*/ 4236395 h 4905639"/>
                  <a:gd name="connsiteX2" fmla="*/ 3180764 w 3299560"/>
                  <a:gd name="connsiteY2" fmla="*/ 3675029 h 4905639"/>
                  <a:gd name="connsiteX3" fmla="*/ 14316 w 3299560"/>
                  <a:gd name="connsiteY3" fmla="*/ 4146331 h 4905639"/>
                  <a:gd name="connsiteX4" fmla="*/ 2032302 w 3299560"/>
                  <a:gd name="connsiteY4" fmla="*/ 141889 h 4905639"/>
                  <a:gd name="connsiteX5" fmla="*/ 2568329 w 3299560"/>
                  <a:gd name="connsiteY5" fmla="*/ 0 h 4905639"/>
                  <a:gd name="connsiteX6" fmla="*/ 2978233 w 3299560"/>
                  <a:gd name="connsiteY6" fmla="*/ 457200 h 4905639"/>
                  <a:gd name="connsiteX7" fmla="*/ 881419 w 3299560"/>
                  <a:gd name="connsiteY7" fmla="*/ 3767958 h 4905639"/>
                  <a:gd name="connsiteX8" fmla="*/ 2541531 w 3299560"/>
                  <a:gd name="connsiteY8" fmla="*/ 4192128 h 4905639"/>
                  <a:gd name="connsiteX0" fmla="*/ 2532707 w 3288757"/>
                  <a:gd name="connsiteY0" fmla="*/ 4192128 h 5014456"/>
                  <a:gd name="connsiteX1" fmla="*/ 3084672 w 3288757"/>
                  <a:gd name="connsiteY1" fmla="*/ 4236395 h 5014456"/>
                  <a:gd name="connsiteX2" fmla="*/ 3171940 w 3288757"/>
                  <a:gd name="connsiteY2" fmla="*/ 3675029 h 5014456"/>
                  <a:gd name="connsiteX3" fmla="*/ 5492 w 3288757"/>
                  <a:gd name="connsiteY3" fmla="*/ 4146331 h 5014456"/>
                  <a:gd name="connsiteX4" fmla="*/ 2023478 w 3288757"/>
                  <a:gd name="connsiteY4" fmla="*/ 141889 h 5014456"/>
                  <a:gd name="connsiteX5" fmla="*/ 2559505 w 3288757"/>
                  <a:gd name="connsiteY5" fmla="*/ 0 h 5014456"/>
                  <a:gd name="connsiteX6" fmla="*/ 2969409 w 3288757"/>
                  <a:gd name="connsiteY6" fmla="*/ 457200 h 5014456"/>
                  <a:gd name="connsiteX7" fmla="*/ 872595 w 3288757"/>
                  <a:gd name="connsiteY7" fmla="*/ 3767958 h 5014456"/>
                  <a:gd name="connsiteX8" fmla="*/ 2532707 w 3288757"/>
                  <a:gd name="connsiteY8" fmla="*/ 4192128 h 5014456"/>
                  <a:gd name="connsiteX0" fmla="*/ 2532707 w 3288756"/>
                  <a:gd name="connsiteY0" fmla="*/ 4192128 h 5014455"/>
                  <a:gd name="connsiteX1" fmla="*/ 3084672 w 3288756"/>
                  <a:gd name="connsiteY1" fmla="*/ 4236395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10333 w 3288756"/>
                  <a:gd name="connsiteY1" fmla="*/ 4200563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68240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68240 h 5014455"/>
                  <a:gd name="connsiteX0" fmla="*/ 2540951 w 3273905"/>
                  <a:gd name="connsiteY0" fmla="*/ 4168240 h 4905638"/>
                  <a:gd name="connsiteX1" fmla="*/ 3144238 w 3273905"/>
                  <a:gd name="connsiteY1" fmla="*/ 4176674 h 4905638"/>
                  <a:gd name="connsiteX2" fmla="*/ 3154523 w 3273905"/>
                  <a:gd name="connsiteY2" fmla="*/ 3675029 h 4905638"/>
                  <a:gd name="connsiteX3" fmla="*/ 13736 w 3273905"/>
                  <a:gd name="connsiteY3" fmla="*/ 4146331 h 4905638"/>
                  <a:gd name="connsiteX4" fmla="*/ 2031722 w 3273905"/>
                  <a:gd name="connsiteY4" fmla="*/ 141889 h 4905638"/>
                  <a:gd name="connsiteX5" fmla="*/ 2567749 w 3273905"/>
                  <a:gd name="connsiteY5" fmla="*/ 0 h 4905638"/>
                  <a:gd name="connsiteX6" fmla="*/ 2977653 w 3273905"/>
                  <a:gd name="connsiteY6" fmla="*/ 457200 h 4905638"/>
                  <a:gd name="connsiteX7" fmla="*/ 880839 w 3273905"/>
                  <a:gd name="connsiteY7" fmla="*/ 3767958 h 4905638"/>
                  <a:gd name="connsiteX8" fmla="*/ 2540951 w 3273905"/>
                  <a:gd name="connsiteY8" fmla="*/ 4168240 h 4905638"/>
                  <a:gd name="connsiteX0" fmla="*/ 2540951 w 3528987"/>
                  <a:gd name="connsiteY0" fmla="*/ 4168240 h 4740330"/>
                  <a:gd name="connsiteX1" fmla="*/ 3144238 w 3528987"/>
                  <a:gd name="connsiteY1" fmla="*/ 4176674 h 4740330"/>
                  <a:gd name="connsiteX2" fmla="*/ 3154523 w 3528987"/>
                  <a:gd name="connsiteY2" fmla="*/ 3675029 h 4740330"/>
                  <a:gd name="connsiteX3" fmla="*/ 13736 w 3528987"/>
                  <a:gd name="connsiteY3" fmla="*/ 4146331 h 4740330"/>
                  <a:gd name="connsiteX4" fmla="*/ 2031722 w 3528987"/>
                  <a:gd name="connsiteY4" fmla="*/ 141889 h 4740330"/>
                  <a:gd name="connsiteX5" fmla="*/ 2567749 w 3528987"/>
                  <a:gd name="connsiteY5" fmla="*/ 0 h 4740330"/>
                  <a:gd name="connsiteX6" fmla="*/ 2977653 w 3528987"/>
                  <a:gd name="connsiteY6" fmla="*/ 457200 h 4740330"/>
                  <a:gd name="connsiteX7" fmla="*/ 880839 w 3528987"/>
                  <a:gd name="connsiteY7" fmla="*/ 3767958 h 4740330"/>
                  <a:gd name="connsiteX8" fmla="*/ 2540951 w 3528987"/>
                  <a:gd name="connsiteY8" fmla="*/ 4168240 h 4740330"/>
                  <a:gd name="connsiteX0" fmla="*/ 2540951 w 3528986"/>
                  <a:gd name="connsiteY0" fmla="*/ 4168240 h 4740330"/>
                  <a:gd name="connsiteX1" fmla="*/ 3144238 w 3528986"/>
                  <a:gd name="connsiteY1" fmla="*/ 4176674 h 4740330"/>
                  <a:gd name="connsiteX2" fmla="*/ 3154523 w 3528986"/>
                  <a:gd name="connsiteY2" fmla="*/ 3675029 h 4740330"/>
                  <a:gd name="connsiteX3" fmla="*/ 13736 w 3528986"/>
                  <a:gd name="connsiteY3" fmla="*/ 4146331 h 4740330"/>
                  <a:gd name="connsiteX4" fmla="*/ 2031722 w 3528986"/>
                  <a:gd name="connsiteY4" fmla="*/ 141889 h 4740330"/>
                  <a:gd name="connsiteX5" fmla="*/ 2567749 w 3528986"/>
                  <a:gd name="connsiteY5" fmla="*/ 0 h 4740330"/>
                  <a:gd name="connsiteX6" fmla="*/ 2977653 w 3528986"/>
                  <a:gd name="connsiteY6" fmla="*/ 457200 h 4740330"/>
                  <a:gd name="connsiteX7" fmla="*/ 880839 w 3528986"/>
                  <a:gd name="connsiteY7" fmla="*/ 3767958 h 4740330"/>
                  <a:gd name="connsiteX8" fmla="*/ 2540951 w 3528986"/>
                  <a:gd name="connsiteY8" fmla="*/ 4168240 h 4740330"/>
                  <a:gd name="connsiteX0" fmla="*/ 2529461 w 3510646"/>
                  <a:gd name="connsiteY0" fmla="*/ 4168240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1 w 3510646"/>
                  <a:gd name="connsiteY8" fmla="*/ 4168240 h 4943563"/>
                  <a:gd name="connsiteX0" fmla="*/ 2529462 w 3510646"/>
                  <a:gd name="connsiteY0" fmla="*/ 4156296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2 w 3510646"/>
                  <a:gd name="connsiteY8" fmla="*/ 4156296 h 4943563"/>
                  <a:gd name="connsiteX0" fmla="*/ 2542421 w 3591180"/>
                  <a:gd name="connsiteY0" fmla="*/ 4156296 h 4782347"/>
                  <a:gd name="connsiteX1" fmla="*/ 3145707 w 3591180"/>
                  <a:gd name="connsiteY1" fmla="*/ 4176674 h 4782347"/>
                  <a:gd name="connsiteX2" fmla="*/ 3220147 w 3591180"/>
                  <a:gd name="connsiteY2" fmla="*/ 3746695 h 4782347"/>
                  <a:gd name="connsiteX3" fmla="*/ 15205 w 3591180"/>
                  <a:gd name="connsiteY3" fmla="*/ 4146331 h 4782347"/>
                  <a:gd name="connsiteX4" fmla="*/ 2033191 w 3591180"/>
                  <a:gd name="connsiteY4" fmla="*/ 141889 h 4782347"/>
                  <a:gd name="connsiteX5" fmla="*/ 2569218 w 3591180"/>
                  <a:gd name="connsiteY5" fmla="*/ 0 h 4782347"/>
                  <a:gd name="connsiteX6" fmla="*/ 2979122 w 3591180"/>
                  <a:gd name="connsiteY6" fmla="*/ 457200 h 4782347"/>
                  <a:gd name="connsiteX7" fmla="*/ 882308 w 3591180"/>
                  <a:gd name="connsiteY7" fmla="*/ 3767958 h 4782347"/>
                  <a:gd name="connsiteX8" fmla="*/ 2542421 w 3591180"/>
                  <a:gd name="connsiteY8" fmla="*/ 4156296 h 4782347"/>
                  <a:gd name="connsiteX0" fmla="*/ 2542421 w 3591181"/>
                  <a:gd name="connsiteY0" fmla="*/ 4156296 h 4782346"/>
                  <a:gd name="connsiteX1" fmla="*/ 3132877 w 3591181"/>
                  <a:gd name="connsiteY1" fmla="*/ 4176675 h 4782346"/>
                  <a:gd name="connsiteX2" fmla="*/ 3220147 w 3591181"/>
                  <a:gd name="connsiteY2" fmla="*/ 3746695 h 4782346"/>
                  <a:gd name="connsiteX3" fmla="*/ 15205 w 3591181"/>
                  <a:gd name="connsiteY3" fmla="*/ 4146331 h 4782346"/>
                  <a:gd name="connsiteX4" fmla="*/ 2033191 w 3591181"/>
                  <a:gd name="connsiteY4" fmla="*/ 141889 h 4782346"/>
                  <a:gd name="connsiteX5" fmla="*/ 2569218 w 3591181"/>
                  <a:gd name="connsiteY5" fmla="*/ 0 h 4782346"/>
                  <a:gd name="connsiteX6" fmla="*/ 2979122 w 3591181"/>
                  <a:gd name="connsiteY6" fmla="*/ 457200 h 4782346"/>
                  <a:gd name="connsiteX7" fmla="*/ 882308 w 3591181"/>
                  <a:gd name="connsiteY7" fmla="*/ 3767958 h 4782346"/>
                  <a:gd name="connsiteX8" fmla="*/ 2542421 w 3591181"/>
                  <a:gd name="connsiteY8" fmla="*/ 4156296 h 4782346"/>
                  <a:gd name="connsiteX0" fmla="*/ 2542421 w 3591182"/>
                  <a:gd name="connsiteY0" fmla="*/ 4156296 h 4774805"/>
                  <a:gd name="connsiteX1" fmla="*/ 3132877 w 3591182"/>
                  <a:gd name="connsiteY1" fmla="*/ 4176675 h 4774805"/>
                  <a:gd name="connsiteX2" fmla="*/ 3220148 w 3591182"/>
                  <a:gd name="connsiteY2" fmla="*/ 3734004 h 4774805"/>
                  <a:gd name="connsiteX3" fmla="*/ 15205 w 3591182"/>
                  <a:gd name="connsiteY3" fmla="*/ 4146331 h 4774805"/>
                  <a:gd name="connsiteX4" fmla="*/ 2033191 w 3591182"/>
                  <a:gd name="connsiteY4" fmla="*/ 141889 h 4774805"/>
                  <a:gd name="connsiteX5" fmla="*/ 2569218 w 3591182"/>
                  <a:gd name="connsiteY5" fmla="*/ 0 h 4774805"/>
                  <a:gd name="connsiteX6" fmla="*/ 2979122 w 3591182"/>
                  <a:gd name="connsiteY6" fmla="*/ 457200 h 4774805"/>
                  <a:gd name="connsiteX7" fmla="*/ 882308 w 3591182"/>
                  <a:gd name="connsiteY7" fmla="*/ 3767958 h 4774805"/>
                  <a:gd name="connsiteX8" fmla="*/ 2542421 w 3591182"/>
                  <a:gd name="connsiteY8" fmla="*/ 4156296 h 4774805"/>
                  <a:gd name="connsiteX0" fmla="*/ 2542421 w 3591183"/>
                  <a:gd name="connsiteY0" fmla="*/ 4156296 h 4748752"/>
                  <a:gd name="connsiteX1" fmla="*/ 3132877 w 3591183"/>
                  <a:gd name="connsiteY1" fmla="*/ 4176675 h 4748752"/>
                  <a:gd name="connsiteX2" fmla="*/ 3220149 w 3591183"/>
                  <a:gd name="connsiteY2" fmla="*/ 3689587 h 4748752"/>
                  <a:gd name="connsiteX3" fmla="*/ 15205 w 3591183"/>
                  <a:gd name="connsiteY3" fmla="*/ 4146331 h 4748752"/>
                  <a:gd name="connsiteX4" fmla="*/ 2033191 w 3591183"/>
                  <a:gd name="connsiteY4" fmla="*/ 141889 h 4748752"/>
                  <a:gd name="connsiteX5" fmla="*/ 2569218 w 3591183"/>
                  <a:gd name="connsiteY5" fmla="*/ 0 h 4748752"/>
                  <a:gd name="connsiteX6" fmla="*/ 2979122 w 3591183"/>
                  <a:gd name="connsiteY6" fmla="*/ 457200 h 4748752"/>
                  <a:gd name="connsiteX7" fmla="*/ 882308 w 3591183"/>
                  <a:gd name="connsiteY7" fmla="*/ 3767958 h 4748752"/>
                  <a:gd name="connsiteX8" fmla="*/ 2542421 w 3591183"/>
                  <a:gd name="connsiteY8" fmla="*/ 4156296 h 4748752"/>
                  <a:gd name="connsiteX0" fmla="*/ 2542421 w 3591183"/>
                  <a:gd name="connsiteY0" fmla="*/ 4156296 h 4759853"/>
                  <a:gd name="connsiteX1" fmla="*/ 3132877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56296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30151 w 3572184"/>
                  <a:gd name="connsiteY0" fmla="*/ 4142759 h 4927571"/>
                  <a:gd name="connsiteX1" fmla="*/ 3113792 w 3572184"/>
                  <a:gd name="connsiteY1" fmla="*/ 4176675 h 4927571"/>
                  <a:gd name="connsiteX2" fmla="*/ 3207880 w 3572184"/>
                  <a:gd name="connsiteY2" fmla="*/ 3708624 h 4927571"/>
                  <a:gd name="connsiteX3" fmla="*/ 2935 w 3572184"/>
                  <a:gd name="connsiteY3" fmla="*/ 4146331 h 4927571"/>
                  <a:gd name="connsiteX4" fmla="*/ 2020921 w 3572184"/>
                  <a:gd name="connsiteY4" fmla="*/ 141889 h 4927571"/>
                  <a:gd name="connsiteX5" fmla="*/ 2556948 w 3572184"/>
                  <a:gd name="connsiteY5" fmla="*/ 0 h 4927571"/>
                  <a:gd name="connsiteX6" fmla="*/ 2966852 w 3572184"/>
                  <a:gd name="connsiteY6" fmla="*/ 457200 h 4927571"/>
                  <a:gd name="connsiteX7" fmla="*/ 870038 w 3572184"/>
                  <a:gd name="connsiteY7" fmla="*/ 3767958 h 4927571"/>
                  <a:gd name="connsiteX8" fmla="*/ 2530151 w 3572184"/>
                  <a:gd name="connsiteY8" fmla="*/ 4142759 h 492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2184" h="4927571">
                    <a:moveTo>
                      <a:pt x="2530151" y="4142759"/>
                    </a:moveTo>
                    <a:lnTo>
                      <a:pt x="3113792" y="4176675"/>
                    </a:lnTo>
                    <a:lnTo>
                      <a:pt x="3207880" y="3708624"/>
                    </a:lnTo>
                    <a:cubicBezTo>
                      <a:pt x="4912701" y="5331235"/>
                      <a:pt x="85284" y="5182729"/>
                      <a:pt x="2935" y="4146331"/>
                    </a:cubicBezTo>
                    <a:cubicBezTo>
                      <a:pt x="-79414" y="3109933"/>
                      <a:pt x="1595252" y="1198179"/>
                      <a:pt x="2020921" y="141889"/>
                    </a:cubicBezTo>
                    <a:lnTo>
                      <a:pt x="2556948" y="0"/>
                    </a:lnTo>
                    <a:lnTo>
                      <a:pt x="2966852" y="457200"/>
                    </a:lnTo>
                    <a:cubicBezTo>
                      <a:pt x="2746135" y="1277007"/>
                      <a:pt x="942822" y="3153698"/>
                      <a:pt x="870038" y="3767958"/>
                    </a:cubicBezTo>
                    <a:cubicBezTo>
                      <a:pt x="797255" y="4382218"/>
                      <a:pt x="2730906" y="4369903"/>
                      <a:pt x="2530151" y="4142759"/>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45" name="Text Box 8"/>
              <p:cNvSpPr txBox="1">
                <a:spLocks noChangeArrowheads="1"/>
              </p:cNvSpPr>
              <p:nvPr/>
            </p:nvSpPr>
            <p:spPr bwMode="auto">
              <a:xfrm rot="18039432">
                <a:off x="4710300" y="3448271"/>
                <a:ext cx="2232886" cy="64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Projektphase</a:t>
                </a:r>
                <a:endParaRPr kumimoji="0" lang="de-DE" altLang="de-DE" sz="800" i="0" u="none" strike="noStrike" cap="none" normalizeH="0" baseline="0" dirty="0">
                  <a:ln>
                    <a:noFill/>
                  </a:ln>
                  <a:solidFill>
                    <a:schemeClr val="tx1"/>
                  </a:solidFill>
                  <a:effectLst/>
                  <a:latin typeface="Arial" pitchFamily="34" charset="0"/>
                  <a:cs typeface="Arial" pitchFamily="34" charset="0"/>
                </a:endParaRPr>
              </a:p>
            </p:txBody>
          </p:sp>
        </p:grpSp>
        <p:sp>
          <p:nvSpPr>
            <p:cNvPr id="43" name="Ellipse 42"/>
            <p:cNvSpPr/>
            <p:nvPr/>
          </p:nvSpPr>
          <p:spPr>
            <a:xfrm>
              <a:off x="6585442" y="5057089"/>
              <a:ext cx="466905" cy="46690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
            </a:p>
          </p:txBody>
        </p:sp>
      </p:grpSp>
      <p:sp>
        <p:nvSpPr>
          <p:cNvPr id="56" name="Rechteck 55"/>
          <p:cNvSpPr/>
          <p:nvPr/>
        </p:nvSpPr>
        <p:spPr>
          <a:xfrm>
            <a:off x="4794055" y="1192380"/>
            <a:ext cx="1920240" cy="5225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Kran</a:t>
            </a:r>
          </a:p>
        </p:txBody>
      </p:sp>
      <p:sp>
        <p:nvSpPr>
          <p:cNvPr id="57" name="Rechteck 56"/>
          <p:cNvSpPr/>
          <p:nvPr/>
        </p:nvSpPr>
        <p:spPr>
          <a:xfrm>
            <a:off x="4794055" y="3314499"/>
            <a:ext cx="1920240" cy="522514"/>
          </a:xfrm>
          <a:prstGeom prst="rect">
            <a:avLst/>
          </a:prstGeom>
          <a:gradFill>
            <a:gsLst>
              <a:gs pos="6000">
                <a:schemeClr val="accent3"/>
              </a:gs>
              <a:gs pos="12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Kresse</a:t>
            </a:r>
          </a:p>
        </p:txBody>
      </p:sp>
      <p:sp>
        <p:nvSpPr>
          <p:cNvPr id="58" name="Rechteck 57"/>
          <p:cNvSpPr/>
          <p:nvPr/>
        </p:nvSpPr>
        <p:spPr>
          <a:xfrm>
            <a:off x="357066" y="4293807"/>
            <a:ext cx="1920240" cy="522514"/>
          </a:xfrm>
          <a:prstGeom prst="rect">
            <a:avLst/>
          </a:prstGeom>
          <a:gradFill>
            <a:gsLst>
              <a:gs pos="45000">
                <a:schemeClr val="accent3"/>
              </a:gs>
              <a:gs pos="59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Reaktionstest</a:t>
            </a:r>
          </a:p>
        </p:txBody>
      </p:sp>
      <p:sp>
        <p:nvSpPr>
          <p:cNvPr id="70" name="Rechteck 69"/>
          <p:cNvSpPr/>
          <p:nvPr/>
        </p:nvSpPr>
        <p:spPr>
          <a:xfrm>
            <a:off x="222934" y="1798370"/>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8x</a:t>
            </a:r>
          </a:p>
          <a:p>
            <a:pPr algn="ctr"/>
            <a:r>
              <a:rPr lang="de-DE" dirty="0"/>
              <a:t>(Raum knapp)</a:t>
            </a:r>
          </a:p>
        </p:txBody>
      </p:sp>
      <p:sp>
        <p:nvSpPr>
          <p:cNvPr id="60" name="Rechteck 59"/>
          <p:cNvSpPr/>
          <p:nvPr/>
        </p:nvSpPr>
        <p:spPr>
          <a:xfrm>
            <a:off x="5611585" y="2022238"/>
            <a:ext cx="1299791" cy="594683"/>
          </a:xfrm>
          <a:prstGeom prst="rect">
            <a:avLst/>
          </a:prstGeom>
          <a:solidFill>
            <a:srgbClr val="0070C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Technisches Zeichnen 1</a:t>
            </a:r>
          </a:p>
        </p:txBody>
      </p:sp>
      <p:sp>
        <p:nvSpPr>
          <p:cNvPr id="66" name="Rechteck 65"/>
          <p:cNvSpPr/>
          <p:nvPr/>
        </p:nvSpPr>
        <p:spPr>
          <a:xfrm>
            <a:off x="2985515" y="1068285"/>
            <a:ext cx="1299790" cy="594683"/>
          </a:xfrm>
          <a:prstGeom prst="rect">
            <a:avLst/>
          </a:prstGeom>
          <a:solidFill>
            <a:srgbClr val="0070C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Hebel-gesetz</a:t>
            </a:r>
          </a:p>
        </p:txBody>
      </p:sp>
      <p:sp>
        <p:nvSpPr>
          <p:cNvPr id="67" name="Rechteck 66"/>
          <p:cNvSpPr/>
          <p:nvPr/>
        </p:nvSpPr>
        <p:spPr>
          <a:xfrm>
            <a:off x="3825108" y="1879548"/>
            <a:ext cx="1299790" cy="594683"/>
          </a:xfrm>
          <a:prstGeom prst="rect">
            <a:avLst/>
          </a:prstGeom>
          <a:solidFill>
            <a:srgbClr val="0070C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Getriebe 1</a:t>
            </a:r>
          </a:p>
        </p:txBody>
      </p:sp>
      <p:sp>
        <p:nvSpPr>
          <p:cNvPr id="68" name="Rechteck 67"/>
          <p:cNvSpPr/>
          <p:nvPr/>
        </p:nvSpPr>
        <p:spPr>
          <a:xfrm>
            <a:off x="5556606" y="277052"/>
            <a:ext cx="1323230" cy="594683"/>
          </a:xfrm>
          <a:prstGeom prst="rect">
            <a:avLst/>
          </a:prstGeom>
          <a:solidFill>
            <a:srgbClr val="0070C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Schaltung 1</a:t>
            </a:r>
          </a:p>
        </p:txBody>
      </p:sp>
      <p:sp>
        <p:nvSpPr>
          <p:cNvPr id="69" name="Rechteck 68"/>
          <p:cNvSpPr/>
          <p:nvPr/>
        </p:nvSpPr>
        <p:spPr>
          <a:xfrm>
            <a:off x="7527734" y="6072190"/>
            <a:ext cx="1327934" cy="594683"/>
          </a:xfrm>
          <a:prstGeom prst="rect">
            <a:avLst/>
          </a:prstGeom>
          <a:solidFill>
            <a:srgbClr val="0070C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µC 1</a:t>
            </a:r>
          </a:p>
        </p:txBody>
      </p:sp>
      <p:sp>
        <p:nvSpPr>
          <p:cNvPr id="73" name="Rechteck 72"/>
          <p:cNvSpPr/>
          <p:nvPr/>
        </p:nvSpPr>
        <p:spPr>
          <a:xfrm>
            <a:off x="3920401" y="320299"/>
            <a:ext cx="1299790" cy="594683"/>
          </a:xfrm>
          <a:prstGeom prst="rect">
            <a:avLst/>
          </a:prstGeom>
          <a:solidFill>
            <a:srgbClr val="0070C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Statik 1</a:t>
            </a:r>
          </a:p>
        </p:txBody>
      </p:sp>
      <p:sp>
        <p:nvSpPr>
          <p:cNvPr id="74" name="Rechteck 73"/>
          <p:cNvSpPr/>
          <p:nvPr/>
        </p:nvSpPr>
        <p:spPr>
          <a:xfrm>
            <a:off x="7384302" y="1529903"/>
            <a:ext cx="1314204" cy="594683"/>
          </a:xfrm>
          <a:prstGeom prst="rect">
            <a:avLst/>
          </a:prstGeom>
          <a:solidFill>
            <a:srgbClr val="0070C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Löten 1</a:t>
            </a:r>
          </a:p>
        </p:txBody>
      </p:sp>
      <p:sp>
        <p:nvSpPr>
          <p:cNvPr id="75" name="Rechteck 74"/>
          <p:cNvSpPr/>
          <p:nvPr/>
        </p:nvSpPr>
        <p:spPr>
          <a:xfrm>
            <a:off x="4605530" y="6072189"/>
            <a:ext cx="1299790" cy="594683"/>
          </a:xfrm>
          <a:prstGeom prst="rect">
            <a:avLst/>
          </a:prstGeom>
          <a:solidFill>
            <a:srgbClr val="0070C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Getriebe 2</a:t>
            </a:r>
          </a:p>
        </p:txBody>
      </p:sp>
      <p:sp>
        <p:nvSpPr>
          <p:cNvPr id="76" name="Rechteck 75"/>
          <p:cNvSpPr/>
          <p:nvPr/>
        </p:nvSpPr>
        <p:spPr>
          <a:xfrm>
            <a:off x="1666023" y="6072190"/>
            <a:ext cx="1299792" cy="594683"/>
          </a:xfrm>
          <a:prstGeom prst="rect">
            <a:avLst/>
          </a:prstGeom>
          <a:solidFill>
            <a:schemeClr val="accent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Tabellen-kalkulation</a:t>
            </a:r>
          </a:p>
        </p:txBody>
      </p:sp>
      <p:sp>
        <p:nvSpPr>
          <p:cNvPr id="77" name="Rechteck 76"/>
          <p:cNvSpPr/>
          <p:nvPr/>
        </p:nvSpPr>
        <p:spPr>
          <a:xfrm>
            <a:off x="215197" y="6072189"/>
            <a:ext cx="1308486" cy="594683"/>
          </a:xfrm>
          <a:prstGeom prst="rect">
            <a:avLst/>
          </a:prstGeom>
          <a:solidFill>
            <a:schemeClr val="accent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Forschen 1</a:t>
            </a:r>
          </a:p>
        </p:txBody>
      </p:sp>
      <p:sp>
        <p:nvSpPr>
          <p:cNvPr id="78" name="Rechteck 77"/>
          <p:cNvSpPr/>
          <p:nvPr/>
        </p:nvSpPr>
        <p:spPr>
          <a:xfrm>
            <a:off x="7146376" y="676258"/>
            <a:ext cx="1314204" cy="594683"/>
          </a:xfrm>
          <a:prstGeom prst="rect">
            <a:avLst/>
          </a:prstGeom>
          <a:solidFill>
            <a:srgbClr val="0070C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Multimeter 1</a:t>
            </a:r>
          </a:p>
        </p:txBody>
      </p:sp>
    </p:spTree>
    <p:extLst>
      <p:ext uri="{BB962C8B-B14F-4D97-AF65-F5344CB8AC3E}">
        <p14:creationId xmlns:p14="http://schemas.microsoft.com/office/powerpoint/2010/main" val="4652778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ieren 3"/>
          <p:cNvGrpSpPr/>
          <p:nvPr/>
        </p:nvGrpSpPr>
        <p:grpSpPr>
          <a:xfrm>
            <a:off x="616848" y="2730785"/>
            <a:ext cx="3279517" cy="3276225"/>
            <a:chOff x="616848" y="2730785"/>
            <a:chExt cx="3279517" cy="3276225"/>
          </a:xfrm>
        </p:grpSpPr>
        <p:sp>
          <p:nvSpPr>
            <p:cNvPr id="12" name="Textfeld 11"/>
            <p:cNvSpPr txBox="1"/>
            <p:nvPr/>
          </p:nvSpPr>
          <p:spPr>
            <a:xfrm rot="21330991">
              <a:off x="1212728" y="4503243"/>
              <a:ext cx="1164101" cy="369332"/>
            </a:xfrm>
            <a:prstGeom prst="rect">
              <a:avLst/>
            </a:prstGeom>
            <a:noFill/>
          </p:spPr>
          <p:txBody>
            <a:bodyPr wrap="none" rtlCol="0">
              <a:spAutoFit/>
            </a:bodyPr>
            <a:lstStyle/>
            <a:p>
              <a:r>
                <a:rPr lang="de-DE" dirty="0">
                  <a:solidFill>
                    <a:schemeClr val="tx1">
                      <a:lumMod val="50000"/>
                      <a:lumOff val="50000"/>
                    </a:schemeClr>
                  </a:solidFill>
                </a:rPr>
                <a:t>Ernährung</a:t>
              </a:r>
            </a:p>
          </p:txBody>
        </p:sp>
        <p:sp>
          <p:nvSpPr>
            <p:cNvPr id="13" name="Textfeld 12"/>
            <p:cNvSpPr txBox="1"/>
            <p:nvPr/>
          </p:nvSpPr>
          <p:spPr>
            <a:xfrm rot="21296566">
              <a:off x="2456409" y="5128272"/>
              <a:ext cx="1297728" cy="369332"/>
            </a:xfrm>
            <a:prstGeom prst="rect">
              <a:avLst/>
            </a:prstGeom>
            <a:noFill/>
          </p:spPr>
          <p:txBody>
            <a:bodyPr wrap="none" rtlCol="0">
              <a:spAutoFit/>
            </a:bodyPr>
            <a:lstStyle/>
            <a:p>
              <a:r>
                <a:rPr lang="de-DE" dirty="0">
                  <a:solidFill>
                    <a:schemeClr val="tx1">
                      <a:lumMod val="50000"/>
                      <a:lumOff val="50000"/>
                    </a:schemeClr>
                  </a:solidFill>
                </a:rPr>
                <a:t>Brückenbau</a:t>
              </a:r>
            </a:p>
          </p:txBody>
        </p:sp>
        <p:sp>
          <p:nvSpPr>
            <p:cNvPr id="15" name="Textfeld 14"/>
            <p:cNvSpPr txBox="1"/>
            <p:nvPr/>
          </p:nvSpPr>
          <p:spPr>
            <a:xfrm rot="21330991">
              <a:off x="2370780" y="3480296"/>
              <a:ext cx="1276440" cy="369332"/>
            </a:xfrm>
            <a:prstGeom prst="rect">
              <a:avLst/>
            </a:prstGeom>
            <a:noFill/>
          </p:spPr>
          <p:txBody>
            <a:bodyPr wrap="none" rtlCol="0">
              <a:spAutoFit/>
            </a:bodyPr>
            <a:lstStyle/>
            <a:p>
              <a:r>
                <a:rPr lang="de-DE" dirty="0">
                  <a:solidFill>
                    <a:schemeClr val="tx1">
                      <a:lumMod val="50000"/>
                      <a:lumOff val="50000"/>
                    </a:schemeClr>
                  </a:solidFill>
                </a:rPr>
                <a:t>Astronomie</a:t>
              </a:r>
            </a:p>
          </p:txBody>
        </p:sp>
        <p:sp>
          <p:nvSpPr>
            <p:cNvPr id="16" name="Textfeld 15"/>
            <p:cNvSpPr txBox="1"/>
            <p:nvPr/>
          </p:nvSpPr>
          <p:spPr>
            <a:xfrm rot="21330991">
              <a:off x="1384367" y="5262344"/>
              <a:ext cx="839269" cy="369332"/>
            </a:xfrm>
            <a:prstGeom prst="rect">
              <a:avLst/>
            </a:prstGeom>
            <a:noFill/>
          </p:spPr>
          <p:txBody>
            <a:bodyPr wrap="none" rtlCol="0">
              <a:spAutoFit/>
            </a:bodyPr>
            <a:lstStyle/>
            <a:p>
              <a:r>
                <a:rPr lang="de-DE" dirty="0">
                  <a:solidFill>
                    <a:schemeClr val="tx1">
                      <a:lumMod val="50000"/>
                      <a:lumOff val="50000"/>
                    </a:schemeClr>
                  </a:solidFill>
                </a:rPr>
                <a:t>Wetter</a:t>
              </a:r>
            </a:p>
          </p:txBody>
        </p:sp>
        <p:sp>
          <p:nvSpPr>
            <p:cNvPr id="17" name="Textfeld 16"/>
            <p:cNvSpPr txBox="1"/>
            <p:nvPr/>
          </p:nvSpPr>
          <p:spPr>
            <a:xfrm rot="21330991">
              <a:off x="1326654" y="3541736"/>
              <a:ext cx="989373" cy="646331"/>
            </a:xfrm>
            <a:prstGeom prst="rect">
              <a:avLst/>
            </a:prstGeom>
            <a:noFill/>
          </p:spPr>
          <p:txBody>
            <a:bodyPr wrap="none" rtlCol="0">
              <a:spAutoFit/>
            </a:bodyPr>
            <a:lstStyle/>
            <a:p>
              <a:r>
                <a:rPr lang="de-DE" dirty="0">
                  <a:solidFill>
                    <a:schemeClr val="tx1">
                      <a:lumMod val="50000"/>
                      <a:lumOff val="50000"/>
                    </a:schemeClr>
                  </a:solidFill>
                </a:rPr>
                <a:t>Schall &amp; </a:t>
              </a:r>
              <a:br>
                <a:rPr lang="de-DE" dirty="0">
                  <a:solidFill>
                    <a:schemeClr val="tx1">
                      <a:lumMod val="50000"/>
                      <a:lumOff val="50000"/>
                    </a:schemeClr>
                  </a:solidFill>
                </a:rPr>
              </a:br>
              <a:r>
                <a:rPr lang="de-DE" dirty="0">
                  <a:solidFill>
                    <a:schemeClr val="tx1">
                      <a:lumMod val="50000"/>
                      <a:lumOff val="50000"/>
                    </a:schemeClr>
                  </a:solidFill>
                </a:rPr>
                <a:t>Lärm</a:t>
              </a:r>
            </a:p>
          </p:txBody>
        </p:sp>
        <p:sp>
          <p:nvSpPr>
            <p:cNvPr id="28" name="Textfeld 27"/>
            <p:cNvSpPr txBox="1"/>
            <p:nvPr/>
          </p:nvSpPr>
          <p:spPr>
            <a:xfrm rot="21330991">
              <a:off x="782868" y="5279490"/>
              <a:ext cx="340158" cy="461665"/>
            </a:xfrm>
            <a:prstGeom prst="rect">
              <a:avLst/>
            </a:prstGeom>
            <a:noFill/>
          </p:spPr>
          <p:txBody>
            <a:bodyPr wrap="none" rtlCol="0">
              <a:spAutoFit/>
            </a:bodyPr>
            <a:lstStyle/>
            <a:p>
              <a:r>
                <a:rPr lang="de-DE" sz="2400" dirty="0">
                  <a:solidFill>
                    <a:schemeClr val="accent1"/>
                  </a:solidFill>
                </a:rPr>
                <a:t>8</a:t>
              </a:r>
            </a:p>
          </p:txBody>
        </p:sp>
        <p:sp>
          <p:nvSpPr>
            <p:cNvPr id="29" name="Textfeld 28"/>
            <p:cNvSpPr txBox="1"/>
            <p:nvPr/>
          </p:nvSpPr>
          <p:spPr>
            <a:xfrm rot="21330991">
              <a:off x="751412" y="4544504"/>
              <a:ext cx="340158" cy="461665"/>
            </a:xfrm>
            <a:prstGeom prst="rect">
              <a:avLst/>
            </a:prstGeom>
            <a:noFill/>
          </p:spPr>
          <p:txBody>
            <a:bodyPr wrap="none" rtlCol="0">
              <a:spAutoFit/>
            </a:bodyPr>
            <a:lstStyle/>
            <a:p>
              <a:r>
                <a:rPr lang="de-DE" sz="2400" dirty="0">
                  <a:solidFill>
                    <a:schemeClr val="accent1"/>
                  </a:solidFill>
                </a:rPr>
                <a:t>9</a:t>
              </a:r>
            </a:p>
          </p:txBody>
        </p:sp>
        <p:sp>
          <p:nvSpPr>
            <p:cNvPr id="30" name="Textfeld 29"/>
            <p:cNvSpPr txBox="1"/>
            <p:nvPr/>
          </p:nvSpPr>
          <p:spPr>
            <a:xfrm rot="21330991">
              <a:off x="633822" y="3715734"/>
              <a:ext cx="495649" cy="461665"/>
            </a:xfrm>
            <a:prstGeom prst="rect">
              <a:avLst/>
            </a:prstGeom>
            <a:noFill/>
          </p:spPr>
          <p:txBody>
            <a:bodyPr wrap="none" rtlCol="0">
              <a:spAutoFit/>
            </a:bodyPr>
            <a:lstStyle/>
            <a:p>
              <a:r>
                <a:rPr lang="de-DE" sz="2400" dirty="0">
                  <a:solidFill>
                    <a:schemeClr val="accent1"/>
                  </a:solidFill>
                </a:rPr>
                <a:t>10</a:t>
              </a:r>
            </a:p>
          </p:txBody>
        </p:sp>
        <p:grpSp>
          <p:nvGrpSpPr>
            <p:cNvPr id="2" name="Gruppieren 1"/>
            <p:cNvGrpSpPr/>
            <p:nvPr/>
          </p:nvGrpSpPr>
          <p:grpSpPr>
            <a:xfrm>
              <a:off x="616848" y="2730785"/>
              <a:ext cx="3279517" cy="3276225"/>
              <a:chOff x="616848" y="2730785"/>
              <a:chExt cx="3279517" cy="3276225"/>
            </a:xfrm>
          </p:grpSpPr>
          <p:grpSp>
            <p:nvGrpSpPr>
              <p:cNvPr id="18" name="Gruppieren 17"/>
              <p:cNvGrpSpPr/>
              <p:nvPr/>
            </p:nvGrpSpPr>
            <p:grpSpPr>
              <a:xfrm>
                <a:off x="701769" y="3028807"/>
                <a:ext cx="3194596" cy="2978203"/>
                <a:chOff x="788306" y="2478514"/>
                <a:chExt cx="3194596" cy="2978203"/>
              </a:xfrm>
            </p:grpSpPr>
            <p:sp>
              <p:nvSpPr>
                <p:cNvPr id="19" name="Freihandform 18"/>
                <p:cNvSpPr/>
                <p:nvPr/>
              </p:nvSpPr>
              <p:spPr>
                <a:xfrm>
                  <a:off x="788306" y="3473042"/>
                  <a:ext cx="3005239" cy="419450"/>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Freihandform 19"/>
                <p:cNvSpPr/>
                <p:nvPr/>
              </p:nvSpPr>
              <p:spPr>
                <a:xfrm>
                  <a:off x="811752" y="4269294"/>
                  <a:ext cx="2969703" cy="419450"/>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Freihandform 20"/>
                <p:cNvSpPr/>
                <p:nvPr/>
              </p:nvSpPr>
              <p:spPr>
                <a:xfrm>
                  <a:off x="907955" y="5037267"/>
                  <a:ext cx="2969703" cy="419450"/>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Freihandform 21"/>
                <p:cNvSpPr/>
                <p:nvPr/>
              </p:nvSpPr>
              <p:spPr>
                <a:xfrm rot="5682969">
                  <a:off x="-57388" y="3885056"/>
                  <a:ext cx="2599286" cy="419450"/>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Freihandform 22"/>
                <p:cNvSpPr/>
                <p:nvPr/>
              </p:nvSpPr>
              <p:spPr>
                <a:xfrm rot="5682969">
                  <a:off x="1172904" y="3726744"/>
                  <a:ext cx="2599286" cy="419450"/>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Freihandform 25"/>
                <p:cNvSpPr/>
                <p:nvPr/>
              </p:nvSpPr>
              <p:spPr>
                <a:xfrm rot="5682969">
                  <a:off x="2473534" y="3568432"/>
                  <a:ext cx="2599286" cy="419450"/>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31" name="Freihandform 30"/>
              <p:cNvSpPr/>
              <p:nvPr/>
            </p:nvSpPr>
            <p:spPr>
              <a:xfrm>
                <a:off x="616848" y="2730785"/>
                <a:ext cx="3048000" cy="691662"/>
              </a:xfrm>
              <a:custGeom>
                <a:avLst/>
                <a:gdLst>
                  <a:gd name="connsiteX0" fmla="*/ 0 w 3012831"/>
                  <a:gd name="connsiteY0" fmla="*/ 691662 h 691662"/>
                  <a:gd name="connsiteX1" fmla="*/ 3012831 w 3012831"/>
                  <a:gd name="connsiteY1" fmla="*/ 351693 h 691662"/>
                  <a:gd name="connsiteX2" fmla="*/ 2989384 w 3012831"/>
                  <a:gd name="connsiteY2" fmla="*/ 0 h 691662"/>
                  <a:gd name="connsiteX3" fmla="*/ 11723 w 3012831"/>
                  <a:gd name="connsiteY3" fmla="*/ 128954 h 691662"/>
                  <a:gd name="connsiteX4" fmla="*/ 0 w 3012831"/>
                  <a:gd name="connsiteY4" fmla="*/ 691662 h 691662"/>
                  <a:gd name="connsiteX0" fmla="*/ 35169 w 3048000"/>
                  <a:gd name="connsiteY0" fmla="*/ 691662 h 691662"/>
                  <a:gd name="connsiteX1" fmla="*/ 3048000 w 3048000"/>
                  <a:gd name="connsiteY1" fmla="*/ 351693 h 691662"/>
                  <a:gd name="connsiteX2" fmla="*/ 3024553 w 3048000"/>
                  <a:gd name="connsiteY2" fmla="*/ 0 h 691662"/>
                  <a:gd name="connsiteX3" fmla="*/ 0 w 3048000"/>
                  <a:gd name="connsiteY3" fmla="*/ 128954 h 691662"/>
                  <a:gd name="connsiteX4" fmla="*/ 35169 w 3048000"/>
                  <a:gd name="connsiteY4" fmla="*/ 691662 h 691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0" h="691662">
                    <a:moveTo>
                      <a:pt x="35169" y="691662"/>
                    </a:moveTo>
                    <a:lnTo>
                      <a:pt x="3048000" y="351693"/>
                    </a:lnTo>
                    <a:lnTo>
                      <a:pt x="3024553" y="0"/>
                    </a:lnTo>
                    <a:lnTo>
                      <a:pt x="0" y="128954"/>
                    </a:lnTo>
                    <a:lnTo>
                      <a:pt x="35169" y="69166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Textfeld 31"/>
              <p:cNvSpPr txBox="1"/>
              <p:nvPr/>
            </p:nvSpPr>
            <p:spPr>
              <a:xfrm rot="21366059">
                <a:off x="635898" y="2820053"/>
                <a:ext cx="1564852" cy="461665"/>
              </a:xfrm>
              <a:prstGeom prst="rect">
                <a:avLst/>
              </a:prstGeom>
              <a:noFill/>
            </p:spPr>
            <p:txBody>
              <a:bodyPr wrap="none" rtlCol="0">
                <a:spAutoFit/>
              </a:bodyPr>
              <a:lstStyle/>
              <a:p>
                <a:r>
                  <a:rPr lang="de-DE" sz="2400" dirty="0">
                    <a:solidFill>
                      <a:schemeClr val="bg1"/>
                    </a:solidFill>
                  </a:rPr>
                  <a:t>Curriculum</a:t>
                </a:r>
              </a:p>
            </p:txBody>
          </p:sp>
        </p:grpSp>
        <p:sp>
          <p:nvSpPr>
            <p:cNvPr id="41" name="Textfeld 40"/>
            <p:cNvSpPr txBox="1"/>
            <p:nvPr/>
          </p:nvSpPr>
          <p:spPr>
            <a:xfrm rot="21330991">
              <a:off x="2639927" y="4373757"/>
              <a:ext cx="904478" cy="622028"/>
            </a:xfrm>
            <a:prstGeom prst="rect">
              <a:avLst/>
            </a:prstGeom>
            <a:noFill/>
            <a:ln>
              <a:noFill/>
            </a:ln>
          </p:spPr>
          <p:txBody>
            <a:bodyPr wrap="none" rtlCol="0">
              <a:spAutoFit/>
            </a:bodyPr>
            <a:lstStyle/>
            <a:p>
              <a:r>
                <a:rPr lang="de-DE" dirty="0">
                  <a:solidFill>
                    <a:schemeClr val="tx1">
                      <a:lumMod val="50000"/>
                      <a:lumOff val="50000"/>
                    </a:schemeClr>
                  </a:solidFill>
                </a:rPr>
                <a:t>Robotik</a:t>
              </a:r>
            </a:p>
          </p:txBody>
        </p:sp>
      </p:grpSp>
      <p:pic>
        <p:nvPicPr>
          <p:cNvPr id="42" name="Picture 2" descr="Simple island by laob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008514">
            <a:off x="2882157" y="3195874"/>
            <a:ext cx="811457" cy="93765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Simple island by laob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072244">
            <a:off x="1036551" y="3411407"/>
            <a:ext cx="811457" cy="93765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Simple island by laob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164380">
            <a:off x="1501322" y="4148400"/>
            <a:ext cx="811457" cy="93765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Simple island by laob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164380">
            <a:off x="2448090" y="4057870"/>
            <a:ext cx="811457" cy="93765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Simple island by laob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956158">
            <a:off x="979154" y="4992378"/>
            <a:ext cx="811457" cy="93765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Simple island by laob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093626">
            <a:off x="2783831" y="4788927"/>
            <a:ext cx="811457" cy="93765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uppieren 5"/>
          <p:cNvGrpSpPr/>
          <p:nvPr/>
        </p:nvGrpSpPr>
        <p:grpSpPr>
          <a:xfrm>
            <a:off x="4853059" y="2832159"/>
            <a:ext cx="3279517" cy="3276225"/>
            <a:chOff x="4853059" y="2832159"/>
            <a:chExt cx="3279517" cy="3276225"/>
          </a:xfrm>
        </p:grpSpPr>
        <p:sp>
          <p:nvSpPr>
            <p:cNvPr id="39" name="Textfeld 38"/>
            <p:cNvSpPr txBox="1"/>
            <p:nvPr/>
          </p:nvSpPr>
          <p:spPr>
            <a:xfrm rot="237318">
              <a:off x="5407123" y="4533389"/>
              <a:ext cx="1164101" cy="369332"/>
            </a:xfrm>
            <a:prstGeom prst="rect">
              <a:avLst/>
            </a:prstGeom>
            <a:noFill/>
          </p:spPr>
          <p:txBody>
            <a:bodyPr wrap="none" rtlCol="0">
              <a:spAutoFit/>
            </a:bodyPr>
            <a:lstStyle/>
            <a:p>
              <a:r>
                <a:rPr lang="de-DE" dirty="0">
                  <a:solidFill>
                    <a:schemeClr val="tx1">
                      <a:lumMod val="50000"/>
                      <a:lumOff val="50000"/>
                    </a:schemeClr>
                  </a:solidFill>
                </a:rPr>
                <a:t>Ernährung</a:t>
              </a:r>
            </a:p>
          </p:txBody>
        </p:sp>
        <p:sp>
          <p:nvSpPr>
            <p:cNvPr id="40" name="Textfeld 39"/>
            <p:cNvSpPr txBox="1"/>
            <p:nvPr/>
          </p:nvSpPr>
          <p:spPr>
            <a:xfrm rot="202893">
              <a:off x="6544891" y="5343969"/>
              <a:ext cx="1297728" cy="369332"/>
            </a:xfrm>
            <a:prstGeom prst="rect">
              <a:avLst/>
            </a:prstGeom>
            <a:noFill/>
          </p:spPr>
          <p:txBody>
            <a:bodyPr wrap="none" rtlCol="0">
              <a:spAutoFit/>
            </a:bodyPr>
            <a:lstStyle/>
            <a:p>
              <a:r>
                <a:rPr lang="de-DE" dirty="0">
                  <a:solidFill>
                    <a:schemeClr val="tx1">
                      <a:lumMod val="50000"/>
                      <a:lumOff val="50000"/>
                    </a:schemeClr>
                  </a:solidFill>
                </a:rPr>
                <a:t>Brückenbau</a:t>
              </a:r>
            </a:p>
          </p:txBody>
        </p:sp>
        <p:sp>
          <p:nvSpPr>
            <p:cNvPr id="44" name="Textfeld 43"/>
            <p:cNvSpPr txBox="1"/>
            <p:nvPr/>
          </p:nvSpPr>
          <p:spPr>
            <a:xfrm rot="237318">
              <a:off x="6702149" y="3699707"/>
              <a:ext cx="1276440" cy="369332"/>
            </a:xfrm>
            <a:prstGeom prst="rect">
              <a:avLst/>
            </a:prstGeom>
            <a:noFill/>
          </p:spPr>
          <p:txBody>
            <a:bodyPr wrap="none" rtlCol="0">
              <a:spAutoFit/>
            </a:bodyPr>
            <a:lstStyle/>
            <a:p>
              <a:r>
                <a:rPr lang="de-DE" dirty="0">
                  <a:solidFill>
                    <a:schemeClr val="tx1">
                      <a:lumMod val="50000"/>
                      <a:lumOff val="50000"/>
                    </a:schemeClr>
                  </a:solidFill>
                </a:rPr>
                <a:t>Astronomie</a:t>
              </a:r>
            </a:p>
          </p:txBody>
        </p:sp>
        <p:sp>
          <p:nvSpPr>
            <p:cNvPr id="49" name="Textfeld 48"/>
            <p:cNvSpPr txBox="1"/>
            <p:nvPr/>
          </p:nvSpPr>
          <p:spPr>
            <a:xfrm rot="237318">
              <a:off x="5467262" y="5285625"/>
              <a:ext cx="839269" cy="369332"/>
            </a:xfrm>
            <a:prstGeom prst="rect">
              <a:avLst/>
            </a:prstGeom>
            <a:noFill/>
          </p:spPr>
          <p:txBody>
            <a:bodyPr wrap="none" rtlCol="0">
              <a:spAutoFit/>
            </a:bodyPr>
            <a:lstStyle/>
            <a:p>
              <a:r>
                <a:rPr lang="de-DE" dirty="0">
                  <a:solidFill>
                    <a:schemeClr val="tx1">
                      <a:lumMod val="50000"/>
                      <a:lumOff val="50000"/>
                    </a:schemeClr>
                  </a:solidFill>
                </a:rPr>
                <a:t>Wetter</a:t>
              </a:r>
            </a:p>
          </p:txBody>
        </p:sp>
        <p:sp>
          <p:nvSpPr>
            <p:cNvPr id="50" name="Textfeld 49"/>
            <p:cNvSpPr txBox="1"/>
            <p:nvPr/>
          </p:nvSpPr>
          <p:spPr>
            <a:xfrm rot="237318">
              <a:off x="5641540" y="3584690"/>
              <a:ext cx="989373" cy="646331"/>
            </a:xfrm>
            <a:prstGeom prst="rect">
              <a:avLst/>
            </a:prstGeom>
            <a:noFill/>
          </p:spPr>
          <p:txBody>
            <a:bodyPr wrap="none" rtlCol="0">
              <a:spAutoFit/>
            </a:bodyPr>
            <a:lstStyle/>
            <a:p>
              <a:r>
                <a:rPr lang="de-DE" dirty="0">
                  <a:solidFill>
                    <a:schemeClr val="tx1">
                      <a:lumMod val="50000"/>
                      <a:lumOff val="50000"/>
                    </a:schemeClr>
                  </a:solidFill>
                </a:rPr>
                <a:t>Schall &amp; </a:t>
              </a:r>
              <a:br>
                <a:rPr lang="de-DE" dirty="0">
                  <a:solidFill>
                    <a:schemeClr val="tx1">
                      <a:lumMod val="50000"/>
                      <a:lumOff val="50000"/>
                    </a:schemeClr>
                  </a:solidFill>
                </a:rPr>
              </a:br>
              <a:r>
                <a:rPr lang="de-DE" dirty="0">
                  <a:solidFill>
                    <a:schemeClr val="tx1">
                      <a:lumMod val="50000"/>
                      <a:lumOff val="50000"/>
                    </a:schemeClr>
                  </a:solidFill>
                </a:rPr>
                <a:t>Lärm</a:t>
              </a:r>
            </a:p>
          </p:txBody>
        </p:sp>
        <p:sp>
          <p:nvSpPr>
            <p:cNvPr id="51" name="Textfeld 50"/>
            <p:cNvSpPr txBox="1"/>
            <p:nvPr/>
          </p:nvSpPr>
          <p:spPr>
            <a:xfrm rot="237318">
              <a:off x="4865686" y="5177191"/>
              <a:ext cx="340158" cy="461665"/>
            </a:xfrm>
            <a:prstGeom prst="rect">
              <a:avLst/>
            </a:prstGeom>
            <a:noFill/>
          </p:spPr>
          <p:txBody>
            <a:bodyPr wrap="none" rtlCol="0">
              <a:spAutoFit/>
            </a:bodyPr>
            <a:lstStyle/>
            <a:p>
              <a:r>
                <a:rPr lang="de-DE" sz="2400" dirty="0">
                  <a:solidFill>
                    <a:schemeClr val="accent1"/>
                  </a:solidFill>
                </a:rPr>
                <a:t>8</a:t>
              </a:r>
            </a:p>
          </p:txBody>
        </p:sp>
        <p:sp>
          <p:nvSpPr>
            <p:cNvPr id="52" name="Textfeld 51"/>
            <p:cNvSpPr txBox="1"/>
            <p:nvPr/>
          </p:nvSpPr>
          <p:spPr>
            <a:xfrm rot="237318">
              <a:off x="4942432" y="4445546"/>
              <a:ext cx="340158" cy="461665"/>
            </a:xfrm>
            <a:prstGeom prst="rect">
              <a:avLst/>
            </a:prstGeom>
            <a:noFill/>
          </p:spPr>
          <p:txBody>
            <a:bodyPr wrap="none" rtlCol="0">
              <a:spAutoFit/>
            </a:bodyPr>
            <a:lstStyle/>
            <a:p>
              <a:r>
                <a:rPr lang="de-DE" sz="2400" dirty="0">
                  <a:solidFill>
                    <a:schemeClr val="accent1"/>
                  </a:solidFill>
                </a:rPr>
                <a:t>9</a:t>
              </a:r>
            </a:p>
          </p:txBody>
        </p:sp>
        <p:sp>
          <p:nvSpPr>
            <p:cNvPr id="53" name="Textfeld 52"/>
            <p:cNvSpPr txBox="1"/>
            <p:nvPr/>
          </p:nvSpPr>
          <p:spPr>
            <a:xfrm rot="237318">
              <a:off x="4946898" y="3619902"/>
              <a:ext cx="495649" cy="461665"/>
            </a:xfrm>
            <a:prstGeom prst="rect">
              <a:avLst/>
            </a:prstGeom>
            <a:noFill/>
          </p:spPr>
          <p:txBody>
            <a:bodyPr wrap="none" rtlCol="0">
              <a:spAutoFit/>
            </a:bodyPr>
            <a:lstStyle/>
            <a:p>
              <a:r>
                <a:rPr lang="de-DE" sz="2400" dirty="0">
                  <a:solidFill>
                    <a:schemeClr val="accent1"/>
                  </a:solidFill>
                </a:rPr>
                <a:t>10</a:t>
              </a:r>
            </a:p>
          </p:txBody>
        </p:sp>
        <p:grpSp>
          <p:nvGrpSpPr>
            <p:cNvPr id="54" name="Gruppieren 53"/>
            <p:cNvGrpSpPr/>
            <p:nvPr/>
          </p:nvGrpSpPr>
          <p:grpSpPr>
            <a:xfrm rot="506327">
              <a:off x="4853059" y="2832159"/>
              <a:ext cx="3279517" cy="3276225"/>
              <a:chOff x="616848" y="2730785"/>
              <a:chExt cx="3279517" cy="3276225"/>
            </a:xfrm>
          </p:grpSpPr>
          <p:grpSp>
            <p:nvGrpSpPr>
              <p:cNvPr id="55" name="Gruppieren 54"/>
              <p:cNvGrpSpPr/>
              <p:nvPr/>
            </p:nvGrpSpPr>
            <p:grpSpPr>
              <a:xfrm>
                <a:off x="701769" y="3028807"/>
                <a:ext cx="3194596" cy="2978203"/>
                <a:chOff x="788306" y="2478514"/>
                <a:chExt cx="3194596" cy="2978203"/>
              </a:xfrm>
            </p:grpSpPr>
            <p:sp>
              <p:nvSpPr>
                <p:cNvPr id="58" name="Freihandform 18"/>
                <p:cNvSpPr/>
                <p:nvPr/>
              </p:nvSpPr>
              <p:spPr>
                <a:xfrm>
                  <a:off x="788306" y="3473042"/>
                  <a:ext cx="3005239" cy="419450"/>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9" name="Freihandform 19"/>
                <p:cNvSpPr/>
                <p:nvPr/>
              </p:nvSpPr>
              <p:spPr>
                <a:xfrm>
                  <a:off x="811752" y="4269294"/>
                  <a:ext cx="2969703" cy="419450"/>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0" name="Freihandform 20"/>
                <p:cNvSpPr/>
                <p:nvPr/>
              </p:nvSpPr>
              <p:spPr>
                <a:xfrm>
                  <a:off x="907955" y="5037267"/>
                  <a:ext cx="2969703" cy="419450"/>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1" name="Freihandform 21"/>
                <p:cNvSpPr/>
                <p:nvPr/>
              </p:nvSpPr>
              <p:spPr>
                <a:xfrm rot="5682969">
                  <a:off x="-57388" y="3885056"/>
                  <a:ext cx="2599286" cy="419450"/>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2" name="Freihandform 22"/>
                <p:cNvSpPr/>
                <p:nvPr/>
              </p:nvSpPr>
              <p:spPr>
                <a:xfrm rot="5682969">
                  <a:off x="1172904" y="3726744"/>
                  <a:ext cx="2599286" cy="419450"/>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3" name="Freihandform 25"/>
                <p:cNvSpPr/>
                <p:nvPr/>
              </p:nvSpPr>
              <p:spPr>
                <a:xfrm rot="5682969">
                  <a:off x="2473534" y="3568432"/>
                  <a:ext cx="2599286" cy="419450"/>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56" name="Freihandform 30"/>
              <p:cNvSpPr/>
              <p:nvPr/>
            </p:nvSpPr>
            <p:spPr>
              <a:xfrm>
                <a:off x="616848" y="2730785"/>
                <a:ext cx="3048000" cy="691662"/>
              </a:xfrm>
              <a:custGeom>
                <a:avLst/>
                <a:gdLst>
                  <a:gd name="connsiteX0" fmla="*/ 0 w 3012831"/>
                  <a:gd name="connsiteY0" fmla="*/ 691662 h 691662"/>
                  <a:gd name="connsiteX1" fmla="*/ 3012831 w 3012831"/>
                  <a:gd name="connsiteY1" fmla="*/ 351693 h 691662"/>
                  <a:gd name="connsiteX2" fmla="*/ 2989384 w 3012831"/>
                  <a:gd name="connsiteY2" fmla="*/ 0 h 691662"/>
                  <a:gd name="connsiteX3" fmla="*/ 11723 w 3012831"/>
                  <a:gd name="connsiteY3" fmla="*/ 128954 h 691662"/>
                  <a:gd name="connsiteX4" fmla="*/ 0 w 3012831"/>
                  <a:gd name="connsiteY4" fmla="*/ 691662 h 691662"/>
                  <a:gd name="connsiteX0" fmla="*/ 35169 w 3048000"/>
                  <a:gd name="connsiteY0" fmla="*/ 691662 h 691662"/>
                  <a:gd name="connsiteX1" fmla="*/ 3048000 w 3048000"/>
                  <a:gd name="connsiteY1" fmla="*/ 351693 h 691662"/>
                  <a:gd name="connsiteX2" fmla="*/ 3024553 w 3048000"/>
                  <a:gd name="connsiteY2" fmla="*/ 0 h 691662"/>
                  <a:gd name="connsiteX3" fmla="*/ 0 w 3048000"/>
                  <a:gd name="connsiteY3" fmla="*/ 128954 h 691662"/>
                  <a:gd name="connsiteX4" fmla="*/ 35169 w 3048000"/>
                  <a:gd name="connsiteY4" fmla="*/ 691662 h 691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0" h="691662">
                    <a:moveTo>
                      <a:pt x="35169" y="691662"/>
                    </a:moveTo>
                    <a:lnTo>
                      <a:pt x="3048000" y="351693"/>
                    </a:lnTo>
                    <a:lnTo>
                      <a:pt x="3024553" y="0"/>
                    </a:lnTo>
                    <a:lnTo>
                      <a:pt x="0" y="128954"/>
                    </a:lnTo>
                    <a:lnTo>
                      <a:pt x="35169" y="69166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7" name="Textfeld 56"/>
              <p:cNvSpPr txBox="1"/>
              <p:nvPr/>
            </p:nvSpPr>
            <p:spPr>
              <a:xfrm rot="21366059">
                <a:off x="635898" y="2820053"/>
                <a:ext cx="1564852" cy="461665"/>
              </a:xfrm>
              <a:prstGeom prst="rect">
                <a:avLst/>
              </a:prstGeom>
              <a:noFill/>
            </p:spPr>
            <p:txBody>
              <a:bodyPr wrap="none" rtlCol="0">
                <a:spAutoFit/>
              </a:bodyPr>
              <a:lstStyle/>
              <a:p>
                <a:r>
                  <a:rPr lang="de-DE" sz="2400" dirty="0">
                    <a:solidFill>
                      <a:schemeClr val="bg1"/>
                    </a:solidFill>
                  </a:rPr>
                  <a:t>Curriculum</a:t>
                </a:r>
              </a:p>
            </p:txBody>
          </p:sp>
        </p:grpSp>
        <p:sp>
          <p:nvSpPr>
            <p:cNvPr id="64" name="Textfeld 63"/>
            <p:cNvSpPr txBox="1"/>
            <p:nvPr/>
          </p:nvSpPr>
          <p:spPr>
            <a:xfrm rot="237318">
              <a:off x="6820736" y="4594332"/>
              <a:ext cx="904478" cy="622028"/>
            </a:xfrm>
            <a:prstGeom prst="rect">
              <a:avLst/>
            </a:prstGeom>
            <a:noFill/>
            <a:ln>
              <a:noFill/>
            </a:ln>
          </p:spPr>
          <p:txBody>
            <a:bodyPr wrap="none" rtlCol="0">
              <a:spAutoFit/>
            </a:bodyPr>
            <a:lstStyle/>
            <a:p>
              <a:r>
                <a:rPr lang="de-DE" dirty="0">
                  <a:solidFill>
                    <a:schemeClr val="tx1">
                      <a:lumMod val="50000"/>
                      <a:lumOff val="50000"/>
                    </a:schemeClr>
                  </a:solidFill>
                </a:rPr>
                <a:t>Robotik</a:t>
              </a:r>
            </a:p>
          </p:txBody>
        </p:sp>
      </p:grpSp>
      <p:pic>
        <p:nvPicPr>
          <p:cNvPr id="66" name="Picture 2" descr="Rainbow Spring by GDJ"/>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06327">
            <a:off x="5542347" y="3203222"/>
            <a:ext cx="2213865" cy="29535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06500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66"/>
                                        </p:tgtEl>
                                        <p:attrNameLst>
                                          <p:attrName>style.visibility</p:attrName>
                                        </p:attrNameLst>
                                      </p:cBhvr>
                                      <p:to>
                                        <p:strVal val="visible"/>
                                      </p:to>
                                    </p:set>
                                    <p:animEffect transition="in" filter="wipe(down)">
                                      <p:cBhvr>
                                        <p:cTn id="11" dur="500"/>
                                        <p:tgtEl>
                                          <p:spTgt spid="6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47"/>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nodeType="afterEffect">
                                  <p:stCondLst>
                                    <p:cond delay="250"/>
                                  </p:stCondLst>
                                  <p:childTnLst>
                                    <p:set>
                                      <p:cBhvr>
                                        <p:cTn id="22" dur="1" fill="hold">
                                          <p:stCondLst>
                                            <p:cond delay="0"/>
                                          </p:stCondLst>
                                        </p:cTn>
                                        <p:tgtEl>
                                          <p:spTgt spid="48"/>
                                        </p:tgtEl>
                                        <p:attrNameLst>
                                          <p:attrName>style.visibility</p:attrName>
                                        </p:attrNameLst>
                                      </p:cBhvr>
                                      <p:to>
                                        <p:strVal val="visible"/>
                                      </p:to>
                                    </p:set>
                                  </p:childTnLst>
                                </p:cTn>
                              </p:par>
                            </p:childTnLst>
                          </p:cTn>
                        </p:par>
                        <p:par>
                          <p:cTn id="23" fill="hold">
                            <p:stCondLst>
                              <p:cond delay="250"/>
                            </p:stCondLst>
                            <p:childTnLst>
                              <p:par>
                                <p:cTn id="24" presetID="1" presetClass="entr" presetSubtype="0" fill="hold" nodeType="afterEffect">
                                  <p:stCondLst>
                                    <p:cond delay="250"/>
                                  </p:stCondLst>
                                  <p:childTnLst>
                                    <p:set>
                                      <p:cBhvr>
                                        <p:cTn id="25" dur="1" fill="hold">
                                          <p:stCondLst>
                                            <p:cond delay="0"/>
                                          </p:stCondLst>
                                        </p:cTn>
                                        <p:tgtEl>
                                          <p:spTgt spid="45"/>
                                        </p:tgtEl>
                                        <p:attrNameLst>
                                          <p:attrName>style.visibility</p:attrName>
                                        </p:attrNameLst>
                                      </p:cBhvr>
                                      <p:to>
                                        <p:strVal val="visible"/>
                                      </p:to>
                                    </p:set>
                                  </p:childTnLst>
                                </p:cTn>
                              </p:par>
                            </p:childTnLst>
                          </p:cTn>
                        </p:par>
                        <p:par>
                          <p:cTn id="26" fill="hold">
                            <p:stCondLst>
                              <p:cond delay="500"/>
                            </p:stCondLst>
                            <p:childTnLst>
                              <p:par>
                                <p:cTn id="27" presetID="1" presetClass="entr" presetSubtype="0" fill="hold" nodeType="afterEffect">
                                  <p:stCondLst>
                                    <p:cond delay="250"/>
                                  </p:stCondLst>
                                  <p:childTnLst>
                                    <p:set>
                                      <p:cBhvr>
                                        <p:cTn id="28" dur="1" fill="hold">
                                          <p:stCondLst>
                                            <p:cond delay="0"/>
                                          </p:stCondLst>
                                        </p:cTn>
                                        <p:tgtEl>
                                          <p:spTgt spid="46"/>
                                        </p:tgtEl>
                                        <p:attrNameLst>
                                          <p:attrName>style.visibility</p:attrName>
                                        </p:attrNameLst>
                                      </p:cBhvr>
                                      <p:to>
                                        <p:strVal val="visible"/>
                                      </p:to>
                                    </p:set>
                                  </p:childTnLst>
                                </p:cTn>
                              </p:par>
                            </p:childTnLst>
                          </p:cTn>
                        </p:par>
                        <p:par>
                          <p:cTn id="29" fill="hold">
                            <p:stCondLst>
                              <p:cond delay="750"/>
                            </p:stCondLst>
                            <p:childTnLst>
                              <p:par>
                                <p:cTn id="30" presetID="1" presetClass="entr" presetSubtype="0" fill="hold" nodeType="afterEffect">
                                  <p:stCondLst>
                                    <p:cond delay="250"/>
                                  </p:stCondLst>
                                  <p:childTnLst>
                                    <p:set>
                                      <p:cBhvr>
                                        <p:cTn id="31" dur="1" fill="hold">
                                          <p:stCondLst>
                                            <p:cond delay="0"/>
                                          </p:stCondLst>
                                        </p:cTn>
                                        <p:tgtEl>
                                          <p:spTgt spid="43"/>
                                        </p:tgtEl>
                                        <p:attrNameLst>
                                          <p:attrName>style.visibility</p:attrName>
                                        </p:attrNameLst>
                                      </p:cBhvr>
                                      <p:to>
                                        <p:strVal val="visible"/>
                                      </p:to>
                                    </p:set>
                                  </p:childTnLst>
                                </p:cTn>
                              </p:par>
                            </p:childTnLst>
                          </p:cTn>
                        </p:par>
                        <p:par>
                          <p:cTn id="32" fill="hold">
                            <p:stCondLst>
                              <p:cond delay="1000"/>
                            </p:stCondLst>
                            <p:childTnLst>
                              <p:par>
                                <p:cTn id="33" presetID="1" presetClass="entr" presetSubtype="0" fill="hold" nodeType="afterEffect">
                                  <p:stCondLst>
                                    <p:cond delay="250"/>
                                  </p:stCondLst>
                                  <p:childTnLst>
                                    <p:set>
                                      <p:cBhvr>
                                        <p:cTn id="34"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hteck 1"/>
          <p:cNvSpPr/>
          <p:nvPr/>
        </p:nvSpPr>
        <p:spPr>
          <a:xfrm>
            <a:off x="222934" y="1790353"/>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8x</a:t>
            </a:r>
          </a:p>
        </p:txBody>
      </p:sp>
      <p:sp>
        <p:nvSpPr>
          <p:cNvPr id="5" name="Rechteck 4"/>
          <p:cNvSpPr/>
          <p:nvPr/>
        </p:nvSpPr>
        <p:spPr>
          <a:xfrm>
            <a:off x="222934" y="2605362"/>
            <a:ext cx="2190016" cy="27100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grpSp>
        <p:nvGrpSpPr>
          <p:cNvPr id="29" name="Gruppieren 28"/>
          <p:cNvGrpSpPr/>
          <p:nvPr/>
        </p:nvGrpSpPr>
        <p:grpSpPr>
          <a:xfrm>
            <a:off x="9840162" y="708975"/>
            <a:ext cx="2848204" cy="2400018"/>
            <a:chOff x="6302708" y="490115"/>
            <a:chExt cx="2226056" cy="1875769"/>
          </a:xfrm>
        </p:grpSpPr>
        <p:sp>
          <p:nvSpPr>
            <p:cNvPr id="30" name="Richtungspfeil 11"/>
            <p:cNvSpPr/>
            <p:nvPr/>
          </p:nvSpPr>
          <p:spPr>
            <a:xfrm rot="16777811">
              <a:off x="5735598" y="1057225"/>
              <a:ext cx="1572381" cy="438162"/>
            </a:xfrm>
            <a:prstGeom prst="homePlate">
              <a:avLst>
                <a:gd name="adj" fmla="val 6463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31" name="Richtungspfeil 12"/>
            <p:cNvSpPr/>
            <p:nvPr/>
          </p:nvSpPr>
          <p:spPr>
            <a:xfrm rot="16777811">
              <a:off x="6328162" y="1157769"/>
              <a:ext cx="1572380" cy="438162"/>
            </a:xfrm>
            <a:prstGeom prst="homePlate">
              <a:avLst>
                <a:gd name="adj" fmla="val 64634"/>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dirty="0"/>
            </a:p>
          </p:txBody>
        </p:sp>
        <p:sp>
          <p:nvSpPr>
            <p:cNvPr id="32" name="Richtungspfeil 13"/>
            <p:cNvSpPr/>
            <p:nvPr/>
          </p:nvSpPr>
          <p:spPr>
            <a:xfrm rot="16777811">
              <a:off x="6928011" y="1262622"/>
              <a:ext cx="1572381" cy="438162"/>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33" name="Richtungspfeil 43"/>
            <p:cNvSpPr/>
            <p:nvPr/>
          </p:nvSpPr>
          <p:spPr>
            <a:xfrm rot="16777811">
              <a:off x="7525006" y="1362126"/>
              <a:ext cx="1569353" cy="438163"/>
            </a:xfrm>
            <a:prstGeom prst="homePlate">
              <a:avLst>
                <a:gd name="adj" fmla="val 64634"/>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34" name="Textfeld 33"/>
            <p:cNvSpPr txBox="1"/>
            <p:nvPr/>
          </p:nvSpPr>
          <p:spPr>
            <a:xfrm rot="16777811">
              <a:off x="6623151" y="1353925"/>
              <a:ext cx="954622" cy="288657"/>
            </a:xfrm>
            <a:prstGeom prst="rect">
              <a:avLst/>
            </a:prstGeom>
            <a:noFill/>
            <a:ln>
              <a:noFill/>
            </a:ln>
          </p:spPr>
          <p:txBody>
            <a:bodyPr wrap="none" rtlCol="0">
              <a:spAutoFit/>
            </a:bodyPr>
            <a:lstStyle/>
            <a:p>
              <a:r>
                <a:rPr lang="de-DE" b="1" dirty="0">
                  <a:solidFill>
                    <a:schemeClr val="bg1"/>
                  </a:solidFill>
                </a:rPr>
                <a:t>Entwickeln</a:t>
              </a:r>
            </a:p>
          </p:txBody>
        </p:sp>
        <p:sp>
          <p:nvSpPr>
            <p:cNvPr id="35" name="Textfeld 34"/>
            <p:cNvSpPr txBox="1"/>
            <p:nvPr/>
          </p:nvSpPr>
          <p:spPr>
            <a:xfrm rot="16777811">
              <a:off x="6094431" y="1252172"/>
              <a:ext cx="812699" cy="288657"/>
            </a:xfrm>
            <a:prstGeom prst="rect">
              <a:avLst/>
            </a:prstGeom>
            <a:noFill/>
            <a:ln>
              <a:noFill/>
            </a:ln>
          </p:spPr>
          <p:txBody>
            <a:bodyPr wrap="none" rtlCol="0">
              <a:spAutoFit/>
            </a:bodyPr>
            <a:lstStyle/>
            <a:p>
              <a:r>
                <a:rPr lang="de-DE" b="1" dirty="0">
                  <a:solidFill>
                    <a:schemeClr val="bg1"/>
                  </a:solidFill>
                </a:rPr>
                <a:t>Forschen</a:t>
              </a:r>
            </a:p>
          </p:txBody>
        </p:sp>
        <p:sp>
          <p:nvSpPr>
            <p:cNvPr id="36" name="Textfeld 35"/>
            <p:cNvSpPr txBox="1"/>
            <p:nvPr/>
          </p:nvSpPr>
          <p:spPr>
            <a:xfrm rot="16777811">
              <a:off x="7152944" y="1455914"/>
              <a:ext cx="1097146" cy="288657"/>
            </a:xfrm>
            <a:prstGeom prst="rect">
              <a:avLst/>
            </a:prstGeom>
            <a:noFill/>
            <a:ln>
              <a:noFill/>
            </a:ln>
          </p:spPr>
          <p:txBody>
            <a:bodyPr wrap="none" rtlCol="0">
              <a:spAutoFit/>
            </a:bodyPr>
            <a:lstStyle/>
            <a:p>
              <a:r>
                <a:rPr lang="de-DE" b="1" dirty="0">
                  <a:solidFill>
                    <a:schemeClr val="bg1"/>
                  </a:solidFill>
                </a:rPr>
                <a:t>Organisation</a:t>
              </a:r>
            </a:p>
          </p:txBody>
        </p:sp>
        <p:sp>
          <p:nvSpPr>
            <p:cNvPr id="37" name="Textfeld 36"/>
            <p:cNvSpPr txBox="1"/>
            <p:nvPr/>
          </p:nvSpPr>
          <p:spPr>
            <a:xfrm rot="16777811">
              <a:off x="7795692" y="1544420"/>
              <a:ext cx="998872" cy="288657"/>
            </a:xfrm>
            <a:prstGeom prst="rect">
              <a:avLst/>
            </a:prstGeom>
            <a:noFill/>
            <a:ln>
              <a:noFill/>
            </a:ln>
          </p:spPr>
          <p:txBody>
            <a:bodyPr wrap="none" rtlCol="0">
              <a:spAutoFit/>
            </a:bodyPr>
            <a:lstStyle/>
            <a:p>
              <a:r>
                <a:rPr lang="de-DE" b="1" dirty="0">
                  <a:solidFill>
                    <a:schemeClr val="bg1"/>
                  </a:solidFill>
                </a:rPr>
                <a:t>Mündigkeit</a:t>
              </a:r>
            </a:p>
          </p:txBody>
        </p:sp>
      </p:grpSp>
      <p:grpSp>
        <p:nvGrpSpPr>
          <p:cNvPr id="38" name="Gruppieren 37"/>
          <p:cNvGrpSpPr/>
          <p:nvPr/>
        </p:nvGrpSpPr>
        <p:grpSpPr>
          <a:xfrm>
            <a:off x="-2886890" y="2478086"/>
            <a:ext cx="2283024" cy="2078113"/>
            <a:chOff x="1441569" y="951329"/>
            <a:chExt cx="5853235" cy="5327883"/>
          </a:xfrm>
        </p:grpSpPr>
        <p:grpSp>
          <p:nvGrpSpPr>
            <p:cNvPr id="39" name="Gruppieren 38"/>
            <p:cNvGrpSpPr/>
            <p:nvPr/>
          </p:nvGrpSpPr>
          <p:grpSpPr>
            <a:xfrm>
              <a:off x="1441569" y="5088279"/>
              <a:ext cx="990631" cy="1190933"/>
              <a:chOff x="1441569" y="5088279"/>
              <a:chExt cx="990631" cy="1190933"/>
            </a:xfrm>
          </p:grpSpPr>
          <p:sp>
            <p:nvSpPr>
              <p:cNvPr id="50" name="Freeform 4"/>
              <p:cNvSpPr>
                <a:spLocks/>
              </p:cNvSpPr>
              <p:nvPr/>
            </p:nvSpPr>
            <p:spPr bwMode="auto">
              <a:xfrm>
                <a:off x="1441569" y="5088279"/>
                <a:ext cx="970013" cy="1190933"/>
              </a:xfrm>
              <a:custGeom>
                <a:avLst/>
                <a:gdLst>
                  <a:gd name="T0" fmla="*/ 0 w 1185797"/>
                  <a:gd name="T1" fmla="*/ 1182414 h 1418897"/>
                  <a:gd name="T2" fmla="*/ 299544 w 1185797"/>
                  <a:gd name="T3" fmla="*/ 189186 h 1418897"/>
                  <a:gd name="T4" fmla="*/ 914400 w 1185797"/>
                  <a:gd name="T5" fmla="*/ 0 h 1418897"/>
                  <a:gd name="T6" fmla="*/ 1185797 w 1185797"/>
                  <a:gd name="T7" fmla="*/ 406813 h 1418897"/>
                  <a:gd name="T8" fmla="*/ 1008993 w 1185797"/>
                  <a:gd name="T9" fmla="*/ 1418897 h 1418897"/>
                  <a:gd name="T10" fmla="*/ 0 w 1185797"/>
                  <a:gd name="T11" fmla="*/ 1182414 h 1418897"/>
                  <a:gd name="connsiteX0" fmla="*/ 0 w 1357180"/>
                  <a:gd name="connsiteY0" fmla="*/ 1153407 h 1418897"/>
                  <a:gd name="connsiteX1" fmla="*/ 470927 w 1357180"/>
                  <a:gd name="connsiteY1" fmla="*/ 189186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153407 h 1418897"/>
                  <a:gd name="connsiteX1" fmla="*/ 564408 w 1357180"/>
                  <a:gd name="connsiteY1" fmla="*/ 73154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269438 h 1534928"/>
                  <a:gd name="connsiteX1" fmla="*/ 564408 w 1357180"/>
                  <a:gd name="connsiteY1" fmla="*/ 189185 h 1534928"/>
                  <a:gd name="connsiteX2" fmla="*/ 1210426 w 1357180"/>
                  <a:gd name="connsiteY2" fmla="*/ 0 h 1534928"/>
                  <a:gd name="connsiteX3" fmla="*/ 1357180 w 1357180"/>
                  <a:gd name="connsiteY3" fmla="*/ 522844 h 1534928"/>
                  <a:gd name="connsiteX4" fmla="*/ 1180376 w 1357180"/>
                  <a:gd name="connsiteY4" fmla="*/ 1534928 h 1534928"/>
                  <a:gd name="connsiteX5" fmla="*/ 0 w 1357180"/>
                  <a:gd name="connsiteY5" fmla="*/ 1269438 h 1534928"/>
                  <a:gd name="connsiteX0" fmla="*/ 0 w 1388340"/>
                  <a:gd name="connsiteY0" fmla="*/ 1269438 h 1534928"/>
                  <a:gd name="connsiteX1" fmla="*/ 564408 w 1388340"/>
                  <a:gd name="connsiteY1" fmla="*/ 189185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269438 h 1534928"/>
                  <a:gd name="connsiteX1" fmla="*/ 564408 w 1388340"/>
                  <a:gd name="connsiteY1" fmla="*/ 137341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321282 h 1586772"/>
                  <a:gd name="connsiteX1" fmla="*/ 564408 w 1388340"/>
                  <a:gd name="connsiteY1" fmla="*/ 189185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44875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25342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8340" h="1586772">
                    <a:moveTo>
                      <a:pt x="0" y="1321282"/>
                    </a:moveTo>
                    <a:lnTo>
                      <a:pt x="525342" y="189186"/>
                    </a:lnTo>
                    <a:lnTo>
                      <a:pt x="1210426" y="0"/>
                    </a:lnTo>
                    <a:lnTo>
                      <a:pt x="1388340" y="458657"/>
                    </a:lnTo>
                    <a:lnTo>
                      <a:pt x="1180376" y="1586772"/>
                    </a:lnTo>
                    <a:lnTo>
                      <a:pt x="0" y="1321282"/>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51" name="Text Box 6"/>
              <p:cNvSpPr txBox="1">
                <a:spLocks noChangeArrowheads="1"/>
              </p:cNvSpPr>
              <p:nvPr/>
            </p:nvSpPr>
            <p:spPr bwMode="auto">
              <a:xfrm rot="17282728">
                <a:off x="1613265" y="5336329"/>
                <a:ext cx="771943" cy="8659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Aus-blick</a:t>
                </a:r>
                <a:endParaRPr kumimoji="0" lang="de-DE" altLang="de-DE" sz="800" i="0" u="none" strike="noStrike" cap="none" normalizeH="0" baseline="0" dirty="0">
                  <a:ln>
                    <a:noFill/>
                  </a:ln>
                  <a:solidFill>
                    <a:schemeClr val="tx1"/>
                  </a:solidFill>
                  <a:effectLst/>
                  <a:latin typeface="Arial" pitchFamily="34" charset="0"/>
                  <a:cs typeface="Arial" pitchFamily="34" charset="0"/>
                </a:endParaRPr>
              </a:p>
            </p:txBody>
          </p:sp>
        </p:grpSp>
        <p:grpSp>
          <p:nvGrpSpPr>
            <p:cNvPr id="40" name="Gruppieren 39"/>
            <p:cNvGrpSpPr/>
            <p:nvPr/>
          </p:nvGrpSpPr>
          <p:grpSpPr>
            <a:xfrm>
              <a:off x="1814661" y="4310015"/>
              <a:ext cx="5114346" cy="1069918"/>
              <a:chOff x="1814661" y="4310015"/>
              <a:chExt cx="5114346" cy="1069918"/>
            </a:xfrm>
          </p:grpSpPr>
          <p:sp>
            <p:nvSpPr>
              <p:cNvPr id="48" name="Freeform 5"/>
              <p:cNvSpPr>
                <a:spLocks/>
              </p:cNvSpPr>
              <p:nvPr/>
            </p:nvSpPr>
            <p:spPr bwMode="auto">
              <a:xfrm>
                <a:off x="1814661" y="4310015"/>
                <a:ext cx="5114346" cy="1069918"/>
              </a:xfrm>
              <a:custGeom>
                <a:avLst/>
                <a:gdLst>
                  <a:gd name="T0" fmla="*/ 0 w 7570979"/>
                  <a:gd name="T1" fmla="*/ 1734207 h 2301765"/>
                  <a:gd name="T2" fmla="*/ 725214 w 7570979"/>
                  <a:gd name="T3" fmla="*/ 1497724 h 2301765"/>
                  <a:gd name="T4" fmla="*/ 882869 w 7570979"/>
                  <a:gd name="T5" fmla="*/ 1970689 h 2301765"/>
                  <a:gd name="T6" fmla="*/ 6385035 w 7570979"/>
                  <a:gd name="T7" fmla="*/ 1891862 h 2301765"/>
                  <a:gd name="T8" fmla="*/ 6653049 w 7570979"/>
                  <a:gd name="T9" fmla="*/ 2301765 h 2301765"/>
                  <a:gd name="T10" fmla="*/ 7236373 w 7570979"/>
                  <a:gd name="T11" fmla="*/ 2081048 h 2301765"/>
                  <a:gd name="T12" fmla="*/ 0 w 7570979"/>
                  <a:gd name="T13" fmla="*/ 1734207 h 2301765"/>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653049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65480 w 7605494"/>
                  <a:gd name="connsiteY3" fmla="*/ 1345967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81061 w 7605494"/>
                  <a:gd name="connsiteY3" fmla="*/ 1476501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886405"/>
                  <a:gd name="connsiteX1" fmla="*/ 725214 w 7605494"/>
                  <a:gd name="connsiteY1" fmla="*/ 937325 h 1886405"/>
                  <a:gd name="connsiteX2" fmla="*/ 882869 w 7605494"/>
                  <a:gd name="connsiteY2" fmla="*/ 1410290 h 1886405"/>
                  <a:gd name="connsiteX3" fmla="*/ 6681061 w 7605494"/>
                  <a:gd name="connsiteY3" fmla="*/ 1476501 h 1886405"/>
                  <a:gd name="connsiteX4" fmla="*/ 6902335 w 7605494"/>
                  <a:gd name="connsiteY4" fmla="*/ 1886405 h 1886405"/>
                  <a:gd name="connsiteX5" fmla="*/ 7594719 w 7605494"/>
                  <a:gd name="connsiteY5" fmla="*/ 1520648 h 1886405"/>
                  <a:gd name="connsiteX6" fmla="*/ 0 w 7605494"/>
                  <a:gd name="connsiteY6" fmla="*/ 1173808 h 1886405"/>
                  <a:gd name="connsiteX0" fmla="*/ 0 w 7527702"/>
                  <a:gd name="connsiteY0" fmla="*/ 1083314 h 1795911"/>
                  <a:gd name="connsiteX1" fmla="*/ 725214 w 7527702"/>
                  <a:gd name="connsiteY1" fmla="*/ 846831 h 1795911"/>
                  <a:gd name="connsiteX2" fmla="*/ 882869 w 7527702"/>
                  <a:gd name="connsiteY2" fmla="*/ 1319796 h 1795911"/>
                  <a:gd name="connsiteX3" fmla="*/ 6681061 w 7527702"/>
                  <a:gd name="connsiteY3" fmla="*/ 1386007 h 1795911"/>
                  <a:gd name="connsiteX4" fmla="*/ 6902335 w 7527702"/>
                  <a:gd name="connsiteY4" fmla="*/ 1795911 h 1795911"/>
                  <a:gd name="connsiteX5" fmla="*/ 7516819 w 7527702"/>
                  <a:gd name="connsiteY5" fmla="*/ 1647712 h 1795911"/>
                  <a:gd name="connsiteX6" fmla="*/ 0 w 7527702"/>
                  <a:gd name="connsiteY6" fmla="*/ 1083314 h 1795911"/>
                  <a:gd name="connsiteX0" fmla="*/ 0 w 7527703"/>
                  <a:gd name="connsiteY0" fmla="*/ 1083314 h 1795911"/>
                  <a:gd name="connsiteX1" fmla="*/ 725214 w 7527703"/>
                  <a:gd name="connsiteY1" fmla="*/ 846831 h 1795911"/>
                  <a:gd name="connsiteX2" fmla="*/ 882869 w 7527703"/>
                  <a:gd name="connsiteY2" fmla="*/ 1319796 h 1795911"/>
                  <a:gd name="connsiteX3" fmla="*/ 6681062 w 7527703"/>
                  <a:gd name="connsiteY3" fmla="*/ 1386007 h 1795911"/>
                  <a:gd name="connsiteX4" fmla="*/ 6902335 w 7527703"/>
                  <a:gd name="connsiteY4" fmla="*/ 1795911 h 1795911"/>
                  <a:gd name="connsiteX5" fmla="*/ 7516819 w 7527703"/>
                  <a:gd name="connsiteY5" fmla="*/ 1647712 h 1795911"/>
                  <a:gd name="connsiteX6" fmla="*/ 0 w 7527703"/>
                  <a:gd name="connsiteY6" fmla="*/ 1083314 h 1795911"/>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228619"/>
                  <a:gd name="connsiteY0" fmla="*/ 1538428 h 2251025"/>
                  <a:gd name="connsiteX1" fmla="*/ 725214 w 7228619"/>
                  <a:gd name="connsiteY1" fmla="*/ 1301945 h 2251025"/>
                  <a:gd name="connsiteX2" fmla="*/ 882869 w 7228619"/>
                  <a:gd name="connsiteY2" fmla="*/ 1774910 h 2251025"/>
                  <a:gd name="connsiteX3" fmla="*/ 6681062 w 7228619"/>
                  <a:gd name="connsiteY3" fmla="*/ 1841121 h 2251025"/>
                  <a:gd name="connsiteX4" fmla="*/ 6902335 w 7228619"/>
                  <a:gd name="connsiteY4" fmla="*/ 2251025 h 2251025"/>
                  <a:gd name="connsiteX5" fmla="*/ 7217296 w 7228619"/>
                  <a:gd name="connsiteY5" fmla="*/ 1173319 h 2251025"/>
                  <a:gd name="connsiteX6" fmla="*/ 0 w 7228619"/>
                  <a:gd name="connsiteY6" fmla="*/ 1538428 h 2251025"/>
                  <a:gd name="connsiteX0" fmla="*/ 0 w 7217296"/>
                  <a:gd name="connsiteY0" fmla="*/ 1090175 h 1802772"/>
                  <a:gd name="connsiteX1" fmla="*/ 725214 w 7217296"/>
                  <a:gd name="connsiteY1" fmla="*/ 853692 h 1802772"/>
                  <a:gd name="connsiteX2" fmla="*/ 882869 w 7217296"/>
                  <a:gd name="connsiteY2" fmla="*/ 1326657 h 1802772"/>
                  <a:gd name="connsiteX3" fmla="*/ 6681062 w 7217296"/>
                  <a:gd name="connsiteY3" fmla="*/ 1392868 h 1802772"/>
                  <a:gd name="connsiteX4" fmla="*/ 6902335 w 7217296"/>
                  <a:gd name="connsiteY4" fmla="*/ 1802772 h 1802772"/>
                  <a:gd name="connsiteX5" fmla="*/ 7217296 w 7217296"/>
                  <a:gd name="connsiteY5" fmla="*/ 725066 h 1802772"/>
                  <a:gd name="connsiteX6" fmla="*/ 0 w 7217296"/>
                  <a:gd name="connsiteY6" fmla="*/ 1090175 h 1802772"/>
                  <a:gd name="connsiteX0" fmla="*/ 0 w 7223105"/>
                  <a:gd name="connsiteY0" fmla="*/ 1090175 h 1392868"/>
                  <a:gd name="connsiteX1" fmla="*/ 725214 w 7223105"/>
                  <a:gd name="connsiteY1" fmla="*/ 853692 h 1392868"/>
                  <a:gd name="connsiteX2" fmla="*/ 882869 w 7223105"/>
                  <a:gd name="connsiteY2" fmla="*/ 1326657 h 1392868"/>
                  <a:gd name="connsiteX3" fmla="*/ 6681062 w 7223105"/>
                  <a:gd name="connsiteY3" fmla="*/ 1392868 h 1392868"/>
                  <a:gd name="connsiteX4" fmla="*/ 7223105 w 7223105"/>
                  <a:gd name="connsiteY4" fmla="*/ 1241387 h 1392868"/>
                  <a:gd name="connsiteX5" fmla="*/ 7217296 w 7223105"/>
                  <a:gd name="connsiteY5" fmla="*/ 725066 h 1392868"/>
                  <a:gd name="connsiteX6" fmla="*/ 0 w 7223105"/>
                  <a:gd name="connsiteY6" fmla="*/ 1090175 h 1392868"/>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642572 w 7223105"/>
                  <a:gd name="connsiteY3" fmla="*/ 1213702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319970"/>
                  <a:gd name="connsiteY0" fmla="*/ 1058619 h 1295101"/>
                  <a:gd name="connsiteX1" fmla="*/ 725214 w 7319970"/>
                  <a:gd name="connsiteY1" fmla="*/ 822136 h 1295101"/>
                  <a:gd name="connsiteX2" fmla="*/ 882869 w 7319970"/>
                  <a:gd name="connsiteY2" fmla="*/ 1295101 h 1295101"/>
                  <a:gd name="connsiteX3" fmla="*/ 6642572 w 7319970"/>
                  <a:gd name="connsiteY3" fmla="*/ 1182146 h 1295101"/>
                  <a:gd name="connsiteX4" fmla="*/ 7223105 w 7319970"/>
                  <a:gd name="connsiteY4" fmla="*/ 1209831 h 1295101"/>
                  <a:gd name="connsiteX5" fmla="*/ 7319942 w 7319970"/>
                  <a:gd name="connsiteY5" fmla="*/ 765177 h 1295101"/>
                  <a:gd name="connsiteX6" fmla="*/ 0 w 7319970"/>
                  <a:gd name="connsiteY6" fmla="*/ 1058619 h 1295101"/>
                  <a:gd name="connsiteX0" fmla="*/ 0 w 7319941"/>
                  <a:gd name="connsiteY0" fmla="*/ 1058619 h 1295101"/>
                  <a:gd name="connsiteX1" fmla="*/ 725214 w 7319941"/>
                  <a:gd name="connsiteY1" fmla="*/ 822136 h 1295101"/>
                  <a:gd name="connsiteX2" fmla="*/ 882869 w 7319941"/>
                  <a:gd name="connsiteY2" fmla="*/ 1295101 h 1295101"/>
                  <a:gd name="connsiteX3" fmla="*/ 6642572 w 7319941"/>
                  <a:gd name="connsiteY3" fmla="*/ 1182146 h 1295101"/>
                  <a:gd name="connsiteX4" fmla="*/ 7223105 w 7319941"/>
                  <a:gd name="connsiteY4" fmla="*/ 1209831 h 1295101"/>
                  <a:gd name="connsiteX5" fmla="*/ 7319942 w 7319941"/>
                  <a:gd name="connsiteY5" fmla="*/ 765177 h 1295101"/>
                  <a:gd name="connsiteX6" fmla="*/ 0 w 7319941"/>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141958 h 1378440"/>
                  <a:gd name="connsiteX1" fmla="*/ 725214 w 7319942"/>
                  <a:gd name="connsiteY1" fmla="*/ 905475 h 1378440"/>
                  <a:gd name="connsiteX2" fmla="*/ 882869 w 7319942"/>
                  <a:gd name="connsiteY2" fmla="*/ 1378440 h 1378440"/>
                  <a:gd name="connsiteX3" fmla="*/ 6642572 w 7319942"/>
                  <a:gd name="connsiteY3" fmla="*/ 1265485 h 1378440"/>
                  <a:gd name="connsiteX4" fmla="*/ 7223105 w 7319942"/>
                  <a:gd name="connsiteY4" fmla="*/ 1293170 h 1378440"/>
                  <a:gd name="connsiteX5" fmla="*/ 7319942 w 7319942"/>
                  <a:gd name="connsiteY5" fmla="*/ 848516 h 1378440"/>
                  <a:gd name="connsiteX6" fmla="*/ 0 w 7319942"/>
                  <a:gd name="connsiteY6" fmla="*/ 1141958 h 1378440"/>
                  <a:gd name="connsiteX0" fmla="*/ 0 w 7319942"/>
                  <a:gd name="connsiteY0" fmla="*/ 1189052 h 1425534"/>
                  <a:gd name="connsiteX1" fmla="*/ 725214 w 7319942"/>
                  <a:gd name="connsiteY1" fmla="*/ 952569 h 1425534"/>
                  <a:gd name="connsiteX2" fmla="*/ 882869 w 7319942"/>
                  <a:gd name="connsiteY2" fmla="*/ 1425534 h 1425534"/>
                  <a:gd name="connsiteX3" fmla="*/ 6642572 w 7319942"/>
                  <a:gd name="connsiteY3" fmla="*/ 1312579 h 1425534"/>
                  <a:gd name="connsiteX4" fmla="*/ 7223105 w 7319942"/>
                  <a:gd name="connsiteY4" fmla="*/ 1340264 h 1425534"/>
                  <a:gd name="connsiteX5" fmla="*/ 7319942 w 7319942"/>
                  <a:gd name="connsiteY5" fmla="*/ 895610 h 1425534"/>
                  <a:gd name="connsiteX6" fmla="*/ 0 w 7319942"/>
                  <a:gd name="connsiteY6" fmla="*/ 1189052 h 142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9942" h="1425534">
                    <a:moveTo>
                      <a:pt x="0" y="1189052"/>
                    </a:moveTo>
                    <a:lnTo>
                      <a:pt x="725214" y="952569"/>
                    </a:lnTo>
                    <a:lnTo>
                      <a:pt x="882869" y="1425534"/>
                    </a:lnTo>
                    <a:cubicBezTo>
                      <a:pt x="1852550" y="355874"/>
                      <a:pt x="6123633" y="904930"/>
                      <a:pt x="6642572" y="1312579"/>
                    </a:cubicBezTo>
                    <a:lnTo>
                      <a:pt x="7223105" y="1340264"/>
                    </a:lnTo>
                    <a:lnTo>
                      <a:pt x="7319942" y="895610"/>
                    </a:lnTo>
                    <a:cubicBezTo>
                      <a:pt x="6475399" y="78334"/>
                      <a:pt x="755230" y="-748210"/>
                      <a:pt x="0" y="1189052"/>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49" name="Text Box 7"/>
              <p:cNvSpPr txBox="1">
                <a:spLocks noChangeArrowheads="1"/>
              </p:cNvSpPr>
              <p:nvPr/>
            </p:nvSpPr>
            <p:spPr bwMode="auto">
              <a:xfrm rot="21303001">
                <a:off x="2657531" y="4473840"/>
                <a:ext cx="1898485" cy="686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Qualifizierung</a:t>
                </a:r>
                <a:endParaRPr kumimoji="0" lang="de-DE" altLang="de-DE" sz="100" i="0" u="none" strike="noStrike" cap="none" normalizeH="0" baseline="0" dirty="0">
                  <a:ln>
                    <a:noFill/>
                  </a:ln>
                  <a:solidFill>
                    <a:schemeClr val="tx1"/>
                  </a:solidFill>
                  <a:effectLst/>
                  <a:latin typeface="Arial" pitchFamily="34" charset="0"/>
                  <a:cs typeface="Arial" pitchFamily="34" charset="0"/>
                </a:endParaRPr>
              </a:p>
            </p:txBody>
          </p:sp>
        </p:grpSp>
        <p:grpSp>
          <p:nvGrpSpPr>
            <p:cNvPr id="41" name="Gruppieren 40"/>
            <p:cNvGrpSpPr/>
            <p:nvPr/>
          </p:nvGrpSpPr>
          <p:grpSpPr>
            <a:xfrm>
              <a:off x="6275934" y="951329"/>
              <a:ext cx="1018870" cy="1532948"/>
              <a:chOff x="6275934" y="951329"/>
              <a:chExt cx="1018870" cy="1532948"/>
            </a:xfrm>
          </p:grpSpPr>
          <p:sp>
            <p:nvSpPr>
              <p:cNvPr id="46" name="Freeform 9"/>
              <p:cNvSpPr>
                <a:spLocks/>
              </p:cNvSpPr>
              <p:nvPr/>
            </p:nvSpPr>
            <p:spPr bwMode="auto">
              <a:xfrm rot="756605">
                <a:off x="6275934" y="951329"/>
                <a:ext cx="944192" cy="1532948"/>
              </a:xfrm>
              <a:custGeom>
                <a:avLst/>
                <a:gdLst>
                  <a:gd name="T0" fmla="*/ 31531 w 1166648"/>
                  <a:gd name="T1" fmla="*/ 1355835 h 1450428"/>
                  <a:gd name="T2" fmla="*/ 567558 w 1166648"/>
                  <a:gd name="T3" fmla="*/ 1056290 h 1450428"/>
                  <a:gd name="T4" fmla="*/ 1087821 w 1166648"/>
                  <a:gd name="T5" fmla="*/ 1450428 h 1450428"/>
                  <a:gd name="T6" fmla="*/ 1166648 w 1166648"/>
                  <a:gd name="T7" fmla="*/ 457200 h 1450428"/>
                  <a:gd name="T8" fmla="*/ 599090 w 1166648"/>
                  <a:gd name="T9" fmla="*/ 0 h 1450428"/>
                  <a:gd name="T10" fmla="*/ 0 w 1166648"/>
                  <a:gd name="T11" fmla="*/ 457200 h 1450428"/>
                  <a:gd name="T12" fmla="*/ 31531 w 1166648"/>
                  <a:gd name="T13" fmla="*/ 1355835 h 1450428"/>
                  <a:gd name="connsiteX0" fmla="*/ 31531 w 1386311"/>
                  <a:gd name="connsiteY0" fmla="*/ 1355835 h 1450428"/>
                  <a:gd name="connsiteX1" fmla="*/ 567558 w 1386311"/>
                  <a:gd name="connsiteY1" fmla="*/ 1056290 h 1450428"/>
                  <a:gd name="connsiteX2" fmla="*/ 1087821 w 1386311"/>
                  <a:gd name="connsiteY2" fmla="*/ 1450428 h 1450428"/>
                  <a:gd name="connsiteX3" fmla="*/ 1386312 w 1386311"/>
                  <a:gd name="connsiteY3" fmla="*/ 441178 h 1450428"/>
                  <a:gd name="connsiteX4" fmla="*/ 599090 w 1386311"/>
                  <a:gd name="connsiteY4" fmla="*/ 0 h 1450428"/>
                  <a:gd name="connsiteX5" fmla="*/ 0 w 1386311"/>
                  <a:gd name="connsiteY5" fmla="*/ 457200 h 1450428"/>
                  <a:gd name="connsiteX6" fmla="*/ 31531 w 1386311"/>
                  <a:gd name="connsiteY6" fmla="*/ 1355835 h 1450428"/>
                  <a:gd name="connsiteX0" fmla="*/ 31531 w 1386312"/>
                  <a:gd name="connsiteY0" fmla="*/ 1620488 h 1715081"/>
                  <a:gd name="connsiteX1" fmla="*/ 567558 w 1386312"/>
                  <a:gd name="connsiteY1" fmla="*/ 1320943 h 1715081"/>
                  <a:gd name="connsiteX2" fmla="*/ 1087821 w 1386312"/>
                  <a:gd name="connsiteY2" fmla="*/ 1715081 h 1715081"/>
                  <a:gd name="connsiteX3" fmla="*/ 1386312 w 1386312"/>
                  <a:gd name="connsiteY3" fmla="*/ 705831 h 1715081"/>
                  <a:gd name="connsiteX4" fmla="*/ 870764 w 1386312"/>
                  <a:gd name="connsiteY4" fmla="*/ 1 h 1715081"/>
                  <a:gd name="connsiteX5" fmla="*/ 0 w 1386312"/>
                  <a:gd name="connsiteY5" fmla="*/ 721853 h 1715081"/>
                  <a:gd name="connsiteX6" fmla="*/ 31531 w 1386312"/>
                  <a:gd name="connsiteY6" fmla="*/ 1620488 h 1715081"/>
                  <a:gd name="connsiteX0" fmla="*/ 0 w 1354781"/>
                  <a:gd name="connsiteY0" fmla="*/ 1620487 h 1715080"/>
                  <a:gd name="connsiteX1" fmla="*/ 536027 w 1354781"/>
                  <a:gd name="connsiteY1" fmla="*/ 1320942 h 1715080"/>
                  <a:gd name="connsiteX2" fmla="*/ 1056290 w 1354781"/>
                  <a:gd name="connsiteY2" fmla="*/ 1715080 h 1715080"/>
                  <a:gd name="connsiteX3" fmla="*/ 1354781 w 1354781"/>
                  <a:gd name="connsiteY3" fmla="*/ 705830 h 1715080"/>
                  <a:gd name="connsiteX4" fmla="*/ 839233 w 1354781"/>
                  <a:gd name="connsiteY4" fmla="*/ 0 h 1715080"/>
                  <a:gd name="connsiteX5" fmla="*/ 118712 w 1354781"/>
                  <a:gd name="connsiteY5" fmla="*/ 616252 h 1715080"/>
                  <a:gd name="connsiteX6" fmla="*/ 0 w 1354781"/>
                  <a:gd name="connsiteY6" fmla="*/ 1620487 h 1715080"/>
                  <a:gd name="connsiteX0" fmla="*/ 0 w 1290561"/>
                  <a:gd name="connsiteY0" fmla="*/ 1621976 h 1715080"/>
                  <a:gd name="connsiteX1" fmla="*/ 471807 w 1290561"/>
                  <a:gd name="connsiteY1" fmla="*/ 1320942 h 1715080"/>
                  <a:gd name="connsiteX2" fmla="*/ 992070 w 1290561"/>
                  <a:gd name="connsiteY2" fmla="*/ 1715080 h 1715080"/>
                  <a:gd name="connsiteX3" fmla="*/ 1290561 w 1290561"/>
                  <a:gd name="connsiteY3" fmla="*/ 705830 h 1715080"/>
                  <a:gd name="connsiteX4" fmla="*/ 775013 w 1290561"/>
                  <a:gd name="connsiteY4" fmla="*/ 0 h 1715080"/>
                  <a:gd name="connsiteX5" fmla="*/ 54492 w 1290561"/>
                  <a:gd name="connsiteY5" fmla="*/ 616252 h 1715080"/>
                  <a:gd name="connsiteX6" fmla="*/ 0 w 1290561"/>
                  <a:gd name="connsiteY6" fmla="*/ 1621976 h 1715080"/>
                  <a:gd name="connsiteX0" fmla="*/ 0 w 1305767"/>
                  <a:gd name="connsiteY0" fmla="*/ 1624647 h 1715080"/>
                  <a:gd name="connsiteX1" fmla="*/ 487013 w 1305767"/>
                  <a:gd name="connsiteY1" fmla="*/ 1320942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15080"/>
                  <a:gd name="connsiteX1" fmla="*/ 473609 w 1305767"/>
                  <a:gd name="connsiteY1" fmla="*/ 1385988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23096"/>
                  <a:gd name="connsiteX1" fmla="*/ 473609 w 1305767"/>
                  <a:gd name="connsiteY1" fmla="*/ 1385988 h 1723096"/>
                  <a:gd name="connsiteX2" fmla="*/ 961663 w 1305767"/>
                  <a:gd name="connsiteY2" fmla="*/ 1723095 h 1723096"/>
                  <a:gd name="connsiteX3" fmla="*/ 1305767 w 1305767"/>
                  <a:gd name="connsiteY3" fmla="*/ 705830 h 1723096"/>
                  <a:gd name="connsiteX4" fmla="*/ 790219 w 1305767"/>
                  <a:gd name="connsiteY4" fmla="*/ 0 h 1723096"/>
                  <a:gd name="connsiteX5" fmla="*/ 69698 w 1305767"/>
                  <a:gd name="connsiteY5" fmla="*/ 616252 h 1723096"/>
                  <a:gd name="connsiteX6" fmla="*/ 0 w 1305767"/>
                  <a:gd name="connsiteY6" fmla="*/ 1624647 h 1723096"/>
                  <a:gd name="connsiteX0" fmla="*/ 0 w 1351380"/>
                  <a:gd name="connsiteY0" fmla="*/ 1632661 h 1723095"/>
                  <a:gd name="connsiteX1" fmla="*/ 519222 w 1351380"/>
                  <a:gd name="connsiteY1" fmla="*/ 1385988 h 1723095"/>
                  <a:gd name="connsiteX2" fmla="*/ 1007276 w 1351380"/>
                  <a:gd name="connsiteY2" fmla="*/ 1723095 h 1723095"/>
                  <a:gd name="connsiteX3" fmla="*/ 1351380 w 1351380"/>
                  <a:gd name="connsiteY3" fmla="*/ 705830 h 1723095"/>
                  <a:gd name="connsiteX4" fmla="*/ 835832 w 1351380"/>
                  <a:gd name="connsiteY4" fmla="*/ 0 h 1723095"/>
                  <a:gd name="connsiteX5" fmla="*/ 115311 w 1351380"/>
                  <a:gd name="connsiteY5" fmla="*/ 616252 h 1723095"/>
                  <a:gd name="connsiteX6" fmla="*/ 0 w 1351380"/>
                  <a:gd name="connsiteY6" fmla="*/ 1632661 h 172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380" h="1723095">
                    <a:moveTo>
                      <a:pt x="0" y="1632661"/>
                    </a:moveTo>
                    <a:lnTo>
                      <a:pt x="519222" y="1385988"/>
                    </a:lnTo>
                    <a:lnTo>
                      <a:pt x="1007276" y="1723095"/>
                    </a:lnTo>
                    <a:lnTo>
                      <a:pt x="1351380" y="705830"/>
                    </a:lnTo>
                    <a:lnTo>
                      <a:pt x="835832" y="0"/>
                    </a:lnTo>
                    <a:lnTo>
                      <a:pt x="115311" y="616252"/>
                    </a:lnTo>
                    <a:lnTo>
                      <a:pt x="0" y="1632661"/>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47" name="Text Box 10"/>
              <p:cNvSpPr txBox="1">
                <a:spLocks noChangeArrowheads="1"/>
              </p:cNvSpPr>
              <p:nvPr/>
            </p:nvSpPr>
            <p:spPr bwMode="auto">
              <a:xfrm rot="17744282">
                <a:off x="6423985" y="1471296"/>
                <a:ext cx="983494" cy="7581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 Refl.</a:t>
                </a:r>
                <a:endParaRPr kumimoji="0" lang="de-DE" altLang="de-DE" sz="100" i="0" u="none" strike="noStrike" cap="none" normalizeH="0" baseline="0" dirty="0">
                  <a:ln>
                    <a:noFill/>
                  </a:ln>
                  <a:solidFill>
                    <a:schemeClr val="tx1"/>
                  </a:solidFill>
                  <a:effectLst/>
                  <a:latin typeface="Arial" pitchFamily="34" charset="0"/>
                  <a:cs typeface="Arial" pitchFamily="34" charset="0"/>
                </a:endParaRPr>
              </a:p>
            </p:txBody>
          </p:sp>
        </p:grpSp>
        <p:grpSp>
          <p:nvGrpSpPr>
            <p:cNvPr id="42" name="Gruppieren 41"/>
            <p:cNvGrpSpPr/>
            <p:nvPr/>
          </p:nvGrpSpPr>
          <p:grpSpPr>
            <a:xfrm>
              <a:off x="4713546" y="2210718"/>
              <a:ext cx="2495837" cy="3698328"/>
              <a:chOff x="4713546" y="2210718"/>
              <a:chExt cx="2495837" cy="3698328"/>
            </a:xfrm>
          </p:grpSpPr>
          <p:sp>
            <p:nvSpPr>
              <p:cNvPr id="44" name="Freeform 3"/>
              <p:cNvSpPr>
                <a:spLocks/>
              </p:cNvSpPr>
              <p:nvPr/>
            </p:nvSpPr>
            <p:spPr bwMode="auto">
              <a:xfrm>
                <a:off x="4713546" y="2210718"/>
                <a:ext cx="2495837" cy="3698328"/>
              </a:xfrm>
              <a:custGeom>
                <a:avLst/>
                <a:gdLst>
                  <a:gd name="T0" fmla="*/ 2688687 w 3507552"/>
                  <a:gd name="T1" fmla="*/ 4323516 h 6038193"/>
                  <a:gd name="T2" fmla="*/ 2907051 w 3507552"/>
                  <a:gd name="T3" fmla="*/ 4773892 h 6038193"/>
                  <a:gd name="T4" fmla="*/ 3507552 w 3507552"/>
                  <a:gd name="T5" fmla="*/ 4678358 h 6038193"/>
                  <a:gd name="T6" fmla="*/ 212795 w 3507552"/>
                  <a:gd name="T7" fmla="*/ 4146331 h 6038193"/>
                  <a:gd name="T8" fmla="*/ 2230781 w 3507552"/>
                  <a:gd name="T9" fmla="*/ 141889 h 6038193"/>
                  <a:gd name="T10" fmla="*/ 2766808 w 3507552"/>
                  <a:gd name="T11" fmla="*/ 0 h 6038193"/>
                  <a:gd name="T12" fmla="*/ 3176712 w 3507552"/>
                  <a:gd name="T13" fmla="*/ 457200 h 6038193"/>
                  <a:gd name="T14" fmla="*/ 1079898 w 3507552"/>
                  <a:gd name="T15" fmla="*/ 3767958 h 6038193"/>
                  <a:gd name="T16" fmla="*/ 2688687 w 3507552"/>
                  <a:gd name="T17" fmla="*/ 4323516 h 6038193"/>
                  <a:gd name="connsiteX0" fmla="*/ 2544580 w 3312122"/>
                  <a:gd name="connsiteY0" fmla="*/ 4192128 h 5312932"/>
                  <a:gd name="connsiteX1" fmla="*/ 2711621 w 3312122"/>
                  <a:gd name="connsiteY1" fmla="*/ 4773892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4580 w 3312122"/>
                  <a:gd name="connsiteY0" fmla="*/ 4192128 h 5312932"/>
                  <a:gd name="connsiteX1" fmla="*/ 3096545 w 3312122"/>
                  <a:gd name="connsiteY1" fmla="*/ 4236395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1531 w 3180764"/>
                  <a:gd name="connsiteY0" fmla="*/ 4192128 h 4642871"/>
                  <a:gd name="connsiteX1" fmla="*/ 3093496 w 3180764"/>
                  <a:gd name="connsiteY1" fmla="*/ 4236395 h 4642871"/>
                  <a:gd name="connsiteX2" fmla="*/ 3180764 w 3180764"/>
                  <a:gd name="connsiteY2" fmla="*/ 3675029 h 4642871"/>
                  <a:gd name="connsiteX3" fmla="*/ 14316 w 3180764"/>
                  <a:gd name="connsiteY3" fmla="*/ 4146331 h 4642871"/>
                  <a:gd name="connsiteX4" fmla="*/ 2032302 w 3180764"/>
                  <a:gd name="connsiteY4" fmla="*/ 141889 h 4642871"/>
                  <a:gd name="connsiteX5" fmla="*/ 2568329 w 3180764"/>
                  <a:gd name="connsiteY5" fmla="*/ 0 h 4642871"/>
                  <a:gd name="connsiteX6" fmla="*/ 2978233 w 3180764"/>
                  <a:gd name="connsiteY6" fmla="*/ 457200 h 4642871"/>
                  <a:gd name="connsiteX7" fmla="*/ 881419 w 3180764"/>
                  <a:gd name="connsiteY7" fmla="*/ 3767958 h 4642871"/>
                  <a:gd name="connsiteX8" fmla="*/ 2541531 w 3180764"/>
                  <a:gd name="connsiteY8" fmla="*/ 4192128 h 4642871"/>
                  <a:gd name="connsiteX0" fmla="*/ 2541531 w 3299560"/>
                  <a:gd name="connsiteY0" fmla="*/ 4192128 h 4905639"/>
                  <a:gd name="connsiteX1" fmla="*/ 3093496 w 3299560"/>
                  <a:gd name="connsiteY1" fmla="*/ 4236395 h 4905639"/>
                  <a:gd name="connsiteX2" fmla="*/ 3180764 w 3299560"/>
                  <a:gd name="connsiteY2" fmla="*/ 3675029 h 4905639"/>
                  <a:gd name="connsiteX3" fmla="*/ 14316 w 3299560"/>
                  <a:gd name="connsiteY3" fmla="*/ 4146331 h 4905639"/>
                  <a:gd name="connsiteX4" fmla="*/ 2032302 w 3299560"/>
                  <a:gd name="connsiteY4" fmla="*/ 141889 h 4905639"/>
                  <a:gd name="connsiteX5" fmla="*/ 2568329 w 3299560"/>
                  <a:gd name="connsiteY5" fmla="*/ 0 h 4905639"/>
                  <a:gd name="connsiteX6" fmla="*/ 2978233 w 3299560"/>
                  <a:gd name="connsiteY6" fmla="*/ 457200 h 4905639"/>
                  <a:gd name="connsiteX7" fmla="*/ 881419 w 3299560"/>
                  <a:gd name="connsiteY7" fmla="*/ 3767958 h 4905639"/>
                  <a:gd name="connsiteX8" fmla="*/ 2541531 w 3299560"/>
                  <a:gd name="connsiteY8" fmla="*/ 4192128 h 4905639"/>
                  <a:gd name="connsiteX0" fmla="*/ 2532707 w 3288757"/>
                  <a:gd name="connsiteY0" fmla="*/ 4192128 h 5014456"/>
                  <a:gd name="connsiteX1" fmla="*/ 3084672 w 3288757"/>
                  <a:gd name="connsiteY1" fmla="*/ 4236395 h 5014456"/>
                  <a:gd name="connsiteX2" fmla="*/ 3171940 w 3288757"/>
                  <a:gd name="connsiteY2" fmla="*/ 3675029 h 5014456"/>
                  <a:gd name="connsiteX3" fmla="*/ 5492 w 3288757"/>
                  <a:gd name="connsiteY3" fmla="*/ 4146331 h 5014456"/>
                  <a:gd name="connsiteX4" fmla="*/ 2023478 w 3288757"/>
                  <a:gd name="connsiteY4" fmla="*/ 141889 h 5014456"/>
                  <a:gd name="connsiteX5" fmla="*/ 2559505 w 3288757"/>
                  <a:gd name="connsiteY5" fmla="*/ 0 h 5014456"/>
                  <a:gd name="connsiteX6" fmla="*/ 2969409 w 3288757"/>
                  <a:gd name="connsiteY6" fmla="*/ 457200 h 5014456"/>
                  <a:gd name="connsiteX7" fmla="*/ 872595 w 3288757"/>
                  <a:gd name="connsiteY7" fmla="*/ 3767958 h 5014456"/>
                  <a:gd name="connsiteX8" fmla="*/ 2532707 w 3288757"/>
                  <a:gd name="connsiteY8" fmla="*/ 4192128 h 5014456"/>
                  <a:gd name="connsiteX0" fmla="*/ 2532707 w 3288756"/>
                  <a:gd name="connsiteY0" fmla="*/ 4192128 h 5014455"/>
                  <a:gd name="connsiteX1" fmla="*/ 3084672 w 3288756"/>
                  <a:gd name="connsiteY1" fmla="*/ 4236395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10333 w 3288756"/>
                  <a:gd name="connsiteY1" fmla="*/ 4200563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68240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68240 h 5014455"/>
                  <a:gd name="connsiteX0" fmla="*/ 2540951 w 3273905"/>
                  <a:gd name="connsiteY0" fmla="*/ 4168240 h 4905638"/>
                  <a:gd name="connsiteX1" fmla="*/ 3144238 w 3273905"/>
                  <a:gd name="connsiteY1" fmla="*/ 4176674 h 4905638"/>
                  <a:gd name="connsiteX2" fmla="*/ 3154523 w 3273905"/>
                  <a:gd name="connsiteY2" fmla="*/ 3675029 h 4905638"/>
                  <a:gd name="connsiteX3" fmla="*/ 13736 w 3273905"/>
                  <a:gd name="connsiteY3" fmla="*/ 4146331 h 4905638"/>
                  <a:gd name="connsiteX4" fmla="*/ 2031722 w 3273905"/>
                  <a:gd name="connsiteY4" fmla="*/ 141889 h 4905638"/>
                  <a:gd name="connsiteX5" fmla="*/ 2567749 w 3273905"/>
                  <a:gd name="connsiteY5" fmla="*/ 0 h 4905638"/>
                  <a:gd name="connsiteX6" fmla="*/ 2977653 w 3273905"/>
                  <a:gd name="connsiteY6" fmla="*/ 457200 h 4905638"/>
                  <a:gd name="connsiteX7" fmla="*/ 880839 w 3273905"/>
                  <a:gd name="connsiteY7" fmla="*/ 3767958 h 4905638"/>
                  <a:gd name="connsiteX8" fmla="*/ 2540951 w 3273905"/>
                  <a:gd name="connsiteY8" fmla="*/ 4168240 h 4905638"/>
                  <a:gd name="connsiteX0" fmla="*/ 2540951 w 3528987"/>
                  <a:gd name="connsiteY0" fmla="*/ 4168240 h 4740330"/>
                  <a:gd name="connsiteX1" fmla="*/ 3144238 w 3528987"/>
                  <a:gd name="connsiteY1" fmla="*/ 4176674 h 4740330"/>
                  <a:gd name="connsiteX2" fmla="*/ 3154523 w 3528987"/>
                  <a:gd name="connsiteY2" fmla="*/ 3675029 h 4740330"/>
                  <a:gd name="connsiteX3" fmla="*/ 13736 w 3528987"/>
                  <a:gd name="connsiteY3" fmla="*/ 4146331 h 4740330"/>
                  <a:gd name="connsiteX4" fmla="*/ 2031722 w 3528987"/>
                  <a:gd name="connsiteY4" fmla="*/ 141889 h 4740330"/>
                  <a:gd name="connsiteX5" fmla="*/ 2567749 w 3528987"/>
                  <a:gd name="connsiteY5" fmla="*/ 0 h 4740330"/>
                  <a:gd name="connsiteX6" fmla="*/ 2977653 w 3528987"/>
                  <a:gd name="connsiteY6" fmla="*/ 457200 h 4740330"/>
                  <a:gd name="connsiteX7" fmla="*/ 880839 w 3528987"/>
                  <a:gd name="connsiteY7" fmla="*/ 3767958 h 4740330"/>
                  <a:gd name="connsiteX8" fmla="*/ 2540951 w 3528987"/>
                  <a:gd name="connsiteY8" fmla="*/ 4168240 h 4740330"/>
                  <a:gd name="connsiteX0" fmla="*/ 2540951 w 3528986"/>
                  <a:gd name="connsiteY0" fmla="*/ 4168240 h 4740330"/>
                  <a:gd name="connsiteX1" fmla="*/ 3144238 w 3528986"/>
                  <a:gd name="connsiteY1" fmla="*/ 4176674 h 4740330"/>
                  <a:gd name="connsiteX2" fmla="*/ 3154523 w 3528986"/>
                  <a:gd name="connsiteY2" fmla="*/ 3675029 h 4740330"/>
                  <a:gd name="connsiteX3" fmla="*/ 13736 w 3528986"/>
                  <a:gd name="connsiteY3" fmla="*/ 4146331 h 4740330"/>
                  <a:gd name="connsiteX4" fmla="*/ 2031722 w 3528986"/>
                  <a:gd name="connsiteY4" fmla="*/ 141889 h 4740330"/>
                  <a:gd name="connsiteX5" fmla="*/ 2567749 w 3528986"/>
                  <a:gd name="connsiteY5" fmla="*/ 0 h 4740330"/>
                  <a:gd name="connsiteX6" fmla="*/ 2977653 w 3528986"/>
                  <a:gd name="connsiteY6" fmla="*/ 457200 h 4740330"/>
                  <a:gd name="connsiteX7" fmla="*/ 880839 w 3528986"/>
                  <a:gd name="connsiteY7" fmla="*/ 3767958 h 4740330"/>
                  <a:gd name="connsiteX8" fmla="*/ 2540951 w 3528986"/>
                  <a:gd name="connsiteY8" fmla="*/ 4168240 h 4740330"/>
                  <a:gd name="connsiteX0" fmla="*/ 2529461 w 3510646"/>
                  <a:gd name="connsiteY0" fmla="*/ 4168240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1 w 3510646"/>
                  <a:gd name="connsiteY8" fmla="*/ 4168240 h 4943563"/>
                  <a:gd name="connsiteX0" fmla="*/ 2529462 w 3510646"/>
                  <a:gd name="connsiteY0" fmla="*/ 4156296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2 w 3510646"/>
                  <a:gd name="connsiteY8" fmla="*/ 4156296 h 4943563"/>
                  <a:gd name="connsiteX0" fmla="*/ 2542421 w 3591180"/>
                  <a:gd name="connsiteY0" fmla="*/ 4156296 h 4782347"/>
                  <a:gd name="connsiteX1" fmla="*/ 3145707 w 3591180"/>
                  <a:gd name="connsiteY1" fmla="*/ 4176674 h 4782347"/>
                  <a:gd name="connsiteX2" fmla="*/ 3220147 w 3591180"/>
                  <a:gd name="connsiteY2" fmla="*/ 3746695 h 4782347"/>
                  <a:gd name="connsiteX3" fmla="*/ 15205 w 3591180"/>
                  <a:gd name="connsiteY3" fmla="*/ 4146331 h 4782347"/>
                  <a:gd name="connsiteX4" fmla="*/ 2033191 w 3591180"/>
                  <a:gd name="connsiteY4" fmla="*/ 141889 h 4782347"/>
                  <a:gd name="connsiteX5" fmla="*/ 2569218 w 3591180"/>
                  <a:gd name="connsiteY5" fmla="*/ 0 h 4782347"/>
                  <a:gd name="connsiteX6" fmla="*/ 2979122 w 3591180"/>
                  <a:gd name="connsiteY6" fmla="*/ 457200 h 4782347"/>
                  <a:gd name="connsiteX7" fmla="*/ 882308 w 3591180"/>
                  <a:gd name="connsiteY7" fmla="*/ 3767958 h 4782347"/>
                  <a:gd name="connsiteX8" fmla="*/ 2542421 w 3591180"/>
                  <a:gd name="connsiteY8" fmla="*/ 4156296 h 4782347"/>
                  <a:gd name="connsiteX0" fmla="*/ 2542421 w 3591181"/>
                  <a:gd name="connsiteY0" fmla="*/ 4156296 h 4782346"/>
                  <a:gd name="connsiteX1" fmla="*/ 3132877 w 3591181"/>
                  <a:gd name="connsiteY1" fmla="*/ 4176675 h 4782346"/>
                  <a:gd name="connsiteX2" fmla="*/ 3220147 w 3591181"/>
                  <a:gd name="connsiteY2" fmla="*/ 3746695 h 4782346"/>
                  <a:gd name="connsiteX3" fmla="*/ 15205 w 3591181"/>
                  <a:gd name="connsiteY3" fmla="*/ 4146331 h 4782346"/>
                  <a:gd name="connsiteX4" fmla="*/ 2033191 w 3591181"/>
                  <a:gd name="connsiteY4" fmla="*/ 141889 h 4782346"/>
                  <a:gd name="connsiteX5" fmla="*/ 2569218 w 3591181"/>
                  <a:gd name="connsiteY5" fmla="*/ 0 h 4782346"/>
                  <a:gd name="connsiteX6" fmla="*/ 2979122 w 3591181"/>
                  <a:gd name="connsiteY6" fmla="*/ 457200 h 4782346"/>
                  <a:gd name="connsiteX7" fmla="*/ 882308 w 3591181"/>
                  <a:gd name="connsiteY7" fmla="*/ 3767958 h 4782346"/>
                  <a:gd name="connsiteX8" fmla="*/ 2542421 w 3591181"/>
                  <a:gd name="connsiteY8" fmla="*/ 4156296 h 4782346"/>
                  <a:gd name="connsiteX0" fmla="*/ 2542421 w 3591182"/>
                  <a:gd name="connsiteY0" fmla="*/ 4156296 h 4774805"/>
                  <a:gd name="connsiteX1" fmla="*/ 3132877 w 3591182"/>
                  <a:gd name="connsiteY1" fmla="*/ 4176675 h 4774805"/>
                  <a:gd name="connsiteX2" fmla="*/ 3220148 w 3591182"/>
                  <a:gd name="connsiteY2" fmla="*/ 3734004 h 4774805"/>
                  <a:gd name="connsiteX3" fmla="*/ 15205 w 3591182"/>
                  <a:gd name="connsiteY3" fmla="*/ 4146331 h 4774805"/>
                  <a:gd name="connsiteX4" fmla="*/ 2033191 w 3591182"/>
                  <a:gd name="connsiteY4" fmla="*/ 141889 h 4774805"/>
                  <a:gd name="connsiteX5" fmla="*/ 2569218 w 3591182"/>
                  <a:gd name="connsiteY5" fmla="*/ 0 h 4774805"/>
                  <a:gd name="connsiteX6" fmla="*/ 2979122 w 3591182"/>
                  <a:gd name="connsiteY6" fmla="*/ 457200 h 4774805"/>
                  <a:gd name="connsiteX7" fmla="*/ 882308 w 3591182"/>
                  <a:gd name="connsiteY7" fmla="*/ 3767958 h 4774805"/>
                  <a:gd name="connsiteX8" fmla="*/ 2542421 w 3591182"/>
                  <a:gd name="connsiteY8" fmla="*/ 4156296 h 4774805"/>
                  <a:gd name="connsiteX0" fmla="*/ 2542421 w 3591183"/>
                  <a:gd name="connsiteY0" fmla="*/ 4156296 h 4748752"/>
                  <a:gd name="connsiteX1" fmla="*/ 3132877 w 3591183"/>
                  <a:gd name="connsiteY1" fmla="*/ 4176675 h 4748752"/>
                  <a:gd name="connsiteX2" fmla="*/ 3220149 w 3591183"/>
                  <a:gd name="connsiteY2" fmla="*/ 3689587 h 4748752"/>
                  <a:gd name="connsiteX3" fmla="*/ 15205 w 3591183"/>
                  <a:gd name="connsiteY3" fmla="*/ 4146331 h 4748752"/>
                  <a:gd name="connsiteX4" fmla="*/ 2033191 w 3591183"/>
                  <a:gd name="connsiteY4" fmla="*/ 141889 h 4748752"/>
                  <a:gd name="connsiteX5" fmla="*/ 2569218 w 3591183"/>
                  <a:gd name="connsiteY5" fmla="*/ 0 h 4748752"/>
                  <a:gd name="connsiteX6" fmla="*/ 2979122 w 3591183"/>
                  <a:gd name="connsiteY6" fmla="*/ 457200 h 4748752"/>
                  <a:gd name="connsiteX7" fmla="*/ 882308 w 3591183"/>
                  <a:gd name="connsiteY7" fmla="*/ 3767958 h 4748752"/>
                  <a:gd name="connsiteX8" fmla="*/ 2542421 w 3591183"/>
                  <a:gd name="connsiteY8" fmla="*/ 4156296 h 4748752"/>
                  <a:gd name="connsiteX0" fmla="*/ 2542421 w 3591183"/>
                  <a:gd name="connsiteY0" fmla="*/ 4156296 h 4759853"/>
                  <a:gd name="connsiteX1" fmla="*/ 3132877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56296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30151 w 3572184"/>
                  <a:gd name="connsiteY0" fmla="*/ 4142759 h 4927571"/>
                  <a:gd name="connsiteX1" fmla="*/ 3113792 w 3572184"/>
                  <a:gd name="connsiteY1" fmla="*/ 4176675 h 4927571"/>
                  <a:gd name="connsiteX2" fmla="*/ 3207880 w 3572184"/>
                  <a:gd name="connsiteY2" fmla="*/ 3708624 h 4927571"/>
                  <a:gd name="connsiteX3" fmla="*/ 2935 w 3572184"/>
                  <a:gd name="connsiteY3" fmla="*/ 4146331 h 4927571"/>
                  <a:gd name="connsiteX4" fmla="*/ 2020921 w 3572184"/>
                  <a:gd name="connsiteY4" fmla="*/ 141889 h 4927571"/>
                  <a:gd name="connsiteX5" fmla="*/ 2556948 w 3572184"/>
                  <a:gd name="connsiteY5" fmla="*/ 0 h 4927571"/>
                  <a:gd name="connsiteX6" fmla="*/ 2966852 w 3572184"/>
                  <a:gd name="connsiteY6" fmla="*/ 457200 h 4927571"/>
                  <a:gd name="connsiteX7" fmla="*/ 870038 w 3572184"/>
                  <a:gd name="connsiteY7" fmla="*/ 3767958 h 4927571"/>
                  <a:gd name="connsiteX8" fmla="*/ 2530151 w 3572184"/>
                  <a:gd name="connsiteY8" fmla="*/ 4142759 h 492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2184" h="4927571">
                    <a:moveTo>
                      <a:pt x="2530151" y="4142759"/>
                    </a:moveTo>
                    <a:lnTo>
                      <a:pt x="3113792" y="4176675"/>
                    </a:lnTo>
                    <a:lnTo>
                      <a:pt x="3207880" y="3708624"/>
                    </a:lnTo>
                    <a:cubicBezTo>
                      <a:pt x="4912701" y="5331235"/>
                      <a:pt x="85284" y="5182729"/>
                      <a:pt x="2935" y="4146331"/>
                    </a:cubicBezTo>
                    <a:cubicBezTo>
                      <a:pt x="-79414" y="3109933"/>
                      <a:pt x="1595252" y="1198179"/>
                      <a:pt x="2020921" y="141889"/>
                    </a:cubicBezTo>
                    <a:lnTo>
                      <a:pt x="2556948" y="0"/>
                    </a:lnTo>
                    <a:lnTo>
                      <a:pt x="2966852" y="457200"/>
                    </a:lnTo>
                    <a:cubicBezTo>
                      <a:pt x="2746135" y="1277007"/>
                      <a:pt x="942822" y="3153698"/>
                      <a:pt x="870038" y="3767958"/>
                    </a:cubicBezTo>
                    <a:cubicBezTo>
                      <a:pt x="797255" y="4382218"/>
                      <a:pt x="2730906" y="4369903"/>
                      <a:pt x="2530151" y="4142759"/>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45" name="Text Box 8"/>
              <p:cNvSpPr txBox="1">
                <a:spLocks noChangeArrowheads="1"/>
              </p:cNvSpPr>
              <p:nvPr/>
            </p:nvSpPr>
            <p:spPr bwMode="auto">
              <a:xfrm rot="18039432">
                <a:off x="4710300" y="3448271"/>
                <a:ext cx="2232886" cy="64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Projektphase</a:t>
                </a:r>
                <a:endParaRPr kumimoji="0" lang="de-DE" altLang="de-DE" sz="800" i="0" u="none" strike="noStrike" cap="none" normalizeH="0" baseline="0" dirty="0">
                  <a:ln>
                    <a:noFill/>
                  </a:ln>
                  <a:solidFill>
                    <a:schemeClr val="tx1"/>
                  </a:solidFill>
                  <a:effectLst/>
                  <a:latin typeface="Arial" pitchFamily="34" charset="0"/>
                  <a:cs typeface="Arial" pitchFamily="34" charset="0"/>
                </a:endParaRPr>
              </a:p>
            </p:txBody>
          </p:sp>
        </p:grpSp>
        <p:sp>
          <p:nvSpPr>
            <p:cNvPr id="43" name="Ellipse 42"/>
            <p:cNvSpPr/>
            <p:nvPr/>
          </p:nvSpPr>
          <p:spPr>
            <a:xfrm>
              <a:off x="6585442" y="5057089"/>
              <a:ext cx="466905" cy="46690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
            </a:p>
          </p:txBody>
        </p:sp>
      </p:grpSp>
      <p:sp>
        <p:nvSpPr>
          <p:cNvPr id="56" name="Rechteck 55"/>
          <p:cNvSpPr/>
          <p:nvPr/>
        </p:nvSpPr>
        <p:spPr>
          <a:xfrm>
            <a:off x="4794055" y="1192380"/>
            <a:ext cx="1920240" cy="5225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Kran</a:t>
            </a:r>
          </a:p>
        </p:txBody>
      </p:sp>
      <p:sp>
        <p:nvSpPr>
          <p:cNvPr id="57" name="Rechteck 56"/>
          <p:cNvSpPr/>
          <p:nvPr/>
        </p:nvSpPr>
        <p:spPr>
          <a:xfrm>
            <a:off x="4794055" y="3314499"/>
            <a:ext cx="1920240" cy="522514"/>
          </a:xfrm>
          <a:prstGeom prst="rect">
            <a:avLst/>
          </a:prstGeom>
          <a:gradFill>
            <a:gsLst>
              <a:gs pos="6000">
                <a:schemeClr val="accent3"/>
              </a:gs>
              <a:gs pos="12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Kresse</a:t>
            </a:r>
          </a:p>
        </p:txBody>
      </p:sp>
      <p:sp>
        <p:nvSpPr>
          <p:cNvPr id="58" name="Rechteck 57"/>
          <p:cNvSpPr/>
          <p:nvPr/>
        </p:nvSpPr>
        <p:spPr>
          <a:xfrm>
            <a:off x="357066" y="4293807"/>
            <a:ext cx="1920240" cy="522514"/>
          </a:xfrm>
          <a:prstGeom prst="rect">
            <a:avLst/>
          </a:prstGeom>
          <a:gradFill>
            <a:gsLst>
              <a:gs pos="45000">
                <a:schemeClr val="accent3"/>
              </a:gs>
              <a:gs pos="59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Reaktionstest</a:t>
            </a:r>
          </a:p>
        </p:txBody>
      </p:sp>
      <p:sp>
        <p:nvSpPr>
          <p:cNvPr id="70" name="Rechteck 69"/>
          <p:cNvSpPr/>
          <p:nvPr/>
        </p:nvSpPr>
        <p:spPr>
          <a:xfrm>
            <a:off x="222934" y="1798370"/>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8x</a:t>
            </a:r>
          </a:p>
          <a:p>
            <a:pPr algn="ctr"/>
            <a:r>
              <a:rPr lang="de-DE" dirty="0"/>
              <a:t>(Raum knapp)</a:t>
            </a:r>
          </a:p>
        </p:txBody>
      </p:sp>
      <p:sp>
        <p:nvSpPr>
          <p:cNvPr id="66" name="Rechteck 65"/>
          <p:cNvSpPr/>
          <p:nvPr/>
        </p:nvSpPr>
        <p:spPr>
          <a:xfrm>
            <a:off x="2985515" y="1068285"/>
            <a:ext cx="1299790" cy="594683"/>
          </a:xfrm>
          <a:prstGeom prst="rect">
            <a:avLst/>
          </a:prstGeom>
          <a:solidFill>
            <a:srgbClr val="0070C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Hebel-gesetz</a:t>
            </a:r>
          </a:p>
        </p:txBody>
      </p:sp>
      <p:sp>
        <p:nvSpPr>
          <p:cNvPr id="67" name="Rechteck 66"/>
          <p:cNvSpPr/>
          <p:nvPr/>
        </p:nvSpPr>
        <p:spPr>
          <a:xfrm>
            <a:off x="3825108" y="1879548"/>
            <a:ext cx="1299790" cy="594683"/>
          </a:xfrm>
          <a:prstGeom prst="rect">
            <a:avLst/>
          </a:prstGeom>
          <a:solidFill>
            <a:srgbClr val="0070C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Getriebe 1</a:t>
            </a:r>
          </a:p>
        </p:txBody>
      </p:sp>
      <p:sp>
        <p:nvSpPr>
          <p:cNvPr id="68" name="Rechteck 67"/>
          <p:cNvSpPr/>
          <p:nvPr/>
        </p:nvSpPr>
        <p:spPr>
          <a:xfrm>
            <a:off x="5556606" y="277052"/>
            <a:ext cx="1323230" cy="594683"/>
          </a:xfrm>
          <a:prstGeom prst="rect">
            <a:avLst/>
          </a:prstGeom>
          <a:solidFill>
            <a:srgbClr val="0070C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Schaltung 1</a:t>
            </a:r>
          </a:p>
        </p:txBody>
      </p:sp>
      <p:sp>
        <p:nvSpPr>
          <p:cNvPr id="69" name="Rechteck 68"/>
          <p:cNvSpPr/>
          <p:nvPr/>
        </p:nvSpPr>
        <p:spPr>
          <a:xfrm>
            <a:off x="7527734" y="6072190"/>
            <a:ext cx="1327934" cy="594683"/>
          </a:xfrm>
          <a:prstGeom prst="rect">
            <a:avLst/>
          </a:prstGeom>
          <a:solidFill>
            <a:srgbClr val="0070C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µC 1</a:t>
            </a:r>
          </a:p>
        </p:txBody>
      </p:sp>
      <p:sp>
        <p:nvSpPr>
          <p:cNvPr id="73" name="Rechteck 72"/>
          <p:cNvSpPr/>
          <p:nvPr/>
        </p:nvSpPr>
        <p:spPr>
          <a:xfrm>
            <a:off x="3920401" y="320299"/>
            <a:ext cx="1299790" cy="594683"/>
          </a:xfrm>
          <a:prstGeom prst="rect">
            <a:avLst/>
          </a:prstGeom>
          <a:solidFill>
            <a:srgbClr val="0070C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Statik 1</a:t>
            </a:r>
          </a:p>
        </p:txBody>
      </p:sp>
      <p:sp>
        <p:nvSpPr>
          <p:cNvPr id="74" name="Rechteck 73"/>
          <p:cNvSpPr/>
          <p:nvPr/>
        </p:nvSpPr>
        <p:spPr>
          <a:xfrm>
            <a:off x="7384302" y="1529903"/>
            <a:ext cx="1314204" cy="594683"/>
          </a:xfrm>
          <a:prstGeom prst="rect">
            <a:avLst/>
          </a:prstGeom>
          <a:solidFill>
            <a:srgbClr val="0070C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Löten 1</a:t>
            </a:r>
          </a:p>
        </p:txBody>
      </p:sp>
      <p:sp>
        <p:nvSpPr>
          <p:cNvPr id="75" name="Rechteck 74"/>
          <p:cNvSpPr/>
          <p:nvPr/>
        </p:nvSpPr>
        <p:spPr>
          <a:xfrm>
            <a:off x="4605530" y="6072189"/>
            <a:ext cx="1299790" cy="594683"/>
          </a:xfrm>
          <a:prstGeom prst="rect">
            <a:avLst/>
          </a:prstGeom>
          <a:solidFill>
            <a:srgbClr val="0070C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Getriebe 2</a:t>
            </a:r>
          </a:p>
        </p:txBody>
      </p:sp>
      <p:sp>
        <p:nvSpPr>
          <p:cNvPr id="76" name="Rechteck 75"/>
          <p:cNvSpPr/>
          <p:nvPr/>
        </p:nvSpPr>
        <p:spPr>
          <a:xfrm>
            <a:off x="6920070" y="3825657"/>
            <a:ext cx="1299792" cy="594683"/>
          </a:xfrm>
          <a:prstGeom prst="rect">
            <a:avLst/>
          </a:prstGeom>
          <a:solidFill>
            <a:schemeClr val="accent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Tabellen-kalkulation</a:t>
            </a:r>
          </a:p>
        </p:txBody>
      </p:sp>
      <p:sp>
        <p:nvSpPr>
          <p:cNvPr id="77" name="Rechteck 76"/>
          <p:cNvSpPr/>
          <p:nvPr/>
        </p:nvSpPr>
        <p:spPr>
          <a:xfrm>
            <a:off x="6911376" y="2931310"/>
            <a:ext cx="1308486" cy="594683"/>
          </a:xfrm>
          <a:prstGeom prst="rect">
            <a:avLst/>
          </a:prstGeom>
          <a:solidFill>
            <a:schemeClr val="accent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Forschen 1</a:t>
            </a:r>
          </a:p>
        </p:txBody>
      </p:sp>
      <p:sp>
        <p:nvSpPr>
          <p:cNvPr id="78" name="Rechteck 77"/>
          <p:cNvSpPr/>
          <p:nvPr/>
        </p:nvSpPr>
        <p:spPr>
          <a:xfrm>
            <a:off x="7146376" y="676258"/>
            <a:ext cx="1314204" cy="594683"/>
          </a:xfrm>
          <a:prstGeom prst="rect">
            <a:avLst/>
          </a:prstGeom>
          <a:solidFill>
            <a:srgbClr val="0070C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Multimeter 1</a:t>
            </a:r>
          </a:p>
        </p:txBody>
      </p:sp>
      <p:sp>
        <p:nvSpPr>
          <p:cNvPr id="52" name="Rechteck 51"/>
          <p:cNvSpPr/>
          <p:nvPr/>
        </p:nvSpPr>
        <p:spPr>
          <a:xfrm>
            <a:off x="5611585" y="2022238"/>
            <a:ext cx="1299791" cy="594683"/>
          </a:xfrm>
          <a:prstGeom prst="rect">
            <a:avLst/>
          </a:prstGeom>
          <a:solidFill>
            <a:srgbClr val="0070C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Technisches Zeichnen 1</a:t>
            </a:r>
          </a:p>
        </p:txBody>
      </p:sp>
    </p:spTree>
    <p:extLst>
      <p:ext uri="{BB962C8B-B14F-4D97-AF65-F5344CB8AC3E}">
        <p14:creationId xmlns:p14="http://schemas.microsoft.com/office/powerpoint/2010/main" val="18901120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hteck 1"/>
          <p:cNvSpPr/>
          <p:nvPr/>
        </p:nvSpPr>
        <p:spPr>
          <a:xfrm>
            <a:off x="222934" y="1790353"/>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8x</a:t>
            </a:r>
          </a:p>
        </p:txBody>
      </p:sp>
      <p:sp>
        <p:nvSpPr>
          <p:cNvPr id="5" name="Rechteck 4"/>
          <p:cNvSpPr/>
          <p:nvPr/>
        </p:nvSpPr>
        <p:spPr>
          <a:xfrm>
            <a:off x="222934" y="2605362"/>
            <a:ext cx="2190016" cy="27100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grpSp>
        <p:nvGrpSpPr>
          <p:cNvPr id="29" name="Gruppieren 28"/>
          <p:cNvGrpSpPr/>
          <p:nvPr/>
        </p:nvGrpSpPr>
        <p:grpSpPr>
          <a:xfrm>
            <a:off x="9840162" y="708975"/>
            <a:ext cx="2848204" cy="2400018"/>
            <a:chOff x="6302708" y="490115"/>
            <a:chExt cx="2226056" cy="1875769"/>
          </a:xfrm>
        </p:grpSpPr>
        <p:sp>
          <p:nvSpPr>
            <p:cNvPr id="30" name="Richtungspfeil 11"/>
            <p:cNvSpPr/>
            <p:nvPr/>
          </p:nvSpPr>
          <p:spPr>
            <a:xfrm rot="16777811">
              <a:off x="5735598" y="1057225"/>
              <a:ext cx="1572381" cy="438162"/>
            </a:xfrm>
            <a:prstGeom prst="homePlate">
              <a:avLst>
                <a:gd name="adj" fmla="val 6463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31" name="Richtungspfeil 12"/>
            <p:cNvSpPr/>
            <p:nvPr/>
          </p:nvSpPr>
          <p:spPr>
            <a:xfrm rot="16777811">
              <a:off x="6328162" y="1157769"/>
              <a:ext cx="1572380" cy="438162"/>
            </a:xfrm>
            <a:prstGeom prst="homePlate">
              <a:avLst>
                <a:gd name="adj" fmla="val 64634"/>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dirty="0"/>
            </a:p>
          </p:txBody>
        </p:sp>
        <p:sp>
          <p:nvSpPr>
            <p:cNvPr id="32" name="Richtungspfeil 13"/>
            <p:cNvSpPr/>
            <p:nvPr/>
          </p:nvSpPr>
          <p:spPr>
            <a:xfrm rot="16777811">
              <a:off x="6928011" y="1262622"/>
              <a:ext cx="1572381" cy="438162"/>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33" name="Richtungspfeil 43"/>
            <p:cNvSpPr/>
            <p:nvPr/>
          </p:nvSpPr>
          <p:spPr>
            <a:xfrm rot="16777811">
              <a:off x="7525006" y="1362126"/>
              <a:ext cx="1569353" cy="438163"/>
            </a:xfrm>
            <a:prstGeom prst="homePlate">
              <a:avLst>
                <a:gd name="adj" fmla="val 64634"/>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34" name="Textfeld 33"/>
            <p:cNvSpPr txBox="1"/>
            <p:nvPr/>
          </p:nvSpPr>
          <p:spPr>
            <a:xfrm rot="16777811">
              <a:off x="6623151" y="1353925"/>
              <a:ext cx="954622" cy="288657"/>
            </a:xfrm>
            <a:prstGeom prst="rect">
              <a:avLst/>
            </a:prstGeom>
            <a:noFill/>
            <a:ln>
              <a:noFill/>
            </a:ln>
          </p:spPr>
          <p:txBody>
            <a:bodyPr wrap="none" rtlCol="0">
              <a:spAutoFit/>
            </a:bodyPr>
            <a:lstStyle/>
            <a:p>
              <a:r>
                <a:rPr lang="de-DE" b="1" dirty="0">
                  <a:solidFill>
                    <a:schemeClr val="bg1"/>
                  </a:solidFill>
                </a:rPr>
                <a:t>Entwickeln</a:t>
              </a:r>
            </a:p>
          </p:txBody>
        </p:sp>
        <p:sp>
          <p:nvSpPr>
            <p:cNvPr id="35" name="Textfeld 34"/>
            <p:cNvSpPr txBox="1"/>
            <p:nvPr/>
          </p:nvSpPr>
          <p:spPr>
            <a:xfrm rot="16777811">
              <a:off x="6094431" y="1252172"/>
              <a:ext cx="812699" cy="288657"/>
            </a:xfrm>
            <a:prstGeom prst="rect">
              <a:avLst/>
            </a:prstGeom>
            <a:noFill/>
            <a:ln>
              <a:noFill/>
            </a:ln>
          </p:spPr>
          <p:txBody>
            <a:bodyPr wrap="none" rtlCol="0">
              <a:spAutoFit/>
            </a:bodyPr>
            <a:lstStyle/>
            <a:p>
              <a:r>
                <a:rPr lang="de-DE" b="1" dirty="0">
                  <a:solidFill>
                    <a:schemeClr val="bg1"/>
                  </a:solidFill>
                </a:rPr>
                <a:t>Forschen</a:t>
              </a:r>
            </a:p>
          </p:txBody>
        </p:sp>
        <p:sp>
          <p:nvSpPr>
            <p:cNvPr id="36" name="Textfeld 35"/>
            <p:cNvSpPr txBox="1"/>
            <p:nvPr/>
          </p:nvSpPr>
          <p:spPr>
            <a:xfrm rot="16777811">
              <a:off x="7152944" y="1455914"/>
              <a:ext cx="1097146" cy="288657"/>
            </a:xfrm>
            <a:prstGeom prst="rect">
              <a:avLst/>
            </a:prstGeom>
            <a:noFill/>
            <a:ln>
              <a:noFill/>
            </a:ln>
          </p:spPr>
          <p:txBody>
            <a:bodyPr wrap="none" rtlCol="0">
              <a:spAutoFit/>
            </a:bodyPr>
            <a:lstStyle/>
            <a:p>
              <a:r>
                <a:rPr lang="de-DE" b="1" dirty="0">
                  <a:solidFill>
                    <a:schemeClr val="bg1"/>
                  </a:solidFill>
                </a:rPr>
                <a:t>Organisation</a:t>
              </a:r>
            </a:p>
          </p:txBody>
        </p:sp>
        <p:sp>
          <p:nvSpPr>
            <p:cNvPr id="37" name="Textfeld 36"/>
            <p:cNvSpPr txBox="1"/>
            <p:nvPr/>
          </p:nvSpPr>
          <p:spPr>
            <a:xfrm rot="16777811">
              <a:off x="7795692" y="1544420"/>
              <a:ext cx="998872" cy="288657"/>
            </a:xfrm>
            <a:prstGeom prst="rect">
              <a:avLst/>
            </a:prstGeom>
            <a:noFill/>
            <a:ln>
              <a:noFill/>
            </a:ln>
          </p:spPr>
          <p:txBody>
            <a:bodyPr wrap="none" rtlCol="0">
              <a:spAutoFit/>
            </a:bodyPr>
            <a:lstStyle/>
            <a:p>
              <a:r>
                <a:rPr lang="de-DE" b="1" dirty="0">
                  <a:solidFill>
                    <a:schemeClr val="bg1"/>
                  </a:solidFill>
                </a:rPr>
                <a:t>Mündigkeit</a:t>
              </a:r>
            </a:p>
          </p:txBody>
        </p:sp>
      </p:grpSp>
      <p:grpSp>
        <p:nvGrpSpPr>
          <p:cNvPr id="38" name="Gruppieren 37"/>
          <p:cNvGrpSpPr/>
          <p:nvPr/>
        </p:nvGrpSpPr>
        <p:grpSpPr>
          <a:xfrm>
            <a:off x="-2886890" y="2478086"/>
            <a:ext cx="2283024" cy="2078113"/>
            <a:chOff x="1441569" y="951329"/>
            <a:chExt cx="5853235" cy="5327883"/>
          </a:xfrm>
        </p:grpSpPr>
        <p:grpSp>
          <p:nvGrpSpPr>
            <p:cNvPr id="39" name="Gruppieren 38"/>
            <p:cNvGrpSpPr/>
            <p:nvPr/>
          </p:nvGrpSpPr>
          <p:grpSpPr>
            <a:xfrm>
              <a:off x="1441569" y="5088279"/>
              <a:ext cx="990631" cy="1190933"/>
              <a:chOff x="1441569" y="5088279"/>
              <a:chExt cx="990631" cy="1190933"/>
            </a:xfrm>
          </p:grpSpPr>
          <p:sp>
            <p:nvSpPr>
              <p:cNvPr id="50" name="Freeform 4"/>
              <p:cNvSpPr>
                <a:spLocks/>
              </p:cNvSpPr>
              <p:nvPr/>
            </p:nvSpPr>
            <p:spPr bwMode="auto">
              <a:xfrm>
                <a:off x="1441569" y="5088279"/>
                <a:ext cx="970013" cy="1190933"/>
              </a:xfrm>
              <a:custGeom>
                <a:avLst/>
                <a:gdLst>
                  <a:gd name="T0" fmla="*/ 0 w 1185797"/>
                  <a:gd name="T1" fmla="*/ 1182414 h 1418897"/>
                  <a:gd name="T2" fmla="*/ 299544 w 1185797"/>
                  <a:gd name="T3" fmla="*/ 189186 h 1418897"/>
                  <a:gd name="T4" fmla="*/ 914400 w 1185797"/>
                  <a:gd name="T5" fmla="*/ 0 h 1418897"/>
                  <a:gd name="T6" fmla="*/ 1185797 w 1185797"/>
                  <a:gd name="T7" fmla="*/ 406813 h 1418897"/>
                  <a:gd name="T8" fmla="*/ 1008993 w 1185797"/>
                  <a:gd name="T9" fmla="*/ 1418897 h 1418897"/>
                  <a:gd name="T10" fmla="*/ 0 w 1185797"/>
                  <a:gd name="T11" fmla="*/ 1182414 h 1418897"/>
                  <a:gd name="connsiteX0" fmla="*/ 0 w 1357180"/>
                  <a:gd name="connsiteY0" fmla="*/ 1153407 h 1418897"/>
                  <a:gd name="connsiteX1" fmla="*/ 470927 w 1357180"/>
                  <a:gd name="connsiteY1" fmla="*/ 189186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153407 h 1418897"/>
                  <a:gd name="connsiteX1" fmla="*/ 564408 w 1357180"/>
                  <a:gd name="connsiteY1" fmla="*/ 73154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269438 h 1534928"/>
                  <a:gd name="connsiteX1" fmla="*/ 564408 w 1357180"/>
                  <a:gd name="connsiteY1" fmla="*/ 189185 h 1534928"/>
                  <a:gd name="connsiteX2" fmla="*/ 1210426 w 1357180"/>
                  <a:gd name="connsiteY2" fmla="*/ 0 h 1534928"/>
                  <a:gd name="connsiteX3" fmla="*/ 1357180 w 1357180"/>
                  <a:gd name="connsiteY3" fmla="*/ 522844 h 1534928"/>
                  <a:gd name="connsiteX4" fmla="*/ 1180376 w 1357180"/>
                  <a:gd name="connsiteY4" fmla="*/ 1534928 h 1534928"/>
                  <a:gd name="connsiteX5" fmla="*/ 0 w 1357180"/>
                  <a:gd name="connsiteY5" fmla="*/ 1269438 h 1534928"/>
                  <a:gd name="connsiteX0" fmla="*/ 0 w 1388340"/>
                  <a:gd name="connsiteY0" fmla="*/ 1269438 h 1534928"/>
                  <a:gd name="connsiteX1" fmla="*/ 564408 w 1388340"/>
                  <a:gd name="connsiteY1" fmla="*/ 189185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269438 h 1534928"/>
                  <a:gd name="connsiteX1" fmla="*/ 564408 w 1388340"/>
                  <a:gd name="connsiteY1" fmla="*/ 137341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321282 h 1586772"/>
                  <a:gd name="connsiteX1" fmla="*/ 564408 w 1388340"/>
                  <a:gd name="connsiteY1" fmla="*/ 189185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44875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25342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8340" h="1586772">
                    <a:moveTo>
                      <a:pt x="0" y="1321282"/>
                    </a:moveTo>
                    <a:lnTo>
                      <a:pt x="525342" y="189186"/>
                    </a:lnTo>
                    <a:lnTo>
                      <a:pt x="1210426" y="0"/>
                    </a:lnTo>
                    <a:lnTo>
                      <a:pt x="1388340" y="458657"/>
                    </a:lnTo>
                    <a:lnTo>
                      <a:pt x="1180376" y="1586772"/>
                    </a:lnTo>
                    <a:lnTo>
                      <a:pt x="0" y="1321282"/>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51" name="Text Box 6"/>
              <p:cNvSpPr txBox="1">
                <a:spLocks noChangeArrowheads="1"/>
              </p:cNvSpPr>
              <p:nvPr/>
            </p:nvSpPr>
            <p:spPr bwMode="auto">
              <a:xfrm rot="17282728">
                <a:off x="1613265" y="5336329"/>
                <a:ext cx="771943" cy="8659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Aus-blick</a:t>
                </a:r>
                <a:endParaRPr kumimoji="0" lang="de-DE" altLang="de-DE" sz="800" i="0" u="none" strike="noStrike" cap="none" normalizeH="0" baseline="0" dirty="0">
                  <a:ln>
                    <a:noFill/>
                  </a:ln>
                  <a:solidFill>
                    <a:schemeClr val="tx1"/>
                  </a:solidFill>
                  <a:effectLst/>
                  <a:latin typeface="Arial" pitchFamily="34" charset="0"/>
                  <a:cs typeface="Arial" pitchFamily="34" charset="0"/>
                </a:endParaRPr>
              </a:p>
            </p:txBody>
          </p:sp>
        </p:grpSp>
        <p:grpSp>
          <p:nvGrpSpPr>
            <p:cNvPr id="40" name="Gruppieren 39"/>
            <p:cNvGrpSpPr/>
            <p:nvPr/>
          </p:nvGrpSpPr>
          <p:grpSpPr>
            <a:xfrm>
              <a:off x="1814661" y="4310015"/>
              <a:ext cx="5114346" cy="1069918"/>
              <a:chOff x="1814661" y="4310015"/>
              <a:chExt cx="5114346" cy="1069918"/>
            </a:xfrm>
          </p:grpSpPr>
          <p:sp>
            <p:nvSpPr>
              <p:cNvPr id="48" name="Freeform 5"/>
              <p:cNvSpPr>
                <a:spLocks/>
              </p:cNvSpPr>
              <p:nvPr/>
            </p:nvSpPr>
            <p:spPr bwMode="auto">
              <a:xfrm>
                <a:off x="1814661" y="4310015"/>
                <a:ext cx="5114346" cy="1069918"/>
              </a:xfrm>
              <a:custGeom>
                <a:avLst/>
                <a:gdLst>
                  <a:gd name="T0" fmla="*/ 0 w 7570979"/>
                  <a:gd name="T1" fmla="*/ 1734207 h 2301765"/>
                  <a:gd name="T2" fmla="*/ 725214 w 7570979"/>
                  <a:gd name="T3" fmla="*/ 1497724 h 2301765"/>
                  <a:gd name="T4" fmla="*/ 882869 w 7570979"/>
                  <a:gd name="T5" fmla="*/ 1970689 h 2301765"/>
                  <a:gd name="T6" fmla="*/ 6385035 w 7570979"/>
                  <a:gd name="T7" fmla="*/ 1891862 h 2301765"/>
                  <a:gd name="T8" fmla="*/ 6653049 w 7570979"/>
                  <a:gd name="T9" fmla="*/ 2301765 h 2301765"/>
                  <a:gd name="T10" fmla="*/ 7236373 w 7570979"/>
                  <a:gd name="T11" fmla="*/ 2081048 h 2301765"/>
                  <a:gd name="T12" fmla="*/ 0 w 7570979"/>
                  <a:gd name="T13" fmla="*/ 1734207 h 2301765"/>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653049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65480 w 7605494"/>
                  <a:gd name="connsiteY3" fmla="*/ 1345967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81061 w 7605494"/>
                  <a:gd name="connsiteY3" fmla="*/ 1476501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886405"/>
                  <a:gd name="connsiteX1" fmla="*/ 725214 w 7605494"/>
                  <a:gd name="connsiteY1" fmla="*/ 937325 h 1886405"/>
                  <a:gd name="connsiteX2" fmla="*/ 882869 w 7605494"/>
                  <a:gd name="connsiteY2" fmla="*/ 1410290 h 1886405"/>
                  <a:gd name="connsiteX3" fmla="*/ 6681061 w 7605494"/>
                  <a:gd name="connsiteY3" fmla="*/ 1476501 h 1886405"/>
                  <a:gd name="connsiteX4" fmla="*/ 6902335 w 7605494"/>
                  <a:gd name="connsiteY4" fmla="*/ 1886405 h 1886405"/>
                  <a:gd name="connsiteX5" fmla="*/ 7594719 w 7605494"/>
                  <a:gd name="connsiteY5" fmla="*/ 1520648 h 1886405"/>
                  <a:gd name="connsiteX6" fmla="*/ 0 w 7605494"/>
                  <a:gd name="connsiteY6" fmla="*/ 1173808 h 1886405"/>
                  <a:gd name="connsiteX0" fmla="*/ 0 w 7527702"/>
                  <a:gd name="connsiteY0" fmla="*/ 1083314 h 1795911"/>
                  <a:gd name="connsiteX1" fmla="*/ 725214 w 7527702"/>
                  <a:gd name="connsiteY1" fmla="*/ 846831 h 1795911"/>
                  <a:gd name="connsiteX2" fmla="*/ 882869 w 7527702"/>
                  <a:gd name="connsiteY2" fmla="*/ 1319796 h 1795911"/>
                  <a:gd name="connsiteX3" fmla="*/ 6681061 w 7527702"/>
                  <a:gd name="connsiteY3" fmla="*/ 1386007 h 1795911"/>
                  <a:gd name="connsiteX4" fmla="*/ 6902335 w 7527702"/>
                  <a:gd name="connsiteY4" fmla="*/ 1795911 h 1795911"/>
                  <a:gd name="connsiteX5" fmla="*/ 7516819 w 7527702"/>
                  <a:gd name="connsiteY5" fmla="*/ 1647712 h 1795911"/>
                  <a:gd name="connsiteX6" fmla="*/ 0 w 7527702"/>
                  <a:gd name="connsiteY6" fmla="*/ 1083314 h 1795911"/>
                  <a:gd name="connsiteX0" fmla="*/ 0 w 7527703"/>
                  <a:gd name="connsiteY0" fmla="*/ 1083314 h 1795911"/>
                  <a:gd name="connsiteX1" fmla="*/ 725214 w 7527703"/>
                  <a:gd name="connsiteY1" fmla="*/ 846831 h 1795911"/>
                  <a:gd name="connsiteX2" fmla="*/ 882869 w 7527703"/>
                  <a:gd name="connsiteY2" fmla="*/ 1319796 h 1795911"/>
                  <a:gd name="connsiteX3" fmla="*/ 6681062 w 7527703"/>
                  <a:gd name="connsiteY3" fmla="*/ 1386007 h 1795911"/>
                  <a:gd name="connsiteX4" fmla="*/ 6902335 w 7527703"/>
                  <a:gd name="connsiteY4" fmla="*/ 1795911 h 1795911"/>
                  <a:gd name="connsiteX5" fmla="*/ 7516819 w 7527703"/>
                  <a:gd name="connsiteY5" fmla="*/ 1647712 h 1795911"/>
                  <a:gd name="connsiteX6" fmla="*/ 0 w 7527703"/>
                  <a:gd name="connsiteY6" fmla="*/ 1083314 h 1795911"/>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228619"/>
                  <a:gd name="connsiteY0" fmla="*/ 1538428 h 2251025"/>
                  <a:gd name="connsiteX1" fmla="*/ 725214 w 7228619"/>
                  <a:gd name="connsiteY1" fmla="*/ 1301945 h 2251025"/>
                  <a:gd name="connsiteX2" fmla="*/ 882869 w 7228619"/>
                  <a:gd name="connsiteY2" fmla="*/ 1774910 h 2251025"/>
                  <a:gd name="connsiteX3" fmla="*/ 6681062 w 7228619"/>
                  <a:gd name="connsiteY3" fmla="*/ 1841121 h 2251025"/>
                  <a:gd name="connsiteX4" fmla="*/ 6902335 w 7228619"/>
                  <a:gd name="connsiteY4" fmla="*/ 2251025 h 2251025"/>
                  <a:gd name="connsiteX5" fmla="*/ 7217296 w 7228619"/>
                  <a:gd name="connsiteY5" fmla="*/ 1173319 h 2251025"/>
                  <a:gd name="connsiteX6" fmla="*/ 0 w 7228619"/>
                  <a:gd name="connsiteY6" fmla="*/ 1538428 h 2251025"/>
                  <a:gd name="connsiteX0" fmla="*/ 0 w 7217296"/>
                  <a:gd name="connsiteY0" fmla="*/ 1090175 h 1802772"/>
                  <a:gd name="connsiteX1" fmla="*/ 725214 w 7217296"/>
                  <a:gd name="connsiteY1" fmla="*/ 853692 h 1802772"/>
                  <a:gd name="connsiteX2" fmla="*/ 882869 w 7217296"/>
                  <a:gd name="connsiteY2" fmla="*/ 1326657 h 1802772"/>
                  <a:gd name="connsiteX3" fmla="*/ 6681062 w 7217296"/>
                  <a:gd name="connsiteY3" fmla="*/ 1392868 h 1802772"/>
                  <a:gd name="connsiteX4" fmla="*/ 6902335 w 7217296"/>
                  <a:gd name="connsiteY4" fmla="*/ 1802772 h 1802772"/>
                  <a:gd name="connsiteX5" fmla="*/ 7217296 w 7217296"/>
                  <a:gd name="connsiteY5" fmla="*/ 725066 h 1802772"/>
                  <a:gd name="connsiteX6" fmla="*/ 0 w 7217296"/>
                  <a:gd name="connsiteY6" fmla="*/ 1090175 h 1802772"/>
                  <a:gd name="connsiteX0" fmla="*/ 0 w 7223105"/>
                  <a:gd name="connsiteY0" fmla="*/ 1090175 h 1392868"/>
                  <a:gd name="connsiteX1" fmla="*/ 725214 w 7223105"/>
                  <a:gd name="connsiteY1" fmla="*/ 853692 h 1392868"/>
                  <a:gd name="connsiteX2" fmla="*/ 882869 w 7223105"/>
                  <a:gd name="connsiteY2" fmla="*/ 1326657 h 1392868"/>
                  <a:gd name="connsiteX3" fmla="*/ 6681062 w 7223105"/>
                  <a:gd name="connsiteY3" fmla="*/ 1392868 h 1392868"/>
                  <a:gd name="connsiteX4" fmla="*/ 7223105 w 7223105"/>
                  <a:gd name="connsiteY4" fmla="*/ 1241387 h 1392868"/>
                  <a:gd name="connsiteX5" fmla="*/ 7217296 w 7223105"/>
                  <a:gd name="connsiteY5" fmla="*/ 725066 h 1392868"/>
                  <a:gd name="connsiteX6" fmla="*/ 0 w 7223105"/>
                  <a:gd name="connsiteY6" fmla="*/ 1090175 h 1392868"/>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642572 w 7223105"/>
                  <a:gd name="connsiteY3" fmla="*/ 1213702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319970"/>
                  <a:gd name="connsiteY0" fmla="*/ 1058619 h 1295101"/>
                  <a:gd name="connsiteX1" fmla="*/ 725214 w 7319970"/>
                  <a:gd name="connsiteY1" fmla="*/ 822136 h 1295101"/>
                  <a:gd name="connsiteX2" fmla="*/ 882869 w 7319970"/>
                  <a:gd name="connsiteY2" fmla="*/ 1295101 h 1295101"/>
                  <a:gd name="connsiteX3" fmla="*/ 6642572 w 7319970"/>
                  <a:gd name="connsiteY3" fmla="*/ 1182146 h 1295101"/>
                  <a:gd name="connsiteX4" fmla="*/ 7223105 w 7319970"/>
                  <a:gd name="connsiteY4" fmla="*/ 1209831 h 1295101"/>
                  <a:gd name="connsiteX5" fmla="*/ 7319942 w 7319970"/>
                  <a:gd name="connsiteY5" fmla="*/ 765177 h 1295101"/>
                  <a:gd name="connsiteX6" fmla="*/ 0 w 7319970"/>
                  <a:gd name="connsiteY6" fmla="*/ 1058619 h 1295101"/>
                  <a:gd name="connsiteX0" fmla="*/ 0 w 7319941"/>
                  <a:gd name="connsiteY0" fmla="*/ 1058619 h 1295101"/>
                  <a:gd name="connsiteX1" fmla="*/ 725214 w 7319941"/>
                  <a:gd name="connsiteY1" fmla="*/ 822136 h 1295101"/>
                  <a:gd name="connsiteX2" fmla="*/ 882869 w 7319941"/>
                  <a:gd name="connsiteY2" fmla="*/ 1295101 h 1295101"/>
                  <a:gd name="connsiteX3" fmla="*/ 6642572 w 7319941"/>
                  <a:gd name="connsiteY3" fmla="*/ 1182146 h 1295101"/>
                  <a:gd name="connsiteX4" fmla="*/ 7223105 w 7319941"/>
                  <a:gd name="connsiteY4" fmla="*/ 1209831 h 1295101"/>
                  <a:gd name="connsiteX5" fmla="*/ 7319942 w 7319941"/>
                  <a:gd name="connsiteY5" fmla="*/ 765177 h 1295101"/>
                  <a:gd name="connsiteX6" fmla="*/ 0 w 7319941"/>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141958 h 1378440"/>
                  <a:gd name="connsiteX1" fmla="*/ 725214 w 7319942"/>
                  <a:gd name="connsiteY1" fmla="*/ 905475 h 1378440"/>
                  <a:gd name="connsiteX2" fmla="*/ 882869 w 7319942"/>
                  <a:gd name="connsiteY2" fmla="*/ 1378440 h 1378440"/>
                  <a:gd name="connsiteX3" fmla="*/ 6642572 w 7319942"/>
                  <a:gd name="connsiteY3" fmla="*/ 1265485 h 1378440"/>
                  <a:gd name="connsiteX4" fmla="*/ 7223105 w 7319942"/>
                  <a:gd name="connsiteY4" fmla="*/ 1293170 h 1378440"/>
                  <a:gd name="connsiteX5" fmla="*/ 7319942 w 7319942"/>
                  <a:gd name="connsiteY5" fmla="*/ 848516 h 1378440"/>
                  <a:gd name="connsiteX6" fmla="*/ 0 w 7319942"/>
                  <a:gd name="connsiteY6" fmla="*/ 1141958 h 1378440"/>
                  <a:gd name="connsiteX0" fmla="*/ 0 w 7319942"/>
                  <a:gd name="connsiteY0" fmla="*/ 1189052 h 1425534"/>
                  <a:gd name="connsiteX1" fmla="*/ 725214 w 7319942"/>
                  <a:gd name="connsiteY1" fmla="*/ 952569 h 1425534"/>
                  <a:gd name="connsiteX2" fmla="*/ 882869 w 7319942"/>
                  <a:gd name="connsiteY2" fmla="*/ 1425534 h 1425534"/>
                  <a:gd name="connsiteX3" fmla="*/ 6642572 w 7319942"/>
                  <a:gd name="connsiteY3" fmla="*/ 1312579 h 1425534"/>
                  <a:gd name="connsiteX4" fmla="*/ 7223105 w 7319942"/>
                  <a:gd name="connsiteY4" fmla="*/ 1340264 h 1425534"/>
                  <a:gd name="connsiteX5" fmla="*/ 7319942 w 7319942"/>
                  <a:gd name="connsiteY5" fmla="*/ 895610 h 1425534"/>
                  <a:gd name="connsiteX6" fmla="*/ 0 w 7319942"/>
                  <a:gd name="connsiteY6" fmla="*/ 1189052 h 142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9942" h="1425534">
                    <a:moveTo>
                      <a:pt x="0" y="1189052"/>
                    </a:moveTo>
                    <a:lnTo>
                      <a:pt x="725214" y="952569"/>
                    </a:lnTo>
                    <a:lnTo>
                      <a:pt x="882869" y="1425534"/>
                    </a:lnTo>
                    <a:cubicBezTo>
                      <a:pt x="1852550" y="355874"/>
                      <a:pt x="6123633" y="904930"/>
                      <a:pt x="6642572" y="1312579"/>
                    </a:cubicBezTo>
                    <a:lnTo>
                      <a:pt x="7223105" y="1340264"/>
                    </a:lnTo>
                    <a:lnTo>
                      <a:pt x="7319942" y="895610"/>
                    </a:lnTo>
                    <a:cubicBezTo>
                      <a:pt x="6475399" y="78334"/>
                      <a:pt x="755230" y="-748210"/>
                      <a:pt x="0" y="1189052"/>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49" name="Text Box 7"/>
              <p:cNvSpPr txBox="1">
                <a:spLocks noChangeArrowheads="1"/>
              </p:cNvSpPr>
              <p:nvPr/>
            </p:nvSpPr>
            <p:spPr bwMode="auto">
              <a:xfrm rot="21303001">
                <a:off x="2657531" y="4473840"/>
                <a:ext cx="1898485" cy="686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Qualifizierung</a:t>
                </a:r>
                <a:endParaRPr kumimoji="0" lang="de-DE" altLang="de-DE" sz="100" i="0" u="none" strike="noStrike" cap="none" normalizeH="0" baseline="0" dirty="0">
                  <a:ln>
                    <a:noFill/>
                  </a:ln>
                  <a:solidFill>
                    <a:schemeClr val="tx1"/>
                  </a:solidFill>
                  <a:effectLst/>
                  <a:latin typeface="Arial" pitchFamily="34" charset="0"/>
                  <a:cs typeface="Arial" pitchFamily="34" charset="0"/>
                </a:endParaRPr>
              </a:p>
            </p:txBody>
          </p:sp>
        </p:grpSp>
        <p:grpSp>
          <p:nvGrpSpPr>
            <p:cNvPr id="41" name="Gruppieren 40"/>
            <p:cNvGrpSpPr/>
            <p:nvPr/>
          </p:nvGrpSpPr>
          <p:grpSpPr>
            <a:xfrm>
              <a:off x="6275934" y="951329"/>
              <a:ext cx="1018870" cy="1532948"/>
              <a:chOff x="6275934" y="951329"/>
              <a:chExt cx="1018870" cy="1532948"/>
            </a:xfrm>
          </p:grpSpPr>
          <p:sp>
            <p:nvSpPr>
              <p:cNvPr id="46" name="Freeform 9"/>
              <p:cNvSpPr>
                <a:spLocks/>
              </p:cNvSpPr>
              <p:nvPr/>
            </p:nvSpPr>
            <p:spPr bwMode="auto">
              <a:xfrm rot="756605">
                <a:off x="6275934" y="951329"/>
                <a:ext cx="944192" cy="1532948"/>
              </a:xfrm>
              <a:custGeom>
                <a:avLst/>
                <a:gdLst>
                  <a:gd name="T0" fmla="*/ 31531 w 1166648"/>
                  <a:gd name="T1" fmla="*/ 1355835 h 1450428"/>
                  <a:gd name="T2" fmla="*/ 567558 w 1166648"/>
                  <a:gd name="T3" fmla="*/ 1056290 h 1450428"/>
                  <a:gd name="T4" fmla="*/ 1087821 w 1166648"/>
                  <a:gd name="T5" fmla="*/ 1450428 h 1450428"/>
                  <a:gd name="T6" fmla="*/ 1166648 w 1166648"/>
                  <a:gd name="T7" fmla="*/ 457200 h 1450428"/>
                  <a:gd name="T8" fmla="*/ 599090 w 1166648"/>
                  <a:gd name="T9" fmla="*/ 0 h 1450428"/>
                  <a:gd name="T10" fmla="*/ 0 w 1166648"/>
                  <a:gd name="T11" fmla="*/ 457200 h 1450428"/>
                  <a:gd name="T12" fmla="*/ 31531 w 1166648"/>
                  <a:gd name="T13" fmla="*/ 1355835 h 1450428"/>
                  <a:gd name="connsiteX0" fmla="*/ 31531 w 1386311"/>
                  <a:gd name="connsiteY0" fmla="*/ 1355835 h 1450428"/>
                  <a:gd name="connsiteX1" fmla="*/ 567558 w 1386311"/>
                  <a:gd name="connsiteY1" fmla="*/ 1056290 h 1450428"/>
                  <a:gd name="connsiteX2" fmla="*/ 1087821 w 1386311"/>
                  <a:gd name="connsiteY2" fmla="*/ 1450428 h 1450428"/>
                  <a:gd name="connsiteX3" fmla="*/ 1386312 w 1386311"/>
                  <a:gd name="connsiteY3" fmla="*/ 441178 h 1450428"/>
                  <a:gd name="connsiteX4" fmla="*/ 599090 w 1386311"/>
                  <a:gd name="connsiteY4" fmla="*/ 0 h 1450428"/>
                  <a:gd name="connsiteX5" fmla="*/ 0 w 1386311"/>
                  <a:gd name="connsiteY5" fmla="*/ 457200 h 1450428"/>
                  <a:gd name="connsiteX6" fmla="*/ 31531 w 1386311"/>
                  <a:gd name="connsiteY6" fmla="*/ 1355835 h 1450428"/>
                  <a:gd name="connsiteX0" fmla="*/ 31531 w 1386312"/>
                  <a:gd name="connsiteY0" fmla="*/ 1620488 h 1715081"/>
                  <a:gd name="connsiteX1" fmla="*/ 567558 w 1386312"/>
                  <a:gd name="connsiteY1" fmla="*/ 1320943 h 1715081"/>
                  <a:gd name="connsiteX2" fmla="*/ 1087821 w 1386312"/>
                  <a:gd name="connsiteY2" fmla="*/ 1715081 h 1715081"/>
                  <a:gd name="connsiteX3" fmla="*/ 1386312 w 1386312"/>
                  <a:gd name="connsiteY3" fmla="*/ 705831 h 1715081"/>
                  <a:gd name="connsiteX4" fmla="*/ 870764 w 1386312"/>
                  <a:gd name="connsiteY4" fmla="*/ 1 h 1715081"/>
                  <a:gd name="connsiteX5" fmla="*/ 0 w 1386312"/>
                  <a:gd name="connsiteY5" fmla="*/ 721853 h 1715081"/>
                  <a:gd name="connsiteX6" fmla="*/ 31531 w 1386312"/>
                  <a:gd name="connsiteY6" fmla="*/ 1620488 h 1715081"/>
                  <a:gd name="connsiteX0" fmla="*/ 0 w 1354781"/>
                  <a:gd name="connsiteY0" fmla="*/ 1620487 h 1715080"/>
                  <a:gd name="connsiteX1" fmla="*/ 536027 w 1354781"/>
                  <a:gd name="connsiteY1" fmla="*/ 1320942 h 1715080"/>
                  <a:gd name="connsiteX2" fmla="*/ 1056290 w 1354781"/>
                  <a:gd name="connsiteY2" fmla="*/ 1715080 h 1715080"/>
                  <a:gd name="connsiteX3" fmla="*/ 1354781 w 1354781"/>
                  <a:gd name="connsiteY3" fmla="*/ 705830 h 1715080"/>
                  <a:gd name="connsiteX4" fmla="*/ 839233 w 1354781"/>
                  <a:gd name="connsiteY4" fmla="*/ 0 h 1715080"/>
                  <a:gd name="connsiteX5" fmla="*/ 118712 w 1354781"/>
                  <a:gd name="connsiteY5" fmla="*/ 616252 h 1715080"/>
                  <a:gd name="connsiteX6" fmla="*/ 0 w 1354781"/>
                  <a:gd name="connsiteY6" fmla="*/ 1620487 h 1715080"/>
                  <a:gd name="connsiteX0" fmla="*/ 0 w 1290561"/>
                  <a:gd name="connsiteY0" fmla="*/ 1621976 h 1715080"/>
                  <a:gd name="connsiteX1" fmla="*/ 471807 w 1290561"/>
                  <a:gd name="connsiteY1" fmla="*/ 1320942 h 1715080"/>
                  <a:gd name="connsiteX2" fmla="*/ 992070 w 1290561"/>
                  <a:gd name="connsiteY2" fmla="*/ 1715080 h 1715080"/>
                  <a:gd name="connsiteX3" fmla="*/ 1290561 w 1290561"/>
                  <a:gd name="connsiteY3" fmla="*/ 705830 h 1715080"/>
                  <a:gd name="connsiteX4" fmla="*/ 775013 w 1290561"/>
                  <a:gd name="connsiteY4" fmla="*/ 0 h 1715080"/>
                  <a:gd name="connsiteX5" fmla="*/ 54492 w 1290561"/>
                  <a:gd name="connsiteY5" fmla="*/ 616252 h 1715080"/>
                  <a:gd name="connsiteX6" fmla="*/ 0 w 1290561"/>
                  <a:gd name="connsiteY6" fmla="*/ 1621976 h 1715080"/>
                  <a:gd name="connsiteX0" fmla="*/ 0 w 1305767"/>
                  <a:gd name="connsiteY0" fmla="*/ 1624647 h 1715080"/>
                  <a:gd name="connsiteX1" fmla="*/ 487013 w 1305767"/>
                  <a:gd name="connsiteY1" fmla="*/ 1320942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15080"/>
                  <a:gd name="connsiteX1" fmla="*/ 473609 w 1305767"/>
                  <a:gd name="connsiteY1" fmla="*/ 1385988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23096"/>
                  <a:gd name="connsiteX1" fmla="*/ 473609 w 1305767"/>
                  <a:gd name="connsiteY1" fmla="*/ 1385988 h 1723096"/>
                  <a:gd name="connsiteX2" fmla="*/ 961663 w 1305767"/>
                  <a:gd name="connsiteY2" fmla="*/ 1723095 h 1723096"/>
                  <a:gd name="connsiteX3" fmla="*/ 1305767 w 1305767"/>
                  <a:gd name="connsiteY3" fmla="*/ 705830 h 1723096"/>
                  <a:gd name="connsiteX4" fmla="*/ 790219 w 1305767"/>
                  <a:gd name="connsiteY4" fmla="*/ 0 h 1723096"/>
                  <a:gd name="connsiteX5" fmla="*/ 69698 w 1305767"/>
                  <a:gd name="connsiteY5" fmla="*/ 616252 h 1723096"/>
                  <a:gd name="connsiteX6" fmla="*/ 0 w 1305767"/>
                  <a:gd name="connsiteY6" fmla="*/ 1624647 h 1723096"/>
                  <a:gd name="connsiteX0" fmla="*/ 0 w 1351380"/>
                  <a:gd name="connsiteY0" fmla="*/ 1632661 h 1723095"/>
                  <a:gd name="connsiteX1" fmla="*/ 519222 w 1351380"/>
                  <a:gd name="connsiteY1" fmla="*/ 1385988 h 1723095"/>
                  <a:gd name="connsiteX2" fmla="*/ 1007276 w 1351380"/>
                  <a:gd name="connsiteY2" fmla="*/ 1723095 h 1723095"/>
                  <a:gd name="connsiteX3" fmla="*/ 1351380 w 1351380"/>
                  <a:gd name="connsiteY3" fmla="*/ 705830 h 1723095"/>
                  <a:gd name="connsiteX4" fmla="*/ 835832 w 1351380"/>
                  <a:gd name="connsiteY4" fmla="*/ 0 h 1723095"/>
                  <a:gd name="connsiteX5" fmla="*/ 115311 w 1351380"/>
                  <a:gd name="connsiteY5" fmla="*/ 616252 h 1723095"/>
                  <a:gd name="connsiteX6" fmla="*/ 0 w 1351380"/>
                  <a:gd name="connsiteY6" fmla="*/ 1632661 h 172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380" h="1723095">
                    <a:moveTo>
                      <a:pt x="0" y="1632661"/>
                    </a:moveTo>
                    <a:lnTo>
                      <a:pt x="519222" y="1385988"/>
                    </a:lnTo>
                    <a:lnTo>
                      <a:pt x="1007276" y="1723095"/>
                    </a:lnTo>
                    <a:lnTo>
                      <a:pt x="1351380" y="705830"/>
                    </a:lnTo>
                    <a:lnTo>
                      <a:pt x="835832" y="0"/>
                    </a:lnTo>
                    <a:lnTo>
                      <a:pt x="115311" y="616252"/>
                    </a:lnTo>
                    <a:lnTo>
                      <a:pt x="0" y="1632661"/>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47" name="Text Box 10"/>
              <p:cNvSpPr txBox="1">
                <a:spLocks noChangeArrowheads="1"/>
              </p:cNvSpPr>
              <p:nvPr/>
            </p:nvSpPr>
            <p:spPr bwMode="auto">
              <a:xfrm rot="17744282">
                <a:off x="6423985" y="1471296"/>
                <a:ext cx="983494" cy="7581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 Refl.</a:t>
                </a:r>
                <a:endParaRPr kumimoji="0" lang="de-DE" altLang="de-DE" sz="100" i="0" u="none" strike="noStrike" cap="none" normalizeH="0" baseline="0" dirty="0">
                  <a:ln>
                    <a:noFill/>
                  </a:ln>
                  <a:solidFill>
                    <a:schemeClr val="tx1"/>
                  </a:solidFill>
                  <a:effectLst/>
                  <a:latin typeface="Arial" pitchFamily="34" charset="0"/>
                  <a:cs typeface="Arial" pitchFamily="34" charset="0"/>
                </a:endParaRPr>
              </a:p>
            </p:txBody>
          </p:sp>
        </p:grpSp>
        <p:grpSp>
          <p:nvGrpSpPr>
            <p:cNvPr id="42" name="Gruppieren 41"/>
            <p:cNvGrpSpPr/>
            <p:nvPr/>
          </p:nvGrpSpPr>
          <p:grpSpPr>
            <a:xfrm>
              <a:off x="4713546" y="2210718"/>
              <a:ext cx="2495837" cy="3698328"/>
              <a:chOff x="4713546" y="2210718"/>
              <a:chExt cx="2495837" cy="3698328"/>
            </a:xfrm>
          </p:grpSpPr>
          <p:sp>
            <p:nvSpPr>
              <p:cNvPr id="44" name="Freeform 3"/>
              <p:cNvSpPr>
                <a:spLocks/>
              </p:cNvSpPr>
              <p:nvPr/>
            </p:nvSpPr>
            <p:spPr bwMode="auto">
              <a:xfrm>
                <a:off x="4713546" y="2210718"/>
                <a:ext cx="2495837" cy="3698328"/>
              </a:xfrm>
              <a:custGeom>
                <a:avLst/>
                <a:gdLst>
                  <a:gd name="T0" fmla="*/ 2688687 w 3507552"/>
                  <a:gd name="T1" fmla="*/ 4323516 h 6038193"/>
                  <a:gd name="T2" fmla="*/ 2907051 w 3507552"/>
                  <a:gd name="T3" fmla="*/ 4773892 h 6038193"/>
                  <a:gd name="T4" fmla="*/ 3507552 w 3507552"/>
                  <a:gd name="T5" fmla="*/ 4678358 h 6038193"/>
                  <a:gd name="T6" fmla="*/ 212795 w 3507552"/>
                  <a:gd name="T7" fmla="*/ 4146331 h 6038193"/>
                  <a:gd name="T8" fmla="*/ 2230781 w 3507552"/>
                  <a:gd name="T9" fmla="*/ 141889 h 6038193"/>
                  <a:gd name="T10" fmla="*/ 2766808 w 3507552"/>
                  <a:gd name="T11" fmla="*/ 0 h 6038193"/>
                  <a:gd name="T12" fmla="*/ 3176712 w 3507552"/>
                  <a:gd name="T13" fmla="*/ 457200 h 6038193"/>
                  <a:gd name="T14" fmla="*/ 1079898 w 3507552"/>
                  <a:gd name="T15" fmla="*/ 3767958 h 6038193"/>
                  <a:gd name="T16" fmla="*/ 2688687 w 3507552"/>
                  <a:gd name="T17" fmla="*/ 4323516 h 6038193"/>
                  <a:gd name="connsiteX0" fmla="*/ 2544580 w 3312122"/>
                  <a:gd name="connsiteY0" fmla="*/ 4192128 h 5312932"/>
                  <a:gd name="connsiteX1" fmla="*/ 2711621 w 3312122"/>
                  <a:gd name="connsiteY1" fmla="*/ 4773892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4580 w 3312122"/>
                  <a:gd name="connsiteY0" fmla="*/ 4192128 h 5312932"/>
                  <a:gd name="connsiteX1" fmla="*/ 3096545 w 3312122"/>
                  <a:gd name="connsiteY1" fmla="*/ 4236395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1531 w 3180764"/>
                  <a:gd name="connsiteY0" fmla="*/ 4192128 h 4642871"/>
                  <a:gd name="connsiteX1" fmla="*/ 3093496 w 3180764"/>
                  <a:gd name="connsiteY1" fmla="*/ 4236395 h 4642871"/>
                  <a:gd name="connsiteX2" fmla="*/ 3180764 w 3180764"/>
                  <a:gd name="connsiteY2" fmla="*/ 3675029 h 4642871"/>
                  <a:gd name="connsiteX3" fmla="*/ 14316 w 3180764"/>
                  <a:gd name="connsiteY3" fmla="*/ 4146331 h 4642871"/>
                  <a:gd name="connsiteX4" fmla="*/ 2032302 w 3180764"/>
                  <a:gd name="connsiteY4" fmla="*/ 141889 h 4642871"/>
                  <a:gd name="connsiteX5" fmla="*/ 2568329 w 3180764"/>
                  <a:gd name="connsiteY5" fmla="*/ 0 h 4642871"/>
                  <a:gd name="connsiteX6" fmla="*/ 2978233 w 3180764"/>
                  <a:gd name="connsiteY6" fmla="*/ 457200 h 4642871"/>
                  <a:gd name="connsiteX7" fmla="*/ 881419 w 3180764"/>
                  <a:gd name="connsiteY7" fmla="*/ 3767958 h 4642871"/>
                  <a:gd name="connsiteX8" fmla="*/ 2541531 w 3180764"/>
                  <a:gd name="connsiteY8" fmla="*/ 4192128 h 4642871"/>
                  <a:gd name="connsiteX0" fmla="*/ 2541531 w 3299560"/>
                  <a:gd name="connsiteY0" fmla="*/ 4192128 h 4905639"/>
                  <a:gd name="connsiteX1" fmla="*/ 3093496 w 3299560"/>
                  <a:gd name="connsiteY1" fmla="*/ 4236395 h 4905639"/>
                  <a:gd name="connsiteX2" fmla="*/ 3180764 w 3299560"/>
                  <a:gd name="connsiteY2" fmla="*/ 3675029 h 4905639"/>
                  <a:gd name="connsiteX3" fmla="*/ 14316 w 3299560"/>
                  <a:gd name="connsiteY3" fmla="*/ 4146331 h 4905639"/>
                  <a:gd name="connsiteX4" fmla="*/ 2032302 w 3299560"/>
                  <a:gd name="connsiteY4" fmla="*/ 141889 h 4905639"/>
                  <a:gd name="connsiteX5" fmla="*/ 2568329 w 3299560"/>
                  <a:gd name="connsiteY5" fmla="*/ 0 h 4905639"/>
                  <a:gd name="connsiteX6" fmla="*/ 2978233 w 3299560"/>
                  <a:gd name="connsiteY6" fmla="*/ 457200 h 4905639"/>
                  <a:gd name="connsiteX7" fmla="*/ 881419 w 3299560"/>
                  <a:gd name="connsiteY7" fmla="*/ 3767958 h 4905639"/>
                  <a:gd name="connsiteX8" fmla="*/ 2541531 w 3299560"/>
                  <a:gd name="connsiteY8" fmla="*/ 4192128 h 4905639"/>
                  <a:gd name="connsiteX0" fmla="*/ 2532707 w 3288757"/>
                  <a:gd name="connsiteY0" fmla="*/ 4192128 h 5014456"/>
                  <a:gd name="connsiteX1" fmla="*/ 3084672 w 3288757"/>
                  <a:gd name="connsiteY1" fmla="*/ 4236395 h 5014456"/>
                  <a:gd name="connsiteX2" fmla="*/ 3171940 w 3288757"/>
                  <a:gd name="connsiteY2" fmla="*/ 3675029 h 5014456"/>
                  <a:gd name="connsiteX3" fmla="*/ 5492 w 3288757"/>
                  <a:gd name="connsiteY3" fmla="*/ 4146331 h 5014456"/>
                  <a:gd name="connsiteX4" fmla="*/ 2023478 w 3288757"/>
                  <a:gd name="connsiteY4" fmla="*/ 141889 h 5014456"/>
                  <a:gd name="connsiteX5" fmla="*/ 2559505 w 3288757"/>
                  <a:gd name="connsiteY5" fmla="*/ 0 h 5014456"/>
                  <a:gd name="connsiteX6" fmla="*/ 2969409 w 3288757"/>
                  <a:gd name="connsiteY6" fmla="*/ 457200 h 5014456"/>
                  <a:gd name="connsiteX7" fmla="*/ 872595 w 3288757"/>
                  <a:gd name="connsiteY7" fmla="*/ 3767958 h 5014456"/>
                  <a:gd name="connsiteX8" fmla="*/ 2532707 w 3288757"/>
                  <a:gd name="connsiteY8" fmla="*/ 4192128 h 5014456"/>
                  <a:gd name="connsiteX0" fmla="*/ 2532707 w 3288756"/>
                  <a:gd name="connsiteY0" fmla="*/ 4192128 h 5014455"/>
                  <a:gd name="connsiteX1" fmla="*/ 3084672 w 3288756"/>
                  <a:gd name="connsiteY1" fmla="*/ 4236395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10333 w 3288756"/>
                  <a:gd name="connsiteY1" fmla="*/ 4200563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68240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68240 h 5014455"/>
                  <a:gd name="connsiteX0" fmla="*/ 2540951 w 3273905"/>
                  <a:gd name="connsiteY0" fmla="*/ 4168240 h 4905638"/>
                  <a:gd name="connsiteX1" fmla="*/ 3144238 w 3273905"/>
                  <a:gd name="connsiteY1" fmla="*/ 4176674 h 4905638"/>
                  <a:gd name="connsiteX2" fmla="*/ 3154523 w 3273905"/>
                  <a:gd name="connsiteY2" fmla="*/ 3675029 h 4905638"/>
                  <a:gd name="connsiteX3" fmla="*/ 13736 w 3273905"/>
                  <a:gd name="connsiteY3" fmla="*/ 4146331 h 4905638"/>
                  <a:gd name="connsiteX4" fmla="*/ 2031722 w 3273905"/>
                  <a:gd name="connsiteY4" fmla="*/ 141889 h 4905638"/>
                  <a:gd name="connsiteX5" fmla="*/ 2567749 w 3273905"/>
                  <a:gd name="connsiteY5" fmla="*/ 0 h 4905638"/>
                  <a:gd name="connsiteX6" fmla="*/ 2977653 w 3273905"/>
                  <a:gd name="connsiteY6" fmla="*/ 457200 h 4905638"/>
                  <a:gd name="connsiteX7" fmla="*/ 880839 w 3273905"/>
                  <a:gd name="connsiteY7" fmla="*/ 3767958 h 4905638"/>
                  <a:gd name="connsiteX8" fmla="*/ 2540951 w 3273905"/>
                  <a:gd name="connsiteY8" fmla="*/ 4168240 h 4905638"/>
                  <a:gd name="connsiteX0" fmla="*/ 2540951 w 3528987"/>
                  <a:gd name="connsiteY0" fmla="*/ 4168240 h 4740330"/>
                  <a:gd name="connsiteX1" fmla="*/ 3144238 w 3528987"/>
                  <a:gd name="connsiteY1" fmla="*/ 4176674 h 4740330"/>
                  <a:gd name="connsiteX2" fmla="*/ 3154523 w 3528987"/>
                  <a:gd name="connsiteY2" fmla="*/ 3675029 h 4740330"/>
                  <a:gd name="connsiteX3" fmla="*/ 13736 w 3528987"/>
                  <a:gd name="connsiteY3" fmla="*/ 4146331 h 4740330"/>
                  <a:gd name="connsiteX4" fmla="*/ 2031722 w 3528987"/>
                  <a:gd name="connsiteY4" fmla="*/ 141889 h 4740330"/>
                  <a:gd name="connsiteX5" fmla="*/ 2567749 w 3528987"/>
                  <a:gd name="connsiteY5" fmla="*/ 0 h 4740330"/>
                  <a:gd name="connsiteX6" fmla="*/ 2977653 w 3528987"/>
                  <a:gd name="connsiteY6" fmla="*/ 457200 h 4740330"/>
                  <a:gd name="connsiteX7" fmla="*/ 880839 w 3528987"/>
                  <a:gd name="connsiteY7" fmla="*/ 3767958 h 4740330"/>
                  <a:gd name="connsiteX8" fmla="*/ 2540951 w 3528987"/>
                  <a:gd name="connsiteY8" fmla="*/ 4168240 h 4740330"/>
                  <a:gd name="connsiteX0" fmla="*/ 2540951 w 3528986"/>
                  <a:gd name="connsiteY0" fmla="*/ 4168240 h 4740330"/>
                  <a:gd name="connsiteX1" fmla="*/ 3144238 w 3528986"/>
                  <a:gd name="connsiteY1" fmla="*/ 4176674 h 4740330"/>
                  <a:gd name="connsiteX2" fmla="*/ 3154523 w 3528986"/>
                  <a:gd name="connsiteY2" fmla="*/ 3675029 h 4740330"/>
                  <a:gd name="connsiteX3" fmla="*/ 13736 w 3528986"/>
                  <a:gd name="connsiteY3" fmla="*/ 4146331 h 4740330"/>
                  <a:gd name="connsiteX4" fmla="*/ 2031722 w 3528986"/>
                  <a:gd name="connsiteY4" fmla="*/ 141889 h 4740330"/>
                  <a:gd name="connsiteX5" fmla="*/ 2567749 w 3528986"/>
                  <a:gd name="connsiteY5" fmla="*/ 0 h 4740330"/>
                  <a:gd name="connsiteX6" fmla="*/ 2977653 w 3528986"/>
                  <a:gd name="connsiteY6" fmla="*/ 457200 h 4740330"/>
                  <a:gd name="connsiteX7" fmla="*/ 880839 w 3528986"/>
                  <a:gd name="connsiteY7" fmla="*/ 3767958 h 4740330"/>
                  <a:gd name="connsiteX8" fmla="*/ 2540951 w 3528986"/>
                  <a:gd name="connsiteY8" fmla="*/ 4168240 h 4740330"/>
                  <a:gd name="connsiteX0" fmla="*/ 2529461 w 3510646"/>
                  <a:gd name="connsiteY0" fmla="*/ 4168240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1 w 3510646"/>
                  <a:gd name="connsiteY8" fmla="*/ 4168240 h 4943563"/>
                  <a:gd name="connsiteX0" fmla="*/ 2529462 w 3510646"/>
                  <a:gd name="connsiteY0" fmla="*/ 4156296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2 w 3510646"/>
                  <a:gd name="connsiteY8" fmla="*/ 4156296 h 4943563"/>
                  <a:gd name="connsiteX0" fmla="*/ 2542421 w 3591180"/>
                  <a:gd name="connsiteY0" fmla="*/ 4156296 h 4782347"/>
                  <a:gd name="connsiteX1" fmla="*/ 3145707 w 3591180"/>
                  <a:gd name="connsiteY1" fmla="*/ 4176674 h 4782347"/>
                  <a:gd name="connsiteX2" fmla="*/ 3220147 w 3591180"/>
                  <a:gd name="connsiteY2" fmla="*/ 3746695 h 4782347"/>
                  <a:gd name="connsiteX3" fmla="*/ 15205 w 3591180"/>
                  <a:gd name="connsiteY3" fmla="*/ 4146331 h 4782347"/>
                  <a:gd name="connsiteX4" fmla="*/ 2033191 w 3591180"/>
                  <a:gd name="connsiteY4" fmla="*/ 141889 h 4782347"/>
                  <a:gd name="connsiteX5" fmla="*/ 2569218 w 3591180"/>
                  <a:gd name="connsiteY5" fmla="*/ 0 h 4782347"/>
                  <a:gd name="connsiteX6" fmla="*/ 2979122 w 3591180"/>
                  <a:gd name="connsiteY6" fmla="*/ 457200 h 4782347"/>
                  <a:gd name="connsiteX7" fmla="*/ 882308 w 3591180"/>
                  <a:gd name="connsiteY7" fmla="*/ 3767958 h 4782347"/>
                  <a:gd name="connsiteX8" fmla="*/ 2542421 w 3591180"/>
                  <a:gd name="connsiteY8" fmla="*/ 4156296 h 4782347"/>
                  <a:gd name="connsiteX0" fmla="*/ 2542421 w 3591181"/>
                  <a:gd name="connsiteY0" fmla="*/ 4156296 h 4782346"/>
                  <a:gd name="connsiteX1" fmla="*/ 3132877 w 3591181"/>
                  <a:gd name="connsiteY1" fmla="*/ 4176675 h 4782346"/>
                  <a:gd name="connsiteX2" fmla="*/ 3220147 w 3591181"/>
                  <a:gd name="connsiteY2" fmla="*/ 3746695 h 4782346"/>
                  <a:gd name="connsiteX3" fmla="*/ 15205 w 3591181"/>
                  <a:gd name="connsiteY3" fmla="*/ 4146331 h 4782346"/>
                  <a:gd name="connsiteX4" fmla="*/ 2033191 w 3591181"/>
                  <a:gd name="connsiteY4" fmla="*/ 141889 h 4782346"/>
                  <a:gd name="connsiteX5" fmla="*/ 2569218 w 3591181"/>
                  <a:gd name="connsiteY5" fmla="*/ 0 h 4782346"/>
                  <a:gd name="connsiteX6" fmla="*/ 2979122 w 3591181"/>
                  <a:gd name="connsiteY6" fmla="*/ 457200 h 4782346"/>
                  <a:gd name="connsiteX7" fmla="*/ 882308 w 3591181"/>
                  <a:gd name="connsiteY7" fmla="*/ 3767958 h 4782346"/>
                  <a:gd name="connsiteX8" fmla="*/ 2542421 w 3591181"/>
                  <a:gd name="connsiteY8" fmla="*/ 4156296 h 4782346"/>
                  <a:gd name="connsiteX0" fmla="*/ 2542421 w 3591182"/>
                  <a:gd name="connsiteY0" fmla="*/ 4156296 h 4774805"/>
                  <a:gd name="connsiteX1" fmla="*/ 3132877 w 3591182"/>
                  <a:gd name="connsiteY1" fmla="*/ 4176675 h 4774805"/>
                  <a:gd name="connsiteX2" fmla="*/ 3220148 w 3591182"/>
                  <a:gd name="connsiteY2" fmla="*/ 3734004 h 4774805"/>
                  <a:gd name="connsiteX3" fmla="*/ 15205 w 3591182"/>
                  <a:gd name="connsiteY3" fmla="*/ 4146331 h 4774805"/>
                  <a:gd name="connsiteX4" fmla="*/ 2033191 w 3591182"/>
                  <a:gd name="connsiteY4" fmla="*/ 141889 h 4774805"/>
                  <a:gd name="connsiteX5" fmla="*/ 2569218 w 3591182"/>
                  <a:gd name="connsiteY5" fmla="*/ 0 h 4774805"/>
                  <a:gd name="connsiteX6" fmla="*/ 2979122 w 3591182"/>
                  <a:gd name="connsiteY6" fmla="*/ 457200 h 4774805"/>
                  <a:gd name="connsiteX7" fmla="*/ 882308 w 3591182"/>
                  <a:gd name="connsiteY7" fmla="*/ 3767958 h 4774805"/>
                  <a:gd name="connsiteX8" fmla="*/ 2542421 w 3591182"/>
                  <a:gd name="connsiteY8" fmla="*/ 4156296 h 4774805"/>
                  <a:gd name="connsiteX0" fmla="*/ 2542421 w 3591183"/>
                  <a:gd name="connsiteY0" fmla="*/ 4156296 h 4748752"/>
                  <a:gd name="connsiteX1" fmla="*/ 3132877 w 3591183"/>
                  <a:gd name="connsiteY1" fmla="*/ 4176675 h 4748752"/>
                  <a:gd name="connsiteX2" fmla="*/ 3220149 w 3591183"/>
                  <a:gd name="connsiteY2" fmla="*/ 3689587 h 4748752"/>
                  <a:gd name="connsiteX3" fmla="*/ 15205 w 3591183"/>
                  <a:gd name="connsiteY3" fmla="*/ 4146331 h 4748752"/>
                  <a:gd name="connsiteX4" fmla="*/ 2033191 w 3591183"/>
                  <a:gd name="connsiteY4" fmla="*/ 141889 h 4748752"/>
                  <a:gd name="connsiteX5" fmla="*/ 2569218 w 3591183"/>
                  <a:gd name="connsiteY5" fmla="*/ 0 h 4748752"/>
                  <a:gd name="connsiteX6" fmla="*/ 2979122 w 3591183"/>
                  <a:gd name="connsiteY6" fmla="*/ 457200 h 4748752"/>
                  <a:gd name="connsiteX7" fmla="*/ 882308 w 3591183"/>
                  <a:gd name="connsiteY7" fmla="*/ 3767958 h 4748752"/>
                  <a:gd name="connsiteX8" fmla="*/ 2542421 w 3591183"/>
                  <a:gd name="connsiteY8" fmla="*/ 4156296 h 4748752"/>
                  <a:gd name="connsiteX0" fmla="*/ 2542421 w 3591183"/>
                  <a:gd name="connsiteY0" fmla="*/ 4156296 h 4759853"/>
                  <a:gd name="connsiteX1" fmla="*/ 3132877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56296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30151 w 3572184"/>
                  <a:gd name="connsiteY0" fmla="*/ 4142759 h 4927571"/>
                  <a:gd name="connsiteX1" fmla="*/ 3113792 w 3572184"/>
                  <a:gd name="connsiteY1" fmla="*/ 4176675 h 4927571"/>
                  <a:gd name="connsiteX2" fmla="*/ 3207880 w 3572184"/>
                  <a:gd name="connsiteY2" fmla="*/ 3708624 h 4927571"/>
                  <a:gd name="connsiteX3" fmla="*/ 2935 w 3572184"/>
                  <a:gd name="connsiteY3" fmla="*/ 4146331 h 4927571"/>
                  <a:gd name="connsiteX4" fmla="*/ 2020921 w 3572184"/>
                  <a:gd name="connsiteY4" fmla="*/ 141889 h 4927571"/>
                  <a:gd name="connsiteX5" fmla="*/ 2556948 w 3572184"/>
                  <a:gd name="connsiteY5" fmla="*/ 0 h 4927571"/>
                  <a:gd name="connsiteX6" fmla="*/ 2966852 w 3572184"/>
                  <a:gd name="connsiteY6" fmla="*/ 457200 h 4927571"/>
                  <a:gd name="connsiteX7" fmla="*/ 870038 w 3572184"/>
                  <a:gd name="connsiteY7" fmla="*/ 3767958 h 4927571"/>
                  <a:gd name="connsiteX8" fmla="*/ 2530151 w 3572184"/>
                  <a:gd name="connsiteY8" fmla="*/ 4142759 h 492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2184" h="4927571">
                    <a:moveTo>
                      <a:pt x="2530151" y="4142759"/>
                    </a:moveTo>
                    <a:lnTo>
                      <a:pt x="3113792" y="4176675"/>
                    </a:lnTo>
                    <a:lnTo>
                      <a:pt x="3207880" y="3708624"/>
                    </a:lnTo>
                    <a:cubicBezTo>
                      <a:pt x="4912701" y="5331235"/>
                      <a:pt x="85284" y="5182729"/>
                      <a:pt x="2935" y="4146331"/>
                    </a:cubicBezTo>
                    <a:cubicBezTo>
                      <a:pt x="-79414" y="3109933"/>
                      <a:pt x="1595252" y="1198179"/>
                      <a:pt x="2020921" y="141889"/>
                    </a:cubicBezTo>
                    <a:lnTo>
                      <a:pt x="2556948" y="0"/>
                    </a:lnTo>
                    <a:lnTo>
                      <a:pt x="2966852" y="457200"/>
                    </a:lnTo>
                    <a:cubicBezTo>
                      <a:pt x="2746135" y="1277007"/>
                      <a:pt x="942822" y="3153698"/>
                      <a:pt x="870038" y="3767958"/>
                    </a:cubicBezTo>
                    <a:cubicBezTo>
                      <a:pt x="797255" y="4382218"/>
                      <a:pt x="2730906" y="4369903"/>
                      <a:pt x="2530151" y="4142759"/>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45" name="Text Box 8"/>
              <p:cNvSpPr txBox="1">
                <a:spLocks noChangeArrowheads="1"/>
              </p:cNvSpPr>
              <p:nvPr/>
            </p:nvSpPr>
            <p:spPr bwMode="auto">
              <a:xfrm rot="18039432">
                <a:off x="4710300" y="3448271"/>
                <a:ext cx="2232886" cy="64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Projektphase</a:t>
                </a:r>
                <a:endParaRPr kumimoji="0" lang="de-DE" altLang="de-DE" sz="800" i="0" u="none" strike="noStrike" cap="none" normalizeH="0" baseline="0" dirty="0">
                  <a:ln>
                    <a:noFill/>
                  </a:ln>
                  <a:solidFill>
                    <a:schemeClr val="tx1"/>
                  </a:solidFill>
                  <a:effectLst/>
                  <a:latin typeface="Arial" pitchFamily="34" charset="0"/>
                  <a:cs typeface="Arial" pitchFamily="34" charset="0"/>
                </a:endParaRPr>
              </a:p>
            </p:txBody>
          </p:sp>
        </p:grpSp>
        <p:sp>
          <p:nvSpPr>
            <p:cNvPr id="43" name="Ellipse 42"/>
            <p:cNvSpPr/>
            <p:nvPr/>
          </p:nvSpPr>
          <p:spPr>
            <a:xfrm>
              <a:off x="6585442" y="5057089"/>
              <a:ext cx="466905" cy="46690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
            </a:p>
          </p:txBody>
        </p:sp>
      </p:grpSp>
      <p:sp>
        <p:nvSpPr>
          <p:cNvPr id="56" name="Rechteck 55"/>
          <p:cNvSpPr/>
          <p:nvPr/>
        </p:nvSpPr>
        <p:spPr>
          <a:xfrm>
            <a:off x="4794055" y="1192380"/>
            <a:ext cx="1920240" cy="5225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Kran</a:t>
            </a:r>
          </a:p>
        </p:txBody>
      </p:sp>
      <p:sp>
        <p:nvSpPr>
          <p:cNvPr id="57" name="Rechteck 56"/>
          <p:cNvSpPr/>
          <p:nvPr/>
        </p:nvSpPr>
        <p:spPr>
          <a:xfrm>
            <a:off x="4794055" y="3314499"/>
            <a:ext cx="1920240" cy="522514"/>
          </a:xfrm>
          <a:prstGeom prst="rect">
            <a:avLst/>
          </a:prstGeom>
          <a:gradFill>
            <a:gsLst>
              <a:gs pos="6000">
                <a:schemeClr val="accent3"/>
              </a:gs>
              <a:gs pos="12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Kresse</a:t>
            </a:r>
          </a:p>
        </p:txBody>
      </p:sp>
      <p:sp>
        <p:nvSpPr>
          <p:cNvPr id="58" name="Rechteck 57"/>
          <p:cNvSpPr/>
          <p:nvPr/>
        </p:nvSpPr>
        <p:spPr>
          <a:xfrm>
            <a:off x="357066" y="4293807"/>
            <a:ext cx="1920240" cy="522514"/>
          </a:xfrm>
          <a:prstGeom prst="rect">
            <a:avLst/>
          </a:prstGeom>
          <a:gradFill>
            <a:gsLst>
              <a:gs pos="45000">
                <a:schemeClr val="accent3"/>
              </a:gs>
              <a:gs pos="59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Reaktionstest</a:t>
            </a:r>
          </a:p>
        </p:txBody>
      </p:sp>
      <p:sp>
        <p:nvSpPr>
          <p:cNvPr id="70" name="Rechteck 69"/>
          <p:cNvSpPr/>
          <p:nvPr/>
        </p:nvSpPr>
        <p:spPr>
          <a:xfrm>
            <a:off x="222934" y="1798370"/>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8x</a:t>
            </a:r>
          </a:p>
          <a:p>
            <a:pPr algn="ctr"/>
            <a:r>
              <a:rPr lang="de-DE" dirty="0"/>
              <a:t>(Raum knapp)</a:t>
            </a:r>
          </a:p>
        </p:txBody>
      </p:sp>
      <p:sp>
        <p:nvSpPr>
          <p:cNvPr id="66" name="Rechteck 65"/>
          <p:cNvSpPr/>
          <p:nvPr/>
        </p:nvSpPr>
        <p:spPr>
          <a:xfrm>
            <a:off x="2985515" y="1068285"/>
            <a:ext cx="1299790" cy="594683"/>
          </a:xfrm>
          <a:prstGeom prst="rect">
            <a:avLst/>
          </a:prstGeom>
          <a:solidFill>
            <a:srgbClr val="0070C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Hebel-gesetz</a:t>
            </a:r>
          </a:p>
        </p:txBody>
      </p:sp>
      <p:sp>
        <p:nvSpPr>
          <p:cNvPr id="67" name="Rechteck 66"/>
          <p:cNvSpPr/>
          <p:nvPr/>
        </p:nvSpPr>
        <p:spPr>
          <a:xfrm>
            <a:off x="3825108" y="1879548"/>
            <a:ext cx="1299790" cy="594683"/>
          </a:xfrm>
          <a:prstGeom prst="rect">
            <a:avLst/>
          </a:prstGeom>
          <a:solidFill>
            <a:srgbClr val="0070C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Getriebe 1</a:t>
            </a:r>
          </a:p>
        </p:txBody>
      </p:sp>
      <p:sp>
        <p:nvSpPr>
          <p:cNvPr id="68" name="Rechteck 67"/>
          <p:cNvSpPr/>
          <p:nvPr/>
        </p:nvSpPr>
        <p:spPr>
          <a:xfrm>
            <a:off x="5556606" y="277052"/>
            <a:ext cx="1323230" cy="594683"/>
          </a:xfrm>
          <a:prstGeom prst="rect">
            <a:avLst/>
          </a:prstGeom>
          <a:solidFill>
            <a:srgbClr val="0070C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Schaltung 1</a:t>
            </a:r>
          </a:p>
        </p:txBody>
      </p:sp>
      <p:sp>
        <p:nvSpPr>
          <p:cNvPr id="69" name="Rechteck 68"/>
          <p:cNvSpPr/>
          <p:nvPr/>
        </p:nvSpPr>
        <p:spPr>
          <a:xfrm>
            <a:off x="7527734" y="6072190"/>
            <a:ext cx="1327934" cy="594683"/>
          </a:xfrm>
          <a:prstGeom prst="rect">
            <a:avLst/>
          </a:prstGeom>
          <a:solidFill>
            <a:srgbClr val="0070C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µC 1</a:t>
            </a:r>
          </a:p>
        </p:txBody>
      </p:sp>
      <p:sp>
        <p:nvSpPr>
          <p:cNvPr id="73" name="Rechteck 72"/>
          <p:cNvSpPr/>
          <p:nvPr/>
        </p:nvSpPr>
        <p:spPr>
          <a:xfrm>
            <a:off x="3920401" y="320299"/>
            <a:ext cx="1299790" cy="594683"/>
          </a:xfrm>
          <a:prstGeom prst="rect">
            <a:avLst/>
          </a:prstGeom>
          <a:solidFill>
            <a:srgbClr val="0070C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Statik 1</a:t>
            </a:r>
          </a:p>
        </p:txBody>
      </p:sp>
      <p:sp>
        <p:nvSpPr>
          <p:cNvPr id="74" name="Rechteck 73"/>
          <p:cNvSpPr/>
          <p:nvPr/>
        </p:nvSpPr>
        <p:spPr>
          <a:xfrm>
            <a:off x="7384302" y="1529903"/>
            <a:ext cx="1314204" cy="594683"/>
          </a:xfrm>
          <a:prstGeom prst="rect">
            <a:avLst/>
          </a:prstGeom>
          <a:solidFill>
            <a:srgbClr val="0070C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Löten 1</a:t>
            </a:r>
          </a:p>
        </p:txBody>
      </p:sp>
      <p:sp>
        <p:nvSpPr>
          <p:cNvPr id="75" name="Rechteck 74"/>
          <p:cNvSpPr/>
          <p:nvPr/>
        </p:nvSpPr>
        <p:spPr>
          <a:xfrm>
            <a:off x="4605530" y="6072189"/>
            <a:ext cx="1299790" cy="594683"/>
          </a:xfrm>
          <a:prstGeom prst="rect">
            <a:avLst/>
          </a:prstGeom>
          <a:solidFill>
            <a:srgbClr val="0070C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Getriebe 2</a:t>
            </a:r>
          </a:p>
        </p:txBody>
      </p:sp>
      <p:sp>
        <p:nvSpPr>
          <p:cNvPr id="76" name="Rechteck 75"/>
          <p:cNvSpPr/>
          <p:nvPr/>
        </p:nvSpPr>
        <p:spPr>
          <a:xfrm>
            <a:off x="6920070" y="3825657"/>
            <a:ext cx="1299792" cy="594683"/>
          </a:xfrm>
          <a:prstGeom prst="rect">
            <a:avLst/>
          </a:prstGeom>
          <a:solidFill>
            <a:schemeClr val="accent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Tabellen-kalkulation</a:t>
            </a:r>
          </a:p>
        </p:txBody>
      </p:sp>
      <p:sp>
        <p:nvSpPr>
          <p:cNvPr id="77" name="Rechteck 76"/>
          <p:cNvSpPr/>
          <p:nvPr/>
        </p:nvSpPr>
        <p:spPr>
          <a:xfrm>
            <a:off x="6911376" y="2931310"/>
            <a:ext cx="1308486" cy="594683"/>
          </a:xfrm>
          <a:prstGeom prst="rect">
            <a:avLst/>
          </a:prstGeom>
          <a:solidFill>
            <a:schemeClr val="accent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Forschen 1</a:t>
            </a:r>
          </a:p>
        </p:txBody>
      </p:sp>
      <p:sp>
        <p:nvSpPr>
          <p:cNvPr id="78" name="Rechteck 77"/>
          <p:cNvSpPr/>
          <p:nvPr/>
        </p:nvSpPr>
        <p:spPr>
          <a:xfrm>
            <a:off x="7146376" y="676258"/>
            <a:ext cx="1314204" cy="594683"/>
          </a:xfrm>
          <a:prstGeom prst="rect">
            <a:avLst/>
          </a:prstGeom>
          <a:solidFill>
            <a:srgbClr val="0070C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Multimeter 1</a:t>
            </a:r>
          </a:p>
        </p:txBody>
      </p:sp>
      <p:sp>
        <p:nvSpPr>
          <p:cNvPr id="52" name="Rechteck 51"/>
          <p:cNvSpPr/>
          <p:nvPr/>
        </p:nvSpPr>
        <p:spPr>
          <a:xfrm>
            <a:off x="4794055" y="5436618"/>
            <a:ext cx="1920240" cy="522514"/>
          </a:xfrm>
          <a:prstGeom prst="rect">
            <a:avLst/>
          </a:prstGeom>
          <a:gradFill>
            <a:gsLst>
              <a:gs pos="45000">
                <a:schemeClr val="accent3"/>
              </a:gs>
              <a:gs pos="59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Reaktionstest</a:t>
            </a:r>
          </a:p>
        </p:txBody>
      </p:sp>
      <p:sp>
        <p:nvSpPr>
          <p:cNvPr id="53" name="Rechteck 52"/>
          <p:cNvSpPr/>
          <p:nvPr/>
        </p:nvSpPr>
        <p:spPr>
          <a:xfrm>
            <a:off x="5611585" y="2022238"/>
            <a:ext cx="1299791" cy="594683"/>
          </a:xfrm>
          <a:prstGeom prst="rect">
            <a:avLst/>
          </a:prstGeom>
          <a:solidFill>
            <a:srgbClr val="0070C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Technisches Zeichnen 1</a:t>
            </a:r>
          </a:p>
        </p:txBody>
      </p:sp>
    </p:spTree>
    <p:extLst>
      <p:ext uri="{BB962C8B-B14F-4D97-AF65-F5344CB8AC3E}">
        <p14:creationId xmlns:p14="http://schemas.microsoft.com/office/powerpoint/2010/main" val="15341925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hteck 1"/>
          <p:cNvSpPr/>
          <p:nvPr/>
        </p:nvSpPr>
        <p:spPr>
          <a:xfrm>
            <a:off x="222934" y="1790353"/>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8x</a:t>
            </a:r>
          </a:p>
        </p:txBody>
      </p:sp>
      <p:sp>
        <p:nvSpPr>
          <p:cNvPr id="5" name="Rechteck 4"/>
          <p:cNvSpPr/>
          <p:nvPr/>
        </p:nvSpPr>
        <p:spPr>
          <a:xfrm>
            <a:off x="222934" y="2605362"/>
            <a:ext cx="2190016" cy="27100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grpSp>
        <p:nvGrpSpPr>
          <p:cNvPr id="29" name="Gruppieren 28"/>
          <p:cNvGrpSpPr/>
          <p:nvPr/>
        </p:nvGrpSpPr>
        <p:grpSpPr>
          <a:xfrm>
            <a:off x="9840162" y="708975"/>
            <a:ext cx="2848204" cy="2400018"/>
            <a:chOff x="6302708" y="490115"/>
            <a:chExt cx="2226056" cy="1875769"/>
          </a:xfrm>
        </p:grpSpPr>
        <p:sp>
          <p:nvSpPr>
            <p:cNvPr id="30" name="Richtungspfeil 11"/>
            <p:cNvSpPr/>
            <p:nvPr/>
          </p:nvSpPr>
          <p:spPr>
            <a:xfrm rot="16777811">
              <a:off x="5735598" y="1057225"/>
              <a:ext cx="1572381" cy="438162"/>
            </a:xfrm>
            <a:prstGeom prst="homePlate">
              <a:avLst>
                <a:gd name="adj" fmla="val 6463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31" name="Richtungspfeil 12"/>
            <p:cNvSpPr/>
            <p:nvPr/>
          </p:nvSpPr>
          <p:spPr>
            <a:xfrm rot="16777811">
              <a:off x="6328162" y="1157769"/>
              <a:ext cx="1572380" cy="438162"/>
            </a:xfrm>
            <a:prstGeom prst="homePlate">
              <a:avLst>
                <a:gd name="adj" fmla="val 64634"/>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dirty="0"/>
            </a:p>
          </p:txBody>
        </p:sp>
        <p:sp>
          <p:nvSpPr>
            <p:cNvPr id="32" name="Richtungspfeil 13"/>
            <p:cNvSpPr/>
            <p:nvPr/>
          </p:nvSpPr>
          <p:spPr>
            <a:xfrm rot="16777811">
              <a:off x="6928011" y="1262622"/>
              <a:ext cx="1572381" cy="438162"/>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33" name="Richtungspfeil 43"/>
            <p:cNvSpPr/>
            <p:nvPr/>
          </p:nvSpPr>
          <p:spPr>
            <a:xfrm rot="16777811">
              <a:off x="7525006" y="1362126"/>
              <a:ext cx="1569353" cy="438163"/>
            </a:xfrm>
            <a:prstGeom prst="homePlate">
              <a:avLst>
                <a:gd name="adj" fmla="val 64634"/>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34" name="Textfeld 33"/>
            <p:cNvSpPr txBox="1"/>
            <p:nvPr/>
          </p:nvSpPr>
          <p:spPr>
            <a:xfrm rot="16777811">
              <a:off x="6623151" y="1353925"/>
              <a:ext cx="954622" cy="288657"/>
            </a:xfrm>
            <a:prstGeom prst="rect">
              <a:avLst/>
            </a:prstGeom>
            <a:noFill/>
            <a:ln>
              <a:noFill/>
            </a:ln>
          </p:spPr>
          <p:txBody>
            <a:bodyPr wrap="none" rtlCol="0">
              <a:spAutoFit/>
            </a:bodyPr>
            <a:lstStyle/>
            <a:p>
              <a:r>
                <a:rPr lang="de-DE" b="1" dirty="0">
                  <a:solidFill>
                    <a:schemeClr val="bg1"/>
                  </a:solidFill>
                </a:rPr>
                <a:t>Entwickeln</a:t>
              </a:r>
            </a:p>
          </p:txBody>
        </p:sp>
        <p:sp>
          <p:nvSpPr>
            <p:cNvPr id="35" name="Textfeld 34"/>
            <p:cNvSpPr txBox="1"/>
            <p:nvPr/>
          </p:nvSpPr>
          <p:spPr>
            <a:xfrm rot="16777811">
              <a:off x="6094431" y="1252172"/>
              <a:ext cx="812699" cy="288657"/>
            </a:xfrm>
            <a:prstGeom prst="rect">
              <a:avLst/>
            </a:prstGeom>
            <a:noFill/>
            <a:ln>
              <a:noFill/>
            </a:ln>
          </p:spPr>
          <p:txBody>
            <a:bodyPr wrap="none" rtlCol="0">
              <a:spAutoFit/>
            </a:bodyPr>
            <a:lstStyle/>
            <a:p>
              <a:r>
                <a:rPr lang="de-DE" b="1" dirty="0">
                  <a:solidFill>
                    <a:schemeClr val="bg1"/>
                  </a:solidFill>
                </a:rPr>
                <a:t>Forschen</a:t>
              </a:r>
            </a:p>
          </p:txBody>
        </p:sp>
        <p:sp>
          <p:nvSpPr>
            <p:cNvPr id="36" name="Textfeld 35"/>
            <p:cNvSpPr txBox="1"/>
            <p:nvPr/>
          </p:nvSpPr>
          <p:spPr>
            <a:xfrm rot="16777811">
              <a:off x="7152944" y="1455914"/>
              <a:ext cx="1097146" cy="288657"/>
            </a:xfrm>
            <a:prstGeom prst="rect">
              <a:avLst/>
            </a:prstGeom>
            <a:noFill/>
            <a:ln>
              <a:noFill/>
            </a:ln>
          </p:spPr>
          <p:txBody>
            <a:bodyPr wrap="none" rtlCol="0">
              <a:spAutoFit/>
            </a:bodyPr>
            <a:lstStyle/>
            <a:p>
              <a:r>
                <a:rPr lang="de-DE" b="1" dirty="0">
                  <a:solidFill>
                    <a:schemeClr val="bg1"/>
                  </a:solidFill>
                </a:rPr>
                <a:t>Organisation</a:t>
              </a:r>
            </a:p>
          </p:txBody>
        </p:sp>
        <p:sp>
          <p:nvSpPr>
            <p:cNvPr id="37" name="Textfeld 36"/>
            <p:cNvSpPr txBox="1"/>
            <p:nvPr/>
          </p:nvSpPr>
          <p:spPr>
            <a:xfrm rot="16777811">
              <a:off x="7795692" y="1544420"/>
              <a:ext cx="998872" cy="288657"/>
            </a:xfrm>
            <a:prstGeom prst="rect">
              <a:avLst/>
            </a:prstGeom>
            <a:noFill/>
            <a:ln>
              <a:noFill/>
            </a:ln>
          </p:spPr>
          <p:txBody>
            <a:bodyPr wrap="none" rtlCol="0">
              <a:spAutoFit/>
            </a:bodyPr>
            <a:lstStyle/>
            <a:p>
              <a:r>
                <a:rPr lang="de-DE" b="1" dirty="0">
                  <a:solidFill>
                    <a:schemeClr val="bg1"/>
                  </a:solidFill>
                </a:rPr>
                <a:t>Mündigkeit</a:t>
              </a:r>
            </a:p>
          </p:txBody>
        </p:sp>
      </p:grpSp>
      <p:grpSp>
        <p:nvGrpSpPr>
          <p:cNvPr id="38" name="Gruppieren 37"/>
          <p:cNvGrpSpPr/>
          <p:nvPr/>
        </p:nvGrpSpPr>
        <p:grpSpPr>
          <a:xfrm>
            <a:off x="-2886890" y="2478086"/>
            <a:ext cx="2283024" cy="2078113"/>
            <a:chOff x="1441569" y="951329"/>
            <a:chExt cx="5853235" cy="5327883"/>
          </a:xfrm>
        </p:grpSpPr>
        <p:grpSp>
          <p:nvGrpSpPr>
            <p:cNvPr id="39" name="Gruppieren 38"/>
            <p:cNvGrpSpPr/>
            <p:nvPr/>
          </p:nvGrpSpPr>
          <p:grpSpPr>
            <a:xfrm>
              <a:off x="1441569" y="5088279"/>
              <a:ext cx="990631" cy="1190933"/>
              <a:chOff x="1441569" y="5088279"/>
              <a:chExt cx="990631" cy="1190933"/>
            </a:xfrm>
          </p:grpSpPr>
          <p:sp>
            <p:nvSpPr>
              <p:cNvPr id="50" name="Freeform 4"/>
              <p:cNvSpPr>
                <a:spLocks/>
              </p:cNvSpPr>
              <p:nvPr/>
            </p:nvSpPr>
            <p:spPr bwMode="auto">
              <a:xfrm>
                <a:off x="1441569" y="5088279"/>
                <a:ext cx="970013" cy="1190933"/>
              </a:xfrm>
              <a:custGeom>
                <a:avLst/>
                <a:gdLst>
                  <a:gd name="T0" fmla="*/ 0 w 1185797"/>
                  <a:gd name="T1" fmla="*/ 1182414 h 1418897"/>
                  <a:gd name="T2" fmla="*/ 299544 w 1185797"/>
                  <a:gd name="T3" fmla="*/ 189186 h 1418897"/>
                  <a:gd name="T4" fmla="*/ 914400 w 1185797"/>
                  <a:gd name="T5" fmla="*/ 0 h 1418897"/>
                  <a:gd name="T6" fmla="*/ 1185797 w 1185797"/>
                  <a:gd name="T7" fmla="*/ 406813 h 1418897"/>
                  <a:gd name="T8" fmla="*/ 1008993 w 1185797"/>
                  <a:gd name="T9" fmla="*/ 1418897 h 1418897"/>
                  <a:gd name="T10" fmla="*/ 0 w 1185797"/>
                  <a:gd name="T11" fmla="*/ 1182414 h 1418897"/>
                  <a:gd name="connsiteX0" fmla="*/ 0 w 1357180"/>
                  <a:gd name="connsiteY0" fmla="*/ 1153407 h 1418897"/>
                  <a:gd name="connsiteX1" fmla="*/ 470927 w 1357180"/>
                  <a:gd name="connsiteY1" fmla="*/ 189186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153407 h 1418897"/>
                  <a:gd name="connsiteX1" fmla="*/ 564408 w 1357180"/>
                  <a:gd name="connsiteY1" fmla="*/ 73154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269438 h 1534928"/>
                  <a:gd name="connsiteX1" fmla="*/ 564408 w 1357180"/>
                  <a:gd name="connsiteY1" fmla="*/ 189185 h 1534928"/>
                  <a:gd name="connsiteX2" fmla="*/ 1210426 w 1357180"/>
                  <a:gd name="connsiteY2" fmla="*/ 0 h 1534928"/>
                  <a:gd name="connsiteX3" fmla="*/ 1357180 w 1357180"/>
                  <a:gd name="connsiteY3" fmla="*/ 522844 h 1534928"/>
                  <a:gd name="connsiteX4" fmla="*/ 1180376 w 1357180"/>
                  <a:gd name="connsiteY4" fmla="*/ 1534928 h 1534928"/>
                  <a:gd name="connsiteX5" fmla="*/ 0 w 1357180"/>
                  <a:gd name="connsiteY5" fmla="*/ 1269438 h 1534928"/>
                  <a:gd name="connsiteX0" fmla="*/ 0 w 1388340"/>
                  <a:gd name="connsiteY0" fmla="*/ 1269438 h 1534928"/>
                  <a:gd name="connsiteX1" fmla="*/ 564408 w 1388340"/>
                  <a:gd name="connsiteY1" fmla="*/ 189185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269438 h 1534928"/>
                  <a:gd name="connsiteX1" fmla="*/ 564408 w 1388340"/>
                  <a:gd name="connsiteY1" fmla="*/ 137341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321282 h 1586772"/>
                  <a:gd name="connsiteX1" fmla="*/ 564408 w 1388340"/>
                  <a:gd name="connsiteY1" fmla="*/ 189185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44875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25342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8340" h="1586772">
                    <a:moveTo>
                      <a:pt x="0" y="1321282"/>
                    </a:moveTo>
                    <a:lnTo>
                      <a:pt x="525342" y="189186"/>
                    </a:lnTo>
                    <a:lnTo>
                      <a:pt x="1210426" y="0"/>
                    </a:lnTo>
                    <a:lnTo>
                      <a:pt x="1388340" y="458657"/>
                    </a:lnTo>
                    <a:lnTo>
                      <a:pt x="1180376" y="1586772"/>
                    </a:lnTo>
                    <a:lnTo>
                      <a:pt x="0" y="1321282"/>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51" name="Text Box 6"/>
              <p:cNvSpPr txBox="1">
                <a:spLocks noChangeArrowheads="1"/>
              </p:cNvSpPr>
              <p:nvPr/>
            </p:nvSpPr>
            <p:spPr bwMode="auto">
              <a:xfrm rot="17282728">
                <a:off x="1613265" y="5336329"/>
                <a:ext cx="771943" cy="8659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Aus-blick</a:t>
                </a:r>
                <a:endParaRPr kumimoji="0" lang="de-DE" altLang="de-DE" sz="800" i="0" u="none" strike="noStrike" cap="none" normalizeH="0" baseline="0" dirty="0">
                  <a:ln>
                    <a:noFill/>
                  </a:ln>
                  <a:solidFill>
                    <a:schemeClr val="tx1"/>
                  </a:solidFill>
                  <a:effectLst/>
                  <a:latin typeface="Arial" pitchFamily="34" charset="0"/>
                  <a:cs typeface="Arial" pitchFamily="34" charset="0"/>
                </a:endParaRPr>
              </a:p>
            </p:txBody>
          </p:sp>
        </p:grpSp>
        <p:grpSp>
          <p:nvGrpSpPr>
            <p:cNvPr id="40" name="Gruppieren 39"/>
            <p:cNvGrpSpPr/>
            <p:nvPr/>
          </p:nvGrpSpPr>
          <p:grpSpPr>
            <a:xfrm>
              <a:off x="1814661" y="4310015"/>
              <a:ext cx="5114346" cy="1069918"/>
              <a:chOff x="1814661" y="4310015"/>
              <a:chExt cx="5114346" cy="1069918"/>
            </a:xfrm>
          </p:grpSpPr>
          <p:sp>
            <p:nvSpPr>
              <p:cNvPr id="48" name="Freeform 5"/>
              <p:cNvSpPr>
                <a:spLocks/>
              </p:cNvSpPr>
              <p:nvPr/>
            </p:nvSpPr>
            <p:spPr bwMode="auto">
              <a:xfrm>
                <a:off x="1814661" y="4310015"/>
                <a:ext cx="5114346" cy="1069918"/>
              </a:xfrm>
              <a:custGeom>
                <a:avLst/>
                <a:gdLst>
                  <a:gd name="T0" fmla="*/ 0 w 7570979"/>
                  <a:gd name="T1" fmla="*/ 1734207 h 2301765"/>
                  <a:gd name="T2" fmla="*/ 725214 w 7570979"/>
                  <a:gd name="T3" fmla="*/ 1497724 h 2301765"/>
                  <a:gd name="T4" fmla="*/ 882869 w 7570979"/>
                  <a:gd name="T5" fmla="*/ 1970689 h 2301765"/>
                  <a:gd name="T6" fmla="*/ 6385035 w 7570979"/>
                  <a:gd name="T7" fmla="*/ 1891862 h 2301765"/>
                  <a:gd name="T8" fmla="*/ 6653049 w 7570979"/>
                  <a:gd name="T9" fmla="*/ 2301765 h 2301765"/>
                  <a:gd name="T10" fmla="*/ 7236373 w 7570979"/>
                  <a:gd name="T11" fmla="*/ 2081048 h 2301765"/>
                  <a:gd name="T12" fmla="*/ 0 w 7570979"/>
                  <a:gd name="T13" fmla="*/ 1734207 h 2301765"/>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653049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65480 w 7605494"/>
                  <a:gd name="connsiteY3" fmla="*/ 1345967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81061 w 7605494"/>
                  <a:gd name="connsiteY3" fmla="*/ 1476501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886405"/>
                  <a:gd name="connsiteX1" fmla="*/ 725214 w 7605494"/>
                  <a:gd name="connsiteY1" fmla="*/ 937325 h 1886405"/>
                  <a:gd name="connsiteX2" fmla="*/ 882869 w 7605494"/>
                  <a:gd name="connsiteY2" fmla="*/ 1410290 h 1886405"/>
                  <a:gd name="connsiteX3" fmla="*/ 6681061 w 7605494"/>
                  <a:gd name="connsiteY3" fmla="*/ 1476501 h 1886405"/>
                  <a:gd name="connsiteX4" fmla="*/ 6902335 w 7605494"/>
                  <a:gd name="connsiteY4" fmla="*/ 1886405 h 1886405"/>
                  <a:gd name="connsiteX5" fmla="*/ 7594719 w 7605494"/>
                  <a:gd name="connsiteY5" fmla="*/ 1520648 h 1886405"/>
                  <a:gd name="connsiteX6" fmla="*/ 0 w 7605494"/>
                  <a:gd name="connsiteY6" fmla="*/ 1173808 h 1886405"/>
                  <a:gd name="connsiteX0" fmla="*/ 0 w 7527702"/>
                  <a:gd name="connsiteY0" fmla="*/ 1083314 h 1795911"/>
                  <a:gd name="connsiteX1" fmla="*/ 725214 w 7527702"/>
                  <a:gd name="connsiteY1" fmla="*/ 846831 h 1795911"/>
                  <a:gd name="connsiteX2" fmla="*/ 882869 w 7527702"/>
                  <a:gd name="connsiteY2" fmla="*/ 1319796 h 1795911"/>
                  <a:gd name="connsiteX3" fmla="*/ 6681061 w 7527702"/>
                  <a:gd name="connsiteY3" fmla="*/ 1386007 h 1795911"/>
                  <a:gd name="connsiteX4" fmla="*/ 6902335 w 7527702"/>
                  <a:gd name="connsiteY4" fmla="*/ 1795911 h 1795911"/>
                  <a:gd name="connsiteX5" fmla="*/ 7516819 w 7527702"/>
                  <a:gd name="connsiteY5" fmla="*/ 1647712 h 1795911"/>
                  <a:gd name="connsiteX6" fmla="*/ 0 w 7527702"/>
                  <a:gd name="connsiteY6" fmla="*/ 1083314 h 1795911"/>
                  <a:gd name="connsiteX0" fmla="*/ 0 w 7527703"/>
                  <a:gd name="connsiteY0" fmla="*/ 1083314 h 1795911"/>
                  <a:gd name="connsiteX1" fmla="*/ 725214 w 7527703"/>
                  <a:gd name="connsiteY1" fmla="*/ 846831 h 1795911"/>
                  <a:gd name="connsiteX2" fmla="*/ 882869 w 7527703"/>
                  <a:gd name="connsiteY2" fmla="*/ 1319796 h 1795911"/>
                  <a:gd name="connsiteX3" fmla="*/ 6681062 w 7527703"/>
                  <a:gd name="connsiteY3" fmla="*/ 1386007 h 1795911"/>
                  <a:gd name="connsiteX4" fmla="*/ 6902335 w 7527703"/>
                  <a:gd name="connsiteY4" fmla="*/ 1795911 h 1795911"/>
                  <a:gd name="connsiteX5" fmla="*/ 7516819 w 7527703"/>
                  <a:gd name="connsiteY5" fmla="*/ 1647712 h 1795911"/>
                  <a:gd name="connsiteX6" fmla="*/ 0 w 7527703"/>
                  <a:gd name="connsiteY6" fmla="*/ 1083314 h 1795911"/>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228619"/>
                  <a:gd name="connsiteY0" fmla="*/ 1538428 h 2251025"/>
                  <a:gd name="connsiteX1" fmla="*/ 725214 w 7228619"/>
                  <a:gd name="connsiteY1" fmla="*/ 1301945 h 2251025"/>
                  <a:gd name="connsiteX2" fmla="*/ 882869 w 7228619"/>
                  <a:gd name="connsiteY2" fmla="*/ 1774910 h 2251025"/>
                  <a:gd name="connsiteX3" fmla="*/ 6681062 w 7228619"/>
                  <a:gd name="connsiteY3" fmla="*/ 1841121 h 2251025"/>
                  <a:gd name="connsiteX4" fmla="*/ 6902335 w 7228619"/>
                  <a:gd name="connsiteY4" fmla="*/ 2251025 h 2251025"/>
                  <a:gd name="connsiteX5" fmla="*/ 7217296 w 7228619"/>
                  <a:gd name="connsiteY5" fmla="*/ 1173319 h 2251025"/>
                  <a:gd name="connsiteX6" fmla="*/ 0 w 7228619"/>
                  <a:gd name="connsiteY6" fmla="*/ 1538428 h 2251025"/>
                  <a:gd name="connsiteX0" fmla="*/ 0 w 7217296"/>
                  <a:gd name="connsiteY0" fmla="*/ 1090175 h 1802772"/>
                  <a:gd name="connsiteX1" fmla="*/ 725214 w 7217296"/>
                  <a:gd name="connsiteY1" fmla="*/ 853692 h 1802772"/>
                  <a:gd name="connsiteX2" fmla="*/ 882869 w 7217296"/>
                  <a:gd name="connsiteY2" fmla="*/ 1326657 h 1802772"/>
                  <a:gd name="connsiteX3" fmla="*/ 6681062 w 7217296"/>
                  <a:gd name="connsiteY3" fmla="*/ 1392868 h 1802772"/>
                  <a:gd name="connsiteX4" fmla="*/ 6902335 w 7217296"/>
                  <a:gd name="connsiteY4" fmla="*/ 1802772 h 1802772"/>
                  <a:gd name="connsiteX5" fmla="*/ 7217296 w 7217296"/>
                  <a:gd name="connsiteY5" fmla="*/ 725066 h 1802772"/>
                  <a:gd name="connsiteX6" fmla="*/ 0 w 7217296"/>
                  <a:gd name="connsiteY6" fmla="*/ 1090175 h 1802772"/>
                  <a:gd name="connsiteX0" fmla="*/ 0 w 7223105"/>
                  <a:gd name="connsiteY0" fmla="*/ 1090175 h 1392868"/>
                  <a:gd name="connsiteX1" fmla="*/ 725214 w 7223105"/>
                  <a:gd name="connsiteY1" fmla="*/ 853692 h 1392868"/>
                  <a:gd name="connsiteX2" fmla="*/ 882869 w 7223105"/>
                  <a:gd name="connsiteY2" fmla="*/ 1326657 h 1392868"/>
                  <a:gd name="connsiteX3" fmla="*/ 6681062 w 7223105"/>
                  <a:gd name="connsiteY3" fmla="*/ 1392868 h 1392868"/>
                  <a:gd name="connsiteX4" fmla="*/ 7223105 w 7223105"/>
                  <a:gd name="connsiteY4" fmla="*/ 1241387 h 1392868"/>
                  <a:gd name="connsiteX5" fmla="*/ 7217296 w 7223105"/>
                  <a:gd name="connsiteY5" fmla="*/ 725066 h 1392868"/>
                  <a:gd name="connsiteX6" fmla="*/ 0 w 7223105"/>
                  <a:gd name="connsiteY6" fmla="*/ 1090175 h 1392868"/>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642572 w 7223105"/>
                  <a:gd name="connsiteY3" fmla="*/ 1213702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319970"/>
                  <a:gd name="connsiteY0" fmla="*/ 1058619 h 1295101"/>
                  <a:gd name="connsiteX1" fmla="*/ 725214 w 7319970"/>
                  <a:gd name="connsiteY1" fmla="*/ 822136 h 1295101"/>
                  <a:gd name="connsiteX2" fmla="*/ 882869 w 7319970"/>
                  <a:gd name="connsiteY2" fmla="*/ 1295101 h 1295101"/>
                  <a:gd name="connsiteX3" fmla="*/ 6642572 w 7319970"/>
                  <a:gd name="connsiteY3" fmla="*/ 1182146 h 1295101"/>
                  <a:gd name="connsiteX4" fmla="*/ 7223105 w 7319970"/>
                  <a:gd name="connsiteY4" fmla="*/ 1209831 h 1295101"/>
                  <a:gd name="connsiteX5" fmla="*/ 7319942 w 7319970"/>
                  <a:gd name="connsiteY5" fmla="*/ 765177 h 1295101"/>
                  <a:gd name="connsiteX6" fmla="*/ 0 w 7319970"/>
                  <a:gd name="connsiteY6" fmla="*/ 1058619 h 1295101"/>
                  <a:gd name="connsiteX0" fmla="*/ 0 w 7319941"/>
                  <a:gd name="connsiteY0" fmla="*/ 1058619 h 1295101"/>
                  <a:gd name="connsiteX1" fmla="*/ 725214 w 7319941"/>
                  <a:gd name="connsiteY1" fmla="*/ 822136 h 1295101"/>
                  <a:gd name="connsiteX2" fmla="*/ 882869 w 7319941"/>
                  <a:gd name="connsiteY2" fmla="*/ 1295101 h 1295101"/>
                  <a:gd name="connsiteX3" fmla="*/ 6642572 w 7319941"/>
                  <a:gd name="connsiteY3" fmla="*/ 1182146 h 1295101"/>
                  <a:gd name="connsiteX4" fmla="*/ 7223105 w 7319941"/>
                  <a:gd name="connsiteY4" fmla="*/ 1209831 h 1295101"/>
                  <a:gd name="connsiteX5" fmla="*/ 7319942 w 7319941"/>
                  <a:gd name="connsiteY5" fmla="*/ 765177 h 1295101"/>
                  <a:gd name="connsiteX6" fmla="*/ 0 w 7319941"/>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141958 h 1378440"/>
                  <a:gd name="connsiteX1" fmla="*/ 725214 w 7319942"/>
                  <a:gd name="connsiteY1" fmla="*/ 905475 h 1378440"/>
                  <a:gd name="connsiteX2" fmla="*/ 882869 w 7319942"/>
                  <a:gd name="connsiteY2" fmla="*/ 1378440 h 1378440"/>
                  <a:gd name="connsiteX3" fmla="*/ 6642572 w 7319942"/>
                  <a:gd name="connsiteY3" fmla="*/ 1265485 h 1378440"/>
                  <a:gd name="connsiteX4" fmla="*/ 7223105 w 7319942"/>
                  <a:gd name="connsiteY4" fmla="*/ 1293170 h 1378440"/>
                  <a:gd name="connsiteX5" fmla="*/ 7319942 w 7319942"/>
                  <a:gd name="connsiteY5" fmla="*/ 848516 h 1378440"/>
                  <a:gd name="connsiteX6" fmla="*/ 0 w 7319942"/>
                  <a:gd name="connsiteY6" fmla="*/ 1141958 h 1378440"/>
                  <a:gd name="connsiteX0" fmla="*/ 0 w 7319942"/>
                  <a:gd name="connsiteY0" fmla="*/ 1189052 h 1425534"/>
                  <a:gd name="connsiteX1" fmla="*/ 725214 w 7319942"/>
                  <a:gd name="connsiteY1" fmla="*/ 952569 h 1425534"/>
                  <a:gd name="connsiteX2" fmla="*/ 882869 w 7319942"/>
                  <a:gd name="connsiteY2" fmla="*/ 1425534 h 1425534"/>
                  <a:gd name="connsiteX3" fmla="*/ 6642572 w 7319942"/>
                  <a:gd name="connsiteY3" fmla="*/ 1312579 h 1425534"/>
                  <a:gd name="connsiteX4" fmla="*/ 7223105 w 7319942"/>
                  <a:gd name="connsiteY4" fmla="*/ 1340264 h 1425534"/>
                  <a:gd name="connsiteX5" fmla="*/ 7319942 w 7319942"/>
                  <a:gd name="connsiteY5" fmla="*/ 895610 h 1425534"/>
                  <a:gd name="connsiteX6" fmla="*/ 0 w 7319942"/>
                  <a:gd name="connsiteY6" fmla="*/ 1189052 h 142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9942" h="1425534">
                    <a:moveTo>
                      <a:pt x="0" y="1189052"/>
                    </a:moveTo>
                    <a:lnTo>
                      <a:pt x="725214" y="952569"/>
                    </a:lnTo>
                    <a:lnTo>
                      <a:pt x="882869" y="1425534"/>
                    </a:lnTo>
                    <a:cubicBezTo>
                      <a:pt x="1852550" y="355874"/>
                      <a:pt x="6123633" y="904930"/>
                      <a:pt x="6642572" y="1312579"/>
                    </a:cubicBezTo>
                    <a:lnTo>
                      <a:pt x="7223105" y="1340264"/>
                    </a:lnTo>
                    <a:lnTo>
                      <a:pt x="7319942" y="895610"/>
                    </a:lnTo>
                    <a:cubicBezTo>
                      <a:pt x="6475399" y="78334"/>
                      <a:pt x="755230" y="-748210"/>
                      <a:pt x="0" y="1189052"/>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49" name="Text Box 7"/>
              <p:cNvSpPr txBox="1">
                <a:spLocks noChangeArrowheads="1"/>
              </p:cNvSpPr>
              <p:nvPr/>
            </p:nvSpPr>
            <p:spPr bwMode="auto">
              <a:xfrm rot="21303001">
                <a:off x="2657531" y="4473840"/>
                <a:ext cx="1898485" cy="686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Qualifizierung</a:t>
                </a:r>
                <a:endParaRPr kumimoji="0" lang="de-DE" altLang="de-DE" sz="100" i="0" u="none" strike="noStrike" cap="none" normalizeH="0" baseline="0" dirty="0">
                  <a:ln>
                    <a:noFill/>
                  </a:ln>
                  <a:solidFill>
                    <a:schemeClr val="tx1"/>
                  </a:solidFill>
                  <a:effectLst/>
                  <a:latin typeface="Arial" pitchFamily="34" charset="0"/>
                  <a:cs typeface="Arial" pitchFamily="34" charset="0"/>
                </a:endParaRPr>
              </a:p>
            </p:txBody>
          </p:sp>
        </p:grpSp>
        <p:grpSp>
          <p:nvGrpSpPr>
            <p:cNvPr id="41" name="Gruppieren 40"/>
            <p:cNvGrpSpPr/>
            <p:nvPr/>
          </p:nvGrpSpPr>
          <p:grpSpPr>
            <a:xfrm>
              <a:off x="6275934" y="951329"/>
              <a:ext cx="1018870" cy="1532948"/>
              <a:chOff x="6275934" y="951329"/>
              <a:chExt cx="1018870" cy="1532948"/>
            </a:xfrm>
          </p:grpSpPr>
          <p:sp>
            <p:nvSpPr>
              <p:cNvPr id="46" name="Freeform 9"/>
              <p:cNvSpPr>
                <a:spLocks/>
              </p:cNvSpPr>
              <p:nvPr/>
            </p:nvSpPr>
            <p:spPr bwMode="auto">
              <a:xfrm rot="756605">
                <a:off x="6275934" y="951329"/>
                <a:ext cx="944192" cy="1532948"/>
              </a:xfrm>
              <a:custGeom>
                <a:avLst/>
                <a:gdLst>
                  <a:gd name="T0" fmla="*/ 31531 w 1166648"/>
                  <a:gd name="T1" fmla="*/ 1355835 h 1450428"/>
                  <a:gd name="T2" fmla="*/ 567558 w 1166648"/>
                  <a:gd name="T3" fmla="*/ 1056290 h 1450428"/>
                  <a:gd name="T4" fmla="*/ 1087821 w 1166648"/>
                  <a:gd name="T5" fmla="*/ 1450428 h 1450428"/>
                  <a:gd name="T6" fmla="*/ 1166648 w 1166648"/>
                  <a:gd name="T7" fmla="*/ 457200 h 1450428"/>
                  <a:gd name="T8" fmla="*/ 599090 w 1166648"/>
                  <a:gd name="T9" fmla="*/ 0 h 1450428"/>
                  <a:gd name="T10" fmla="*/ 0 w 1166648"/>
                  <a:gd name="T11" fmla="*/ 457200 h 1450428"/>
                  <a:gd name="T12" fmla="*/ 31531 w 1166648"/>
                  <a:gd name="T13" fmla="*/ 1355835 h 1450428"/>
                  <a:gd name="connsiteX0" fmla="*/ 31531 w 1386311"/>
                  <a:gd name="connsiteY0" fmla="*/ 1355835 h 1450428"/>
                  <a:gd name="connsiteX1" fmla="*/ 567558 w 1386311"/>
                  <a:gd name="connsiteY1" fmla="*/ 1056290 h 1450428"/>
                  <a:gd name="connsiteX2" fmla="*/ 1087821 w 1386311"/>
                  <a:gd name="connsiteY2" fmla="*/ 1450428 h 1450428"/>
                  <a:gd name="connsiteX3" fmla="*/ 1386312 w 1386311"/>
                  <a:gd name="connsiteY3" fmla="*/ 441178 h 1450428"/>
                  <a:gd name="connsiteX4" fmla="*/ 599090 w 1386311"/>
                  <a:gd name="connsiteY4" fmla="*/ 0 h 1450428"/>
                  <a:gd name="connsiteX5" fmla="*/ 0 w 1386311"/>
                  <a:gd name="connsiteY5" fmla="*/ 457200 h 1450428"/>
                  <a:gd name="connsiteX6" fmla="*/ 31531 w 1386311"/>
                  <a:gd name="connsiteY6" fmla="*/ 1355835 h 1450428"/>
                  <a:gd name="connsiteX0" fmla="*/ 31531 w 1386312"/>
                  <a:gd name="connsiteY0" fmla="*/ 1620488 h 1715081"/>
                  <a:gd name="connsiteX1" fmla="*/ 567558 w 1386312"/>
                  <a:gd name="connsiteY1" fmla="*/ 1320943 h 1715081"/>
                  <a:gd name="connsiteX2" fmla="*/ 1087821 w 1386312"/>
                  <a:gd name="connsiteY2" fmla="*/ 1715081 h 1715081"/>
                  <a:gd name="connsiteX3" fmla="*/ 1386312 w 1386312"/>
                  <a:gd name="connsiteY3" fmla="*/ 705831 h 1715081"/>
                  <a:gd name="connsiteX4" fmla="*/ 870764 w 1386312"/>
                  <a:gd name="connsiteY4" fmla="*/ 1 h 1715081"/>
                  <a:gd name="connsiteX5" fmla="*/ 0 w 1386312"/>
                  <a:gd name="connsiteY5" fmla="*/ 721853 h 1715081"/>
                  <a:gd name="connsiteX6" fmla="*/ 31531 w 1386312"/>
                  <a:gd name="connsiteY6" fmla="*/ 1620488 h 1715081"/>
                  <a:gd name="connsiteX0" fmla="*/ 0 w 1354781"/>
                  <a:gd name="connsiteY0" fmla="*/ 1620487 h 1715080"/>
                  <a:gd name="connsiteX1" fmla="*/ 536027 w 1354781"/>
                  <a:gd name="connsiteY1" fmla="*/ 1320942 h 1715080"/>
                  <a:gd name="connsiteX2" fmla="*/ 1056290 w 1354781"/>
                  <a:gd name="connsiteY2" fmla="*/ 1715080 h 1715080"/>
                  <a:gd name="connsiteX3" fmla="*/ 1354781 w 1354781"/>
                  <a:gd name="connsiteY3" fmla="*/ 705830 h 1715080"/>
                  <a:gd name="connsiteX4" fmla="*/ 839233 w 1354781"/>
                  <a:gd name="connsiteY4" fmla="*/ 0 h 1715080"/>
                  <a:gd name="connsiteX5" fmla="*/ 118712 w 1354781"/>
                  <a:gd name="connsiteY5" fmla="*/ 616252 h 1715080"/>
                  <a:gd name="connsiteX6" fmla="*/ 0 w 1354781"/>
                  <a:gd name="connsiteY6" fmla="*/ 1620487 h 1715080"/>
                  <a:gd name="connsiteX0" fmla="*/ 0 w 1290561"/>
                  <a:gd name="connsiteY0" fmla="*/ 1621976 h 1715080"/>
                  <a:gd name="connsiteX1" fmla="*/ 471807 w 1290561"/>
                  <a:gd name="connsiteY1" fmla="*/ 1320942 h 1715080"/>
                  <a:gd name="connsiteX2" fmla="*/ 992070 w 1290561"/>
                  <a:gd name="connsiteY2" fmla="*/ 1715080 h 1715080"/>
                  <a:gd name="connsiteX3" fmla="*/ 1290561 w 1290561"/>
                  <a:gd name="connsiteY3" fmla="*/ 705830 h 1715080"/>
                  <a:gd name="connsiteX4" fmla="*/ 775013 w 1290561"/>
                  <a:gd name="connsiteY4" fmla="*/ 0 h 1715080"/>
                  <a:gd name="connsiteX5" fmla="*/ 54492 w 1290561"/>
                  <a:gd name="connsiteY5" fmla="*/ 616252 h 1715080"/>
                  <a:gd name="connsiteX6" fmla="*/ 0 w 1290561"/>
                  <a:gd name="connsiteY6" fmla="*/ 1621976 h 1715080"/>
                  <a:gd name="connsiteX0" fmla="*/ 0 w 1305767"/>
                  <a:gd name="connsiteY0" fmla="*/ 1624647 h 1715080"/>
                  <a:gd name="connsiteX1" fmla="*/ 487013 w 1305767"/>
                  <a:gd name="connsiteY1" fmla="*/ 1320942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15080"/>
                  <a:gd name="connsiteX1" fmla="*/ 473609 w 1305767"/>
                  <a:gd name="connsiteY1" fmla="*/ 1385988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23096"/>
                  <a:gd name="connsiteX1" fmla="*/ 473609 w 1305767"/>
                  <a:gd name="connsiteY1" fmla="*/ 1385988 h 1723096"/>
                  <a:gd name="connsiteX2" fmla="*/ 961663 w 1305767"/>
                  <a:gd name="connsiteY2" fmla="*/ 1723095 h 1723096"/>
                  <a:gd name="connsiteX3" fmla="*/ 1305767 w 1305767"/>
                  <a:gd name="connsiteY3" fmla="*/ 705830 h 1723096"/>
                  <a:gd name="connsiteX4" fmla="*/ 790219 w 1305767"/>
                  <a:gd name="connsiteY4" fmla="*/ 0 h 1723096"/>
                  <a:gd name="connsiteX5" fmla="*/ 69698 w 1305767"/>
                  <a:gd name="connsiteY5" fmla="*/ 616252 h 1723096"/>
                  <a:gd name="connsiteX6" fmla="*/ 0 w 1305767"/>
                  <a:gd name="connsiteY6" fmla="*/ 1624647 h 1723096"/>
                  <a:gd name="connsiteX0" fmla="*/ 0 w 1351380"/>
                  <a:gd name="connsiteY0" fmla="*/ 1632661 h 1723095"/>
                  <a:gd name="connsiteX1" fmla="*/ 519222 w 1351380"/>
                  <a:gd name="connsiteY1" fmla="*/ 1385988 h 1723095"/>
                  <a:gd name="connsiteX2" fmla="*/ 1007276 w 1351380"/>
                  <a:gd name="connsiteY2" fmla="*/ 1723095 h 1723095"/>
                  <a:gd name="connsiteX3" fmla="*/ 1351380 w 1351380"/>
                  <a:gd name="connsiteY3" fmla="*/ 705830 h 1723095"/>
                  <a:gd name="connsiteX4" fmla="*/ 835832 w 1351380"/>
                  <a:gd name="connsiteY4" fmla="*/ 0 h 1723095"/>
                  <a:gd name="connsiteX5" fmla="*/ 115311 w 1351380"/>
                  <a:gd name="connsiteY5" fmla="*/ 616252 h 1723095"/>
                  <a:gd name="connsiteX6" fmla="*/ 0 w 1351380"/>
                  <a:gd name="connsiteY6" fmla="*/ 1632661 h 172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380" h="1723095">
                    <a:moveTo>
                      <a:pt x="0" y="1632661"/>
                    </a:moveTo>
                    <a:lnTo>
                      <a:pt x="519222" y="1385988"/>
                    </a:lnTo>
                    <a:lnTo>
                      <a:pt x="1007276" y="1723095"/>
                    </a:lnTo>
                    <a:lnTo>
                      <a:pt x="1351380" y="705830"/>
                    </a:lnTo>
                    <a:lnTo>
                      <a:pt x="835832" y="0"/>
                    </a:lnTo>
                    <a:lnTo>
                      <a:pt x="115311" y="616252"/>
                    </a:lnTo>
                    <a:lnTo>
                      <a:pt x="0" y="1632661"/>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47" name="Text Box 10"/>
              <p:cNvSpPr txBox="1">
                <a:spLocks noChangeArrowheads="1"/>
              </p:cNvSpPr>
              <p:nvPr/>
            </p:nvSpPr>
            <p:spPr bwMode="auto">
              <a:xfrm rot="17744282">
                <a:off x="6423985" y="1471296"/>
                <a:ext cx="983494" cy="7581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 Refl.</a:t>
                </a:r>
                <a:endParaRPr kumimoji="0" lang="de-DE" altLang="de-DE" sz="100" i="0" u="none" strike="noStrike" cap="none" normalizeH="0" baseline="0" dirty="0">
                  <a:ln>
                    <a:noFill/>
                  </a:ln>
                  <a:solidFill>
                    <a:schemeClr val="tx1"/>
                  </a:solidFill>
                  <a:effectLst/>
                  <a:latin typeface="Arial" pitchFamily="34" charset="0"/>
                  <a:cs typeface="Arial" pitchFamily="34" charset="0"/>
                </a:endParaRPr>
              </a:p>
            </p:txBody>
          </p:sp>
        </p:grpSp>
        <p:grpSp>
          <p:nvGrpSpPr>
            <p:cNvPr id="42" name="Gruppieren 41"/>
            <p:cNvGrpSpPr/>
            <p:nvPr/>
          </p:nvGrpSpPr>
          <p:grpSpPr>
            <a:xfrm>
              <a:off x="4713546" y="2210718"/>
              <a:ext cx="2495837" cy="3698328"/>
              <a:chOff x="4713546" y="2210718"/>
              <a:chExt cx="2495837" cy="3698328"/>
            </a:xfrm>
          </p:grpSpPr>
          <p:sp>
            <p:nvSpPr>
              <p:cNvPr id="44" name="Freeform 3"/>
              <p:cNvSpPr>
                <a:spLocks/>
              </p:cNvSpPr>
              <p:nvPr/>
            </p:nvSpPr>
            <p:spPr bwMode="auto">
              <a:xfrm>
                <a:off x="4713546" y="2210718"/>
                <a:ext cx="2495837" cy="3698328"/>
              </a:xfrm>
              <a:custGeom>
                <a:avLst/>
                <a:gdLst>
                  <a:gd name="T0" fmla="*/ 2688687 w 3507552"/>
                  <a:gd name="T1" fmla="*/ 4323516 h 6038193"/>
                  <a:gd name="T2" fmla="*/ 2907051 w 3507552"/>
                  <a:gd name="T3" fmla="*/ 4773892 h 6038193"/>
                  <a:gd name="T4" fmla="*/ 3507552 w 3507552"/>
                  <a:gd name="T5" fmla="*/ 4678358 h 6038193"/>
                  <a:gd name="T6" fmla="*/ 212795 w 3507552"/>
                  <a:gd name="T7" fmla="*/ 4146331 h 6038193"/>
                  <a:gd name="T8" fmla="*/ 2230781 w 3507552"/>
                  <a:gd name="T9" fmla="*/ 141889 h 6038193"/>
                  <a:gd name="T10" fmla="*/ 2766808 w 3507552"/>
                  <a:gd name="T11" fmla="*/ 0 h 6038193"/>
                  <a:gd name="T12" fmla="*/ 3176712 w 3507552"/>
                  <a:gd name="T13" fmla="*/ 457200 h 6038193"/>
                  <a:gd name="T14" fmla="*/ 1079898 w 3507552"/>
                  <a:gd name="T15" fmla="*/ 3767958 h 6038193"/>
                  <a:gd name="T16" fmla="*/ 2688687 w 3507552"/>
                  <a:gd name="T17" fmla="*/ 4323516 h 6038193"/>
                  <a:gd name="connsiteX0" fmla="*/ 2544580 w 3312122"/>
                  <a:gd name="connsiteY0" fmla="*/ 4192128 h 5312932"/>
                  <a:gd name="connsiteX1" fmla="*/ 2711621 w 3312122"/>
                  <a:gd name="connsiteY1" fmla="*/ 4773892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4580 w 3312122"/>
                  <a:gd name="connsiteY0" fmla="*/ 4192128 h 5312932"/>
                  <a:gd name="connsiteX1" fmla="*/ 3096545 w 3312122"/>
                  <a:gd name="connsiteY1" fmla="*/ 4236395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1531 w 3180764"/>
                  <a:gd name="connsiteY0" fmla="*/ 4192128 h 4642871"/>
                  <a:gd name="connsiteX1" fmla="*/ 3093496 w 3180764"/>
                  <a:gd name="connsiteY1" fmla="*/ 4236395 h 4642871"/>
                  <a:gd name="connsiteX2" fmla="*/ 3180764 w 3180764"/>
                  <a:gd name="connsiteY2" fmla="*/ 3675029 h 4642871"/>
                  <a:gd name="connsiteX3" fmla="*/ 14316 w 3180764"/>
                  <a:gd name="connsiteY3" fmla="*/ 4146331 h 4642871"/>
                  <a:gd name="connsiteX4" fmla="*/ 2032302 w 3180764"/>
                  <a:gd name="connsiteY4" fmla="*/ 141889 h 4642871"/>
                  <a:gd name="connsiteX5" fmla="*/ 2568329 w 3180764"/>
                  <a:gd name="connsiteY5" fmla="*/ 0 h 4642871"/>
                  <a:gd name="connsiteX6" fmla="*/ 2978233 w 3180764"/>
                  <a:gd name="connsiteY6" fmla="*/ 457200 h 4642871"/>
                  <a:gd name="connsiteX7" fmla="*/ 881419 w 3180764"/>
                  <a:gd name="connsiteY7" fmla="*/ 3767958 h 4642871"/>
                  <a:gd name="connsiteX8" fmla="*/ 2541531 w 3180764"/>
                  <a:gd name="connsiteY8" fmla="*/ 4192128 h 4642871"/>
                  <a:gd name="connsiteX0" fmla="*/ 2541531 w 3299560"/>
                  <a:gd name="connsiteY0" fmla="*/ 4192128 h 4905639"/>
                  <a:gd name="connsiteX1" fmla="*/ 3093496 w 3299560"/>
                  <a:gd name="connsiteY1" fmla="*/ 4236395 h 4905639"/>
                  <a:gd name="connsiteX2" fmla="*/ 3180764 w 3299560"/>
                  <a:gd name="connsiteY2" fmla="*/ 3675029 h 4905639"/>
                  <a:gd name="connsiteX3" fmla="*/ 14316 w 3299560"/>
                  <a:gd name="connsiteY3" fmla="*/ 4146331 h 4905639"/>
                  <a:gd name="connsiteX4" fmla="*/ 2032302 w 3299560"/>
                  <a:gd name="connsiteY4" fmla="*/ 141889 h 4905639"/>
                  <a:gd name="connsiteX5" fmla="*/ 2568329 w 3299560"/>
                  <a:gd name="connsiteY5" fmla="*/ 0 h 4905639"/>
                  <a:gd name="connsiteX6" fmla="*/ 2978233 w 3299560"/>
                  <a:gd name="connsiteY6" fmla="*/ 457200 h 4905639"/>
                  <a:gd name="connsiteX7" fmla="*/ 881419 w 3299560"/>
                  <a:gd name="connsiteY7" fmla="*/ 3767958 h 4905639"/>
                  <a:gd name="connsiteX8" fmla="*/ 2541531 w 3299560"/>
                  <a:gd name="connsiteY8" fmla="*/ 4192128 h 4905639"/>
                  <a:gd name="connsiteX0" fmla="*/ 2532707 w 3288757"/>
                  <a:gd name="connsiteY0" fmla="*/ 4192128 h 5014456"/>
                  <a:gd name="connsiteX1" fmla="*/ 3084672 w 3288757"/>
                  <a:gd name="connsiteY1" fmla="*/ 4236395 h 5014456"/>
                  <a:gd name="connsiteX2" fmla="*/ 3171940 w 3288757"/>
                  <a:gd name="connsiteY2" fmla="*/ 3675029 h 5014456"/>
                  <a:gd name="connsiteX3" fmla="*/ 5492 w 3288757"/>
                  <a:gd name="connsiteY3" fmla="*/ 4146331 h 5014456"/>
                  <a:gd name="connsiteX4" fmla="*/ 2023478 w 3288757"/>
                  <a:gd name="connsiteY4" fmla="*/ 141889 h 5014456"/>
                  <a:gd name="connsiteX5" fmla="*/ 2559505 w 3288757"/>
                  <a:gd name="connsiteY5" fmla="*/ 0 h 5014456"/>
                  <a:gd name="connsiteX6" fmla="*/ 2969409 w 3288757"/>
                  <a:gd name="connsiteY6" fmla="*/ 457200 h 5014456"/>
                  <a:gd name="connsiteX7" fmla="*/ 872595 w 3288757"/>
                  <a:gd name="connsiteY7" fmla="*/ 3767958 h 5014456"/>
                  <a:gd name="connsiteX8" fmla="*/ 2532707 w 3288757"/>
                  <a:gd name="connsiteY8" fmla="*/ 4192128 h 5014456"/>
                  <a:gd name="connsiteX0" fmla="*/ 2532707 w 3288756"/>
                  <a:gd name="connsiteY0" fmla="*/ 4192128 h 5014455"/>
                  <a:gd name="connsiteX1" fmla="*/ 3084672 w 3288756"/>
                  <a:gd name="connsiteY1" fmla="*/ 4236395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10333 w 3288756"/>
                  <a:gd name="connsiteY1" fmla="*/ 4200563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68240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68240 h 5014455"/>
                  <a:gd name="connsiteX0" fmla="*/ 2540951 w 3273905"/>
                  <a:gd name="connsiteY0" fmla="*/ 4168240 h 4905638"/>
                  <a:gd name="connsiteX1" fmla="*/ 3144238 w 3273905"/>
                  <a:gd name="connsiteY1" fmla="*/ 4176674 h 4905638"/>
                  <a:gd name="connsiteX2" fmla="*/ 3154523 w 3273905"/>
                  <a:gd name="connsiteY2" fmla="*/ 3675029 h 4905638"/>
                  <a:gd name="connsiteX3" fmla="*/ 13736 w 3273905"/>
                  <a:gd name="connsiteY3" fmla="*/ 4146331 h 4905638"/>
                  <a:gd name="connsiteX4" fmla="*/ 2031722 w 3273905"/>
                  <a:gd name="connsiteY4" fmla="*/ 141889 h 4905638"/>
                  <a:gd name="connsiteX5" fmla="*/ 2567749 w 3273905"/>
                  <a:gd name="connsiteY5" fmla="*/ 0 h 4905638"/>
                  <a:gd name="connsiteX6" fmla="*/ 2977653 w 3273905"/>
                  <a:gd name="connsiteY6" fmla="*/ 457200 h 4905638"/>
                  <a:gd name="connsiteX7" fmla="*/ 880839 w 3273905"/>
                  <a:gd name="connsiteY7" fmla="*/ 3767958 h 4905638"/>
                  <a:gd name="connsiteX8" fmla="*/ 2540951 w 3273905"/>
                  <a:gd name="connsiteY8" fmla="*/ 4168240 h 4905638"/>
                  <a:gd name="connsiteX0" fmla="*/ 2540951 w 3528987"/>
                  <a:gd name="connsiteY0" fmla="*/ 4168240 h 4740330"/>
                  <a:gd name="connsiteX1" fmla="*/ 3144238 w 3528987"/>
                  <a:gd name="connsiteY1" fmla="*/ 4176674 h 4740330"/>
                  <a:gd name="connsiteX2" fmla="*/ 3154523 w 3528987"/>
                  <a:gd name="connsiteY2" fmla="*/ 3675029 h 4740330"/>
                  <a:gd name="connsiteX3" fmla="*/ 13736 w 3528987"/>
                  <a:gd name="connsiteY3" fmla="*/ 4146331 h 4740330"/>
                  <a:gd name="connsiteX4" fmla="*/ 2031722 w 3528987"/>
                  <a:gd name="connsiteY4" fmla="*/ 141889 h 4740330"/>
                  <a:gd name="connsiteX5" fmla="*/ 2567749 w 3528987"/>
                  <a:gd name="connsiteY5" fmla="*/ 0 h 4740330"/>
                  <a:gd name="connsiteX6" fmla="*/ 2977653 w 3528987"/>
                  <a:gd name="connsiteY6" fmla="*/ 457200 h 4740330"/>
                  <a:gd name="connsiteX7" fmla="*/ 880839 w 3528987"/>
                  <a:gd name="connsiteY7" fmla="*/ 3767958 h 4740330"/>
                  <a:gd name="connsiteX8" fmla="*/ 2540951 w 3528987"/>
                  <a:gd name="connsiteY8" fmla="*/ 4168240 h 4740330"/>
                  <a:gd name="connsiteX0" fmla="*/ 2540951 w 3528986"/>
                  <a:gd name="connsiteY0" fmla="*/ 4168240 h 4740330"/>
                  <a:gd name="connsiteX1" fmla="*/ 3144238 w 3528986"/>
                  <a:gd name="connsiteY1" fmla="*/ 4176674 h 4740330"/>
                  <a:gd name="connsiteX2" fmla="*/ 3154523 w 3528986"/>
                  <a:gd name="connsiteY2" fmla="*/ 3675029 h 4740330"/>
                  <a:gd name="connsiteX3" fmla="*/ 13736 w 3528986"/>
                  <a:gd name="connsiteY3" fmla="*/ 4146331 h 4740330"/>
                  <a:gd name="connsiteX4" fmla="*/ 2031722 w 3528986"/>
                  <a:gd name="connsiteY4" fmla="*/ 141889 h 4740330"/>
                  <a:gd name="connsiteX5" fmla="*/ 2567749 w 3528986"/>
                  <a:gd name="connsiteY5" fmla="*/ 0 h 4740330"/>
                  <a:gd name="connsiteX6" fmla="*/ 2977653 w 3528986"/>
                  <a:gd name="connsiteY6" fmla="*/ 457200 h 4740330"/>
                  <a:gd name="connsiteX7" fmla="*/ 880839 w 3528986"/>
                  <a:gd name="connsiteY7" fmla="*/ 3767958 h 4740330"/>
                  <a:gd name="connsiteX8" fmla="*/ 2540951 w 3528986"/>
                  <a:gd name="connsiteY8" fmla="*/ 4168240 h 4740330"/>
                  <a:gd name="connsiteX0" fmla="*/ 2529461 w 3510646"/>
                  <a:gd name="connsiteY0" fmla="*/ 4168240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1 w 3510646"/>
                  <a:gd name="connsiteY8" fmla="*/ 4168240 h 4943563"/>
                  <a:gd name="connsiteX0" fmla="*/ 2529462 w 3510646"/>
                  <a:gd name="connsiteY0" fmla="*/ 4156296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2 w 3510646"/>
                  <a:gd name="connsiteY8" fmla="*/ 4156296 h 4943563"/>
                  <a:gd name="connsiteX0" fmla="*/ 2542421 w 3591180"/>
                  <a:gd name="connsiteY0" fmla="*/ 4156296 h 4782347"/>
                  <a:gd name="connsiteX1" fmla="*/ 3145707 w 3591180"/>
                  <a:gd name="connsiteY1" fmla="*/ 4176674 h 4782347"/>
                  <a:gd name="connsiteX2" fmla="*/ 3220147 w 3591180"/>
                  <a:gd name="connsiteY2" fmla="*/ 3746695 h 4782347"/>
                  <a:gd name="connsiteX3" fmla="*/ 15205 w 3591180"/>
                  <a:gd name="connsiteY3" fmla="*/ 4146331 h 4782347"/>
                  <a:gd name="connsiteX4" fmla="*/ 2033191 w 3591180"/>
                  <a:gd name="connsiteY4" fmla="*/ 141889 h 4782347"/>
                  <a:gd name="connsiteX5" fmla="*/ 2569218 w 3591180"/>
                  <a:gd name="connsiteY5" fmla="*/ 0 h 4782347"/>
                  <a:gd name="connsiteX6" fmla="*/ 2979122 w 3591180"/>
                  <a:gd name="connsiteY6" fmla="*/ 457200 h 4782347"/>
                  <a:gd name="connsiteX7" fmla="*/ 882308 w 3591180"/>
                  <a:gd name="connsiteY7" fmla="*/ 3767958 h 4782347"/>
                  <a:gd name="connsiteX8" fmla="*/ 2542421 w 3591180"/>
                  <a:gd name="connsiteY8" fmla="*/ 4156296 h 4782347"/>
                  <a:gd name="connsiteX0" fmla="*/ 2542421 w 3591181"/>
                  <a:gd name="connsiteY0" fmla="*/ 4156296 h 4782346"/>
                  <a:gd name="connsiteX1" fmla="*/ 3132877 w 3591181"/>
                  <a:gd name="connsiteY1" fmla="*/ 4176675 h 4782346"/>
                  <a:gd name="connsiteX2" fmla="*/ 3220147 w 3591181"/>
                  <a:gd name="connsiteY2" fmla="*/ 3746695 h 4782346"/>
                  <a:gd name="connsiteX3" fmla="*/ 15205 w 3591181"/>
                  <a:gd name="connsiteY3" fmla="*/ 4146331 h 4782346"/>
                  <a:gd name="connsiteX4" fmla="*/ 2033191 w 3591181"/>
                  <a:gd name="connsiteY4" fmla="*/ 141889 h 4782346"/>
                  <a:gd name="connsiteX5" fmla="*/ 2569218 w 3591181"/>
                  <a:gd name="connsiteY5" fmla="*/ 0 h 4782346"/>
                  <a:gd name="connsiteX6" fmla="*/ 2979122 w 3591181"/>
                  <a:gd name="connsiteY6" fmla="*/ 457200 h 4782346"/>
                  <a:gd name="connsiteX7" fmla="*/ 882308 w 3591181"/>
                  <a:gd name="connsiteY7" fmla="*/ 3767958 h 4782346"/>
                  <a:gd name="connsiteX8" fmla="*/ 2542421 w 3591181"/>
                  <a:gd name="connsiteY8" fmla="*/ 4156296 h 4782346"/>
                  <a:gd name="connsiteX0" fmla="*/ 2542421 w 3591182"/>
                  <a:gd name="connsiteY0" fmla="*/ 4156296 h 4774805"/>
                  <a:gd name="connsiteX1" fmla="*/ 3132877 w 3591182"/>
                  <a:gd name="connsiteY1" fmla="*/ 4176675 h 4774805"/>
                  <a:gd name="connsiteX2" fmla="*/ 3220148 w 3591182"/>
                  <a:gd name="connsiteY2" fmla="*/ 3734004 h 4774805"/>
                  <a:gd name="connsiteX3" fmla="*/ 15205 w 3591182"/>
                  <a:gd name="connsiteY3" fmla="*/ 4146331 h 4774805"/>
                  <a:gd name="connsiteX4" fmla="*/ 2033191 w 3591182"/>
                  <a:gd name="connsiteY4" fmla="*/ 141889 h 4774805"/>
                  <a:gd name="connsiteX5" fmla="*/ 2569218 w 3591182"/>
                  <a:gd name="connsiteY5" fmla="*/ 0 h 4774805"/>
                  <a:gd name="connsiteX6" fmla="*/ 2979122 w 3591182"/>
                  <a:gd name="connsiteY6" fmla="*/ 457200 h 4774805"/>
                  <a:gd name="connsiteX7" fmla="*/ 882308 w 3591182"/>
                  <a:gd name="connsiteY7" fmla="*/ 3767958 h 4774805"/>
                  <a:gd name="connsiteX8" fmla="*/ 2542421 w 3591182"/>
                  <a:gd name="connsiteY8" fmla="*/ 4156296 h 4774805"/>
                  <a:gd name="connsiteX0" fmla="*/ 2542421 w 3591183"/>
                  <a:gd name="connsiteY0" fmla="*/ 4156296 h 4748752"/>
                  <a:gd name="connsiteX1" fmla="*/ 3132877 w 3591183"/>
                  <a:gd name="connsiteY1" fmla="*/ 4176675 h 4748752"/>
                  <a:gd name="connsiteX2" fmla="*/ 3220149 w 3591183"/>
                  <a:gd name="connsiteY2" fmla="*/ 3689587 h 4748752"/>
                  <a:gd name="connsiteX3" fmla="*/ 15205 w 3591183"/>
                  <a:gd name="connsiteY3" fmla="*/ 4146331 h 4748752"/>
                  <a:gd name="connsiteX4" fmla="*/ 2033191 w 3591183"/>
                  <a:gd name="connsiteY4" fmla="*/ 141889 h 4748752"/>
                  <a:gd name="connsiteX5" fmla="*/ 2569218 w 3591183"/>
                  <a:gd name="connsiteY5" fmla="*/ 0 h 4748752"/>
                  <a:gd name="connsiteX6" fmla="*/ 2979122 w 3591183"/>
                  <a:gd name="connsiteY6" fmla="*/ 457200 h 4748752"/>
                  <a:gd name="connsiteX7" fmla="*/ 882308 w 3591183"/>
                  <a:gd name="connsiteY7" fmla="*/ 3767958 h 4748752"/>
                  <a:gd name="connsiteX8" fmla="*/ 2542421 w 3591183"/>
                  <a:gd name="connsiteY8" fmla="*/ 4156296 h 4748752"/>
                  <a:gd name="connsiteX0" fmla="*/ 2542421 w 3591183"/>
                  <a:gd name="connsiteY0" fmla="*/ 4156296 h 4759853"/>
                  <a:gd name="connsiteX1" fmla="*/ 3132877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56296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30151 w 3572184"/>
                  <a:gd name="connsiteY0" fmla="*/ 4142759 h 4927571"/>
                  <a:gd name="connsiteX1" fmla="*/ 3113792 w 3572184"/>
                  <a:gd name="connsiteY1" fmla="*/ 4176675 h 4927571"/>
                  <a:gd name="connsiteX2" fmla="*/ 3207880 w 3572184"/>
                  <a:gd name="connsiteY2" fmla="*/ 3708624 h 4927571"/>
                  <a:gd name="connsiteX3" fmla="*/ 2935 w 3572184"/>
                  <a:gd name="connsiteY3" fmla="*/ 4146331 h 4927571"/>
                  <a:gd name="connsiteX4" fmla="*/ 2020921 w 3572184"/>
                  <a:gd name="connsiteY4" fmla="*/ 141889 h 4927571"/>
                  <a:gd name="connsiteX5" fmla="*/ 2556948 w 3572184"/>
                  <a:gd name="connsiteY5" fmla="*/ 0 h 4927571"/>
                  <a:gd name="connsiteX6" fmla="*/ 2966852 w 3572184"/>
                  <a:gd name="connsiteY6" fmla="*/ 457200 h 4927571"/>
                  <a:gd name="connsiteX7" fmla="*/ 870038 w 3572184"/>
                  <a:gd name="connsiteY7" fmla="*/ 3767958 h 4927571"/>
                  <a:gd name="connsiteX8" fmla="*/ 2530151 w 3572184"/>
                  <a:gd name="connsiteY8" fmla="*/ 4142759 h 492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2184" h="4927571">
                    <a:moveTo>
                      <a:pt x="2530151" y="4142759"/>
                    </a:moveTo>
                    <a:lnTo>
                      <a:pt x="3113792" y="4176675"/>
                    </a:lnTo>
                    <a:lnTo>
                      <a:pt x="3207880" y="3708624"/>
                    </a:lnTo>
                    <a:cubicBezTo>
                      <a:pt x="4912701" y="5331235"/>
                      <a:pt x="85284" y="5182729"/>
                      <a:pt x="2935" y="4146331"/>
                    </a:cubicBezTo>
                    <a:cubicBezTo>
                      <a:pt x="-79414" y="3109933"/>
                      <a:pt x="1595252" y="1198179"/>
                      <a:pt x="2020921" y="141889"/>
                    </a:cubicBezTo>
                    <a:lnTo>
                      <a:pt x="2556948" y="0"/>
                    </a:lnTo>
                    <a:lnTo>
                      <a:pt x="2966852" y="457200"/>
                    </a:lnTo>
                    <a:cubicBezTo>
                      <a:pt x="2746135" y="1277007"/>
                      <a:pt x="942822" y="3153698"/>
                      <a:pt x="870038" y="3767958"/>
                    </a:cubicBezTo>
                    <a:cubicBezTo>
                      <a:pt x="797255" y="4382218"/>
                      <a:pt x="2730906" y="4369903"/>
                      <a:pt x="2530151" y="4142759"/>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45" name="Text Box 8"/>
              <p:cNvSpPr txBox="1">
                <a:spLocks noChangeArrowheads="1"/>
              </p:cNvSpPr>
              <p:nvPr/>
            </p:nvSpPr>
            <p:spPr bwMode="auto">
              <a:xfrm rot="18039432">
                <a:off x="4710300" y="3448271"/>
                <a:ext cx="2232886" cy="64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Projektphase</a:t>
                </a:r>
                <a:endParaRPr kumimoji="0" lang="de-DE" altLang="de-DE" sz="800" i="0" u="none" strike="noStrike" cap="none" normalizeH="0" baseline="0" dirty="0">
                  <a:ln>
                    <a:noFill/>
                  </a:ln>
                  <a:solidFill>
                    <a:schemeClr val="tx1"/>
                  </a:solidFill>
                  <a:effectLst/>
                  <a:latin typeface="Arial" pitchFamily="34" charset="0"/>
                  <a:cs typeface="Arial" pitchFamily="34" charset="0"/>
                </a:endParaRPr>
              </a:p>
            </p:txBody>
          </p:sp>
        </p:grpSp>
        <p:sp>
          <p:nvSpPr>
            <p:cNvPr id="43" name="Ellipse 42"/>
            <p:cNvSpPr/>
            <p:nvPr/>
          </p:nvSpPr>
          <p:spPr>
            <a:xfrm>
              <a:off x="6585442" y="5057089"/>
              <a:ext cx="466905" cy="46690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
            </a:p>
          </p:txBody>
        </p:sp>
      </p:grpSp>
      <p:sp>
        <p:nvSpPr>
          <p:cNvPr id="56" name="Rechteck 55"/>
          <p:cNvSpPr/>
          <p:nvPr/>
        </p:nvSpPr>
        <p:spPr>
          <a:xfrm>
            <a:off x="4794055" y="1192380"/>
            <a:ext cx="1920240" cy="5225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Kran</a:t>
            </a:r>
          </a:p>
        </p:txBody>
      </p:sp>
      <p:sp>
        <p:nvSpPr>
          <p:cNvPr id="57" name="Rechteck 56"/>
          <p:cNvSpPr/>
          <p:nvPr/>
        </p:nvSpPr>
        <p:spPr>
          <a:xfrm>
            <a:off x="4794055" y="3314499"/>
            <a:ext cx="1920240" cy="522514"/>
          </a:xfrm>
          <a:prstGeom prst="rect">
            <a:avLst/>
          </a:prstGeom>
          <a:gradFill>
            <a:gsLst>
              <a:gs pos="6000">
                <a:schemeClr val="accent3"/>
              </a:gs>
              <a:gs pos="12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Kresse</a:t>
            </a:r>
          </a:p>
        </p:txBody>
      </p:sp>
      <p:sp>
        <p:nvSpPr>
          <p:cNvPr id="70" name="Rechteck 69"/>
          <p:cNvSpPr/>
          <p:nvPr/>
        </p:nvSpPr>
        <p:spPr>
          <a:xfrm>
            <a:off x="222934" y="1798370"/>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8x</a:t>
            </a:r>
          </a:p>
          <a:p>
            <a:pPr algn="ctr"/>
            <a:r>
              <a:rPr lang="de-DE" dirty="0"/>
              <a:t>(Raum knapp)</a:t>
            </a:r>
          </a:p>
        </p:txBody>
      </p:sp>
      <p:sp>
        <p:nvSpPr>
          <p:cNvPr id="66" name="Rechteck 65"/>
          <p:cNvSpPr/>
          <p:nvPr/>
        </p:nvSpPr>
        <p:spPr>
          <a:xfrm>
            <a:off x="2985515" y="1068285"/>
            <a:ext cx="1299790" cy="594683"/>
          </a:xfrm>
          <a:prstGeom prst="rect">
            <a:avLst/>
          </a:prstGeom>
          <a:solidFill>
            <a:srgbClr val="0070C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Hebel-gesetz</a:t>
            </a:r>
          </a:p>
        </p:txBody>
      </p:sp>
      <p:sp>
        <p:nvSpPr>
          <p:cNvPr id="67" name="Rechteck 66"/>
          <p:cNvSpPr/>
          <p:nvPr/>
        </p:nvSpPr>
        <p:spPr>
          <a:xfrm>
            <a:off x="3825108" y="1879548"/>
            <a:ext cx="1299790" cy="594683"/>
          </a:xfrm>
          <a:prstGeom prst="rect">
            <a:avLst/>
          </a:prstGeom>
          <a:solidFill>
            <a:srgbClr val="0070C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Getriebe 1</a:t>
            </a:r>
          </a:p>
        </p:txBody>
      </p:sp>
      <p:sp>
        <p:nvSpPr>
          <p:cNvPr id="68" name="Rechteck 67"/>
          <p:cNvSpPr/>
          <p:nvPr/>
        </p:nvSpPr>
        <p:spPr>
          <a:xfrm>
            <a:off x="5556606" y="277052"/>
            <a:ext cx="1323230" cy="594683"/>
          </a:xfrm>
          <a:prstGeom prst="rect">
            <a:avLst/>
          </a:prstGeom>
          <a:solidFill>
            <a:srgbClr val="0070C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Schaltung 1</a:t>
            </a:r>
          </a:p>
        </p:txBody>
      </p:sp>
      <p:sp>
        <p:nvSpPr>
          <p:cNvPr id="69" name="Rechteck 68"/>
          <p:cNvSpPr/>
          <p:nvPr/>
        </p:nvSpPr>
        <p:spPr>
          <a:xfrm>
            <a:off x="6879836" y="5139276"/>
            <a:ext cx="1327934" cy="594683"/>
          </a:xfrm>
          <a:prstGeom prst="rect">
            <a:avLst/>
          </a:prstGeom>
          <a:solidFill>
            <a:srgbClr val="0070C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µC 1</a:t>
            </a:r>
          </a:p>
        </p:txBody>
      </p:sp>
      <p:sp>
        <p:nvSpPr>
          <p:cNvPr id="73" name="Rechteck 72"/>
          <p:cNvSpPr/>
          <p:nvPr/>
        </p:nvSpPr>
        <p:spPr>
          <a:xfrm>
            <a:off x="3920401" y="320299"/>
            <a:ext cx="1299790" cy="594683"/>
          </a:xfrm>
          <a:prstGeom prst="rect">
            <a:avLst/>
          </a:prstGeom>
          <a:solidFill>
            <a:srgbClr val="0070C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Statik 1</a:t>
            </a:r>
          </a:p>
        </p:txBody>
      </p:sp>
      <p:sp>
        <p:nvSpPr>
          <p:cNvPr id="74" name="Rechteck 73"/>
          <p:cNvSpPr/>
          <p:nvPr/>
        </p:nvSpPr>
        <p:spPr>
          <a:xfrm>
            <a:off x="7384302" y="1529903"/>
            <a:ext cx="1314204" cy="594683"/>
          </a:xfrm>
          <a:prstGeom prst="rect">
            <a:avLst/>
          </a:prstGeom>
          <a:solidFill>
            <a:srgbClr val="0070C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Löten 1</a:t>
            </a:r>
          </a:p>
        </p:txBody>
      </p:sp>
      <p:sp>
        <p:nvSpPr>
          <p:cNvPr id="75" name="Rechteck 74"/>
          <p:cNvSpPr/>
          <p:nvPr/>
        </p:nvSpPr>
        <p:spPr>
          <a:xfrm>
            <a:off x="222934" y="6067549"/>
            <a:ext cx="1299790" cy="594683"/>
          </a:xfrm>
          <a:prstGeom prst="rect">
            <a:avLst/>
          </a:prstGeom>
          <a:solidFill>
            <a:srgbClr val="0070C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Getriebe 2</a:t>
            </a:r>
          </a:p>
        </p:txBody>
      </p:sp>
      <p:sp>
        <p:nvSpPr>
          <p:cNvPr id="76" name="Rechteck 75"/>
          <p:cNvSpPr/>
          <p:nvPr/>
        </p:nvSpPr>
        <p:spPr>
          <a:xfrm>
            <a:off x="6920070" y="3825657"/>
            <a:ext cx="1299792" cy="594683"/>
          </a:xfrm>
          <a:prstGeom prst="rect">
            <a:avLst/>
          </a:prstGeom>
          <a:solidFill>
            <a:schemeClr val="accent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Tabellen-kalkulation</a:t>
            </a:r>
          </a:p>
        </p:txBody>
      </p:sp>
      <p:sp>
        <p:nvSpPr>
          <p:cNvPr id="77" name="Rechteck 76"/>
          <p:cNvSpPr/>
          <p:nvPr/>
        </p:nvSpPr>
        <p:spPr>
          <a:xfrm>
            <a:off x="6911376" y="2931310"/>
            <a:ext cx="1308486" cy="594683"/>
          </a:xfrm>
          <a:prstGeom prst="rect">
            <a:avLst/>
          </a:prstGeom>
          <a:solidFill>
            <a:schemeClr val="accent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Forschen 1</a:t>
            </a:r>
          </a:p>
        </p:txBody>
      </p:sp>
      <p:sp>
        <p:nvSpPr>
          <p:cNvPr id="78" name="Rechteck 77"/>
          <p:cNvSpPr/>
          <p:nvPr/>
        </p:nvSpPr>
        <p:spPr>
          <a:xfrm>
            <a:off x="7146376" y="676258"/>
            <a:ext cx="1314204" cy="594683"/>
          </a:xfrm>
          <a:prstGeom prst="rect">
            <a:avLst/>
          </a:prstGeom>
          <a:solidFill>
            <a:srgbClr val="0070C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Multimeter 1</a:t>
            </a:r>
          </a:p>
        </p:txBody>
      </p:sp>
      <p:sp>
        <p:nvSpPr>
          <p:cNvPr id="52" name="Rechteck 51"/>
          <p:cNvSpPr/>
          <p:nvPr/>
        </p:nvSpPr>
        <p:spPr>
          <a:xfrm>
            <a:off x="4794055" y="5436618"/>
            <a:ext cx="1920240" cy="522514"/>
          </a:xfrm>
          <a:prstGeom prst="rect">
            <a:avLst/>
          </a:prstGeom>
          <a:gradFill>
            <a:gsLst>
              <a:gs pos="45000">
                <a:schemeClr val="accent3"/>
              </a:gs>
              <a:gs pos="59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Reaktionstest</a:t>
            </a:r>
          </a:p>
        </p:txBody>
      </p:sp>
      <p:sp>
        <p:nvSpPr>
          <p:cNvPr id="53" name="Rechteck 52"/>
          <p:cNvSpPr/>
          <p:nvPr/>
        </p:nvSpPr>
        <p:spPr>
          <a:xfrm>
            <a:off x="5611585" y="2022238"/>
            <a:ext cx="1299791" cy="594683"/>
          </a:xfrm>
          <a:prstGeom prst="rect">
            <a:avLst/>
          </a:prstGeom>
          <a:solidFill>
            <a:srgbClr val="0070C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Technisches Zeichnen 1</a:t>
            </a:r>
          </a:p>
        </p:txBody>
      </p:sp>
    </p:spTree>
    <p:extLst>
      <p:ext uri="{BB962C8B-B14F-4D97-AF65-F5344CB8AC3E}">
        <p14:creationId xmlns:p14="http://schemas.microsoft.com/office/powerpoint/2010/main" val="21758755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hteck 1"/>
          <p:cNvSpPr/>
          <p:nvPr/>
        </p:nvSpPr>
        <p:spPr>
          <a:xfrm>
            <a:off x="222934" y="1790353"/>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8x</a:t>
            </a:r>
          </a:p>
        </p:txBody>
      </p:sp>
      <p:sp>
        <p:nvSpPr>
          <p:cNvPr id="5" name="Rechteck 4"/>
          <p:cNvSpPr/>
          <p:nvPr/>
        </p:nvSpPr>
        <p:spPr>
          <a:xfrm>
            <a:off x="222934" y="2605362"/>
            <a:ext cx="2190016" cy="27100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grpSp>
        <p:nvGrpSpPr>
          <p:cNvPr id="29" name="Gruppieren 28"/>
          <p:cNvGrpSpPr/>
          <p:nvPr/>
        </p:nvGrpSpPr>
        <p:grpSpPr>
          <a:xfrm>
            <a:off x="9840162" y="708975"/>
            <a:ext cx="2848204" cy="2400018"/>
            <a:chOff x="6302708" y="490115"/>
            <a:chExt cx="2226056" cy="1875769"/>
          </a:xfrm>
        </p:grpSpPr>
        <p:sp>
          <p:nvSpPr>
            <p:cNvPr id="30" name="Richtungspfeil 11"/>
            <p:cNvSpPr/>
            <p:nvPr/>
          </p:nvSpPr>
          <p:spPr>
            <a:xfrm rot="16777811">
              <a:off x="5735598" y="1057225"/>
              <a:ext cx="1572381" cy="438162"/>
            </a:xfrm>
            <a:prstGeom prst="homePlate">
              <a:avLst>
                <a:gd name="adj" fmla="val 6463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31" name="Richtungspfeil 12"/>
            <p:cNvSpPr/>
            <p:nvPr/>
          </p:nvSpPr>
          <p:spPr>
            <a:xfrm rot="16777811">
              <a:off x="6328162" y="1157769"/>
              <a:ext cx="1572380" cy="438162"/>
            </a:xfrm>
            <a:prstGeom prst="homePlate">
              <a:avLst>
                <a:gd name="adj" fmla="val 64634"/>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dirty="0"/>
            </a:p>
          </p:txBody>
        </p:sp>
        <p:sp>
          <p:nvSpPr>
            <p:cNvPr id="32" name="Richtungspfeil 13"/>
            <p:cNvSpPr/>
            <p:nvPr/>
          </p:nvSpPr>
          <p:spPr>
            <a:xfrm rot="16777811">
              <a:off x="6928011" y="1262622"/>
              <a:ext cx="1572381" cy="438162"/>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33" name="Richtungspfeil 43"/>
            <p:cNvSpPr/>
            <p:nvPr/>
          </p:nvSpPr>
          <p:spPr>
            <a:xfrm rot="16777811">
              <a:off x="7525006" y="1362126"/>
              <a:ext cx="1569353" cy="438163"/>
            </a:xfrm>
            <a:prstGeom prst="homePlate">
              <a:avLst>
                <a:gd name="adj" fmla="val 64634"/>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34" name="Textfeld 33"/>
            <p:cNvSpPr txBox="1"/>
            <p:nvPr/>
          </p:nvSpPr>
          <p:spPr>
            <a:xfrm rot="16777811">
              <a:off x="6623151" y="1353925"/>
              <a:ext cx="954622" cy="288657"/>
            </a:xfrm>
            <a:prstGeom prst="rect">
              <a:avLst/>
            </a:prstGeom>
            <a:noFill/>
            <a:ln>
              <a:noFill/>
            </a:ln>
          </p:spPr>
          <p:txBody>
            <a:bodyPr wrap="none" rtlCol="0">
              <a:spAutoFit/>
            </a:bodyPr>
            <a:lstStyle/>
            <a:p>
              <a:r>
                <a:rPr lang="de-DE" b="1" dirty="0">
                  <a:solidFill>
                    <a:schemeClr val="bg1"/>
                  </a:solidFill>
                </a:rPr>
                <a:t>Entwickeln</a:t>
              </a:r>
            </a:p>
          </p:txBody>
        </p:sp>
        <p:sp>
          <p:nvSpPr>
            <p:cNvPr id="35" name="Textfeld 34"/>
            <p:cNvSpPr txBox="1"/>
            <p:nvPr/>
          </p:nvSpPr>
          <p:spPr>
            <a:xfrm rot="16777811">
              <a:off x="6094431" y="1252172"/>
              <a:ext cx="812699" cy="288657"/>
            </a:xfrm>
            <a:prstGeom prst="rect">
              <a:avLst/>
            </a:prstGeom>
            <a:noFill/>
            <a:ln>
              <a:noFill/>
            </a:ln>
          </p:spPr>
          <p:txBody>
            <a:bodyPr wrap="none" rtlCol="0">
              <a:spAutoFit/>
            </a:bodyPr>
            <a:lstStyle/>
            <a:p>
              <a:r>
                <a:rPr lang="de-DE" b="1" dirty="0">
                  <a:solidFill>
                    <a:schemeClr val="bg1"/>
                  </a:solidFill>
                </a:rPr>
                <a:t>Forschen</a:t>
              </a:r>
            </a:p>
          </p:txBody>
        </p:sp>
        <p:sp>
          <p:nvSpPr>
            <p:cNvPr id="36" name="Textfeld 35"/>
            <p:cNvSpPr txBox="1"/>
            <p:nvPr/>
          </p:nvSpPr>
          <p:spPr>
            <a:xfrm rot="16777811">
              <a:off x="7152944" y="1455914"/>
              <a:ext cx="1097146" cy="288657"/>
            </a:xfrm>
            <a:prstGeom prst="rect">
              <a:avLst/>
            </a:prstGeom>
            <a:noFill/>
            <a:ln>
              <a:noFill/>
            </a:ln>
          </p:spPr>
          <p:txBody>
            <a:bodyPr wrap="none" rtlCol="0">
              <a:spAutoFit/>
            </a:bodyPr>
            <a:lstStyle/>
            <a:p>
              <a:r>
                <a:rPr lang="de-DE" b="1" dirty="0">
                  <a:solidFill>
                    <a:schemeClr val="bg1"/>
                  </a:solidFill>
                </a:rPr>
                <a:t>Organisation</a:t>
              </a:r>
            </a:p>
          </p:txBody>
        </p:sp>
        <p:sp>
          <p:nvSpPr>
            <p:cNvPr id="37" name="Textfeld 36"/>
            <p:cNvSpPr txBox="1"/>
            <p:nvPr/>
          </p:nvSpPr>
          <p:spPr>
            <a:xfrm rot="16777811">
              <a:off x="7795692" y="1544420"/>
              <a:ext cx="998872" cy="288657"/>
            </a:xfrm>
            <a:prstGeom prst="rect">
              <a:avLst/>
            </a:prstGeom>
            <a:noFill/>
            <a:ln>
              <a:noFill/>
            </a:ln>
          </p:spPr>
          <p:txBody>
            <a:bodyPr wrap="none" rtlCol="0">
              <a:spAutoFit/>
            </a:bodyPr>
            <a:lstStyle/>
            <a:p>
              <a:r>
                <a:rPr lang="de-DE" b="1" dirty="0">
                  <a:solidFill>
                    <a:schemeClr val="bg1"/>
                  </a:solidFill>
                </a:rPr>
                <a:t>Mündigkeit</a:t>
              </a:r>
            </a:p>
          </p:txBody>
        </p:sp>
      </p:grpSp>
      <p:grpSp>
        <p:nvGrpSpPr>
          <p:cNvPr id="38" name="Gruppieren 37"/>
          <p:cNvGrpSpPr/>
          <p:nvPr/>
        </p:nvGrpSpPr>
        <p:grpSpPr>
          <a:xfrm>
            <a:off x="-2886890" y="2478086"/>
            <a:ext cx="2283024" cy="2078113"/>
            <a:chOff x="1441569" y="951329"/>
            <a:chExt cx="5853235" cy="5327883"/>
          </a:xfrm>
        </p:grpSpPr>
        <p:grpSp>
          <p:nvGrpSpPr>
            <p:cNvPr id="39" name="Gruppieren 38"/>
            <p:cNvGrpSpPr/>
            <p:nvPr/>
          </p:nvGrpSpPr>
          <p:grpSpPr>
            <a:xfrm>
              <a:off x="1441569" y="5088279"/>
              <a:ext cx="990631" cy="1190933"/>
              <a:chOff x="1441569" y="5088279"/>
              <a:chExt cx="990631" cy="1190933"/>
            </a:xfrm>
          </p:grpSpPr>
          <p:sp>
            <p:nvSpPr>
              <p:cNvPr id="50" name="Freeform 4"/>
              <p:cNvSpPr>
                <a:spLocks/>
              </p:cNvSpPr>
              <p:nvPr/>
            </p:nvSpPr>
            <p:spPr bwMode="auto">
              <a:xfrm>
                <a:off x="1441569" y="5088279"/>
                <a:ext cx="970013" cy="1190933"/>
              </a:xfrm>
              <a:custGeom>
                <a:avLst/>
                <a:gdLst>
                  <a:gd name="T0" fmla="*/ 0 w 1185797"/>
                  <a:gd name="T1" fmla="*/ 1182414 h 1418897"/>
                  <a:gd name="T2" fmla="*/ 299544 w 1185797"/>
                  <a:gd name="T3" fmla="*/ 189186 h 1418897"/>
                  <a:gd name="T4" fmla="*/ 914400 w 1185797"/>
                  <a:gd name="T5" fmla="*/ 0 h 1418897"/>
                  <a:gd name="T6" fmla="*/ 1185797 w 1185797"/>
                  <a:gd name="T7" fmla="*/ 406813 h 1418897"/>
                  <a:gd name="T8" fmla="*/ 1008993 w 1185797"/>
                  <a:gd name="T9" fmla="*/ 1418897 h 1418897"/>
                  <a:gd name="T10" fmla="*/ 0 w 1185797"/>
                  <a:gd name="T11" fmla="*/ 1182414 h 1418897"/>
                  <a:gd name="connsiteX0" fmla="*/ 0 w 1357180"/>
                  <a:gd name="connsiteY0" fmla="*/ 1153407 h 1418897"/>
                  <a:gd name="connsiteX1" fmla="*/ 470927 w 1357180"/>
                  <a:gd name="connsiteY1" fmla="*/ 189186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153407 h 1418897"/>
                  <a:gd name="connsiteX1" fmla="*/ 564408 w 1357180"/>
                  <a:gd name="connsiteY1" fmla="*/ 73154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269438 h 1534928"/>
                  <a:gd name="connsiteX1" fmla="*/ 564408 w 1357180"/>
                  <a:gd name="connsiteY1" fmla="*/ 189185 h 1534928"/>
                  <a:gd name="connsiteX2" fmla="*/ 1210426 w 1357180"/>
                  <a:gd name="connsiteY2" fmla="*/ 0 h 1534928"/>
                  <a:gd name="connsiteX3" fmla="*/ 1357180 w 1357180"/>
                  <a:gd name="connsiteY3" fmla="*/ 522844 h 1534928"/>
                  <a:gd name="connsiteX4" fmla="*/ 1180376 w 1357180"/>
                  <a:gd name="connsiteY4" fmla="*/ 1534928 h 1534928"/>
                  <a:gd name="connsiteX5" fmla="*/ 0 w 1357180"/>
                  <a:gd name="connsiteY5" fmla="*/ 1269438 h 1534928"/>
                  <a:gd name="connsiteX0" fmla="*/ 0 w 1388340"/>
                  <a:gd name="connsiteY0" fmla="*/ 1269438 h 1534928"/>
                  <a:gd name="connsiteX1" fmla="*/ 564408 w 1388340"/>
                  <a:gd name="connsiteY1" fmla="*/ 189185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269438 h 1534928"/>
                  <a:gd name="connsiteX1" fmla="*/ 564408 w 1388340"/>
                  <a:gd name="connsiteY1" fmla="*/ 137341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321282 h 1586772"/>
                  <a:gd name="connsiteX1" fmla="*/ 564408 w 1388340"/>
                  <a:gd name="connsiteY1" fmla="*/ 189185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44875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25342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8340" h="1586772">
                    <a:moveTo>
                      <a:pt x="0" y="1321282"/>
                    </a:moveTo>
                    <a:lnTo>
                      <a:pt x="525342" y="189186"/>
                    </a:lnTo>
                    <a:lnTo>
                      <a:pt x="1210426" y="0"/>
                    </a:lnTo>
                    <a:lnTo>
                      <a:pt x="1388340" y="458657"/>
                    </a:lnTo>
                    <a:lnTo>
                      <a:pt x="1180376" y="1586772"/>
                    </a:lnTo>
                    <a:lnTo>
                      <a:pt x="0" y="1321282"/>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51" name="Text Box 6"/>
              <p:cNvSpPr txBox="1">
                <a:spLocks noChangeArrowheads="1"/>
              </p:cNvSpPr>
              <p:nvPr/>
            </p:nvSpPr>
            <p:spPr bwMode="auto">
              <a:xfrm rot="17282728">
                <a:off x="1613265" y="5336329"/>
                <a:ext cx="771943" cy="8659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Aus-blick</a:t>
                </a:r>
                <a:endParaRPr kumimoji="0" lang="de-DE" altLang="de-DE" sz="800" i="0" u="none" strike="noStrike" cap="none" normalizeH="0" baseline="0" dirty="0">
                  <a:ln>
                    <a:noFill/>
                  </a:ln>
                  <a:solidFill>
                    <a:schemeClr val="tx1"/>
                  </a:solidFill>
                  <a:effectLst/>
                  <a:latin typeface="Arial" pitchFamily="34" charset="0"/>
                  <a:cs typeface="Arial" pitchFamily="34" charset="0"/>
                </a:endParaRPr>
              </a:p>
            </p:txBody>
          </p:sp>
        </p:grpSp>
        <p:grpSp>
          <p:nvGrpSpPr>
            <p:cNvPr id="40" name="Gruppieren 39"/>
            <p:cNvGrpSpPr/>
            <p:nvPr/>
          </p:nvGrpSpPr>
          <p:grpSpPr>
            <a:xfrm>
              <a:off x="1814661" y="4310015"/>
              <a:ext cx="5114346" cy="1069918"/>
              <a:chOff x="1814661" y="4310015"/>
              <a:chExt cx="5114346" cy="1069918"/>
            </a:xfrm>
          </p:grpSpPr>
          <p:sp>
            <p:nvSpPr>
              <p:cNvPr id="48" name="Freeform 5"/>
              <p:cNvSpPr>
                <a:spLocks/>
              </p:cNvSpPr>
              <p:nvPr/>
            </p:nvSpPr>
            <p:spPr bwMode="auto">
              <a:xfrm>
                <a:off x="1814661" y="4310015"/>
                <a:ext cx="5114346" cy="1069918"/>
              </a:xfrm>
              <a:custGeom>
                <a:avLst/>
                <a:gdLst>
                  <a:gd name="T0" fmla="*/ 0 w 7570979"/>
                  <a:gd name="T1" fmla="*/ 1734207 h 2301765"/>
                  <a:gd name="T2" fmla="*/ 725214 w 7570979"/>
                  <a:gd name="T3" fmla="*/ 1497724 h 2301765"/>
                  <a:gd name="T4" fmla="*/ 882869 w 7570979"/>
                  <a:gd name="T5" fmla="*/ 1970689 h 2301765"/>
                  <a:gd name="T6" fmla="*/ 6385035 w 7570979"/>
                  <a:gd name="T7" fmla="*/ 1891862 h 2301765"/>
                  <a:gd name="T8" fmla="*/ 6653049 w 7570979"/>
                  <a:gd name="T9" fmla="*/ 2301765 h 2301765"/>
                  <a:gd name="T10" fmla="*/ 7236373 w 7570979"/>
                  <a:gd name="T11" fmla="*/ 2081048 h 2301765"/>
                  <a:gd name="T12" fmla="*/ 0 w 7570979"/>
                  <a:gd name="T13" fmla="*/ 1734207 h 2301765"/>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653049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65480 w 7605494"/>
                  <a:gd name="connsiteY3" fmla="*/ 1345967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81061 w 7605494"/>
                  <a:gd name="connsiteY3" fmla="*/ 1476501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886405"/>
                  <a:gd name="connsiteX1" fmla="*/ 725214 w 7605494"/>
                  <a:gd name="connsiteY1" fmla="*/ 937325 h 1886405"/>
                  <a:gd name="connsiteX2" fmla="*/ 882869 w 7605494"/>
                  <a:gd name="connsiteY2" fmla="*/ 1410290 h 1886405"/>
                  <a:gd name="connsiteX3" fmla="*/ 6681061 w 7605494"/>
                  <a:gd name="connsiteY3" fmla="*/ 1476501 h 1886405"/>
                  <a:gd name="connsiteX4" fmla="*/ 6902335 w 7605494"/>
                  <a:gd name="connsiteY4" fmla="*/ 1886405 h 1886405"/>
                  <a:gd name="connsiteX5" fmla="*/ 7594719 w 7605494"/>
                  <a:gd name="connsiteY5" fmla="*/ 1520648 h 1886405"/>
                  <a:gd name="connsiteX6" fmla="*/ 0 w 7605494"/>
                  <a:gd name="connsiteY6" fmla="*/ 1173808 h 1886405"/>
                  <a:gd name="connsiteX0" fmla="*/ 0 w 7527702"/>
                  <a:gd name="connsiteY0" fmla="*/ 1083314 h 1795911"/>
                  <a:gd name="connsiteX1" fmla="*/ 725214 w 7527702"/>
                  <a:gd name="connsiteY1" fmla="*/ 846831 h 1795911"/>
                  <a:gd name="connsiteX2" fmla="*/ 882869 w 7527702"/>
                  <a:gd name="connsiteY2" fmla="*/ 1319796 h 1795911"/>
                  <a:gd name="connsiteX3" fmla="*/ 6681061 w 7527702"/>
                  <a:gd name="connsiteY3" fmla="*/ 1386007 h 1795911"/>
                  <a:gd name="connsiteX4" fmla="*/ 6902335 w 7527702"/>
                  <a:gd name="connsiteY4" fmla="*/ 1795911 h 1795911"/>
                  <a:gd name="connsiteX5" fmla="*/ 7516819 w 7527702"/>
                  <a:gd name="connsiteY5" fmla="*/ 1647712 h 1795911"/>
                  <a:gd name="connsiteX6" fmla="*/ 0 w 7527702"/>
                  <a:gd name="connsiteY6" fmla="*/ 1083314 h 1795911"/>
                  <a:gd name="connsiteX0" fmla="*/ 0 w 7527703"/>
                  <a:gd name="connsiteY0" fmla="*/ 1083314 h 1795911"/>
                  <a:gd name="connsiteX1" fmla="*/ 725214 w 7527703"/>
                  <a:gd name="connsiteY1" fmla="*/ 846831 h 1795911"/>
                  <a:gd name="connsiteX2" fmla="*/ 882869 w 7527703"/>
                  <a:gd name="connsiteY2" fmla="*/ 1319796 h 1795911"/>
                  <a:gd name="connsiteX3" fmla="*/ 6681062 w 7527703"/>
                  <a:gd name="connsiteY3" fmla="*/ 1386007 h 1795911"/>
                  <a:gd name="connsiteX4" fmla="*/ 6902335 w 7527703"/>
                  <a:gd name="connsiteY4" fmla="*/ 1795911 h 1795911"/>
                  <a:gd name="connsiteX5" fmla="*/ 7516819 w 7527703"/>
                  <a:gd name="connsiteY5" fmla="*/ 1647712 h 1795911"/>
                  <a:gd name="connsiteX6" fmla="*/ 0 w 7527703"/>
                  <a:gd name="connsiteY6" fmla="*/ 1083314 h 1795911"/>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228619"/>
                  <a:gd name="connsiteY0" fmla="*/ 1538428 h 2251025"/>
                  <a:gd name="connsiteX1" fmla="*/ 725214 w 7228619"/>
                  <a:gd name="connsiteY1" fmla="*/ 1301945 h 2251025"/>
                  <a:gd name="connsiteX2" fmla="*/ 882869 w 7228619"/>
                  <a:gd name="connsiteY2" fmla="*/ 1774910 h 2251025"/>
                  <a:gd name="connsiteX3" fmla="*/ 6681062 w 7228619"/>
                  <a:gd name="connsiteY3" fmla="*/ 1841121 h 2251025"/>
                  <a:gd name="connsiteX4" fmla="*/ 6902335 w 7228619"/>
                  <a:gd name="connsiteY4" fmla="*/ 2251025 h 2251025"/>
                  <a:gd name="connsiteX5" fmla="*/ 7217296 w 7228619"/>
                  <a:gd name="connsiteY5" fmla="*/ 1173319 h 2251025"/>
                  <a:gd name="connsiteX6" fmla="*/ 0 w 7228619"/>
                  <a:gd name="connsiteY6" fmla="*/ 1538428 h 2251025"/>
                  <a:gd name="connsiteX0" fmla="*/ 0 w 7217296"/>
                  <a:gd name="connsiteY0" fmla="*/ 1090175 h 1802772"/>
                  <a:gd name="connsiteX1" fmla="*/ 725214 w 7217296"/>
                  <a:gd name="connsiteY1" fmla="*/ 853692 h 1802772"/>
                  <a:gd name="connsiteX2" fmla="*/ 882869 w 7217296"/>
                  <a:gd name="connsiteY2" fmla="*/ 1326657 h 1802772"/>
                  <a:gd name="connsiteX3" fmla="*/ 6681062 w 7217296"/>
                  <a:gd name="connsiteY3" fmla="*/ 1392868 h 1802772"/>
                  <a:gd name="connsiteX4" fmla="*/ 6902335 w 7217296"/>
                  <a:gd name="connsiteY4" fmla="*/ 1802772 h 1802772"/>
                  <a:gd name="connsiteX5" fmla="*/ 7217296 w 7217296"/>
                  <a:gd name="connsiteY5" fmla="*/ 725066 h 1802772"/>
                  <a:gd name="connsiteX6" fmla="*/ 0 w 7217296"/>
                  <a:gd name="connsiteY6" fmla="*/ 1090175 h 1802772"/>
                  <a:gd name="connsiteX0" fmla="*/ 0 w 7223105"/>
                  <a:gd name="connsiteY0" fmla="*/ 1090175 h 1392868"/>
                  <a:gd name="connsiteX1" fmla="*/ 725214 w 7223105"/>
                  <a:gd name="connsiteY1" fmla="*/ 853692 h 1392868"/>
                  <a:gd name="connsiteX2" fmla="*/ 882869 w 7223105"/>
                  <a:gd name="connsiteY2" fmla="*/ 1326657 h 1392868"/>
                  <a:gd name="connsiteX3" fmla="*/ 6681062 w 7223105"/>
                  <a:gd name="connsiteY3" fmla="*/ 1392868 h 1392868"/>
                  <a:gd name="connsiteX4" fmla="*/ 7223105 w 7223105"/>
                  <a:gd name="connsiteY4" fmla="*/ 1241387 h 1392868"/>
                  <a:gd name="connsiteX5" fmla="*/ 7217296 w 7223105"/>
                  <a:gd name="connsiteY5" fmla="*/ 725066 h 1392868"/>
                  <a:gd name="connsiteX6" fmla="*/ 0 w 7223105"/>
                  <a:gd name="connsiteY6" fmla="*/ 1090175 h 1392868"/>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642572 w 7223105"/>
                  <a:gd name="connsiteY3" fmla="*/ 1213702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319970"/>
                  <a:gd name="connsiteY0" fmla="*/ 1058619 h 1295101"/>
                  <a:gd name="connsiteX1" fmla="*/ 725214 w 7319970"/>
                  <a:gd name="connsiteY1" fmla="*/ 822136 h 1295101"/>
                  <a:gd name="connsiteX2" fmla="*/ 882869 w 7319970"/>
                  <a:gd name="connsiteY2" fmla="*/ 1295101 h 1295101"/>
                  <a:gd name="connsiteX3" fmla="*/ 6642572 w 7319970"/>
                  <a:gd name="connsiteY3" fmla="*/ 1182146 h 1295101"/>
                  <a:gd name="connsiteX4" fmla="*/ 7223105 w 7319970"/>
                  <a:gd name="connsiteY4" fmla="*/ 1209831 h 1295101"/>
                  <a:gd name="connsiteX5" fmla="*/ 7319942 w 7319970"/>
                  <a:gd name="connsiteY5" fmla="*/ 765177 h 1295101"/>
                  <a:gd name="connsiteX6" fmla="*/ 0 w 7319970"/>
                  <a:gd name="connsiteY6" fmla="*/ 1058619 h 1295101"/>
                  <a:gd name="connsiteX0" fmla="*/ 0 w 7319941"/>
                  <a:gd name="connsiteY0" fmla="*/ 1058619 h 1295101"/>
                  <a:gd name="connsiteX1" fmla="*/ 725214 w 7319941"/>
                  <a:gd name="connsiteY1" fmla="*/ 822136 h 1295101"/>
                  <a:gd name="connsiteX2" fmla="*/ 882869 w 7319941"/>
                  <a:gd name="connsiteY2" fmla="*/ 1295101 h 1295101"/>
                  <a:gd name="connsiteX3" fmla="*/ 6642572 w 7319941"/>
                  <a:gd name="connsiteY3" fmla="*/ 1182146 h 1295101"/>
                  <a:gd name="connsiteX4" fmla="*/ 7223105 w 7319941"/>
                  <a:gd name="connsiteY4" fmla="*/ 1209831 h 1295101"/>
                  <a:gd name="connsiteX5" fmla="*/ 7319942 w 7319941"/>
                  <a:gd name="connsiteY5" fmla="*/ 765177 h 1295101"/>
                  <a:gd name="connsiteX6" fmla="*/ 0 w 7319941"/>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141958 h 1378440"/>
                  <a:gd name="connsiteX1" fmla="*/ 725214 w 7319942"/>
                  <a:gd name="connsiteY1" fmla="*/ 905475 h 1378440"/>
                  <a:gd name="connsiteX2" fmla="*/ 882869 w 7319942"/>
                  <a:gd name="connsiteY2" fmla="*/ 1378440 h 1378440"/>
                  <a:gd name="connsiteX3" fmla="*/ 6642572 w 7319942"/>
                  <a:gd name="connsiteY3" fmla="*/ 1265485 h 1378440"/>
                  <a:gd name="connsiteX4" fmla="*/ 7223105 w 7319942"/>
                  <a:gd name="connsiteY4" fmla="*/ 1293170 h 1378440"/>
                  <a:gd name="connsiteX5" fmla="*/ 7319942 w 7319942"/>
                  <a:gd name="connsiteY5" fmla="*/ 848516 h 1378440"/>
                  <a:gd name="connsiteX6" fmla="*/ 0 w 7319942"/>
                  <a:gd name="connsiteY6" fmla="*/ 1141958 h 1378440"/>
                  <a:gd name="connsiteX0" fmla="*/ 0 w 7319942"/>
                  <a:gd name="connsiteY0" fmla="*/ 1189052 h 1425534"/>
                  <a:gd name="connsiteX1" fmla="*/ 725214 w 7319942"/>
                  <a:gd name="connsiteY1" fmla="*/ 952569 h 1425534"/>
                  <a:gd name="connsiteX2" fmla="*/ 882869 w 7319942"/>
                  <a:gd name="connsiteY2" fmla="*/ 1425534 h 1425534"/>
                  <a:gd name="connsiteX3" fmla="*/ 6642572 w 7319942"/>
                  <a:gd name="connsiteY3" fmla="*/ 1312579 h 1425534"/>
                  <a:gd name="connsiteX4" fmla="*/ 7223105 w 7319942"/>
                  <a:gd name="connsiteY4" fmla="*/ 1340264 h 1425534"/>
                  <a:gd name="connsiteX5" fmla="*/ 7319942 w 7319942"/>
                  <a:gd name="connsiteY5" fmla="*/ 895610 h 1425534"/>
                  <a:gd name="connsiteX6" fmla="*/ 0 w 7319942"/>
                  <a:gd name="connsiteY6" fmla="*/ 1189052 h 142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9942" h="1425534">
                    <a:moveTo>
                      <a:pt x="0" y="1189052"/>
                    </a:moveTo>
                    <a:lnTo>
                      <a:pt x="725214" y="952569"/>
                    </a:lnTo>
                    <a:lnTo>
                      <a:pt x="882869" y="1425534"/>
                    </a:lnTo>
                    <a:cubicBezTo>
                      <a:pt x="1852550" y="355874"/>
                      <a:pt x="6123633" y="904930"/>
                      <a:pt x="6642572" y="1312579"/>
                    </a:cubicBezTo>
                    <a:lnTo>
                      <a:pt x="7223105" y="1340264"/>
                    </a:lnTo>
                    <a:lnTo>
                      <a:pt x="7319942" y="895610"/>
                    </a:lnTo>
                    <a:cubicBezTo>
                      <a:pt x="6475399" y="78334"/>
                      <a:pt x="755230" y="-748210"/>
                      <a:pt x="0" y="1189052"/>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49" name="Text Box 7"/>
              <p:cNvSpPr txBox="1">
                <a:spLocks noChangeArrowheads="1"/>
              </p:cNvSpPr>
              <p:nvPr/>
            </p:nvSpPr>
            <p:spPr bwMode="auto">
              <a:xfrm rot="21303001">
                <a:off x="2657531" y="4473840"/>
                <a:ext cx="1898485" cy="686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Qualifizierung</a:t>
                </a:r>
                <a:endParaRPr kumimoji="0" lang="de-DE" altLang="de-DE" sz="100" i="0" u="none" strike="noStrike" cap="none" normalizeH="0" baseline="0" dirty="0">
                  <a:ln>
                    <a:noFill/>
                  </a:ln>
                  <a:solidFill>
                    <a:schemeClr val="tx1"/>
                  </a:solidFill>
                  <a:effectLst/>
                  <a:latin typeface="Arial" pitchFamily="34" charset="0"/>
                  <a:cs typeface="Arial" pitchFamily="34" charset="0"/>
                </a:endParaRPr>
              </a:p>
            </p:txBody>
          </p:sp>
        </p:grpSp>
        <p:grpSp>
          <p:nvGrpSpPr>
            <p:cNvPr id="41" name="Gruppieren 40"/>
            <p:cNvGrpSpPr/>
            <p:nvPr/>
          </p:nvGrpSpPr>
          <p:grpSpPr>
            <a:xfrm>
              <a:off x="6275934" y="951329"/>
              <a:ext cx="1018870" cy="1532948"/>
              <a:chOff x="6275934" y="951329"/>
              <a:chExt cx="1018870" cy="1532948"/>
            </a:xfrm>
          </p:grpSpPr>
          <p:sp>
            <p:nvSpPr>
              <p:cNvPr id="46" name="Freeform 9"/>
              <p:cNvSpPr>
                <a:spLocks/>
              </p:cNvSpPr>
              <p:nvPr/>
            </p:nvSpPr>
            <p:spPr bwMode="auto">
              <a:xfrm rot="756605">
                <a:off x="6275934" y="951329"/>
                <a:ext cx="944192" cy="1532948"/>
              </a:xfrm>
              <a:custGeom>
                <a:avLst/>
                <a:gdLst>
                  <a:gd name="T0" fmla="*/ 31531 w 1166648"/>
                  <a:gd name="T1" fmla="*/ 1355835 h 1450428"/>
                  <a:gd name="T2" fmla="*/ 567558 w 1166648"/>
                  <a:gd name="T3" fmla="*/ 1056290 h 1450428"/>
                  <a:gd name="T4" fmla="*/ 1087821 w 1166648"/>
                  <a:gd name="T5" fmla="*/ 1450428 h 1450428"/>
                  <a:gd name="T6" fmla="*/ 1166648 w 1166648"/>
                  <a:gd name="T7" fmla="*/ 457200 h 1450428"/>
                  <a:gd name="T8" fmla="*/ 599090 w 1166648"/>
                  <a:gd name="T9" fmla="*/ 0 h 1450428"/>
                  <a:gd name="T10" fmla="*/ 0 w 1166648"/>
                  <a:gd name="T11" fmla="*/ 457200 h 1450428"/>
                  <a:gd name="T12" fmla="*/ 31531 w 1166648"/>
                  <a:gd name="T13" fmla="*/ 1355835 h 1450428"/>
                  <a:gd name="connsiteX0" fmla="*/ 31531 w 1386311"/>
                  <a:gd name="connsiteY0" fmla="*/ 1355835 h 1450428"/>
                  <a:gd name="connsiteX1" fmla="*/ 567558 w 1386311"/>
                  <a:gd name="connsiteY1" fmla="*/ 1056290 h 1450428"/>
                  <a:gd name="connsiteX2" fmla="*/ 1087821 w 1386311"/>
                  <a:gd name="connsiteY2" fmla="*/ 1450428 h 1450428"/>
                  <a:gd name="connsiteX3" fmla="*/ 1386312 w 1386311"/>
                  <a:gd name="connsiteY3" fmla="*/ 441178 h 1450428"/>
                  <a:gd name="connsiteX4" fmla="*/ 599090 w 1386311"/>
                  <a:gd name="connsiteY4" fmla="*/ 0 h 1450428"/>
                  <a:gd name="connsiteX5" fmla="*/ 0 w 1386311"/>
                  <a:gd name="connsiteY5" fmla="*/ 457200 h 1450428"/>
                  <a:gd name="connsiteX6" fmla="*/ 31531 w 1386311"/>
                  <a:gd name="connsiteY6" fmla="*/ 1355835 h 1450428"/>
                  <a:gd name="connsiteX0" fmla="*/ 31531 w 1386312"/>
                  <a:gd name="connsiteY0" fmla="*/ 1620488 h 1715081"/>
                  <a:gd name="connsiteX1" fmla="*/ 567558 w 1386312"/>
                  <a:gd name="connsiteY1" fmla="*/ 1320943 h 1715081"/>
                  <a:gd name="connsiteX2" fmla="*/ 1087821 w 1386312"/>
                  <a:gd name="connsiteY2" fmla="*/ 1715081 h 1715081"/>
                  <a:gd name="connsiteX3" fmla="*/ 1386312 w 1386312"/>
                  <a:gd name="connsiteY3" fmla="*/ 705831 h 1715081"/>
                  <a:gd name="connsiteX4" fmla="*/ 870764 w 1386312"/>
                  <a:gd name="connsiteY4" fmla="*/ 1 h 1715081"/>
                  <a:gd name="connsiteX5" fmla="*/ 0 w 1386312"/>
                  <a:gd name="connsiteY5" fmla="*/ 721853 h 1715081"/>
                  <a:gd name="connsiteX6" fmla="*/ 31531 w 1386312"/>
                  <a:gd name="connsiteY6" fmla="*/ 1620488 h 1715081"/>
                  <a:gd name="connsiteX0" fmla="*/ 0 w 1354781"/>
                  <a:gd name="connsiteY0" fmla="*/ 1620487 h 1715080"/>
                  <a:gd name="connsiteX1" fmla="*/ 536027 w 1354781"/>
                  <a:gd name="connsiteY1" fmla="*/ 1320942 h 1715080"/>
                  <a:gd name="connsiteX2" fmla="*/ 1056290 w 1354781"/>
                  <a:gd name="connsiteY2" fmla="*/ 1715080 h 1715080"/>
                  <a:gd name="connsiteX3" fmla="*/ 1354781 w 1354781"/>
                  <a:gd name="connsiteY3" fmla="*/ 705830 h 1715080"/>
                  <a:gd name="connsiteX4" fmla="*/ 839233 w 1354781"/>
                  <a:gd name="connsiteY4" fmla="*/ 0 h 1715080"/>
                  <a:gd name="connsiteX5" fmla="*/ 118712 w 1354781"/>
                  <a:gd name="connsiteY5" fmla="*/ 616252 h 1715080"/>
                  <a:gd name="connsiteX6" fmla="*/ 0 w 1354781"/>
                  <a:gd name="connsiteY6" fmla="*/ 1620487 h 1715080"/>
                  <a:gd name="connsiteX0" fmla="*/ 0 w 1290561"/>
                  <a:gd name="connsiteY0" fmla="*/ 1621976 h 1715080"/>
                  <a:gd name="connsiteX1" fmla="*/ 471807 w 1290561"/>
                  <a:gd name="connsiteY1" fmla="*/ 1320942 h 1715080"/>
                  <a:gd name="connsiteX2" fmla="*/ 992070 w 1290561"/>
                  <a:gd name="connsiteY2" fmla="*/ 1715080 h 1715080"/>
                  <a:gd name="connsiteX3" fmla="*/ 1290561 w 1290561"/>
                  <a:gd name="connsiteY3" fmla="*/ 705830 h 1715080"/>
                  <a:gd name="connsiteX4" fmla="*/ 775013 w 1290561"/>
                  <a:gd name="connsiteY4" fmla="*/ 0 h 1715080"/>
                  <a:gd name="connsiteX5" fmla="*/ 54492 w 1290561"/>
                  <a:gd name="connsiteY5" fmla="*/ 616252 h 1715080"/>
                  <a:gd name="connsiteX6" fmla="*/ 0 w 1290561"/>
                  <a:gd name="connsiteY6" fmla="*/ 1621976 h 1715080"/>
                  <a:gd name="connsiteX0" fmla="*/ 0 w 1305767"/>
                  <a:gd name="connsiteY0" fmla="*/ 1624647 h 1715080"/>
                  <a:gd name="connsiteX1" fmla="*/ 487013 w 1305767"/>
                  <a:gd name="connsiteY1" fmla="*/ 1320942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15080"/>
                  <a:gd name="connsiteX1" fmla="*/ 473609 w 1305767"/>
                  <a:gd name="connsiteY1" fmla="*/ 1385988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23096"/>
                  <a:gd name="connsiteX1" fmla="*/ 473609 w 1305767"/>
                  <a:gd name="connsiteY1" fmla="*/ 1385988 h 1723096"/>
                  <a:gd name="connsiteX2" fmla="*/ 961663 w 1305767"/>
                  <a:gd name="connsiteY2" fmla="*/ 1723095 h 1723096"/>
                  <a:gd name="connsiteX3" fmla="*/ 1305767 w 1305767"/>
                  <a:gd name="connsiteY3" fmla="*/ 705830 h 1723096"/>
                  <a:gd name="connsiteX4" fmla="*/ 790219 w 1305767"/>
                  <a:gd name="connsiteY4" fmla="*/ 0 h 1723096"/>
                  <a:gd name="connsiteX5" fmla="*/ 69698 w 1305767"/>
                  <a:gd name="connsiteY5" fmla="*/ 616252 h 1723096"/>
                  <a:gd name="connsiteX6" fmla="*/ 0 w 1305767"/>
                  <a:gd name="connsiteY6" fmla="*/ 1624647 h 1723096"/>
                  <a:gd name="connsiteX0" fmla="*/ 0 w 1351380"/>
                  <a:gd name="connsiteY0" fmla="*/ 1632661 h 1723095"/>
                  <a:gd name="connsiteX1" fmla="*/ 519222 w 1351380"/>
                  <a:gd name="connsiteY1" fmla="*/ 1385988 h 1723095"/>
                  <a:gd name="connsiteX2" fmla="*/ 1007276 w 1351380"/>
                  <a:gd name="connsiteY2" fmla="*/ 1723095 h 1723095"/>
                  <a:gd name="connsiteX3" fmla="*/ 1351380 w 1351380"/>
                  <a:gd name="connsiteY3" fmla="*/ 705830 h 1723095"/>
                  <a:gd name="connsiteX4" fmla="*/ 835832 w 1351380"/>
                  <a:gd name="connsiteY4" fmla="*/ 0 h 1723095"/>
                  <a:gd name="connsiteX5" fmla="*/ 115311 w 1351380"/>
                  <a:gd name="connsiteY5" fmla="*/ 616252 h 1723095"/>
                  <a:gd name="connsiteX6" fmla="*/ 0 w 1351380"/>
                  <a:gd name="connsiteY6" fmla="*/ 1632661 h 172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380" h="1723095">
                    <a:moveTo>
                      <a:pt x="0" y="1632661"/>
                    </a:moveTo>
                    <a:lnTo>
                      <a:pt x="519222" y="1385988"/>
                    </a:lnTo>
                    <a:lnTo>
                      <a:pt x="1007276" y="1723095"/>
                    </a:lnTo>
                    <a:lnTo>
                      <a:pt x="1351380" y="705830"/>
                    </a:lnTo>
                    <a:lnTo>
                      <a:pt x="835832" y="0"/>
                    </a:lnTo>
                    <a:lnTo>
                      <a:pt x="115311" y="616252"/>
                    </a:lnTo>
                    <a:lnTo>
                      <a:pt x="0" y="1632661"/>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47" name="Text Box 10"/>
              <p:cNvSpPr txBox="1">
                <a:spLocks noChangeArrowheads="1"/>
              </p:cNvSpPr>
              <p:nvPr/>
            </p:nvSpPr>
            <p:spPr bwMode="auto">
              <a:xfrm rot="17744282">
                <a:off x="6423985" y="1471296"/>
                <a:ext cx="983494" cy="7581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 Refl.</a:t>
                </a:r>
                <a:endParaRPr kumimoji="0" lang="de-DE" altLang="de-DE" sz="100" i="0" u="none" strike="noStrike" cap="none" normalizeH="0" baseline="0" dirty="0">
                  <a:ln>
                    <a:noFill/>
                  </a:ln>
                  <a:solidFill>
                    <a:schemeClr val="tx1"/>
                  </a:solidFill>
                  <a:effectLst/>
                  <a:latin typeface="Arial" pitchFamily="34" charset="0"/>
                  <a:cs typeface="Arial" pitchFamily="34" charset="0"/>
                </a:endParaRPr>
              </a:p>
            </p:txBody>
          </p:sp>
        </p:grpSp>
        <p:grpSp>
          <p:nvGrpSpPr>
            <p:cNvPr id="42" name="Gruppieren 41"/>
            <p:cNvGrpSpPr/>
            <p:nvPr/>
          </p:nvGrpSpPr>
          <p:grpSpPr>
            <a:xfrm>
              <a:off x="4713546" y="2210718"/>
              <a:ext cx="2495837" cy="3698328"/>
              <a:chOff x="4713546" y="2210718"/>
              <a:chExt cx="2495837" cy="3698328"/>
            </a:xfrm>
          </p:grpSpPr>
          <p:sp>
            <p:nvSpPr>
              <p:cNvPr id="44" name="Freeform 3"/>
              <p:cNvSpPr>
                <a:spLocks/>
              </p:cNvSpPr>
              <p:nvPr/>
            </p:nvSpPr>
            <p:spPr bwMode="auto">
              <a:xfrm>
                <a:off x="4713546" y="2210718"/>
                <a:ext cx="2495837" cy="3698328"/>
              </a:xfrm>
              <a:custGeom>
                <a:avLst/>
                <a:gdLst>
                  <a:gd name="T0" fmla="*/ 2688687 w 3507552"/>
                  <a:gd name="T1" fmla="*/ 4323516 h 6038193"/>
                  <a:gd name="T2" fmla="*/ 2907051 w 3507552"/>
                  <a:gd name="T3" fmla="*/ 4773892 h 6038193"/>
                  <a:gd name="T4" fmla="*/ 3507552 w 3507552"/>
                  <a:gd name="T5" fmla="*/ 4678358 h 6038193"/>
                  <a:gd name="T6" fmla="*/ 212795 w 3507552"/>
                  <a:gd name="T7" fmla="*/ 4146331 h 6038193"/>
                  <a:gd name="T8" fmla="*/ 2230781 w 3507552"/>
                  <a:gd name="T9" fmla="*/ 141889 h 6038193"/>
                  <a:gd name="T10" fmla="*/ 2766808 w 3507552"/>
                  <a:gd name="T11" fmla="*/ 0 h 6038193"/>
                  <a:gd name="T12" fmla="*/ 3176712 w 3507552"/>
                  <a:gd name="T13" fmla="*/ 457200 h 6038193"/>
                  <a:gd name="T14" fmla="*/ 1079898 w 3507552"/>
                  <a:gd name="T15" fmla="*/ 3767958 h 6038193"/>
                  <a:gd name="T16" fmla="*/ 2688687 w 3507552"/>
                  <a:gd name="T17" fmla="*/ 4323516 h 6038193"/>
                  <a:gd name="connsiteX0" fmla="*/ 2544580 w 3312122"/>
                  <a:gd name="connsiteY0" fmla="*/ 4192128 h 5312932"/>
                  <a:gd name="connsiteX1" fmla="*/ 2711621 w 3312122"/>
                  <a:gd name="connsiteY1" fmla="*/ 4773892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4580 w 3312122"/>
                  <a:gd name="connsiteY0" fmla="*/ 4192128 h 5312932"/>
                  <a:gd name="connsiteX1" fmla="*/ 3096545 w 3312122"/>
                  <a:gd name="connsiteY1" fmla="*/ 4236395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1531 w 3180764"/>
                  <a:gd name="connsiteY0" fmla="*/ 4192128 h 4642871"/>
                  <a:gd name="connsiteX1" fmla="*/ 3093496 w 3180764"/>
                  <a:gd name="connsiteY1" fmla="*/ 4236395 h 4642871"/>
                  <a:gd name="connsiteX2" fmla="*/ 3180764 w 3180764"/>
                  <a:gd name="connsiteY2" fmla="*/ 3675029 h 4642871"/>
                  <a:gd name="connsiteX3" fmla="*/ 14316 w 3180764"/>
                  <a:gd name="connsiteY3" fmla="*/ 4146331 h 4642871"/>
                  <a:gd name="connsiteX4" fmla="*/ 2032302 w 3180764"/>
                  <a:gd name="connsiteY4" fmla="*/ 141889 h 4642871"/>
                  <a:gd name="connsiteX5" fmla="*/ 2568329 w 3180764"/>
                  <a:gd name="connsiteY5" fmla="*/ 0 h 4642871"/>
                  <a:gd name="connsiteX6" fmla="*/ 2978233 w 3180764"/>
                  <a:gd name="connsiteY6" fmla="*/ 457200 h 4642871"/>
                  <a:gd name="connsiteX7" fmla="*/ 881419 w 3180764"/>
                  <a:gd name="connsiteY7" fmla="*/ 3767958 h 4642871"/>
                  <a:gd name="connsiteX8" fmla="*/ 2541531 w 3180764"/>
                  <a:gd name="connsiteY8" fmla="*/ 4192128 h 4642871"/>
                  <a:gd name="connsiteX0" fmla="*/ 2541531 w 3299560"/>
                  <a:gd name="connsiteY0" fmla="*/ 4192128 h 4905639"/>
                  <a:gd name="connsiteX1" fmla="*/ 3093496 w 3299560"/>
                  <a:gd name="connsiteY1" fmla="*/ 4236395 h 4905639"/>
                  <a:gd name="connsiteX2" fmla="*/ 3180764 w 3299560"/>
                  <a:gd name="connsiteY2" fmla="*/ 3675029 h 4905639"/>
                  <a:gd name="connsiteX3" fmla="*/ 14316 w 3299560"/>
                  <a:gd name="connsiteY3" fmla="*/ 4146331 h 4905639"/>
                  <a:gd name="connsiteX4" fmla="*/ 2032302 w 3299560"/>
                  <a:gd name="connsiteY4" fmla="*/ 141889 h 4905639"/>
                  <a:gd name="connsiteX5" fmla="*/ 2568329 w 3299560"/>
                  <a:gd name="connsiteY5" fmla="*/ 0 h 4905639"/>
                  <a:gd name="connsiteX6" fmla="*/ 2978233 w 3299560"/>
                  <a:gd name="connsiteY6" fmla="*/ 457200 h 4905639"/>
                  <a:gd name="connsiteX7" fmla="*/ 881419 w 3299560"/>
                  <a:gd name="connsiteY7" fmla="*/ 3767958 h 4905639"/>
                  <a:gd name="connsiteX8" fmla="*/ 2541531 w 3299560"/>
                  <a:gd name="connsiteY8" fmla="*/ 4192128 h 4905639"/>
                  <a:gd name="connsiteX0" fmla="*/ 2532707 w 3288757"/>
                  <a:gd name="connsiteY0" fmla="*/ 4192128 h 5014456"/>
                  <a:gd name="connsiteX1" fmla="*/ 3084672 w 3288757"/>
                  <a:gd name="connsiteY1" fmla="*/ 4236395 h 5014456"/>
                  <a:gd name="connsiteX2" fmla="*/ 3171940 w 3288757"/>
                  <a:gd name="connsiteY2" fmla="*/ 3675029 h 5014456"/>
                  <a:gd name="connsiteX3" fmla="*/ 5492 w 3288757"/>
                  <a:gd name="connsiteY3" fmla="*/ 4146331 h 5014456"/>
                  <a:gd name="connsiteX4" fmla="*/ 2023478 w 3288757"/>
                  <a:gd name="connsiteY4" fmla="*/ 141889 h 5014456"/>
                  <a:gd name="connsiteX5" fmla="*/ 2559505 w 3288757"/>
                  <a:gd name="connsiteY5" fmla="*/ 0 h 5014456"/>
                  <a:gd name="connsiteX6" fmla="*/ 2969409 w 3288757"/>
                  <a:gd name="connsiteY6" fmla="*/ 457200 h 5014456"/>
                  <a:gd name="connsiteX7" fmla="*/ 872595 w 3288757"/>
                  <a:gd name="connsiteY7" fmla="*/ 3767958 h 5014456"/>
                  <a:gd name="connsiteX8" fmla="*/ 2532707 w 3288757"/>
                  <a:gd name="connsiteY8" fmla="*/ 4192128 h 5014456"/>
                  <a:gd name="connsiteX0" fmla="*/ 2532707 w 3288756"/>
                  <a:gd name="connsiteY0" fmla="*/ 4192128 h 5014455"/>
                  <a:gd name="connsiteX1" fmla="*/ 3084672 w 3288756"/>
                  <a:gd name="connsiteY1" fmla="*/ 4236395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10333 w 3288756"/>
                  <a:gd name="connsiteY1" fmla="*/ 4200563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68240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68240 h 5014455"/>
                  <a:gd name="connsiteX0" fmla="*/ 2540951 w 3273905"/>
                  <a:gd name="connsiteY0" fmla="*/ 4168240 h 4905638"/>
                  <a:gd name="connsiteX1" fmla="*/ 3144238 w 3273905"/>
                  <a:gd name="connsiteY1" fmla="*/ 4176674 h 4905638"/>
                  <a:gd name="connsiteX2" fmla="*/ 3154523 w 3273905"/>
                  <a:gd name="connsiteY2" fmla="*/ 3675029 h 4905638"/>
                  <a:gd name="connsiteX3" fmla="*/ 13736 w 3273905"/>
                  <a:gd name="connsiteY3" fmla="*/ 4146331 h 4905638"/>
                  <a:gd name="connsiteX4" fmla="*/ 2031722 w 3273905"/>
                  <a:gd name="connsiteY4" fmla="*/ 141889 h 4905638"/>
                  <a:gd name="connsiteX5" fmla="*/ 2567749 w 3273905"/>
                  <a:gd name="connsiteY5" fmla="*/ 0 h 4905638"/>
                  <a:gd name="connsiteX6" fmla="*/ 2977653 w 3273905"/>
                  <a:gd name="connsiteY6" fmla="*/ 457200 h 4905638"/>
                  <a:gd name="connsiteX7" fmla="*/ 880839 w 3273905"/>
                  <a:gd name="connsiteY7" fmla="*/ 3767958 h 4905638"/>
                  <a:gd name="connsiteX8" fmla="*/ 2540951 w 3273905"/>
                  <a:gd name="connsiteY8" fmla="*/ 4168240 h 4905638"/>
                  <a:gd name="connsiteX0" fmla="*/ 2540951 w 3528987"/>
                  <a:gd name="connsiteY0" fmla="*/ 4168240 h 4740330"/>
                  <a:gd name="connsiteX1" fmla="*/ 3144238 w 3528987"/>
                  <a:gd name="connsiteY1" fmla="*/ 4176674 h 4740330"/>
                  <a:gd name="connsiteX2" fmla="*/ 3154523 w 3528987"/>
                  <a:gd name="connsiteY2" fmla="*/ 3675029 h 4740330"/>
                  <a:gd name="connsiteX3" fmla="*/ 13736 w 3528987"/>
                  <a:gd name="connsiteY3" fmla="*/ 4146331 h 4740330"/>
                  <a:gd name="connsiteX4" fmla="*/ 2031722 w 3528987"/>
                  <a:gd name="connsiteY4" fmla="*/ 141889 h 4740330"/>
                  <a:gd name="connsiteX5" fmla="*/ 2567749 w 3528987"/>
                  <a:gd name="connsiteY5" fmla="*/ 0 h 4740330"/>
                  <a:gd name="connsiteX6" fmla="*/ 2977653 w 3528987"/>
                  <a:gd name="connsiteY6" fmla="*/ 457200 h 4740330"/>
                  <a:gd name="connsiteX7" fmla="*/ 880839 w 3528987"/>
                  <a:gd name="connsiteY7" fmla="*/ 3767958 h 4740330"/>
                  <a:gd name="connsiteX8" fmla="*/ 2540951 w 3528987"/>
                  <a:gd name="connsiteY8" fmla="*/ 4168240 h 4740330"/>
                  <a:gd name="connsiteX0" fmla="*/ 2540951 w 3528986"/>
                  <a:gd name="connsiteY0" fmla="*/ 4168240 h 4740330"/>
                  <a:gd name="connsiteX1" fmla="*/ 3144238 w 3528986"/>
                  <a:gd name="connsiteY1" fmla="*/ 4176674 h 4740330"/>
                  <a:gd name="connsiteX2" fmla="*/ 3154523 w 3528986"/>
                  <a:gd name="connsiteY2" fmla="*/ 3675029 h 4740330"/>
                  <a:gd name="connsiteX3" fmla="*/ 13736 w 3528986"/>
                  <a:gd name="connsiteY3" fmla="*/ 4146331 h 4740330"/>
                  <a:gd name="connsiteX4" fmla="*/ 2031722 w 3528986"/>
                  <a:gd name="connsiteY4" fmla="*/ 141889 h 4740330"/>
                  <a:gd name="connsiteX5" fmla="*/ 2567749 w 3528986"/>
                  <a:gd name="connsiteY5" fmla="*/ 0 h 4740330"/>
                  <a:gd name="connsiteX6" fmla="*/ 2977653 w 3528986"/>
                  <a:gd name="connsiteY6" fmla="*/ 457200 h 4740330"/>
                  <a:gd name="connsiteX7" fmla="*/ 880839 w 3528986"/>
                  <a:gd name="connsiteY7" fmla="*/ 3767958 h 4740330"/>
                  <a:gd name="connsiteX8" fmla="*/ 2540951 w 3528986"/>
                  <a:gd name="connsiteY8" fmla="*/ 4168240 h 4740330"/>
                  <a:gd name="connsiteX0" fmla="*/ 2529461 w 3510646"/>
                  <a:gd name="connsiteY0" fmla="*/ 4168240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1 w 3510646"/>
                  <a:gd name="connsiteY8" fmla="*/ 4168240 h 4943563"/>
                  <a:gd name="connsiteX0" fmla="*/ 2529462 w 3510646"/>
                  <a:gd name="connsiteY0" fmla="*/ 4156296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2 w 3510646"/>
                  <a:gd name="connsiteY8" fmla="*/ 4156296 h 4943563"/>
                  <a:gd name="connsiteX0" fmla="*/ 2542421 w 3591180"/>
                  <a:gd name="connsiteY0" fmla="*/ 4156296 h 4782347"/>
                  <a:gd name="connsiteX1" fmla="*/ 3145707 w 3591180"/>
                  <a:gd name="connsiteY1" fmla="*/ 4176674 h 4782347"/>
                  <a:gd name="connsiteX2" fmla="*/ 3220147 w 3591180"/>
                  <a:gd name="connsiteY2" fmla="*/ 3746695 h 4782347"/>
                  <a:gd name="connsiteX3" fmla="*/ 15205 w 3591180"/>
                  <a:gd name="connsiteY3" fmla="*/ 4146331 h 4782347"/>
                  <a:gd name="connsiteX4" fmla="*/ 2033191 w 3591180"/>
                  <a:gd name="connsiteY4" fmla="*/ 141889 h 4782347"/>
                  <a:gd name="connsiteX5" fmla="*/ 2569218 w 3591180"/>
                  <a:gd name="connsiteY5" fmla="*/ 0 h 4782347"/>
                  <a:gd name="connsiteX6" fmla="*/ 2979122 w 3591180"/>
                  <a:gd name="connsiteY6" fmla="*/ 457200 h 4782347"/>
                  <a:gd name="connsiteX7" fmla="*/ 882308 w 3591180"/>
                  <a:gd name="connsiteY7" fmla="*/ 3767958 h 4782347"/>
                  <a:gd name="connsiteX8" fmla="*/ 2542421 w 3591180"/>
                  <a:gd name="connsiteY8" fmla="*/ 4156296 h 4782347"/>
                  <a:gd name="connsiteX0" fmla="*/ 2542421 w 3591181"/>
                  <a:gd name="connsiteY0" fmla="*/ 4156296 h 4782346"/>
                  <a:gd name="connsiteX1" fmla="*/ 3132877 w 3591181"/>
                  <a:gd name="connsiteY1" fmla="*/ 4176675 h 4782346"/>
                  <a:gd name="connsiteX2" fmla="*/ 3220147 w 3591181"/>
                  <a:gd name="connsiteY2" fmla="*/ 3746695 h 4782346"/>
                  <a:gd name="connsiteX3" fmla="*/ 15205 w 3591181"/>
                  <a:gd name="connsiteY3" fmla="*/ 4146331 h 4782346"/>
                  <a:gd name="connsiteX4" fmla="*/ 2033191 w 3591181"/>
                  <a:gd name="connsiteY4" fmla="*/ 141889 h 4782346"/>
                  <a:gd name="connsiteX5" fmla="*/ 2569218 w 3591181"/>
                  <a:gd name="connsiteY5" fmla="*/ 0 h 4782346"/>
                  <a:gd name="connsiteX6" fmla="*/ 2979122 w 3591181"/>
                  <a:gd name="connsiteY6" fmla="*/ 457200 h 4782346"/>
                  <a:gd name="connsiteX7" fmla="*/ 882308 w 3591181"/>
                  <a:gd name="connsiteY7" fmla="*/ 3767958 h 4782346"/>
                  <a:gd name="connsiteX8" fmla="*/ 2542421 w 3591181"/>
                  <a:gd name="connsiteY8" fmla="*/ 4156296 h 4782346"/>
                  <a:gd name="connsiteX0" fmla="*/ 2542421 w 3591182"/>
                  <a:gd name="connsiteY0" fmla="*/ 4156296 h 4774805"/>
                  <a:gd name="connsiteX1" fmla="*/ 3132877 w 3591182"/>
                  <a:gd name="connsiteY1" fmla="*/ 4176675 h 4774805"/>
                  <a:gd name="connsiteX2" fmla="*/ 3220148 w 3591182"/>
                  <a:gd name="connsiteY2" fmla="*/ 3734004 h 4774805"/>
                  <a:gd name="connsiteX3" fmla="*/ 15205 w 3591182"/>
                  <a:gd name="connsiteY3" fmla="*/ 4146331 h 4774805"/>
                  <a:gd name="connsiteX4" fmla="*/ 2033191 w 3591182"/>
                  <a:gd name="connsiteY4" fmla="*/ 141889 h 4774805"/>
                  <a:gd name="connsiteX5" fmla="*/ 2569218 w 3591182"/>
                  <a:gd name="connsiteY5" fmla="*/ 0 h 4774805"/>
                  <a:gd name="connsiteX6" fmla="*/ 2979122 w 3591182"/>
                  <a:gd name="connsiteY6" fmla="*/ 457200 h 4774805"/>
                  <a:gd name="connsiteX7" fmla="*/ 882308 w 3591182"/>
                  <a:gd name="connsiteY7" fmla="*/ 3767958 h 4774805"/>
                  <a:gd name="connsiteX8" fmla="*/ 2542421 w 3591182"/>
                  <a:gd name="connsiteY8" fmla="*/ 4156296 h 4774805"/>
                  <a:gd name="connsiteX0" fmla="*/ 2542421 w 3591183"/>
                  <a:gd name="connsiteY0" fmla="*/ 4156296 h 4748752"/>
                  <a:gd name="connsiteX1" fmla="*/ 3132877 w 3591183"/>
                  <a:gd name="connsiteY1" fmla="*/ 4176675 h 4748752"/>
                  <a:gd name="connsiteX2" fmla="*/ 3220149 w 3591183"/>
                  <a:gd name="connsiteY2" fmla="*/ 3689587 h 4748752"/>
                  <a:gd name="connsiteX3" fmla="*/ 15205 w 3591183"/>
                  <a:gd name="connsiteY3" fmla="*/ 4146331 h 4748752"/>
                  <a:gd name="connsiteX4" fmla="*/ 2033191 w 3591183"/>
                  <a:gd name="connsiteY4" fmla="*/ 141889 h 4748752"/>
                  <a:gd name="connsiteX5" fmla="*/ 2569218 w 3591183"/>
                  <a:gd name="connsiteY5" fmla="*/ 0 h 4748752"/>
                  <a:gd name="connsiteX6" fmla="*/ 2979122 w 3591183"/>
                  <a:gd name="connsiteY6" fmla="*/ 457200 h 4748752"/>
                  <a:gd name="connsiteX7" fmla="*/ 882308 w 3591183"/>
                  <a:gd name="connsiteY7" fmla="*/ 3767958 h 4748752"/>
                  <a:gd name="connsiteX8" fmla="*/ 2542421 w 3591183"/>
                  <a:gd name="connsiteY8" fmla="*/ 4156296 h 4748752"/>
                  <a:gd name="connsiteX0" fmla="*/ 2542421 w 3591183"/>
                  <a:gd name="connsiteY0" fmla="*/ 4156296 h 4759853"/>
                  <a:gd name="connsiteX1" fmla="*/ 3132877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56296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30151 w 3572184"/>
                  <a:gd name="connsiteY0" fmla="*/ 4142759 h 4927571"/>
                  <a:gd name="connsiteX1" fmla="*/ 3113792 w 3572184"/>
                  <a:gd name="connsiteY1" fmla="*/ 4176675 h 4927571"/>
                  <a:gd name="connsiteX2" fmla="*/ 3207880 w 3572184"/>
                  <a:gd name="connsiteY2" fmla="*/ 3708624 h 4927571"/>
                  <a:gd name="connsiteX3" fmla="*/ 2935 w 3572184"/>
                  <a:gd name="connsiteY3" fmla="*/ 4146331 h 4927571"/>
                  <a:gd name="connsiteX4" fmla="*/ 2020921 w 3572184"/>
                  <a:gd name="connsiteY4" fmla="*/ 141889 h 4927571"/>
                  <a:gd name="connsiteX5" fmla="*/ 2556948 w 3572184"/>
                  <a:gd name="connsiteY5" fmla="*/ 0 h 4927571"/>
                  <a:gd name="connsiteX6" fmla="*/ 2966852 w 3572184"/>
                  <a:gd name="connsiteY6" fmla="*/ 457200 h 4927571"/>
                  <a:gd name="connsiteX7" fmla="*/ 870038 w 3572184"/>
                  <a:gd name="connsiteY7" fmla="*/ 3767958 h 4927571"/>
                  <a:gd name="connsiteX8" fmla="*/ 2530151 w 3572184"/>
                  <a:gd name="connsiteY8" fmla="*/ 4142759 h 492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2184" h="4927571">
                    <a:moveTo>
                      <a:pt x="2530151" y="4142759"/>
                    </a:moveTo>
                    <a:lnTo>
                      <a:pt x="3113792" y="4176675"/>
                    </a:lnTo>
                    <a:lnTo>
                      <a:pt x="3207880" y="3708624"/>
                    </a:lnTo>
                    <a:cubicBezTo>
                      <a:pt x="4912701" y="5331235"/>
                      <a:pt x="85284" y="5182729"/>
                      <a:pt x="2935" y="4146331"/>
                    </a:cubicBezTo>
                    <a:cubicBezTo>
                      <a:pt x="-79414" y="3109933"/>
                      <a:pt x="1595252" y="1198179"/>
                      <a:pt x="2020921" y="141889"/>
                    </a:cubicBezTo>
                    <a:lnTo>
                      <a:pt x="2556948" y="0"/>
                    </a:lnTo>
                    <a:lnTo>
                      <a:pt x="2966852" y="457200"/>
                    </a:lnTo>
                    <a:cubicBezTo>
                      <a:pt x="2746135" y="1277007"/>
                      <a:pt x="942822" y="3153698"/>
                      <a:pt x="870038" y="3767958"/>
                    </a:cubicBezTo>
                    <a:cubicBezTo>
                      <a:pt x="797255" y="4382218"/>
                      <a:pt x="2730906" y="4369903"/>
                      <a:pt x="2530151" y="4142759"/>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45" name="Text Box 8"/>
              <p:cNvSpPr txBox="1">
                <a:spLocks noChangeArrowheads="1"/>
              </p:cNvSpPr>
              <p:nvPr/>
            </p:nvSpPr>
            <p:spPr bwMode="auto">
              <a:xfrm rot="18039432">
                <a:off x="4710300" y="3448271"/>
                <a:ext cx="2232886" cy="64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Projektphase</a:t>
                </a:r>
                <a:endParaRPr kumimoji="0" lang="de-DE" altLang="de-DE" sz="800" i="0" u="none" strike="noStrike" cap="none" normalizeH="0" baseline="0" dirty="0">
                  <a:ln>
                    <a:noFill/>
                  </a:ln>
                  <a:solidFill>
                    <a:schemeClr val="tx1"/>
                  </a:solidFill>
                  <a:effectLst/>
                  <a:latin typeface="Arial" pitchFamily="34" charset="0"/>
                  <a:cs typeface="Arial" pitchFamily="34" charset="0"/>
                </a:endParaRPr>
              </a:p>
            </p:txBody>
          </p:sp>
        </p:grpSp>
        <p:sp>
          <p:nvSpPr>
            <p:cNvPr id="43" name="Ellipse 42"/>
            <p:cNvSpPr/>
            <p:nvPr/>
          </p:nvSpPr>
          <p:spPr>
            <a:xfrm>
              <a:off x="6585442" y="5057089"/>
              <a:ext cx="466905" cy="46690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
            </a:p>
          </p:txBody>
        </p:sp>
      </p:grpSp>
      <p:sp>
        <p:nvSpPr>
          <p:cNvPr id="70" name="Rechteck 69"/>
          <p:cNvSpPr/>
          <p:nvPr/>
        </p:nvSpPr>
        <p:spPr>
          <a:xfrm>
            <a:off x="222934" y="1798370"/>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8x</a:t>
            </a:r>
          </a:p>
          <a:p>
            <a:pPr algn="ctr"/>
            <a:r>
              <a:rPr lang="de-DE" dirty="0"/>
              <a:t>(Raum knapp)</a:t>
            </a:r>
          </a:p>
        </p:txBody>
      </p:sp>
      <p:sp>
        <p:nvSpPr>
          <p:cNvPr id="66" name="Rechteck 65"/>
          <p:cNvSpPr/>
          <p:nvPr/>
        </p:nvSpPr>
        <p:spPr>
          <a:xfrm>
            <a:off x="2985515" y="1068285"/>
            <a:ext cx="1299790" cy="594683"/>
          </a:xfrm>
          <a:prstGeom prst="rect">
            <a:avLst/>
          </a:prstGeom>
          <a:solidFill>
            <a:srgbClr val="0070C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Hebel-gesetz</a:t>
            </a:r>
          </a:p>
        </p:txBody>
      </p:sp>
      <p:sp>
        <p:nvSpPr>
          <p:cNvPr id="67" name="Rechteck 66"/>
          <p:cNvSpPr/>
          <p:nvPr/>
        </p:nvSpPr>
        <p:spPr>
          <a:xfrm>
            <a:off x="3825108" y="1879548"/>
            <a:ext cx="1299790" cy="594683"/>
          </a:xfrm>
          <a:prstGeom prst="rect">
            <a:avLst/>
          </a:prstGeom>
          <a:solidFill>
            <a:srgbClr val="0070C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Getriebe 1</a:t>
            </a:r>
          </a:p>
        </p:txBody>
      </p:sp>
      <p:sp>
        <p:nvSpPr>
          <p:cNvPr id="68" name="Rechteck 67"/>
          <p:cNvSpPr/>
          <p:nvPr/>
        </p:nvSpPr>
        <p:spPr>
          <a:xfrm>
            <a:off x="5556606" y="277052"/>
            <a:ext cx="1323230" cy="594683"/>
          </a:xfrm>
          <a:prstGeom prst="rect">
            <a:avLst/>
          </a:prstGeom>
          <a:solidFill>
            <a:srgbClr val="0070C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Schaltung 1</a:t>
            </a:r>
          </a:p>
        </p:txBody>
      </p:sp>
      <p:sp>
        <p:nvSpPr>
          <p:cNvPr id="69" name="Rechteck 68"/>
          <p:cNvSpPr/>
          <p:nvPr/>
        </p:nvSpPr>
        <p:spPr>
          <a:xfrm>
            <a:off x="6879836" y="5139276"/>
            <a:ext cx="1327934" cy="594683"/>
          </a:xfrm>
          <a:prstGeom prst="rect">
            <a:avLst/>
          </a:prstGeom>
          <a:solidFill>
            <a:srgbClr val="0070C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µC 1</a:t>
            </a:r>
          </a:p>
        </p:txBody>
      </p:sp>
      <p:sp>
        <p:nvSpPr>
          <p:cNvPr id="73" name="Rechteck 72"/>
          <p:cNvSpPr/>
          <p:nvPr/>
        </p:nvSpPr>
        <p:spPr>
          <a:xfrm>
            <a:off x="3920401" y="320299"/>
            <a:ext cx="1299790" cy="594683"/>
          </a:xfrm>
          <a:prstGeom prst="rect">
            <a:avLst/>
          </a:prstGeom>
          <a:solidFill>
            <a:srgbClr val="0070C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Statik 1</a:t>
            </a:r>
          </a:p>
        </p:txBody>
      </p:sp>
      <p:sp>
        <p:nvSpPr>
          <p:cNvPr id="74" name="Rechteck 73"/>
          <p:cNvSpPr/>
          <p:nvPr/>
        </p:nvSpPr>
        <p:spPr>
          <a:xfrm>
            <a:off x="7384302" y="1529903"/>
            <a:ext cx="1314204" cy="594683"/>
          </a:xfrm>
          <a:prstGeom prst="rect">
            <a:avLst/>
          </a:prstGeom>
          <a:solidFill>
            <a:srgbClr val="0070C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Löten 1</a:t>
            </a:r>
          </a:p>
        </p:txBody>
      </p:sp>
      <p:sp>
        <p:nvSpPr>
          <p:cNvPr id="75" name="Rechteck 74"/>
          <p:cNvSpPr/>
          <p:nvPr/>
        </p:nvSpPr>
        <p:spPr>
          <a:xfrm>
            <a:off x="222934" y="6067549"/>
            <a:ext cx="1299790" cy="594683"/>
          </a:xfrm>
          <a:prstGeom prst="rect">
            <a:avLst/>
          </a:prstGeom>
          <a:solidFill>
            <a:srgbClr val="0070C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Getriebe 2</a:t>
            </a:r>
          </a:p>
        </p:txBody>
      </p:sp>
      <p:sp>
        <p:nvSpPr>
          <p:cNvPr id="76" name="Rechteck 75"/>
          <p:cNvSpPr/>
          <p:nvPr/>
        </p:nvSpPr>
        <p:spPr>
          <a:xfrm>
            <a:off x="6920070" y="3825657"/>
            <a:ext cx="1299792" cy="594683"/>
          </a:xfrm>
          <a:prstGeom prst="rect">
            <a:avLst/>
          </a:prstGeom>
          <a:solidFill>
            <a:schemeClr val="accent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Tabellen-kalkulation</a:t>
            </a:r>
          </a:p>
        </p:txBody>
      </p:sp>
      <p:sp>
        <p:nvSpPr>
          <p:cNvPr id="77" name="Rechteck 76"/>
          <p:cNvSpPr/>
          <p:nvPr/>
        </p:nvSpPr>
        <p:spPr>
          <a:xfrm>
            <a:off x="6911376" y="2931310"/>
            <a:ext cx="1308486" cy="594683"/>
          </a:xfrm>
          <a:prstGeom prst="rect">
            <a:avLst/>
          </a:prstGeom>
          <a:solidFill>
            <a:schemeClr val="accent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Forschen 1</a:t>
            </a:r>
          </a:p>
        </p:txBody>
      </p:sp>
      <p:sp>
        <p:nvSpPr>
          <p:cNvPr id="78" name="Rechteck 77"/>
          <p:cNvSpPr/>
          <p:nvPr/>
        </p:nvSpPr>
        <p:spPr>
          <a:xfrm>
            <a:off x="7146376" y="676258"/>
            <a:ext cx="1314204" cy="594683"/>
          </a:xfrm>
          <a:prstGeom prst="rect">
            <a:avLst/>
          </a:prstGeom>
          <a:solidFill>
            <a:srgbClr val="0070C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Multimeter 1</a:t>
            </a:r>
          </a:p>
        </p:txBody>
      </p:sp>
      <p:sp>
        <p:nvSpPr>
          <p:cNvPr id="53" name="Rechteck 52"/>
          <p:cNvSpPr/>
          <p:nvPr/>
        </p:nvSpPr>
        <p:spPr>
          <a:xfrm>
            <a:off x="5611585" y="2022238"/>
            <a:ext cx="1299791" cy="594683"/>
          </a:xfrm>
          <a:prstGeom prst="rect">
            <a:avLst/>
          </a:prstGeom>
          <a:solidFill>
            <a:srgbClr val="0070C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Technisches Zeichnen 1</a:t>
            </a:r>
          </a:p>
        </p:txBody>
      </p:sp>
      <p:sp>
        <p:nvSpPr>
          <p:cNvPr id="54" name="Rechteck 53"/>
          <p:cNvSpPr/>
          <p:nvPr/>
        </p:nvSpPr>
        <p:spPr>
          <a:xfrm>
            <a:off x="211398" y="1798370"/>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8y</a:t>
            </a:r>
          </a:p>
        </p:txBody>
      </p:sp>
      <p:sp>
        <p:nvSpPr>
          <p:cNvPr id="55" name="Rechteck 54"/>
          <p:cNvSpPr/>
          <p:nvPr/>
        </p:nvSpPr>
        <p:spPr>
          <a:xfrm>
            <a:off x="211398" y="2613379"/>
            <a:ext cx="2190016" cy="27100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sp>
        <p:nvSpPr>
          <p:cNvPr id="58" name="Rechteck 57"/>
          <p:cNvSpPr/>
          <p:nvPr/>
        </p:nvSpPr>
        <p:spPr>
          <a:xfrm>
            <a:off x="341985" y="2777600"/>
            <a:ext cx="1920240" cy="522514"/>
          </a:xfrm>
          <a:prstGeom prst="rect">
            <a:avLst/>
          </a:prstGeom>
          <a:gradFill>
            <a:gsLst>
              <a:gs pos="8000">
                <a:schemeClr val="accent3"/>
              </a:gs>
              <a:gs pos="18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Wetter-App</a:t>
            </a:r>
          </a:p>
        </p:txBody>
      </p:sp>
      <p:sp>
        <p:nvSpPr>
          <p:cNvPr id="59" name="Rechteck 58"/>
          <p:cNvSpPr/>
          <p:nvPr/>
        </p:nvSpPr>
        <p:spPr>
          <a:xfrm>
            <a:off x="341985" y="3530703"/>
            <a:ext cx="1920240" cy="522514"/>
          </a:xfrm>
          <a:prstGeom prst="rect">
            <a:avLst/>
          </a:prstGeom>
          <a:gradFill>
            <a:gsLst>
              <a:gs pos="67000">
                <a:schemeClr val="accent3"/>
              </a:gs>
              <a:gs pos="77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Holzmaschine</a:t>
            </a:r>
          </a:p>
        </p:txBody>
      </p:sp>
      <p:sp>
        <p:nvSpPr>
          <p:cNvPr id="60" name="Rechteck 59"/>
          <p:cNvSpPr/>
          <p:nvPr/>
        </p:nvSpPr>
        <p:spPr>
          <a:xfrm>
            <a:off x="341985" y="4283806"/>
            <a:ext cx="1920240" cy="522514"/>
          </a:xfrm>
          <a:prstGeom prst="rect">
            <a:avLst/>
          </a:prstGeom>
          <a:gradFill>
            <a:gsLst>
              <a:gs pos="100000">
                <a:schemeClr val="accent3"/>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Disco-Box</a:t>
            </a:r>
          </a:p>
        </p:txBody>
      </p:sp>
      <p:sp>
        <p:nvSpPr>
          <p:cNvPr id="61" name="Rechteck 60"/>
          <p:cNvSpPr/>
          <p:nvPr/>
        </p:nvSpPr>
        <p:spPr>
          <a:xfrm>
            <a:off x="211398" y="1806387"/>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8y</a:t>
            </a:r>
          </a:p>
          <a:p>
            <a:pPr algn="ctr"/>
            <a:r>
              <a:rPr lang="de-DE" dirty="0"/>
              <a:t>(kreativ)</a:t>
            </a:r>
          </a:p>
        </p:txBody>
      </p:sp>
    </p:spTree>
    <p:extLst>
      <p:ext uri="{BB962C8B-B14F-4D97-AF65-F5344CB8AC3E}">
        <p14:creationId xmlns:p14="http://schemas.microsoft.com/office/powerpoint/2010/main" val="245532352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hteck 1"/>
          <p:cNvSpPr/>
          <p:nvPr/>
        </p:nvSpPr>
        <p:spPr>
          <a:xfrm>
            <a:off x="222934" y="1790353"/>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8x</a:t>
            </a:r>
          </a:p>
        </p:txBody>
      </p:sp>
      <p:sp>
        <p:nvSpPr>
          <p:cNvPr id="5" name="Rechteck 4"/>
          <p:cNvSpPr/>
          <p:nvPr/>
        </p:nvSpPr>
        <p:spPr>
          <a:xfrm>
            <a:off x="222934" y="2605362"/>
            <a:ext cx="2190016" cy="27100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grpSp>
        <p:nvGrpSpPr>
          <p:cNvPr id="29" name="Gruppieren 28"/>
          <p:cNvGrpSpPr/>
          <p:nvPr/>
        </p:nvGrpSpPr>
        <p:grpSpPr>
          <a:xfrm>
            <a:off x="9840162" y="708975"/>
            <a:ext cx="2848204" cy="2400018"/>
            <a:chOff x="6302708" y="490115"/>
            <a:chExt cx="2226056" cy="1875769"/>
          </a:xfrm>
        </p:grpSpPr>
        <p:sp>
          <p:nvSpPr>
            <p:cNvPr id="30" name="Richtungspfeil 11"/>
            <p:cNvSpPr/>
            <p:nvPr/>
          </p:nvSpPr>
          <p:spPr>
            <a:xfrm rot="16777811">
              <a:off x="5735598" y="1057225"/>
              <a:ext cx="1572381" cy="438162"/>
            </a:xfrm>
            <a:prstGeom prst="homePlate">
              <a:avLst>
                <a:gd name="adj" fmla="val 6463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31" name="Richtungspfeil 12"/>
            <p:cNvSpPr/>
            <p:nvPr/>
          </p:nvSpPr>
          <p:spPr>
            <a:xfrm rot="16777811">
              <a:off x="6328162" y="1157769"/>
              <a:ext cx="1572380" cy="438162"/>
            </a:xfrm>
            <a:prstGeom prst="homePlate">
              <a:avLst>
                <a:gd name="adj" fmla="val 64634"/>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dirty="0"/>
            </a:p>
          </p:txBody>
        </p:sp>
        <p:sp>
          <p:nvSpPr>
            <p:cNvPr id="32" name="Richtungspfeil 13"/>
            <p:cNvSpPr/>
            <p:nvPr/>
          </p:nvSpPr>
          <p:spPr>
            <a:xfrm rot="16777811">
              <a:off x="6928011" y="1262622"/>
              <a:ext cx="1572381" cy="438162"/>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33" name="Richtungspfeil 43"/>
            <p:cNvSpPr/>
            <p:nvPr/>
          </p:nvSpPr>
          <p:spPr>
            <a:xfrm rot="16777811">
              <a:off x="7525006" y="1362126"/>
              <a:ext cx="1569353" cy="438163"/>
            </a:xfrm>
            <a:prstGeom prst="homePlate">
              <a:avLst>
                <a:gd name="adj" fmla="val 64634"/>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34" name="Textfeld 33"/>
            <p:cNvSpPr txBox="1"/>
            <p:nvPr/>
          </p:nvSpPr>
          <p:spPr>
            <a:xfrm rot="16777811">
              <a:off x="6623151" y="1353925"/>
              <a:ext cx="954622" cy="288657"/>
            </a:xfrm>
            <a:prstGeom prst="rect">
              <a:avLst/>
            </a:prstGeom>
            <a:noFill/>
            <a:ln>
              <a:noFill/>
            </a:ln>
          </p:spPr>
          <p:txBody>
            <a:bodyPr wrap="none" rtlCol="0">
              <a:spAutoFit/>
            </a:bodyPr>
            <a:lstStyle/>
            <a:p>
              <a:r>
                <a:rPr lang="de-DE" b="1" dirty="0">
                  <a:solidFill>
                    <a:schemeClr val="bg1"/>
                  </a:solidFill>
                </a:rPr>
                <a:t>Entwickeln</a:t>
              </a:r>
            </a:p>
          </p:txBody>
        </p:sp>
        <p:sp>
          <p:nvSpPr>
            <p:cNvPr id="35" name="Textfeld 34"/>
            <p:cNvSpPr txBox="1"/>
            <p:nvPr/>
          </p:nvSpPr>
          <p:spPr>
            <a:xfrm rot="16777811">
              <a:off x="6094431" y="1252172"/>
              <a:ext cx="812699" cy="288657"/>
            </a:xfrm>
            <a:prstGeom prst="rect">
              <a:avLst/>
            </a:prstGeom>
            <a:noFill/>
            <a:ln>
              <a:noFill/>
            </a:ln>
          </p:spPr>
          <p:txBody>
            <a:bodyPr wrap="none" rtlCol="0">
              <a:spAutoFit/>
            </a:bodyPr>
            <a:lstStyle/>
            <a:p>
              <a:r>
                <a:rPr lang="de-DE" b="1" dirty="0">
                  <a:solidFill>
                    <a:schemeClr val="bg1"/>
                  </a:solidFill>
                </a:rPr>
                <a:t>Forschen</a:t>
              </a:r>
            </a:p>
          </p:txBody>
        </p:sp>
        <p:sp>
          <p:nvSpPr>
            <p:cNvPr id="36" name="Textfeld 35"/>
            <p:cNvSpPr txBox="1"/>
            <p:nvPr/>
          </p:nvSpPr>
          <p:spPr>
            <a:xfrm rot="16777811">
              <a:off x="7152944" y="1455914"/>
              <a:ext cx="1097146" cy="288657"/>
            </a:xfrm>
            <a:prstGeom prst="rect">
              <a:avLst/>
            </a:prstGeom>
            <a:noFill/>
            <a:ln>
              <a:noFill/>
            </a:ln>
          </p:spPr>
          <p:txBody>
            <a:bodyPr wrap="none" rtlCol="0">
              <a:spAutoFit/>
            </a:bodyPr>
            <a:lstStyle/>
            <a:p>
              <a:r>
                <a:rPr lang="de-DE" b="1" dirty="0">
                  <a:solidFill>
                    <a:schemeClr val="bg1"/>
                  </a:solidFill>
                </a:rPr>
                <a:t>Organisation</a:t>
              </a:r>
            </a:p>
          </p:txBody>
        </p:sp>
        <p:sp>
          <p:nvSpPr>
            <p:cNvPr id="37" name="Textfeld 36"/>
            <p:cNvSpPr txBox="1"/>
            <p:nvPr/>
          </p:nvSpPr>
          <p:spPr>
            <a:xfrm rot="16777811">
              <a:off x="7795692" y="1544420"/>
              <a:ext cx="998872" cy="288657"/>
            </a:xfrm>
            <a:prstGeom prst="rect">
              <a:avLst/>
            </a:prstGeom>
            <a:noFill/>
            <a:ln>
              <a:noFill/>
            </a:ln>
          </p:spPr>
          <p:txBody>
            <a:bodyPr wrap="none" rtlCol="0">
              <a:spAutoFit/>
            </a:bodyPr>
            <a:lstStyle/>
            <a:p>
              <a:r>
                <a:rPr lang="de-DE" b="1" dirty="0">
                  <a:solidFill>
                    <a:schemeClr val="bg1"/>
                  </a:solidFill>
                </a:rPr>
                <a:t>Mündigkeit</a:t>
              </a:r>
            </a:p>
          </p:txBody>
        </p:sp>
      </p:grpSp>
      <p:grpSp>
        <p:nvGrpSpPr>
          <p:cNvPr id="38" name="Gruppieren 37"/>
          <p:cNvGrpSpPr/>
          <p:nvPr/>
        </p:nvGrpSpPr>
        <p:grpSpPr>
          <a:xfrm>
            <a:off x="-2886890" y="2478086"/>
            <a:ext cx="2283024" cy="2078113"/>
            <a:chOff x="1441569" y="951329"/>
            <a:chExt cx="5853235" cy="5327883"/>
          </a:xfrm>
        </p:grpSpPr>
        <p:grpSp>
          <p:nvGrpSpPr>
            <p:cNvPr id="39" name="Gruppieren 38"/>
            <p:cNvGrpSpPr/>
            <p:nvPr/>
          </p:nvGrpSpPr>
          <p:grpSpPr>
            <a:xfrm>
              <a:off x="1441569" y="5088279"/>
              <a:ext cx="990631" cy="1190933"/>
              <a:chOff x="1441569" y="5088279"/>
              <a:chExt cx="990631" cy="1190933"/>
            </a:xfrm>
          </p:grpSpPr>
          <p:sp>
            <p:nvSpPr>
              <p:cNvPr id="50" name="Freeform 4"/>
              <p:cNvSpPr>
                <a:spLocks/>
              </p:cNvSpPr>
              <p:nvPr/>
            </p:nvSpPr>
            <p:spPr bwMode="auto">
              <a:xfrm>
                <a:off x="1441569" y="5088279"/>
                <a:ext cx="970013" cy="1190933"/>
              </a:xfrm>
              <a:custGeom>
                <a:avLst/>
                <a:gdLst>
                  <a:gd name="T0" fmla="*/ 0 w 1185797"/>
                  <a:gd name="T1" fmla="*/ 1182414 h 1418897"/>
                  <a:gd name="T2" fmla="*/ 299544 w 1185797"/>
                  <a:gd name="T3" fmla="*/ 189186 h 1418897"/>
                  <a:gd name="T4" fmla="*/ 914400 w 1185797"/>
                  <a:gd name="T5" fmla="*/ 0 h 1418897"/>
                  <a:gd name="T6" fmla="*/ 1185797 w 1185797"/>
                  <a:gd name="T7" fmla="*/ 406813 h 1418897"/>
                  <a:gd name="T8" fmla="*/ 1008993 w 1185797"/>
                  <a:gd name="T9" fmla="*/ 1418897 h 1418897"/>
                  <a:gd name="T10" fmla="*/ 0 w 1185797"/>
                  <a:gd name="T11" fmla="*/ 1182414 h 1418897"/>
                  <a:gd name="connsiteX0" fmla="*/ 0 w 1357180"/>
                  <a:gd name="connsiteY0" fmla="*/ 1153407 h 1418897"/>
                  <a:gd name="connsiteX1" fmla="*/ 470927 w 1357180"/>
                  <a:gd name="connsiteY1" fmla="*/ 189186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153407 h 1418897"/>
                  <a:gd name="connsiteX1" fmla="*/ 564408 w 1357180"/>
                  <a:gd name="connsiteY1" fmla="*/ 73154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269438 h 1534928"/>
                  <a:gd name="connsiteX1" fmla="*/ 564408 w 1357180"/>
                  <a:gd name="connsiteY1" fmla="*/ 189185 h 1534928"/>
                  <a:gd name="connsiteX2" fmla="*/ 1210426 w 1357180"/>
                  <a:gd name="connsiteY2" fmla="*/ 0 h 1534928"/>
                  <a:gd name="connsiteX3" fmla="*/ 1357180 w 1357180"/>
                  <a:gd name="connsiteY3" fmla="*/ 522844 h 1534928"/>
                  <a:gd name="connsiteX4" fmla="*/ 1180376 w 1357180"/>
                  <a:gd name="connsiteY4" fmla="*/ 1534928 h 1534928"/>
                  <a:gd name="connsiteX5" fmla="*/ 0 w 1357180"/>
                  <a:gd name="connsiteY5" fmla="*/ 1269438 h 1534928"/>
                  <a:gd name="connsiteX0" fmla="*/ 0 w 1388340"/>
                  <a:gd name="connsiteY0" fmla="*/ 1269438 h 1534928"/>
                  <a:gd name="connsiteX1" fmla="*/ 564408 w 1388340"/>
                  <a:gd name="connsiteY1" fmla="*/ 189185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269438 h 1534928"/>
                  <a:gd name="connsiteX1" fmla="*/ 564408 w 1388340"/>
                  <a:gd name="connsiteY1" fmla="*/ 137341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321282 h 1586772"/>
                  <a:gd name="connsiteX1" fmla="*/ 564408 w 1388340"/>
                  <a:gd name="connsiteY1" fmla="*/ 189185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44875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25342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8340" h="1586772">
                    <a:moveTo>
                      <a:pt x="0" y="1321282"/>
                    </a:moveTo>
                    <a:lnTo>
                      <a:pt x="525342" y="189186"/>
                    </a:lnTo>
                    <a:lnTo>
                      <a:pt x="1210426" y="0"/>
                    </a:lnTo>
                    <a:lnTo>
                      <a:pt x="1388340" y="458657"/>
                    </a:lnTo>
                    <a:lnTo>
                      <a:pt x="1180376" y="1586772"/>
                    </a:lnTo>
                    <a:lnTo>
                      <a:pt x="0" y="1321282"/>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51" name="Text Box 6"/>
              <p:cNvSpPr txBox="1">
                <a:spLocks noChangeArrowheads="1"/>
              </p:cNvSpPr>
              <p:nvPr/>
            </p:nvSpPr>
            <p:spPr bwMode="auto">
              <a:xfrm rot="17282728">
                <a:off x="1613265" y="5336329"/>
                <a:ext cx="771943" cy="8659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Aus-blick</a:t>
                </a:r>
                <a:endParaRPr kumimoji="0" lang="de-DE" altLang="de-DE" sz="800" i="0" u="none" strike="noStrike" cap="none" normalizeH="0" baseline="0" dirty="0">
                  <a:ln>
                    <a:noFill/>
                  </a:ln>
                  <a:solidFill>
                    <a:schemeClr val="tx1"/>
                  </a:solidFill>
                  <a:effectLst/>
                  <a:latin typeface="Arial" pitchFamily="34" charset="0"/>
                  <a:cs typeface="Arial" pitchFamily="34" charset="0"/>
                </a:endParaRPr>
              </a:p>
            </p:txBody>
          </p:sp>
        </p:grpSp>
        <p:grpSp>
          <p:nvGrpSpPr>
            <p:cNvPr id="40" name="Gruppieren 39"/>
            <p:cNvGrpSpPr/>
            <p:nvPr/>
          </p:nvGrpSpPr>
          <p:grpSpPr>
            <a:xfrm>
              <a:off x="1814661" y="4310015"/>
              <a:ext cx="5114346" cy="1069918"/>
              <a:chOff x="1814661" y="4310015"/>
              <a:chExt cx="5114346" cy="1069918"/>
            </a:xfrm>
          </p:grpSpPr>
          <p:sp>
            <p:nvSpPr>
              <p:cNvPr id="48" name="Freeform 5"/>
              <p:cNvSpPr>
                <a:spLocks/>
              </p:cNvSpPr>
              <p:nvPr/>
            </p:nvSpPr>
            <p:spPr bwMode="auto">
              <a:xfrm>
                <a:off x="1814661" y="4310015"/>
                <a:ext cx="5114346" cy="1069918"/>
              </a:xfrm>
              <a:custGeom>
                <a:avLst/>
                <a:gdLst>
                  <a:gd name="T0" fmla="*/ 0 w 7570979"/>
                  <a:gd name="T1" fmla="*/ 1734207 h 2301765"/>
                  <a:gd name="T2" fmla="*/ 725214 w 7570979"/>
                  <a:gd name="T3" fmla="*/ 1497724 h 2301765"/>
                  <a:gd name="T4" fmla="*/ 882869 w 7570979"/>
                  <a:gd name="T5" fmla="*/ 1970689 h 2301765"/>
                  <a:gd name="T6" fmla="*/ 6385035 w 7570979"/>
                  <a:gd name="T7" fmla="*/ 1891862 h 2301765"/>
                  <a:gd name="T8" fmla="*/ 6653049 w 7570979"/>
                  <a:gd name="T9" fmla="*/ 2301765 h 2301765"/>
                  <a:gd name="T10" fmla="*/ 7236373 w 7570979"/>
                  <a:gd name="T11" fmla="*/ 2081048 h 2301765"/>
                  <a:gd name="T12" fmla="*/ 0 w 7570979"/>
                  <a:gd name="T13" fmla="*/ 1734207 h 2301765"/>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653049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65480 w 7605494"/>
                  <a:gd name="connsiteY3" fmla="*/ 1345967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81061 w 7605494"/>
                  <a:gd name="connsiteY3" fmla="*/ 1476501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886405"/>
                  <a:gd name="connsiteX1" fmla="*/ 725214 w 7605494"/>
                  <a:gd name="connsiteY1" fmla="*/ 937325 h 1886405"/>
                  <a:gd name="connsiteX2" fmla="*/ 882869 w 7605494"/>
                  <a:gd name="connsiteY2" fmla="*/ 1410290 h 1886405"/>
                  <a:gd name="connsiteX3" fmla="*/ 6681061 w 7605494"/>
                  <a:gd name="connsiteY3" fmla="*/ 1476501 h 1886405"/>
                  <a:gd name="connsiteX4" fmla="*/ 6902335 w 7605494"/>
                  <a:gd name="connsiteY4" fmla="*/ 1886405 h 1886405"/>
                  <a:gd name="connsiteX5" fmla="*/ 7594719 w 7605494"/>
                  <a:gd name="connsiteY5" fmla="*/ 1520648 h 1886405"/>
                  <a:gd name="connsiteX6" fmla="*/ 0 w 7605494"/>
                  <a:gd name="connsiteY6" fmla="*/ 1173808 h 1886405"/>
                  <a:gd name="connsiteX0" fmla="*/ 0 w 7527702"/>
                  <a:gd name="connsiteY0" fmla="*/ 1083314 h 1795911"/>
                  <a:gd name="connsiteX1" fmla="*/ 725214 w 7527702"/>
                  <a:gd name="connsiteY1" fmla="*/ 846831 h 1795911"/>
                  <a:gd name="connsiteX2" fmla="*/ 882869 w 7527702"/>
                  <a:gd name="connsiteY2" fmla="*/ 1319796 h 1795911"/>
                  <a:gd name="connsiteX3" fmla="*/ 6681061 w 7527702"/>
                  <a:gd name="connsiteY3" fmla="*/ 1386007 h 1795911"/>
                  <a:gd name="connsiteX4" fmla="*/ 6902335 w 7527702"/>
                  <a:gd name="connsiteY4" fmla="*/ 1795911 h 1795911"/>
                  <a:gd name="connsiteX5" fmla="*/ 7516819 w 7527702"/>
                  <a:gd name="connsiteY5" fmla="*/ 1647712 h 1795911"/>
                  <a:gd name="connsiteX6" fmla="*/ 0 w 7527702"/>
                  <a:gd name="connsiteY6" fmla="*/ 1083314 h 1795911"/>
                  <a:gd name="connsiteX0" fmla="*/ 0 w 7527703"/>
                  <a:gd name="connsiteY0" fmla="*/ 1083314 h 1795911"/>
                  <a:gd name="connsiteX1" fmla="*/ 725214 w 7527703"/>
                  <a:gd name="connsiteY1" fmla="*/ 846831 h 1795911"/>
                  <a:gd name="connsiteX2" fmla="*/ 882869 w 7527703"/>
                  <a:gd name="connsiteY2" fmla="*/ 1319796 h 1795911"/>
                  <a:gd name="connsiteX3" fmla="*/ 6681062 w 7527703"/>
                  <a:gd name="connsiteY3" fmla="*/ 1386007 h 1795911"/>
                  <a:gd name="connsiteX4" fmla="*/ 6902335 w 7527703"/>
                  <a:gd name="connsiteY4" fmla="*/ 1795911 h 1795911"/>
                  <a:gd name="connsiteX5" fmla="*/ 7516819 w 7527703"/>
                  <a:gd name="connsiteY5" fmla="*/ 1647712 h 1795911"/>
                  <a:gd name="connsiteX6" fmla="*/ 0 w 7527703"/>
                  <a:gd name="connsiteY6" fmla="*/ 1083314 h 1795911"/>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228619"/>
                  <a:gd name="connsiteY0" fmla="*/ 1538428 h 2251025"/>
                  <a:gd name="connsiteX1" fmla="*/ 725214 w 7228619"/>
                  <a:gd name="connsiteY1" fmla="*/ 1301945 h 2251025"/>
                  <a:gd name="connsiteX2" fmla="*/ 882869 w 7228619"/>
                  <a:gd name="connsiteY2" fmla="*/ 1774910 h 2251025"/>
                  <a:gd name="connsiteX3" fmla="*/ 6681062 w 7228619"/>
                  <a:gd name="connsiteY3" fmla="*/ 1841121 h 2251025"/>
                  <a:gd name="connsiteX4" fmla="*/ 6902335 w 7228619"/>
                  <a:gd name="connsiteY4" fmla="*/ 2251025 h 2251025"/>
                  <a:gd name="connsiteX5" fmla="*/ 7217296 w 7228619"/>
                  <a:gd name="connsiteY5" fmla="*/ 1173319 h 2251025"/>
                  <a:gd name="connsiteX6" fmla="*/ 0 w 7228619"/>
                  <a:gd name="connsiteY6" fmla="*/ 1538428 h 2251025"/>
                  <a:gd name="connsiteX0" fmla="*/ 0 w 7217296"/>
                  <a:gd name="connsiteY0" fmla="*/ 1090175 h 1802772"/>
                  <a:gd name="connsiteX1" fmla="*/ 725214 w 7217296"/>
                  <a:gd name="connsiteY1" fmla="*/ 853692 h 1802772"/>
                  <a:gd name="connsiteX2" fmla="*/ 882869 w 7217296"/>
                  <a:gd name="connsiteY2" fmla="*/ 1326657 h 1802772"/>
                  <a:gd name="connsiteX3" fmla="*/ 6681062 w 7217296"/>
                  <a:gd name="connsiteY3" fmla="*/ 1392868 h 1802772"/>
                  <a:gd name="connsiteX4" fmla="*/ 6902335 w 7217296"/>
                  <a:gd name="connsiteY4" fmla="*/ 1802772 h 1802772"/>
                  <a:gd name="connsiteX5" fmla="*/ 7217296 w 7217296"/>
                  <a:gd name="connsiteY5" fmla="*/ 725066 h 1802772"/>
                  <a:gd name="connsiteX6" fmla="*/ 0 w 7217296"/>
                  <a:gd name="connsiteY6" fmla="*/ 1090175 h 1802772"/>
                  <a:gd name="connsiteX0" fmla="*/ 0 w 7223105"/>
                  <a:gd name="connsiteY0" fmla="*/ 1090175 h 1392868"/>
                  <a:gd name="connsiteX1" fmla="*/ 725214 w 7223105"/>
                  <a:gd name="connsiteY1" fmla="*/ 853692 h 1392868"/>
                  <a:gd name="connsiteX2" fmla="*/ 882869 w 7223105"/>
                  <a:gd name="connsiteY2" fmla="*/ 1326657 h 1392868"/>
                  <a:gd name="connsiteX3" fmla="*/ 6681062 w 7223105"/>
                  <a:gd name="connsiteY3" fmla="*/ 1392868 h 1392868"/>
                  <a:gd name="connsiteX4" fmla="*/ 7223105 w 7223105"/>
                  <a:gd name="connsiteY4" fmla="*/ 1241387 h 1392868"/>
                  <a:gd name="connsiteX5" fmla="*/ 7217296 w 7223105"/>
                  <a:gd name="connsiteY5" fmla="*/ 725066 h 1392868"/>
                  <a:gd name="connsiteX6" fmla="*/ 0 w 7223105"/>
                  <a:gd name="connsiteY6" fmla="*/ 1090175 h 1392868"/>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642572 w 7223105"/>
                  <a:gd name="connsiteY3" fmla="*/ 1213702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319970"/>
                  <a:gd name="connsiteY0" fmla="*/ 1058619 h 1295101"/>
                  <a:gd name="connsiteX1" fmla="*/ 725214 w 7319970"/>
                  <a:gd name="connsiteY1" fmla="*/ 822136 h 1295101"/>
                  <a:gd name="connsiteX2" fmla="*/ 882869 w 7319970"/>
                  <a:gd name="connsiteY2" fmla="*/ 1295101 h 1295101"/>
                  <a:gd name="connsiteX3" fmla="*/ 6642572 w 7319970"/>
                  <a:gd name="connsiteY3" fmla="*/ 1182146 h 1295101"/>
                  <a:gd name="connsiteX4" fmla="*/ 7223105 w 7319970"/>
                  <a:gd name="connsiteY4" fmla="*/ 1209831 h 1295101"/>
                  <a:gd name="connsiteX5" fmla="*/ 7319942 w 7319970"/>
                  <a:gd name="connsiteY5" fmla="*/ 765177 h 1295101"/>
                  <a:gd name="connsiteX6" fmla="*/ 0 w 7319970"/>
                  <a:gd name="connsiteY6" fmla="*/ 1058619 h 1295101"/>
                  <a:gd name="connsiteX0" fmla="*/ 0 w 7319941"/>
                  <a:gd name="connsiteY0" fmla="*/ 1058619 h 1295101"/>
                  <a:gd name="connsiteX1" fmla="*/ 725214 w 7319941"/>
                  <a:gd name="connsiteY1" fmla="*/ 822136 h 1295101"/>
                  <a:gd name="connsiteX2" fmla="*/ 882869 w 7319941"/>
                  <a:gd name="connsiteY2" fmla="*/ 1295101 h 1295101"/>
                  <a:gd name="connsiteX3" fmla="*/ 6642572 w 7319941"/>
                  <a:gd name="connsiteY3" fmla="*/ 1182146 h 1295101"/>
                  <a:gd name="connsiteX4" fmla="*/ 7223105 w 7319941"/>
                  <a:gd name="connsiteY4" fmla="*/ 1209831 h 1295101"/>
                  <a:gd name="connsiteX5" fmla="*/ 7319942 w 7319941"/>
                  <a:gd name="connsiteY5" fmla="*/ 765177 h 1295101"/>
                  <a:gd name="connsiteX6" fmla="*/ 0 w 7319941"/>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141958 h 1378440"/>
                  <a:gd name="connsiteX1" fmla="*/ 725214 w 7319942"/>
                  <a:gd name="connsiteY1" fmla="*/ 905475 h 1378440"/>
                  <a:gd name="connsiteX2" fmla="*/ 882869 w 7319942"/>
                  <a:gd name="connsiteY2" fmla="*/ 1378440 h 1378440"/>
                  <a:gd name="connsiteX3" fmla="*/ 6642572 w 7319942"/>
                  <a:gd name="connsiteY3" fmla="*/ 1265485 h 1378440"/>
                  <a:gd name="connsiteX4" fmla="*/ 7223105 w 7319942"/>
                  <a:gd name="connsiteY4" fmla="*/ 1293170 h 1378440"/>
                  <a:gd name="connsiteX5" fmla="*/ 7319942 w 7319942"/>
                  <a:gd name="connsiteY5" fmla="*/ 848516 h 1378440"/>
                  <a:gd name="connsiteX6" fmla="*/ 0 w 7319942"/>
                  <a:gd name="connsiteY6" fmla="*/ 1141958 h 1378440"/>
                  <a:gd name="connsiteX0" fmla="*/ 0 w 7319942"/>
                  <a:gd name="connsiteY0" fmla="*/ 1189052 h 1425534"/>
                  <a:gd name="connsiteX1" fmla="*/ 725214 w 7319942"/>
                  <a:gd name="connsiteY1" fmla="*/ 952569 h 1425534"/>
                  <a:gd name="connsiteX2" fmla="*/ 882869 w 7319942"/>
                  <a:gd name="connsiteY2" fmla="*/ 1425534 h 1425534"/>
                  <a:gd name="connsiteX3" fmla="*/ 6642572 w 7319942"/>
                  <a:gd name="connsiteY3" fmla="*/ 1312579 h 1425534"/>
                  <a:gd name="connsiteX4" fmla="*/ 7223105 w 7319942"/>
                  <a:gd name="connsiteY4" fmla="*/ 1340264 h 1425534"/>
                  <a:gd name="connsiteX5" fmla="*/ 7319942 w 7319942"/>
                  <a:gd name="connsiteY5" fmla="*/ 895610 h 1425534"/>
                  <a:gd name="connsiteX6" fmla="*/ 0 w 7319942"/>
                  <a:gd name="connsiteY6" fmla="*/ 1189052 h 142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9942" h="1425534">
                    <a:moveTo>
                      <a:pt x="0" y="1189052"/>
                    </a:moveTo>
                    <a:lnTo>
                      <a:pt x="725214" y="952569"/>
                    </a:lnTo>
                    <a:lnTo>
                      <a:pt x="882869" y="1425534"/>
                    </a:lnTo>
                    <a:cubicBezTo>
                      <a:pt x="1852550" y="355874"/>
                      <a:pt x="6123633" y="904930"/>
                      <a:pt x="6642572" y="1312579"/>
                    </a:cubicBezTo>
                    <a:lnTo>
                      <a:pt x="7223105" y="1340264"/>
                    </a:lnTo>
                    <a:lnTo>
                      <a:pt x="7319942" y="895610"/>
                    </a:lnTo>
                    <a:cubicBezTo>
                      <a:pt x="6475399" y="78334"/>
                      <a:pt x="755230" y="-748210"/>
                      <a:pt x="0" y="1189052"/>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49" name="Text Box 7"/>
              <p:cNvSpPr txBox="1">
                <a:spLocks noChangeArrowheads="1"/>
              </p:cNvSpPr>
              <p:nvPr/>
            </p:nvSpPr>
            <p:spPr bwMode="auto">
              <a:xfrm rot="21303001">
                <a:off x="2657531" y="4473840"/>
                <a:ext cx="1898485" cy="686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Qualifizierung</a:t>
                </a:r>
                <a:endParaRPr kumimoji="0" lang="de-DE" altLang="de-DE" sz="100" i="0" u="none" strike="noStrike" cap="none" normalizeH="0" baseline="0" dirty="0">
                  <a:ln>
                    <a:noFill/>
                  </a:ln>
                  <a:solidFill>
                    <a:schemeClr val="tx1"/>
                  </a:solidFill>
                  <a:effectLst/>
                  <a:latin typeface="Arial" pitchFamily="34" charset="0"/>
                  <a:cs typeface="Arial" pitchFamily="34" charset="0"/>
                </a:endParaRPr>
              </a:p>
            </p:txBody>
          </p:sp>
        </p:grpSp>
        <p:grpSp>
          <p:nvGrpSpPr>
            <p:cNvPr id="41" name="Gruppieren 40"/>
            <p:cNvGrpSpPr/>
            <p:nvPr/>
          </p:nvGrpSpPr>
          <p:grpSpPr>
            <a:xfrm>
              <a:off x="6275934" y="951329"/>
              <a:ext cx="1018870" cy="1532948"/>
              <a:chOff x="6275934" y="951329"/>
              <a:chExt cx="1018870" cy="1532948"/>
            </a:xfrm>
          </p:grpSpPr>
          <p:sp>
            <p:nvSpPr>
              <p:cNvPr id="46" name="Freeform 9"/>
              <p:cNvSpPr>
                <a:spLocks/>
              </p:cNvSpPr>
              <p:nvPr/>
            </p:nvSpPr>
            <p:spPr bwMode="auto">
              <a:xfrm rot="756605">
                <a:off x="6275934" y="951329"/>
                <a:ext cx="944192" cy="1532948"/>
              </a:xfrm>
              <a:custGeom>
                <a:avLst/>
                <a:gdLst>
                  <a:gd name="T0" fmla="*/ 31531 w 1166648"/>
                  <a:gd name="T1" fmla="*/ 1355835 h 1450428"/>
                  <a:gd name="T2" fmla="*/ 567558 w 1166648"/>
                  <a:gd name="T3" fmla="*/ 1056290 h 1450428"/>
                  <a:gd name="T4" fmla="*/ 1087821 w 1166648"/>
                  <a:gd name="T5" fmla="*/ 1450428 h 1450428"/>
                  <a:gd name="T6" fmla="*/ 1166648 w 1166648"/>
                  <a:gd name="T7" fmla="*/ 457200 h 1450428"/>
                  <a:gd name="T8" fmla="*/ 599090 w 1166648"/>
                  <a:gd name="T9" fmla="*/ 0 h 1450428"/>
                  <a:gd name="T10" fmla="*/ 0 w 1166648"/>
                  <a:gd name="T11" fmla="*/ 457200 h 1450428"/>
                  <a:gd name="T12" fmla="*/ 31531 w 1166648"/>
                  <a:gd name="T13" fmla="*/ 1355835 h 1450428"/>
                  <a:gd name="connsiteX0" fmla="*/ 31531 w 1386311"/>
                  <a:gd name="connsiteY0" fmla="*/ 1355835 h 1450428"/>
                  <a:gd name="connsiteX1" fmla="*/ 567558 w 1386311"/>
                  <a:gd name="connsiteY1" fmla="*/ 1056290 h 1450428"/>
                  <a:gd name="connsiteX2" fmla="*/ 1087821 w 1386311"/>
                  <a:gd name="connsiteY2" fmla="*/ 1450428 h 1450428"/>
                  <a:gd name="connsiteX3" fmla="*/ 1386312 w 1386311"/>
                  <a:gd name="connsiteY3" fmla="*/ 441178 h 1450428"/>
                  <a:gd name="connsiteX4" fmla="*/ 599090 w 1386311"/>
                  <a:gd name="connsiteY4" fmla="*/ 0 h 1450428"/>
                  <a:gd name="connsiteX5" fmla="*/ 0 w 1386311"/>
                  <a:gd name="connsiteY5" fmla="*/ 457200 h 1450428"/>
                  <a:gd name="connsiteX6" fmla="*/ 31531 w 1386311"/>
                  <a:gd name="connsiteY6" fmla="*/ 1355835 h 1450428"/>
                  <a:gd name="connsiteX0" fmla="*/ 31531 w 1386312"/>
                  <a:gd name="connsiteY0" fmla="*/ 1620488 h 1715081"/>
                  <a:gd name="connsiteX1" fmla="*/ 567558 w 1386312"/>
                  <a:gd name="connsiteY1" fmla="*/ 1320943 h 1715081"/>
                  <a:gd name="connsiteX2" fmla="*/ 1087821 w 1386312"/>
                  <a:gd name="connsiteY2" fmla="*/ 1715081 h 1715081"/>
                  <a:gd name="connsiteX3" fmla="*/ 1386312 w 1386312"/>
                  <a:gd name="connsiteY3" fmla="*/ 705831 h 1715081"/>
                  <a:gd name="connsiteX4" fmla="*/ 870764 w 1386312"/>
                  <a:gd name="connsiteY4" fmla="*/ 1 h 1715081"/>
                  <a:gd name="connsiteX5" fmla="*/ 0 w 1386312"/>
                  <a:gd name="connsiteY5" fmla="*/ 721853 h 1715081"/>
                  <a:gd name="connsiteX6" fmla="*/ 31531 w 1386312"/>
                  <a:gd name="connsiteY6" fmla="*/ 1620488 h 1715081"/>
                  <a:gd name="connsiteX0" fmla="*/ 0 w 1354781"/>
                  <a:gd name="connsiteY0" fmla="*/ 1620487 h 1715080"/>
                  <a:gd name="connsiteX1" fmla="*/ 536027 w 1354781"/>
                  <a:gd name="connsiteY1" fmla="*/ 1320942 h 1715080"/>
                  <a:gd name="connsiteX2" fmla="*/ 1056290 w 1354781"/>
                  <a:gd name="connsiteY2" fmla="*/ 1715080 h 1715080"/>
                  <a:gd name="connsiteX3" fmla="*/ 1354781 w 1354781"/>
                  <a:gd name="connsiteY3" fmla="*/ 705830 h 1715080"/>
                  <a:gd name="connsiteX4" fmla="*/ 839233 w 1354781"/>
                  <a:gd name="connsiteY4" fmla="*/ 0 h 1715080"/>
                  <a:gd name="connsiteX5" fmla="*/ 118712 w 1354781"/>
                  <a:gd name="connsiteY5" fmla="*/ 616252 h 1715080"/>
                  <a:gd name="connsiteX6" fmla="*/ 0 w 1354781"/>
                  <a:gd name="connsiteY6" fmla="*/ 1620487 h 1715080"/>
                  <a:gd name="connsiteX0" fmla="*/ 0 w 1290561"/>
                  <a:gd name="connsiteY0" fmla="*/ 1621976 h 1715080"/>
                  <a:gd name="connsiteX1" fmla="*/ 471807 w 1290561"/>
                  <a:gd name="connsiteY1" fmla="*/ 1320942 h 1715080"/>
                  <a:gd name="connsiteX2" fmla="*/ 992070 w 1290561"/>
                  <a:gd name="connsiteY2" fmla="*/ 1715080 h 1715080"/>
                  <a:gd name="connsiteX3" fmla="*/ 1290561 w 1290561"/>
                  <a:gd name="connsiteY3" fmla="*/ 705830 h 1715080"/>
                  <a:gd name="connsiteX4" fmla="*/ 775013 w 1290561"/>
                  <a:gd name="connsiteY4" fmla="*/ 0 h 1715080"/>
                  <a:gd name="connsiteX5" fmla="*/ 54492 w 1290561"/>
                  <a:gd name="connsiteY5" fmla="*/ 616252 h 1715080"/>
                  <a:gd name="connsiteX6" fmla="*/ 0 w 1290561"/>
                  <a:gd name="connsiteY6" fmla="*/ 1621976 h 1715080"/>
                  <a:gd name="connsiteX0" fmla="*/ 0 w 1305767"/>
                  <a:gd name="connsiteY0" fmla="*/ 1624647 h 1715080"/>
                  <a:gd name="connsiteX1" fmla="*/ 487013 w 1305767"/>
                  <a:gd name="connsiteY1" fmla="*/ 1320942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15080"/>
                  <a:gd name="connsiteX1" fmla="*/ 473609 w 1305767"/>
                  <a:gd name="connsiteY1" fmla="*/ 1385988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23096"/>
                  <a:gd name="connsiteX1" fmla="*/ 473609 w 1305767"/>
                  <a:gd name="connsiteY1" fmla="*/ 1385988 h 1723096"/>
                  <a:gd name="connsiteX2" fmla="*/ 961663 w 1305767"/>
                  <a:gd name="connsiteY2" fmla="*/ 1723095 h 1723096"/>
                  <a:gd name="connsiteX3" fmla="*/ 1305767 w 1305767"/>
                  <a:gd name="connsiteY3" fmla="*/ 705830 h 1723096"/>
                  <a:gd name="connsiteX4" fmla="*/ 790219 w 1305767"/>
                  <a:gd name="connsiteY4" fmla="*/ 0 h 1723096"/>
                  <a:gd name="connsiteX5" fmla="*/ 69698 w 1305767"/>
                  <a:gd name="connsiteY5" fmla="*/ 616252 h 1723096"/>
                  <a:gd name="connsiteX6" fmla="*/ 0 w 1305767"/>
                  <a:gd name="connsiteY6" fmla="*/ 1624647 h 1723096"/>
                  <a:gd name="connsiteX0" fmla="*/ 0 w 1351380"/>
                  <a:gd name="connsiteY0" fmla="*/ 1632661 h 1723095"/>
                  <a:gd name="connsiteX1" fmla="*/ 519222 w 1351380"/>
                  <a:gd name="connsiteY1" fmla="*/ 1385988 h 1723095"/>
                  <a:gd name="connsiteX2" fmla="*/ 1007276 w 1351380"/>
                  <a:gd name="connsiteY2" fmla="*/ 1723095 h 1723095"/>
                  <a:gd name="connsiteX3" fmla="*/ 1351380 w 1351380"/>
                  <a:gd name="connsiteY3" fmla="*/ 705830 h 1723095"/>
                  <a:gd name="connsiteX4" fmla="*/ 835832 w 1351380"/>
                  <a:gd name="connsiteY4" fmla="*/ 0 h 1723095"/>
                  <a:gd name="connsiteX5" fmla="*/ 115311 w 1351380"/>
                  <a:gd name="connsiteY5" fmla="*/ 616252 h 1723095"/>
                  <a:gd name="connsiteX6" fmla="*/ 0 w 1351380"/>
                  <a:gd name="connsiteY6" fmla="*/ 1632661 h 172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380" h="1723095">
                    <a:moveTo>
                      <a:pt x="0" y="1632661"/>
                    </a:moveTo>
                    <a:lnTo>
                      <a:pt x="519222" y="1385988"/>
                    </a:lnTo>
                    <a:lnTo>
                      <a:pt x="1007276" y="1723095"/>
                    </a:lnTo>
                    <a:lnTo>
                      <a:pt x="1351380" y="705830"/>
                    </a:lnTo>
                    <a:lnTo>
                      <a:pt x="835832" y="0"/>
                    </a:lnTo>
                    <a:lnTo>
                      <a:pt x="115311" y="616252"/>
                    </a:lnTo>
                    <a:lnTo>
                      <a:pt x="0" y="1632661"/>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47" name="Text Box 10"/>
              <p:cNvSpPr txBox="1">
                <a:spLocks noChangeArrowheads="1"/>
              </p:cNvSpPr>
              <p:nvPr/>
            </p:nvSpPr>
            <p:spPr bwMode="auto">
              <a:xfrm rot="17744282">
                <a:off x="6423985" y="1471296"/>
                <a:ext cx="983494" cy="7581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 Refl.</a:t>
                </a:r>
                <a:endParaRPr kumimoji="0" lang="de-DE" altLang="de-DE" sz="100" i="0" u="none" strike="noStrike" cap="none" normalizeH="0" baseline="0" dirty="0">
                  <a:ln>
                    <a:noFill/>
                  </a:ln>
                  <a:solidFill>
                    <a:schemeClr val="tx1"/>
                  </a:solidFill>
                  <a:effectLst/>
                  <a:latin typeface="Arial" pitchFamily="34" charset="0"/>
                  <a:cs typeface="Arial" pitchFamily="34" charset="0"/>
                </a:endParaRPr>
              </a:p>
            </p:txBody>
          </p:sp>
        </p:grpSp>
        <p:grpSp>
          <p:nvGrpSpPr>
            <p:cNvPr id="42" name="Gruppieren 41"/>
            <p:cNvGrpSpPr/>
            <p:nvPr/>
          </p:nvGrpSpPr>
          <p:grpSpPr>
            <a:xfrm>
              <a:off x="4713546" y="2210718"/>
              <a:ext cx="2495837" cy="3698328"/>
              <a:chOff x="4713546" y="2210718"/>
              <a:chExt cx="2495837" cy="3698328"/>
            </a:xfrm>
          </p:grpSpPr>
          <p:sp>
            <p:nvSpPr>
              <p:cNvPr id="44" name="Freeform 3"/>
              <p:cNvSpPr>
                <a:spLocks/>
              </p:cNvSpPr>
              <p:nvPr/>
            </p:nvSpPr>
            <p:spPr bwMode="auto">
              <a:xfrm>
                <a:off x="4713546" y="2210718"/>
                <a:ext cx="2495837" cy="3698328"/>
              </a:xfrm>
              <a:custGeom>
                <a:avLst/>
                <a:gdLst>
                  <a:gd name="T0" fmla="*/ 2688687 w 3507552"/>
                  <a:gd name="T1" fmla="*/ 4323516 h 6038193"/>
                  <a:gd name="T2" fmla="*/ 2907051 w 3507552"/>
                  <a:gd name="T3" fmla="*/ 4773892 h 6038193"/>
                  <a:gd name="T4" fmla="*/ 3507552 w 3507552"/>
                  <a:gd name="T5" fmla="*/ 4678358 h 6038193"/>
                  <a:gd name="T6" fmla="*/ 212795 w 3507552"/>
                  <a:gd name="T7" fmla="*/ 4146331 h 6038193"/>
                  <a:gd name="T8" fmla="*/ 2230781 w 3507552"/>
                  <a:gd name="T9" fmla="*/ 141889 h 6038193"/>
                  <a:gd name="T10" fmla="*/ 2766808 w 3507552"/>
                  <a:gd name="T11" fmla="*/ 0 h 6038193"/>
                  <a:gd name="T12" fmla="*/ 3176712 w 3507552"/>
                  <a:gd name="T13" fmla="*/ 457200 h 6038193"/>
                  <a:gd name="T14" fmla="*/ 1079898 w 3507552"/>
                  <a:gd name="T15" fmla="*/ 3767958 h 6038193"/>
                  <a:gd name="T16" fmla="*/ 2688687 w 3507552"/>
                  <a:gd name="T17" fmla="*/ 4323516 h 6038193"/>
                  <a:gd name="connsiteX0" fmla="*/ 2544580 w 3312122"/>
                  <a:gd name="connsiteY0" fmla="*/ 4192128 h 5312932"/>
                  <a:gd name="connsiteX1" fmla="*/ 2711621 w 3312122"/>
                  <a:gd name="connsiteY1" fmla="*/ 4773892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4580 w 3312122"/>
                  <a:gd name="connsiteY0" fmla="*/ 4192128 h 5312932"/>
                  <a:gd name="connsiteX1" fmla="*/ 3096545 w 3312122"/>
                  <a:gd name="connsiteY1" fmla="*/ 4236395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1531 w 3180764"/>
                  <a:gd name="connsiteY0" fmla="*/ 4192128 h 4642871"/>
                  <a:gd name="connsiteX1" fmla="*/ 3093496 w 3180764"/>
                  <a:gd name="connsiteY1" fmla="*/ 4236395 h 4642871"/>
                  <a:gd name="connsiteX2" fmla="*/ 3180764 w 3180764"/>
                  <a:gd name="connsiteY2" fmla="*/ 3675029 h 4642871"/>
                  <a:gd name="connsiteX3" fmla="*/ 14316 w 3180764"/>
                  <a:gd name="connsiteY3" fmla="*/ 4146331 h 4642871"/>
                  <a:gd name="connsiteX4" fmla="*/ 2032302 w 3180764"/>
                  <a:gd name="connsiteY4" fmla="*/ 141889 h 4642871"/>
                  <a:gd name="connsiteX5" fmla="*/ 2568329 w 3180764"/>
                  <a:gd name="connsiteY5" fmla="*/ 0 h 4642871"/>
                  <a:gd name="connsiteX6" fmla="*/ 2978233 w 3180764"/>
                  <a:gd name="connsiteY6" fmla="*/ 457200 h 4642871"/>
                  <a:gd name="connsiteX7" fmla="*/ 881419 w 3180764"/>
                  <a:gd name="connsiteY7" fmla="*/ 3767958 h 4642871"/>
                  <a:gd name="connsiteX8" fmla="*/ 2541531 w 3180764"/>
                  <a:gd name="connsiteY8" fmla="*/ 4192128 h 4642871"/>
                  <a:gd name="connsiteX0" fmla="*/ 2541531 w 3299560"/>
                  <a:gd name="connsiteY0" fmla="*/ 4192128 h 4905639"/>
                  <a:gd name="connsiteX1" fmla="*/ 3093496 w 3299560"/>
                  <a:gd name="connsiteY1" fmla="*/ 4236395 h 4905639"/>
                  <a:gd name="connsiteX2" fmla="*/ 3180764 w 3299560"/>
                  <a:gd name="connsiteY2" fmla="*/ 3675029 h 4905639"/>
                  <a:gd name="connsiteX3" fmla="*/ 14316 w 3299560"/>
                  <a:gd name="connsiteY3" fmla="*/ 4146331 h 4905639"/>
                  <a:gd name="connsiteX4" fmla="*/ 2032302 w 3299560"/>
                  <a:gd name="connsiteY4" fmla="*/ 141889 h 4905639"/>
                  <a:gd name="connsiteX5" fmla="*/ 2568329 w 3299560"/>
                  <a:gd name="connsiteY5" fmla="*/ 0 h 4905639"/>
                  <a:gd name="connsiteX6" fmla="*/ 2978233 w 3299560"/>
                  <a:gd name="connsiteY6" fmla="*/ 457200 h 4905639"/>
                  <a:gd name="connsiteX7" fmla="*/ 881419 w 3299560"/>
                  <a:gd name="connsiteY7" fmla="*/ 3767958 h 4905639"/>
                  <a:gd name="connsiteX8" fmla="*/ 2541531 w 3299560"/>
                  <a:gd name="connsiteY8" fmla="*/ 4192128 h 4905639"/>
                  <a:gd name="connsiteX0" fmla="*/ 2532707 w 3288757"/>
                  <a:gd name="connsiteY0" fmla="*/ 4192128 h 5014456"/>
                  <a:gd name="connsiteX1" fmla="*/ 3084672 w 3288757"/>
                  <a:gd name="connsiteY1" fmla="*/ 4236395 h 5014456"/>
                  <a:gd name="connsiteX2" fmla="*/ 3171940 w 3288757"/>
                  <a:gd name="connsiteY2" fmla="*/ 3675029 h 5014456"/>
                  <a:gd name="connsiteX3" fmla="*/ 5492 w 3288757"/>
                  <a:gd name="connsiteY3" fmla="*/ 4146331 h 5014456"/>
                  <a:gd name="connsiteX4" fmla="*/ 2023478 w 3288757"/>
                  <a:gd name="connsiteY4" fmla="*/ 141889 h 5014456"/>
                  <a:gd name="connsiteX5" fmla="*/ 2559505 w 3288757"/>
                  <a:gd name="connsiteY5" fmla="*/ 0 h 5014456"/>
                  <a:gd name="connsiteX6" fmla="*/ 2969409 w 3288757"/>
                  <a:gd name="connsiteY6" fmla="*/ 457200 h 5014456"/>
                  <a:gd name="connsiteX7" fmla="*/ 872595 w 3288757"/>
                  <a:gd name="connsiteY7" fmla="*/ 3767958 h 5014456"/>
                  <a:gd name="connsiteX8" fmla="*/ 2532707 w 3288757"/>
                  <a:gd name="connsiteY8" fmla="*/ 4192128 h 5014456"/>
                  <a:gd name="connsiteX0" fmla="*/ 2532707 w 3288756"/>
                  <a:gd name="connsiteY0" fmla="*/ 4192128 h 5014455"/>
                  <a:gd name="connsiteX1" fmla="*/ 3084672 w 3288756"/>
                  <a:gd name="connsiteY1" fmla="*/ 4236395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10333 w 3288756"/>
                  <a:gd name="connsiteY1" fmla="*/ 4200563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68240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68240 h 5014455"/>
                  <a:gd name="connsiteX0" fmla="*/ 2540951 w 3273905"/>
                  <a:gd name="connsiteY0" fmla="*/ 4168240 h 4905638"/>
                  <a:gd name="connsiteX1" fmla="*/ 3144238 w 3273905"/>
                  <a:gd name="connsiteY1" fmla="*/ 4176674 h 4905638"/>
                  <a:gd name="connsiteX2" fmla="*/ 3154523 w 3273905"/>
                  <a:gd name="connsiteY2" fmla="*/ 3675029 h 4905638"/>
                  <a:gd name="connsiteX3" fmla="*/ 13736 w 3273905"/>
                  <a:gd name="connsiteY3" fmla="*/ 4146331 h 4905638"/>
                  <a:gd name="connsiteX4" fmla="*/ 2031722 w 3273905"/>
                  <a:gd name="connsiteY4" fmla="*/ 141889 h 4905638"/>
                  <a:gd name="connsiteX5" fmla="*/ 2567749 w 3273905"/>
                  <a:gd name="connsiteY5" fmla="*/ 0 h 4905638"/>
                  <a:gd name="connsiteX6" fmla="*/ 2977653 w 3273905"/>
                  <a:gd name="connsiteY6" fmla="*/ 457200 h 4905638"/>
                  <a:gd name="connsiteX7" fmla="*/ 880839 w 3273905"/>
                  <a:gd name="connsiteY7" fmla="*/ 3767958 h 4905638"/>
                  <a:gd name="connsiteX8" fmla="*/ 2540951 w 3273905"/>
                  <a:gd name="connsiteY8" fmla="*/ 4168240 h 4905638"/>
                  <a:gd name="connsiteX0" fmla="*/ 2540951 w 3528987"/>
                  <a:gd name="connsiteY0" fmla="*/ 4168240 h 4740330"/>
                  <a:gd name="connsiteX1" fmla="*/ 3144238 w 3528987"/>
                  <a:gd name="connsiteY1" fmla="*/ 4176674 h 4740330"/>
                  <a:gd name="connsiteX2" fmla="*/ 3154523 w 3528987"/>
                  <a:gd name="connsiteY2" fmla="*/ 3675029 h 4740330"/>
                  <a:gd name="connsiteX3" fmla="*/ 13736 w 3528987"/>
                  <a:gd name="connsiteY3" fmla="*/ 4146331 h 4740330"/>
                  <a:gd name="connsiteX4" fmla="*/ 2031722 w 3528987"/>
                  <a:gd name="connsiteY4" fmla="*/ 141889 h 4740330"/>
                  <a:gd name="connsiteX5" fmla="*/ 2567749 w 3528987"/>
                  <a:gd name="connsiteY5" fmla="*/ 0 h 4740330"/>
                  <a:gd name="connsiteX6" fmla="*/ 2977653 w 3528987"/>
                  <a:gd name="connsiteY6" fmla="*/ 457200 h 4740330"/>
                  <a:gd name="connsiteX7" fmla="*/ 880839 w 3528987"/>
                  <a:gd name="connsiteY7" fmla="*/ 3767958 h 4740330"/>
                  <a:gd name="connsiteX8" fmla="*/ 2540951 w 3528987"/>
                  <a:gd name="connsiteY8" fmla="*/ 4168240 h 4740330"/>
                  <a:gd name="connsiteX0" fmla="*/ 2540951 w 3528986"/>
                  <a:gd name="connsiteY0" fmla="*/ 4168240 h 4740330"/>
                  <a:gd name="connsiteX1" fmla="*/ 3144238 w 3528986"/>
                  <a:gd name="connsiteY1" fmla="*/ 4176674 h 4740330"/>
                  <a:gd name="connsiteX2" fmla="*/ 3154523 w 3528986"/>
                  <a:gd name="connsiteY2" fmla="*/ 3675029 h 4740330"/>
                  <a:gd name="connsiteX3" fmla="*/ 13736 w 3528986"/>
                  <a:gd name="connsiteY3" fmla="*/ 4146331 h 4740330"/>
                  <a:gd name="connsiteX4" fmla="*/ 2031722 w 3528986"/>
                  <a:gd name="connsiteY4" fmla="*/ 141889 h 4740330"/>
                  <a:gd name="connsiteX5" fmla="*/ 2567749 w 3528986"/>
                  <a:gd name="connsiteY5" fmla="*/ 0 h 4740330"/>
                  <a:gd name="connsiteX6" fmla="*/ 2977653 w 3528986"/>
                  <a:gd name="connsiteY6" fmla="*/ 457200 h 4740330"/>
                  <a:gd name="connsiteX7" fmla="*/ 880839 w 3528986"/>
                  <a:gd name="connsiteY7" fmla="*/ 3767958 h 4740330"/>
                  <a:gd name="connsiteX8" fmla="*/ 2540951 w 3528986"/>
                  <a:gd name="connsiteY8" fmla="*/ 4168240 h 4740330"/>
                  <a:gd name="connsiteX0" fmla="*/ 2529461 w 3510646"/>
                  <a:gd name="connsiteY0" fmla="*/ 4168240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1 w 3510646"/>
                  <a:gd name="connsiteY8" fmla="*/ 4168240 h 4943563"/>
                  <a:gd name="connsiteX0" fmla="*/ 2529462 w 3510646"/>
                  <a:gd name="connsiteY0" fmla="*/ 4156296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2 w 3510646"/>
                  <a:gd name="connsiteY8" fmla="*/ 4156296 h 4943563"/>
                  <a:gd name="connsiteX0" fmla="*/ 2542421 w 3591180"/>
                  <a:gd name="connsiteY0" fmla="*/ 4156296 h 4782347"/>
                  <a:gd name="connsiteX1" fmla="*/ 3145707 w 3591180"/>
                  <a:gd name="connsiteY1" fmla="*/ 4176674 h 4782347"/>
                  <a:gd name="connsiteX2" fmla="*/ 3220147 w 3591180"/>
                  <a:gd name="connsiteY2" fmla="*/ 3746695 h 4782347"/>
                  <a:gd name="connsiteX3" fmla="*/ 15205 w 3591180"/>
                  <a:gd name="connsiteY3" fmla="*/ 4146331 h 4782347"/>
                  <a:gd name="connsiteX4" fmla="*/ 2033191 w 3591180"/>
                  <a:gd name="connsiteY4" fmla="*/ 141889 h 4782347"/>
                  <a:gd name="connsiteX5" fmla="*/ 2569218 w 3591180"/>
                  <a:gd name="connsiteY5" fmla="*/ 0 h 4782347"/>
                  <a:gd name="connsiteX6" fmla="*/ 2979122 w 3591180"/>
                  <a:gd name="connsiteY6" fmla="*/ 457200 h 4782347"/>
                  <a:gd name="connsiteX7" fmla="*/ 882308 w 3591180"/>
                  <a:gd name="connsiteY7" fmla="*/ 3767958 h 4782347"/>
                  <a:gd name="connsiteX8" fmla="*/ 2542421 w 3591180"/>
                  <a:gd name="connsiteY8" fmla="*/ 4156296 h 4782347"/>
                  <a:gd name="connsiteX0" fmla="*/ 2542421 w 3591181"/>
                  <a:gd name="connsiteY0" fmla="*/ 4156296 h 4782346"/>
                  <a:gd name="connsiteX1" fmla="*/ 3132877 w 3591181"/>
                  <a:gd name="connsiteY1" fmla="*/ 4176675 h 4782346"/>
                  <a:gd name="connsiteX2" fmla="*/ 3220147 w 3591181"/>
                  <a:gd name="connsiteY2" fmla="*/ 3746695 h 4782346"/>
                  <a:gd name="connsiteX3" fmla="*/ 15205 w 3591181"/>
                  <a:gd name="connsiteY3" fmla="*/ 4146331 h 4782346"/>
                  <a:gd name="connsiteX4" fmla="*/ 2033191 w 3591181"/>
                  <a:gd name="connsiteY4" fmla="*/ 141889 h 4782346"/>
                  <a:gd name="connsiteX5" fmla="*/ 2569218 w 3591181"/>
                  <a:gd name="connsiteY5" fmla="*/ 0 h 4782346"/>
                  <a:gd name="connsiteX6" fmla="*/ 2979122 w 3591181"/>
                  <a:gd name="connsiteY6" fmla="*/ 457200 h 4782346"/>
                  <a:gd name="connsiteX7" fmla="*/ 882308 w 3591181"/>
                  <a:gd name="connsiteY7" fmla="*/ 3767958 h 4782346"/>
                  <a:gd name="connsiteX8" fmla="*/ 2542421 w 3591181"/>
                  <a:gd name="connsiteY8" fmla="*/ 4156296 h 4782346"/>
                  <a:gd name="connsiteX0" fmla="*/ 2542421 w 3591182"/>
                  <a:gd name="connsiteY0" fmla="*/ 4156296 h 4774805"/>
                  <a:gd name="connsiteX1" fmla="*/ 3132877 w 3591182"/>
                  <a:gd name="connsiteY1" fmla="*/ 4176675 h 4774805"/>
                  <a:gd name="connsiteX2" fmla="*/ 3220148 w 3591182"/>
                  <a:gd name="connsiteY2" fmla="*/ 3734004 h 4774805"/>
                  <a:gd name="connsiteX3" fmla="*/ 15205 w 3591182"/>
                  <a:gd name="connsiteY3" fmla="*/ 4146331 h 4774805"/>
                  <a:gd name="connsiteX4" fmla="*/ 2033191 w 3591182"/>
                  <a:gd name="connsiteY4" fmla="*/ 141889 h 4774805"/>
                  <a:gd name="connsiteX5" fmla="*/ 2569218 w 3591182"/>
                  <a:gd name="connsiteY5" fmla="*/ 0 h 4774805"/>
                  <a:gd name="connsiteX6" fmla="*/ 2979122 w 3591182"/>
                  <a:gd name="connsiteY6" fmla="*/ 457200 h 4774805"/>
                  <a:gd name="connsiteX7" fmla="*/ 882308 w 3591182"/>
                  <a:gd name="connsiteY7" fmla="*/ 3767958 h 4774805"/>
                  <a:gd name="connsiteX8" fmla="*/ 2542421 w 3591182"/>
                  <a:gd name="connsiteY8" fmla="*/ 4156296 h 4774805"/>
                  <a:gd name="connsiteX0" fmla="*/ 2542421 w 3591183"/>
                  <a:gd name="connsiteY0" fmla="*/ 4156296 h 4748752"/>
                  <a:gd name="connsiteX1" fmla="*/ 3132877 w 3591183"/>
                  <a:gd name="connsiteY1" fmla="*/ 4176675 h 4748752"/>
                  <a:gd name="connsiteX2" fmla="*/ 3220149 w 3591183"/>
                  <a:gd name="connsiteY2" fmla="*/ 3689587 h 4748752"/>
                  <a:gd name="connsiteX3" fmla="*/ 15205 w 3591183"/>
                  <a:gd name="connsiteY3" fmla="*/ 4146331 h 4748752"/>
                  <a:gd name="connsiteX4" fmla="*/ 2033191 w 3591183"/>
                  <a:gd name="connsiteY4" fmla="*/ 141889 h 4748752"/>
                  <a:gd name="connsiteX5" fmla="*/ 2569218 w 3591183"/>
                  <a:gd name="connsiteY5" fmla="*/ 0 h 4748752"/>
                  <a:gd name="connsiteX6" fmla="*/ 2979122 w 3591183"/>
                  <a:gd name="connsiteY6" fmla="*/ 457200 h 4748752"/>
                  <a:gd name="connsiteX7" fmla="*/ 882308 w 3591183"/>
                  <a:gd name="connsiteY7" fmla="*/ 3767958 h 4748752"/>
                  <a:gd name="connsiteX8" fmla="*/ 2542421 w 3591183"/>
                  <a:gd name="connsiteY8" fmla="*/ 4156296 h 4748752"/>
                  <a:gd name="connsiteX0" fmla="*/ 2542421 w 3591183"/>
                  <a:gd name="connsiteY0" fmla="*/ 4156296 h 4759853"/>
                  <a:gd name="connsiteX1" fmla="*/ 3132877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56296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30151 w 3572184"/>
                  <a:gd name="connsiteY0" fmla="*/ 4142759 h 4927571"/>
                  <a:gd name="connsiteX1" fmla="*/ 3113792 w 3572184"/>
                  <a:gd name="connsiteY1" fmla="*/ 4176675 h 4927571"/>
                  <a:gd name="connsiteX2" fmla="*/ 3207880 w 3572184"/>
                  <a:gd name="connsiteY2" fmla="*/ 3708624 h 4927571"/>
                  <a:gd name="connsiteX3" fmla="*/ 2935 w 3572184"/>
                  <a:gd name="connsiteY3" fmla="*/ 4146331 h 4927571"/>
                  <a:gd name="connsiteX4" fmla="*/ 2020921 w 3572184"/>
                  <a:gd name="connsiteY4" fmla="*/ 141889 h 4927571"/>
                  <a:gd name="connsiteX5" fmla="*/ 2556948 w 3572184"/>
                  <a:gd name="connsiteY5" fmla="*/ 0 h 4927571"/>
                  <a:gd name="connsiteX6" fmla="*/ 2966852 w 3572184"/>
                  <a:gd name="connsiteY6" fmla="*/ 457200 h 4927571"/>
                  <a:gd name="connsiteX7" fmla="*/ 870038 w 3572184"/>
                  <a:gd name="connsiteY7" fmla="*/ 3767958 h 4927571"/>
                  <a:gd name="connsiteX8" fmla="*/ 2530151 w 3572184"/>
                  <a:gd name="connsiteY8" fmla="*/ 4142759 h 492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2184" h="4927571">
                    <a:moveTo>
                      <a:pt x="2530151" y="4142759"/>
                    </a:moveTo>
                    <a:lnTo>
                      <a:pt x="3113792" y="4176675"/>
                    </a:lnTo>
                    <a:lnTo>
                      <a:pt x="3207880" y="3708624"/>
                    </a:lnTo>
                    <a:cubicBezTo>
                      <a:pt x="4912701" y="5331235"/>
                      <a:pt x="85284" y="5182729"/>
                      <a:pt x="2935" y="4146331"/>
                    </a:cubicBezTo>
                    <a:cubicBezTo>
                      <a:pt x="-79414" y="3109933"/>
                      <a:pt x="1595252" y="1198179"/>
                      <a:pt x="2020921" y="141889"/>
                    </a:cubicBezTo>
                    <a:lnTo>
                      <a:pt x="2556948" y="0"/>
                    </a:lnTo>
                    <a:lnTo>
                      <a:pt x="2966852" y="457200"/>
                    </a:lnTo>
                    <a:cubicBezTo>
                      <a:pt x="2746135" y="1277007"/>
                      <a:pt x="942822" y="3153698"/>
                      <a:pt x="870038" y="3767958"/>
                    </a:cubicBezTo>
                    <a:cubicBezTo>
                      <a:pt x="797255" y="4382218"/>
                      <a:pt x="2730906" y="4369903"/>
                      <a:pt x="2530151" y="4142759"/>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45" name="Text Box 8"/>
              <p:cNvSpPr txBox="1">
                <a:spLocks noChangeArrowheads="1"/>
              </p:cNvSpPr>
              <p:nvPr/>
            </p:nvSpPr>
            <p:spPr bwMode="auto">
              <a:xfrm rot="18039432">
                <a:off x="4710300" y="3448271"/>
                <a:ext cx="2232886" cy="64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Projektphase</a:t>
                </a:r>
                <a:endParaRPr kumimoji="0" lang="de-DE" altLang="de-DE" sz="800" i="0" u="none" strike="noStrike" cap="none" normalizeH="0" baseline="0" dirty="0">
                  <a:ln>
                    <a:noFill/>
                  </a:ln>
                  <a:solidFill>
                    <a:schemeClr val="tx1"/>
                  </a:solidFill>
                  <a:effectLst/>
                  <a:latin typeface="Arial" pitchFamily="34" charset="0"/>
                  <a:cs typeface="Arial" pitchFamily="34" charset="0"/>
                </a:endParaRPr>
              </a:p>
            </p:txBody>
          </p:sp>
        </p:grpSp>
        <p:sp>
          <p:nvSpPr>
            <p:cNvPr id="43" name="Ellipse 42"/>
            <p:cNvSpPr/>
            <p:nvPr/>
          </p:nvSpPr>
          <p:spPr>
            <a:xfrm>
              <a:off x="6585442" y="5057089"/>
              <a:ext cx="466905" cy="46690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
            </a:p>
          </p:txBody>
        </p:sp>
      </p:grpSp>
      <p:sp>
        <p:nvSpPr>
          <p:cNvPr id="70" name="Rechteck 69"/>
          <p:cNvSpPr/>
          <p:nvPr/>
        </p:nvSpPr>
        <p:spPr>
          <a:xfrm>
            <a:off x="222934" y="1798370"/>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8x</a:t>
            </a:r>
          </a:p>
          <a:p>
            <a:pPr algn="ctr"/>
            <a:r>
              <a:rPr lang="de-DE" dirty="0"/>
              <a:t>(Raum knapp)</a:t>
            </a:r>
          </a:p>
        </p:txBody>
      </p:sp>
      <p:sp>
        <p:nvSpPr>
          <p:cNvPr id="66" name="Rechteck 65"/>
          <p:cNvSpPr/>
          <p:nvPr/>
        </p:nvSpPr>
        <p:spPr>
          <a:xfrm>
            <a:off x="3279836" y="3280781"/>
            <a:ext cx="1299790" cy="594683"/>
          </a:xfrm>
          <a:prstGeom prst="rect">
            <a:avLst/>
          </a:prstGeom>
          <a:solidFill>
            <a:srgbClr val="0070C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Hebel-gesetz</a:t>
            </a:r>
          </a:p>
        </p:txBody>
      </p:sp>
      <p:sp>
        <p:nvSpPr>
          <p:cNvPr id="67" name="Rechteck 66"/>
          <p:cNvSpPr/>
          <p:nvPr/>
        </p:nvSpPr>
        <p:spPr>
          <a:xfrm>
            <a:off x="3710508" y="4207488"/>
            <a:ext cx="1299790" cy="594683"/>
          </a:xfrm>
          <a:prstGeom prst="rect">
            <a:avLst/>
          </a:prstGeom>
          <a:solidFill>
            <a:srgbClr val="0070C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Getriebe 1</a:t>
            </a:r>
          </a:p>
        </p:txBody>
      </p:sp>
      <p:sp>
        <p:nvSpPr>
          <p:cNvPr id="68" name="Rechteck 67"/>
          <p:cNvSpPr/>
          <p:nvPr/>
        </p:nvSpPr>
        <p:spPr>
          <a:xfrm>
            <a:off x="5823146" y="2631872"/>
            <a:ext cx="1323230" cy="594683"/>
          </a:xfrm>
          <a:prstGeom prst="rect">
            <a:avLst/>
          </a:prstGeom>
          <a:solidFill>
            <a:srgbClr val="0070C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Schaltung 1</a:t>
            </a:r>
          </a:p>
        </p:txBody>
      </p:sp>
      <p:sp>
        <p:nvSpPr>
          <p:cNvPr id="69" name="Rechteck 68"/>
          <p:cNvSpPr/>
          <p:nvPr/>
        </p:nvSpPr>
        <p:spPr>
          <a:xfrm>
            <a:off x="6966328" y="5508950"/>
            <a:ext cx="1327934" cy="594683"/>
          </a:xfrm>
          <a:prstGeom prst="rect">
            <a:avLst/>
          </a:prstGeom>
          <a:solidFill>
            <a:srgbClr val="0070C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µC 1</a:t>
            </a:r>
          </a:p>
        </p:txBody>
      </p:sp>
      <p:sp>
        <p:nvSpPr>
          <p:cNvPr id="73" name="Rechteck 72"/>
          <p:cNvSpPr/>
          <p:nvPr/>
        </p:nvSpPr>
        <p:spPr>
          <a:xfrm>
            <a:off x="4226088" y="2613379"/>
            <a:ext cx="1299790" cy="594683"/>
          </a:xfrm>
          <a:prstGeom prst="rect">
            <a:avLst/>
          </a:prstGeom>
          <a:solidFill>
            <a:srgbClr val="0070C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Statik 1</a:t>
            </a:r>
          </a:p>
        </p:txBody>
      </p:sp>
      <p:sp>
        <p:nvSpPr>
          <p:cNvPr id="74" name="Rechteck 73"/>
          <p:cNvSpPr/>
          <p:nvPr/>
        </p:nvSpPr>
        <p:spPr>
          <a:xfrm>
            <a:off x="6980058" y="3990648"/>
            <a:ext cx="1314204" cy="594683"/>
          </a:xfrm>
          <a:prstGeom prst="rect">
            <a:avLst/>
          </a:prstGeom>
          <a:solidFill>
            <a:srgbClr val="0070C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Löten 1</a:t>
            </a:r>
          </a:p>
        </p:txBody>
      </p:sp>
      <p:sp>
        <p:nvSpPr>
          <p:cNvPr id="75" name="Rechteck 74"/>
          <p:cNvSpPr/>
          <p:nvPr/>
        </p:nvSpPr>
        <p:spPr>
          <a:xfrm>
            <a:off x="5317885" y="4207487"/>
            <a:ext cx="1299790" cy="594683"/>
          </a:xfrm>
          <a:prstGeom prst="rect">
            <a:avLst/>
          </a:prstGeom>
          <a:solidFill>
            <a:srgbClr val="0070C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Getriebe 2</a:t>
            </a:r>
          </a:p>
        </p:txBody>
      </p:sp>
      <p:sp>
        <p:nvSpPr>
          <p:cNvPr id="76" name="Rechteck 75"/>
          <p:cNvSpPr/>
          <p:nvPr/>
        </p:nvSpPr>
        <p:spPr>
          <a:xfrm>
            <a:off x="3415539" y="1477797"/>
            <a:ext cx="1299792" cy="594683"/>
          </a:xfrm>
          <a:prstGeom prst="rect">
            <a:avLst/>
          </a:prstGeom>
          <a:solidFill>
            <a:schemeClr val="accent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Tabellen-kalkulation</a:t>
            </a:r>
          </a:p>
        </p:txBody>
      </p:sp>
      <p:sp>
        <p:nvSpPr>
          <p:cNvPr id="77" name="Rechteck 76"/>
          <p:cNvSpPr/>
          <p:nvPr/>
        </p:nvSpPr>
        <p:spPr>
          <a:xfrm>
            <a:off x="3366697" y="680743"/>
            <a:ext cx="1308486" cy="594683"/>
          </a:xfrm>
          <a:prstGeom prst="rect">
            <a:avLst/>
          </a:prstGeom>
          <a:solidFill>
            <a:schemeClr val="accent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Forschen 1</a:t>
            </a:r>
          </a:p>
        </p:txBody>
      </p:sp>
      <p:sp>
        <p:nvSpPr>
          <p:cNvPr id="78" name="Rechteck 77"/>
          <p:cNvSpPr/>
          <p:nvPr/>
        </p:nvSpPr>
        <p:spPr>
          <a:xfrm>
            <a:off x="7384302" y="3290891"/>
            <a:ext cx="1314204" cy="594683"/>
          </a:xfrm>
          <a:prstGeom prst="rect">
            <a:avLst/>
          </a:prstGeom>
          <a:solidFill>
            <a:srgbClr val="0070C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Multimeter 1</a:t>
            </a:r>
          </a:p>
        </p:txBody>
      </p:sp>
      <p:sp>
        <p:nvSpPr>
          <p:cNvPr id="53" name="Rechteck 52"/>
          <p:cNvSpPr/>
          <p:nvPr/>
        </p:nvSpPr>
        <p:spPr>
          <a:xfrm>
            <a:off x="4871023" y="432475"/>
            <a:ext cx="1299791" cy="594683"/>
          </a:xfrm>
          <a:prstGeom prst="rect">
            <a:avLst/>
          </a:prstGeom>
          <a:solidFill>
            <a:srgbClr val="0070C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Technisches Zeichnen 1</a:t>
            </a:r>
          </a:p>
        </p:txBody>
      </p:sp>
      <p:sp>
        <p:nvSpPr>
          <p:cNvPr id="54" name="Rechteck 53"/>
          <p:cNvSpPr/>
          <p:nvPr/>
        </p:nvSpPr>
        <p:spPr>
          <a:xfrm>
            <a:off x="211398" y="1798370"/>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8y</a:t>
            </a:r>
          </a:p>
        </p:txBody>
      </p:sp>
      <p:sp>
        <p:nvSpPr>
          <p:cNvPr id="55" name="Rechteck 54"/>
          <p:cNvSpPr/>
          <p:nvPr/>
        </p:nvSpPr>
        <p:spPr>
          <a:xfrm>
            <a:off x="211398" y="2613379"/>
            <a:ext cx="2190016" cy="27100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sp>
        <p:nvSpPr>
          <p:cNvPr id="58" name="Rechteck 57"/>
          <p:cNvSpPr/>
          <p:nvPr/>
        </p:nvSpPr>
        <p:spPr>
          <a:xfrm>
            <a:off x="4823611" y="1185335"/>
            <a:ext cx="1920240" cy="522514"/>
          </a:xfrm>
          <a:prstGeom prst="rect">
            <a:avLst/>
          </a:prstGeom>
          <a:gradFill>
            <a:gsLst>
              <a:gs pos="8000">
                <a:schemeClr val="accent3"/>
              </a:gs>
              <a:gs pos="18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Wetter-App</a:t>
            </a:r>
          </a:p>
        </p:txBody>
      </p:sp>
      <p:sp>
        <p:nvSpPr>
          <p:cNvPr id="59" name="Rechteck 58"/>
          <p:cNvSpPr/>
          <p:nvPr/>
        </p:nvSpPr>
        <p:spPr>
          <a:xfrm>
            <a:off x="4819722" y="3463351"/>
            <a:ext cx="1920240" cy="522514"/>
          </a:xfrm>
          <a:prstGeom prst="rect">
            <a:avLst/>
          </a:prstGeom>
          <a:gradFill>
            <a:gsLst>
              <a:gs pos="67000">
                <a:schemeClr val="accent3"/>
              </a:gs>
              <a:gs pos="77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Holzmaschine</a:t>
            </a:r>
          </a:p>
        </p:txBody>
      </p:sp>
      <p:sp>
        <p:nvSpPr>
          <p:cNvPr id="60" name="Rechteck 59"/>
          <p:cNvSpPr/>
          <p:nvPr/>
        </p:nvSpPr>
        <p:spPr>
          <a:xfrm>
            <a:off x="4819722" y="5806292"/>
            <a:ext cx="1920240" cy="522514"/>
          </a:xfrm>
          <a:prstGeom prst="rect">
            <a:avLst/>
          </a:prstGeom>
          <a:gradFill>
            <a:gsLst>
              <a:gs pos="100000">
                <a:schemeClr val="accent3"/>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Disco-Box</a:t>
            </a:r>
          </a:p>
        </p:txBody>
      </p:sp>
      <p:sp>
        <p:nvSpPr>
          <p:cNvPr id="61" name="Rechteck 60"/>
          <p:cNvSpPr/>
          <p:nvPr/>
        </p:nvSpPr>
        <p:spPr>
          <a:xfrm>
            <a:off x="211398" y="1806387"/>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8y</a:t>
            </a:r>
          </a:p>
          <a:p>
            <a:pPr algn="ctr"/>
            <a:r>
              <a:rPr lang="de-DE" dirty="0"/>
              <a:t>(kreativ)</a:t>
            </a:r>
          </a:p>
        </p:txBody>
      </p:sp>
    </p:spTree>
    <p:extLst>
      <p:ext uri="{BB962C8B-B14F-4D97-AF65-F5344CB8AC3E}">
        <p14:creationId xmlns:p14="http://schemas.microsoft.com/office/powerpoint/2010/main" val="36875190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hteck 1"/>
          <p:cNvSpPr/>
          <p:nvPr/>
        </p:nvSpPr>
        <p:spPr>
          <a:xfrm>
            <a:off x="222934" y="1790353"/>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8x</a:t>
            </a:r>
          </a:p>
        </p:txBody>
      </p:sp>
      <p:sp>
        <p:nvSpPr>
          <p:cNvPr id="5" name="Rechteck 4"/>
          <p:cNvSpPr/>
          <p:nvPr/>
        </p:nvSpPr>
        <p:spPr>
          <a:xfrm>
            <a:off x="222934" y="2605362"/>
            <a:ext cx="2190016" cy="27100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grpSp>
        <p:nvGrpSpPr>
          <p:cNvPr id="29" name="Gruppieren 28"/>
          <p:cNvGrpSpPr/>
          <p:nvPr/>
        </p:nvGrpSpPr>
        <p:grpSpPr>
          <a:xfrm>
            <a:off x="9840162" y="708975"/>
            <a:ext cx="2848204" cy="2400018"/>
            <a:chOff x="6302708" y="490115"/>
            <a:chExt cx="2226056" cy="1875769"/>
          </a:xfrm>
        </p:grpSpPr>
        <p:sp>
          <p:nvSpPr>
            <p:cNvPr id="30" name="Richtungspfeil 11"/>
            <p:cNvSpPr/>
            <p:nvPr/>
          </p:nvSpPr>
          <p:spPr>
            <a:xfrm rot="16777811">
              <a:off x="5735598" y="1057225"/>
              <a:ext cx="1572381" cy="438162"/>
            </a:xfrm>
            <a:prstGeom prst="homePlate">
              <a:avLst>
                <a:gd name="adj" fmla="val 6463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31" name="Richtungspfeil 12"/>
            <p:cNvSpPr/>
            <p:nvPr/>
          </p:nvSpPr>
          <p:spPr>
            <a:xfrm rot="16777811">
              <a:off x="6328162" y="1157769"/>
              <a:ext cx="1572380" cy="438162"/>
            </a:xfrm>
            <a:prstGeom prst="homePlate">
              <a:avLst>
                <a:gd name="adj" fmla="val 64634"/>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dirty="0"/>
            </a:p>
          </p:txBody>
        </p:sp>
        <p:sp>
          <p:nvSpPr>
            <p:cNvPr id="32" name="Richtungspfeil 13"/>
            <p:cNvSpPr/>
            <p:nvPr/>
          </p:nvSpPr>
          <p:spPr>
            <a:xfrm rot="16777811">
              <a:off x="6928011" y="1262622"/>
              <a:ext cx="1572381" cy="438162"/>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33" name="Richtungspfeil 43"/>
            <p:cNvSpPr/>
            <p:nvPr/>
          </p:nvSpPr>
          <p:spPr>
            <a:xfrm rot="16777811">
              <a:off x="7525006" y="1362126"/>
              <a:ext cx="1569353" cy="438163"/>
            </a:xfrm>
            <a:prstGeom prst="homePlate">
              <a:avLst>
                <a:gd name="adj" fmla="val 64634"/>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34" name="Textfeld 33"/>
            <p:cNvSpPr txBox="1"/>
            <p:nvPr/>
          </p:nvSpPr>
          <p:spPr>
            <a:xfrm rot="16777811">
              <a:off x="6623151" y="1353925"/>
              <a:ext cx="954622" cy="288657"/>
            </a:xfrm>
            <a:prstGeom prst="rect">
              <a:avLst/>
            </a:prstGeom>
            <a:noFill/>
            <a:ln>
              <a:noFill/>
            </a:ln>
          </p:spPr>
          <p:txBody>
            <a:bodyPr wrap="none" rtlCol="0">
              <a:spAutoFit/>
            </a:bodyPr>
            <a:lstStyle/>
            <a:p>
              <a:r>
                <a:rPr lang="de-DE" b="1" dirty="0">
                  <a:solidFill>
                    <a:schemeClr val="bg1"/>
                  </a:solidFill>
                </a:rPr>
                <a:t>Entwickeln</a:t>
              </a:r>
            </a:p>
          </p:txBody>
        </p:sp>
        <p:sp>
          <p:nvSpPr>
            <p:cNvPr id="35" name="Textfeld 34"/>
            <p:cNvSpPr txBox="1"/>
            <p:nvPr/>
          </p:nvSpPr>
          <p:spPr>
            <a:xfrm rot="16777811">
              <a:off x="6094431" y="1252172"/>
              <a:ext cx="812699" cy="288657"/>
            </a:xfrm>
            <a:prstGeom prst="rect">
              <a:avLst/>
            </a:prstGeom>
            <a:noFill/>
            <a:ln>
              <a:noFill/>
            </a:ln>
          </p:spPr>
          <p:txBody>
            <a:bodyPr wrap="none" rtlCol="0">
              <a:spAutoFit/>
            </a:bodyPr>
            <a:lstStyle/>
            <a:p>
              <a:r>
                <a:rPr lang="de-DE" b="1" dirty="0">
                  <a:solidFill>
                    <a:schemeClr val="bg1"/>
                  </a:solidFill>
                </a:rPr>
                <a:t>Forschen</a:t>
              </a:r>
            </a:p>
          </p:txBody>
        </p:sp>
        <p:sp>
          <p:nvSpPr>
            <p:cNvPr id="36" name="Textfeld 35"/>
            <p:cNvSpPr txBox="1"/>
            <p:nvPr/>
          </p:nvSpPr>
          <p:spPr>
            <a:xfrm rot="16777811">
              <a:off x="7152944" y="1455914"/>
              <a:ext cx="1097146" cy="288657"/>
            </a:xfrm>
            <a:prstGeom prst="rect">
              <a:avLst/>
            </a:prstGeom>
            <a:noFill/>
            <a:ln>
              <a:noFill/>
            </a:ln>
          </p:spPr>
          <p:txBody>
            <a:bodyPr wrap="none" rtlCol="0">
              <a:spAutoFit/>
            </a:bodyPr>
            <a:lstStyle/>
            <a:p>
              <a:r>
                <a:rPr lang="de-DE" b="1" dirty="0">
                  <a:solidFill>
                    <a:schemeClr val="bg1"/>
                  </a:solidFill>
                </a:rPr>
                <a:t>Organisation</a:t>
              </a:r>
            </a:p>
          </p:txBody>
        </p:sp>
        <p:sp>
          <p:nvSpPr>
            <p:cNvPr id="37" name="Textfeld 36"/>
            <p:cNvSpPr txBox="1"/>
            <p:nvPr/>
          </p:nvSpPr>
          <p:spPr>
            <a:xfrm rot="16777811">
              <a:off x="7795692" y="1544420"/>
              <a:ext cx="998872" cy="288657"/>
            </a:xfrm>
            <a:prstGeom prst="rect">
              <a:avLst/>
            </a:prstGeom>
            <a:noFill/>
            <a:ln>
              <a:noFill/>
            </a:ln>
          </p:spPr>
          <p:txBody>
            <a:bodyPr wrap="none" rtlCol="0">
              <a:spAutoFit/>
            </a:bodyPr>
            <a:lstStyle/>
            <a:p>
              <a:r>
                <a:rPr lang="de-DE" b="1" dirty="0">
                  <a:solidFill>
                    <a:schemeClr val="bg1"/>
                  </a:solidFill>
                </a:rPr>
                <a:t>Mündigkeit</a:t>
              </a:r>
            </a:p>
          </p:txBody>
        </p:sp>
      </p:grpSp>
      <p:grpSp>
        <p:nvGrpSpPr>
          <p:cNvPr id="38" name="Gruppieren 37"/>
          <p:cNvGrpSpPr/>
          <p:nvPr/>
        </p:nvGrpSpPr>
        <p:grpSpPr>
          <a:xfrm>
            <a:off x="-2886890" y="2478086"/>
            <a:ext cx="2283024" cy="2078113"/>
            <a:chOff x="1441569" y="951329"/>
            <a:chExt cx="5853235" cy="5327883"/>
          </a:xfrm>
        </p:grpSpPr>
        <p:grpSp>
          <p:nvGrpSpPr>
            <p:cNvPr id="39" name="Gruppieren 38"/>
            <p:cNvGrpSpPr/>
            <p:nvPr/>
          </p:nvGrpSpPr>
          <p:grpSpPr>
            <a:xfrm>
              <a:off x="1441569" y="5088279"/>
              <a:ext cx="990631" cy="1190933"/>
              <a:chOff x="1441569" y="5088279"/>
              <a:chExt cx="990631" cy="1190933"/>
            </a:xfrm>
          </p:grpSpPr>
          <p:sp>
            <p:nvSpPr>
              <p:cNvPr id="50" name="Freeform 4"/>
              <p:cNvSpPr>
                <a:spLocks/>
              </p:cNvSpPr>
              <p:nvPr/>
            </p:nvSpPr>
            <p:spPr bwMode="auto">
              <a:xfrm>
                <a:off x="1441569" y="5088279"/>
                <a:ext cx="970013" cy="1190933"/>
              </a:xfrm>
              <a:custGeom>
                <a:avLst/>
                <a:gdLst>
                  <a:gd name="T0" fmla="*/ 0 w 1185797"/>
                  <a:gd name="T1" fmla="*/ 1182414 h 1418897"/>
                  <a:gd name="T2" fmla="*/ 299544 w 1185797"/>
                  <a:gd name="T3" fmla="*/ 189186 h 1418897"/>
                  <a:gd name="T4" fmla="*/ 914400 w 1185797"/>
                  <a:gd name="T5" fmla="*/ 0 h 1418897"/>
                  <a:gd name="T6" fmla="*/ 1185797 w 1185797"/>
                  <a:gd name="T7" fmla="*/ 406813 h 1418897"/>
                  <a:gd name="T8" fmla="*/ 1008993 w 1185797"/>
                  <a:gd name="T9" fmla="*/ 1418897 h 1418897"/>
                  <a:gd name="T10" fmla="*/ 0 w 1185797"/>
                  <a:gd name="T11" fmla="*/ 1182414 h 1418897"/>
                  <a:gd name="connsiteX0" fmla="*/ 0 w 1357180"/>
                  <a:gd name="connsiteY0" fmla="*/ 1153407 h 1418897"/>
                  <a:gd name="connsiteX1" fmla="*/ 470927 w 1357180"/>
                  <a:gd name="connsiteY1" fmla="*/ 189186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153407 h 1418897"/>
                  <a:gd name="connsiteX1" fmla="*/ 564408 w 1357180"/>
                  <a:gd name="connsiteY1" fmla="*/ 73154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269438 h 1534928"/>
                  <a:gd name="connsiteX1" fmla="*/ 564408 w 1357180"/>
                  <a:gd name="connsiteY1" fmla="*/ 189185 h 1534928"/>
                  <a:gd name="connsiteX2" fmla="*/ 1210426 w 1357180"/>
                  <a:gd name="connsiteY2" fmla="*/ 0 h 1534928"/>
                  <a:gd name="connsiteX3" fmla="*/ 1357180 w 1357180"/>
                  <a:gd name="connsiteY3" fmla="*/ 522844 h 1534928"/>
                  <a:gd name="connsiteX4" fmla="*/ 1180376 w 1357180"/>
                  <a:gd name="connsiteY4" fmla="*/ 1534928 h 1534928"/>
                  <a:gd name="connsiteX5" fmla="*/ 0 w 1357180"/>
                  <a:gd name="connsiteY5" fmla="*/ 1269438 h 1534928"/>
                  <a:gd name="connsiteX0" fmla="*/ 0 w 1388340"/>
                  <a:gd name="connsiteY0" fmla="*/ 1269438 h 1534928"/>
                  <a:gd name="connsiteX1" fmla="*/ 564408 w 1388340"/>
                  <a:gd name="connsiteY1" fmla="*/ 189185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269438 h 1534928"/>
                  <a:gd name="connsiteX1" fmla="*/ 564408 w 1388340"/>
                  <a:gd name="connsiteY1" fmla="*/ 137341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321282 h 1586772"/>
                  <a:gd name="connsiteX1" fmla="*/ 564408 w 1388340"/>
                  <a:gd name="connsiteY1" fmla="*/ 189185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44875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25342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8340" h="1586772">
                    <a:moveTo>
                      <a:pt x="0" y="1321282"/>
                    </a:moveTo>
                    <a:lnTo>
                      <a:pt x="525342" y="189186"/>
                    </a:lnTo>
                    <a:lnTo>
                      <a:pt x="1210426" y="0"/>
                    </a:lnTo>
                    <a:lnTo>
                      <a:pt x="1388340" y="458657"/>
                    </a:lnTo>
                    <a:lnTo>
                      <a:pt x="1180376" y="1586772"/>
                    </a:lnTo>
                    <a:lnTo>
                      <a:pt x="0" y="1321282"/>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51" name="Text Box 6"/>
              <p:cNvSpPr txBox="1">
                <a:spLocks noChangeArrowheads="1"/>
              </p:cNvSpPr>
              <p:nvPr/>
            </p:nvSpPr>
            <p:spPr bwMode="auto">
              <a:xfrm rot="17282728">
                <a:off x="1613265" y="5336329"/>
                <a:ext cx="771943" cy="8659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Aus-blick</a:t>
                </a:r>
                <a:endParaRPr kumimoji="0" lang="de-DE" altLang="de-DE" sz="800" i="0" u="none" strike="noStrike" cap="none" normalizeH="0" baseline="0" dirty="0">
                  <a:ln>
                    <a:noFill/>
                  </a:ln>
                  <a:solidFill>
                    <a:schemeClr val="tx1"/>
                  </a:solidFill>
                  <a:effectLst/>
                  <a:latin typeface="Arial" pitchFamily="34" charset="0"/>
                  <a:cs typeface="Arial" pitchFamily="34" charset="0"/>
                </a:endParaRPr>
              </a:p>
            </p:txBody>
          </p:sp>
        </p:grpSp>
        <p:grpSp>
          <p:nvGrpSpPr>
            <p:cNvPr id="40" name="Gruppieren 39"/>
            <p:cNvGrpSpPr/>
            <p:nvPr/>
          </p:nvGrpSpPr>
          <p:grpSpPr>
            <a:xfrm>
              <a:off x="1814661" y="4310015"/>
              <a:ext cx="5114346" cy="1069918"/>
              <a:chOff x="1814661" y="4310015"/>
              <a:chExt cx="5114346" cy="1069918"/>
            </a:xfrm>
          </p:grpSpPr>
          <p:sp>
            <p:nvSpPr>
              <p:cNvPr id="48" name="Freeform 5"/>
              <p:cNvSpPr>
                <a:spLocks/>
              </p:cNvSpPr>
              <p:nvPr/>
            </p:nvSpPr>
            <p:spPr bwMode="auto">
              <a:xfrm>
                <a:off x="1814661" y="4310015"/>
                <a:ext cx="5114346" cy="1069918"/>
              </a:xfrm>
              <a:custGeom>
                <a:avLst/>
                <a:gdLst>
                  <a:gd name="T0" fmla="*/ 0 w 7570979"/>
                  <a:gd name="T1" fmla="*/ 1734207 h 2301765"/>
                  <a:gd name="T2" fmla="*/ 725214 w 7570979"/>
                  <a:gd name="T3" fmla="*/ 1497724 h 2301765"/>
                  <a:gd name="T4" fmla="*/ 882869 w 7570979"/>
                  <a:gd name="T5" fmla="*/ 1970689 h 2301765"/>
                  <a:gd name="T6" fmla="*/ 6385035 w 7570979"/>
                  <a:gd name="T7" fmla="*/ 1891862 h 2301765"/>
                  <a:gd name="T8" fmla="*/ 6653049 w 7570979"/>
                  <a:gd name="T9" fmla="*/ 2301765 h 2301765"/>
                  <a:gd name="T10" fmla="*/ 7236373 w 7570979"/>
                  <a:gd name="T11" fmla="*/ 2081048 h 2301765"/>
                  <a:gd name="T12" fmla="*/ 0 w 7570979"/>
                  <a:gd name="T13" fmla="*/ 1734207 h 2301765"/>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653049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65480 w 7605494"/>
                  <a:gd name="connsiteY3" fmla="*/ 1345967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81061 w 7605494"/>
                  <a:gd name="connsiteY3" fmla="*/ 1476501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886405"/>
                  <a:gd name="connsiteX1" fmla="*/ 725214 w 7605494"/>
                  <a:gd name="connsiteY1" fmla="*/ 937325 h 1886405"/>
                  <a:gd name="connsiteX2" fmla="*/ 882869 w 7605494"/>
                  <a:gd name="connsiteY2" fmla="*/ 1410290 h 1886405"/>
                  <a:gd name="connsiteX3" fmla="*/ 6681061 w 7605494"/>
                  <a:gd name="connsiteY3" fmla="*/ 1476501 h 1886405"/>
                  <a:gd name="connsiteX4" fmla="*/ 6902335 w 7605494"/>
                  <a:gd name="connsiteY4" fmla="*/ 1886405 h 1886405"/>
                  <a:gd name="connsiteX5" fmla="*/ 7594719 w 7605494"/>
                  <a:gd name="connsiteY5" fmla="*/ 1520648 h 1886405"/>
                  <a:gd name="connsiteX6" fmla="*/ 0 w 7605494"/>
                  <a:gd name="connsiteY6" fmla="*/ 1173808 h 1886405"/>
                  <a:gd name="connsiteX0" fmla="*/ 0 w 7527702"/>
                  <a:gd name="connsiteY0" fmla="*/ 1083314 h 1795911"/>
                  <a:gd name="connsiteX1" fmla="*/ 725214 w 7527702"/>
                  <a:gd name="connsiteY1" fmla="*/ 846831 h 1795911"/>
                  <a:gd name="connsiteX2" fmla="*/ 882869 w 7527702"/>
                  <a:gd name="connsiteY2" fmla="*/ 1319796 h 1795911"/>
                  <a:gd name="connsiteX3" fmla="*/ 6681061 w 7527702"/>
                  <a:gd name="connsiteY3" fmla="*/ 1386007 h 1795911"/>
                  <a:gd name="connsiteX4" fmla="*/ 6902335 w 7527702"/>
                  <a:gd name="connsiteY4" fmla="*/ 1795911 h 1795911"/>
                  <a:gd name="connsiteX5" fmla="*/ 7516819 w 7527702"/>
                  <a:gd name="connsiteY5" fmla="*/ 1647712 h 1795911"/>
                  <a:gd name="connsiteX6" fmla="*/ 0 w 7527702"/>
                  <a:gd name="connsiteY6" fmla="*/ 1083314 h 1795911"/>
                  <a:gd name="connsiteX0" fmla="*/ 0 w 7527703"/>
                  <a:gd name="connsiteY0" fmla="*/ 1083314 h 1795911"/>
                  <a:gd name="connsiteX1" fmla="*/ 725214 w 7527703"/>
                  <a:gd name="connsiteY1" fmla="*/ 846831 h 1795911"/>
                  <a:gd name="connsiteX2" fmla="*/ 882869 w 7527703"/>
                  <a:gd name="connsiteY2" fmla="*/ 1319796 h 1795911"/>
                  <a:gd name="connsiteX3" fmla="*/ 6681062 w 7527703"/>
                  <a:gd name="connsiteY3" fmla="*/ 1386007 h 1795911"/>
                  <a:gd name="connsiteX4" fmla="*/ 6902335 w 7527703"/>
                  <a:gd name="connsiteY4" fmla="*/ 1795911 h 1795911"/>
                  <a:gd name="connsiteX5" fmla="*/ 7516819 w 7527703"/>
                  <a:gd name="connsiteY5" fmla="*/ 1647712 h 1795911"/>
                  <a:gd name="connsiteX6" fmla="*/ 0 w 7527703"/>
                  <a:gd name="connsiteY6" fmla="*/ 1083314 h 1795911"/>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228619"/>
                  <a:gd name="connsiteY0" fmla="*/ 1538428 h 2251025"/>
                  <a:gd name="connsiteX1" fmla="*/ 725214 w 7228619"/>
                  <a:gd name="connsiteY1" fmla="*/ 1301945 h 2251025"/>
                  <a:gd name="connsiteX2" fmla="*/ 882869 w 7228619"/>
                  <a:gd name="connsiteY2" fmla="*/ 1774910 h 2251025"/>
                  <a:gd name="connsiteX3" fmla="*/ 6681062 w 7228619"/>
                  <a:gd name="connsiteY3" fmla="*/ 1841121 h 2251025"/>
                  <a:gd name="connsiteX4" fmla="*/ 6902335 w 7228619"/>
                  <a:gd name="connsiteY4" fmla="*/ 2251025 h 2251025"/>
                  <a:gd name="connsiteX5" fmla="*/ 7217296 w 7228619"/>
                  <a:gd name="connsiteY5" fmla="*/ 1173319 h 2251025"/>
                  <a:gd name="connsiteX6" fmla="*/ 0 w 7228619"/>
                  <a:gd name="connsiteY6" fmla="*/ 1538428 h 2251025"/>
                  <a:gd name="connsiteX0" fmla="*/ 0 w 7217296"/>
                  <a:gd name="connsiteY0" fmla="*/ 1090175 h 1802772"/>
                  <a:gd name="connsiteX1" fmla="*/ 725214 w 7217296"/>
                  <a:gd name="connsiteY1" fmla="*/ 853692 h 1802772"/>
                  <a:gd name="connsiteX2" fmla="*/ 882869 w 7217296"/>
                  <a:gd name="connsiteY2" fmla="*/ 1326657 h 1802772"/>
                  <a:gd name="connsiteX3" fmla="*/ 6681062 w 7217296"/>
                  <a:gd name="connsiteY3" fmla="*/ 1392868 h 1802772"/>
                  <a:gd name="connsiteX4" fmla="*/ 6902335 w 7217296"/>
                  <a:gd name="connsiteY4" fmla="*/ 1802772 h 1802772"/>
                  <a:gd name="connsiteX5" fmla="*/ 7217296 w 7217296"/>
                  <a:gd name="connsiteY5" fmla="*/ 725066 h 1802772"/>
                  <a:gd name="connsiteX6" fmla="*/ 0 w 7217296"/>
                  <a:gd name="connsiteY6" fmla="*/ 1090175 h 1802772"/>
                  <a:gd name="connsiteX0" fmla="*/ 0 w 7223105"/>
                  <a:gd name="connsiteY0" fmla="*/ 1090175 h 1392868"/>
                  <a:gd name="connsiteX1" fmla="*/ 725214 w 7223105"/>
                  <a:gd name="connsiteY1" fmla="*/ 853692 h 1392868"/>
                  <a:gd name="connsiteX2" fmla="*/ 882869 w 7223105"/>
                  <a:gd name="connsiteY2" fmla="*/ 1326657 h 1392868"/>
                  <a:gd name="connsiteX3" fmla="*/ 6681062 w 7223105"/>
                  <a:gd name="connsiteY3" fmla="*/ 1392868 h 1392868"/>
                  <a:gd name="connsiteX4" fmla="*/ 7223105 w 7223105"/>
                  <a:gd name="connsiteY4" fmla="*/ 1241387 h 1392868"/>
                  <a:gd name="connsiteX5" fmla="*/ 7217296 w 7223105"/>
                  <a:gd name="connsiteY5" fmla="*/ 725066 h 1392868"/>
                  <a:gd name="connsiteX6" fmla="*/ 0 w 7223105"/>
                  <a:gd name="connsiteY6" fmla="*/ 1090175 h 1392868"/>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642572 w 7223105"/>
                  <a:gd name="connsiteY3" fmla="*/ 1213702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319970"/>
                  <a:gd name="connsiteY0" fmla="*/ 1058619 h 1295101"/>
                  <a:gd name="connsiteX1" fmla="*/ 725214 w 7319970"/>
                  <a:gd name="connsiteY1" fmla="*/ 822136 h 1295101"/>
                  <a:gd name="connsiteX2" fmla="*/ 882869 w 7319970"/>
                  <a:gd name="connsiteY2" fmla="*/ 1295101 h 1295101"/>
                  <a:gd name="connsiteX3" fmla="*/ 6642572 w 7319970"/>
                  <a:gd name="connsiteY3" fmla="*/ 1182146 h 1295101"/>
                  <a:gd name="connsiteX4" fmla="*/ 7223105 w 7319970"/>
                  <a:gd name="connsiteY4" fmla="*/ 1209831 h 1295101"/>
                  <a:gd name="connsiteX5" fmla="*/ 7319942 w 7319970"/>
                  <a:gd name="connsiteY5" fmla="*/ 765177 h 1295101"/>
                  <a:gd name="connsiteX6" fmla="*/ 0 w 7319970"/>
                  <a:gd name="connsiteY6" fmla="*/ 1058619 h 1295101"/>
                  <a:gd name="connsiteX0" fmla="*/ 0 w 7319941"/>
                  <a:gd name="connsiteY0" fmla="*/ 1058619 h 1295101"/>
                  <a:gd name="connsiteX1" fmla="*/ 725214 w 7319941"/>
                  <a:gd name="connsiteY1" fmla="*/ 822136 h 1295101"/>
                  <a:gd name="connsiteX2" fmla="*/ 882869 w 7319941"/>
                  <a:gd name="connsiteY2" fmla="*/ 1295101 h 1295101"/>
                  <a:gd name="connsiteX3" fmla="*/ 6642572 w 7319941"/>
                  <a:gd name="connsiteY3" fmla="*/ 1182146 h 1295101"/>
                  <a:gd name="connsiteX4" fmla="*/ 7223105 w 7319941"/>
                  <a:gd name="connsiteY4" fmla="*/ 1209831 h 1295101"/>
                  <a:gd name="connsiteX5" fmla="*/ 7319942 w 7319941"/>
                  <a:gd name="connsiteY5" fmla="*/ 765177 h 1295101"/>
                  <a:gd name="connsiteX6" fmla="*/ 0 w 7319941"/>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141958 h 1378440"/>
                  <a:gd name="connsiteX1" fmla="*/ 725214 w 7319942"/>
                  <a:gd name="connsiteY1" fmla="*/ 905475 h 1378440"/>
                  <a:gd name="connsiteX2" fmla="*/ 882869 w 7319942"/>
                  <a:gd name="connsiteY2" fmla="*/ 1378440 h 1378440"/>
                  <a:gd name="connsiteX3" fmla="*/ 6642572 w 7319942"/>
                  <a:gd name="connsiteY3" fmla="*/ 1265485 h 1378440"/>
                  <a:gd name="connsiteX4" fmla="*/ 7223105 w 7319942"/>
                  <a:gd name="connsiteY4" fmla="*/ 1293170 h 1378440"/>
                  <a:gd name="connsiteX5" fmla="*/ 7319942 w 7319942"/>
                  <a:gd name="connsiteY5" fmla="*/ 848516 h 1378440"/>
                  <a:gd name="connsiteX6" fmla="*/ 0 w 7319942"/>
                  <a:gd name="connsiteY6" fmla="*/ 1141958 h 1378440"/>
                  <a:gd name="connsiteX0" fmla="*/ 0 w 7319942"/>
                  <a:gd name="connsiteY0" fmla="*/ 1189052 h 1425534"/>
                  <a:gd name="connsiteX1" fmla="*/ 725214 w 7319942"/>
                  <a:gd name="connsiteY1" fmla="*/ 952569 h 1425534"/>
                  <a:gd name="connsiteX2" fmla="*/ 882869 w 7319942"/>
                  <a:gd name="connsiteY2" fmla="*/ 1425534 h 1425534"/>
                  <a:gd name="connsiteX3" fmla="*/ 6642572 w 7319942"/>
                  <a:gd name="connsiteY3" fmla="*/ 1312579 h 1425534"/>
                  <a:gd name="connsiteX4" fmla="*/ 7223105 w 7319942"/>
                  <a:gd name="connsiteY4" fmla="*/ 1340264 h 1425534"/>
                  <a:gd name="connsiteX5" fmla="*/ 7319942 w 7319942"/>
                  <a:gd name="connsiteY5" fmla="*/ 895610 h 1425534"/>
                  <a:gd name="connsiteX6" fmla="*/ 0 w 7319942"/>
                  <a:gd name="connsiteY6" fmla="*/ 1189052 h 142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9942" h="1425534">
                    <a:moveTo>
                      <a:pt x="0" y="1189052"/>
                    </a:moveTo>
                    <a:lnTo>
                      <a:pt x="725214" y="952569"/>
                    </a:lnTo>
                    <a:lnTo>
                      <a:pt x="882869" y="1425534"/>
                    </a:lnTo>
                    <a:cubicBezTo>
                      <a:pt x="1852550" y="355874"/>
                      <a:pt x="6123633" y="904930"/>
                      <a:pt x="6642572" y="1312579"/>
                    </a:cubicBezTo>
                    <a:lnTo>
                      <a:pt x="7223105" y="1340264"/>
                    </a:lnTo>
                    <a:lnTo>
                      <a:pt x="7319942" y="895610"/>
                    </a:lnTo>
                    <a:cubicBezTo>
                      <a:pt x="6475399" y="78334"/>
                      <a:pt x="755230" y="-748210"/>
                      <a:pt x="0" y="1189052"/>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49" name="Text Box 7"/>
              <p:cNvSpPr txBox="1">
                <a:spLocks noChangeArrowheads="1"/>
              </p:cNvSpPr>
              <p:nvPr/>
            </p:nvSpPr>
            <p:spPr bwMode="auto">
              <a:xfrm rot="21303001">
                <a:off x="2657531" y="4473840"/>
                <a:ext cx="1898485" cy="686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Qualifizierung</a:t>
                </a:r>
                <a:endParaRPr kumimoji="0" lang="de-DE" altLang="de-DE" sz="100" i="0" u="none" strike="noStrike" cap="none" normalizeH="0" baseline="0" dirty="0">
                  <a:ln>
                    <a:noFill/>
                  </a:ln>
                  <a:solidFill>
                    <a:schemeClr val="tx1"/>
                  </a:solidFill>
                  <a:effectLst/>
                  <a:latin typeface="Arial" pitchFamily="34" charset="0"/>
                  <a:cs typeface="Arial" pitchFamily="34" charset="0"/>
                </a:endParaRPr>
              </a:p>
            </p:txBody>
          </p:sp>
        </p:grpSp>
        <p:grpSp>
          <p:nvGrpSpPr>
            <p:cNvPr id="41" name="Gruppieren 40"/>
            <p:cNvGrpSpPr/>
            <p:nvPr/>
          </p:nvGrpSpPr>
          <p:grpSpPr>
            <a:xfrm>
              <a:off x="6275934" y="951329"/>
              <a:ext cx="1018870" cy="1532948"/>
              <a:chOff x="6275934" y="951329"/>
              <a:chExt cx="1018870" cy="1532948"/>
            </a:xfrm>
          </p:grpSpPr>
          <p:sp>
            <p:nvSpPr>
              <p:cNvPr id="46" name="Freeform 9"/>
              <p:cNvSpPr>
                <a:spLocks/>
              </p:cNvSpPr>
              <p:nvPr/>
            </p:nvSpPr>
            <p:spPr bwMode="auto">
              <a:xfrm rot="756605">
                <a:off x="6275934" y="951329"/>
                <a:ext cx="944192" cy="1532948"/>
              </a:xfrm>
              <a:custGeom>
                <a:avLst/>
                <a:gdLst>
                  <a:gd name="T0" fmla="*/ 31531 w 1166648"/>
                  <a:gd name="T1" fmla="*/ 1355835 h 1450428"/>
                  <a:gd name="T2" fmla="*/ 567558 w 1166648"/>
                  <a:gd name="T3" fmla="*/ 1056290 h 1450428"/>
                  <a:gd name="T4" fmla="*/ 1087821 w 1166648"/>
                  <a:gd name="T5" fmla="*/ 1450428 h 1450428"/>
                  <a:gd name="T6" fmla="*/ 1166648 w 1166648"/>
                  <a:gd name="T7" fmla="*/ 457200 h 1450428"/>
                  <a:gd name="T8" fmla="*/ 599090 w 1166648"/>
                  <a:gd name="T9" fmla="*/ 0 h 1450428"/>
                  <a:gd name="T10" fmla="*/ 0 w 1166648"/>
                  <a:gd name="T11" fmla="*/ 457200 h 1450428"/>
                  <a:gd name="T12" fmla="*/ 31531 w 1166648"/>
                  <a:gd name="T13" fmla="*/ 1355835 h 1450428"/>
                  <a:gd name="connsiteX0" fmla="*/ 31531 w 1386311"/>
                  <a:gd name="connsiteY0" fmla="*/ 1355835 h 1450428"/>
                  <a:gd name="connsiteX1" fmla="*/ 567558 w 1386311"/>
                  <a:gd name="connsiteY1" fmla="*/ 1056290 h 1450428"/>
                  <a:gd name="connsiteX2" fmla="*/ 1087821 w 1386311"/>
                  <a:gd name="connsiteY2" fmla="*/ 1450428 h 1450428"/>
                  <a:gd name="connsiteX3" fmla="*/ 1386312 w 1386311"/>
                  <a:gd name="connsiteY3" fmla="*/ 441178 h 1450428"/>
                  <a:gd name="connsiteX4" fmla="*/ 599090 w 1386311"/>
                  <a:gd name="connsiteY4" fmla="*/ 0 h 1450428"/>
                  <a:gd name="connsiteX5" fmla="*/ 0 w 1386311"/>
                  <a:gd name="connsiteY5" fmla="*/ 457200 h 1450428"/>
                  <a:gd name="connsiteX6" fmla="*/ 31531 w 1386311"/>
                  <a:gd name="connsiteY6" fmla="*/ 1355835 h 1450428"/>
                  <a:gd name="connsiteX0" fmla="*/ 31531 w 1386312"/>
                  <a:gd name="connsiteY0" fmla="*/ 1620488 h 1715081"/>
                  <a:gd name="connsiteX1" fmla="*/ 567558 w 1386312"/>
                  <a:gd name="connsiteY1" fmla="*/ 1320943 h 1715081"/>
                  <a:gd name="connsiteX2" fmla="*/ 1087821 w 1386312"/>
                  <a:gd name="connsiteY2" fmla="*/ 1715081 h 1715081"/>
                  <a:gd name="connsiteX3" fmla="*/ 1386312 w 1386312"/>
                  <a:gd name="connsiteY3" fmla="*/ 705831 h 1715081"/>
                  <a:gd name="connsiteX4" fmla="*/ 870764 w 1386312"/>
                  <a:gd name="connsiteY4" fmla="*/ 1 h 1715081"/>
                  <a:gd name="connsiteX5" fmla="*/ 0 w 1386312"/>
                  <a:gd name="connsiteY5" fmla="*/ 721853 h 1715081"/>
                  <a:gd name="connsiteX6" fmla="*/ 31531 w 1386312"/>
                  <a:gd name="connsiteY6" fmla="*/ 1620488 h 1715081"/>
                  <a:gd name="connsiteX0" fmla="*/ 0 w 1354781"/>
                  <a:gd name="connsiteY0" fmla="*/ 1620487 h 1715080"/>
                  <a:gd name="connsiteX1" fmla="*/ 536027 w 1354781"/>
                  <a:gd name="connsiteY1" fmla="*/ 1320942 h 1715080"/>
                  <a:gd name="connsiteX2" fmla="*/ 1056290 w 1354781"/>
                  <a:gd name="connsiteY2" fmla="*/ 1715080 h 1715080"/>
                  <a:gd name="connsiteX3" fmla="*/ 1354781 w 1354781"/>
                  <a:gd name="connsiteY3" fmla="*/ 705830 h 1715080"/>
                  <a:gd name="connsiteX4" fmla="*/ 839233 w 1354781"/>
                  <a:gd name="connsiteY4" fmla="*/ 0 h 1715080"/>
                  <a:gd name="connsiteX5" fmla="*/ 118712 w 1354781"/>
                  <a:gd name="connsiteY5" fmla="*/ 616252 h 1715080"/>
                  <a:gd name="connsiteX6" fmla="*/ 0 w 1354781"/>
                  <a:gd name="connsiteY6" fmla="*/ 1620487 h 1715080"/>
                  <a:gd name="connsiteX0" fmla="*/ 0 w 1290561"/>
                  <a:gd name="connsiteY0" fmla="*/ 1621976 h 1715080"/>
                  <a:gd name="connsiteX1" fmla="*/ 471807 w 1290561"/>
                  <a:gd name="connsiteY1" fmla="*/ 1320942 h 1715080"/>
                  <a:gd name="connsiteX2" fmla="*/ 992070 w 1290561"/>
                  <a:gd name="connsiteY2" fmla="*/ 1715080 h 1715080"/>
                  <a:gd name="connsiteX3" fmla="*/ 1290561 w 1290561"/>
                  <a:gd name="connsiteY3" fmla="*/ 705830 h 1715080"/>
                  <a:gd name="connsiteX4" fmla="*/ 775013 w 1290561"/>
                  <a:gd name="connsiteY4" fmla="*/ 0 h 1715080"/>
                  <a:gd name="connsiteX5" fmla="*/ 54492 w 1290561"/>
                  <a:gd name="connsiteY5" fmla="*/ 616252 h 1715080"/>
                  <a:gd name="connsiteX6" fmla="*/ 0 w 1290561"/>
                  <a:gd name="connsiteY6" fmla="*/ 1621976 h 1715080"/>
                  <a:gd name="connsiteX0" fmla="*/ 0 w 1305767"/>
                  <a:gd name="connsiteY0" fmla="*/ 1624647 h 1715080"/>
                  <a:gd name="connsiteX1" fmla="*/ 487013 w 1305767"/>
                  <a:gd name="connsiteY1" fmla="*/ 1320942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15080"/>
                  <a:gd name="connsiteX1" fmla="*/ 473609 w 1305767"/>
                  <a:gd name="connsiteY1" fmla="*/ 1385988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23096"/>
                  <a:gd name="connsiteX1" fmla="*/ 473609 w 1305767"/>
                  <a:gd name="connsiteY1" fmla="*/ 1385988 h 1723096"/>
                  <a:gd name="connsiteX2" fmla="*/ 961663 w 1305767"/>
                  <a:gd name="connsiteY2" fmla="*/ 1723095 h 1723096"/>
                  <a:gd name="connsiteX3" fmla="*/ 1305767 w 1305767"/>
                  <a:gd name="connsiteY3" fmla="*/ 705830 h 1723096"/>
                  <a:gd name="connsiteX4" fmla="*/ 790219 w 1305767"/>
                  <a:gd name="connsiteY4" fmla="*/ 0 h 1723096"/>
                  <a:gd name="connsiteX5" fmla="*/ 69698 w 1305767"/>
                  <a:gd name="connsiteY5" fmla="*/ 616252 h 1723096"/>
                  <a:gd name="connsiteX6" fmla="*/ 0 w 1305767"/>
                  <a:gd name="connsiteY6" fmla="*/ 1624647 h 1723096"/>
                  <a:gd name="connsiteX0" fmla="*/ 0 w 1351380"/>
                  <a:gd name="connsiteY0" fmla="*/ 1632661 h 1723095"/>
                  <a:gd name="connsiteX1" fmla="*/ 519222 w 1351380"/>
                  <a:gd name="connsiteY1" fmla="*/ 1385988 h 1723095"/>
                  <a:gd name="connsiteX2" fmla="*/ 1007276 w 1351380"/>
                  <a:gd name="connsiteY2" fmla="*/ 1723095 h 1723095"/>
                  <a:gd name="connsiteX3" fmla="*/ 1351380 w 1351380"/>
                  <a:gd name="connsiteY3" fmla="*/ 705830 h 1723095"/>
                  <a:gd name="connsiteX4" fmla="*/ 835832 w 1351380"/>
                  <a:gd name="connsiteY4" fmla="*/ 0 h 1723095"/>
                  <a:gd name="connsiteX5" fmla="*/ 115311 w 1351380"/>
                  <a:gd name="connsiteY5" fmla="*/ 616252 h 1723095"/>
                  <a:gd name="connsiteX6" fmla="*/ 0 w 1351380"/>
                  <a:gd name="connsiteY6" fmla="*/ 1632661 h 172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380" h="1723095">
                    <a:moveTo>
                      <a:pt x="0" y="1632661"/>
                    </a:moveTo>
                    <a:lnTo>
                      <a:pt x="519222" y="1385988"/>
                    </a:lnTo>
                    <a:lnTo>
                      <a:pt x="1007276" y="1723095"/>
                    </a:lnTo>
                    <a:lnTo>
                      <a:pt x="1351380" y="705830"/>
                    </a:lnTo>
                    <a:lnTo>
                      <a:pt x="835832" y="0"/>
                    </a:lnTo>
                    <a:lnTo>
                      <a:pt x="115311" y="616252"/>
                    </a:lnTo>
                    <a:lnTo>
                      <a:pt x="0" y="1632661"/>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47" name="Text Box 10"/>
              <p:cNvSpPr txBox="1">
                <a:spLocks noChangeArrowheads="1"/>
              </p:cNvSpPr>
              <p:nvPr/>
            </p:nvSpPr>
            <p:spPr bwMode="auto">
              <a:xfrm rot="17744282">
                <a:off x="6423985" y="1471296"/>
                <a:ext cx="983494" cy="7581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 Refl.</a:t>
                </a:r>
                <a:endParaRPr kumimoji="0" lang="de-DE" altLang="de-DE" sz="100" i="0" u="none" strike="noStrike" cap="none" normalizeH="0" baseline="0" dirty="0">
                  <a:ln>
                    <a:noFill/>
                  </a:ln>
                  <a:solidFill>
                    <a:schemeClr val="tx1"/>
                  </a:solidFill>
                  <a:effectLst/>
                  <a:latin typeface="Arial" pitchFamily="34" charset="0"/>
                  <a:cs typeface="Arial" pitchFamily="34" charset="0"/>
                </a:endParaRPr>
              </a:p>
            </p:txBody>
          </p:sp>
        </p:grpSp>
        <p:grpSp>
          <p:nvGrpSpPr>
            <p:cNvPr id="42" name="Gruppieren 41"/>
            <p:cNvGrpSpPr/>
            <p:nvPr/>
          </p:nvGrpSpPr>
          <p:grpSpPr>
            <a:xfrm>
              <a:off x="4713546" y="2210718"/>
              <a:ext cx="2495837" cy="3698328"/>
              <a:chOff x="4713546" y="2210718"/>
              <a:chExt cx="2495837" cy="3698328"/>
            </a:xfrm>
          </p:grpSpPr>
          <p:sp>
            <p:nvSpPr>
              <p:cNvPr id="44" name="Freeform 3"/>
              <p:cNvSpPr>
                <a:spLocks/>
              </p:cNvSpPr>
              <p:nvPr/>
            </p:nvSpPr>
            <p:spPr bwMode="auto">
              <a:xfrm>
                <a:off x="4713546" y="2210718"/>
                <a:ext cx="2495837" cy="3698328"/>
              </a:xfrm>
              <a:custGeom>
                <a:avLst/>
                <a:gdLst>
                  <a:gd name="T0" fmla="*/ 2688687 w 3507552"/>
                  <a:gd name="T1" fmla="*/ 4323516 h 6038193"/>
                  <a:gd name="T2" fmla="*/ 2907051 w 3507552"/>
                  <a:gd name="T3" fmla="*/ 4773892 h 6038193"/>
                  <a:gd name="T4" fmla="*/ 3507552 w 3507552"/>
                  <a:gd name="T5" fmla="*/ 4678358 h 6038193"/>
                  <a:gd name="T6" fmla="*/ 212795 w 3507552"/>
                  <a:gd name="T7" fmla="*/ 4146331 h 6038193"/>
                  <a:gd name="T8" fmla="*/ 2230781 w 3507552"/>
                  <a:gd name="T9" fmla="*/ 141889 h 6038193"/>
                  <a:gd name="T10" fmla="*/ 2766808 w 3507552"/>
                  <a:gd name="T11" fmla="*/ 0 h 6038193"/>
                  <a:gd name="T12" fmla="*/ 3176712 w 3507552"/>
                  <a:gd name="T13" fmla="*/ 457200 h 6038193"/>
                  <a:gd name="T14" fmla="*/ 1079898 w 3507552"/>
                  <a:gd name="T15" fmla="*/ 3767958 h 6038193"/>
                  <a:gd name="T16" fmla="*/ 2688687 w 3507552"/>
                  <a:gd name="T17" fmla="*/ 4323516 h 6038193"/>
                  <a:gd name="connsiteX0" fmla="*/ 2544580 w 3312122"/>
                  <a:gd name="connsiteY0" fmla="*/ 4192128 h 5312932"/>
                  <a:gd name="connsiteX1" fmla="*/ 2711621 w 3312122"/>
                  <a:gd name="connsiteY1" fmla="*/ 4773892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4580 w 3312122"/>
                  <a:gd name="connsiteY0" fmla="*/ 4192128 h 5312932"/>
                  <a:gd name="connsiteX1" fmla="*/ 3096545 w 3312122"/>
                  <a:gd name="connsiteY1" fmla="*/ 4236395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1531 w 3180764"/>
                  <a:gd name="connsiteY0" fmla="*/ 4192128 h 4642871"/>
                  <a:gd name="connsiteX1" fmla="*/ 3093496 w 3180764"/>
                  <a:gd name="connsiteY1" fmla="*/ 4236395 h 4642871"/>
                  <a:gd name="connsiteX2" fmla="*/ 3180764 w 3180764"/>
                  <a:gd name="connsiteY2" fmla="*/ 3675029 h 4642871"/>
                  <a:gd name="connsiteX3" fmla="*/ 14316 w 3180764"/>
                  <a:gd name="connsiteY3" fmla="*/ 4146331 h 4642871"/>
                  <a:gd name="connsiteX4" fmla="*/ 2032302 w 3180764"/>
                  <a:gd name="connsiteY4" fmla="*/ 141889 h 4642871"/>
                  <a:gd name="connsiteX5" fmla="*/ 2568329 w 3180764"/>
                  <a:gd name="connsiteY5" fmla="*/ 0 h 4642871"/>
                  <a:gd name="connsiteX6" fmla="*/ 2978233 w 3180764"/>
                  <a:gd name="connsiteY6" fmla="*/ 457200 h 4642871"/>
                  <a:gd name="connsiteX7" fmla="*/ 881419 w 3180764"/>
                  <a:gd name="connsiteY7" fmla="*/ 3767958 h 4642871"/>
                  <a:gd name="connsiteX8" fmla="*/ 2541531 w 3180764"/>
                  <a:gd name="connsiteY8" fmla="*/ 4192128 h 4642871"/>
                  <a:gd name="connsiteX0" fmla="*/ 2541531 w 3299560"/>
                  <a:gd name="connsiteY0" fmla="*/ 4192128 h 4905639"/>
                  <a:gd name="connsiteX1" fmla="*/ 3093496 w 3299560"/>
                  <a:gd name="connsiteY1" fmla="*/ 4236395 h 4905639"/>
                  <a:gd name="connsiteX2" fmla="*/ 3180764 w 3299560"/>
                  <a:gd name="connsiteY2" fmla="*/ 3675029 h 4905639"/>
                  <a:gd name="connsiteX3" fmla="*/ 14316 w 3299560"/>
                  <a:gd name="connsiteY3" fmla="*/ 4146331 h 4905639"/>
                  <a:gd name="connsiteX4" fmla="*/ 2032302 w 3299560"/>
                  <a:gd name="connsiteY4" fmla="*/ 141889 h 4905639"/>
                  <a:gd name="connsiteX5" fmla="*/ 2568329 w 3299560"/>
                  <a:gd name="connsiteY5" fmla="*/ 0 h 4905639"/>
                  <a:gd name="connsiteX6" fmla="*/ 2978233 w 3299560"/>
                  <a:gd name="connsiteY6" fmla="*/ 457200 h 4905639"/>
                  <a:gd name="connsiteX7" fmla="*/ 881419 w 3299560"/>
                  <a:gd name="connsiteY7" fmla="*/ 3767958 h 4905639"/>
                  <a:gd name="connsiteX8" fmla="*/ 2541531 w 3299560"/>
                  <a:gd name="connsiteY8" fmla="*/ 4192128 h 4905639"/>
                  <a:gd name="connsiteX0" fmla="*/ 2532707 w 3288757"/>
                  <a:gd name="connsiteY0" fmla="*/ 4192128 h 5014456"/>
                  <a:gd name="connsiteX1" fmla="*/ 3084672 w 3288757"/>
                  <a:gd name="connsiteY1" fmla="*/ 4236395 h 5014456"/>
                  <a:gd name="connsiteX2" fmla="*/ 3171940 w 3288757"/>
                  <a:gd name="connsiteY2" fmla="*/ 3675029 h 5014456"/>
                  <a:gd name="connsiteX3" fmla="*/ 5492 w 3288757"/>
                  <a:gd name="connsiteY3" fmla="*/ 4146331 h 5014456"/>
                  <a:gd name="connsiteX4" fmla="*/ 2023478 w 3288757"/>
                  <a:gd name="connsiteY4" fmla="*/ 141889 h 5014456"/>
                  <a:gd name="connsiteX5" fmla="*/ 2559505 w 3288757"/>
                  <a:gd name="connsiteY5" fmla="*/ 0 h 5014456"/>
                  <a:gd name="connsiteX6" fmla="*/ 2969409 w 3288757"/>
                  <a:gd name="connsiteY6" fmla="*/ 457200 h 5014456"/>
                  <a:gd name="connsiteX7" fmla="*/ 872595 w 3288757"/>
                  <a:gd name="connsiteY7" fmla="*/ 3767958 h 5014456"/>
                  <a:gd name="connsiteX8" fmla="*/ 2532707 w 3288757"/>
                  <a:gd name="connsiteY8" fmla="*/ 4192128 h 5014456"/>
                  <a:gd name="connsiteX0" fmla="*/ 2532707 w 3288756"/>
                  <a:gd name="connsiteY0" fmla="*/ 4192128 h 5014455"/>
                  <a:gd name="connsiteX1" fmla="*/ 3084672 w 3288756"/>
                  <a:gd name="connsiteY1" fmla="*/ 4236395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10333 w 3288756"/>
                  <a:gd name="connsiteY1" fmla="*/ 4200563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68240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68240 h 5014455"/>
                  <a:gd name="connsiteX0" fmla="*/ 2540951 w 3273905"/>
                  <a:gd name="connsiteY0" fmla="*/ 4168240 h 4905638"/>
                  <a:gd name="connsiteX1" fmla="*/ 3144238 w 3273905"/>
                  <a:gd name="connsiteY1" fmla="*/ 4176674 h 4905638"/>
                  <a:gd name="connsiteX2" fmla="*/ 3154523 w 3273905"/>
                  <a:gd name="connsiteY2" fmla="*/ 3675029 h 4905638"/>
                  <a:gd name="connsiteX3" fmla="*/ 13736 w 3273905"/>
                  <a:gd name="connsiteY3" fmla="*/ 4146331 h 4905638"/>
                  <a:gd name="connsiteX4" fmla="*/ 2031722 w 3273905"/>
                  <a:gd name="connsiteY4" fmla="*/ 141889 h 4905638"/>
                  <a:gd name="connsiteX5" fmla="*/ 2567749 w 3273905"/>
                  <a:gd name="connsiteY5" fmla="*/ 0 h 4905638"/>
                  <a:gd name="connsiteX6" fmla="*/ 2977653 w 3273905"/>
                  <a:gd name="connsiteY6" fmla="*/ 457200 h 4905638"/>
                  <a:gd name="connsiteX7" fmla="*/ 880839 w 3273905"/>
                  <a:gd name="connsiteY7" fmla="*/ 3767958 h 4905638"/>
                  <a:gd name="connsiteX8" fmla="*/ 2540951 w 3273905"/>
                  <a:gd name="connsiteY8" fmla="*/ 4168240 h 4905638"/>
                  <a:gd name="connsiteX0" fmla="*/ 2540951 w 3528987"/>
                  <a:gd name="connsiteY0" fmla="*/ 4168240 h 4740330"/>
                  <a:gd name="connsiteX1" fmla="*/ 3144238 w 3528987"/>
                  <a:gd name="connsiteY1" fmla="*/ 4176674 h 4740330"/>
                  <a:gd name="connsiteX2" fmla="*/ 3154523 w 3528987"/>
                  <a:gd name="connsiteY2" fmla="*/ 3675029 h 4740330"/>
                  <a:gd name="connsiteX3" fmla="*/ 13736 w 3528987"/>
                  <a:gd name="connsiteY3" fmla="*/ 4146331 h 4740330"/>
                  <a:gd name="connsiteX4" fmla="*/ 2031722 w 3528987"/>
                  <a:gd name="connsiteY4" fmla="*/ 141889 h 4740330"/>
                  <a:gd name="connsiteX5" fmla="*/ 2567749 w 3528987"/>
                  <a:gd name="connsiteY5" fmla="*/ 0 h 4740330"/>
                  <a:gd name="connsiteX6" fmla="*/ 2977653 w 3528987"/>
                  <a:gd name="connsiteY6" fmla="*/ 457200 h 4740330"/>
                  <a:gd name="connsiteX7" fmla="*/ 880839 w 3528987"/>
                  <a:gd name="connsiteY7" fmla="*/ 3767958 h 4740330"/>
                  <a:gd name="connsiteX8" fmla="*/ 2540951 w 3528987"/>
                  <a:gd name="connsiteY8" fmla="*/ 4168240 h 4740330"/>
                  <a:gd name="connsiteX0" fmla="*/ 2540951 w 3528986"/>
                  <a:gd name="connsiteY0" fmla="*/ 4168240 h 4740330"/>
                  <a:gd name="connsiteX1" fmla="*/ 3144238 w 3528986"/>
                  <a:gd name="connsiteY1" fmla="*/ 4176674 h 4740330"/>
                  <a:gd name="connsiteX2" fmla="*/ 3154523 w 3528986"/>
                  <a:gd name="connsiteY2" fmla="*/ 3675029 h 4740330"/>
                  <a:gd name="connsiteX3" fmla="*/ 13736 w 3528986"/>
                  <a:gd name="connsiteY3" fmla="*/ 4146331 h 4740330"/>
                  <a:gd name="connsiteX4" fmla="*/ 2031722 w 3528986"/>
                  <a:gd name="connsiteY4" fmla="*/ 141889 h 4740330"/>
                  <a:gd name="connsiteX5" fmla="*/ 2567749 w 3528986"/>
                  <a:gd name="connsiteY5" fmla="*/ 0 h 4740330"/>
                  <a:gd name="connsiteX6" fmla="*/ 2977653 w 3528986"/>
                  <a:gd name="connsiteY6" fmla="*/ 457200 h 4740330"/>
                  <a:gd name="connsiteX7" fmla="*/ 880839 w 3528986"/>
                  <a:gd name="connsiteY7" fmla="*/ 3767958 h 4740330"/>
                  <a:gd name="connsiteX8" fmla="*/ 2540951 w 3528986"/>
                  <a:gd name="connsiteY8" fmla="*/ 4168240 h 4740330"/>
                  <a:gd name="connsiteX0" fmla="*/ 2529461 w 3510646"/>
                  <a:gd name="connsiteY0" fmla="*/ 4168240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1 w 3510646"/>
                  <a:gd name="connsiteY8" fmla="*/ 4168240 h 4943563"/>
                  <a:gd name="connsiteX0" fmla="*/ 2529462 w 3510646"/>
                  <a:gd name="connsiteY0" fmla="*/ 4156296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2 w 3510646"/>
                  <a:gd name="connsiteY8" fmla="*/ 4156296 h 4943563"/>
                  <a:gd name="connsiteX0" fmla="*/ 2542421 w 3591180"/>
                  <a:gd name="connsiteY0" fmla="*/ 4156296 h 4782347"/>
                  <a:gd name="connsiteX1" fmla="*/ 3145707 w 3591180"/>
                  <a:gd name="connsiteY1" fmla="*/ 4176674 h 4782347"/>
                  <a:gd name="connsiteX2" fmla="*/ 3220147 w 3591180"/>
                  <a:gd name="connsiteY2" fmla="*/ 3746695 h 4782347"/>
                  <a:gd name="connsiteX3" fmla="*/ 15205 w 3591180"/>
                  <a:gd name="connsiteY3" fmla="*/ 4146331 h 4782347"/>
                  <a:gd name="connsiteX4" fmla="*/ 2033191 w 3591180"/>
                  <a:gd name="connsiteY4" fmla="*/ 141889 h 4782347"/>
                  <a:gd name="connsiteX5" fmla="*/ 2569218 w 3591180"/>
                  <a:gd name="connsiteY5" fmla="*/ 0 h 4782347"/>
                  <a:gd name="connsiteX6" fmla="*/ 2979122 w 3591180"/>
                  <a:gd name="connsiteY6" fmla="*/ 457200 h 4782347"/>
                  <a:gd name="connsiteX7" fmla="*/ 882308 w 3591180"/>
                  <a:gd name="connsiteY7" fmla="*/ 3767958 h 4782347"/>
                  <a:gd name="connsiteX8" fmla="*/ 2542421 w 3591180"/>
                  <a:gd name="connsiteY8" fmla="*/ 4156296 h 4782347"/>
                  <a:gd name="connsiteX0" fmla="*/ 2542421 w 3591181"/>
                  <a:gd name="connsiteY0" fmla="*/ 4156296 h 4782346"/>
                  <a:gd name="connsiteX1" fmla="*/ 3132877 w 3591181"/>
                  <a:gd name="connsiteY1" fmla="*/ 4176675 h 4782346"/>
                  <a:gd name="connsiteX2" fmla="*/ 3220147 w 3591181"/>
                  <a:gd name="connsiteY2" fmla="*/ 3746695 h 4782346"/>
                  <a:gd name="connsiteX3" fmla="*/ 15205 w 3591181"/>
                  <a:gd name="connsiteY3" fmla="*/ 4146331 h 4782346"/>
                  <a:gd name="connsiteX4" fmla="*/ 2033191 w 3591181"/>
                  <a:gd name="connsiteY4" fmla="*/ 141889 h 4782346"/>
                  <a:gd name="connsiteX5" fmla="*/ 2569218 w 3591181"/>
                  <a:gd name="connsiteY5" fmla="*/ 0 h 4782346"/>
                  <a:gd name="connsiteX6" fmla="*/ 2979122 w 3591181"/>
                  <a:gd name="connsiteY6" fmla="*/ 457200 h 4782346"/>
                  <a:gd name="connsiteX7" fmla="*/ 882308 w 3591181"/>
                  <a:gd name="connsiteY7" fmla="*/ 3767958 h 4782346"/>
                  <a:gd name="connsiteX8" fmla="*/ 2542421 w 3591181"/>
                  <a:gd name="connsiteY8" fmla="*/ 4156296 h 4782346"/>
                  <a:gd name="connsiteX0" fmla="*/ 2542421 w 3591182"/>
                  <a:gd name="connsiteY0" fmla="*/ 4156296 h 4774805"/>
                  <a:gd name="connsiteX1" fmla="*/ 3132877 w 3591182"/>
                  <a:gd name="connsiteY1" fmla="*/ 4176675 h 4774805"/>
                  <a:gd name="connsiteX2" fmla="*/ 3220148 w 3591182"/>
                  <a:gd name="connsiteY2" fmla="*/ 3734004 h 4774805"/>
                  <a:gd name="connsiteX3" fmla="*/ 15205 w 3591182"/>
                  <a:gd name="connsiteY3" fmla="*/ 4146331 h 4774805"/>
                  <a:gd name="connsiteX4" fmla="*/ 2033191 w 3591182"/>
                  <a:gd name="connsiteY4" fmla="*/ 141889 h 4774805"/>
                  <a:gd name="connsiteX5" fmla="*/ 2569218 w 3591182"/>
                  <a:gd name="connsiteY5" fmla="*/ 0 h 4774805"/>
                  <a:gd name="connsiteX6" fmla="*/ 2979122 w 3591182"/>
                  <a:gd name="connsiteY6" fmla="*/ 457200 h 4774805"/>
                  <a:gd name="connsiteX7" fmla="*/ 882308 w 3591182"/>
                  <a:gd name="connsiteY7" fmla="*/ 3767958 h 4774805"/>
                  <a:gd name="connsiteX8" fmla="*/ 2542421 w 3591182"/>
                  <a:gd name="connsiteY8" fmla="*/ 4156296 h 4774805"/>
                  <a:gd name="connsiteX0" fmla="*/ 2542421 w 3591183"/>
                  <a:gd name="connsiteY0" fmla="*/ 4156296 h 4748752"/>
                  <a:gd name="connsiteX1" fmla="*/ 3132877 w 3591183"/>
                  <a:gd name="connsiteY1" fmla="*/ 4176675 h 4748752"/>
                  <a:gd name="connsiteX2" fmla="*/ 3220149 w 3591183"/>
                  <a:gd name="connsiteY2" fmla="*/ 3689587 h 4748752"/>
                  <a:gd name="connsiteX3" fmla="*/ 15205 w 3591183"/>
                  <a:gd name="connsiteY3" fmla="*/ 4146331 h 4748752"/>
                  <a:gd name="connsiteX4" fmla="*/ 2033191 w 3591183"/>
                  <a:gd name="connsiteY4" fmla="*/ 141889 h 4748752"/>
                  <a:gd name="connsiteX5" fmla="*/ 2569218 w 3591183"/>
                  <a:gd name="connsiteY5" fmla="*/ 0 h 4748752"/>
                  <a:gd name="connsiteX6" fmla="*/ 2979122 w 3591183"/>
                  <a:gd name="connsiteY6" fmla="*/ 457200 h 4748752"/>
                  <a:gd name="connsiteX7" fmla="*/ 882308 w 3591183"/>
                  <a:gd name="connsiteY7" fmla="*/ 3767958 h 4748752"/>
                  <a:gd name="connsiteX8" fmla="*/ 2542421 w 3591183"/>
                  <a:gd name="connsiteY8" fmla="*/ 4156296 h 4748752"/>
                  <a:gd name="connsiteX0" fmla="*/ 2542421 w 3591183"/>
                  <a:gd name="connsiteY0" fmla="*/ 4156296 h 4759853"/>
                  <a:gd name="connsiteX1" fmla="*/ 3132877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56296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30151 w 3572184"/>
                  <a:gd name="connsiteY0" fmla="*/ 4142759 h 4927571"/>
                  <a:gd name="connsiteX1" fmla="*/ 3113792 w 3572184"/>
                  <a:gd name="connsiteY1" fmla="*/ 4176675 h 4927571"/>
                  <a:gd name="connsiteX2" fmla="*/ 3207880 w 3572184"/>
                  <a:gd name="connsiteY2" fmla="*/ 3708624 h 4927571"/>
                  <a:gd name="connsiteX3" fmla="*/ 2935 w 3572184"/>
                  <a:gd name="connsiteY3" fmla="*/ 4146331 h 4927571"/>
                  <a:gd name="connsiteX4" fmla="*/ 2020921 w 3572184"/>
                  <a:gd name="connsiteY4" fmla="*/ 141889 h 4927571"/>
                  <a:gd name="connsiteX5" fmla="*/ 2556948 w 3572184"/>
                  <a:gd name="connsiteY5" fmla="*/ 0 h 4927571"/>
                  <a:gd name="connsiteX6" fmla="*/ 2966852 w 3572184"/>
                  <a:gd name="connsiteY6" fmla="*/ 457200 h 4927571"/>
                  <a:gd name="connsiteX7" fmla="*/ 870038 w 3572184"/>
                  <a:gd name="connsiteY7" fmla="*/ 3767958 h 4927571"/>
                  <a:gd name="connsiteX8" fmla="*/ 2530151 w 3572184"/>
                  <a:gd name="connsiteY8" fmla="*/ 4142759 h 492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2184" h="4927571">
                    <a:moveTo>
                      <a:pt x="2530151" y="4142759"/>
                    </a:moveTo>
                    <a:lnTo>
                      <a:pt x="3113792" y="4176675"/>
                    </a:lnTo>
                    <a:lnTo>
                      <a:pt x="3207880" y="3708624"/>
                    </a:lnTo>
                    <a:cubicBezTo>
                      <a:pt x="4912701" y="5331235"/>
                      <a:pt x="85284" y="5182729"/>
                      <a:pt x="2935" y="4146331"/>
                    </a:cubicBezTo>
                    <a:cubicBezTo>
                      <a:pt x="-79414" y="3109933"/>
                      <a:pt x="1595252" y="1198179"/>
                      <a:pt x="2020921" y="141889"/>
                    </a:cubicBezTo>
                    <a:lnTo>
                      <a:pt x="2556948" y="0"/>
                    </a:lnTo>
                    <a:lnTo>
                      <a:pt x="2966852" y="457200"/>
                    </a:lnTo>
                    <a:cubicBezTo>
                      <a:pt x="2746135" y="1277007"/>
                      <a:pt x="942822" y="3153698"/>
                      <a:pt x="870038" y="3767958"/>
                    </a:cubicBezTo>
                    <a:cubicBezTo>
                      <a:pt x="797255" y="4382218"/>
                      <a:pt x="2730906" y="4369903"/>
                      <a:pt x="2530151" y="4142759"/>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45" name="Text Box 8"/>
              <p:cNvSpPr txBox="1">
                <a:spLocks noChangeArrowheads="1"/>
              </p:cNvSpPr>
              <p:nvPr/>
            </p:nvSpPr>
            <p:spPr bwMode="auto">
              <a:xfrm rot="18039432">
                <a:off x="4710300" y="3448271"/>
                <a:ext cx="2232886" cy="64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Projektphase</a:t>
                </a:r>
                <a:endParaRPr kumimoji="0" lang="de-DE" altLang="de-DE" sz="800" i="0" u="none" strike="noStrike" cap="none" normalizeH="0" baseline="0" dirty="0">
                  <a:ln>
                    <a:noFill/>
                  </a:ln>
                  <a:solidFill>
                    <a:schemeClr val="tx1"/>
                  </a:solidFill>
                  <a:effectLst/>
                  <a:latin typeface="Arial" pitchFamily="34" charset="0"/>
                  <a:cs typeface="Arial" pitchFamily="34" charset="0"/>
                </a:endParaRPr>
              </a:p>
            </p:txBody>
          </p:sp>
        </p:grpSp>
        <p:sp>
          <p:nvSpPr>
            <p:cNvPr id="43" name="Ellipse 42"/>
            <p:cNvSpPr/>
            <p:nvPr/>
          </p:nvSpPr>
          <p:spPr>
            <a:xfrm>
              <a:off x="6585442" y="5057089"/>
              <a:ext cx="466905" cy="46690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
            </a:p>
          </p:txBody>
        </p:sp>
      </p:grpSp>
      <p:sp>
        <p:nvSpPr>
          <p:cNvPr id="70" name="Rechteck 69"/>
          <p:cNvSpPr/>
          <p:nvPr/>
        </p:nvSpPr>
        <p:spPr>
          <a:xfrm>
            <a:off x="222934" y="1798370"/>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8x</a:t>
            </a:r>
          </a:p>
          <a:p>
            <a:pPr algn="ctr"/>
            <a:r>
              <a:rPr lang="de-DE" dirty="0"/>
              <a:t>(Raum knapp)</a:t>
            </a:r>
          </a:p>
        </p:txBody>
      </p:sp>
      <p:sp>
        <p:nvSpPr>
          <p:cNvPr id="66" name="Rechteck 65"/>
          <p:cNvSpPr/>
          <p:nvPr/>
        </p:nvSpPr>
        <p:spPr>
          <a:xfrm>
            <a:off x="3279836" y="3280781"/>
            <a:ext cx="1299790" cy="594683"/>
          </a:xfrm>
          <a:prstGeom prst="rect">
            <a:avLst/>
          </a:prstGeom>
          <a:solidFill>
            <a:srgbClr val="0070C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Hebel-gesetz</a:t>
            </a:r>
          </a:p>
        </p:txBody>
      </p:sp>
      <p:sp>
        <p:nvSpPr>
          <p:cNvPr id="67" name="Rechteck 66"/>
          <p:cNvSpPr/>
          <p:nvPr/>
        </p:nvSpPr>
        <p:spPr>
          <a:xfrm>
            <a:off x="3710508" y="4207488"/>
            <a:ext cx="1299790" cy="594683"/>
          </a:xfrm>
          <a:prstGeom prst="rect">
            <a:avLst/>
          </a:prstGeom>
          <a:solidFill>
            <a:srgbClr val="0070C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Getriebe 1</a:t>
            </a:r>
          </a:p>
        </p:txBody>
      </p:sp>
      <p:sp>
        <p:nvSpPr>
          <p:cNvPr id="68" name="Rechteck 67"/>
          <p:cNvSpPr/>
          <p:nvPr/>
        </p:nvSpPr>
        <p:spPr>
          <a:xfrm>
            <a:off x="5823146" y="2631872"/>
            <a:ext cx="1323230" cy="594683"/>
          </a:xfrm>
          <a:prstGeom prst="rect">
            <a:avLst/>
          </a:prstGeom>
          <a:solidFill>
            <a:srgbClr val="0070C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Schaltung 1</a:t>
            </a:r>
          </a:p>
        </p:txBody>
      </p:sp>
      <p:sp>
        <p:nvSpPr>
          <p:cNvPr id="69" name="Rechteck 68"/>
          <p:cNvSpPr/>
          <p:nvPr/>
        </p:nvSpPr>
        <p:spPr>
          <a:xfrm>
            <a:off x="6966328" y="5508950"/>
            <a:ext cx="1327934" cy="594683"/>
          </a:xfrm>
          <a:prstGeom prst="rect">
            <a:avLst/>
          </a:prstGeom>
          <a:solidFill>
            <a:srgbClr val="0070C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µC 1</a:t>
            </a:r>
          </a:p>
        </p:txBody>
      </p:sp>
      <p:sp>
        <p:nvSpPr>
          <p:cNvPr id="73" name="Rechteck 72"/>
          <p:cNvSpPr/>
          <p:nvPr/>
        </p:nvSpPr>
        <p:spPr>
          <a:xfrm>
            <a:off x="4226088" y="2613379"/>
            <a:ext cx="1299790" cy="594683"/>
          </a:xfrm>
          <a:prstGeom prst="rect">
            <a:avLst/>
          </a:prstGeom>
          <a:solidFill>
            <a:srgbClr val="0070C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Statik 1</a:t>
            </a:r>
          </a:p>
        </p:txBody>
      </p:sp>
      <p:sp>
        <p:nvSpPr>
          <p:cNvPr id="74" name="Rechteck 73"/>
          <p:cNvSpPr/>
          <p:nvPr/>
        </p:nvSpPr>
        <p:spPr>
          <a:xfrm>
            <a:off x="6980058" y="3990648"/>
            <a:ext cx="1314204" cy="594683"/>
          </a:xfrm>
          <a:prstGeom prst="rect">
            <a:avLst/>
          </a:prstGeom>
          <a:solidFill>
            <a:srgbClr val="0070C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Löten 1</a:t>
            </a:r>
          </a:p>
        </p:txBody>
      </p:sp>
      <p:sp>
        <p:nvSpPr>
          <p:cNvPr id="75" name="Rechteck 74"/>
          <p:cNvSpPr/>
          <p:nvPr/>
        </p:nvSpPr>
        <p:spPr>
          <a:xfrm>
            <a:off x="5317885" y="4207487"/>
            <a:ext cx="1299790" cy="594683"/>
          </a:xfrm>
          <a:prstGeom prst="rect">
            <a:avLst/>
          </a:prstGeom>
          <a:solidFill>
            <a:srgbClr val="0070C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Getriebe 2</a:t>
            </a:r>
          </a:p>
        </p:txBody>
      </p:sp>
      <p:sp>
        <p:nvSpPr>
          <p:cNvPr id="76" name="Rechteck 75"/>
          <p:cNvSpPr/>
          <p:nvPr/>
        </p:nvSpPr>
        <p:spPr>
          <a:xfrm>
            <a:off x="3415539" y="1477797"/>
            <a:ext cx="1299792" cy="594683"/>
          </a:xfrm>
          <a:prstGeom prst="rect">
            <a:avLst/>
          </a:prstGeom>
          <a:solidFill>
            <a:schemeClr val="accent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Tabellen-kalkulation</a:t>
            </a:r>
          </a:p>
        </p:txBody>
      </p:sp>
      <p:sp>
        <p:nvSpPr>
          <p:cNvPr id="77" name="Rechteck 76"/>
          <p:cNvSpPr/>
          <p:nvPr/>
        </p:nvSpPr>
        <p:spPr>
          <a:xfrm>
            <a:off x="3366697" y="680743"/>
            <a:ext cx="1308486" cy="594683"/>
          </a:xfrm>
          <a:prstGeom prst="rect">
            <a:avLst/>
          </a:prstGeom>
          <a:solidFill>
            <a:schemeClr val="accent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Forschen 1</a:t>
            </a:r>
          </a:p>
        </p:txBody>
      </p:sp>
      <p:sp>
        <p:nvSpPr>
          <p:cNvPr id="78" name="Rechteck 77"/>
          <p:cNvSpPr/>
          <p:nvPr/>
        </p:nvSpPr>
        <p:spPr>
          <a:xfrm>
            <a:off x="7384302" y="3290891"/>
            <a:ext cx="1314204" cy="594683"/>
          </a:xfrm>
          <a:prstGeom prst="rect">
            <a:avLst/>
          </a:prstGeom>
          <a:solidFill>
            <a:srgbClr val="0070C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Multimeter 1</a:t>
            </a:r>
          </a:p>
        </p:txBody>
      </p:sp>
      <p:sp>
        <p:nvSpPr>
          <p:cNvPr id="53" name="Rechteck 52"/>
          <p:cNvSpPr/>
          <p:nvPr/>
        </p:nvSpPr>
        <p:spPr>
          <a:xfrm>
            <a:off x="4871023" y="432475"/>
            <a:ext cx="1299791" cy="594683"/>
          </a:xfrm>
          <a:prstGeom prst="rect">
            <a:avLst/>
          </a:prstGeom>
          <a:solidFill>
            <a:srgbClr val="0070C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Technisches Zeichnen 1</a:t>
            </a:r>
          </a:p>
        </p:txBody>
      </p:sp>
      <p:sp>
        <p:nvSpPr>
          <p:cNvPr id="54" name="Rechteck 53"/>
          <p:cNvSpPr/>
          <p:nvPr/>
        </p:nvSpPr>
        <p:spPr>
          <a:xfrm>
            <a:off x="211398" y="1798370"/>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8y</a:t>
            </a:r>
          </a:p>
        </p:txBody>
      </p:sp>
      <p:sp>
        <p:nvSpPr>
          <p:cNvPr id="55" name="Rechteck 54"/>
          <p:cNvSpPr/>
          <p:nvPr/>
        </p:nvSpPr>
        <p:spPr>
          <a:xfrm>
            <a:off x="211398" y="2613379"/>
            <a:ext cx="2190016" cy="27100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sp>
        <p:nvSpPr>
          <p:cNvPr id="61" name="Rechteck 60"/>
          <p:cNvSpPr/>
          <p:nvPr/>
        </p:nvSpPr>
        <p:spPr>
          <a:xfrm>
            <a:off x="211398" y="1806387"/>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8y</a:t>
            </a:r>
          </a:p>
          <a:p>
            <a:pPr algn="ctr"/>
            <a:r>
              <a:rPr lang="de-DE" dirty="0"/>
              <a:t>(kreativ)</a:t>
            </a:r>
          </a:p>
        </p:txBody>
      </p:sp>
      <p:sp>
        <p:nvSpPr>
          <p:cNvPr id="52" name="Rechteck 51"/>
          <p:cNvSpPr/>
          <p:nvPr/>
        </p:nvSpPr>
        <p:spPr>
          <a:xfrm>
            <a:off x="214972" y="1804327"/>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8z</a:t>
            </a:r>
          </a:p>
        </p:txBody>
      </p:sp>
      <p:sp>
        <p:nvSpPr>
          <p:cNvPr id="56" name="Rechteck 55"/>
          <p:cNvSpPr/>
          <p:nvPr/>
        </p:nvSpPr>
        <p:spPr>
          <a:xfrm>
            <a:off x="214972" y="2619336"/>
            <a:ext cx="2190016" cy="27100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sp>
        <p:nvSpPr>
          <p:cNvPr id="57" name="Rechteck 56"/>
          <p:cNvSpPr/>
          <p:nvPr/>
        </p:nvSpPr>
        <p:spPr>
          <a:xfrm>
            <a:off x="349860" y="2794554"/>
            <a:ext cx="1920240" cy="5225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Kran</a:t>
            </a:r>
          </a:p>
        </p:txBody>
      </p:sp>
      <p:sp>
        <p:nvSpPr>
          <p:cNvPr id="62" name="Rechteck 61"/>
          <p:cNvSpPr/>
          <p:nvPr/>
        </p:nvSpPr>
        <p:spPr>
          <a:xfrm>
            <a:off x="349860" y="3545610"/>
            <a:ext cx="1920240" cy="522514"/>
          </a:xfrm>
          <a:prstGeom prst="rect">
            <a:avLst/>
          </a:prstGeom>
          <a:gradFill>
            <a:gsLst>
              <a:gs pos="0">
                <a:schemeClr val="accent3"/>
              </a:gs>
              <a:gs pos="29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Lärm</a:t>
            </a:r>
          </a:p>
        </p:txBody>
      </p:sp>
      <p:sp>
        <p:nvSpPr>
          <p:cNvPr id="63" name="Rechteck 62"/>
          <p:cNvSpPr/>
          <p:nvPr/>
        </p:nvSpPr>
        <p:spPr>
          <a:xfrm>
            <a:off x="357697" y="4295866"/>
            <a:ext cx="1920240" cy="522514"/>
          </a:xfrm>
          <a:prstGeom prst="rect">
            <a:avLst/>
          </a:prstGeom>
          <a:gradFill>
            <a:gsLst>
              <a:gs pos="97000">
                <a:schemeClr val="accent3"/>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Fahrzeug</a:t>
            </a:r>
          </a:p>
        </p:txBody>
      </p:sp>
      <p:sp>
        <p:nvSpPr>
          <p:cNvPr id="64" name="Rechteck 63"/>
          <p:cNvSpPr/>
          <p:nvPr/>
        </p:nvSpPr>
        <p:spPr>
          <a:xfrm>
            <a:off x="214972" y="1812344"/>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8z</a:t>
            </a:r>
          </a:p>
          <a:p>
            <a:pPr algn="ctr"/>
            <a:r>
              <a:rPr lang="de-DE" dirty="0"/>
              <a:t>(kein µC)</a:t>
            </a:r>
          </a:p>
        </p:txBody>
      </p:sp>
    </p:spTree>
    <p:extLst>
      <p:ext uri="{BB962C8B-B14F-4D97-AF65-F5344CB8AC3E}">
        <p14:creationId xmlns:p14="http://schemas.microsoft.com/office/powerpoint/2010/main" val="52006634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hteck 1"/>
          <p:cNvSpPr/>
          <p:nvPr/>
        </p:nvSpPr>
        <p:spPr>
          <a:xfrm>
            <a:off x="222934" y="1790353"/>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8x</a:t>
            </a:r>
          </a:p>
        </p:txBody>
      </p:sp>
      <p:sp>
        <p:nvSpPr>
          <p:cNvPr id="5" name="Rechteck 4"/>
          <p:cNvSpPr/>
          <p:nvPr/>
        </p:nvSpPr>
        <p:spPr>
          <a:xfrm>
            <a:off x="222934" y="2605362"/>
            <a:ext cx="2190016" cy="27100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grpSp>
        <p:nvGrpSpPr>
          <p:cNvPr id="29" name="Gruppieren 28"/>
          <p:cNvGrpSpPr/>
          <p:nvPr/>
        </p:nvGrpSpPr>
        <p:grpSpPr>
          <a:xfrm>
            <a:off x="9840162" y="708975"/>
            <a:ext cx="2848204" cy="2400018"/>
            <a:chOff x="6302708" y="490115"/>
            <a:chExt cx="2226056" cy="1875769"/>
          </a:xfrm>
        </p:grpSpPr>
        <p:sp>
          <p:nvSpPr>
            <p:cNvPr id="30" name="Richtungspfeil 11"/>
            <p:cNvSpPr/>
            <p:nvPr/>
          </p:nvSpPr>
          <p:spPr>
            <a:xfrm rot="16777811">
              <a:off x="5735598" y="1057225"/>
              <a:ext cx="1572381" cy="438162"/>
            </a:xfrm>
            <a:prstGeom prst="homePlate">
              <a:avLst>
                <a:gd name="adj" fmla="val 6463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31" name="Richtungspfeil 12"/>
            <p:cNvSpPr/>
            <p:nvPr/>
          </p:nvSpPr>
          <p:spPr>
            <a:xfrm rot="16777811">
              <a:off x="6328162" y="1157769"/>
              <a:ext cx="1572380" cy="438162"/>
            </a:xfrm>
            <a:prstGeom prst="homePlate">
              <a:avLst>
                <a:gd name="adj" fmla="val 64634"/>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dirty="0"/>
            </a:p>
          </p:txBody>
        </p:sp>
        <p:sp>
          <p:nvSpPr>
            <p:cNvPr id="32" name="Richtungspfeil 13"/>
            <p:cNvSpPr/>
            <p:nvPr/>
          </p:nvSpPr>
          <p:spPr>
            <a:xfrm rot="16777811">
              <a:off x="6928011" y="1262622"/>
              <a:ext cx="1572381" cy="438162"/>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33" name="Richtungspfeil 43"/>
            <p:cNvSpPr/>
            <p:nvPr/>
          </p:nvSpPr>
          <p:spPr>
            <a:xfrm rot="16777811">
              <a:off x="7525006" y="1362126"/>
              <a:ext cx="1569353" cy="438163"/>
            </a:xfrm>
            <a:prstGeom prst="homePlate">
              <a:avLst>
                <a:gd name="adj" fmla="val 64634"/>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34" name="Textfeld 33"/>
            <p:cNvSpPr txBox="1"/>
            <p:nvPr/>
          </p:nvSpPr>
          <p:spPr>
            <a:xfrm rot="16777811">
              <a:off x="6623151" y="1353925"/>
              <a:ext cx="954622" cy="288657"/>
            </a:xfrm>
            <a:prstGeom prst="rect">
              <a:avLst/>
            </a:prstGeom>
            <a:noFill/>
            <a:ln>
              <a:noFill/>
            </a:ln>
          </p:spPr>
          <p:txBody>
            <a:bodyPr wrap="none" rtlCol="0">
              <a:spAutoFit/>
            </a:bodyPr>
            <a:lstStyle/>
            <a:p>
              <a:r>
                <a:rPr lang="de-DE" b="1" dirty="0">
                  <a:solidFill>
                    <a:schemeClr val="bg1"/>
                  </a:solidFill>
                </a:rPr>
                <a:t>Entwickeln</a:t>
              </a:r>
            </a:p>
          </p:txBody>
        </p:sp>
        <p:sp>
          <p:nvSpPr>
            <p:cNvPr id="35" name="Textfeld 34"/>
            <p:cNvSpPr txBox="1"/>
            <p:nvPr/>
          </p:nvSpPr>
          <p:spPr>
            <a:xfrm rot="16777811">
              <a:off x="6094431" y="1252172"/>
              <a:ext cx="812699" cy="288657"/>
            </a:xfrm>
            <a:prstGeom prst="rect">
              <a:avLst/>
            </a:prstGeom>
            <a:noFill/>
            <a:ln>
              <a:noFill/>
            </a:ln>
          </p:spPr>
          <p:txBody>
            <a:bodyPr wrap="none" rtlCol="0">
              <a:spAutoFit/>
            </a:bodyPr>
            <a:lstStyle/>
            <a:p>
              <a:r>
                <a:rPr lang="de-DE" b="1" dirty="0">
                  <a:solidFill>
                    <a:schemeClr val="bg1"/>
                  </a:solidFill>
                </a:rPr>
                <a:t>Forschen</a:t>
              </a:r>
            </a:p>
          </p:txBody>
        </p:sp>
        <p:sp>
          <p:nvSpPr>
            <p:cNvPr id="36" name="Textfeld 35"/>
            <p:cNvSpPr txBox="1"/>
            <p:nvPr/>
          </p:nvSpPr>
          <p:spPr>
            <a:xfrm rot="16777811">
              <a:off x="7152944" y="1455914"/>
              <a:ext cx="1097146" cy="288657"/>
            </a:xfrm>
            <a:prstGeom prst="rect">
              <a:avLst/>
            </a:prstGeom>
            <a:noFill/>
            <a:ln>
              <a:noFill/>
            </a:ln>
          </p:spPr>
          <p:txBody>
            <a:bodyPr wrap="none" rtlCol="0">
              <a:spAutoFit/>
            </a:bodyPr>
            <a:lstStyle/>
            <a:p>
              <a:r>
                <a:rPr lang="de-DE" b="1" dirty="0">
                  <a:solidFill>
                    <a:schemeClr val="bg1"/>
                  </a:solidFill>
                </a:rPr>
                <a:t>Organisation</a:t>
              </a:r>
            </a:p>
          </p:txBody>
        </p:sp>
        <p:sp>
          <p:nvSpPr>
            <p:cNvPr id="37" name="Textfeld 36"/>
            <p:cNvSpPr txBox="1"/>
            <p:nvPr/>
          </p:nvSpPr>
          <p:spPr>
            <a:xfrm rot="16777811">
              <a:off x="7795692" y="1544420"/>
              <a:ext cx="998872" cy="288657"/>
            </a:xfrm>
            <a:prstGeom prst="rect">
              <a:avLst/>
            </a:prstGeom>
            <a:noFill/>
            <a:ln>
              <a:noFill/>
            </a:ln>
          </p:spPr>
          <p:txBody>
            <a:bodyPr wrap="none" rtlCol="0">
              <a:spAutoFit/>
            </a:bodyPr>
            <a:lstStyle/>
            <a:p>
              <a:r>
                <a:rPr lang="de-DE" b="1" dirty="0">
                  <a:solidFill>
                    <a:schemeClr val="bg1"/>
                  </a:solidFill>
                </a:rPr>
                <a:t>Mündigkeit</a:t>
              </a:r>
            </a:p>
          </p:txBody>
        </p:sp>
      </p:grpSp>
      <p:grpSp>
        <p:nvGrpSpPr>
          <p:cNvPr id="38" name="Gruppieren 37"/>
          <p:cNvGrpSpPr/>
          <p:nvPr/>
        </p:nvGrpSpPr>
        <p:grpSpPr>
          <a:xfrm>
            <a:off x="-2886890" y="2478086"/>
            <a:ext cx="2283024" cy="2078113"/>
            <a:chOff x="1441569" y="951329"/>
            <a:chExt cx="5853235" cy="5327883"/>
          </a:xfrm>
        </p:grpSpPr>
        <p:grpSp>
          <p:nvGrpSpPr>
            <p:cNvPr id="39" name="Gruppieren 38"/>
            <p:cNvGrpSpPr/>
            <p:nvPr/>
          </p:nvGrpSpPr>
          <p:grpSpPr>
            <a:xfrm>
              <a:off x="1441569" y="5088279"/>
              <a:ext cx="990631" cy="1190933"/>
              <a:chOff x="1441569" y="5088279"/>
              <a:chExt cx="990631" cy="1190933"/>
            </a:xfrm>
          </p:grpSpPr>
          <p:sp>
            <p:nvSpPr>
              <p:cNvPr id="50" name="Freeform 4"/>
              <p:cNvSpPr>
                <a:spLocks/>
              </p:cNvSpPr>
              <p:nvPr/>
            </p:nvSpPr>
            <p:spPr bwMode="auto">
              <a:xfrm>
                <a:off x="1441569" y="5088279"/>
                <a:ext cx="970013" cy="1190933"/>
              </a:xfrm>
              <a:custGeom>
                <a:avLst/>
                <a:gdLst>
                  <a:gd name="T0" fmla="*/ 0 w 1185797"/>
                  <a:gd name="T1" fmla="*/ 1182414 h 1418897"/>
                  <a:gd name="T2" fmla="*/ 299544 w 1185797"/>
                  <a:gd name="T3" fmla="*/ 189186 h 1418897"/>
                  <a:gd name="T4" fmla="*/ 914400 w 1185797"/>
                  <a:gd name="T5" fmla="*/ 0 h 1418897"/>
                  <a:gd name="T6" fmla="*/ 1185797 w 1185797"/>
                  <a:gd name="T7" fmla="*/ 406813 h 1418897"/>
                  <a:gd name="T8" fmla="*/ 1008993 w 1185797"/>
                  <a:gd name="T9" fmla="*/ 1418897 h 1418897"/>
                  <a:gd name="T10" fmla="*/ 0 w 1185797"/>
                  <a:gd name="T11" fmla="*/ 1182414 h 1418897"/>
                  <a:gd name="connsiteX0" fmla="*/ 0 w 1357180"/>
                  <a:gd name="connsiteY0" fmla="*/ 1153407 h 1418897"/>
                  <a:gd name="connsiteX1" fmla="*/ 470927 w 1357180"/>
                  <a:gd name="connsiteY1" fmla="*/ 189186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153407 h 1418897"/>
                  <a:gd name="connsiteX1" fmla="*/ 564408 w 1357180"/>
                  <a:gd name="connsiteY1" fmla="*/ 73154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269438 h 1534928"/>
                  <a:gd name="connsiteX1" fmla="*/ 564408 w 1357180"/>
                  <a:gd name="connsiteY1" fmla="*/ 189185 h 1534928"/>
                  <a:gd name="connsiteX2" fmla="*/ 1210426 w 1357180"/>
                  <a:gd name="connsiteY2" fmla="*/ 0 h 1534928"/>
                  <a:gd name="connsiteX3" fmla="*/ 1357180 w 1357180"/>
                  <a:gd name="connsiteY3" fmla="*/ 522844 h 1534928"/>
                  <a:gd name="connsiteX4" fmla="*/ 1180376 w 1357180"/>
                  <a:gd name="connsiteY4" fmla="*/ 1534928 h 1534928"/>
                  <a:gd name="connsiteX5" fmla="*/ 0 w 1357180"/>
                  <a:gd name="connsiteY5" fmla="*/ 1269438 h 1534928"/>
                  <a:gd name="connsiteX0" fmla="*/ 0 w 1388340"/>
                  <a:gd name="connsiteY0" fmla="*/ 1269438 h 1534928"/>
                  <a:gd name="connsiteX1" fmla="*/ 564408 w 1388340"/>
                  <a:gd name="connsiteY1" fmla="*/ 189185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269438 h 1534928"/>
                  <a:gd name="connsiteX1" fmla="*/ 564408 w 1388340"/>
                  <a:gd name="connsiteY1" fmla="*/ 137341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321282 h 1586772"/>
                  <a:gd name="connsiteX1" fmla="*/ 564408 w 1388340"/>
                  <a:gd name="connsiteY1" fmla="*/ 189185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44875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25342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8340" h="1586772">
                    <a:moveTo>
                      <a:pt x="0" y="1321282"/>
                    </a:moveTo>
                    <a:lnTo>
                      <a:pt x="525342" y="189186"/>
                    </a:lnTo>
                    <a:lnTo>
                      <a:pt x="1210426" y="0"/>
                    </a:lnTo>
                    <a:lnTo>
                      <a:pt x="1388340" y="458657"/>
                    </a:lnTo>
                    <a:lnTo>
                      <a:pt x="1180376" y="1586772"/>
                    </a:lnTo>
                    <a:lnTo>
                      <a:pt x="0" y="1321282"/>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51" name="Text Box 6"/>
              <p:cNvSpPr txBox="1">
                <a:spLocks noChangeArrowheads="1"/>
              </p:cNvSpPr>
              <p:nvPr/>
            </p:nvSpPr>
            <p:spPr bwMode="auto">
              <a:xfrm rot="17282728">
                <a:off x="1613265" y="5336329"/>
                <a:ext cx="771943" cy="8659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Aus-blick</a:t>
                </a:r>
                <a:endParaRPr kumimoji="0" lang="de-DE" altLang="de-DE" sz="800" i="0" u="none" strike="noStrike" cap="none" normalizeH="0" baseline="0" dirty="0">
                  <a:ln>
                    <a:noFill/>
                  </a:ln>
                  <a:solidFill>
                    <a:schemeClr val="tx1"/>
                  </a:solidFill>
                  <a:effectLst/>
                  <a:latin typeface="Arial" pitchFamily="34" charset="0"/>
                  <a:cs typeface="Arial" pitchFamily="34" charset="0"/>
                </a:endParaRPr>
              </a:p>
            </p:txBody>
          </p:sp>
        </p:grpSp>
        <p:grpSp>
          <p:nvGrpSpPr>
            <p:cNvPr id="40" name="Gruppieren 39"/>
            <p:cNvGrpSpPr/>
            <p:nvPr/>
          </p:nvGrpSpPr>
          <p:grpSpPr>
            <a:xfrm>
              <a:off x="1814661" y="4310015"/>
              <a:ext cx="5114346" cy="1069918"/>
              <a:chOff x="1814661" y="4310015"/>
              <a:chExt cx="5114346" cy="1069918"/>
            </a:xfrm>
          </p:grpSpPr>
          <p:sp>
            <p:nvSpPr>
              <p:cNvPr id="48" name="Freeform 5"/>
              <p:cNvSpPr>
                <a:spLocks/>
              </p:cNvSpPr>
              <p:nvPr/>
            </p:nvSpPr>
            <p:spPr bwMode="auto">
              <a:xfrm>
                <a:off x="1814661" y="4310015"/>
                <a:ext cx="5114346" cy="1069918"/>
              </a:xfrm>
              <a:custGeom>
                <a:avLst/>
                <a:gdLst>
                  <a:gd name="T0" fmla="*/ 0 w 7570979"/>
                  <a:gd name="T1" fmla="*/ 1734207 h 2301765"/>
                  <a:gd name="T2" fmla="*/ 725214 w 7570979"/>
                  <a:gd name="T3" fmla="*/ 1497724 h 2301765"/>
                  <a:gd name="T4" fmla="*/ 882869 w 7570979"/>
                  <a:gd name="T5" fmla="*/ 1970689 h 2301765"/>
                  <a:gd name="T6" fmla="*/ 6385035 w 7570979"/>
                  <a:gd name="T7" fmla="*/ 1891862 h 2301765"/>
                  <a:gd name="T8" fmla="*/ 6653049 w 7570979"/>
                  <a:gd name="T9" fmla="*/ 2301765 h 2301765"/>
                  <a:gd name="T10" fmla="*/ 7236373 w 7570979"/>
                  <a:gd name="T11" fmla="*/ 2081048 h 2301765"/>
                  <a:gd name="T12" fmla="*/ 0 w 7570979"/>
                  <a:gd name="T13" fmla="*/ 1734207 h 2301765"/>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653049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65480 w 7605494"/>
                  <a:gd name="connsiteY3" fmla="*/ 1345967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81061 w 7605494"/>
                  <a:gd name="connsiteY3" fmla="*/ 1476501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886405"/>
                  <a:gd name="connsiteX1" fmla="*/ 725214 w 7605494"/>
                  <a:gd name="connsiteY1" fmla="*/ 937325 h 1886405"/>
                  <a:gd name="connsiteX2" fmla="*/ 882869 w 7605494"/>
                  <a:gd name="connsiteY2" fmla="*/ 1410290 h 1886405"/>
                  <a:gd name="connsiteX3" fmla="*/ 6681061 w 7605494"/>
                  <a:gd name="connsiteY3" fmla="*/ 1476501 h 1886405"/>
                  <a:gd name="connsiteX4" fmla="*/ 6902335 w 7605494"/>
                  <a:gd name="connsiteY4" fmla="*/ 1886405 h 1886405"/>
                  <a:gd name="connsiteX5" fmla="*/ 7594719 w 7605494"/>
                  <a:gd name="connsiteY5" fmla="*/ 1520648 h 1886405"/>
                  <a:gd name="connsiteX6" fmla="*/ 0 w 7605494"/>
                  <a:gd name="connsiteY6" fmla="*/ 1173808 h 1886405"/>
                  <a:gd name="connsiteX0" fmla="*/ 0 w 7527702"/>
                  <a:gd name="connsiteY0" fmla="*/ 1083314 h 1795911"/>
                  <a:gd name="connsiteX1" fmla="*/ 725214 w 7527702"/>
                  <a:gd name="connsiteY1" fmla="*/ 846831 h 1795911"/>
                  <a:gd name="connsiteX2" fmla="*/ 882869 w 7527702"/>
                  <a:gd name="connsiteY2" fmla="*/ 1319796 h 1795911"/>
                  <a:gd name="connsiteX3" fmla="*/ 6681061 w 7527702"/>
                  <a:gd name="connsiteY3" fmla="*/ 1386007 h 1795911"/>
                  <a:gd name="connsiteX4" fmla="*/ 6902335 w 7527702"/>
                  <a:gd name="connsiteY4" fmla="*/ 1795911 h 1795911"/>
                  <a:gd name="connsiteX5" fmla="*/ 7516819 w 7527702"/>
                  <a:gd name="connsiteY5" fmla="*/ 1647712 h 1795911"/>
                  <a:gd name="connsiteX6" fmla="*/ 0 w 7527702"/>
                  <a:gd name="connsiteY6" fmla="*/ 1083314 h 1795911"/>
                  <a:gd name="connsiteX0" fmla="*/ 0 w 7527703"/>
                  <a:gd name="connsiteY0" fmla="*/ 1083314 h 1795911"/>
                  <a:gd name="connsiteX1" fmla="*/ 725214 w 7527703"/>
                  <a:gd name="connsiteY1" fmla="*/ 846831 h 1795911"/>
                  <a:gd name="connsiteX2" fmla="*/ 882869 w 7527703"/>
                  <a:gd name="connsiteY2" fmla="*/ 1319796 h 1795911"/>
                  <a:gd name="connsiteX3" fmla="*/ 6681062 w 7527703"/>
                  <a:gd name="connsiteY3" fmla="*/ 1386007 h 1795911"/>
                  <a:gd name="connsiteX4" fmla="*/ 6902335 w 7527703"/>
                  <a:gd name="connsiteY4" fmla="*/ 1795911 h 1795911"/>
                  <a:gd name="connsiteX5" fmla="*/ 7516819 w 7527703"/>
                  <a:gd name="connsiteY5" fmla="*/ 1647712 h 1795911"/>
                  <a:gd name="connsiteX6" fmla="*/ 0 w 7527703"/>
                  <a:gd name="connsiteY6" fmla="*/ 1083314 h 1795911"/>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228619"/>
                  <a:gd name="connsiteY0" fmla="*/ 1538428 h 2251025"/>
                  <a:gd name="connsiteX1" fmla="*/ 725214 w 7228619"/>
                  <a:gd name="connsiteY1" fmla="*/ 1301945 h 2251025"/>
                  <a:gd name="connsiteX2" fmla="*/ 882869 w 7228619"/>
                  <a:gd name="connsiteY2" fmla="*/ 1774910 h 2251025"/>
                  <a:gd name="connsiteX3" fmla="*/ 6681062 w 7228619"/>
                  <a:gd name="connsiteY3" fmla="*/ 1841121 h 2251025"/>
                  <a:gd name="connsiteX4" fmla="*/ 6902335 w 7228619"/>
                  <a:gd name="connsiteY4" fmla="*/ 2251025 h 2251025"/>
                  <a:gd name="connsiteX5" fmla="*/ 7217296 w 7228619"/>
                  <a:gd name="connsiteY5" fmla="*/ 1173319 h 2251025"/>
                  <a:gd name="connsiteX6" fmla="*/ 0 w 7228619"/>
                  <a:gd name="connsiteY6" fmla="*/ 1538428 h 2251025"/>
                  <a:gd name="connsiteX0" fmla="*/ 0 w 7217296"/>
                  <a:gd name="connsiteY0" fmla="*/ 1090175 h 1802772"/>
                  <a:gd name="connsiteX1" fmla="*/ 725214 w 7217296"/>
                  <a:gd name="connsiteY1" fmla="*/ 853692 h 1802772"/>
                  <a:gd name="connsiteX2" fmla="*/ 882869 w 7217296"/>
                  <a:gd name="connsiteY2" fmla="*/ 1326657 h 1802772"/>
                  <a:gd name="connsiteX3" fmla="*/ 6681062 w 7217296"/>
                  <a:gd name="connsiteY3" fmla="*/ 1392868 h 1802772"/>
                  <a:gd name="connsiteX4" fmla="*/ 6902335 w 7217296"/>
                  <a:gd name="connsiteY4" fmla="*/ 1802772 h 1802772"/>
                  <a:gd name="connsiteX5" fmla="*/ 7217296 w 7217296"/>
                  <a:gd name="connsiteY5" fmla="*/ 725066 h 1802772"/>
                  <a:gd name="connsiteX6" fmla="*/ 0 w 7217296"/>
                  <a:gd name="connsiteY6" fmla="*/ 1090175 h 1802772"/>
                  <a:gd name="connsiteX0" fmla="*/ 0 w 7223105"/>
                  <a:gd name="connsiteY0" fmla="*/ 1090175 h 1392868"/>
                  <a:gd name="connsiteX1" fmla="*/ 725214 w 7223105"/>
                  <a:gd name="connsiteY1" fmla="*/ 853692 h 1392868"/>
                  <a:gd name="connsiteX2" fmla="*/ 882869 w 7223105"/>
                  <a:gd name="connsiteY2" fmla="*/ 1326657 h 1392868"/>
                  <a:gd name="connsiteX3" fmla="*/ 6681062 w 7223105"/>
                  <a:gd name="connsiteY3" fmla="*/ 1392868 h 1392868"/>
                  <a:gd name="connsiteX4" fmla="*/ 7223105 w 7223105"/>
                  <a:gd name="connsiteY4" fmla="*/ 1241387 h 1392868"/>
                  <a:gd name="connsiteX5" fmla="*/ 7217296 w 7223105"/>
                  <a:gd name="connsiteY5" fmla="*/ 725066 h 1392868"/>
                  <a:gd name="connsiteX6" fmla="*/ 0 w 7223105"/>
                  <a:gd name="connsiteY6" fmla="*/ 1090175 h 1392868"/>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642572 w 7223105"/>
                  <a:gd name="connsiteY3" fmla="*/ 1213702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319970"/>
                  <a:gd name="connsiteY0" fmla="*/ 1058619 h 1295101"/>
                  <a:gd name="connsiteX1" fmla="*/ 725214 w 7319970"/>
                  <a:gd name="connsiteY1" fmla="*/ 822136 h 1295101"/>
                  <a:gd name="connsiteX2" fmla="*/ 882869 w 7319970"/>
                  <a:gd name="connsiteY2" fmla="*/ 1295101 h 1295101"/>
                  <a:gd name="connsiteX3" fmla="*/ 6642572 w 7319970"/>
                  <a:gd name="connsiteY3" fmla="*/ 1182146 h 1295101"/>
                  <a:gd name="connsiteX4" fmla="*/ 7223105 w 7319970"/>
                  <a:gd name="connsiteY4" fmla="*/ 1209831 h 1295101"/>
                  <a:gd name="connsiteX5" fmla="*/ 7319942 w 7319970"/>
                  <a:gd name="connsiteY5" fmla="*/ 765177 h 1295101"/>
                  <a:gd name="connsiteX6" fmla="*/ 0 w 7319970"/>
                  <a:gd name="connsiteY6" fmla="*/ 1058619 h 1295101"/>
                  <a:gd name="connsiteX0" fmla="*/ 0 w 7319941"/>
                  <a:gd name="connsiteY0" fmla="*/ 1058619 h 1295101"/>
                  <a:gd name="connsiteX1" fmla="*/ 725214 w 7319941"/>
                  <a:gd name="connsiteY1" fmla="*/ 822136 h 1295101"/>
                  <a:gd name="connsiteX2" fmla="*/ 882869 w 7319941"/>
                  <a:gd name="connsiteY2" fmla="*/ 1295101 h 1295101"/>
                  <a:gd name="connsiteX3" fmla="*/ 6642572 w 7319941"/>
                  <a:gd name="connsiteY3" fmla="*/ 1182146 h 1295101"/>
                  <a:gd name="connsiteX4" fmla="*/ 7223105 w 7319941"/>
                  <a:gd name="connsiteY4" fmla="*/ 1209831 h 1295101"/>
                  <a:gd name="connsiteX5" fmla="*/ 7319942 w 7319941"/>
                  <a:gd name="connsiteY5" fmla="*/ 765177 h 1295101"/>
                  <a:gd name="connsiteX6" fmla="*/ 0 w 7319941"/>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141958 h 1378440"/>
                  <a:gd name="connsiteX1" fmla="*/ 725214 w 7319942"/>
                  <a:gd name="connsiteY1" fmla="*/ 905475 h 1378440"/>
                  <a:gd name="connsiteX2" fmla="*/ 882869 w 7319942"/>
                  <a:gd name="connsiteY2" fmla="*/ 1378440 h 1378440"/>
                  <a:gd name="connsiteX3" fmla="*/ 6642572 w 7319942"/>
                  <a:gd name="connsiteY3" fmla="*/ 1265485 h 1378440"/>
                  <a:gd name="connsiteX4" fmla="*/ 7223105 w 7319942"/>
                  <a:gd name="connsiteY4" fmla="*/ 1293170 h 1378440"/>
                  <a:gd name="connsiteX5" fmla="*/ 7319942 w 7319942"/>
                  <a:gd name="connsiteY5" fmla="*/ 848516 h 1378440"/>
                  <a:gd name="connsiteX6" fmla="*/ 0 w 7319942"/>
                  <a:gd name="connsiteY6" fmla="*/ 1141958 h 1378440"/>
                  <a:gd name="connsiteX0" fmla="*/ 0 w 7319942"/>
                  <a:gd name="connsiteY0" fmla="*/ 1189052 h 1425534"/>
                  <a:gd name="connsiteX1" fmla="*/ 725214 w 7319942"/>
                  <a:gd name="connsiteY1" fmla="*/ 952569 h 1425534"/>
                  <a:gd name="connsiteX2" fmla="*/ 882869 w 7319942"/>
                  <a:gd name="connsiteY2" fmla="*/ 1425534 h 1425534"/>
                  <a:gd name="connsiteX3" fmla="*/ 6642572 w 7319942"/>
                  <a:gd name="connsiteY3" fmla="*/ 1312579 h 1425534"/>
                  <a:gd name="connsiteX4" fmla="*/ 7223105 w 7319942"/>
                  <a:gd name="connsiteY4" fmla="*/ 1340264 h 1425534"/>
                  <a:gd name="connsiteX5" fmla="*/ 7319942 w 7319942"/>
                  <a:gd name="connsiteY5" fmla="*/ 895610 h 1425534"/>
                  <a:gd name="connsiteX6" fmla="*/ 0 w 7319942"/>
                  <a:gd name="connsiteY6" fmla="*/ 1189052 h 142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9942" h="1425534">
                    <a:moveTo>
                      <a:pt x="0" y="1189052"/>
                    </a:moveTo>
                    <a:lnTo>
                      <a:pt x="725214" y="952569"/>
                    </a:lnTo>
                    <a:lnTo>
                      <a:pt x="882869" y="1425534"/>
                    </a:lnTo>
                    <a:cubicBezTo>
                      <a:pt x="1852550" y="355874"/>
                      <a:pt x="6123633" y="904930"/>
                      <a:pt x="6642572" y="1312579"/>
                    </a:cubicBezTo>
                    <a:lnTo>
                      <a:pt x="7223105" y="1340264"/>
                    </a:lnTo>
                    <a:lnTo>
                      <a:pt x="7319942" y="895610"/>
                    </a:lnTo>
                    <a:cubicBezTo>
                      <a:pt x="6475399" y="78334"/>
                      <a:pt x="755230" y="-748210"/>
                      <a:pt x="0" y="1189052"/>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49" name="Text Box 7"/>
              <p:cNvSpPr txBox="1">
                <a:spLocks noChangeArrowheads="1"/>
              </p:cNvSpPr>
              <p:nvPr/>
            </p:nvSpPr>
            <p:spPr bwMode="auto">
              <a:xfrm rot="21303001">
                <a:off x="2657531" y="4473840"/>
                <a:ext cx="1898485" cy="686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Qualifizierung</a:t>
                </a:r>
                <a:endParaRPr kumimoji="0" lang="de-DE" altLang="de-DE" sz="100" i="0" u="none" strike="noStrike" cap="none" normalizeH="0" baseline="0" dirty="0">
                  <a:ln>
                    <a:noFill/>
                  </a:ln>
                  <a:solidFill>
                    <a:schemeClr val="tx1"/>
                  </a:solidFill>
                  <a:effectLst/>
                  <a:latin typeface="Arial" pitchFamily="34" charset="0"/>
                  <a:cs typeface="Arial" pitchFamily="34" charset="0"/>
                </a:endParaRPr>
              </a:p>
            </p:txBody>
          </p:sp>
        </p:grpSp>
        <p:grpSp>
          <p:nvGrpSpPr>
            <p:cNvPr id="41" name="Gruppieren 40"/>
            <p:cNvGrpSpPr/>
            <p:nvPr/>
          </p:nvGrpSpPr>
          <p:grpSpPr>
            <a:xfrm>
              <a:off x="6275934" y="951329"/>
              <a:ext cx="1018870" cy="1532948"/>
              <a:chOff x="6275934" y="951329"/>
              <a:chExt cx="1018870" cy="1532948"/>
            </a:xfrm>
          </p:grpSpPr>
          <p:sp>
            <p:nvSpPr>
              <p:cNvPr id="46" name="Freeform 9"/>
              <p:cNvSpPr>
                <a:spLocks/>
              </p:cNvSpPr>
              <p:nvPr/>
            </p:nvSpPr>
            <p:spPr bwMode="auto">
              <a:xfrm rot="756605">
                <a:off x="6275934" y="951329"/>
                <a:ext cx="944192" cy="1532948"/>
              </a:xfrm>
              <a:custGeom>
                <a:avLst/>
                <a:gdLst>
                  <a:gd name="T0" fmla="*/ 31531 w 1166648"/>
                  <a:gd name="T1" fmla="*/ 1355835 h 1450428"/>
                  <a:gd name="T2" fmla="*/ 567558 w 1166648"/>
                  <a:gd name="T3" fmla="*/ 1056290 h 1450428"/>
                  <a:gd name="T4" fmla="*/ 1087821 w 1166648"/>
                  <a:gd name="T5" fmla="*/ 1450428 h 1450428"/>
                  <a:gd name="T6" fmla="*/ 1166648 w 1166648"/>
                  <a:gd name="T7" fmla="*/ 457200 h 1450428"/>
                  <a:gd name="T8" fmla="*/ 599090 w 1166648"/>
                  <a:gd name="T9" fmla="*/ 0 h 1450428"/>
                  <a:gd name="T10" fmla="*/ 0 w 1166648"/>
                  <a:gd name="T11" fmla="*/ 457200 h 1450428"/>
                  <a:gd name="T12" fmla="*/ 31531 w 1166648"/>
                  <a:gd name="T13" fmla="*/ 1355835 h 1450428"/>
                  <a:gd name="connsiteX0" fmla="*/ 31531 w 1386311"/>
                  <a:gd name="connsiteY0" fmla="*/ 1355835 h 1450428"/>
                  <a:gd name="connsiteX1" fmla="*/ 567558 w 1386311"/>
                  <a:gd name="connsiteY1" fmla="*/ 1056290 h 1450428"/>
                  <a:gd name="connsiteX2" fmla="*/ 1087821 w 1386311"/>
                  <a:gd name="connsiteY2" fmla="*/ 1450428 h 1450428"/>
                  <a:gd name="connsiteX3" fmla="*/ 1386312 w 1386311"/>
                  <a:gd name="connsiteY3" fmla="*/ 441178 h 1450428"/>
                  <a:gd name="connsiteX4" fmla="*/ 599090 w 1386311"/>
                  <a:gd name="connsiteY4" fmla="*/ 0 h 1450428"/>
                  <a:gd name="connsiteX5" fmla="*/ 0 w 1386311"/>
                  <a:gd name="connsiteY5" fmla="*/ 457200 h 1450428"/>
                  <a:gd name="connsiteX6" fmla="*/ 31531 w 1386311"/>
                  <a:gd name="connsiteY6" fmla="*/ 1355835 h 1450428"/>
                  <a:gd name="connsiteX0" fmla="*/ 31531 w 1386312"/>
                  <a:gd name="connsiteY0" fmla="*/ 1620488 h 1715081"/>
                  <a:gd name="connsiteX1" fmla="*/ 567558 w 1386312"/>
                  <a:gd name="connsiteY1" fmla="*/ 1320943 h 1715081"/>
                  <a:gd name="connsiteX2" fmla="*/ 1087821 w 1386312"/>
                  <a:gd name="connsiteY2" fmla="*/ 1715081 h 1715081"/>
                  <a:gd name="connsiteX3" fmla="*/ 1386312 w 1386312"/>
                  <a:gd name="connsiteY3" fmla="*/ 705831 h 1715081"/>
                  <a:gd name="connsiteX4" fmla="*/ 870764 w 1386312"/>
                  <a:gd name="connsiteY4" fmla="*/ 1 h 1715081"/>
                  <a:gd name="connsiteX5" fmla="*/ 0 w 1386312"/>
                  <a:gd name="connsiteY5" fmla="*/ 721853 h 1715081"/>
                  <a:gd name="connsiteX6" fmla="*/ 31531 w 1386312"/>
                  <a:gd name="connsiteY6" fmla="*/ 1620488 h 1715081"/>
                  <a:gd name="connsiteX0" fmla="*/ 0 w 1354781"/>
                  <a:gd name="connsiteY0" fmla="*/ 1620487 h 1715080"/>
                  <a:gd name="connsiteX1" fmla="*/ 536027 w 1354781"/>
                  <a:gd name="connsiteY1" fmla="*/ 1320942 h 1715080"/>
                  <a:gd name="connsiteX2" fmla="*/ 1056290 w 1354781"/>
                  <a:gd name="connsiteY2" fmla="*/ 1715080 h 1715080"/>
                  <a:gd name="connsiteX3" fmla="*/ 1354781 w 1354781"/>
                  <a:gd name="connsiteY3" fmla="*/ 705830 h 1715080"/>
                  <a:gd name="connsiteX4" fmla="*/ 839233 w 1354781"/>
                  <a:gd name="connsiteY4" fmla="*/ 0 h 1715080"/>
                  <a:gd name="connsiteX5" fmla="*/ 118712 w 1354781"/>
                  <a:gd name="connsiteY5" fmla="*/ 616252 h 1715080"/>
                  <a:gd name="connsiteX6" fmla="*/ 0 w 1354781"/>
                  <a:gd name="connsiteY6" fmla="*/ 1620487 h 1715080"/>
                  <a:gd name="connsiteX0" fmla="*/ 0 w 1290561"/>
                  <a:gd name="connsiteY0" fmla="*/ 1621976 h 1715080"/>
                  <a:gd name="connsiteX1" fmla="*/ 471807 w 1290561"/>
                  <a:gd name="connsiteY1" fmla="*/ 1320942 h 1715080"/>
                  <a:gd name="connsiteX2" fmla="*/ 992070 w 1290561"/>
                  <a:gd name="connsiteY2" fmla="*/ 1715080 h 1715080"/>
                  <a:gd name="connsiteX3" fmla="*/ 1290561 w 1290561"/>
                  <a:gd name="connsiteY3" fmla="*/ 705830 h 1715080"/>
                  <a:gd name="connsiteX4" fmla="*/ 775013 w 1290561"/>
                  <a:gd name="connsiteY4" fmla="*/ 0 h 1715080"/>
                  <a:gd name="connsiteX5" fmla="*/ 54492 w 1290561"/>
                  <a:gd name="connsiteY5" fmla="*/ 616252 h 1715080"/>
                  <a:gd name="connsiteX6" fmla="*/ 0 w 1290561"/>
                  <a:gd name="connsiteY6" fmla="*/ 1621976 h 1715080"/>
                  <a:gd name="connsiteX0" fmla="*/ 0 w 1305767"/>
                  <a:gd name="connsiteY0" fmla="*/ 1624647 h 1715080"/>
                  <a:gd name="connsiteX1" fmla="*/ 487013 w 1305767"/>
                  <a:gd name="connsiteY1" fmla="*/ 1320942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15080"/>
                  <a:gd name="connsiteX1" fmla="*/ 473609 w 1305767"/>
                  <a:gd name="connsiteY1" fmla="*/ 1385988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23096"/>
                  <a:gd name="connsiteX1" fmla="*/ 473609 w 1305767"/>
                  <a:gd name="connsiteY1" fmla="*/ 1385988 h 1723096"/>
                  <a:gd name="connsiteX2" fmla="*/ 961663 w 1305767"/>
                  <a:gd name="connsiteY2" fmla="*/ 1723095 h 1723096"/>
                  <a:gd name="connsiteX3" fmla="*/ 1305767 w 1305767"/>
                  <a:gd name="connsiteY3" fmla="*/ 705830 h 1723096"/>
                  <a:gd name="connsiteX4" fmla="*/ 790219 w 1305767"/>
                  <a:gd name="connsiteY4" fmla="*/ 0 h 1723096"/>
                  <a:gd name="connsiteX5" fmla="*/ 69698 w 1305767"/>
                  <a:gd name="connsiteY5" fmla="*/ 616252 h 1723096"/>
                  <a:gd name="connsiteX6" fmla="*/ 0 w 1305767"/>
                  <a:gd name="connsiteY6" fmla="*/ 1624647 h 1723096"/>
                  <a:gd name="connsiteX0" fmla="*/ 0 w 1351380"/>
                  <a:gd name="connsiteY0" fmla="*/ 1632661 h 1723095"/>
                  <a:gd name="connsiteX1" fmla="*/ 519222 w 1351380"/>
                  <a:gd name="connsiteY1" fmla="*/ 1385988 h 1723095"/>
                  <a:gd name="connsiteX2" fmla="*/ 1007276 w 1351380"/>
                  <a:gd name="connsiteY2" fmla="*/ 1723095 h 1723095"/>
                  <a:gd name="connsiteX3" fmla="*/ 1351380 w 1351380"/>
                  <a:gd name="connsiteY3" fmla="*/ 705830 h 1723095"/>
                  <a:gd name="connsiteX4" fmla="*/ 835832 w 1351380"/>
                  <a:gd name="connsiteY4" fmla="*/ 0 h 1723095"/>
                  <a:gd name="connsiteX5" fmla="*/ 115311 w 1351380"/>
                  <a:gd name="connsiteY5" fmla="*/ 616252 h 1723095"/>
                  <a:gd name="connsiteX6" fmla="*/ 0 w 1351380"/>
                  <a:gd name="connsiteY6" fmla="*/ 1632661 h 172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380" h="1723095">
                    <a:moveTo>
                      <a:pt x="0" y="1632661"/>
                    </a:moveTo>
                    <a:lnTo>
                      <a:pt x="519222" y="1385988"/>
                    </a:lnTo>
                    <a:lnTo>
                      <a:pt x="1007276" y="1723095"/>
                    </a:lnTo>
                    <a:lnTo>
                      <a:pt x="1351380" y="705830"/>
                    </a:lnTo>
                    <a:lnTo>
                      <a:pt x="835832" y="0"/>
                    </a:lnTo>
                    <a:lnTo>
                      <a:pt x="115311" y="616252"/>
                    </a:lnTo>
                    <a:lnTo>
                      <a:pt x="0" y="1632661"/>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47" name="Text Box 10"/>
              <p:cNvSpPr txBox="1">
                <a:spLocks noChangeArrowheads="1"/>
              </p:cNvSpPr>
              <p:nvPr/>
            </p:nvSpPr>
            <p:spPr bwMode="auto">
              <a:xfrm rot="17744282">
                <a:off x="6423985" y="1471296"/>
                <a:ext cx="983494" cy="7581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 Refl.</a:t>
                </a:r>
                <a:endParaRPr kumimoji="0" lang="de-DE" altLang="de-DE" sz="100" i="0" u="none" strike="noStrike" cap="none" normalizeH="0" baseline="0" dirty="0">
                  <a:ln>
                    <a:noFill/>
                  </a:ln>
                  <a:solidFill>
                    <a:schemeClr val="tx1"/>
                  </a:solidFill>
                  <a:effectLst/>
                  <a:latin typeface="Arial" pitchFamily="34" charset="0"/>
                  <a:cs typeface="Arial" pitchFamily="34" charset="0"/>
                </a:endParaRPr>
              </a:p>
            </p:txBody>
          </p:sp>
        </p:grpSp>
        <p:grpSp>
          <p:nvGrpSpPr>
            <p:cNvPr id="42" name="Gruppieren 41"/>
            <p:cNvGrpSpPr/>
            <p:nvPr/>
          </p:nvGrpSpPr>
          <p:grpSpPr>
            <a:xfrm>
              <a:off x="4713546" y="2210718"/>
              <a:ext cx="2495837" cy="3698328"/>
              <a:chOff x="4713546" y="2210718"/>
              <a:chExt cx="2495837" cy="3698328"/>
            </a:xfrm>
          </p:grpSpPr>
          <p:sp>
            <p:nvSpPr>
              <p:cNvPr id="44" name="Freeform 3"/>
              <p:cNvSpPr>
                <a:spLocks/>
              </p:cNvSpPr>
              <p:nvPr/>
            </p:nvSpPr>
            <p:spPr bwMode="auto">
              <a:xfrm>
                <a:off x="4713546" y="2210718"/>
                <a:ext cx="2495837" cy="3698328"/>
              </a:xfrm>
              <a:custGeom>
                <a:avLst/>
                <a:gdLst>
                  <a:gd name="T0" fmla="*/ 2688687 w 3507552"/>
                  <a:gd name="T1" fmla="*/ 4323516 h 6038193"/>
                  <a:gd name="T2" fmla="*/ 2907051 w 3507552"/>
                  <a:gd name="T3" fmla="*/ 4773892 h 6038193"/>
                  <a:gd name="T4" fmla="*/ 3507552 w 3507552"/>
                  <a:gd name="T5" fmla="*/ 4678358 h 6038193"/>
                  <a:gd name="T6" fmla="*/ 212795 w 3507552"/>
                  <a:gd name="T7" fmla="*/ 4146331 h 6038193"/>
                  <a:gd name="T8" fmla="*/ 2230781 w 3507552"/>
                  <a:gd name="T9" fmla="*/ 141889 h 6038193"/>
                  <a:gd name="T10" fmla="*/ 2766808 w 3507552"/>
                  <a:gd name="T11" fmla="*/ 0 h 6038193"/>
                  <a:gd name="T12" fmla="*/ 3176712 w 3507552"/>
                  <a:gd name="T13" fmla="*/ 457200 h 6038193"/>
                  <a:gd name="T14" fmla="*/ 1079898 w 3507552"/>
                  <a:gd name="T15" fmla="*/ 3767958 h 6038193"/>
                  <a:gd name="T16" fmla="*/ 2688687 w 3507552"/>
                  <a:gd name="T17" fmla="*/ 4323516 h 6038193"/>
                  <a:gd name="connsiteX0" fmla="*/ 2544580 w 3312122"/>
                  <a:gd name="connsiteY0" fmla="*/ 4192128 h 5312932"/>
                  <a:gd name="connsiteX1" fmla="*/ 2711621 w 3312122"/>
                  <a:gd name="connsiteY1" fmla="*/ 4773892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4580 w 3312122"/>
                  <a:gd name="connsiteY0" fmla="*/ 4192128 h 5312932"/>
                  <a:gd name="connsiteX1" fmla="*/ 3096545 w 3312122"/>
                  <a:gd name="connsiteY1" fmla="*/ 4236395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1531 w 3180764"/>
                  <a:gd name="connsiteY0" fmla="*/ 4192128 h 4642871"/>
                  <a:gd name="connsiteX1" fmla="*/ 3093496 w 3180764"/>
                  <a:gd name="connsiteY1" fmla="*/ 4236395 h 4642871"/>
                  <a:gd name="connsiteX2" fmla="*/ 3180764 w 3180764"/>
                  <a:gd name="connsiteY2" fmla="*/ 3675029 h 4642871"/>
                  <a:gd name="connsiteX3" fmla="*/ 14316 w 3180764"/>
                  <a:gd name="connsiteY3" fmla="*/ 4146331 h 4642871"/>
                  <a:gd name="connsiteX4" fmla="*/ 2032302 w 3180764"/>
                  <a:gd name="connsiteY4" fmla="*/ 141889 h 4642871"/>
                  <a:gd name="connsiteX5" fmla="*/ 2568329 w 3180764"/>
                  <a:gd name="connsiteY5" fmla="*/ 0 h 4642871"/>
                  <a:gd name="connsiteX6" fmla="*/ 2978233 w 3180764"/>
                  <a:gd name="connsiteY6" fmla="*/ 457200 h 4642871"/>
                  <a:gd name="connsiteX7" fmla="*/ 881419 w 3180764"/>
                  <a:gd name="connsiteY7" fmla="*/ 3767958 h 4642871"/>
                  <a:gd name="connsiteX8" fmla="*/ 2541531 w 3180764"/>
                  <a:gd name="connsiteY8" fmla="*/ 4192128 h 4642871"/>
                  <a:gd name="connsiteX0" fmla="*/ 2541531 w 3299560"/>
                  <a:gd name="connsiteY0" fmla="*/ 4192128 h 4905639"/>
                  <a:gd name="connsiteX1" fmla="*/ 3093496 w 3299560"/>
                  <a:gd name="connsiteY1" fmla="*/ 4236395 h 4905639"/>
                  <a:gd name="connsiteX2" fmla="*/ 3180764 w 3299560"/>
                  <a:gd name="connsiteY2" fmla="*/ 3675029 h 4905639"/>
                  <a:gd name="connsiteX3" fmla="*/ 14316 w 3299560"/>
                  <a:gd name="connsiteY3" fmla="*/ 4146331 h 4905639"/>
                  <a:gd name="connsiteX4" fmla="*/ 2032302 w 3299560"/>
                  <a:gd name="connsiteY4" fmla="*/ 141889 h 4905639"/>
                  <a:gd name="connsiteX5" fmla="*/ 2568329 w 3299560"/>
                  <a:gd name="connsiteY5" fmla="*/ 0 h 4905639"/>
                  <a:gd name="connsiteX6" fmla="*/ 2978233 w 3299560"/>
                  <a:gd name="connsiteY6" fmla="*/ 457200 h 4905639"/>
                  <a:gd name="connsiteX7" fmla="*/ 881419 w 3299560"/>
                  <a:gd name="connsiteY7" fmla="*/ 3767958 h 4905639"/>
                  <a:gd name="connsiteX8" fmla="*/ 2541531 w 3299560"/>
                  <a:gd name="connsiteY8" fmla="*/ 4192128 h 4905639"/>
                  <a:gd name="connsiteX0" fmla="*/ 2532707 w 3288757"/>
                  <a:gd name="connsiteY0" fmla="*/ 4192128 h 5014456"/>
                  <a:gd name="connsiteX1" fmla="*/ 3084672 w 3288757"/>
                  <a:gd name="connsiteY1" fmla="*/ 4236395 h 5014456"/>
                  <a:gd name="connsiteX2" fmla="*/ 3171940 w 3288757"/>
                  <a:gd name="connsiteY2" fmla="*/ 3675029 h 5014456"/>
                  <a:gd name="connsiteX3" fmla="*/ 5492 w 3288757"/>
                  <a:gd name="connsiteY3" fmla="*/ 4146331 h 5014456"/>
                  <a:gd name="connsiteX4" fmla="*/ 2023478 w 3288757"/>
                  <a:gd name="connsiteY4" fmla="*/ 141889 h 5014456"/>
                  <a:gd name="connsiteX5" fmla="*/ 2559505 w 3288757"/>
                  <a:gd name="connsiteY5" fmla="*/ 0 h 5014456"/>
                  <a:gd name="connsiteX6" fmla="*/ 2969409 w 3288757"/>
                  <a:gd name="connsiteY6" fmla="*/ 457200 h 5014456"/>
                  <a:gd name="connsiteX7" fmla="*/ 872595 w 3288757"/>
                  <a:gd name="connsiteY7" fmla="*/ 3767958 h 5014456"/>
                  <a:gd name="connsiteX8" fmla="*/ 2532707 w 3288757"/>
                  <a:gd name="connsiteY8" fmla="*/ 4192128 h 5014456"/>
                  <a:gd name="connsiteX0" fmla="*/ 2532707 w 3288756"/>
                  <a:gd name="connsiteY0" fmla="*/ 4192128 h 5014455"/>
                  <a:gd name="connsiteX1" fmla="*/ 3084672 w 3288756"/>
                  <a:gd name="connsiteY1" fmla="*/ 4236395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10333 w 3288756"/>
                  <a:gd name="connsiteY1" fmla="*/ 4200563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68240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68240 h 5014455"/>
                  <a:gd name="connsiteX0" fmla="*/ 2540951 w 3273905"/>
                  <a:gd name="connsiteY0" fmla="*/ 4168240 h 4905638"/>
                  <a:gd name="connsiteX1" fmla="*/ 3144238 w 3273905"/>
                  <a:gd name="connsiteY1" fmla="*/ 4176674 h 4905638"/>
                  <a:gd name="connsiteX2" fmla="*/ 3154523 w 3273905"/>
                  <a:gd name="connsiteY2" fmla="*/ 3675029 h 4905638"/>
                  <a:gd name="connsiteX3" fmla="*/ 13736 w 3273905"/>
                  <a:gd name="connsiteY3" fmla="*/ 4146331 h 4905638"/>
                  <a:gd name="connsiteX4" fmla="*/ 2031722 w 3273905"/>
                  <a:gd name="connsiteY4" fmla="*/ 141889 h 4905638"/>
                  <a:gd name="connsiteX5" fmla="*/ 2567749 w 3273905"/>
                  <a:gd name="connsiteY5" fmla="*/ 0 h 4905638"/>
                  <a:gd name="connsiteX6" fmla="*/ 2977653 w 3273905"/>
                  <a:gd name="connsiteY6" fmla="*/ 457200 h 4905638"/>
                  <a:gd name="connsiteX7" fmla="*/ 880839 w 3273905"/>
                  <a:gd name="connsiteY7" fmla="*/ 3767958 h 4905638"/>
                  <a:gd name="connsiteX8" fmla="*/ 2540951 w 3273905"/>
                  <a:gd name="connsiteY8" fmla="*/ 4168240 h 4905638"/>
                  <a:gd name="connsiteX0" fmla="*/ 2540951 w 3528987"/>
                  <a:gd name="connsiteY0" fmla="*/ 4168240 h 4740330"/>
                  <a:gd name="connsiteX1" fmla="*/ 3144238 w 3528987"/>
                  <a:gd name="connsiteY1" fmla="*/ 4176674 h 4740330"/>
                  <a:gd name="connsiteX2" fmla="*/ 3154523 w 3528987"/>
                  <a:gd name="connsiteY2" fmla="*/ 3675029 h 4740330"/>
                  <a:gd name="connsiteX3" fmla="*/ 13736 w 3528987"/>
                  <a:gd name="connsiteY3" fmla="*/ 4146331 h 4740330"/>
                  <a:gd name="connsiteX4" fmla="*/ 2031722 w 3528987"/>
                  <a:gd name="connsiteY4" fmla="*/ 141889 h 4740330"/>
                  <a:gd name="connsiteX5" fmla="*/ 2567749 w 3528987"/>
                  <a:gd name="connsiteY5" fmla="*/ 0 h 4740330"/>
                  <a:gd name="connsiteX6" fmla="*/ 2977653 w 3528987"/>
                  <a:gd name="connsiteY6" fmla="*/ 457200 h 4740330"/>
                  <a:gd name="connsiteX7" fmla="*/ 880839 w 3528987"/>
                  <a:gd name="connsiteY7" fmla="*/ 3767958 h 4740330"/>
                  <a:gd name="connsiteX8" fmla="*/ 2540951 w 3528987"/>
                  <a:gd name="connsiteY8" fmla="*/ 4168240 h 4740330"/>
                  <a:gd name="connsiteX0" fmla="*/ 2540951 w 3528986"/>
                  <a:gd name="connsiteY0" fmla="*/ 4168240 h 4740330"/>
                  <a:gd name="connsiteX1" fmla="*/ 3144238 w 3528986"/>
                  <a:gd name="connsiteY1" fmla="*/ 4176674 h 4740330"/>
                  <a:gd name="connsiteX2" fmla="*/ 3154523 w 3528986"/>
                  <a:gd name="connsiteY2" fmla="*/ 3675029 h 4740330"/>
                  <a:gd name="connsiteX3" fmla="*/ 13736 w 3528986"/>
                  <a:gd name="connsiteY3" fmla="*/ 4146331 h 4740330"/>
                  <a:gd name="connsiteX4" fmla="*/ 2031722 w 3528986"/>
                  <a:gd name="connsiteY4" fmla="*/ 141889 h 4740330"/>
                  <a:gd name="connsiteX5" fmla="*/ 2567749 w 3528986"/>
                  <a:gd name="connsiteY5" fmla="*/ 0 h 4740330"/>
                  <a:gd name="connsiteX6" fmla="*/ 2977653 w 3528986"/>
                  <a:gd name="connsiteY6" fmla="*/ 457200 h 4740330"/>
                  <a:gd name="connsiteX7" fmla="*/ 880839 w 3528986"/>
                  <a:gd name="connsiteY7" fmla="*/ 3767958 h 4740330"/>
                  <a:gd name="connsiteX8" fmla="*/ 2540951 w 3528986"/>
                  <a:gd name="connsiteY8" fmla="*/ 4168240 h 4740330"/>
                  <a:gd name="connsiteX0" fmla="*/ 2529461 w 3510646"/>
                  <a:gd name="connsiteY0" fmla="*/ 4168240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1 w 3510646"/>
                  <a:gd name="connsiteY8" fmla="*/ 4168240 h 4943563"/>
                  <a:gd name="connsiteX0" fmla="*/ 2529462 w 3510646"/>
                  <a:gd name="connsiteY0" fmla="*/ 4156296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2 w 3510646"/>
                  <a:gd name="connsiteY8" fmla="*/ 4156296 h 4943563"/>
                  <a:gd name="connsiteX0" fmla="*/ 2542421 w 3591180"/>
                  <a:gd name="connsiteY0" fmla="*/ 4156296 h 4782347"/>
                  <a:gd name="connsiteX1" fmla="*/ 3145707 w 3591180"/>
                  <a:gd name="connsiteY1" fmla="*/ 4176674 h 4782347"/>
                  <a:gd name="connsiteX2" fmla="*/ 3220147 w 3591180"/>
                  <a:gd name="connsiteY2" fmla="*/ 3746695 h 4782347"/>
                  <a:gd name="connsiteX3" fmla="*/ 15205 w 3591180"/>
                  <a:gd name="connsiteY3" fmla="*/ 4146331 h 4782347"/>
                  <a:gd name="connsiteX4" fmla="*/ 2033191 w 3591180"/>
                  <a:gd name="connsiteY4" fmla="*/ 141889 h 4782347"/>
                  <a:gd name="connsiteX5" fmla="*/ 2569218 w 3591180"/>
                  <a:gd name="connsiteY5" fmla="*/ 0 h 4782347"/>
                  <a:gd name="connsiteX6" fmla="*/ 2979122 w 3591180"/>
                  <a:gd name="connsiteY6" fmla="*/ 457200 h 4782347"/>
                  <a:gd name="connsiteX7" fmla="*/ 882308 w 3591180"/>
                  <a:gd name="connsiteY7" fmla="*/ 3767958 h 4782347"/>
                  <a:gd name="connsiteX8" fmla="*/ 2542421 w 3591180"/>
                  <a:gd name="connsiteY8" fmla="*/ 4156296 h 4782347"/>
                  <a:gd name="connsiteX0" fmla="*/ 2542421 w 3591181"/>
                  <a:gd name="connsiteY0" fmla="*/ 4156296 h 4782346"/>
                  <a:gd name="connsiteX1" fmla="*/ 3132877 w 3591181"/>
                  <a:gd name="connsiteY1" fmla="*/ 4176675 h 4782346"/>
                  <a:gd name="connsiteX2" fmla="*/ 3220147 w 3591181"/>
                  <a:gd name="connsiteY2" fmla="*/ 3746695 h 4782346"/>
                  <a:gd name="connsiteX3" fmla="*/ 15205 w 3591181"/>
                  <a:gd name="connsiteY3" fmla="*/ 4146331 h 4782346"/>
                  <a:gd name="connsiteX4" fmla="*/ 2033191 w 3591181"/>
                  <a:gd name="connsiteY4" fmla="*/ 141889 h 4782346"/>
                  <a:gd name="connsiteX5" fmla="*/ 2569218 w 3591181"/>
                  <a:gd name="connsiteY5" fmla="*/ 0 h 4782346"/>
                  <a:gd name="connsiteX6" fmla="*/ 2979122 w 3591181"/>
                  <a:gd name="connsiteY6" fmla="*/ 457200 h 4782346"/>
                  <a:gd name="connsiteX7" fmla="*/ 882308 w 3591181"/>
                  <a:gd name="connsiteY7" fmla="*/ 3767958 h 4782346"/>
                  <a:gd name="connsiteX8" fmla="*/ 2542421 w 3591181"/>
                  <a:gd name="connsiteY8" fmla="*/ 4156296 h 4782346"/>
                  <a:gd name="connsiteX0" fmla="*/ 2542421 w 3591182"/>
                  <a:gd name="connsiteY0" fmla="*/ 4156296 h 4774805"/>
                  <a:gd name="connsiteX1" fmla="*/ 3132877 w 3591182"/>
                  <a:gd name="connsiteY1" fmla="*/ 4176675 h 4774805"/>
                  <a:gd name="connsiteX2" fmla="*/ 3220148 w 3591182"/>
                  <a:gd name="connsiteY2" fmla="*/ 3734004 h 4774805"/>
                  <a:gd name="connsiteX3" fmla="*/ 15205 w 3591182"/>
                  <a:gd name="connsiteY3" fmla="*/ 4146331 h 4774805"/>
                  <a:gd name="connsiteX4" fmla="*/ 2033191 w 3591182"/>
                  <a:gd name="connsiteY4" fmla="*/ 141889 h 4774805"/>
                  <a:gd name="connsiteX5" fmla="*/ 2569218 w 3591182"/>
                  <a:gd name="connsiteY5" fmla="*/ 0 h 4774805"/>
                  <a:gd name="connsiteX6" fmla="*/ 2979122 w 3591182"/>
                  <a:gd name="connsiteY6" fmla="*/ 457200 h 4774805"/>
                  <a:gd name="connsiteX7" fmla="*/ 882308 w 3591182"/>
                  <a:gd name="connsiteY7" fmla="*/ 3767958 h 4774805"/>
                  <a:gd name="connsiteX8" fmla="*/ 2542421 w 3591182"/>
                  <a:gd name="connsiteY8" fmla="*/ 4156296 h 4774805"/>
                  <a:gd name="connsiteX0" fmla="*/ 2542421 w 3591183"/>
                  <a:gd name="connsiteY0" fmla="*/ 4156296 h 4748752"/>
                  <a:gd name="connsiteX1" fmla="*/ 3132877 w 3591183"/>
                  <a:gd name="connsiteY1" fmla="*/ 4176675 h 4748752"/>
                  <a:gd name="connsiteX2" fmla="*/ 3220149 w 3591183"/>
                  <a:gd name="connsiteY2" fmla="*/ 3689587 h 4748752"/>
                  <a:gd name="connsiteX3" fmla="*/ 15205 w 3591183"/>
                  <a:gd name="connsiteY3" fmla="*/ 4146331 h 4748752"/>
                  <a:gd name="connsiteX4" fmla="*/ 2033191 w 3591183"/>
                  <a:gd name="connsiteY4" fmla="*/ 141889 h 4748752"/>
                  <a:gd name="connsiteX5" fmla="*/ 2569218 w 3591183"/>
                  <a:gd name="connsiteY5" fmla="*/ 0 h 4748752"/>
                  <a:gd name="connsiteX6" fmla="*/ 2979122 w 3591183"/>
                  <a:gd name="connsiteY6" fmla="*/ 457200 h 4748752"/>
                  <a:gd name="connsiteX7" fmla="*/ 882308 w 3591183"/>
                  <a:gd name="connsiteY7" fmla="*/ 3767958 h 4748752"/>
                  <a:gd name="connsiteX8" fmla="*/ 2542421 w 3591183"/>
                  <a:gd name="connsiteY8" fmla="*/ 4156296 h 4748752"/>
                  <a:gd name="connsiteX0" fmla="*/ 2542421 w 3591183"/>
                  <a:gd name="connsiteY0" fmla="*/ 4156296 h 4759853"/>
                  <a:gd name="connsiteX1" fmla="*/ 3132877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56296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30151 w 3572184"/>
                  <a:gd name="connsiteY0" fmla="*/ 4142759 h 4927571"/>
                  <a:gd name="connsiteX1" fmla="*/ 3113792 w 3572184"/>
                  <a:gd name="connsiteY1" fmla="*/ 4176675 h 4927571"/>
                  <a:gd name="connsiteX2" fmla="*/ 3207880 w 3572184"/>
                  <a:gd name="connsiteY2" fmla="*/ 3708624 h 4927571"/>
                  <a:gd name="connsiteX3" fmla="*/ 2935 w 3572184"/>
                  <a:gd name="connsiteY3" fmla="*/ 4146331 h 4927571"/>
                  <a:gd name="connsiteX4" fmla="*/ 2020921 w 3572184"/>
                  <a:gd name="connsiteY4" fmla="*/ 141889 h 4927571"/>
                  <a:gd name="connsiteX5" fmla="*/ 2556948 w 3572184"/>
                  <a:gd name="connsiteY5" fmla="*/ 0 h 4927571"/>
                  <a:gd name="connsiteX6" fmla="*/ 2966852 w 3572184"/>
                  <a:gd name="connsiteY6" fmla="*/ 457200 h 4927571"/>
                  <a:gd name="connsiteX7" fmla="*/ 870038 w 3572184"/>
                  <a:gd name="connsiteY7" fmla="*/ 3767958 h 4927571"/>
                  <a:gd name="connsiteX8" fmla="*/ 2530151 w 3572184"/>
                  <a:gd name="connsiteY8" fmla="*/ 4142759 h 492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2184" h="4927571">
                    <a:moveTo>
                      <a:pt x="2530151" y="4142759"/>
                    </a:moveTo>
                    <a:lnTo>
                      <a:pt x="3113792" y="4176675"/>
                    </a:lnTo>
                    <a:lnTo>
                      <a:pt x="3207880" y="3708624"/>
                    </a:lnTo>
                    <a:cubicBezTo>
                      <a:pt x="4912701" y="5331235"/>
                      <a:pt x="85284" y="5182729"/>
                      <a:pt x="2935" y="4146331"/>
                    </a:cubicBezTo>
                    <a:cubicBezTo>
                      <a:pt x="-79414" y="3109933"/>
                      <a:pt x="1595252" y="1198179"/>
                      <a:pt x="2020921" y="141889"/>
                    </a:cubicBezTo>
                    <a:lnTo>
                      <a:pt x="2556948" y="0"/>
                    </a:lnTo>
                    <a:lnTo>
                      <a:pt x="2966852" y="457200"/>
                    </a:lnTo>
                    <a:cubicBezTo>
                      <a:pt x="2746135" y="1277007"/>
                      <a:pt x="942822" y="3153698"/>
                      <a:pt x="870038" y="3767958"/>
                    </a:cubicBezTo>
                    <a:cubicBezTo>
                      <a:pt x="797255" y="4382218"/>
                      <a:pt x="2730906" y="4369903"/>
                      <a:pt x="2530151" y="4142759"/>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45" name="Text Box 8"/>
              <p:cNvSpPr txBox="1">
                <a:spLocks noChangeArrowheads="1"/>
              </p:cNvSpPr>
              <p:nvPr/>
            </p:nvSpPr>
            <p:spPr bwMode="auto">
              <a:xfrm rot="18039432">
                <a:off x="4710300" y="3448271"/>
                <a:ext cx="2232886" cy="64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Projektphase</a:t>
                </a:r>
                <a:endParaRPr kumimoji="0" lang="de-DE" altLang="de-DE" sz="800" i="0" u="none" strike="noStrike" cap="none" normalizeH="0" baseline="0" dirty="0">
                  <a:ln>
                    <a:noFill/>
                  </a:ln>
                  <a:solidFill>
                    <a:schemeClr val="tx1"/>
                  </a:solidFill>
                  <a:effectLst/>
                  <a:latin typeface="Arial" pitchFamily="34" charset="0"/>
                  <a:cs typeface="Arial" pitchFamily="34" charset="0"/>
                </a:endParaRPr>
              </a:p>
            </p:txBody>
          </p:sp>
        </p:grpSp>
        <p:sp>
          <p:nvSpPr>
            <p:cNvPr id="43" name="Ellipse 42"/>
            <p:cNvSpPr/>
            <p:nvPr/>
          </p:nvSpPr>
          <p:spPr>
            <a:xfrm>
              <a:off x="6585442" y="5057089"/>
              <a:ext cx="466905" cy="46690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
            </a:p>
          </p:txBody>
        </p:sp>
      </p:grpSp>
      <p:sp>
        <p:nvSpPr>
          <p:cNvPr id="70" name="Rechteck 69"/>
          <p:cNvSpPr/>
          <p:nvPr/>
        </p:nvSpPr>
        <p:spPr>
          <a:xfrm>
            <a:off x="222934" y="1798370"/>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8x</a:t>
            </a:r>
          </a:p>
          <a:p>
            <a:pPr algn="ctr"/>
            <a:r>
              <a:rPr lang="de-DE" dirty="0"/>
              <a:t>(Raum knapp)</a:t>
            </a:r>
          </a:p>
        </p:txBody>
      </p:sp>
      <p:sp>
        <p:nvSpPr>
          <p:cNvPr id="66" name="Rechteck 65"/>
          <p:cNvSpPr/>
          <p:nvPr/>
        </p:nvSpPr>
        <p:spPr>
          <a:xfrm>
            <a:off x="4675707" y="1877328"/>
            <a:ext cx="1299790" cy="594683"/>
          </a:xfrm>
          <a:prstGeom prst="rect">
            <a:avLst/>
          </a:prstGeom>
          <a:solidFill>
            <a:srgbClr val="0070C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Hebel-gesetz</a:t>
            </a:r>
          </a:p>
        </p:txBody>
      </p:sp>
      <p:sp>
        <p:nvSpPr>
          <p:cNvPr id="67" name="Rechteck 66"/>
          <p:cNvSpPr/>
          <p:nvPr/>
        </p:nvSpPr>
        <p:spPr>
          <a:xfrm>
            <a:off x="6170814" y="1876041"/>
            <a:ext cx="1299790" cy="594683"/>
          </a:xfrm>
          <a:prstGeom prst="rect">
            <a:avLst/>
          </a:prstGeom>
          <a:solidFill>
            <a:srgbClr val="0070C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Getriebe 1</a:t>
            </a:r>
          </a:p>
        </p:txBody>
      </p:sp>
      <p:sp>
        <p:nvSpPr>
          <p:cNvPr id="68" name="Rechteck 67"/>
          <p:cNvSpPr/>
          <p:nvPr/>
        </p:nvSpPr>
        <p:spPr>
          <a:xfrm>
            <a:off x="6987103" y="1179801"/>
            <a:ext cx="1323230" cy="594683"/>
          </a:xfrm>
          <a:prstGeom prst="rect">
            <a:avLst/>
          </a:prstGeom>
          <a:solidFill>
            <a:srgbClr val="0070C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Schaltung 1</a:t>
            </a:r>
          </a:p>
        </p:txBody>
      </p:sp>
      <p:sp>
        <p:nvSpPr>
          <p:cNvPr id="69" name="Rechteck 68"/>
          <p:cNvSpPr/>
          <p:nvPr/>
        </p:nvSpPr>
        <p:spPr>
          <a:xfrm>
            <a:off x="211398" y="6146137"/>
            <a:ext cx="1327934" cy="594683"/>
          </a:xfrm>
          <a:prstGeom prst="rect">
            <a:avLst/>
          </a:prstGeom>
          <a:solidFill>
            <a:srgbClr val="0070C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µC 1</a:t>
            </a:r>
          </a:p>
        </p:txBody>
      </p:sp>
      <p:sp>
        <p:nvSpPr>
          <p:cNvPr id="73" name="Rechteck 72"/>
          <p:cNvSpPr/>
          <p:nvPr/>
        </p:nvSpPr>
        <p:spPr>
          <a:xfrm>
            <a:off x="6456759" y="423971"/>
            <a:ext cx="1299790" cy="594683"/>
          </a:xfrm>
          <a:prstGeom prst="rect">
            <a:avLst/>
          </a:prstGeom>
          <a:solidFill>
            <a:srgbClr val="0070C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Statik 1</a:t>
            </a:r>
          </a:p>
        </p:txBody>
      </p:sp>
      <p:sp>
        <p:nvSpPr>
          <p:cNvPr id="74" name="Rechteck 73"/>
          <p:cNvSpPr/>
          <p:nvPr/>
        </p:nvSpPr>
        <p:spPr>
          <a:xfrm>
            <a:off x="3229287" y="1555603"/>
            <a:ext cx="1314204" cy="594683"/>
          </a:xfrm>
          <a:prstGeom prst="rect">
            <a:avLst/>
          </a:prstGeom>
          <a:solidFill>
            <a:srgbClr val="0070C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Löten 1</a:t>
            </a:r>
          </a:p>
        </p:txBody>
      </p:sp>
      <p:sp>
        <p:nvSpPr>
          <p:cNvPr id="75" name="Rechteck 74"/>
          <p:cNvSpPr/>
          <p:nvPr/>
        </p:nvSpPr>
        <p:spPr>
          <a:xfrm>
            <a:off x="6348928" y="5053769"/>
            <a:ext cx="1299790" cy="594683"/>
          </a:xfrm>
          <a:prstGeom prst="rect">
            <a:avLst/>
          </a:prstGeom>
          <a:solidFill>
            <a:srgbClr val="0070C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Getriebe 2</a:t>
            </a:r>
          </a:p>
        </p:txBody>
      </p:sp>
      <p:sp>
        <p:nvSpPr>
          <p:cNvPr id="76" name="Rechteck 75"/>
          <p:cNvSpPr/>
          <p:nvPr/>
        </p:nvSpPr>
        <p:spPr>
          <a:xfrm>
            <a:off x="3385176" y="3762569"/>
            <a:ext cx="1299792" cy="594683"/>
          </a:xfrm>
          <a:prstGeom prst="rect">
            <a:avLst/>
          </a:prstGeom>
          <a:solidFill>
            <a:schemeClr val="accent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Tabellen-kalkulation</a:t>
            </a:r>
          </a:p>
        </p:txBody>
      </p:sp>
      <p:sp>
        <p:nvSpPr>
          <p:cNvPr id="77" name="Rechteck 76"/>
          <p:cNvSpPr/>
          <p:nvPr/>
        </p:nvSpPr>
        <p:spPr>
          <a:xfrm>
            <a:off x="3366662" y="2947739"/>
            <a:ext cx="1308486" cy="594683"/>
          </a:xfrm>
          <a:prstGeom prst="rect">
            <a:avLst/>
          </a:prstGeom>
          <a:solidFill>
            <a:schemeClr val="accent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Forschen 1</a:t>
            </a:r>
          </a:p>
        </p:txBody>
      </p:sp>
      <p:sp>
        <p:nvSpPr>
          <p:cNvPr id="78" name="Rechteck 77"/>
          <p:cNvSpPr/>
          <p:nvPr/>
        </p:nvSpPr>
        <p:spPr>
          <a:xfrm>
            <a:off x="3414728" y="833177"/>
            <a:ext cx="1314204" cy="594683"/>
          </a:xfrm>
          <a:prstGeom prst="rect">
            <a:avLst/>
          </a:prstGeom>
          <a:solidFill>
            <a:srgbClr val="0070C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Multimeter 1</a:t>
            </a:r>
          </a:p>
        </p:txBody>
      </p:sp>
      <p:sp>
        <p:nvSpPr>
          <p:cNvPr id="53" name="Rechteck 52"/>
          <p:cNvSpPr/>
          <p:nvPr/>
        </p:nvSpPr>
        <p:spPr>
          <a:xfrm>
            <a:off x="4871023" y="432475"/>
            <a:ext cx="1299791" cy="594683"/>
          </a:xfrm>
          <a:prstGeom prst="rect">
            <a:avLst/>
          </a:prstGeom>
          <a:solidFill>
            <a:srgbClr val="0070C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Technisches Zeichnen 1</a:t>
            </a:r>
          </a:p>
        </p:txBody>
      </p:sp>
      <p:sp>
        <p:nvSpPr>
          <p:cNvPr id="54" name="Rechteck 53"/>
          <p:cNvSpPr/>
          <p:nvPr/>
        </p:nvSpPr>
        <p:spPr>
          <a:xfrm>
            <a:off x="211398" y="1798370"/>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8y</a:t>
            </a:r>
          </a:p>
        </p:txBody>
      </p:sp>
      <p:sp>
        <p:nvSpPr>
          <p:cNvPr id="55" name="Rechteck 54"/>
          <p:cNvSpPr/>
          <p:nvPr/>
        </p:nvSpPr>
        <p:spPr>
          <a:xfrm>
            <a:off x="211398" y="2613379"/>
            <a:ext cx="2190016" cy="27100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sp>
        <p:nvSpPr>
          <p:cNvPr id="61" name="Rechteck 60"/>
          <p:cNvSpPr/>
          <p:nvPr/>
        </p:nvSpPr>
        <p:spPr>
          <a:xfrm>
            <a:off x="211398" y="1806387"/>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8y</a:t>
            </a:r>
          </a:p>
          <a:p>
            <a:pPr algn="ctr"/>
            <a:r>
              <a:rPr lang="de-DE" dirty="0"/>
              <a:t>(kreativ)</a:t>
            </a:r>
          </a:p>
        </p:txBody>
      </p:sp>
      <p:sp>
        <p:nvSpPr>
          <p:cNvPr id="52" name="Rechteck 51"/>
          <p:cNvSpPr/>
          <p:nvPr/>
        </p:nvSpPr>
        <p:spPr>
          <a:xfrm>
            <a:off x="214972" y="1804327"/>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8z</a:t>
            </a:r>
          </a:p>
        </p:txBody>
      </p:sp>
      <p:sp>
        <p:nvSpPr>
          <p:cNvPr id="56" name="Rechteck 55"/>
          <p:cNvSpPr/>
          <p:nvPr/>
        </p:nvSpPr>
        <p:spPr>
          <a:xfrm>
            <a:off x="214972" y="2619336"/>
            <a:ext cx="2190016" cy="27100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sp>
        <p:nvSpPr>
          <p:cNvPr id="57" name="Rechteck 56"/>
          <p:cNvSpPr/>
          <p:nvPr/>
        </p:nvSpPr>
        <p:spPr>
          <a:xfrm>
            <a:off x="4871023" y="1192380"/>
            <a:ext cx="1920240" cy="5225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Kran</a:t>
            </a:r>
          </a:p>
        </p:txBody>
      </p:sp>
      <p:sp>
        <p:nvSpPr>
          <p:cNvPr id="62" name="Rechteck 61"/>
          <p:cNvSpPr/>
          <p:nvPr/>
        </p:nvSpPr>
        <p:spPr>
          <a:xfrm>
            <a:off x="4871023" y="3426825"/>
            <a:ext cx="1920240" cy="522514"/>
          </a:xfrm>
          <a:prstGeom prst="rect">
            <a:avLst/>
          </a:prstGeom>
          <a:gradFill>
            <a:gsLst>
              <a:gs pos="0">
                <a:schemeClr val="accent3"/>
              </a:gs>
              <a:gs pos="29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Lärm</a:t>
            </a:r>
          </a:p>
        </p:txBody>
      </p:sp>
      <p:sp>
        <p:nvSpPr>
          <p:cNvPr id="63" name="Rechteck 62"/>
          <p:cNvSpPr/>
          <p:nvPr/>
        </p:nvSpPr>
        <p:spPr>
          <a:xfrm>
            <a:off x="4863026" y="5787398"/>
            <a:ext cx="1920240" cy="522514"/>
          </a:xfrm>
          <a:prstGeom prst="rect">
            <a:avLst/>
          </a:prstGeom>
          <a:gradFill>
            <a:gsLst>
              <a:gs pos="97000">
                <a:schemeClr val="accent3"/>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Fahrzeug</a:t>
            </a:r>
          </a:p>
        </p:txBody>
      </p:sp>
      <p:sp>
        <p:nvSpPr>
          <p:cNvPr id="64" name="Rechteck 63"/>
          <p:cNvSpPr/>
          <p:nvPr/>
        </p:nvSpPr>
        <p:spPr>
          <a:xfrm>
            <a:off x="214972" y="1812344"/>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8z</a:t>
            </a:r>
          </a:p>
          <a:p>
            <a:pPr algn="ctr"/>
            <a:r>
              <a:rPr lang="de-DE" dirty="0"/>
              <a:t>(kein µC)</a:t>
            </a:r>
          </a:p>
        </p:txBody>
      </p:sp>
    </p:spTree>
    <p:extLst>
      <p:ext uri="{BB962C8B-B14F-4D97-AF65-F5344CB8AC3E}">
        <p14:creationId xmlns:p14="http://schemas.microsoft.com/office/powerpoint/2010/main" val="19895487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hteck 1"/>
          <p:cNvSpPr/>
          <p:nvPr/>
        </p:nvSpPr>
        <p:spPr>
          <a:xfrm>
            <a:off x="222934" y="1790353"/>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8x</a:t>
            </a:r>
          </a:p>
        </p:txBody>
      </p:sp>
      <p:sp>
        <p:nvSpPr>
          <p:cNvPr id="5" name="Rechteck 4"/>
          <p:cNvSpPr/>
          <p:nvPr/>
        </p:nvSpPr>
        <p:spPr>
          <a:xfrm>
            <a:off x="222934" y="2605362"/>
            <a:ext cx="2190016" cy="27100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grpSp>
        <p:nvGrpSpPr>
          <p:cNvPr id="29" name="Gruppieren 28"/>
          <p:cNvGrpSpPr/>
          <p:nvPr/>
        </p:nvGrpSpPr>
        <p:grpSpPr>
          <a:xfrm>
            <a:off x="9840162" y="708975"/>
            <a:ext cx="2848204" cy="2400018"/>
            <a:chOff x="6302708" y="490115"/>
            <a:chExt cx="2226056" cy="1875769"/>
          </a:xfrm>
        </p:grpSpPr>
        <p:sp>
          <p:nvSpPr>
            <p:cNvPr id="30" name="Richtungspfeil 11"/>
            <p:cNvSpPr/>
            <p:nvPr/>
          </p:nvSpPr>
          <p:spPr>
            <a:xfrm rot="16777811">
              <a:off x="5735598" y="1057225"/>
              <a:ext cx="1572381" cy="438162"/>
            </a:xfrm>
            <a:prstGeom prst="homePlate">
              <a:avLst>
                <a:gd name="adj" fmla="val 6463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31" name="Richtungspfeil 12"/>
            <p:cNvSpPr/>
            <p:nvPr/>
          </p:nvSpPr>
          <p:spPr>
            <a:xfrm rot="16777811">
              <a:off x="6328162" y="1157769"/>
              <a:ext cx="1572380" cy="438162"/>
            </a:xfrm>
            <a:prstGeom prst="homePlate">
              <a:avLst>
                <a:gd name="adj" fmla="val 64634"/>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dirty="0"/>
            </a:p>
          </p:txBody>
        </p:sp>
        <p:sp>
          <p:nvSpPr>
            <p:cNvPr id="32" name="Richtungspfeil 13"/>
            <p:cNvSpPr/>
            <p:nvPr/>
          </p:nvSpPr>
          <p:spPr>
            <a:xfrm rot="16777811">
              <a:off x="6928011" y="1262622"/>
              <a:ext cx="1572381" cy="438162"/>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33" name="Richtungspfeil 43"/>
            <p:cNvSpPr/>
            <p:nvPr/>
          </p:nvSpPr>
          <p:spPr>
            <a:xfrm rot="16777811">
              <a:off x="7525006" y="1362126"/>
              <a:ext cx="1569353" cy="438163"/>
            </a:xfrm>
            <a:prstGeom prst="homePlate">
              <a:avLst>
                <a:gd name="adj" fmla="val 64634"/>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34" name="Textfeld 33"/>
            <p:cNvSpPr txBox="1"/>
            <p:nvPr/>
          </p:nvSpPr>
          <p:spPr>
            <a:xfrm rot="16777811">
              <a:off x="6623151" y="1353925"/>
              <a:ext cx="954622" cy="288657"/>
            </a:xfrm>
            <a:prstGeom prst="rect">
              <a:avLst/>
            </a:prstGeom>
            <a:noFill/>
            <a:ln>
              <a:noFill/>
            </a:ln>
          </p:spPr>
          <p:txBody>
            <a:bodyPr wrap="none" rtlCol="0">
              <a:spAutoFit/>
            </a:bodyPr>
            <a:lstStyle/>
            <a:p>
              <a:r>
                <a:rPr lang="de-DE" b="1" dirty="0">
                  <a:solidFill>
                    <a:schemeClr val="bg1"/>
                  </a:solidFill>
                </a:rPr>
                <a:t>Entwickeln</a:t>
              </a:r>
            </a:p>
          </p:txBody>
        </p:sp>
        <p:sp>
          <p:nvSpPr>
            <p:cNvPr id="35" name="Textfeld 34"/>
            <p:cNvSpPr txBox="1"/>
            <p:nvPr/>
          </p:nvSpPr>
          <p:spPr>
            <a:xfrm rot="16777811">
              <a:off x="6094431" y="1252172"/>
              <a:ext cx="812699" cy="288657"/>
            </a:xfrm>
            <a:prstGeom prst="rect">
              <a:avLst/>
            </a:prstGeom>
            <a:noFill/>
            <a:ln>
              <a:noFill/>
            </a:ln>
          </p:spPr>
          <p:txBody>
            <a:bodyPr wrap="none" rtlCol="0">
              <a:spAutoFit/>
            </a:bodyPr>
            <a:lstStyle/>
            <a:p>
              <a:r>
                <a:rPr lang="de-DE" b="1" dirty="0">
                  <a:solidFill>
                    <a:schemeClr val="bg1"/>
                  </a:solidFill>
                </a:rPr>
                <a:t>Forschen</a:t>
              </a:r>
            </a:p>
          </p:txBody>
        </p:sp>
        <p:sp>
          <p:nvSpPr>
            <p:cNvPr id="36" name="Textfeld 35"/>
            <p:cNvSpPr txBox="1"/>
            <p:nvPr/>
          </p:nvSpPr>
          <p:spPr>
            <a:xfrm rot="16777811">
              <a:off x="7152944" y="1455914"/>
              <a:ext cx="1097146" cy="288657"/>
            </a:xfrm>
            <a:prstGeom prst="rect">
              <a:avLst/>
            </a:prstGeom>
            <a:noFill/>
            <a:ln>
              <a:noFill/>
            </a:ln>
          </p:spPr>
          <p:txBody>
            <a:bodyPr wrap="none" rtlCol="0">
              <a:spAutoFit/>
            </a:bodyPr>
            <a:lstStyle/>
            <a:p>
              <a:r>
                <a:rPr lang="de-DE" b="1" dirty="0">
                  <a:solidFill>
                    <a:schemeClr val="bg1"/>
                  </a:solidFill>
                </a:rPr>
                <a:t>Organisation</a:t>
              </a:r>
            </a:p>
          </p:txBody>
        </p:sp>
        <p:sp>
          <p:nvSpPr>
            <p:cNvPr id="37" name="Textfeld 36"/>
            <p:cNvSpPr txBox="1"/>
            <p:nvPr/>
          </p:nvSpPr>
          <p:spPr>
            <a:xfrm rot="16777811">
              <a:off x="7795692" y="1544420"/>
              <a:ext cx="998872" cy="288657"/>
            </a:xfrm>
            <a:prstGeom prst="rect">
              <a:avLst/>
            </a:prstGeom>
            <a:noFill/>
            <a:ln>
              <a:noFill/>
            </a:ln>
          </p:spPr>
          <p:txBody>
            <a:bodyPr wrap="none" rtlCol="0">
              <a:spAutoFit/>
            </a:bodyPr>
            <a:lstStyle/>
            <a:p>
              <a:r>
                <a:rPr lang="de-DE" b="1" dirty="0">
                  <a:solidFill>
                    <a:schemeClr val="bg1"/>
                  </a:solidFill>
                </a:rPr>
                <a:t>Mündigkeit</a:t>
              </a:r>
            </a:p>
          </p:txBody>
        </p:sp>
      </p:grpSp>
      <p:grpSp>
        <p:nvGrpSpPr>
          <p:cNvPr id="38" name="Gruppieren 37"/>
          <p:cNvGrpSpPr/>
          <p:nvPr/>
        </p:nvGrpSpPr>
        <p:grpSpPr>
          <a:xfrm>
            <a:off x="-2886890" y="2478086"/>
            <a:ext cx="2283024" cy="2078113"/>
            <a:chOff x="1441569" y="951329"/>
            <a:chExt cx="5853235" cy="5327883"/>
          </a:xfrm>
        </p:grpSpPr>
        <p:grpSp>
          <p:nvGrpSpPr>
            <p:cNvPr id="39" name="Gruppieren 38"/>
            <p:cNvGrpSpPr/>
            <p:nvPr/>
          </p:nvGrpSpPr>
          <p:grpSpPr>
            <a:xfrm>
              <a:off x="1441569" y="5088279"/>
              <a:ext cx="990631" cy="1190933"/>
              <a:chOff x="1441569" y="5088279"/>
              <a:chExt cx="990631" cy="1190933"/>
            </a:xfrm>
          </p:grpSpPr>
          <p:sp>
            <p:nvSpPr>
              <p:cNvPr id="50" name="Freeform 4"/>
              <p:cNvSpPr>
                <a:spLocks/>
              </p:cNvSpPr>
              <p:nvPr/>
            </p:nvSpPr>
            <p:spPr bwMode="auto">
              <a:xfrm>
                <a:off x="1441569" y="5088279"/>
                <a:ext cx="970013" cy="1190933"/>
              </a:xfrm>
              <a:custGeom>
                <a:avLst/>
                <a:gdLst>
                  <a:gd name="T0" fmla="*/ 0 w 1185797"/>
                  <a:gd name="T1" fmla="*/ 1182414 h 1418897"/>
                  <a:gd name="T2" fmla="*/ 299544 w 1185797"/>
                  <a:gd name="T3" fmla="*/ 189186 h 1418897"/>
                  <a:gd name="T4" fmla="*/ 914400 w 1185797"/>
                  <a:gd name="T5" fmla="*/ 0 h 1418897"/>
                  <a:gd name="T6" fmla="*/ 1185797 w 1185797"/>
                  <a:gd name="T7" fmla="*/ 406813 h 1418897"/>
                  <a:gd name="T8" fmla="*/ 1008993 w 1185797"/>
                  <a:gd name="T9" fmla="*/ 1418897 h 1418897"/>
                  <a:gd name="T10" fmla="*/ 0 w 1185797"/>
                  <a:gd name="T11" fmla="*/ 1182414 h 1418897"/>
                  <a:gd name="connsiteX0" fmla="*/ 0 w 1357180"/>
                  <a:gd name="connsiteY0" fmla="*/ 1153407 h 1418897"/>
                  <a:gd name="connsiteX1" fmla="*/ 470927 w 1357180"/>
                  <a:gd name="connsiteY1" fmla="*/ 189186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153407 h 1418897"/>
                  <a:gd name="connsiteX1" fmla="*/ 564408 w 1357180"/>
                  <a:gd name="connsiteY1" fmla="*/ 73154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269438 h 1534928"/>
                  <a:gd name="connsiteX1" fmla="*/ 564408 w 1357180"/>
                  <a:gd name="connsiteY1" fmla="*/ 189185 h 1534928"/>
                  <a:gd name="connsiteX2" fmla="*/ 1210426 w 1357180"/>
                  <a:gd name="connsiteY2" fmla="*/ 0 h 1534928"/>
                  <a:gd name="connsiteX3" fmla="*/ 1357180 w 1357180"/>
                  <a:gd name="connsiteY3" fmla="*/ 522844 h 1534928"/>
                  <a:gd name="connsiteX4" fmla="*/ 1180376 w 1357180"/>
                  <a:gd name="connsiteY4" fmla="*/ 1534928 h 1534928"/>
                  <a:gd name="connsiteX5" fmla="*/ 0 w 1357180"/>
                  <a:gd name="connsiteY5" fmla="*/ 1269438 h 1534928"/>
                  <a:gd name="connsiteX0" fmla="*/ 0 w 1388340"/>
                  <a:gd name="connsiteY0" fmla="*/ 1269438 h 1534928"/>
                  <a:gd name="connsiteX1" fmla="*/ 564408 w 1388340"/>
                  <a:gd name="connsiteY1" fmla="*/ 189185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269438 h 1534928"/>
                  <a:gd name="connsiteX1" fmla="*/ 564408 w 1388340"/>
                  <a:gd name="connsiteY1" fmla="*/ 137341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321282 h 1586772"/>
                  <a:gd name="connsiteX1" fmla="*/ 564408 w 1388340"/>
                  <a:gd name="connsiteY1" fmla="*/ 189185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44875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25342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8340" h="1586772">
                    <a:moveTo>
                      <a:pt x="0" y="1321282"/>
                    </a:moveTo>
                    <a:lnTo>
                      <a:pt x="525342" y="189186"/>
                    </a:lnTo>
                    <a:lnTo>
                      <a:pt x="1210426" y="0"/>
                    </a:lnTo>
                    <a:lnTo>
                      <a:pt x="1388340" y="458657"/>
                    </a:lnTo>
                    <a:lnTo>
                      <a:pt x="1180376" y="1586772"/>
                    </a:lnTo>
                    <a:lnTo>
                      <a:pt x="0" y="1321282"/>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51" name="Text Box 6"/>
              <p:cNvSpPr txBox="1">
                <a:spLocks noChangeArrowheads="1"/>
              </p:cNvSpPr>
              <p:nvPr/>
            </p:nvSpPr>
            <p:spPr bwMode="auto">
              <a:xfrm rot="17282728">
                <a:off x="1613265" y="5336329"/>
                <a:ext cx="771943" cy="8659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Aus-blick</a:t>
                </a:r>
                <a:endParaRPr kumimoji="0" lang="de-DE" altLang="de-DE" sz="800" i="0" u="none" strike="noStrike" cap="none" normalizeH="0" baseline="0" dirty="0">
                  <a:ln>
                    <a:noFill/>
                  </a:ln>
                  <a:solidFill>
                    <a:schemeClr val="tx1"/>
                  </a:solidFill>
                  <a:effectLst/>
                  <a:latin typeface="Arial" pitchFamily="34" charset="0"/>
                  <a:cs typeface="Arial" pitchFamily="34" charset="0"/>
                </a:endParaRPr>
              </a:p>
            </p:txBody>
          </p:sp>
        </p:grpSp>
        <p:grpSp>
          <p:nvGrpSpPr>
            <p:cNvPr id="40" name="Gruppieren 39"/>
            <p:cNvGrpSpPr/>
            <p:nvPr/>
          </p:nvGrpSpPr>
          <p:grpSpPr>
            <a:xfrm>
              <a:off x="1814661" y="4310015"/>
              <a:ext cx="5114346" cy="1069918"/>
              <a:chOff x="1814661" y="4310015"/>
              <a:chExt cx="5114346" cy="1069918"/>
            </a:xfrm>
          </p:grpSpPr>
          <p:sp>
            <p:nvSpPr>
              <p:cNvPr id="48" name="Freeform 5"/>
              <p:cNvSpPr>
                <a:spLocks/>
              </p:cNvSpPr>
              <p:nvPr/>
            </p:nvSpPr>
            <p:spPr bwMode="auto">
              <a:xfrm>
                <a:off x="1814661" y="4310015"/>
                <a:ext cx="5114346" cy="1069918"/>
              </a:xfrm>
              <a:custGeom>
                <a:avLst/>
                <a:gdLst>
                  <a:gd name="T0" fmla="*/ 0 w 7570979"/>
                  <a:gd name="T1" fmla="*/ 1734207 h 2301765"/>
                  <a:gd name="T2" fmla="*/ 725214 w 7570979"/>
                  <a:gd name="T3" fmla="*/ 1497724 h 2301765"/>
                  <a:gd name="T4" fmla="*/ 882869 w 7570979"/>
                  <a:gd name="T5" fmla="*/ 1970689 h 2301765"/>
                  <a:gd name="T6" fmla="*/ 6385035 w 7570979"/>
                  <a:gd name="T7" fmla="*/ 1891862 h 2301765"/>
                  <a:gd name="T8" fmla="*/ 6653049 w 7570979"/>
                  <a:gd name="T9" fmla="*/ 2301765 h 2301765"/>
                  <a:gd name="T10" fmla="*/ 7236373 w 7570979"/>
                  <a:gd name="T11" fmla="*/ 2081048 h 2301765"/>
                  <a:gd name="T12" fmla="*/ 0 w 7570979"/>
                  <a:gd name="T13" fmla="*/ 1734207 h 2301765"/>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653049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65480 w 7605494"/>
                  <a:gd name="connsiteY3" fmla="*/ 1345967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81061 w 7605494"/>
                  <a:gd name="connsiteY3" fmla="*/ 1476501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886405"/>
                  <a:gd name="connsiteX1" fmla="*/ 725214 w 7605494"/>
                  <a:gd name="connsiteY1" fmla="*/ 937325 h 1886405"/>
                  <a:gd name="connsiteX2" fmla="*/ 882869 w 7605494"/>
                  <a:gd name="connsiteY2" fmla="*/ 1410290 h 1886405"/>
                  <a:gd name="connsiteX3" fmla="*/ 6681061 w 7605494"/>
                  <a:gd name="connsiteY3" fmla="*/ 1476501 h 1886405"/>
                  <a:gd name="connsiteX4" fmla="*/ 6902335 w 7605494"/>
                  <a:gd name="connsiteY4" fmla="*/ 1886405 h 1886405"/>
                  <a:gd name="connsiteX5" fmla="*/ 7594719 w 7605494"/>
                  <a:gd name="connsiteY5" fmla="*/ 1520648 h 1886405"/>
                  <a:gd name="connsiteX6" fmla="*/ 0 w 7605494"/>
                  <a:gd name="connsiteY6" fmla="*/ 1173808 h 1886405"/>
                  <a:gd name="connsiteX0" fmla="*/ 0 w 7527702"/>
                  <a:gd name="connsiteY0" fmla="*/ 1083314 h 1795911"/>
                  <a:gd name="connsiteX1" fmla="*/ 725214 w 7527702"/>
                  <a:gd name="connsiteY1" fmla="*/ 846831 h 1795911"/>
                  <a:gd name="connsiteX2" fmla="*/ 882869 w 7527702"/>
                  <a:gd name="connsiteY2" fmla="*/ 1319796 h 1795911"/>
                  <a:gd name="connsiteX3" fmla="*/ 6681061 w 7527702"/>
                  <a:gd name="connsiteY3" fmla="*/ 1386007 h 1795911"/>
                  <a:gd name="connsiteX4" fmla="*/ 6902335 w 7527702"/>
                  <a:gd name="connsiteY4" fmla="*/ 1795911 h 1795911"/>
                  <a:gd name="connsiteX5" fmla="*/ 7516819 w 7527702"/>
                  <a:gd name="connsiteY5" fmla="*/ 1647712 h 1795911"/>
                  <a:gd name="connsiteX6" fmla="*/ 0 w 7527702"/>
                  <a:gd name="connsiteY6" fmla="*/ 1083314 h 1795911"/>
                  <a:gd name="connsiteX0" fmla="*/ 0 w 7527703"/>
                  <a:gd name="connsiteY0" fmla="*/ 1083314 h 1795911"/>
                  <a:gd name="connsiteX1" fmla="*/ 725214 w 7527703"/>
                  <a:gd name="connsiteY1" fmla="*/ 846831 h 1795911"/>
                  <a:gd name="connsiteX2" fmla="*/ 882869 w 7527703"/>
                  <a:gd name="connsiteY2" fmla="*/ 1319796 h 1795911"/>
                  <a:gd name="connsiteX3" fmla="*/ 6681062 w 7527703"/>
                  <a:gd name="connsiteY3" fmla="*/ 1386007 h 1795911"/>
                  <a:gd name="connsiteX4" fmla="*/ 6902335 w 7527703"/>
                  <a:gd name="connsiteY4" fmla="*/ 1795911 h 1795911"/>
                  <a:gd name="connsiteX5" fmla="*/ 7516819 w 7527703"/>
                  <a:gd name="connsiteY5" fmla="*/ 1647712 h 1795911"/>
                  <a:gd name="connsiteX6" fmla="*/ 0 w 7527703"/>
                  <a:gd name="connsiteY6" fmla="*/ 1083314 h 1795911"/>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228619"/>
                  <a:gd name="connsiteY0" fmla="*/ 1538428 h 2251025"/>
                  <a:gd name="connsiteX1" fmla="*/ 725214 w 7228619"/>
                  <a:gd name="connsiteY1" fmla="*/ 1301945 h 2251025"/>
                  <a:gd name="connsiteX2" fmla="*/ 882869 w 7228619"/>
                  <a:gd name="connsiteY2" fmla="*/ 1774910 h 2251025"/>
                  <a:gd name="connsiteX3" fmla="*/ 6681062 w 7228619"/>
                  <a:gd name="connsiteY3" fmla="*/ 1841121 h 2251025"/>
                  <a:gd name="connsiteX4" fmla="*/ 6902335 w 7228619"/>
                  <a:gd name="connsiteY4" fmla="*/ 2251025 h 2251025"/>
                  <a:gd name="connsiteX5" fmla="*/ 7217296 w 7228619"/>
                  <a:gd name="connsiteY5" fmla="*/ 1173319 h 2251025"/>
                  <a:gd name="connsiteX6" fmla="*/ 0 w 7228619"/>
                  <a:gd name="connsiteY6" fmla="*/ 1538428 h 2251025"/>
                  <a:gd name="connsiteX0" fmla="*/ 0 w 7217296"/>
                  <a:gd name="connsiteY0" fmla="*/ 1090175 h 1802772"/>
                  <a:gd name="connsiteX1" fmla="*/ 725214 w 7217296"/>
                  <a:gd name="connsiteY1" fmla="*/ 853692 h 1802772"/>
                  <a:gd name="connsiteX2" fmla="*/ 882869 w 7217296"/>
                  <a:gd name="connsiteY2" fmla="*/ 1326657 h 1802772"/>
                  <a:gd name="connsiteX3" fmla="*/ 6681062 w 7217296"/>
                  <a:gd name="connsiteY3" fmla="*/ 1392868 h 1802772"/>
                  <a:gd name="connsiteX4" fmla="*/ 6902335 w 7217296"/>
                  <a:gd name="connsiteY4" fmla="*/ 1802772 h 1802772"/>
                  <a:gd name="connsiteX5" fmla="*/ 7217296 w 7217296"/>
                  <a:gd name="connsiteY5" fmla="*/ 725066 h 1802772"/>
                  <a:gd name="connsiteX6" fmla="*/ 0 w 7217296"/>
                  <a:gd name="connsiteY6" fmla="*/ 1090175 h 1802772"/>
                  <a:gd name="connsiteX0" fmla="*/ 0 w 7223105"/>
                  <a:gd name="connsiteY0" fmla="*/ 1090175 h 1392868"/>
                  <a:gd name="connsiteX1" fmla="*/ 725214 w 7223105"/>
                  <a:gd name="connsiteY1" fmla="*/ 853692 h 1392868"/>
                  <a:gd name="connsiteX2" fmla="*/ 882869 w 7223105"/>
                  <a:gd name="connsiteY2" fmla="*/ 1326657 h 1392868"/>
                  <a:gd name="connsiteX3" fmla="*/ 6681062 w 7223105"/>
                  <a:gd name="connsiteY3" fmla="*/ 1392868 h 1392868"/>
                  <a:gd name="connsiteX4" fmla="*/ 7223105 w 7223105"/>
                  <a:gd name="connsiteY4" fmla="*/ 1241387 h 1392868"/>
                  <a:gd name="connsiteX5" fmla="*/ 7217296 w 7223105"/>
                  <a:gd name="connsiteY5" fmla="*/ 725066 h 1392868"/>
                  <a:gd name="connsiteX6" fmla="*/ 0 w 7223105"/>
                  <a:gd name="connsiteY6" fmla="*/ 1090175 h 1392868"/>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642572 w 7223105"/>
                  <a:gd name="connsiteY3" fmla="*/ 1213702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319970"/>
                  <a:gd name="connsiteY0" fmla="*/ 1058619 h 1295101"/>
                  <a:gd name="connsiteX1" fmla="*/ 725214 w 7319970"/>
                  <a:gd name="connsiteY1" fmla="*/ 822136 h 1295101"/>
                  <a:gd name="connsiteX2" fmla="*/ 882869 w 7319970"/>
                  <a:gd name="connsiteY2" fmla="*/ 1295101 h 1295101"/>
                  <a:gd name="connsiteX3" fmla="*/ 6642572 w 7319970"/>
                  <a:gd name="connsiteY3" fmla="*/ 1182146 h 1295101"/>
                  <a:gd name="connsiteX4" fmla="*/ 7223105 w 7319970"/>
                  <a:gd name="connsiteY4" fmla="*/ 1209831 h 1295101"/>
                  <a:gd name="connsiteX5" fmla="*/ 7319942 w 7319970"/>
                  <a:gd name="connsiteY5" fmla="*/ 765177 h 1295101"/>
                  <a:gd name="connsiteX6" fmla="*/ 0 w 7319970"/>
                  <a:gd name="connsiteY6" fmla="*/ 1058619 h 1295101"/>
                  <a:gd name="connsiteX0" fmla="*/ 0 w 7319941"/>
                  <a:gd name="connsiteY0" fmla="*/ 1058619 h 1295101"/>
                  <a:gd name="connsiteX1" fmla="*/ 725214 w 7319941"/>
                  <a:gd name="connsiteY1" fmla="*/ 822136 h 1295101"/>
                  <a:gd name="connsiteX2" fmla="*/ 882869 w 7319941"/>
                  <a:gd name="connsiteY2" fmla="*/ 1295101 h 1295101"/>
                  <a:gd name="connsiteX3" fmla="*/ 6642572 w 7319941"/>
                  <a:gd name="connsiteY3" fmla="*/ 1182146 h 1295101"/>
                  <a:gd name="connsiteX4" fmla="*/ 7223105 w 7319941"/>
                  <a:gd name="connsiteY4" fmla="*/ 1209831 h 1295101"/>
                  <a:gd name="connsiteX5" fmla="*/ 7319942 w 7319941"/>
                  <a:gd name="connsiteY5" fmla="*/ 765177 h 1295101"/>
                  <a:gd name="connsiteX6" fmla="*/ 0 w 7319941"/>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141958 h 1378440"/>
                  <a:gd name="connsiteX1" fmla="*/ 725214 w 7319942"/>
                  <a:gd name="connsiteY1" fmla="*/ 905475 h 1378440"/>
                  <a:gd name="connsiteX2" fmla="*/ 882869 w 7319942"/>
                  <a:gd name="connsiteY2" fmla="*/ 1378440 h 1378440"/>
                  <a:gd name="connsiteX3" fmla="*/ 6642572 w 7319942"/>
                  <a:gd name="connsiteY3" fmla="*/ 1265485 h 1378440"/>
                  <a:gd name="connsiteX4" fmla="*/ 7223105 w 7319942"/>
                  <a:gd name="connsiteY4" fmla="*/ 1293170 h 1378440"/>
                  <a:gd name="connsiteX5" fmla="*/ 7319942 w 7319942"/>
                  <a:gd name="connsiteY5" fmla="*/ 848516 h 1378440"/>
                  <a:gd name="connsiteX6" fmla="*/ 0 w 7319942"/>
                  <a:gd name="connsiteY6" fmla="*/ 1141958 h 1378440"/>
                  <a:gd name="connsiteX0" fmla="*/ 0 w 7319942"/>
                  <a:gd name="connsiteY0" fmla="*/ 1189052 h 1425534"/>
                  <a:gd name="connsiteX1" fmla="*/ 725214 w 7319942"/>
                  <a:gd name="connsiteY1" fmla="*/ 952569 h 1425534"/>
                  <a:gd name="connsiteX2" fmla="*/ 882869 w 7319942"/>
                  <a:gd name="connsiteY2" fmla="*/ 1425534 h 1425534"/>
                  <a:gd name="connsiteX3" fmla="*/ 6642572 w 7319942"/>
                  <a:gd name="connsiteY3" fmla="*/ 1312579 h 1425534"/>
                  <a:gd name="connsiteX4" fmla="*/ 7223105 w 7319942"/>
                  <a:gd name="connsiteY4" fmla="*/ 1340264 h 1425534"/>
                  <a:gd name="connsiteX5" fmla="*/ 7319942 w 7319942"/>
                  <a:gd name="connsiteY5" fmla="*/ 895610 h 1425534"/>
                  <a:gd name="connsiteX6" fmla="*/ 0 w 7319942"/>
                  <a:gd name="connsiteY6" fmla="*/ 1189052 h 142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9942" h="1425534">
                    <a:moveTo>
                      <a:pt x="0" y="1189052"/>
                    </a:moveTo>
                    <a:lnTo>
                      <a:pt x="725214" y="952569"/>
                    </a:lnTo>
                    <a:lnTo>
                      <a:pt x="882869" y="1425534"/>
                    </a:lnTo>
                    <a:cubicBezTo>
                      <a:pt x="1852550" y="355874"/>
                      <a:pt x="6123633" y="904930"/>
                      <a:pt x="6642572" y="1312579"/>
                    </a:cubicBezTo>
                    <a:lnTo>
                      <a:pt x="7223105" y="1340264"/>
                    </a:lnTo>
                    <a:lnTo>
                      <a:pt x="7319942" y="895610"/>
                    </a:lnTo>
                    <a:cubicBezTo>
                      <a:pt x="6475399" y="78334"/>
                      <a:pt x="755230" y="-748210"/>
                      <a:pt x="0" y="1189052"/>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49" name="Text Box 7"/>
              <p:cNvSpPr txBox="1">
                <a:spLocks noChangeArrowheads="1"/>
              </p:cNvSpPr>
              <p:nvPr/>
            </p:nvSpPr>
            <p:spPr bwMode="auto">
              <a:xfrm rot="21303001">
                <a:off x="2657531" y="4473840"/>
                <a:ext cx="1898485" cy="686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Qualifizierung</a:t>
                </a:r>
                <a:endParaRPr kumimoji="0" lang="de-DE" altLang="de-DE" sz="100" i="0" u="none" strike="noStrike" cap="none" normalizeH="0" baseline="0" dirty="0">
                  <a:ln>
                    <a:noFill/>
                  </a:ln>
                  <a:solidFill>
                    <a:schemeClr val="tx1"/>
                  </a:solidFill>
                  <a:effectLst/>
                  <a:latin typeface="Arial" pitchFamily="34" charset="0"/>
                  <a:cs typeface="Arial" pitchFamily="34" charset="0"/>
                </a:endParaRPr>
              </a:p>
            </p:txBody>
          </p:sp>
        </p:grpSp>
        <p:grpSp>
          <p:nvGrpSpPr>
            <p:cNvPr id="41" name="Gruppieren 40"/>
            <p:cNvGrpSpPr/>
            <p:nvPr/>
          </p:nvGrpSpPr>
          <p:grpSpPr>
            <a:xfrm>
              <a:off x="6275934" y="951329"/>
              <a:ext cx="1018870" cy="1532948"/>
              <a:chOff x="6275934" y="951329"/>
              <a:chExt cx="1018870" cy="1532948"/>
            </a:xfrm>
          </p:grpSpPr>
          <p:sp>
            <p:nvSpPr>
              <p:cNvPr id="46" name="Freeform 9"/>
              <p:cNvSpPr>
                <a:spLocks/>
              </p:cNvSpPr>
              <p:nvPr/>
            </p:nvSpPr>
            <p:spPr bwMode="auto">
              <a:xfrm rot="756605">
                <a:off x="6275934" y="951329"/>
                <a:ext cx="944192" cy="1532948"/>
              </a:xfrm>
              <a:custGeom>
                <a:avLst/>
                <a:gdLst>
                  <a:gd name="T0" fmla="*/ 31531 w 1166648"/>
                  <a:gd name="T1" fmla="*/ 1355835 h 1450428"/>
                  <a:gd name="T2" fmla="*/ 567558 w 1166648"/>
                  <a:gd name="T3" fmla="*/ 1056290 h 1450428"/>
                  <a:gd name="T4" fmla="*/ 1087821 w 1166648"/>
                  <a:gd name="T5" fmla="*/ 1450428 h 1450428"/>
                  <a:gd name="T6" fmla="*/ 1166648 w 1166648"/>
                  <a:gd name="T7" fmla="*/ 457200 h 1450428"/>
                  <a:gd name="T8" fmla="*/ 599090 w 1166648"/>
                  <a:gd name="T9" fmla="*/ 0 h 1450428"/>
                  <a:gd name="T10" fmla="*/ 0 w 1166648"/>
                  <a:gd name="T11" fmla="*/ 457200 h 1450428"/>
                  <a:gd name="T12" fmla="*/ 31531 w 1166648"/>
                  <a:gd name="T13" fmla="*/ 1355835 h 1450428"/>
                  <a:gd name="connsiteX0" fmla="*/ 31531 w 1386311"/>
                  <a:gd name="connsiteY0" fmla="*/ 1355835 h 1450428"/>
                  <a:gd name="connsiteX1" fmla="*/ 567558 w 1386311"/>
                  <a:gd name="connsiteY1" fmla="*/ 1056290 h 1450428"/>
                  <a:gd name="connsiteX2" fmla="*/ 1087821 w 1386311"/>
                  <a:gd name="connsiteY2" fmla="*/ 1450428 h 1450428"/>
                  <a:gd name="connsiteX3" fmla="*/ 1386312 w 1386311"/>
                  <a:gd name="connsiteY3" fmla="*/ 441178 h 1450428"/>
                  <a:gd name="connsiteX4" fmla="*/ 599090 w 1386311"/>
                  <a:gd name="connsiteY4" fmla="*/ 0 h 1450428"/>
                  <a:gd name="connsiteX5" fmla="*/ 0 w 1386311"/>
                  <a:gd name="connsiteY5" fmla="*/ 457200 h 1450428"/>
                  <a:gd name="connsiteX6" fmla="*/ 31531 w 1386311"/>
                  <a:gd name="connsiteY6" fmla="*/ 1355835 h 1450428"/>
                  <a:gd name="connsiteX0" fmla="*/ 31531 w 1386312"/>
                  <a:gd name="connsiteY0" fmla="*/ 1620488 h 1715081"/>
                  <a:gd name="connsiteX1" fmla="*/ 567558 w 1386312"/>
                  <a:gd name="connsiteY1" fmla="*/ 1320943 h 1715081"/>
                  <a:gd name="connsiteX2" fmla="*/ 1087821 w 1386312"/>
                  <a:gd name="connsiteY2" fmla="*/ 1715081 h 1715081"/>
                  <a:gd name="connsiteX3" fmla="*/ 1386312 w 1386312"/>
                  <a:gd name="connsiteY3" fmla="*/ 705831 h 1715081"/>
                  <a:gd name="connsiteX4" fmla="*/ 870764 w 1386312"/>
                  <a:gd name="connsiteY4" fmla="*/ 1 h 1715081"/>
                  <a:gd name="connsiteX5" fmla="*/ 0 w 1386312"/>
                  <a:gd name="connsiteY5" fmla="*/ 721853 h 1715081"/>
                  <a:gd name="connsiteX6" fmla="*/ 31531 w 1386312"/>
                  <a:gd name="connsiteY6" fmla="*/ 1620488 h 1715081"/>
                  <a:gd name="connsiteX0" fmla="*/ 0 w 1354781"/>
                  <a:gd name="connsiteY0" fmla="*/ 1620487 h 1715080"/>
                  <a:gd name="connsiteX1" fmla="*/ 536027 w 1354781"/>
                  <a:gd name="connsiteY1" fmla="*/ 1320942 h 1715080"/>
                  <a:gd name="connsiteX2" fmla="*/ 1056290 w 1354781"/>
                  <a:gd name="connsiteY2" fmla="*/ 1715080 h 1715080"/>
                  <a:gd name="connsiteX3" fmla="*/ 1354781 w 1354781"/>
                  <a:gd name="connsiteY3" fmla="*/ 705830 h 1715080"/>
                  <a:gd name="connsiteX4" fmla="*/ 839233 w 1354781"/>
                  <a:gd name="connsiteY4" fmla="*/ 0 h 1715080"/>
                  <a:gd name="connsiteX5" fmla="*/ 118712 w 1354781"/>
                  <a:gd name="connsiteY5" fmla="*/ 616252 h 1715080"/>
                  <a:gd name="connsiteX6" fmla="*/ 0 w 1354781"/>
                  <a:gd name="connsiteY6" fmla="*/ 1620487 h 1715080"/>
                  <a:gd name="connsiteX0" fmla="*/ 0 w 1290561"/>
                  <a:gd name="connsiteY0" fmla="*/ 1621976 h 1715080"/>
                  <a:gd name="connsiteX1" fmla="*/ 471807 w 1290561"/>
                  <a:gd name="connsiteY1" fmla="*/ 1320942 h 1715080"/>
                  <a:gd name="connsiteX2" fmla="*/ 992070 w 1290561"/>
                  <a:gd name="connsiteY2" fmla="*/ 1715080 h 1715080"/>
                  <a:gd name="connsiteX3" fmla="*/ 1290561 w 1290561"/>
                  <a:gd name="connsiteY3" fmla="*/ 705830 h 1715080"/>
                  <a:gd name="connsiteX4" fmla="*/ 775013 w 1290561"/>
                  <a:gd name="connsiteY4" fmla="*/ 0 h 1715080"/>
                  <a:gd name="connsiteX5" fmla="*/ 54492 w 1290561"/>
                  <a:gd name="connsiteY5" fmla="*/ 616252 h 1715080"/>
                  <a:gd name="connsiteX6" fmla="*/ 0 w 1290561"/>
                  <a:gd name="connsiteY6" fmla="*/ 1621976 h 1715080"/>
                  <a:gd name="connsiteX0" fmla="*/ 0 w 1305767"/>
                  <a:gd name="connsiteY0" fmla="*/ 1624647 h 1715080"/>
                  <a:gd name="connsiteX1" fmla="*/ 487013 w 1305767"/>
                  <a:gd name="connsiteY1" fmla="*/ 1320942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15080"/>
                  <a:gd name="connsiteX1" fmla="*/ 473609 w 1305767"/>
                  <a:gd name="connsiteY1" fmla="*/ 1385988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23096"/>
                  <a:gd name="connsiteX1" fmla="*/ 473609 w 1305767"/>
                  <a:gd name="connsiteY1" fmla="*/ 1385988 h 1723096"/>
                  <a:gd name="connsiteX2" fmla="*/ 961663 w 1305767"/>
                  <a:gd name="connsiteY2" fmla="*/ 1723095 h 1723096"/>
                  <a:gd name="connsiteX3" fmla="*/ 1305767 w 1305767"/>
                  <a:gd name="connsiteY3" fmla="*/ 705830 h 1723096"/>
                  <a:gd name="connsiteX4" fmla="*/ 790219 w 1305767"/>
                  <a:gd name="connsiteY4" fmla="*/ 0 h 1723096"/>
                  <a:gd name="connsiteX5" fmla="*/ 69698 w 1305767"/>
                  <a:gd name="connsiteY5" fmla="*/ 616252 h 1723096"/>
                  <a:gd name="connsiteX6" fmla="*/ 0 w 1305767"/>
                  <a:gd name="connsiteY6" fmla="*/ 1624647 h 1723096"/>
                  <a:gd name="connsiteX0" fmla="*/ 0 w 1351380"/>
                  <a:gd name="connsiteY0" fmla="*/ 1632661 h 1723095"/>
                  <a:gd name="connsiteX1" fmla="*/ 519222 w 1351380"/>
                  <a:gd name="connsiteY1" fmla="*/ 1385988 h 1723095"/>
                  <a:gd name="connsiteX2" fmla="*/ 1007276 w 1351380"/>
                  <a:gd name="connsiteY2" fmla="*/ 1723095 h 1723095"/>
                  <a:gd name="connsiteX3" fmla="*/ 1351380 w 1351380"/>
                  <a:gd name="connsiteY3" fmla="*/ 705830 h 1723095"/>
                  <a:gd name="connsiteX4" fmla="*/ 835832 w 1351380"/>
                  <a:gd name="connsiteY4" fmla="*/ 0 h 1723095"/>
                  <a:gd name="connsiteX5" fmla="*/ 115311 w 1351380"/>
                  <a:gd name="connsiteY5" fmla="*/ 616252 h 1723095"/>
                  <a:gd name="connsiteX6" fmla="*/ 0 w 1351380"/>
                  <a:gd name="connsiteY6" fmla="*/ 1632661 h 172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380" h="1723095">
                    <a:moveTo>
                      <a:pt x="0" y="1632661"/>
                    </a:moveTo>
                    <a:lnTo>
                      <a:pt x="519222" y="1385988"/>
                    </a:lnTo>
                    <a:lnTo>
                      <a:pt x="1007276" y="1723095"/>
                    </a:lnTo>
                    <a:lnTo>
                      <a:pt x="1351380" y="705830"/>
                    </a:lnTo>
                    <a:lnTo>
                      <a:pt x="835832" y="0"/>
                    </a:lnTo>
                    <a:lnTo>
                      <a:pt x="115311" y="616252"/>
                    </a:lnTo>
                    <a:lnTo>
                      <a:pt x="0" y="1632661"/>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47" name="Text Box 10"/>
              <p:cNvSpPr txBox="1">
                <a:spLocks noChangeArrowheads="1"/>
              </p:cNvSpPr>
              <p:nvPr/>
            </p:nvSpPr>
            <p:spPr bwMode="auto">
              <a:xfrm rot="17744282">
                <a:off x="6423985" y="1471296"/>
                <a:ext cx="983494" cy="7581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 Refl.</a:t>
                </a:r>
                <a:endParaRPr kumimoji="0" lang="de-DE" altLang="de-DE" sz="100" i="0" u="none" strike="noStrike" cap="none" normalizeH="0" baseline="0" dirty="0">
                  <a:ln>
                    <a:noFill/>
                  </a:ln>
                  <a:solidFill>
                    <a:schemeClr val="tx1"/>
                  </a:solidFill>
                  <a:effectLst/>
                  <a:latin typeface="Arial" pitchFamily="34" charset="0"/>
                  <a:cs typeface="Arial" pitchFamily="34" charset="0"/>
                </a:endParaRPr>
              </a:p>
            </p:txBody>
          </p:sp>
        </p:grpSp>
        <p:grpSp>
          <p:nvGrpSpPr>
            <p:cNvPr id="42" name="Gruppieren 41"/>
            <p:cNvGrpSpPr/>
            <p:nvPr/>
          </p:nvGrpSpPr>
          <p:grpSpPr>
            <a:xfrm>
              <a:off x="4713546" y="2210718"/>
              <a:ext cx="2495837" cy="3698328"/>
              <a:chOff x="4713546" y="2210718"/>
              <a:chExt cx="2495837" cy="3698328"/>
            </a:xfrm>
          </p:grpSpPr>
          <p:sp>
            <p:nvSpPr>
              <p:cNvPr id="44" name="Freeform 3"/>
              <p:cNvSpPr>
                <a:spLocks/>
              </p:cNvSpPr>
              <p:nvPr/>
            </p:nvSpPr>
            <p:spPr bwMode="auto">
              <a:xfrm>
                <a:off x="4713546" y="2210718"/>
                <a:ext cx="2495837" cy="3698328"/>
              </a:xfrm>
              <a:custGeom>
                <a:avLst/>
                <a:gdLst>
                  <a:gd name="T0" fmla="*/ 2688687 w 3507552"/>
                  <a:gd name="T1" fmla="*/ 4323516 h 6038193"/>
                  <a:gd name="T2" fmla="*/ 2907051 w 3507552"/>
                  <a:gd name="T3" fmla="*/ 4773892 h 6038193"/>
                  <a:gd name="T4" fmla="*/ 3507552 w 3507552"/>
                  <a:gd name="T5" fmla="*/ 4678358 h 6038193"/>
                  <a:gd name="T6" fmla="*/ 212795 w 3507552"/>
                  <a:gd name="T7" fmla="*/ 4146331 h 6038193"/>
                  <a:gd name="T8" fmla="*/ 2230781 w 3507552"/>
                  <a:gd name="T9" fmla="*/ 141889 h 6038193"/>
                  <a:gd name="T10" fmla="*/ 2766808 w 3507552"/>
                  <a:gd name="T11" fmla="*/ 0 h 6038193"/>
                  <a:gd name="T12" fmla="*/ 3176712 w 3507552"/>
                  <a:gd name="T13" fmla="*/ 457200 h 6038193"/>
                  <a:gd name="T14" fmla="*/ 1079898 w 3507552"/>
                  <a:gd name="T15" fmla="*/ 3767958 h 6038193"/>
                  <a:gd name="T16" fmla="*/ 2688687 w 3507552"/>
                  <a:gd name="T17" fmla="*/ 4323516 h 6038193"/>
                  <a:gd name="connsiteX0" fmla="*/ 2544580 w 3312122"/>
                  <a:gd name="connsiteY0" fmla="*/ 4192128 h 5312932"/>
                  <a:gd name="connsiteX1" fmla="*/ 2711621 w 3312122"/>
                  <a:gd name="connsiteY1" fmla="*/ 4773892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4580 w 3312122"/>
                  <a:gd name="connsiteY0" fmla="*/ 4192128 h 5312932"/>
                  <a:gd name="connsiteX1" fmla="*/ 3096545 w 3312122"/>
                  <a:gd name="connsiteY1" fmla="*/ 4236395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1531 w 3180764"/>
                  <a:gd name="connsiteY0" fmla="*/ 4192128 h 4642871"/>
                  <a:gd name="connsiteX1" fmla="*/ 3093496 w 3180764"/>
                  <a:gd name="connsiteY1" fmla="*/ 4236395 h 4642871"/>
                  <a:gd name="connsiteX2" fmla="*/ 3180764 w 3180764"/>
                  <a:gd name="connsiteY2" fmla="*/ 3675029 h 4642871"/>
                  <a:gd name="connsiteX3" fmla="*/ 14316 w 3180764"/>
                  <a:gd name="connsiteY3" fmla="*/ 4146331 h 4642871"/>
                  <a:gd name="connsiteX4" fmla="*/ 2032302 w 3180764"/>
                  <a:gd name="connsiteY4" fmla="*/ 141889 h 4642871"/>
                  <a:gd name="connsiteX5" fmla="*/ 2568329 w 3180764"/>
                  <a:gd name="connsiteY5" fmla="*/ 0 h 4642871"/>
                  <a:gd name="connsiteX6" fmla="*/ 2978233 w 3180764"/>
                  <a:gd name="connsiteY6" fmla="*/ 457200 h 4642871"/>
                  <a:gd name="connsiteX7" fmla="*/ 881419 w 3180764"/>
                  <a:gd name="connsiteY7" fmla="*/ 3767958 h 4642871"/>
                  <a:gd name="connsiteX8" fmla="*/ 2541531 w 3180764"/>
                  <a:gd name="connsiteY8" fmla="*/ 4192128 h 4642871"/>
                  <a:gd name="connsiteX0" fmla="*/ 2541531 w 3299560"/>
                  <a:gd name="connsiteY0" fmla="*/ 4192128 h 4905639"/>
                  <a:gd name="connsiteX1" fmla="*/ 3093496 w 3299560"/>
                  <a:gd name="connsiteY1" fmla="*/ 4236395 h 4905639"/>
                  <a:gd name="connsiteX2" fmla="*/ 3180764 w 3299560"/>
                  <a:gd name="connsiteY2" fmla="*/ 3675029 h 4905639"/>
                  <a:gd name="connsiteX3" fmla="*/ 14316 w 3299560"/>
                  <a:gd name="connsiteY3" fmla="*/ 4146331 h 4905639"/>
                  <a:gd name="connsiteX4" fmla="*/ 2032302 w 3299560"/>
                  <a:gd name="connsiteY4" fmla="*/ 141889 h 4905639"/>
                  <a:gd name="connsiteX5" fmla="*/ 2568329 w 3299560"/>
                  <a:gd name="connsiteY5" fmla="*/ 0 h 4905639"/>
                  <a:gd name="connsiteX6" fmla="*/ 2978233 w 3299560"/>
                  <a:gd name="connsiteY6" fmla="*/ 457200 h 4905639"/>
                  <a:gd name="connsiteX7" fmla="*/ 881419 w 3299560"/>
                  <a:gd name="connsiteY7" fmla="*/ 3767958 h 4905639"/>
                  <a:gd name="connsiteX8" fmla="*/ 2541531 w 3299560"/>
                  <a:gd name="connsiteY8" fmla="*/ 4192128 h 4905639"/>
                  <a:gd name="connsiteX0" fmla="*/ 2532707 w 3288757"/>
                  <a:gd name="connsiteY0" fmla="*/ 4192128 h 5014456"/>
                  <a:gd name="connsiteX1" fmla="*/ 3084672 w 3288757"/>
                  <a:gd name="connsiteY1" fmla="*/ 4236395 h 5014456"/>
                  <a:gd name="connsiteX2" fmla="*/ 3171940 w 3288757"/>
                  <a:gd name="connsiteY2" fmla="*/ 3675029 h 5014456"/>
                  <a:gd name="connsiteX3" fmla="*/ 5492 w 3288757"/>
                  <a:gd name="connsiteY3" fmla="*/ 4146331 h 5014456"/>
                  <a:gd name="connsiteX4" fmla="*/ 2023478 w 3288757"/>
                  <a:gd name="connsiteY4" fmla="*/ 141889 h 5014456"/>
                  <a:gd name="connsiteX5" fmla="*/ 2559505 w 3288757"/>
                  <a:gd name="connsiteY5" fmla="*/ 0 h 5014456"/>
                  <a:gd name="connsiteX6" fmla="*/ 2969409 w 3288757"/>
                  <a:gd name="connsiteY6" fmla="*/ 457200 h 5014456"/>
                  <a:gd name="connsiteX7" fmla="*/ 872595 w 3288757"/>
                  <a:gd name="connsiteY7" fmla="*/ 3767958 h 5014456"/>
                  <a:gd name="connsiteX8" fmla="*/ 2532707 w 3288757"/>
                  <a:gd name="connsiteY8" fmla="*/ 4192128 h 5014456"/>
                  <a:gd name="connsiteX0" fmla="*/ 2532707 w 3288756"/>
                  <a:gd name="connsiteY0" fmla="*/ 4192128 h 5014455"/>
                  <a:gd name="connsiteX1" fmla="*/ 3084672 w 3288756"/>
                  <a:gd name="connsiteY1" fmla="*/ 4236395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10333 w 3288756"/>
                  <a:gd name="connsiteY1" fmla="*/ 4200563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68240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68240 h 5014455"/>
                  <a:gd name="connsiteX0" fmla="*/ 2540951 w 3273905"/>
                  <a:gd name="connsiteY0" fmla="*/ 4168240 h 4905638"/>
                  <a:gd name="connsiteX1" fmla="*/ 3144238 w 3273905"/>
                  <a:gd name="connsiteY1" fmla="*/ 4176674 h 4905638"/>
                  <a:gd name="connsiteX2" fmla="*/ 3154523 w 3273905"/>
                  <a:gd name="connsiteY2" fmla="*/ 3675029 h 4905638"/>
                  <a:gd name="connsiteX3" fmla="*/ 13736 w 3273905"/>
                  <a:gd name="connsiteY3" fmla="*/ 4146331 h 4905638"/>
                  <a:gd name="connsiteX4" fmla="*/ 2031722 w 3273905"/>
                  <a:gd name="connsiteY4" fmla="*/ 141889 h 4905638"/>
                  <a:gd name="connsiteX5" fmla="*/ 2567749 w 3273905"/>
                  <a:gd name="connsiteY5" fmla="*/ 0 h 4905638"/>
                  <a:gd name="connsiteX6" fmla="*/ 2977653 w 3273905"/>
                  <a:gd name="connsiteY6" fmla="*/ 457200 h 4905638"/>
                  <a:gd name="connsiteX7" fmla="*/ 880839 w 3273905"/>
                  <a:gd name="connsiteY7" fmla="*/ 3767958 h 4905638"/>
                  <a:gd name="connsiteX8" fmla="*/ 2540951 w 3273905"/>
                  <a:gd name="connsiteY8" fmla="*/ 4168240 h 4905638"/>
                  <a:gd name="connsiteX0" fmla="*/ 2540951 w 3528987"/>
                  <a:gd name="connsiteY0" fmla="*/ 4168240 h 4740330"/>
                  <a:gd name="connsiteX1" fmla="*/ 3144238 w 3528987"/>
                  <a:gd name="connsiteY1" fmla="*/ 4176674 h 4740330"/>
                  <a:gd name="connsiteX2" fmla="*/ 3154523 w 3528987"/>
                  <a:gd name="connsiteY2" fmla="*/ 3675029 h 4740330"/>
                  <a:gd name="connsiteX3" fmla="*/ 13736 w 3528987"/>
                  <a:gd name="connsiteY3" fmla="*/ 4146331 h 4740330"/>
                  <a:gd name="connsiteX4" fmla="*/ 2031722 w 3528987"/>
                  <a:gd name="connsiteY4" fmla="*/ 141889 h 4740330"/>
                  <a:gd name="connsiteX5" fmla="*/ 2567749 w 3528987"/>
                  <a:gd name="connsiteY5" fmla="*/ 0 h 4740330"/>
                  <a:gd name="connsiteX6" fmla="*/ 2977653 w 3528987"/>
                  <a:gd name="connsiteY6" fmla="*/ 457200 h 4740330"/>
                  <a:gd name="connsiteX7" fmla="*/ 880839 w 3528987"/>
                  <a:gd name="connsiteY7" fmla="*/ 3767958 h 4740330"/>
                  <a:gd name="connsiteX8" fmla="*/ 2540951 w 3528987"/>
                  <a:gd name="connsiteY8" fmla="*/ 4168240 h 4740330"/>
                  <a:gd name="connsiteX0" fmla="*/ 2540951 w 3528986"/>
                  <a:gd name="connsiteY0" fmla="*/ 4168240 h 4740330"/>
                  <a:gd name="connsiteX1" fmla="*/ 3144238 w 3528986"/>
                  <a:gd name="connsiteY1" fmla="*/ 4176674 h 4740330"/>
                  <a:gd name="connsiteX2" fmla="*/ 3154523 w 3528986"/>
                  <a:gd name="connsiteY2" fmla="*/ 3675029 h 4740330"/>
                  <a:gd name="connsiteX3" fmla="*/ 13736 w 3528986"/>
                  <a:gd name="connsiteY3" fmla="*/ 4146331 h 4740330"/>
                  <a:gd name="connsiteX4" fmla="*/ 2031722 w 3528986"/>
                  <a:gd name="connsiteY4" fmla="*/ 141889 h 4740330"/>
                  <a:gd name="connsiteX5" fmla="*/ 2567749 w 3528986"/>
                  <a:gd name="connsiteY5" fmla="*/ 0 h 4740330"/>
                  <a:gd name="connsiteX6" fmla="*/ 2977653 w 3528986"/>
                  <a:gd name="connsiteY6" fmla="*/ 457200 h 4740330"/>
                  <a:gd name="connsiteX7" fmla="*/ 880839 w 3528986"/>
                  <a:gd name="connsiteY7" fmla="*/ 3767958 h 4740330"/>
                  <a:gd name="connsiteX8" fmla="*/ 2540951 w 3528986"/>
                  <a:gd name="connsiteY8" fmla="*/ 4168240 h 4740330"/>
                  <a:gd name="connsiteX0" fmla="*/ 2529461 w 3510646"/>
                  <a:gd name="connsiteY0" fmla="*/ 4168240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1 w 3510646"/>
                  <a:gd name="connsiteY8" fmla="*/ 4168240 h 4943563"/>
                  <a:gd name="connsiteX0" fmla="*/ 2529462 w 3510646"/>
                  <a:gd name="connsiteY0" fmla="*/ 4156296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2 w 3510646"/>
                  <a:gd name="connsiteY8" fmla="*/ 4156296 h 4943563"/>
                  <a:gd name="connsiteX0" fmla="*/ 2542421 w 3591180"/>
                  <a:gd name="connsiteY0" fmla="*/ 4156296 h 4782347"/>
                  <a:gd name="connsiteX1" fmla="*/ 3145707 w 3591180"/>
                  <a:gd name="connsiteY1" fmla="*/ 4176674 h 4782347"/>
                  <a:gd name="connsiteX2" fmla="*/ 3220147 w 3591180"/>
                  <a:gd name="connsiteY2" fmla="*/ 3746695 h 4782347"/>
                  <a:gd name="connsiteX3" fmla="*/ 15205 w 3591180"/>
                  <a:gd name="connsiteY3" fmla="*/ 4146331 h 4782347"/>
                  <a:gd name="connsiteX4" fmla="*/ 2033191 w 3591180"/>
                  <a:gd name="connsiteY4" fmla="*/ 141889 h 4782347"/>
                  <a:gd name="connsiteX5" fmla="*/ 2569218 w 3591180"/>
                  <a:gd name="connsiteY5" fmla="*/ 0 h 4782347"/>
                  <a:gd name="connsiteX6" fmla="*/ 2979122 w 3591180"/>
                  <a:gd name="connsiteY6" fmla="*/ 457200 h 4782347"/>
                  <a:gd name="connsiteX7" fmla="*/ 882308 w 3591180"/>
                  <a:gd name="connsiteY7" fmla="*/ 3767958 h 4782347"/>
                  <a:gd name="connsiteX8" fmla="*/ 2542421 w 3591180"/>
                  <a:gd name="connsiteY8" fmla="*/ 4156296 h 4782347"/>
                  <a:gd name="connsiteX0" fmla="*/ 2542421 w 3591181"/>
                  <a:gd name="connsiteY0" fmla="*/ 4156296 h 4782346"/>
                  <a:gd name="connsiteX1" fmla="*/ 3132877 w 3591181"/>
                  <a:gd name="connsiteY1" fmla="*/ 4176675 h 4782346"/>
                  <a:gd name="connsiteX2" fmla="*/ 3220147 w 3591181"/>
                  <a:gd name="connsiteY2" fmla="*/ 3746695 h 4782346"/>
                  <a:gd name="connsiteX3" fmla="*/ 15205 w 3591181"/>
                  <a:gd name="connsiteY3" fmla="*/ 4146331 h 4782346"/>
                  <a:gd name="connsiteX4" fmla="*/ 2033191 w 3591181"/>
                  <a:gd name="connsiteY4" fmla="*/ 141889 h 4782346"/>
                  <a:gd name="connsiteX5" fmla="*/ 2569218 w 3591181"/>
                  <a:gd name="connsiteY5" fmla="*/ 0 h 4782346"/>
                  <a:gd name="connsiteX6" fmla="*/ 2979122 w 3591181"/>
                  <a:gd name="connsiteY6" fmla="*/ 457200 h 4782346"/>
                  <a:gd name="connsiteX7" fmla="*/ 882308 w 3591181"/>
                  <a:gd name="connsiteY7" fmla="*/ 3767958 h 4782346"/>
                  <a:gd name="connsiteX8" fmla="*/ 2542421 w 3591181"/>
                  <a:gd name="connsiteY8" fmla="*/ 4156296 h 4782346"/>
                  <a:gd name="connsiteX0" fmla="*/ 2542421 w 3591182"/>
                  <a:gd name="connsiteY0" fmla="*/ 4156296 h 4774805"/>
                  <a:gd name="connsiteX1" fmla="*/ 3132877 w 3591182"/>
                  <a:gd name="connsiteY1" fmla="*/ 4176675 h 4774805"/>
                  <a:gd name="connsiteX2" fmla="*/ 3220148 w 3591182"/>
                  <a:gd name="connsiteY2" fmla="*/ 3734004 h 4774805"/>
                  <a:gd name="connsiteX3" fmla="*/ 15205 w 3591182"/>
                  <a:gd name="connsiteY3" fmla="*/ 4146331 h 4774805"/>
                  <a:gd name="connsiteX4" fmla="*/ 2033191 w 3591182"/>
                  <a:gd name="connsiteY4" fmla="*/ 141889 h 4774805"/>
                  <a:gd name="connsiteX5" fmla="*/ 2569218 w 3591182"/>
                  <a:gd name="connsiteY5" fmla="*/ 0 h 4774805"/>
                  <a:gd name="connsiteX6" fmla="*/ 2979122 w 3591182"/>
                  <a:gd name="connsiteY6" fmla="*/ 457200 h 4774805"/>
                  <a:gd name="connsiteX7" fmla="*/ 882308 w 3591182"/>
                  <a:gd name="connsiteY7" fmla="*/ 3767958 h 4774805"/>
                  <a:gd name="connsiteX8" fmla="*/ 2542421 w 3591182"/>
                  <a:gd name="connsiteY8" fmla="*/ 4156296 h 4774805"/>
                  <a:gd name="connsiteX0" fmla="*/ 2542421 w 3591183"/>
                  <a:gd name="connsiteY0" fmla="*/ 4156296 h 4748752"/>
                  <a:gd name="connsiteX1" fmla="*/ 3132877 w 3591183"/>
                  <a:gd name="connsiteY1" fmla="*/ 4176675 h 4748752"/>
                  <a:gd name="connsiteX2" fmla="*/ 3220149 w 3591183"/>
                  <a:gd name="connsiteY2" fmla="*/ 3689587 h 4748752"/>
                  <a:gd name="connsiteX3" fmla="*/ 15205 w 3591183"/>
                  <a:gd name="connsiteY3" fmla="*/ 4146331 h 4748752"/>
                  <a:gd name="connsiteX4" fmla="*/ 2033191 w 3591183"/>
                  <a:gd name="connsiteY4" fmla="*/ 141889 h 4748752"/>
                  <a:gd name="connsiteX5" fmla="*/ 2569218 w 3591183"/>
                  <a:gd name="connsiteY5" fmla="*/ 0 h 4748752"/>
                  <a:gd name="connsiteX6" fmla="*/ 2979122 w 3591183"/>
                  <a:gd name="connsiteY6" fmla="*/ 457200 h 4748752"/>
                  <a:gd name="connsiteX7" fmla="*/ 882308 w 3591183"/>
                  <a:gd name="connsiteY7" fmla="*/ 3767958 h 4748752"/>
                  <a:gd name="connsiteX8" fmla="*/ 2542421 w 3591183"/>
                  <a:gd name="connsiteY8" fmla="*/ 4156296 h 4748752"/>
                  <a:gd name="connsiteX0" fmla="*/ 2542421 w 3591183"/>
                  <a:gd name="connsiteY0" fmla="*/ 4156296 h 4759853"/>
                  <a:gd name="connsiteX1" fmla="*/ 3132877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56296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30151 w 3572184"/>
                  <a:gd name="connsiteY0" fmla="*/ 4142759 h 4927571"/>
                  <a:gd name="connsiteX1" fmla="*/ 3113792 w 3572184"/>
                  <a:gd name="connsiteY1" fmla="*/ 4176675 h 4927571"/>
                  <a:gd name="connsiteX2" fmla="*/ 3207880 w 3572184"/>
                  <a:gd name="connsiteY2" fmla="*/ 3708624 h 4927571"/>
                  <a:gd name="connsiteX3" fmla="*/ 2935 w 3572184"/>
                  <a:gd name="connsiteY3" fmla="*/ 4146331 h 4927571"/>
                  <a:gd name="connsiteX4" fmla="*/ 2020921 w 3572184"/>
                  <a:gd name="connsiteY4" fmla="*/ 141889 h 4927571"/>
                  <a:gd name="connsiteX5" fmla="*/ 2556948 w 3572184"/>
                  <a:gd name="connsiteY5" fmla="*/ 0 h 4927571"/>
                  <a:gd name="connsiteX6" fmla="*/ 2966852 w 3572184"/>
                  <a:gd name="connsiteY6" fmla="*/ 457200 h 4927571"/>
                  <a:gd name="connsiteX7" fmla="*/ 870038 w 3572184"/>
                  <a:gd name="connsiteY7" fmla="*/ 3767958 h 4927571"/>
                  <a:gd name="connsiteX8" fmla="*/ 2530151 w 3572184"/>
                  <a:gd name="connsiteY8" fmla="*/ 4142759 h 492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2184" h="4927571">
                    <a:moveTo>
                      <a:pt x="2530151" y="4142759"/>
                    </a:moveTo>
                    <a:lnTo>
                      <a:pt x="3113792" y="4176675"/>
                    </a:lnTo>
                    <a:lnTo>
                      <a:pt x="3207880" y="3708624"/>
                    </a:lnTo>
                    <a:cubicBezTo>
                      <a:pt x="4912701" y="5331235"/>
                      <a:pt x="85284" y="5182729"/>
                      <a:pt x="2935" y="4146331"/>
                    </a:cubicBezTo>
                    <a:cubicBezTo>
                      <a:pt x="-79414" y="3109933"/>
                      <a:pt x="1595252" y="1198179"/>
                      <a:pt x="2020921" y="141889"/>
                    </a:cubicBezTo>
                    <a:lnTo>
                      <a:pt x="2556948" y="0"/>
                    </a:lnTo>
                    <a:lnTo>
                      <a:pt x="2966852" y="457200"/>
                    </a:lnTo>
                    <a:cubicBezTo>
                      <a:pt x="2746135" y="1277007"/>
                      <a:pt x="942822" y="3153698"/>
                      <a:pt x="870038" y="3767958"/>
                    </a:cubicBezTo>
                    <a:cubicBezTo>
                      <a:pt x="797255" y="4382218"/>
                      <a:pt x="2730906" y="4369903"/>
                      <a:pt x="2530151" y="4142759"/>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45" name="Text Box 8"/>
              <p:cNvSpPr txBox="1">
                <a:spLocks noChangeArrowheads="1"/>
              </p:cNvSpPr>
              <p:nvPr/>
            </p:nvSpPr>
            <p:spPr bwMode="auto">
              <a:xfrm rot="18039432">
                <a:off x="4710300" y="3448271"/>
                <a:ext cx="2232886" cy="64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Projektphase</a:t>
                </a:r>
                <a:endParaRPr kumimoji="0" lang="de-DE" altLang="de-DE" sz="800" i="0" u="none" strike="noStrike" cap="none" normalizeH="0" baseline="0" dirty="0">
                  <a:ln>
                    <a:noFill/>
                  </a:ln>
                  <a:solidFill>
                    <a:schemeClr val="tx1"/>
                  </a:solidFill>
                  <a:effectLst/>
                  <a:latin typeface="Arial" pitchFamily="34" charset="0"/>
                  <a:cs typeface="Arial" pitchFamily="34" charset="0"/>
                </a:endParaRPr>
              </a:p>
            </p:txBody>
          </p:sp>
        </p:grpSp>
        <p:sp>
          <p:nvSpPr>
            <p:cNvPr id="43" name="Ellipse 42"/>
            <p:cNvSpPr/>
            <p:nvPr/>
          </p:nvSpPr>
          <p:spPr>
            <a:xfrm>
              <a:off x="6585442" y="5057089"/>
              <a:ext cx="466905" cy="46690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
            </a:p>
          </p:txBody>
        </p:sp>
      </p:grpSp>
      <p:sp>
        <p:nvSpPr>
          <p:cNvPr id="70" name="Rechteck 69"/>
          <p:cNvSpPr/>
          <p:nvPr/>
        </p:nvSpPr>
        <p:spPr>
          <a:xfrm>
            <a:off x="222934" y="1798370"/>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8x</a:t>
            </a:r>
          </a:p>
          <a:p>
            <a:pPr algn="ctr"/>
            <a:r>
              <a:rPr lang="de-DE" dirty="0"/>
              <a:t>(Raum knapp)</a:t>
            </a:r>
          </a:p>
        </p:txBody>
      </p:sp>
      <p:sp>
        <p:nvSpPr>
          <p:cNvPr id="66" name="Rechteck 65"/>
          <p:cNvSpPr/>
          <p:nvPr/>
        </p:nvSpPr>
        <p:spPr>
          <a:xfrm>
            <a:off x="4675707" y="1877328"/>
            <a:ext cx="1299790" cy="594683"/>
          </a:xfrm>
          <a:prstGeom prst="rect">
            <a:avLst/>
          </a:prstGeom>
          <a:solidFill>
            <a:srgbClr val="0070C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Hebel-gesetz</a:t>
            </a:r>
          </a:p>
        </p:txBody>
      </p:sp>
      <p:sp>
        <p:nvSpPr>
          <p:cNvPr id="67" name="Rechteck 66"/>
          <p:cNvSpPr/>
          <p:nvPr/>
        </p:nvSpPr>
        <p:spPr>
          <a:xfrm>
            <a:off x="6170814" y="1876041"/>
            <a:ext cx="1299790" cy="594683"/>
          </a:xfrm>
          <a:prstGeom prst="rect">
            <a:avLst/>
          </a:prstGeom>
          <a:solidFill>
            <a:srgbClr val="0070C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Getriebe 1</a:t>
            </a:r>
          </a:p>
        </p:txBody>
      </p:sp>
      <p:sp>
        <p:nvSpPr>
          <p:cNvPr id="68" name="Rechteck 67"/>
          <p:cNvSpPr/>
          <p:nvPr/>
        </p:nvSpPr>
        <p:spPr>
          <a:xfrm>
            <a:off x="6987103" y="1179801"/>
            <a:ext cx="1323230" cy="594683"/>
          </a:xfrm>
          <a:prstGeom prst="rect">
            <a:avLst/>
          </a:prstGeom>
          <a:solidFill>
            <a:srgbClr val="0070C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Schaltung 1</a:t>
            </a:r>
          </a:p>
        </p:txBody>
      </p:sp>
      <p:sp>
        <p:nvSpPr>
          <p:cNvPr id="69" name="Rechteck 68"/>
          <p:cNvSpPr/>
          <p:nvPr/>
        </p:nvSpPr>
        <p:spPr>
          <a:xfrm>
            <a:off x="211398" y="6146137"/>
            <a:ext cx="1327934" cy="594683"/>
          </a:xfrm>
          <a:prstGeom prst="rect">
            <a:avLst/>
          </a:prstGeom>
          <a:solidFill>
            <a:srgbClr val="0070C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µC 1</a:t>
            </a:r>
          </a:p>
        </p:txBody>
      </p:sp>
      <p:sp>
        <p:nvSpPr>
          <p:cNvPr id="73" name="Rechteck 72"/>
          <p:cNvSpPr/>
          <p:nvPr/>
        </p:nvSpPr>
        <p:spPr>
          <a:xfrm>
            <a:off x="6456759" y="423971"/>
            <a:ext cx="1299790" cy="594683"/>
          </a:xfrm>
          <a:prstGeom prst="rect">
            <a:avLst/>
          </a:prstGeom>
          <a:solidFill>
            <a:srgbClr val="0070C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Statik 1</a:t>
            </a:r>
          </a:p>
        </p:txBody>
      </p:sp>
      <p:sp>
        <p:nvSpPr>
          <p:cNvPr id="74" name="Rechteck 73"/>
          <p:cNvSpPr/>
          <p:nvPr/>
        </p:nvSpPr>
        <p:spPr>
          <a:xfrm>
            <a:off x="3229287" y="1555603"/>
            <a:ext cx="1314204" cy="594683"/>
          </a:xfrm>
          <a:prstGeom prst="rect">
            <a:avLst/>
          </a:prstGeom>
          <a:solidFill>
            <a:srgbClr val="0070C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Löten 1</a:t>
            </a:r>
          </a:p>
        </p:txBody>
      </p:sp>
      <p:sp>
        <p:nvSpPr>
          <p:cNvPr id="75" name="Rechteck 74"/>
          <p:cNvSpPr/>
          <p:nvPr/>
        </p:nvSpPr>
        <p:spPr>
          <a:xfrm>
            <a:off x="6348928" y="5053769"/>
            <a:ext cx="1299790" cy="594683"/>
          </a:xfrm>
          <a:prstGeom prst="rect">
            <a:avLst/>
          </a:prstGeom>
          <a:solidFill>
            <a:srgbClr val="0070C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Getriebe 2</a:t>
            </a:r>
          </a:p>
        </p:txBody>
      </p:sp>
      <p:sp>
        <p:nvSpPr>
          <p:cNvPr id="76" name="Rechteck 75"/>
          <p:cNvSpPr/>
          <p:nvPr/>
        </p:nvSpPr>
        <p:spPr>
          <a:xfrm>
            <a:off x="3385176" y="3762569"/>
            <a:ext cx="1299792" cy="594683"/>
          </a:xfrm>
          <a:prstGeom prst="rect">
            <a:avLst/>
          </a:prstGeom>
          <a:solidFill>
            <a:schemeClr val="accent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Tabellen-kalkulation</a:t>
            </a:r>
          </a:p>
        </p:txBody>
      </p:sp>
      <p:sp>
        <p:nvSpPr>
          <p:cNvPr id="77" name="Rechteck 76"/>
          <p:cNvSpPr/>
          <p:nvPr/>
        </p:nvSpPr>
        <p:spPr>
          <a:xfrm>
            <a:off x="3366662" y="2947739"/>
            <a:ext cx="1308486" cy="594683"/>
          </a:xfrm>
          <a:prstGeom prst="rect">
            <a:avLst/>
          </a:prstGeom>
          <a:solidFill>
            <a:schemeClr val="accent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Forschen 1</a:t>
            </a:r>
          </a:p>
        </p:txBody>
      </p:sp>
      <p:sp>
        <p:nvSpPr>
          <p:cNvPr id="78" name="Rechteck 77"/>
          <p:cNvSpPr/>
          <p:nvPr/>
        </p:nvSpPr>
        <p:spPr>
          <a:xfrm>
            <a:off x="3414728" y="833177"/>
            <a:ext cx="1314204" cy="594683"/>
          </a:xfrm>
          <a:prstGeom prst="rect">
            <a:avLst/>
          </a:prstGeom>
          <a:solidFill>
            <a:srgbClr val="0070C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Multimeter 1</a:t>
            </a:r>
          </a:p>
        </p:txBody>
      </p:sp>
      <p:sp>
        <p:nvSpPr>
          <p:cNvPr id="53" name="Rechteck 52"/>
          <p:cNvSpPr/>
          <p:nvPr/>
        </p:nvSpPr>
        <p:spPr>
          <a:xfrm>
            <a:off x="4871023" y="432475"/>
            <a:ext cx="1299791" cy="594683"/>
          </a:xfrm>
          <a:prstGeom prst="rect">
            <a:avLst/>
          </a:prstGeom>
          <a:solidFill>
            <a:srgbClr val="0070C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Technisches Zeichnen 1</a:t>
            </a:r>
          </a:p>
        </p:txBody>
      </p:sp>
      <p:sp>
        <p:nvSpPr>
          <p:cNvPr id="54" name="Rechteck 53"/>
          <p:cNvSpPr/>
          <p:nvPr/>
        </p:nvSpPr>
        <p:spPr>
          <a:xfrm>
            <a:off x="211398" y="1798370"/>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8y</a:t>
            </a:r>
          </a:p>
        </p:txBody>
      </p:sp>
      <p:sp>
        <p:nvSpPr>
          <p:cNvPr id="55" name="Rechteck 54"/>
          <p:cNvSpPr/>
          <p:nvPr/>
        </p:nvSpPr>
        <p:spPr>
          <a:xfrm>
            <a:off x="211398" y="2613379"/>
            <a:ext cx="2190016" cy="27100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sp>
        <p:nvSpPr>
          <p:cNvPr id="61" name="Rechteck 60"/>
          <p:cNvSpPr/>
          <p:nvPr/>
        </p:nvSpPr>
        <p:spPr>
          <a:xfrm>
            <a:off x="211398" y="1806387"/>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8y</a:t>
            </a:r>
          </a:p>
          <a:p>
            <a:pPr algn="ctr"/>
            <a:r>
              <a:rPr lang="de-DE" dirty="0"/>
              <a:t>(kreativ)</a:t>
            </a:r>
          </a:p>
        </p:txBody>
      </p:sp>
      <p:sp>
        <p:nvSpPr>
          <p:cNvPr id="52" name="Rechteck 51"/>
          <p:cNvSpPr/>
          <p:nvPr/>
        </p:nvSpPr>
        <p:spPr>
          <a:xfrm>
            <a:off x="214972" y="1804327"/>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8z</a:t>
            </a:r>
          </a:p>
        </p:txBody>
      </p:sp>
      <p:sp>
        <p:nvSpPr>
          <p:cNvPr id="56" name="Rechteck 55"/>
          <p:cNvSpPr/>
          <p:nvPr/>
        </p:nvSpPr>
        <p:spPr>
          <a:xfrm>
            <a:off x="214972" y="2619336"/>
            <a:ext cx="2190016" cy="27100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sp>
        <p:nvSpPr>
          <p:cNvPr id="57" name="Rechteck 56"/>
          <p:cNvSpPr/>
          <p:nvPr/>
        </p:nvSpPr>
        <p:spPr>
          <a:xfrm>
            <a:off x="4871023" y="1192380"/>
            <a:ext cx="1920240" cy="5225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Kran</a:t>
            </a:r>
          </a:p>
        </p:txBody>
      </p:sp>
      <p:sp>
        <p:nvSpPr>
          <p:cNvPr id="62" name="Rechteck 61"/>
          <p:cNvSpPr/>
          <p:nvPr/>
        </p:nvSpPr>
        <p:spPr>
          <a:xfrm>
            <a:off x="4871023" y="3426825"/>
            <a:ext cx="1920240" cy="522514"/>
          </a:xfrm>
          <a:prstGeom prst="rect">
            <a:avLst/>
          </a:prstGeom>
          <a:gradFill>
            <a:gsLst>
              <a:gs pos="0">
                <a:schemeClr val="accent3"/>
              </a:gs>
              <a:gs pos="29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Lärm</a:t>
            </a:r>
          </a:p>
        </p:txBody>
      </p:sp>
      <p:sp>
        <p:nvSpPr>
          <p:cNvPr id="63" name="Rechteck 62"/>
          <p:cNvSpPr/>
          <p:nvPr/>
        </p:nvSpPr>
        <p:spPr>
          <a:xfrm>
            <a:off x="4863026" y="5787398"/>
            <a:ext cx="1920240" cy="522514"/>
          </a:xfrm>
          <a:prstGeom prst="rect">
            <a:avLst/>
          </a:prstGeom>
          <a:gradFill>
            <a:gsLst>
              <a:gs pos="97000">
                <a:schemeClr val="accent3"/>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Fahrzeug</a:t>
            </a:r>
          </a:p>
        </p:txBody>
      </p:sp>
      <p:sp>
        <p:nvSpPr>
          <p:cNvPr id="64" name="Rechteck 63"/>
          <p:cNvSpPr/>
          <p:nvPr/>
        </p:nvSpPr>
        <p:spPr>
          <a:xfrm>
            <a:off x="214972" y="1812344"/>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8d</a:t>
            </a:r>
          </a:p>
        </p:txBody>
      </p:sp>
    </p:spTree>
    <p:extLst>
      <p:ext uri="{BB962C8B-B14F-4D97-AF65-F5344CB8AC3E}">
        <p14:creationId xmlns:p14="http://schemas.microsoft.com/office/powerpoint/2010/main" val="124730702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 name="Rechteck 69"/>
          <p:cNvSpPr/>
          <p:nvPr/>
        </p:nvSpPr>
        <p:spPr>
          <a:xfrm>
            <a:off x="222934" y="1798370"/>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8x</a:t>
            </a:r>
          </a:p>
          <a:p>
            <a:pPr algn="ctr"/>
            <a:r>
              <a:rPr lang="de-DE" dirty="0"/>
              <a:t>(Raum knapp)</a:t>
            </a:r>
          </a:p>
        </p:txBody>
      </p:sp>
      <p:sp>
        <p:nvSpPr>
          <p:cNvPr id="5" name="Rechteck 4"/>
          <p:cNvSpPr/>
          <p:nvPr/>
        </p:nvSpPr>
        <p:spPr>
          <a:xfrm>
            <a:off x="222934" y="2605362"/>
            <a:ext cx="2190016" cy="27100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grpSp>
        <p:nvGrpSpPr>
          <p:cNvPr id="29" name="Gruppieren 28"/>
          <p:cNvGrpSpPr/>
          <p:nvPr/>
        </p:nvGrpSpPr>
        <p:grpSpPr>
          <a:xfrm>
            <a:off x="9840162" y="708975"/>
            <a:ext cx="2848204" cy="2400018"/>
            <a:chOff x="6302708" y="490115"/>
            <a:chExt cx="2226056" cy="1875769"/>
          </a:xfrm>
        </p:grpSpPr>
        <p:sp>
          <p:nvSpPr>
            <p:cNvPr id="30" name="Richtungspfeil 11"/>
            <p:cNvSpPr/>
            <p:nvPr/>
          </p:nvSpPr>
          <p:spPr>
            <a:xfrm rot="16777811">
              <a:off x="5735598" y="1057225"/>
              <a:ext cx="1572381" cy="438162"/>
            </a:xfrm>
            <a:prstGeom prst="homePlate">
              <a:avLst>
                <a:gd name="adj" fmla="val 6463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31" name="Richtungspfeil 12"/>
            <p:cNvSpPr/>
            <p:nvPr/>
          </p:nvSpPr>
          <p:spPr>
            <a:xfrm rot="16777811">
              <a:off x="6328162" y="1157769"/>
              <a:ext cx="1572380" cy="438162"/>
            </a:xfrm>
            <a:prstGeom prst="homePlate">
              <a:avLst>
                <a:gd name="adj" fmla="val 64634"/>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dirty="0"/>
            </a:p>
          </p:txBody>
        </p:sp>
        <p:sp>
          <p:nvSpPr>
            <p:cNvPr id="32" name="Richtungspfeil 13"/>
            <p:cNvSpPr/>
            <p:nvPr/>
          </p:nvSpPr>
          <p:spPr>
            <a:xfrm rot="16777811">
              <a:off x="6928011" y="1262622"/>
              <a:ext cx="1572381" cy="438162"/>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33" name="Richtungspfeil 43"/>
            <p:cNvSpPr/>
            <p:nvPr/>
          </p:nvSpPr>
          <p:spPr>
            <a:xfrm rot="16777811">
              <a:off x="7525006" y="1362126"/>
              <a:ext cx="1569353" cy="438163"/>
            </a:xfrm>
            <a:prstGeom prst="homePlate">
              <a:avLst>
                <a:gd name="adj" fmla="val 64634"/>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34" name="Textfeld 33"/>
            <p:cNvSpPr txBox="1"/>
            <p:nvPr/>
          </p:nvSpPr>
          <p:spPr>
            <a:xfrm rot="16777811">
              <a:off x="6623151" y="1353925"/>
              <a:ext cx="954622" cy="288657"/>
            </a:xfrm>
            <a:prstGeom prst="rect">
              <a:avLst/>
            </a:prstGeom>
            <a:noFill/>
            <a:ln>
              <a:noFill/>
            </a:ln>
          </p:spPr>
          <p:txBody>
            <a:bodyPr wrap="none" rtlCol="0">
              <a:spAutoFit/>
            </a:bodyPr>
            <a:lstStyle/>
            <a:p>
              <a:r>
                <a:rPr lang="de-DE" b="1" dirty="0">
                  <a:solidFill>
                    <a:schemeClr val="bg1"/>
                  </a:solidFill>
                </a:rPr>
                <a:t>Entwickeln</a:t>
              </a:r>
            </a:p>
          </p:txBody>
        </p:sp>
        <p:sp>
          <p:nvSpPr>
            <p:cNvPr id="35" name="Textfeld 34"/>
            <p:cNvSpPr txBox="1"/>
            <p:nvPr/>
          </p:nvSpPr>
          <p:spPr>
            <a:xfrm rot="16777811">
              <a:off x="6094431" y="1252172"/>
              <a:ext cx="812699" cy="288657"/>
            </a:xfrm>
            <a:prstGeom prst="rect">
              <a:avLst/>
            </a:prstGeom>
            <a:noFill/>
            <a:ln>
              <a:noFill/>
            </a:ln>
          </p:spPr>
          <p:txBody>
            <a:bodyPr wrap="none" rtlCol="0">
              <a:spAutoFit/>
            </a:bodyPr>
            <a:lstStyle/>
            <a:p>
              <a:r>
                <a:rPr lang="de-DE" b="1" dirty="0">
                  <a:solidFill>
                    <a:schemeClr val="bg1"/>
                  </a:solidFill>
                </a:rPr>
                <a:t>Forschen</a:t>
              </a:r>
            </a:p>
          </p:txBody>
        </p:sp>
        <p:sp>
          <p:nvSpPr>
            <p:cNvPr id="36" name="Textfeld 35"/>
            <p:cNvSpPr txBox="1"/>
            <p:nvPr/>
          </p:nvSpPr>
          <p:spPr>
            <a:xfrm rot="16777811">
              <a:off x="7152944" y="1455914"/>
              <a:ext cx="1097146" cy="288657"/>
            </a:xfrm>
            <a:prstGeom prst="rect">
              <a:avLst/>
            </a:prstGeom>
            <a:noFill/>
            <a:ln>
              <a:noFill/>
            </a:ln>
          </p:spPr>
          <p:txBody>
            <a:bodyPr wrap="none" rtlCol="0">
              <a:spAutoFit/>
            </a:bodyPr>
            <a:lstStyle/>
            <a:p>
              <a:r>
                <a:rPr lang="de-DE" b="1" dirty="0">
                  <a:solidFill>
                    <a:schemeClr val="bg1"/>
                  </a:solidFill>
                </a:rPr>
                <a:t>Organisation</a:t>
              </a:r>
            </a:p>
          </p:txBody>
        </p:sp>
        <p:sp>
          <p:nvSpPr>
            <p:cNvPr id="37" name="Textfeld 36"/>
            <p:cNvSpPr txBox="1"/>
            <p:nvPr/>
          </p:nvSpPr>
          <p:spPr>
            <a:xfrm rot="16777811">
              <a:off x="7795692" y="1544420"/>
              <a:ext cx="998872" cy="288657"/>
            </a:xfrm>
            <a:prstGeom prst="rect">
              <a:avLst/>
            </a:prstGeom>
            <a:noFill/>
            <a:ln>
              <a:noFill/>
            </a:ln>
          </p:spPr>
          <p:txBody>
            <a:bodyPr wrap="none" rtlCol="0">
              <a:spAutoFit/>
            </a:bodyPr>
            <a:lstStyle/>
            <a:p>
              <a:r>
                <a:rPr lang="de-DE" b="1" dirty="0">
                  <a:solidFill>
                    <a:schemeClr val="bg1"/>
                  </a:solidFill>
                </a:rPr>
                <a:t>Mündigkeit</a:t>
              </a:r>
            </a:p>
          </p:txBody>
        </p:sp>
      </p:grpSp>
      <p:grpSp>
        <p:nvGrpSpPr>
          <p:cNvPr id="38" name="Gruppieren 37"/>
          <p:cNvGrpSpPr/>
          <p:nvPr/>
        </p:nvGrpSpPr>
        <p:grpSpPr>
          <a:xfrm>
            <a:off x="-2886890" y="2478086"/>
            <a:ext cx="2283024" cy="2078113"/>
            <a:chOff x="1441569" y="951329"/>
            <a:chExt cx="5853235" cy="5327883"/>
          </a:xfrm>
        </p:grpSpPr>
        <p:grpSp>
          <p:nvGrpSpPr>
            <p:cNvPr id="39" name="Gruppieren 38"/>
            <p:cNvGrpSpPr/>
            <p:nvPr/>
          </p:nvGrpSpPr>
          <p:grpSpPr>
            <a:xfrm>
              <a:off x="1441569" y="5088279"/>
              <a:ext cx="990631" cy="1190933"/>
              <a:chOff x="1441569" y="5088279"/>
              <a:chExt cx="990631" cy="1190933"/>
            </a:xfrm>
          </p:grpSpPr>
          <p:sp>
            <p:nvSpPr>
              <p:cNvPr id="50" name="Freeform 4"/>
              <p:cNvSpPr>
                <a:spLocks/>
              </p:cNvSpPr>
              <p:nvPr/>
            </p:nvSpPr>
            <p:spPr bwMode="auto">
              <a:xfrm>
                <a:off x="1441569" y="5088279"/>
                <a:ext cx="970013" cy="1190933"/>
              </a:xfrm>
              <a:custGeom>
                <a:avLst/>
                <a:gdLst>
                  <a:gd name="T0" fmla="*/ 0 w 1185797"/>
                  <a:gd name="T1" fmla="*/ 1182414 h 1418897"/>
                  <a:gd name="T2" fmla="*/ 299544 w 1185797"/>
                  <a:gd name="T3" fmla="*/ 189186 h 1418897"/>
                  <a:gd name="T4" fmla="*/ 914400 w 1185797"/>
                  <a:gd name="T5" fmla="*/ 0 h 1418897"/>
                  <a:gd name="T6" fmla="*/ 1185797 w 1185797"/>
                  <a:gd name="T7" fmla="*/ 406813 h 1418897"/>
                  <a:gd name="T8" fmla="*/ 1008993 w 1185797"/>
                  <a:gd name="T9" fmla="*/ 1418897 h 1418897"/>
                  <a:gd name="T10" fmla="*/ 0 w 1185797"/>
                  <a:gd name="T11" fmla="*/ 1182414 h 1418897"/>
                  <a:gd name="connsiteX0" fmla="*/ 0 w 1357180"/>
                  <a:gd name="connsiteY0" fmla="*/ 1153407 h 1418897"/>
                  <a:gd name="connsiteX1" fmla="*/ 470927 w 1357180"/>
                  <a:gd name="connsiteY1" fmla="*/ 189186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153407 h 1418897"/>
                  <a:gd name="connsiteX1" fmla="*/ 564408 w 1357180"/>
                  <a:gd name="connsiteY1" fmla="*/ 73154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269438 h 1534928"/>
                  <a:gd name="connsiteX1" fmla="*/ 564408 w 1357180"/>
                  <a:gd name="connsiteY1" fmla="*/ 189185 h 1534928"/>
                  <a:gd name="connsiteX2" fmla="*/ 1210426 w 1357180"/>
                  <a:gd name="connsiteY2" fmla="*/ 0 h 1534928"/>
                  <a:gd name="connsiteX3" fmla="*/ 1357180 w 1357180"/>
                  <a:gd name="connsiteY3" fmla="*/ 522844 h 1534928"/>
                  <a:gd name="connsiteX4" fmla="*/ 1180376 w 1357180"/>
                  <a:gd name="connsiteY4" fmla="*/ 1534928 h 1534928"/>
                  <a:gd name="connsiteX5" fmla="*/ 0 w 1357180"/>
                  <a:gd name="connsiteY5" fmla="*/ 1269438 h 1534928"/>
                  <a:gd name="connsiteX0" fmla="*/ 0 w 1388340"/>
                  <a:gd name="connsiteY0" fmla="*/ 1269438 h 1534928"/>
                  <a:gd name="connsiteX1" fmla="*/ 564408 w 1388340"/>
                  <a:gd name="connsiteY1" fmla="*/ 189185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269438 h 1534928"/>
                  <a:gd name="connsiteX1" fmla="*/ 564408 w 1388340"/>
                  <a:gd name="connsiteY1" fmla="*/ 137341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321282 h 1586772"/>
                  <a:gd name="connsiteX1" fmla="*/ 564408 w 1388340"/>
                  <a:gd name="connsiteY1" fmla="*/ 189185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44875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25342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8340" h="1586772">
                    <a:moveTo>
                      <a:pt x="0" y="1321282"/>
                    </a:moveTo>
                    <a:lnTo>
                      <a:pt x="525342" y="189186"/>
                    </a:lnTo>
                    <a:lnTo>
                      <a:pt x="1210426" y="0"/>
                    </a:lnTo>
                    <a:lnTo>
                      <a:pt x="1388340" y="458657"/>
                    </a:lnTo>
                    <a:lnTo>
                      <a:pt x="1180376" y="1586772"/>
                    </a:lnTo>
                    <a:lnTo>
                      <a:pt x="0" y="1321282"/>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51" name="Text Box 6"/>
              <p:cNvSpPr txBox="1">
                <a:spLocks noChangeArrowheads="1"/>
              </p:cNvSpPr>
              <p:nvPr/>
            </p:nvSpPr>
            <p:spPr bwMode="auto">
              <a:xfrm rot="17282728">
                <a:off x="1613265" y="5336329"/>
                <a:ext cx="771943" cy="8659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Aus-blick</a:t>
                </a:r>
                <a:endParaRPr kumimoji="0" lang="de-DE" altLang="de-DE" sz="800" i="0" u="none" strike="noStrike" cap="none" normalizeH="0" baseline="0" dirty="0">
                  <a:ln>
                    <a:noFill/>
                  </a:ln>
                  <a:solidFill>
                    <a:schemeClr val="tx1"/>
                  </a:solidFill>
                  <a:effectLst/>
                  <a:latin typeface="Arial" pitchFamily="34" charset="0"/>
                  <a:cs typeface="Arial" pitchFamily="34" charset="0"/>
                </a:endParaRPr>
              </a:p>
            </p:txBody>
          </p:sp>
        </p:grpSp>
        <p:grpSp>
          <p:nvGrpSpPr>
            <p:cNvPr id="40" name="Gruppieren 39"/>
            <p:cNvGrpSpPr/>
            <p:nvPr/>
          </p:nvGrpSpPr>
          <p:grpSpPr>
            <a:xfrm>
              <a:off x="1814661" y="4310015"/>
              <a:ext cx="5114346" cy="1069918"/>
              <a:chOff x="1814661" y="4310015"/>
              <a:chExt cx="5114346" cy="1069918"/>
            </a:xfrm>
          </p:grpSpPr>
          <p:sp>
            <p:nvSpPr>
              <p:cNvPr id="48" name="Freeform 5"/>
              <p:cNvSpPr>
                <a:spLocks/>
              </p:cNvSpPr>
              <p:nvPr/>
            </p:nvSpPr>
            <p:spPr bwMode="auto">
              <a:xfrm>
                <a:off x="1814661" y="4310015"/>
                <a:ext cx="5114346" cy="1069918"/>
              </a:xfrm>
              <a:custGeom>
                <a:avLst/>
                <a:gdLst>
                  <a:gd name="T0" fmla="*/ 0 w 7570979"/>
                  <a:gd name="T1" fmla="*/ 1734207 h 2301765"/>
                  <a:gd name="T2" fmla="*/ 725214 w 7570979"/>
                  <a:gd name="T3" fmla="*/ 1497724 h 2301765"/>
                  <a:gd name="T4" fmla="*/ 882869 w 7570979"/>
                  <a:gd name="T5" fmla="*/ 1970689 h 2301765"/>
                  <a:gd name="T6" fmla="*/ 6385035 w 7570979"/>
                  <a:gd name="T7" fmla="*/ 1891862 h 2301765"/>
                  <a:gd name="T8" fmla="*/ 6653049 w 7570979"/>
                  <a:gd name="T9" fmla="*/ 2301765 h 2301765"/>
                  <a:gd name="T10" fmla="*/ 7236373 w 7570979"/>
                  <a:gd name="T11" fmla="*/ 2081048 h 2301765"/>
                  <a:gd name="T12" fmla="*/ 0 w 7570979"/>
                  <a:gd name="T13" fmla="*/ 1734207 h 2301765"/>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653049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65480 w 7605494"/>
                  <a:gd name="connsiteY3" fmla="*/ 1345967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81061 w 7605494"/>
                  <a:gd name="connsiteY3" fmla="*/ 1476501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886405"/>
                  <a:gd name="connsiteX1" fmla="*/ 725214 w 7605494"/>
                  <a:gd name="connsiteY1" fmla="*/ 937325 h 1886405"/>
                  <a:gd name="connsiteX2" fmla="*/ 882869 w 7605494"/>
                  <a:gd name="connsiteY2" fmla="*/ 1410290 h 1886405"/>
                  <a:gd name="connsiteX3" fmla="*/ 6681061 w 7605494"/>
                  <a:gd name="connsiteY3" fmla="*/ 1476501 h 1886405"/>
                  <a:gd name="connsiteX4" fmla="*/ 6902335 w 7605494"/>
                  <a:gd name="connsiteY4" fmla="*/ 1886405 h 1886405"/>
                  <a:gd name="connsiteX5" fmla="*/ 7594719 w 7605494"/>
                  <a:gd name="connsiteY5" fmla="*/ 1520648 h 1886405"/>
                  <a:gd name="connsiteX6" fmla="*/ 0 w 7605494"/>
                  <a:gd name="connsiteY6" fmla="*/ 1173808 h 1886405"/>
                  <a:gd name="connsiteX0" fmla="*/ 0 w 7527702"/>
                  <a:gd name="connsiteY0" fmla="*/ 1083314 h 1795911"/>
                  <a:gd name="connsiteX1" fmla="*/ 725214 w 7527702"/>
                  <a:gd name="connsiteY1" fmla="*/ 846831 h 1795911"/>
                  <a:gd name="connsiteX2" fmla="*/ 882869 w 7527702"/>
                  <a:gd name="connsiteY2" fmla="*/ 1319796 h 1795911"/>
                  <a:gd name="connsiteX3" fmla="*/ 6681061 w 7527702"/>
                  <a:gd name="connsiteY3" fmla="*/ 1386007 h 1795911"/>
                  <a:gd name="connsiteX4" fmla="*/ 6902335 w 7527702"/>
                  <a:gd name="connsiteY4" fmla="*/ 1795911 h 1795911"/>
                  <a:gd name="connsiteX5" fmla="*/ 7516819 w 7527702"/>
                  <a:gd name="connsiteY5" fmla="*/ 1647712 h 1795911"/>
                  <a:gd name="connsiteX6" fmla="*/ 0 w 7527702"/>
                  <a:gd name="connsiteY6" fmla="*/ 1083314 h 1795911"/>
                  <a:gd name="connsiteX0" fmla="*/ 0 w 7527703"/>
                  <a:gd name="connsiteY0" fmla="*/ 1083314 h 1795911"/>
                  <a:gd name="connsiteX1" fmla="*/ 725214 w 7527703"/>
                  <a:gd name="connsiteY1" fmla="*/ 846831 h 1795911"/>
                  <a:gd name="connsiteX2" fmla="*/ 882869 w 7527703"/>
                  <a:gd name="connsiteY2" fmla="*/ 1319796 h 1795911"/>
                  <a:gd name="connsiteX3" fmla="*/ 6681062 w 7527703"/>
                  <a:gd name="connsiteY3" fmla="*/ 1386007 h 1795911"/>
                  <a:gd name="connsiteX4" fmla="*/ 6902335 w 7527703"/>
                  <a:gd name="connsiteY4" fmla="*/ 1795911 h 1795911"/>
                  <a:gd name="connsiteX5" fmla="*/ 7516819 w 7527703"/>
                  <a:gd name="connsiteY5" fmla="*/ 1647712 h 1795911"/>
                  <a:gd name="connsiteX6" fmla="*/ 0 w 7527703"/>
                  <a:gd name="connsiteY6" fmla="*/ 1083314 h 1795911"/>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228619"/>
                  <a:gd name="connsiteY0" fmla="*/ 1538428 h 2251025"/>
                  <a:gd name="connsiteX1" fmla="*/ 725214 w 7228619"/>
                  <a:gd name="connsiteY1" fmla="*/ 1301945 h 2251025"/>
                  <a:gd name="connsiteX2" fmla="*/ 882869 w 7228619"/>
                  <a:gd name="connsiteY2" fmla="*/ 1774910 h 2251025"/>
                  <a:gd name="connsiteX3" fmla="*/ 6681062 w 7228619"/>
                  <a:gd name="connsiteY3" fmla="*/ 1841121 h 2251025"/>
                  <a:gd name="connsiteX4" fmla="*/ 6902335 w 7228619"/>
                  <a:gd name="connsiteY4" fmla="*/ 2251025 h 2251025"/>
                  <a:gd name="connsiteX5" fmla="*/ 7217296 w 7228619"/>
                  <a:gd name="connsiteY5" fmla="*/ 1173319 h 2251025"/>
                  <a:gd name="connsiteX6" fmla="*/ 0 w 7228619"/>
                  <a:gd name="connsiteY6" fmla="*/ 1538428 h 2251025"/>
                  <a:gd name="connsiteX0" fmla="*/ 0 w 7217296"/>
                  <a:gd name="connsiteY0" fmla="*/ 1090175 h 1802772"/>
                  <a:gd name="connsiteX1" fmla="*/ 725214 w 7217296"/>
                  <a:gd name="connsiteY1" fmla="*/ 853692 h 1802772"/>
                  <a:gd name="connsiteX2" fmla="*/ 882869 w 7217296"/>
                  <a:gd name="connsiteY2" fmla="*/ 1326657 h 1802772"/>
                  <a:gd name="connsiteX3" fmla="*/ 6681062 w 7217296"/>
                  <a:gd name="connsiteY3" fmla="*/ 1392868 h 1802772"/>
                  <a:gd name="connsiteX4" fmla="*/ 6902335 w 7217296"/>
                  <a:gd name="connsiteY4" fmla="*/ 1802772 h 1802772"/>
                  <a:gd name="connsiteX5" fmla="*/ 7217296 w 7217296"/>
                  <a:gd name="connsiteY5" fmla="*/ 725066 h 1802772"/>
                  <a:gd name="connsiteX6" fmla="*/ 0 w 7217296"/>
                  <a:gd name="connsiteY6" fmla="*/ 1090175 h 1802772"/>
                  <a:gd name="connsiteX0" fmla="*/ 0 w 7223105"/>
                  <a:gd name="connsiteY0" fmla="*/ 1090175 h 1392868"/>
                  <a:gd name="connsiteX1" fmla="*/ 725214 w 7223105"/>
                  <a:gd name="connsiteY1" fmla="*/ 853692 h 1392868"/>
                  <a:gd name="connsiteX2" fmla="*/ 882869 w 7223105"/>
                  <a:gd name="connsiteY2" fmla="*/ 1326657 h 1392868"/>
                  <a:gd name="connsiteX3" fmla="*/ 6681062 w 7223105"/>
                  <a:gd name="connsiteY3" fmla="*/ 1392868 h 1392868"/>
                  <a:gd name="connsiteX4" fmla="*/ 7223105 w 7223105"/>
                  <a:gd name="connsiteY4" fmla="*/ 1241387 h 1392868"/>
                  <a:gd name="connsiteX5" fmla="*/ 7217296 w 7223105"/>
                  <a:gd name="connsiteY5" fmla="*/ 725066 h 1392868"/>
                  <a:gd name="connsiteX6" fmla="*/ 0 w 7223105"/>
                  <a:gd name="connsiteY6" fmla="*/ 1090175 h 1392868"/>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642572 w 7223105"/>
                  <a:gd name="connsiteY3" fmla="*/ 1213702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319970"/>
                  <a:gd name="connsiteY0" fmla="*/ 1058619 h 1295101"/>
                  <a:gd name="connsiteX1" fmla="*/ 725214 w 7319970"/>
                  <a:gd name="connsiteY1" fmla="*/ 822136 h 1295101"/>
                  <a:gd name="connsiteX2" fmla="*/ 882869 w 7319970"/>
                  <a:gd name="connsiteY2" fmla="*/ 1295101 h 1295101"/>
                  <a:gd name="connsiteX3" fmla="*/ 6642572 w 7319970"/>
                  <a:gd name="connsiteY3" fmla="*/ 1182146 h 1295101"/>
                  <a:gd name="connsiteX4" fmla="*/ 7223105 w 7319970"/>
                  <a:gd name="connsiteY4" fmla="*/ 1209831 h 1295101"/>
                  <a:gd name="connsiteX5" fmla="*/ 7319942 w 7319970"/>
                  <a:gd name="connsiteY5" fmla="*/ 765177 h 1295101"/>
                  <a:gd name="connsiteX6" fmla="*/ 0 w 7319970"/>
                  <a:gd name="connsiteY6" fmla="*/ 1058619 h 1295101"/>
                  <a:gd name="connsiteX0" fmla="*/ 0 w 7319941"/>
                  <a:gd name="connsiteY0" fmla="*/ 1058619 h 1295101"/>
                  <a:gd name="connsiteX1" fmla="*/ 725214 w 7319941"/>
                  <a:gd name="connsiteY1" fmla="*/ 822136 h 1295101"/>
                  <a:gd name="connsiteX2" fmla="*/ 882869 w 7319941"/>
                  <a:gd name="connsiteY2" fmla="*/ 1295101 h 1295101"/>
                  <a:gd name="connsiteX3" fmla="*/ 6642572 w 7319941"/>
                  <a:gd name="connsiteY3" fmla="*/ 1182146 h 1295101"/>
                  <a:gd name="connsiteX4" fmla="*/ 7223105 w 7319941"/>
                  <a:gd name="connsiteY4" fmla="*/ 1209831 h 1295101"/>
                  <a:gd name="connsiteX5" fmla="*/ 7319942 w 7319941"/>
                  <a:gd name="connsiteY5" fmla="*/ 765177 h 1295101"/>
                  <a:gd name="connsiteX6" fmla="*/ 0 w 7319941"/>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141958 h 1378440"/>
                  <a:gd name="connsiteX1" fmla="*/ 725214 w 7319942"/>
                  <a:gd name="connsiteY1" fmla="*/ 905475 h 1378440"/>
                  <a:gd name="connsiteX2" fmla="*/ 882869 w 7319942"/>
                  <a:gd name="connsiteY2" fmla="*/ 1378440 h 1378440"/>
                  <a:gd name="connsiteX3" fmla="*/ 6642572 w 7319942"/>
                  <a:gd name="connsiteY3" fmla="*/ 1265485 h 1378440"/>
                  <a:gd name="connsiteX4" fmla="*/ 7223105 w 7319942"/>
                  <a:gd name="connsiteY4" fmla="*/ 1293170 h 1378440"/>
                  <a:gd name="connsiteX5" fmla="*/ 7319942 w 7319942"/>
                  <a:gd name="connsiteY5" fmla="*/ 848516 h 1378440"/>
                  <a:gd name="connsiteX6" fmla="*/ 0 w 7319942"/>
                  <a:gd name="connsiteY6" fmla="*/ 1141958 h 1378440"/>
                  <a:gd name="connsiteX0" fmla="*/ 0 w 7319942"/>
                  <a:gd name="connsiteY0" fmla="*/ 1189052 h 1425534"/>
                  <a:gd name="connsiteX1" fmla="*/ 725214 w 7319942"/>
                  <a:gd name="connsiteY1" fmla="*/ 952569 h 1425534"/>
                  <a:gd name="connsiteX2" fmla="*/ 882869 w 7319942"/>
                  <a:gd name="connsiteY2" fmla="*/ 1425534 h 1425534"/>
                  <a:gd name="connsiteX3" fmla="*/ 6642572 w 7319942"/>
                  <a:gd name="connsiteY3" fmla="*/ 1312579 h 1425534"/>
                  <a:gd name="connsiteX4" fmla="*/ 7223105 w 7319942"/>
                  <a:gd name="connsiteY4" fmla="*/ 1340264 h 1425534"/>
                  <a:gd name="connsiteX5" fmla="*/ 7319942 w 7319942"/>
                  <a:gd name="connsiteY5" fmla="*/ 895610 h 1425534"/>
                  <a:gd name="connsiteX6" fmla="*/ 0 w 7319942"/>
                  <a:gd name="connsiteY6" fmla="*/ 1189052 h 142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9942" h="1425534">
                    <a:moveTo>
                      <a:pt x="0" y="1189052"/>
                    </a:moveTo>
                    <a:lnTo>
                      <a:pt x="725214" y="952569"/>
                    </a:lnTo>
                    <a:lnTo>
                      <a:pt x="882869" y="1425534"/>
                    </a:lnTo>
                    <a:cubicBezTo>
                      <a:pt x="1852550" y="355874"/>
                      <a:pt x="6123633" y="904930"/>
                      <a:pt x="6642572" y="1312579"/>
                    </a:cubicBezTo>
                    <a:lnTo>
                      <a:pt x="7223105" y="1340264"/>
                    </a:lnTo>
                    <a:lnTo>
                      <a:pt x="7319942" y="895610"/>
                    </a:lnTo>
                    <a:cubicBezTo>
                      <a:pt x="6475399" y="78334"/>
                      <a:pt x="755230" y="-748210"/>
                      <a:pt x="0" y="1189052"/>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49" name="Text Box 7"/>
              <p:cNvSpPr txBox="1">
                <a:spLocks noChangeArrowheads="1"/>
              </p:cNvSpPr>
              <p:nvPr/>
            </p:nvSpPr>
            <p:spPr bwMode="auto">
              <a:xfrm rot="21303001">
                <a:off x="2657531" y="4473840"/>
                <a:ext cx="1898485" cy="686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Qualifizierung</a:t>
                </a:r>
                <a:endParaRPr kumimoji="0" lang="de-DE" altLang="de-DE" sz="100" i="0" u="none" strike="noStrike" cap="none" normalizeH="0" baseline="0" dirty="0">
                  <a:ln>
                    <a:noFill/>
                  </a:ln>
                  <a:solidFill>
                    <a:schemeClr val="tx1"/>
                  </a:solidFill>
                  <a:effectLst/>
                  <a:latin typeface="Arial" pitchFamily="34" charset="0"/>
                  <a:cs typeface="Arial" pitchFamily="34" charset="0"/>
                </a:endParaRPr>
              </a:p>
            </p:txBody>
          </p:sp>
        </p:grpSp>
        <p:grpSp>
          <p:nvGrpSpPr>
            <p:cNvPr id="41" name="Gruppieren 40"/>
            <p:cNvGrpSpPr/>
            <p:nvPr/>
          </p:nvGrpSpPr>
          <p:grpSpPr>
            <a:xfrm>
              <a:off x="6275934" y="951329"/>
              <a:ext cx="1018870" cy="1532948"/>
              <a:chOff x="6275934" y="951329"/>
              <a:chExt cx="1018870" cy="1532948"/>
            </a:xfrm>
          </p:grpSpPr>
          <p:sp>
            <p:nvSpPr>
              <p:cNvPr id="46" name="Freeform 9"/>
              <p:cNvSpPr>
                <a:spLocks/>
              </p:cNvSpPr>
              <p:nvPr/>
            </p:nvSpPr>
            <p:spPr bwMode="auto">
              <a:xfrm rot="756605">
                <a:off x="6275934" y="951329"/>
                <a:ext cx="944192" cy="1532948"/>
              </a:xfrm>
              <a:custGeom>
                <a:avLst/>
                <a:gdLst>
                  <a:gd name="T0" fmla="*/ 31531 w 1166648"/>
                  <a:gd name="T1" fmla="*/ 1355835 h 1450428"/>
                  <a:gd name="T2" fmla="*/ 567558 w 1166648"/>
                  <a:gd name="T3" fmla="*/ 1056290 h 1450428"/>
                  <a:gd name="T4" fmla="*/ 1087821 w 1166648"/>
                  <a:gd name="T5" fmla="*/ 1450428 h 1450428"/>
                  <a:gd name="T6" fmla="*/ 1166648 w 1166648"/>
                  <a:gd name="T7" fmla="*/ 457200 h 1450428"/>
                  <a:gd name="T8" fmla="*/ 599090 w 1166648"/>
                  <a:gd name="T9" fmla="*/ 0 h 1450428"/>
                  <a:gd name="T10" fmla="*/ 0 w 1166648"/>
                  <a:gd name="T11" fmla="*/ 457200 h 1450428"/>
                  <a:gd name="T12" fmla="*/ 31531 w 1166648"/>
                  <a:gd name="T13" fmla="*/ 1355835 h 1450428"/>
                  <a:gd name="connsiteX0" fmla="*/ 31531 w 1386311"/>
                  <a:gd name="connsiteY0" fmla="*/ 1355835 h 1450428"/>
                  <a:gd name="connsiteX1" fmla="*/ 567558 w 1386311"/>
                  <a:gd name="connsiteY1" fmla="*/ 1056290 h 1450428"/>
                  <a:gd name="connsiteX2" fmla="*/ 1087821 w 1386311"/>
                  <a:gd name="connsiteY2" fmla="*/ 1450428 h 1450428"/>
                  <a:gd name="connsiteX3" fmla="*/ 1386312 w 1386311"/>
                  <a:gd name="connsiteY3" fmla="*/ 441178 h 1450428"/>
                  <a:gd name="connsiteX4" fmla="*/ 599090 w 1386311"/>
                  <a:gd name="connsiteY4" fmla="*/ 0 h 1450428"/>
                  <a:gd name="connsiteX5" fmla="*/ 0 w 1386311"/>
                  <a:gd name="connsiteY5" fmla="*/ 457200 h 1450428"/>
                  <a:gd name="connsiteX6" fmla="*/ 31531 w 1386311"/>
                  <a:gd name="connsiteY6" fmla="*/ 1355835 h 1450428"/>
                  <a:gd name="connsiteX0" fmla="*/ 31531 w 1386312"/>
                  <a:gd name="connsiteY0" fmla="*/ 1620488 h 1715081"/>
                  <a:gd name="connsiteX1" fmla="*/ 567558 w 1386312"/>
                  <a:gd name="connsiteY1" fmla="*/ 1320943 h 1715081"/>
                  <a:gd name="connsiteX2" fmla="*/ 1087821 w 1386312"/>
                  <a:gd name="connsiteY2" fmla="*/ 1715081 h 1715081"/>
                  <a:gd name="connsiteX3" fmla="*/ 1386312 w 1386312"/>
                  <a:gd name="connsiteY3" fmla="*/ 705831 h 1715081"/>
                  <a:gd name="connsiteX4" fmla="*/ 870764 w 1386312"/>
                  <a:gd name="connsiteY4" fmla="*/ 1 h 1715081"/>
                  <a:gd name="connsiteX5" fmla="*/ 0 w 1386312"/>
                  <a:gd name="connsiteY5" fmla="*/ 721853 h 1715081"/>
                  <a:gd name="connsiteX6" fmla="*/ 31531 w 1386312"/>
                  <a:gd name="connsiteY6" fmla="*/ 1620488 h 1715081"/>
                  <a:gd name="connsiteX0" fmla="*/ 0 w 1354781"/>
                  <a:gd name="connsiteY0" fmla="*/ 1620487 h 1715080"/>
                  <a:gd name="connsiteX1" fmla="*/ 536027 w 1354781"/>
                  <a:gd name="connsiteY1" fmla="*/ 1320942 h 1715080"/>
                  <a:gd name="connsiteX2" fmla="*/ 1056290 w 1354781"/>
                  <a:gd name="connsiteY2" fmla="*/ 1715080 h 1715080"/>
                  <a:gd name="connsiteX3" fmla="*/ 1354781 w 1354781"/>
                  <a:gd name="connsiteY3" fmla="*/ 705830 h 1715080"/>
                  <a:gd name="connsiteX4" fmla="*/ 839233 w 1354781"/>
                  <a:gd name="connsiteY4" fmla="*/ 0 h 1715080"/>
                  <a:gd name="connsiteX5" fmla="*/ 118712 w 1354781"/>
                  <a:gd name="connsiteY5" fmla="*/ 616252 h 1715080"/>
                  <a:gd name="connsiteX6" fmla="*/ 0 w 1354781"/>
                  <a:gd name="connsiteY6" fmla="*/ 1620487 h 1715080"/>
                  <a:gd name="connsiteX0" fmla="*/ 0 w 1290561"/>
                  <a:gd name="connsiteY0" fmla="*/ 1621976 h 1715080"/>
                  <a:gd name="connsiteX1" fmla="*/ 471807 w 1290561"/>
                  <a:gd name="connsiteY1" fmla="*/ 1320942 h 1715080"/>
                  <a:gd name="connsiteX2" fmla="*/ 992070 w 1290561"/>
                  <a:gd name="connsiteY2" fmla="*/ 1715080 h 1715080"/>
                  <a:gd name="connsiteX3" fmla="*/ 1290561 w 1290561"/>
                  <a:gd name="connsiteY3" fmla="*/ 705830 h 1715080"/>
                  <a:gd name="connsiteX4" fmla="*/ 775013 w 1290561"/>
                  <a:gd name="connsiteY4" fmla="*/ 0 h 1715080"/>
                  <a:gd name="connsiteX5" fmla="*/ 54492 w 1290561"/>
                  <a:gd name="connsiteY5" fmla="*/ 616252 h 1715080"/>
                  <a:gd name="connsiteX6" fmla="*/ 0 w 1290561"/>
                  <a:gd name="connsiteY6" fmla="*/ 1621976 h 1715080"/>
                  <a:gd name="connsiteX0" fmla="*/ 0 w 1305767"/>
                  <a:gd name="connsiteY0" fmla="*/ 1624647 h 1715080"/>
                  <a:gd name="connsiteX1" fmla="*/ 487013 w 1305767"/>
                  <a:gd name="connsiteY1" fmla="*/ 1320942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15080"/>
                  <a:gd name="connsiteX1" fmla="*/ 473609 w 1305767"/>
                  <a:gd name="connsiteY1" fmla="*/ 1385988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23096"/>
                  <a:gd name="connsiteX1" fmla="*/ 473609 w 1305767"/>
                  <a:gd name="connsiteY1" fmla="*/ 1385988 h 1723096"/>
                  <a:gd name="connsiteX2" fmla="*/ 961663 w 1305767"/>
                  <a:gd name="connsiteY2" fmla="*/ 1723095 h 1723096"/>
                  <a:gd name="connsiteX3" fmla="*/ 1305767 w 1305767"/>
                  <a:gd name="connsiteY3" fmla="*/ 705830 h 1723096"/>
                  <a:gd name="connsiteX4" fmla="*/ 790219 w 1305767"/>
                  <a:gd name="connsiteY4" fmla="*/ 0 h 1723096"/>
                  <a:gd name="connsiteX5" fmla="*/ 69698 w 1305767"/>
                  <a:gd name="connsiteY5" fmla="*/ 616252 h 1723096"/>
                  <a:gd name="connsiteX6" fmla="*/ 0 w 1305767"/>
                  <a:gd name="connsiteY6" fmla="*/ 1624647 h 1723096"/>
                  <a:gd name="connsiteX0" fmla="*/ 0 w 1351380"/>
                  <a:gd name="connsiteY0" fmla="*/ 1632661 h 1723095"/>
                  <a:gd name="connsiteX1" fmla="*/ 519222 w 1351380"/>
                  <a:gd name="connsiteY1" fmla="*/ 1385988 h 1723095"/>
                  <a:gd name="connsiteX2" fmla="*/ 1007276 w 1351380"/>
                  <a:gd name="connsiteY2" fmla="*/ 1723095 h 1723095"/>
                  <a:gd name="connsiteX3" fmla="*/ 1351380 w 1351380"/>
                  <a:gd name="connsiteY3" fmla="*/ 705830 h 1723095"/>
                  <a:gd name="connsiteX4" fmla="*/ 835832 w 1351380"/>
                  <a:gd name="connsiteY4" fmla="*/ 0 h 1723095"/>
                  <a:gd name="connsiteX5" fmla="*/ 115311 w 1351380"/>
                  <a:gd name="connsiteY5" fmla="*/ 616252 h 1723095"/>
                  <a:gd name="connsiteX6" fmla="*/ 0 w 1351380"/>
                  <a:gd name="connsiteY6" fmla="*/ 1632661 h 172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380" h="1723095">
                    <a:moveTo>
                      <a:pt x="0" y="1632661"/>
                    </a:moveTo>
                    <a:lnTo>
                      <a:pt x="519222" y="1385988"/>
                    </a:lnTo>
                    <a:lnTo>
                      <a:pt x="1007276" y="1723095"/>
                    </a:lnTo>
                    <a:lnTo>
                      <a:pt x="1351380" y="705830"/>
                    </a:lnTo>
                    <a:lnTo>
                      <a:pt x="835832" y="0"/>
                    </a:lnTo>
                    <a:lnTo>
                      <a:pt x="115311" y="616252"/>
                    </a:lnTo>
                    <a:lnTo>
                      <a:pt x="0" y="1632661"/>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47" name="Text Box 10"/>
              <p:cNvSpPr txBox="1">
                <a:spLocks noChangeArrowheads="1"/>
              </p:cNvSpPr>
              <p:nvPr/>
            </p:nvSpPr>
            <p:spPr bwMode="auto">
              <a:xfrm rot="17744282">
                <a:off x="6423985" y="1471296"/>
                <a:ext cx="983494" cy="7581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 Refl.</a:t>
                </a:r>
                <a:endParaRPr kumimoji="0" lang="de-DE" altLang="de-DE" sz="100" i="0" u="none" strike="noStrike" cap="none" normalizeH="0" baseline="0" dirty="0">
                  <a:ln>
                    <a:noFill/>
                  </a:ln>
                  <a:solidFill>
                    <a:schemeClr val="tx1"/>
                  </a:solidFill>
                  <a:effectLst/>
                  <a:latin typeface="Arial" pitchFamily="34" charset="0"/>
                  <a:cs typeface="Arial" pitchFamily="34" charset="0"/>
                </a:endParaRPr>
              </a:p>
            </p:txBody>
          </p:sp>
        </p:grpSp>
        <p:grpSp>
          <p:nvGrpSpPr>
            <p:cNvPr id="42" name="Gruppieren 41"/>
            <p:cNvGrpSpPr/>
            <p:nvPr/>
          </p:nvGrpSpPr>
          <p:grpSpPr>
            <a:xfrm>
              <a:off x="4713546" y="2210718"/>
              <a:ext cx="2495837" cy="3698328"/>
              <a:chOff x="4713546" y="2210718"/>
              <a:chExt cx="2495837" cy="3698328"/>
            </a:xfrm>
          </p:grpSpPr>
          <p:sp>
            <p:nvSpPr>
              <p:cNvPr id="44" name="Freeform 3"/>
              <p:cNvSpPr>
                <a:spLocks/>
              </p:cNvSpPr>
              <p:nvPr/>
            </p:nvSpPr>
            <p:spPr bwMode="auto">
              <a:xfrm>
                <a:off x="4713546" y="2210718"/>
                <a:ext cx="2495837" cy="3698328"/>
              </a:xfrm>
              <a:custGeom>
                <a:avLst/>
                <a:gdLst>
                  <a:gd name="T0" fmla="*/ 2688687 w 3507552"/>
                  <a:gd name="T1" fmla="*/ 4323516 h 6038193"/>
                  <a:gd name="T2" fmla="*/ 2907051 w 3507552"/>
                  <a:gd name="T3" fmla="*/ 4773892 h 6038193"/>
                  <a:gd name="T4" fmla="*/ 3507552 w 3507552"/>
                  <a:gd name="T5" fmla="*/ 4678358 h 6038193"/>
                  <a:gd name="T6" fmla="*/ 212795 w 3507552"/>
                  <a:gd name="T7" fmla="*/ 4146331 h 6038193"/>
                  <a:gd name="T8" fmla="*/ 2230781 w 3507552"/>
                  <a:gd name="T9" fmla="*/ 141889 h 6038193"/>
                  <a:gd name="T10" fmla="*/ 2766808 w 3507552"/>
                  <a:gd name="T11" fmla="*/ 0 h 6038193"/>
                  <a:gd name="T12" fmla="*/ 3176712 w 3507552"/>
                  <a:gd name="T13" fmla="*/ 457200 h 6038193"/>
                  <a:gd name="T14" fmla="*/ 1079898 w 3507552"/>
                  <a:gd name="T15" fmla="*/ 3767958 h 6038193"/>
                  <a:gd name="T16" fmla="*/ 2688687 w 3507552"/>
                  <a:gd name="T17" fmla="*/ 4323516 h 6038193"/>
                  <a:gd name="connsiteX0" fmla="*/ 2544580 w 3312122"/>
                  <a:gd name="connsiteY0" fmla="*/ 4192128 h 5312932"/>
                  <a:gd name="connsiteX1" fmla="*/ 2711621 w 3312122"/>
                  <a:gd name="connsiteY1" fmla="*/ 4773892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4580 w 3312122"/>
                  <a:gd name="connsiteY0" fmla="*/ 4192128 h 5312932"/>
                  <a:gd name="connsiteX1" fmla="*/ 3096545 w 3312122"/>
                  <a:gd name="connsiteY1" fmla="*/ 4236395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1531 w 3180764"/>
                  <a:gd name="connsiteY0" fmla="*/ 4192128 h 4642871"/>
                  <a:gd name="connsiteX1" fmla="*/ 3093496 w 3180764"/>
                  <a:gd name="connsiteY1" fmla="*/ 4236395 h 4642871"/>
                  <a:gd name="connsiteX2" fmla="*/ 3180764 w 3180764"/>
                  <a:gd name="connsiteY2" fmla="*/ 3675029 h 4642871"/>
                  <a:gd name="connsiteX3" fmla="*/ 14316 w 3180764"/>
                  <a:gd name="connsiteY3" fmla="*/ 4146331 h 4642871"/>
                  <a:gd name="connsiteX4" fmla="*/ 2032302 w 3180764"/>
                  <a:gd name="connsiteY4" fmla="*/ 141889 h 4642871"/>
                  <a:gd name="connsiteX5" fmla="*/ 2568329 w 3180764"/>
                  <a:gd name="connsiteY5" fmla="*/ 0 h 4642871"/>
                  <a:gd name="connsiteX6" fmla="*/ 2978233 w 3180764"/>
                  <a:gd name="connsiteY6" fmla="*/ 457200 h 4642871"/>
                  <a:gd name="connsiteX7" fmla="*/ 881419 w 3180764"/>
                  <a:gd name="connsiteY7" fmla="*/ 3767958 h 4642871"/>
                  <a:gd name="connsiteX8" fmla="*/ 2541531 w 3180764"/>
                  <a:gd name="connsiteY8" fmla="*/ 4192128 h 4642871"/>
                  <a:gd name="connsiteX0" fmla="*/ 2541531 w 3299560"/>
                  <a:gd name="connsiteY0" fmla="*/ 4192128 h 4905639"/>
                  <a:gd name="connsiteX1" fmla="*/ 3093496 w 3299560"/>
                  <a:gd name="connsiteY1" fmla="*/ 4236395 h 4905639"/>
                  <a:gd name="connsiteX2" fmla="*/ 3180764 w 3299560"/>
                  <a:gd name="connsiteY2" fmla="*/ 3675029 h 4905639"/>
                  <a:gd name="connsiteX3" fmla="*/ 14316 w 3299560"/>
                  <a:gd name="connsiteY3" fmla="*/ 4146331 h 4905639"/>
                  <a:gd name="connsiteX4" fmla="*/ 2032302 w 3299560"/>
                  <a:gd name="connsiteY4" fmla="*/ 141889 h 4905639"/>
                  <a:gd name="connsiteX5" fmla="*/ 2568329 w 3299560"/>
                  <a:gd name="connsiteY5" fmla="*/ 0 h 4905639"/>
                  <a:gd name="connsiteX6" fmla="*/ 2978233 w 3299560"/>
                  <a:gd name="connsiteY6" fmla="*/ 457200 h 4905639"/>
                  <a:gd name="connsiteX7" fmla="*/ 881419 w 3299560"/>
                  <a:gd name="connsiteY7" fmla="*/ 3767958 h 4905639"/>
                  <a:gd name="connsiteX8" fmla="*/ 2541531 w 3299560"/>
                  <a:gd name="connsiteY8" fmla="*/ 4192128 h 4905639"/>
                  <a:gd name="connsiteX0" fmla="*/ 2532707 w 3288757"/>
                  <a:gd name="connsiteY0" fmla="*/ 4192128 h 5014456"/>
                  <a:gd name="connsiteX1" fmla="*/ 3084672 w 3288757"/>
                  <a:gd name="connsiteY1" fmla="*/ 4236395 h 5014456"/>
                  <a:gd name="connsiteX2" fmla="*/ 3171940 w 3288757"/>
                  <a:gd name="connsiteY2" fmla="*/ 3675029 h 5014456"/>
                  <a:gd name="connsiteX3" fmla="*/ 5492 w 3288757"/>
                  <a:gd name="connsiteY3" fmla="*/ 4146331 h 5014456"/>
                  <a:gd name="connsiteX4" fmla="*/ 2023478 w 3288757"/>
                  <a:gd name="connsiteY4" fmla="*/ 141889 h 5014456"/>
                  <a:gd name="connsiteX5" fmla="*/ 2559505 w 3288757"/>
                  <a:gd name="connsiteY5" fmla="*/ 0 h 5014456"/>
                  <a:gd name="connsiteX6" fmla="*/ 2969409 w 3288757"/>
                  <a:gd name="connsiteY6" fmla="*/ 457200 h 5014456"/>
                  <a:gd name="connsiteX7" fmla="*/ 872595 w 3288757"/>
                  <a:gd name="connsiteY7" fmla="*/ 3767958 h 5014456"/>
                  <a:gd name="connsiteX8" fmla="*/ 2532707 w 3288757"/>
                  <a:gd name="connsiteY8" fmla="*/ 4192128 h 5014456"/>
                  <a:gd name="connsiteX0" fmla="*/ 2532707 w 3288756"/>
                  <a:gd name="connsiteY0" fmla="*/ 4192128 h 5014455"/>
                  <a:gd name="connsiteX1" fmla="*/ 3084672 w 3288756"/>
                  <a:gd name="connsiteY1" fmla="*/ 4236395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10333 w 3288756"/>
                  <a:gd name="connsiteY1" fmla="*/ 4200563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68240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68240 h 5014455"/>
                  <a:gd name="connsiteX0" fmla="*/ 2540951 w 3273905"/>
                  <a:gd name="connsiteY0" fmla="*/ 4168240 h 4905638"/>
                  <a:gd name="connsiteX1" fmla="*/ 3144238 w 3273905"/>
                  <a:gd name="connsiteY1" fmla="*/ 4176674 h 4905638"/>
                  <a:gd name="connsiteX2" fmla="*/ 3154523 w 3273905"/>
                  <a:gd name="connsiteY2" fmla="*/ 3675029 h 4905638"/>
                  <a:gd name="connsiteX3" fmla="*/ 13736 w 3273905"/>
                  <a:gd name="connsiteY3" fmla="*/ 4146331 h 4905638"/>
                  <a:gd name="connsiteX4" fmla="*/ 2031722 w 3273905"/>
                  <a:gd name="connsiteY4" fmla="*/ 141889 h 4905638"/>
                  <a:gd name="connsiteX5" fmla="*/ 2567749 w 3273905"/>
                  <a:gd name="connsiteY5" fmla="*/ 0 h 4905638"/>
                  <a:gd name="connsiteX6" fmla="*/ 2977653 w 3273905"/>
                  <a:gd name="connsiteY6" fmla="*/ 457200 h 4905638"/>
                  <a:gd name="connsiteX7" fmla="*/ 880839 w 3273905"/>
                  <a:gd name="connsiteY7" fmla="*/ 3767958 h 4905638"/>
                  <a:gd name="connsiteX8" fmla="*/ 2540951 w 3273905"/>
                  <a:gd name="connsiteY8" fmla="*/ 4168240 h 4905638"/>
                  <a:gd name="connsiteX0" fmla="*/ 2540951 w 3528987"/>
                  <a:gd name="connsiteY0" fmla="*/ 4168240 h 4740330"/>
                  <a:gd name="connsiteX1" fmla="*/ 3144238 w 3528987"/>
                  <a:gd name="connsiteY1" fmla="*/ 4176674 h 4740330"/>
                  <a:gd name="connsiteX2" fmla="*/ 3154523 w 3528987"/>
                  <a:gd name="connsiteY2" fmla="*/ 3675029 h 4740330"/>
                  <a:gd name="connsiteX3" fmla="*/ 13736 w 3528987"/>
                  <a:gd name="connsiteY3" fmla="*/ 4146331 h 4740330"/>
                  <a:gd name="connsiteX4" fmla="*/ 2031722 w 3528987"/>
                  <a:gd name="connsiteY4" fmla="*/ 141889 h 4740330"/>
                  <a:gd name="connsiteX5" fmla="*/ 2567749 w 3528987"/>
                  <a:gd name="connsiteY5" fmla="*/ 0 h 4740330"/>
                  <a:gd name="connsiteX6" fmla="*/ 2977653 w 3528987"/>
                  <a:gd name="connsiteY6" fmla="*/ 457200 h 4740330"/>
                  <a:gd name="connsiteX7" fmla="*/ 880839 w 3528987"/>
                  <a:gd name="connsiteY7" fmla="*/ 3767958 h 4740330"/>
                  <a:gd name="connsiteX8" fmla="*/ 2540951 w 3528987"/>
                  <a:gd name="connsiteY8" fmla="*/ 4168240 h 4740330"/>
                  <a:gd name="connsiteX0" fmla="*/ 2540951 w 3528986"/>
                  <a:gd name="connsiteY0" fmla="*/ 4168240 h 4740330"/>
                  <a:gd name="connsiteX1" fmla="*/ 3144238 w 3528986"/>
                  <a:gd name="connsiteY1" fmla="*/ 4176674 h 4740330"/>
                  <a:gd name="connsiteX2" fmla="*/ 3154523 w 3528986"/>
                  <a:gd name="connsiteY2" fmla="*/ 3675029 h 4740330"/>
                  <a:gd name="connsiteX3" fmla="*/ 13736 w 3528986"/>
                  <a:gd name="connsiteY3" fmla="*/ 4146331 h 4740330"/>
                  <a:gd name="connsiteX4" fmla="*/ 2031722 w 3528986"/>
                  <a:gd name="connsiteY4" fmla="*/ 141889 h 4740330"/>
                  <a:gd name="connsiteX5" fmla="*/ 2567749 w 3528986"/>
                  <a:gd name="connsiteY5" fmla="*/ 0 h 4740330"/>
                  <a:gd name="connsiteX6" fmla="*/ 2977653 w 3528986"/>
                  <a:gd name="connsiteY6" fmla="*/ 457200 h 4740330"/>
                  <a:gd name="connsiteX7" fmla="*/ 880839 w 3528986"/>
                  <a:gd name="connsiteY7" fmla="*/ 3767958 h 4740330"/>
                  <a:gd name="connsiteX8" fmla="*/ 2540951 w 3528986"/>
                  <a:gd name="connsiteY8" fmla="*/ 4168240 h 4740330"/>
                  <a:gd name="connsiteX0" fmla="*/ 2529461 w 3510646"/>
                  <a:gd name="connsiteY0" fmla="*/ 4168240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1 w 3510646"/>
                  <a:gd name="connsiteY8" fmla="*/ 4168240 h 4943563"/>
                  <a:gd name="connsiteX0" fmla="*/ 2529462 w 3510646"/>
                  <a:gd name="connsiteY0" fmla="*/ 4156296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2 w 3510646"/>
                  <a:gd name="connsiteY8" fmla="*/ 4156296 h 4943563"/>
                  <a:gd name="connsiteX0" fmla="*/ 2542421 w 3591180"/>
                  <a:gd name="connsiteY0" fmla="*/ 4156296 h 4782347"/>
                  <a:gd name="connsiteX1" fmla="*/ 3145707 w 3591180"/>
                  <a:gd name="connsiteY1" fmla="*/ 4176674 h 4782347"/>
                  <a:gd name="connsiteX2" fmla="*/ 3220147 w 3591180"/>
                  <a:gd name="connsiteY2" fmla="*/ 3746695 h 4782347"/>
                  <a:gd name="connsiteX3" fmla="*/ 15205 w 3591180"/>
                  <a:gd name="connsiteY3" fmla="*/ 4146331 h 4782347"/>
                  <a:gd name="connsiteX4" fmla="*/ 2033191 w 3591180"/>
                  <a:gd name="connsiteY4" fmla="*/ 141889 h 4782347"/>
                  <a:gd name="connsiteX5" fmla="*/ 2569218 w 3591180"/>
                  <a:gd name="connsiteY5" fmla="*/ 0 h 4782347"/>
                  <a:gd name="connsiteX6" fmla="*/ 2979122 w 3591180"/>
                  <a:gd name="connsiteY6" fmla="*/ 457200 h 4782347"/>
                  <a:gd name="connsiteX7" fmla="*/ 882308 w 3591180"/>
                  <a:gd name="connsiteY7" fmla="*/ 3767958 h 4782347"/>
                  <a:gd name="connsiteX8" fmla="*/ 2542421 w 3591180"/>
                  <a:gd name="connsiteY8" fmla="*/ 4156296 h 4782347"/>
                  <a:gd name="connsiteX0" fmla="*/ 2542421 w 3591181"/>
                  <a:gd name="connsiteY0" fmla="*/ 4156296 h 4782346"/>
                  <a:gd name="connsiteX1" fmla="*/ 3132877 w 3591181"/>
                  <a:gd name="connsiteY1" fmla="*/ 4176675 h 4782346"/>
                  <a:gd name="connsiteX2" fmla="*/ 3220147 w 3591181"/>
                  <a:gd name="connsiteY2" fmla="*/ 3746695 h 4782346"/>
                  <a:gd name="connsiteX3" fmla="*/ 15205 w 3591181"/>
                  <a:gd name="connsiteY3" fmla="*/ 4146331 h 4782346"/>
                  <a:gd name="connsiteX4" fmla="*/ 2033191 w 3591181"/>
                  <a:gd name="connsiteY4" fmla="*/ 141889 h 4782346"/>
                  <a:gd name="connsiteX5" fmla="*/ 2569218 w 3591181"/>
                  <a:gd name="connsiteY5" fmla="*/ 0 h 4782346"/>
                  <a:gd name="connsiteX6" fmla="*/ 2979122 w 3591181"/>
                  <a:gd name="connsiteY6" fmla="*/ 457200 h 4782346"/>
                  <a:gd name="connsiteX7" fmla="*/ 882308 w 3591181"/>
                  <a:gd name="connsiteY7" fmla="*/ 3767958 h 4782346"/>
                  <a:gd name="connsiteX8" fmla="*/ 2542421 w 3591181"/>
                  <a:gd name="connsiteY8" fmla="*/ 4156296 h 4782346"/>
                  <a:gd name="connsiteX0" fmla="*/ 2542421 w 3591182"/>
                  <a:gd name="connsiteY0" fmla="*/ 4156296 h 4774805"/>
                  <a:gd name="connsiteX1" fmla="*/ 3132877 w 3591182"/>
                  <a:gd name="connsiteY1" fmla="*/ 4176675 h 4774805"/>
                  <a:gd name="connsiteX2" fmla="*/ 3220148 w 3591182"/>
                  <a:gd name="connsiteY2" fmla="*/ 3734004 h 4774805"/>
                  <a:gd name="connsiteX3" fmla="*/ 15205 w 3591182"/>
                  <a:gd name="connsiteY3" fmla="*/ 4146331 h 4774805"/>
                  <a:gd name="connsiteX4" fmla="*/ 2033191 w 3591182"/>
                  <a:gd name="connsiteY4" fmla="*/ 141889 h 4774805"/>
                  <a:gd name="connsiteX5" fmla="*/ 2569218 w 3591182"/>
                  <a:gd name="connsiteY5" fmla="*/ 0 h 4774805"/>
                  <a:gd name="connsiteX6" fmla="*/ 2979122 w 3591182"/>
                  <a:gd name="connsiteY6" fmla="*/ 457200 h 4774805"/>
                  <a:gd name="connsiteX7" fmla="*/ 882308 w 3591182"/>
                  <a:gd name="connsiteY7" fmla="*/ 3767958 h 4774805"/>
                  <a:gd name="connsiteX8" fmla="*/ 2542421 w 3591182"/>
                  <a:gd name="connsiteY8" fmla="*/ 4156296 h 4774805"/>
                  <a:gd name="connsiteX0" fmla="*/ 2542421 w 3591183"/>
                  <a:gd name="connsiteY0" fmla="*/ 4156296 h 4748752"/>
                  <a:gd name="connsiteX1" fmla="*/ 3132877 w 3591183"/>
                  <a:gd name="connsiteY1" fmla="*/ 4176675 h 4748752"/>
                  <a:gd name="connsiteX2" fmla="*/ 3220149 w 3591183"/>
                  <a:gd name="connsiteY2" fmla="*/ 3689587 h 4748752"/>
                  <a:gd name="connsiteX3" fmla="*/ 15205 w 3591183"/>
                  <a:gd name="connsiteY3" fmla="*/ 4146331 h 4748752"/>
                  <a:gd name="connsiteX4" fmla="*/ 2033191 w 3591183"/>
                  <a:gd name="connsiteY4" fmla="*/ 141889 h 4748752"/>
                  <a:gd name="connsiteX5" fmla="*/ 2569218 w 3591183"/>
                  <a:gd name="connsiteY5" fmla="*/ 0 h 4748752"/>
                  <a:gd name="connsiteX6" fmla="*/ 2979122 w 3591183"/>
                  <a:gd name="connsiteY6" fmla="*/ 457200 h 4748752"/>
                  <a:gd name="connsiteX7" fmla="*/ 882308 w 3591183"/>
                  <a:gd name="connsiteY7" fmla="*/ 3767958 h 4748752"/>
                  <a:gd name="connsiteX8" fmla="*/ 2542421 w 3591183"/>
                  <a:gd name="connsiteY8" fmla="*/ 4156296 h 4748752"/>
                  <a:gd name="connsiteX0" fmla="*/ 2542421 w 3591183"/>
                  <a:gd name="connsiteY0" fmla="*/ 4156296 h 4759853"/>
                  <a:gd name="connsiteX1" fmla="*/ 3132877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56296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30151 w 3572184"/>
                  <a:gd name="connsiteY0" fmla="*/ 4142759 h 4927571"/>
                  <a:gd name="connsiteX1" fmla="*/ 3113792 w 3572184"/>
                  <a:gd name="connsiteY1" fmla="*/ 4176675 h 4927571"/>
                  <a:gd name="connsiteX2" fmla="*/ 3207880 w 3572184"/>
                  <a:gd name="connsiteY2" fmla="*/ 3708624 h 4927571"/>
                  <a:gd name="connsiteX3" fmla="*/ 2935 w 3572184"/>
                  <a:gd name="connsiteY3" fmla="*/ 4146331 h 4927571"/>
                  <a:gd name="connsiteX4" fmla="*/ 2020921 w 3572184"/>
                  <a:gd name="connsiteY4" fmla="*/ 141889 h 4927571"/>
                  <a:gd name="connsiteX5" fmla="*/ 2556948 w 3572184"/>
                  <a:gd name="connsiteY5" fmla="*/ 0 h 4927571"/>
                  <a:gd name="connsiteX6" fmla="*/ 2966852 w 3572184"/>
                  <a:gd name="connsiteY6" fmla="*/ 457200 h 4927571"/>
                  <a:gd name="connsiteX7" fmla="*/ 870038 w 3572184"/>
                  <a:gd name="connsiteY7" fmla="*/ 3767958 h 4927571"/>
                  <a:gd name="connsiteX8" fmla="*/ 2530151 w 3572184"/>
                  <a:gd name="connsiteY8" fmla="*/ 4142759 h 492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2184" h="4927571">
                    <a:moveTo>
                      <a:pt x="2530151" y="4142759"/>
                    </a:moveTo>
                    <a:lnTo>
                      <a:pt x="3113792" y="4176675"/>
                    </a:lnTo>
                    <a:lnTo>
                      <a:pt x="3207880" y="3708624"/>
                    </a:lnTo>
                    <a:cubicBezTo>
                      <a:pt x="4912701" y="5331235"/>
                      <a:pt x="85284" y="5182729"/>
                      <a:pt x="2935" y="4146331"/>
                    </a:cubicBezTo>
                    <a:cubicBezTo>
                      <a:pt x="-79414" y="3109933"/>
                      <a:pt x="1595252" y="1198179"/>
                      <a:pt x="2020921" y="141889"/>
                    </a:cubicBezTo>
                    <a:lnTo>
                      <a:pt x="2556948" y="0"/>
                    </a:lnTo>
                    <a:lnTo>
                      <a:pt x="2966852" y="457200"/>
                    </a:lnTo>
                    <a:cubicBezTo>
                      <a:pt x="2746135" y="1277007"/>
                      <a:pt x="942822" y="3153698"/>
                      <a:pt x="870038" y="3767958"/>
                    </a:cubicBezTo>
                    <a:cubicBezTo>
                      <a:pt x="797255" y="4382218"/>
                      <a:pt x="2730906" y="4369903"/>
                      <a:pt x="2530151" y="4142759"/>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45" name="Text Box 8"/>
              <p:cNvSpPr txBox="1">
                <a:spLocks noChangeArrowheads="1"/>
              </p:cNvSpPr>
              <p:nvPr/>
            </p:nvSpPr>
            <p:spPr bwMode="auto">
              <a:xfrm rot="18039432">
                <a:off x="4710300" y="3448271"/>
                <a:ext cx="2232886" cy="64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Projektphase</a:t>
                </a:r>
                <a:endParaRPr kumimoji="0" lang="de-DE" altLang="de-DE" sz="800" i="0" u="none" strike="noStrike" cap="none" normalizeH="0" baseline="0" dirty="0">
                  <a:ln>
                    <a:noFill/>
                  </a:ln>
                  <a:solidFill>
                    <a:schemeClr val="tx1"/>
                  </a:solidFill>
                  <a:effectLst/>
                  <a:latin typeface="Arial" pitchFamily="34" charset="0"/>
                  <a:cs typeface="Arial" pitchFamily="34" charset="0"/>
                </a:endParaRPr>
              </a:p>
            </p:txBody>
          </p:sp>
        </p:grpSp>
        <p:sp>
          <p:nvSpPr>
            <p:cNvPr id="43" name="Ellipse 42"/>
            <p:cNvSpPr/>
            <p:nvPr/>
          </p:nvSpPr>
          <p:spPr>
            <a:xfrm>
              <a:off x="6585442" y="5057089"/>
              <a:ext cx="466905" cy="46690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
            </a:p>
          </p:txBody>
        </p:sp>
      </p:grpSp>
      <p:sp>
        <p:nvSpPr>
          <p:cNvPr id="56" name="Rechteck 55"/>
          <p:cNvSpPr/>
          <p:nvPr/>
        </p:nvSpPr>
        <p:spPr>
          <a:xfrm>
            <a:off x="357066" y="2762680"/>
            <a:ext cx="1920240" cy="5225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Kran</a:t>
            </a:r>
          </a:p>
        </p:txBody>
      </p:sp>
      <p:sp>
        <p:nvSpPr>
          <p:cNvPr id="57" name="Rechteck 56"/>
          <p:cNvSpPr/>
          <p:nvPr/>
        </p:nvSpPr>
        <p:spPr>
          <a:xfrm>
            <a:off x="357066" y="3520374"/>
            <a:ext cx="1920240" cy="522514"/>
          </a:xfrm>
          <a:prstGeom prst="rect">
            <a:avLst/>
          </a:prstGeom>
          <a:gradFill>
            <a:gsLst>
              <a:gs pos="6000">
                <a:schemeClr val="accent3"/>
              </a:gs>
              <a:gs pos="12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Kresse</a:t>
            </a:r>
          </a:p>
        </p:txBody>
      </p:sp>
      <p:sp>
        <p:nvSpPr>
          <p:cNvPr id="58" name="Rechteck 57"/>
          <p:cNvSpPr/>
          <p:nvPr/>
        </p:nvSpPr>
        <p:spPr>
          <a:xfrm>
            <a:off x="357066" y="4293807"/>
            <a:ext cx="1920240" cy="522514"/>
          </a:xfrm>
          <a:prstGeom prst="rect">
            <a:avLst/>
          </a:prstGeom>
          <a:gradFill>
            <a:gsLst>
              <a:gs pos="45000">
                <a:schemeClr val="accent3"/>
              </a:gs>
              <a:gs pos="59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Reaktionstest</a:t>
            </a:r>
          </a:p>
        </p:txBody>
      </p:sp>
      <p:sp>
        <p:nvSpPr>
          <p:cNvPr id="60" name="Rechteck 59"/>
          <p:cNvSpPr/>
          <p:nvPr/>
        </p:nvSpPr>
        <p:spPr>
          <a:xfrm>
            <a:off x="3135777" y="6072193"/>
            <a:ext cx="1299791" cy="594683"/>
          </a:xfrm>
          <a:prstGeom prst="rect">
            <a:avLst/>
          </a:prstGeom>
          <a:solidFill>
            <a:srgbClr val="0070C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Technisches Zeichnen 1</a:t>
            </a:r>
          </a:p>
        </p:txBody>
      </p:sp>
      <p:sp>
        <p:nvSpPr>
          <p:cNvPr id="66" name="Rechteck 65"/>
          <p:cNvSpPr/>
          <p:nvPr/>
        </p:nvSpPr>
        <p:spPr>
          <a:xfrm>
            <a:off x="4605531" y="5315432"/>
            <a:ext cx="1299790" cy="594683"/>
          </a:xfrm>
          <a:prstGeom prst="rect">
            <a:avLst/>
          </a:prstGeom>
          <a:solidFill>
            <a:srgbClr val="0070C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Hebel-gesetz</a:t>
            </a:r>
          </a:p>
        </p:txBody>
      </p:sp>
      <p:sp>
        <p:nvSpPr>
          <p:cNvPr id="67" name="Rechteck 66"/>
          <p:cNvSpPr/>
          <p:nvPr/>
        </p:nvSpPr>
        <p:spPr>
          <a:xfrm>
            <a:off x="4605531" y="4535854"/>
            <a:ext cx="1299790" cy="594683"/>
          </a:xfrm>
          <a:prstGeom prst="rect">
            <a:avLst/>
          </a:prstGeom>
          <a:solidFill>
            <a:srgbClr val="0070C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Getriebe 1</a:t>
            </a:r>
          </a:p>
        </p:txBody>
      </p:sp>
      <p:sp>
        <p:nvSpPr>
          <p:cNvPr id="68" name="Rechteck 67"/>
          <p:cNvSpPr/>
          <p:nvPr/>
        </p:nvSpPr>
        <p:spPr>
          <a:xfrm>
            <a:off x="6057265" y="6072191"/>
            <a:ext cx="1323230" cy="594683"/>
          </a:xfrm>
          <a:prstGeom prst="rect">
            <a:avLst/>
          </a:prstGeom>
          <a:solidFill>
            <a:srgbClr val="0070C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Schaltung 1</a:t>
            </a:r>
          </a:p>
        </p:txBody>
      </p:sp>
      <p:sp>
        <p:nvSpPr>
          <p:cNvPr id="69" name="Rechteck 68"/>
          <p:cNvSpPr/>
          <p:nvPr/>
        </p:nvSpPr>
        <p:spPr>
          <a:xfrm>
            <a:off x="7527734" y="6072190"/>
            <a:ext cx="1327934" cy="594683"/>
          </a:xfrm>
          <a:prstGeom prst="rect">
            <a:avLst/>
          </a:prstGeom>
          <a:solidFill>
            <a:srgbClr val="0070C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µC 1</a:t>
            </a:r>
          </a:p>
        </p:txBody>
      </p:sp>
      <p:sp>
        <p:nvSpPr>
          <p:cNvPr id="73" name="Rechteck 72"/>
          <p:cNvSpPr/>
          <p:nvPr/>
        </p:nvSpPr>
        <p:spPr>
          <a:xfrm>
            <a:off x="4605531" y="6072189"/>
            <a:ext cx="1299790" cy="594683"/>
          </a:xfrm>
          <a:prstGeom prst="rect">
            <a:avLst/>
          </a:prstGeom>
          <a:solidFill>
            <a:srgbClr val="0070C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Statik 1</a:t>
            </a:r>
          </a:p>
        </p:txBody>
      </p:sp>
      <p:sp>
        <p:nvSpPr>
          <p:cNvPr id="74" name="Rechteck 73"/>
          <p:cNvSpPr/>
          <p:nvPr/>
        </p:nvSpPr>
        <p:spPr>
          <a:xfrm>
            <a:off x="6066291" y="5315432"/>
            <a:ext cx="1314204" cy="594683"/>
          </a:xfrm>
          <a:prstGeom prst="rect">
            <a:avLst/>
          </a:prstGeom>
          <a:solidFill>
            <a:srgbClr val="0070C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Löten 1</a:t>
            </a:r>
          </a:p>
        </p:txBody>
      </p:sp>
      <p:sp>
        <p:nvSpPr>
          <p:cNvPr id="75" name="Rechteck 74"/>
          <p:cNvSpPr/>
          <p:nvPr/>
        </p:nvSpPr>
        <p:spPr>
          <a:xfrm>
            <a:off x="4605530" y="3710205"/>
            <a:ext cx="1299790" cy="594683"/>
          </a:xfrm>
          <a:prstGeom prst="rect">
            <a:avLst/>
          </a:prstGeom>
          <a:solidFill>
            <a:srgbClr val="0070C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Getriebe 2</a:t>
            </a:r>
          </a:p>
        </p:txBody>
      </p:sp>
      <p:sp>
        <p:nvSpPr>
          <p:cNvPr id="76" name="Rechteck 75"/>
          <p:cNvSpPr/>
          <p:nvPr/>
        </p:nvSpPr>
        <p:spPr>
          <a:xfrm>
            <a:off x="1666023" y="6072190"/>
            <a:ext cx="1299792" cy="594683"/>
          </a:xfrm>
          <a:prstGeom prst="rect">
            <a:avLst/>
          </a:prstGeom>
          <a:solidFill>
            <a:schemeClr val="accent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Tabellen-kalkulation</a:t>
            </a:r>
          </a:p>
        </p:txBody>
      </p:sp>
      <p:sp>
        <p:nvSpPr>
          <p:cNvPr id="77" name="Rechteck 76"/>
          <p:cNvSpPr/>
          <p:nvPr/>
        </p:nvSpPr>
        <p:spPr>
          <a:xfrm>
            <a:off x="215197" y="6072189"/>
            <a:ext cx="1308486" cy="594683"/>
          </a:xfrm>
          <a:prstGeom prst="rect">
            <a:avLst/>
          </a:prstGeom>
          <a:solidFill>
            <a:schemeClr val="accent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Forschen 1</a:t>
            </a:r>
          </a:p>
        </p:txBody>
      </p:sp>
      <p:sp>
        <p:nvSpPr>
          <p:cNvPr id="78" name="Rechteck 77"/>
          <p:cNvSpPr/>
          <p:nvPr/>
        </p:nvSpPr>
        <p:spPr>
          <a:xfrm>
            <a:off x="6068570" y="4527974"/>
            <a:ext cx="1314204" cy="594683"/>
          </a:xfrm>
          <a:prstGeom prst="rect">
            <a:avLst/>
          </a:prstGeom>
          <a:solidFill>
            <a:srgbClr val="0070C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Multimeter 1</a:t>
            </a:r>
          </a:p>
        </p:txBody>
      </p:sp>
    </p:spTree>
    <p:extLst>
      <p:ext uri="{BB962C8B-B14F-4D97-AF65-F5344CB8AC3E}">
        <p14:creationId xmlns:p14="http://schemas.microsoft.com/office/powerpoint/2010/main" val="20086342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2975212" y="2920622"/>
            <a:ext cx="3029803" cy="6414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WEITER</a:t>
            </a:r>
          </a:p>
        </p:txBody>
      </p:sp>
    </p:spTree>
    <p:extLst>
      <p:ext uri="{BB962C8B-B14F-4D97-AF65-F5344CB8AC3E}">
        <p14:creationId xmlns:p14="http://schemas.microsoft.com/office/powerpoint/2010/main" val="1165242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ieren 3"/>
          <p:cNvGrpSpPr/>
          <p:nvPr/>
        </p:nvGrpSpPr>
        <p:grpSpPr>
          <a:xfrm rot="764817">
            <a:off x="1386732" y="4396113"/>
            <a:ext cx="3279517" cy="3276225"/>
            <a:chOff x="616848" y="2730785"/>
            <a:chExt cx="3279517" cy="3276225"/>
          </a:xfrm>
        </p:grpSpPr>
        <p:sp>
          <p:nvSpPr>
            <p:cNvPr id="12" name="Textfeld 11"/>
            <p:cNvSpPr txBox="1"/>
            <p:nvPr/>
          </p:nvSpPr>
          <p:spPr>
            <a:xfrm rot="21330991">
              <a:off x="1212728" y="4503243"/>
              <a:ext cx="1164101" cy="369332"/>
            </a:xfrm>
            <a:prstGeom prst="rect">
              <a:avLst/>
            </a:prstGeom>
            <a:noFill/>
          </p:spPr>
          <p:txBody>
            <a:bodyPr wrap="none" rtlCol="0">
              <a:spAutoFit/>
            </a:bodyPr>
            <a:lstStyle/>
            <a:p>
              <a:r>
                <a:rPr lang="de-DE" dirty="0">
                  <a:solidFill>
                    <a:schemeClr val="tx1">
                      <a:lumMod val="50000"/>
                      <a:lumOff val="50000"/>
                    </a:schemeClr>
                  </a:solidFill>
                </a:rPr>
                <a:t>Ernährung</a:t>
              </a:r>
            </a:p>
          </p:txBody>
        </p:sp>
        <p:sp>
          <p:nvSpPr>
            <p:cNvPr id="13" name="Textfeld 12"/>
            <p:cNvSpPr txBox="1"/>
            <p:nvPr/>
          </p:nvSpPr>
          <p:spPr>
            <a:xfrm rot="21296566">
              <a:off x="2456409" y="5128272"/>
              <a:ext cx="1297728" cy="369332"/>
            </a:xfrm>
            <a:prstGeom prst="rect">
              <a:avLst/>
            </a:prstGeom>
            <a:noFill/>
          </p:spPr>
          <p:txBody>
            <a:bodyPr wrap="none" rtlCol="0">
              <a:spAutoFit/>
            </a:bodyPr>
            <a:lstStyle/>
            <a:p>
              <a:r>
                <a:rPr lang="de-DE" dirty="0">
                  <a:solidFill>
                    <a:schemeClr val="tx1">
                      <a:lumMod val="50000"/>
                      <a:lumOff val="50000"/>
                    </a:schemeClr>
                  </a:solidFill>
                </a:rPr>
                <a:t>Brückenbau</a:t>
              </a:r>
            </a:p>
          </p:txBody>
        </p:sp>
        <p:sp>
          <p:nvSpPr>
            <p:cNvPr id="15" name="Textfeld 14"/>
            <p:cNvSpPr txBox="1"/>
            <p:nvPr/>
          </p:nvSpPr>
          <p:spPr>
            <a:xfrm rot="21330991">
              <a:off x="2370780" y="3480296"/>
              <a:ext cx="1276440" cy="369332"/>
            </a:xfrm>
            <a:prstGeom prst="rect">
              <a:avLst/>
            </a:prstGeom>
            <a:noFill/>
          </p:spPr>
          <p:txBody>
            <a:bodyPr wrap="none" rtlCol="0">
              <a:spAutoFit/>
            </a:bodyPr>
            <a:lstStyle/>
            <a:p>
              <a:r>
                <a:rPr lang="de-DE" dirty="0">
                  <a:solidFill>
                    <a:schemeClr val="tx1">
                      <a:lumMod val="50000"/>
                      <a:lumOff val="50000"/>
                    </a:schemeClr>
                  </a:solidFill>
                </a:rPr>
                <a:t>Astronomie</a:t>
              </a:r>
            </a:p>
          </p:txBody>
        </p:sp>
        <p:sp>
          <p:nvSpPr>
            <p:cNvPr id="16" name="Textfeld 15"/>
            <p:cNvSpPr txBox="1"/>
            <p:nvPr/>
          </p:nvSpPr>
          <p:spPr>
            <a:xfrm rot="21330991">
              <a:off x="1384367" y="5262344"/>
              <a:ext cx="839269" cy="369332"/>
            </a:xfrm>
            <a:prstGeom prst="rect">
              <a:avLst/>
            </a:prstGeom>
            <a:noFill/>
          </p:spPr>
          <p:txBody>
            <a:bodyPr wrap="none" rtlCol="0">
              <a:spAutoFit/>
            </a:bodyPr>
            <a:lstStyle/>
            <a:p>
              <a:r>
                <a:rPr lang="de-DE" dirty="0">
                  <a:solidFill>
                    <a:schemeClr val="tx1">
                      <a:lumMod val="50000"/>
                      <a:lumOff val="50000"/>
                    </a:schemeClr>
                  </a:solidFill>
                </a:rPr>
                <a:t>Wetter</a:t>
              </a:r>
            </a:p>
          </p:txBody>
        </p:sp>
        <p:sp>
          <p:nvSpPr>
            <p:cNvPr id="17" name="Textfeld 16"/>
            <p:cNvSpPr txBox="1"/>
            <p:nvPr/>
          </p:nvSpPr>
          <p:spPr>
            <a:xfrm rot="21330991">
              <a:off x="1326654" y="3541736"/>
              <a:ext cx="989373" cy="646331"/>
            </a:xfrm>
            <a:prstGeom prst="rect">
              <a:avLst/>
            </a:prstGeom>
            <a:noFill/>
          </p:spPr>
          <p:txBody>
            <a:bodyPr wrap="none" rtlCol="0">
              <a:spAutoFit/>
            </a:bodyPr>
            <a:lstStyle/>
            <a:p>
              <a:r>
                <a:rPr lang="de-DE" dirty="0">
                  <a:solidFill>
                    <a:schemeClr val="tx1">
                      <a:lumMod val="50000"/>
                      <a:lumOff val="50000"/>
                    </a:schemeClr>
                  </a:solidFill>
                </a:rPr>
                <a:t>Schall &amp; </a:t>
              </a:r>
              <a:br>
                <a:rPr lang="de-DE" dirty="0">
                  <a:solidFill>
                    <a:schemeClr val="tx1">
                      <a:lumMod val="50000"/>
                      <a:lumOff val="50000"/>
                    </a:schemeClr>
                  </a:solidFill>
                </a:rPr>
              </a:br>
              <a:r>
                <a:rPr lang="de-DE" dirty="0">
                  <a:solidFill>
                    <a:schemeClr val="tx1">
                      <a:lumMod val="50000"/>
                      <a:lumOff val="50000"/>
                    </a:schemeClr>
                  </a:solidFill>
                </a:rPr>
                <a:t>Lärm</a:t>
              </a:r>
            </a:p>
          </p:txBody>
        </p:sp>
        <p:sp>
          <p:nvSpPr>
            <p:cNvPr id="28" name="Textfeld 27"/>
            <p:cNvSpPr txBox="1"/>
            <p:nvPr/>
          </p:nvSpPr>
          <p:spPr>
            <a:xfrm rot="21330991">
              <a:off x="782868" y="5279490"/>
              <a:ext cx="340158" cy="461665"/>
            </a:xfrm>
            <a:prstGeom prst="rect">
              <a:avLst/>
            </a:prstGeom>
            <a:noFill/>
          </p:spPr>
          <p:txBody>
            <a:bodyPr wrap="none" rtlCol="0">
              <a:spAutoFit/>
            </a:bodyPr>
            <a:lstStyle/>
            <a:p>
              <a:r>
                <a:rPr lang="de-DE" sz="2400" dirty="0">
                  <a:solidFill>
                    <a:schemeClr val="accent1"/>
                  </a:solidFill>
                </a:rPr>
                <a:t>8</a:t>
              </a:r>
            </a:p>
          </p:txBody>
        </p:sp>
        <p:sp>
          <p:nvSpPr>
            <p:cNvPr id="29" name="Textfeld 28"/>
            <p:cNvSpPr txBox="1"/>
            <p:nvPr/>
          </p:nvSpPr>
          <p:spPr>
            <a:xfrm rot="21330991">
              <a:off x="751412" y="4544504"/>
              <a:ext cx="340158" cy="461665"/>
            </a:xfrm>
            <a:prstGeom prst="rect">
              <a:avLst/>
            </a:prstGeom>
            <a:noFill/>
          </p:spPr>
          <p:txBody>
            <a:bodyPr wrap="none" rtlCol="0">
              <a:spAutoFit/>
            </a:bodyPr>
            <a:lstStyle/>
            <a:p>
              <a:r>
                <a:rPr lang="de-DE" sz="2400" dirty="0">
                  <a:solidFill>
                    <a:schemeClr val="accent1"/>
                  </a:solidFill>
                </a:rPr>
                <a:t>9</a:t>
              </a:r>
            </a:p>
          </p:txBody>
        </p:sp>
        <p:sp>
          <p:nvSpPr>
            <p:cNvPr id="30" name="Textfeld 29"/>
            <p:cNvSpPr txBox="1"/>
            <p:nvPr/>
          </p:nvSpPr>
          <p:spPr>
            <a:xfrm rot="21330991">
              <a:off x="633822" y="3715734"/>
              <a:ext cx="495649" cy="461665"/>
            </a:xfrm>
            <a:prstGeom prst="rect">
              <a:avLst/>
            </a:prstGeom>
            <a:noFill/>
          </p:spPr>
          <p:txBody>
            <a:bodyPr wrap="none" rtlCol="0">
              <a:spAutoFit/>
            </a:bodyPr>
            <a:lstStyle/>
            <a:p>
              <a:r>
                <a:rPr lang="de-DE" sz="2400" dirty="0">
                  <a:solidFill>
                    <a:schemeClr val="accent1"/>
                  </a:solidFill>
                </a:rPr>
                <a:t>10</a:t>
              </a:r>
            </a:p>
          </p:txBody>
        </p:sp>
        <p:grpSp>
          <p:nvGrpSpPr>
            <p:cNvPr id="2" name="Gruppieren 1"/>
            <p:cNvGrpSpPr/>
            <p:nvPr/>
          </p:nvGrpSpPr>
          <p:grpSpPr>
            <a:xfrm>
              <a:off x="616848" y="2730785"/>
              <a:ext cx="3279517" cy="3276225"/>
              <a:chOff x="616848" y="2730785"/>
              <a:chExt cx="3279517" cy="3276225"/>
            </a:xfrm>
          </p:grpSpPr>
          <p:grpSp>
            <p:nvGrpSpPr>
              <p:cNvPr id="18" name="Gruppieren 17"/>
              <p:cNvGrpSpPr/>
              <p:nvPr/>
            </p:nvGrpSpPr>
            <p:grpSpPr>
              <a:xfrm>
                <a:off x="701769" y="3028807"/>
                <a:ext cx="3194596" cy="2978203"/>
                <a:chOff x="788306" y="2478514"/>
                <a:chExt cx="3194596" cy="2978203"/>
              </a:xfrm>
            </p:grpSpPr>
            <p:sp>
              <p:nvSpPr>
                <p:cNvPr id="19" name="Freihandform 18"/>
                <p:cNvSpPr/>
                <p:nvPr/>
              </p:nvSpPr>
              <p:spPr>
                <a:xfrm>
                  <a:off x="788306" y="3473042"/>
                  <a:ext cx="3005239" cy="419450"/>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Freihandform 19"/>
                <p:cNvSpPr/>
                <p:nvPr/>
              </p:nvSpPr>
              <p:spPr>
                <a:xfrm>
                  <a:off x="811752" y="4269294"/>
                  <a:ext cx="2969703" cy="419450"/>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Freihandform 20"/>
                <p:cNvSpPr/>
                <p:nvPr/>
              </p:nvSpPr>
              <p:spPr>
                <a:xfrm>
                  <a:off x="907955" y="5037267"/>
                  <a:ext cx="2969703" cy="419450"/>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Freihandform 21"/>
                <p:cNvSpPr/>
                <p:nvPr/>
              </p:nvSpPr>
              <p:spPr>
                <a:xfrm rot="5682969">
                  <a:off x="-57388" y="3885056"/>
                  <a:ext cx="2599286" cy="419450"/>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Freihandform 22"/>
                <p:cNvSpPr/>
                <p:nvPr/>
              </p:nvSpPr>
              <p:spPr>
                <a:xfrm rot="5682969">
                  <a:off x="1172904" y="3726744"/>
                  <a:ext cx="2599286" cy="419450"/>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Freihandform 25"/>
                <p:cNvSpPr/>
                <p:nvPr/>
              </p:nvSpPr>
              <p:spPr>
                <a:xfrm rot="5682969">
                  <a:off x="2473534" y="3568432"/>
                  <a:ext cx="2599286" cy="419450"/>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31" name="Freihandform 30"/>
              <p:cNvSpPr/>
              <p:nvPr/>
            </p:nvSpPr>
            <p:spPr>
              <a:xfrm>
                <a:off x="616848" y="2730785"/>
                <a:ext cx="3048000" cy="691662"/>
              </a:xfrm>
              <a:custGeom>
                <a:avLst/>
                <a:gdLst>
                  <a:gd name="connsiteX0" fmla="*/ 0 w 3012831"/>
                  <a:gd name="connsiteY0" fmla="*/ 691662 h 691662"/>
                  <a:gd name="connsiteX1" fmla="*/ 3012831 w 3012831"/>
                  <a:gd name="connsiteY1" fmla="*/ 351693 h 691662"/>
                  <a:gd name="connsiteX2" fmla="*/ 2989384 w 3012831"/>
                  <a:gd name="connsiteY2" fmla="*/ 0 h 691662"/>
                  <a:gd name="connsiteX3" fmla="*/ 11723 w 3012831"/>
                  <a:gd name="connsiteY3" fmla="*/ 128954 h 691662"/>
                  <a:gd name="connsiteX4" fmla="*/ 0 w 3012831"/>
                  <a:gd name="connsiteY4" fmla="*/ 691662 h 691662"/>
                  <a:gd name="connsiteX0" fmla="*/ 35169 w 3048000"/>
                  <a:gd name="connsiteY0" fmla="*/ 691662 h 691662"/>
                  <a:gd name="connsiteX1" fmla="*/ 3048000 w 3048000"/>
                  <a:gd name="connsiteY1" fmla="*/ 351693 h 691662"/>
                  <a:gd name="connsiteX2" fmla="*/ 3024553 w 3048000"/>
                  <a:gd name="connsiteY2" fmla="*/ 0 h 691662"/>
                  <a:gd name="connsiteX3" fmla="*/ 0 w 3048000"/>
                  <a:gd name="connsiteY3" fmla="*/ 128954 h 691662"/>
                  <a:gd name="connsiteX4" fmla="*/ 35169 w 3048000"/>
                  <a:gd name="connsiteY4" fmla="*/ 691662 h 691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0" h="691662">
                    <a:moveTo>
                      <a:pt x="35169" y="691662"/>
                    </a:moveTo>
                    <a:lnTo>
                      <a:pt x="3048000" y="351693"/>
                    </a:lnTo>
                    <a:lnTo>
                      <a:pt x="3024553" y="0"/>
                    </a:lnTo>
                    <a:lnTo>
                      <a:pt x="0" y="128954"/>
                    </a:lnTo>
                    <a:lnTo>
                      <a:pt x="35169" y="69166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Textfeld 31"/>
              <p:cNvSpPr txBox="1"/>
              <p:nvPr/>
            </p:nvSpPr>
            <p:spPr>
              <a:xfrm rot="21366059">
                <a:off x="635898" y="2820053"/>
                <a:ext cx="1564852" cy="461665"/>
              </a:xfrm>
              <a:prstGeom prst="rect">
                <a:avLst/>
              </a:prstGeom>
              <a:noFill/>
            </p:spPr>
            <p:txBody>
              <a:bodyPr wrap="none" rtlCol="0">
                <a:spAutoFit/>
              </a:bodyPr>
              <a:lstStyle/>
              <a:p>
                <a:r>
                  <a:rPr lang="de-DE" sz="2400" dirty="0">
                    <a:solidFill>
                      <a:schemeClr val="bg1"/>
                    </a:solidFill>
                  </a:rPr>
                  <a:t>Curriculum</a:t>
                </a:r>
              </a:p>
            </p:txBody>
          </p:sp>
        </p:grpSp>
        <p:sp>
          <p:nvSpPr>
            <p:cNvPr id="41" name="Textfeld 40"/>
            <p:cNvSpPr txBox="1"/>
            <p:nvPr/>
          </p:nvSpPr>
          <p:spPr>
            <a:xfrm rot="21330991">
              <a:off x="2639927" y="4373757"/>
              <a:ext cx="904478" cy="622028"/>
            </a:xfrm>
            <a:prstGeom prst="rect">
              <a:avLst/>
            </a:prstGeom>
            <a:noFill/>
            <a:ln>
              <a:noFill/>
            </a:ln>
          </p:spPr>
          <p:txBody>
            <a:bodyPr wrap="none" rtlCol="0">
              <a:spAutoFit/>
            </a:bodyPr>
            <a:lstStyle/>
            <a:p>
              <a:r>
                <a:rPr lang="de-DE" dirty="0">
                  <a:solidFill>
                    <a:schemeClr val="tx1">
                      <a:lumMod val="50000"/>
                      <a:lumOff val="50000"/>
                    </a:schemeClr>
                  </a:solidFill>
                </a:rPr>
                <a:t>Robotik</a:t>
              </a:r>
            </a:p>
          </p:txBody>
        </p:sp>
      </p:grpSp>
      <p:grpSp>
        <p:nvGrpSpPr>
          <p:cNvPr id="33" name="Gruppieren 32"/>
          <p:cNvGrpSpPr/>
          <p:nvPr/>
        </p:nvGrpSpPr>
        <p:grpSpPr>
          <a:xfrm>
            <a:off x="1782992" y="3286759"/>
            <a:ext cx="3204884" cy="1598679"/>
            <a:chOff x="1750336" y="3311251"/>
            <a:chExt cx="3204884" cy="1598679"/>
          </a:xfrm>
        </p:grpSpPr>
        <p:sp>
          <p:nvSpPr>
            <p:cNvPr id="34" name="Freihandform 33"/>
            <p:cNvSpPr/>
            <p:nvPr/>
          </p:nvSpPr>
          <p:spPr>
            <a:xfrm rot="6963814">
              <a:off x="4156755" y="4111465"/>
              <a:ext cx="1177480" cy="419450"/>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 name="Freihandform 36"/>
            <p:cNvSpPr/>
            <p:nvPr/>
          </p:nvSpPr>
          <p:spPr>
            <a:xfrm rot="6963814">
              <a:off x="2879555" y="3899787"/>
              <a:ext cx="1177480" cy="419450"/>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 name="Freihandform 37"/>
            <p:cNvSpPr/>
            <p:nvPr/>
          </p:nvSpPr>
          <p:spPr>
            <a:xfrm rot="6963814">
              <a:off x="1661009" y="3690266"/>
              <a:ext cx="1177480" cy="419450"/>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9" name="Freihandform 38"/>
            <p:cNvSpPr/>
            <p:nvPr/>
          </p:nvSpPr>
          <p:spPr>
            <a:xfrm rot="763699">
              <a:off x="1812218" y="3353949"/>
              <a:ext cx="3048000" cy="691662"/>
            </a:xfrm>
            <a:custGeom>
              <a:avLst/>
              <a:gdLst>
                <a:gd name="connsiteX0" fmla="*/ 0 w 3012831"/>
                <a:gd name="connsiteY0" fmla="*/ 691662 h 691662"/>
                <a:gd name="connsiteX1" fmla="*/ 3012831 w 3012831"/>
                <a:gd name="connsiteY1" fmla="*/ 351693 h 691662"/>
                <a:gd name="connsiteX2" fmla="*/ 2989384 w 3012831"/>
                <a:gd name="connsiteY2" fmla="*/ 0 h 691662"/>
                <a:gd name="connsiteX3" fmla="*/ 11723 w 3012831"/>
                <a:gd name="connsiteY3" fmla="*/ 128954 h 691662"/>
                <a:gd name="connsiteX4" fmla="*/ 0 w 3012831"/>
                <a:gd name="connsiteY4" fmla="*/ 691662 h 691662"/>
                <a:gd name="connsiteX0" fmla="*/ 35169 w 3048000"/>
                <a:gd name="connsiteY0" fmla="*/ 691662 h 691662"/>
                <a:gd name="connsiteX1" fmla="*/ 3048000 w 3048000"/>
                <a:gd name="connsiteY1" fmla="*/ 351693 h 691662"/>
                <a:gd name="connsiteX2" fmla="*/ 3024553 w 3048000"/>
                <a:gd name="connsiteY2" fmla="*/ 0 h 691662"/>
                <a:gd name="connsiteX3" fmla="*/ 0 w 3048000"/>
                <a:gd name="connsiteY3" fmla="*/ 128954 h 691662"/>
                <a:gd name="connsiteX4" fmla="*/ 35169 w 3048000"/>
                <a:gd name="connsiteY4" fmla="*/ 691662 h 691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0" h="691662">
                  <a:moveTo>
                    <a:pt x="35169" y="691662"/>
                  </a:moveTo>
                  <a:lnTo>
                    <a:pt x="3048000" y="351693"/>
                  </a:lnTo>
                  <a:lnTo>
                    <a:pt x="3024553" y="0"/>
                  </a:lnTo>
                  <a:lnTo>
                    <a:pt x="0" y="128954"/>
                  </a:lnTo>
                  <a:lnTo>
                    <a:pt x="35169" y="69166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0" name="Textfeld 39"/>
            <p:cNvSpPr txBox="1"/>
            <p:nvPr/>
          </p:nvSpPr>
          <p:spPr>
            <a:xfrm rot="494690">
              <a:off x="1750336" y="3762760"/>
              <a:ext cx="483337" cy="461665"/>
            </a:xfrm>
            <a:prstGeom prst="rect">
              <a:avLst/>
            </a:prstGeom>
            <a:noFill/>
          </p:spPr>
          <p:txBody>
            <a:bodyPr wrap="none" rtlCol="0">
              <a:spAutoFit/>
            </a:bodyPr>
            <a:lstStyle/>
            <a:p>
              <a:r>
                <a:rPr lang="de-DE" sz="2400" dirty="0">
                  <a:solidFill>
                    <a:schemeClr val="accent1"/>
                  </a:solidFill>
                </a:rPr>
                <a:t>KS</a:t>
              </a:r>
            </a:p>
          </p:txBody>
        </p:sp>
      </p:grpSp>
      <p:grpSp>
        <p:nvGrpSpPr>
          <p:cNvPr id="6" name="Gruppieren 5"/>
          <p:cNvGrpSpPr/>
          <p:nvPr/>
        </p:nvGrpSpPr>
        <p:grpSpPr>
          <a:xfrm>
            <a:off x="-176113" y="2837036"/>
            <a:ext cx="10604795" cy="2537302"/>
            <a:chOff x="-176113" y="2837036"/>
            <a:chExt cx="10604795" cy="2537302"/>
          </a:xfrm>
        </p:grpSpPr>
        <p:grpSp>
          <p:nvGrpSpPr>
            <p:cNvPr id="42" name="Gruppieren 41"/>
            <p:cNvGrpSpPr/>
            <p:nvPr/>
          </p:nvGrpSpPr>
          <p:grpSpPr>
            <a:xfrm>
              <a:off x="-176113" y="2837036"/>
              <a:ext cx="1921398" cy="1902507"/>
              <a:chOff x="-176113" y="2837036"/>
              <a:chExt cx="1921398" cy="1902507"/>
            </a:xfrm>
            <a:solidFill>
              <a:schemeClr val="bg1">
                <a:lumMod val="65000"/>
              </a:schemeClr>
            </a:solidFill>
          </p:grpSpPr>
          <p:sp>
            <p:nvSpPr>
              <p:cNvPr id="43" name="Freihandform 42"/>
              <p:cNvSpPr/>
              <p:nvPr/>
            </p:nvSpPr>
            <p:spPr>
              <a:xfrm>
                <a:off x="-176113" y="2837036"/>
                <a:ext cx="1921398" cy="1902507"/>
              </a:xfrm>
              <a:custGeom>
                <a:avLst/>
                <a:gdLst>
                  <a:gd name="connsiteX0" fmla="*/ 0 w 1909823"/>
                  <a:gd name="connsiteY0" fmla="*/ 1412111 h 1527858"/>
                  <a:gd name="connsiteX1" fmla="*/ 243068 w 1909823"/>
                  <a:gd name="connsiteY1" fmla="*/ 0 h 1527858"/>
                  <a:gd name="connsiteX2" fmla="*/ 1909823 w 1909823"/>
                  <a:gd name="connsiteY2" fmla="*/ 266217 h 1527858"/>
                  <a:gd name="connsiteX3" fmla="*/ 1678329 w 1909823"/>
                  <a:gd name="connsiteY3" fmla="*/ 1527858 h 1527858"/>
                  <a:gd name="connsiteX4" fmla="*/ 0 w 1909823"/>
                  <a:gd name="connsiteY4" fmla="*/ 1412111 h 1527858"/>
                  <a:gd name="connsiteX0" fmla="*/ 0 w 1921398"/>
                  <a:gd name="connsiteY0" fmla="*/ 1412111 h 1527858"/>
                  <a:gd name="connsiteX1" fmla="*/ 243068 w 1921398"/>
                  <a:gd name="connsiteY1" fmla="*/ 0 h 1527858"/>
                  <a:gd name="connsiteX2" fmla="*/ 1921398 w 1921398"/>
                  <a:gd name="connsiteY2" fmla="*/ 219741 h 1527858"/>
                  <a:gd name="connsiteX3" fmla="*/ 1678329 w 1921398"/>
                  <a:gd name="connsiteY3" fmla="*/ 1527858 h 1527858"/>
                  <a:gd name="connsiteX4" fmla="*/ 0 w 1921398"/>
                  <a:gd name="connsiteY4" fmla="*/ 1412111 h 1527858"/>
                  <a:gd name="connsiteX0" fmla="*/ 0 w 1921398"/>
                  <a:gd name="connsiteY0" fmla="*/ 1412111 h 1527858"/>
                  <a:gd name="connsiteX1" fmla="*/ 23149 w 1921398"/>
                  <a:gd name="connsiteY1" fmla="*/ 0 h 1527858"/>
                  <a:gd name="connsiteX2" fmla="*/ 1921398 w 1921398"/>
                  <a:gd name="connsiteY2" fmla="*/ 219741 h 1527858"/>
                  <a:gd name="connsiteX3" fmla="*/ 1678329 w 1921398"/>
                  <a:gd name="connsiteY3" fmla="*/ 1527858 h 1527858"/>
                  <a:gd name="connsiteX4" fmla="*/ 0 w 1921398"/>
                  <a:gd name="connsiteY4" fmla="*/ 1412111 h 1527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1398" h="1527858">
                    <a:moveTo>
                      <a:pt x="0" y="1412111"/>
                    </a:moveTo>
                    <a:lnTo>
                      <a:pt x="23149" y="0"/>
                    </a:lnTo>
                    <a:lnTo>
                      <a:pt x="1921398" y="219741"/>
                    </a:lnTo>
                    <a:lnTo>
                      <a:pt x="1678329" y="1527858"/>
                    </a:lnTo>
                    <a:lnTo>
                      <a:pt x="0" y="141211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a:p>
            </p:txBody>
          </p:sp>
          <p:sp>
            <p:nvSpPr>
              <p:cNvPr id="44" name="Textfeld 43"/>
              <p:cNvSpPr txBox="1"/>
              <p:nvPr/>
            </p:nvSpPr>
            <p:spPr>
              <a:xfrm rot="425417">
                <a:off x="505995" y="3558460"/>
                <a:ext cx="510076" cy="461665"/>
              </a:xfrm>
              <a:prstGeom prst="rect">
                <a:avLst/>
              </a:prstGeom>
              <a:grpFill/>
            </p:spPr>
            <p:txBody>
              <a:bodyPr wrap="none" rtlCol="0">
                <a:spAutoFit/>
              </a:bodyPr>
              <a:lstStyle/>
              <a:p>
                <a:r>
                  <a:rPr lang="de-DE" sz="2400" dirty="0" err="1">
                    <a:solidFill>
                      <a:schemeClr val="bg1"/>
                    </a:solidFill>
                  </a:rPr>
                  <a:t>Ch</a:t>
                </a:r>
                <a:endParaRPr lang="de-DE" sz="2400" dirty="0">
                  <a:solidFill>
                    <a:schemeClr val="bg1"/>
                  </a:solidFill>
                </a:endParaRPr>
              </a:p>
            </p:txBody>
          </p:sp>
        </p:grpSp>
        <p:grpSp>
          <p:nvGrpSpPr>
            <p:cNvPr id="45" name="Gruppieren 44"/>
            <p:cNvGrpSpPr/>
            <p:nvPr/>
          </p:nvGrpSpPr>
          <p:grpSpPr>
            <a:xfrm>
              <a:off x="4838218" y="3692325"/>
              <a:ext cx="1909823" cy="1527858"/>
              <a:chOff x="4838218" y="3692325"/>
              <a:chExt cx="1909823" cy="1527858"/>
            </a:xfrm>
            <a:solidFill>
              <a:schemeClr val="bg1">
                <a:lumMod val="65000"/>
              </a:schemeClr>
            </a:solidFill>
          </p:grpSpPr>
          <p:sp>
            <p:nvSpPr>
              <p:cNvPr id="46" name="Freihandform 45"/>
              <p:cNvSpPr/>
              <p:nvPr/>
            </p:nvSpPr>
            <p:spPr>
              <a:xfrm>
                <a:off x="4838218" y="3692325"/>
                <a:ext cx="1909823" cy="1527858"/>
              </a:xfrm>
              <a:custGeom>
                <a:avLst/>
                <a:gdLst>
                  <a:gd name="connsiteX0" fmla="*/ 0 w 1909823"/>
                  <a:gd name="connsiteY0" fmla="*/ 1412111 h 1527858"/>
                  <a:gd name="connsiteX1" fmla="*/ 243068 w 1909823"/>
                  <a:gd name="connsiteY1" fmla="*/ 0 h 1527858"/>
                  <a:gd name="connsiteX2" fmla="*/ 1909823 w 1909823"/>
                  <a:gd name="connsiteY2" fmla="*/ 266217 h 1527858"/>
                  <a:gd name="connsiteX3" fmla="*/ 1678329 w 1909823"/>
                  <a:gd name="connsiteY3" fmla="*/ 1527858 h 1527858"/>
                  <a:gd name="connsiteX4" fmla="*/ 0 w 1909823"/>
                  <a:gd name="connsiteY4" fmla="*/ 1412111 h 1527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9823" h="1527858">
                    <a:moveTo>
                      <a:pt x="0" y="1412111"/>
                    </a:moveTo>
                    <a:lnTo>
                      <a:pt x="243068" y="0"/>
                    </a:lnTo>
                    <a:lnTo>
                      <a:pt x="1909823" y="266217"/>
                    </a:lnTo>
                    <a:lnTo>
                      <a:pt x="1678329" y="1527858"/>
                    </a:lnTo>
                    <a:lnTo>
                      <a:pt x="0" y="141211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47" name="Textfeld 46"/>
              <p:cNvSpPr txBox="1"/>
              <p:nvPr/>
            </p:nvSpPr>
            <p:spPr>
              <a:xfrm rot="425417">
                <a:off x="5609028" y="4254107"/>
                <a:ext cx="351378" cy="461665"/>
              </a:xfrm>
              <a:prstGeom prst="rect">
                <a:avLst/>
              </a:prstGeom>
              <a:grpFill/>
            </p:spPr>
            <p:txBody>
              <a:bodyPr wrap="none" rtlCol="0">
                <a:spAutoFit/>
              </a:bodyPr>
              <a:lstStyle/>
              <a:p>
                <a:r>
                  <a:rPr lang="de-DE" sz="2400" dirty="0">
                    <a:solidFill>
                      <a:schemeClr val="bg1"/>
                    </a:solidFill>
                  </a:rPr>
                  <a:t>B</a:t>
                </a:r>
              </a:p>
            </p:txBody>
          </p:sp>
        </p:grpSp>
        <p:grpSp>
          <p:nvGrpSpPr>
            <p:cNvPr id="48" name="Gruppieren 47"/>
            <p:cNvGrpSpPr/>
            <p:nvPr/>
          </p:nvGrpSpPr>
          <p:grpSpPr>
            <a:xfrm>
              <a:off x="6700687" y="3974698"/>
              <a:ext cx="1886674" cy="1342663"/>
              <a:chOff x="6700687" y="3974698"/>
              <a:chExt cx="1886674" cy="1342663"/>
            </a:xfrm>
            <a:solidFill>
              <a:schemeClr val="bg1">
                <a:lumMod val="65000"/>
              </a:schemeClr>
            </a:solidFill>
          </p:grpSpPr>
          <p:sp>
            <p:nvSpPr>
              <p:cNvPr id="49" name="Freihandform 48"/>
              <p:cNvSpPr/>
              <p:nvPr/>
            </p:nvSpPr>
            <p:spPr>
              <a:xfrm>
                <a:off x="6700687" y="3974698"/>
                <a:ext cx="1886674" cy="1342663"/>
              </a:xfrm>
              <a:custGeom>
                <a:avLst/>
                <a:gdLst>
                  <a:gd name="connsiteX0" fmla="*/ 0 w 1909823"/>
                  <a:gd name="connsiteY0" fmla="*/ 1412111 h 1527858"/>
                  <a:gd name="connsiteX1" fmla="*/ 243068 w 1909823"/>
                  <a:gd name="connsiteY1" fmla="*/ 0 h 1527858"/>
                  <a:gd name="connsiteX2" fmla="*/ 1909823 w 1909823"/>
                  <a:gd name="connsiteY2" fmla="*/ 266217 h 1527858"/>
                  <a:gd name="connsiteX3" fmla="*/ 1678329 w 1909823"/>
                  <a:gd name="connsiteY3" fmla="*/ 1527858 h 1527858"/>
                  <a:gd name="connsiteX4" fmla="*/ 0 w 1909823"/>
                  <a:gd name="connsiteY4" fmla="*/ 1412111 h 1527858"/>
                  <a:gd name="connsiteX0" fmla="*/ 0 w 1886674"/>
                  <a:gd name="connsiteY0" fmla="*/ 1250066 h 1527858"/>
                  <a:gd name="connsiteX1" fmla="*/ 219919 w 1886674"/>
                  <a:gd name="connsiteY1" fmla="*/ 0 h 1527858"/>
                  <a:gd name="connsiteX2" fmla="*/ 1886674 w 1886674"/>
                  <a:gd name="connsiteY2" fmla="*/ 266217 h 1527858"/>
                  <a:gd name="connsiteX3" fmla="*/ 1655180 w 1886674"/>
                  <a:gd name="connsiteY3" fmla="*/ 1527858 h 1527858"/>
                  <a:gd name="connsiteX4" fmla="*/ 0 w 1886674"/>
                  <a:gd name="connsiteY4" fmla="*/ 1250066 h 1527858"/>
                  <a:gd name="connsiteX0" fmla="*/ 0 w 1886674"/>
                  <a:gd name="connsiteY0" fmla="*/ 1250066 h 1342663"/>
                  <a:gd name="connsiteX1" fmla="*/ 219919 w 1886674"/>
                  <a:gd name="connsiteY1" fmla="*/ 0 h 1342663"/>
                  <a:gd name="connsiteX2" fmla="*/ 1886674 w 1886674"/>
                  <a:gd name="connsiteY2" fmla="*/ 266217 h 1342663"/>
                  <a:gd name="connsiteX3" fmla="*/ 1655180 w 1886674"/>
                  <a:gd name="connsiteY3" fmla="*/ 1342663 h 1342663"/>
                  <a:gd name="connsiteX4" fmla="*/ 0 w 1886674"/>
                  <a:gd name="connsiteY4" fmla="*/ 1250066 h 1342663"/>
                  <a:gd name="connsiteX0" fmla="*/ 0 w 1886674"/>
                  <a:gd name="connsiteY0" fmla="*/ 1250066 h 1342663"/>
                  <a:gd name="connsiteX1" fmla="*/ 219919 w 1886674"/>
                  <a:gd name="connsiteY1" fmla="*/ 0 h 1342663"/>
                  <a:gd name="connsiteX2" fmla="*/ 1886674 w 1886674"/>
                  <a:gd name="connsiteY2" fmla="*/ 138896 h 1342663"/>
                  <a:gd name="connsiteX3" fmla="*/ 1655180 w 1886674"/>
                  <a:gd name="connsiteY3" fmla="*/ 1342663 h 1342663"/>
                  <a:gd name="connsiteX4" fmla="*/ 0 w 1886674"/>
                  <a:gd name="connsiteY4" fmla="*/ 1250066 h 1342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74" h="1342663">
                    <a:moveTo>
                      <a:pt x="0" y="1250066"/>
                    </a:moveTo>
                    <a:lnTo>
                      <a:pt x="219919" y="0"/>
                    </a:lnTo>
                    <a:lnTo>
                      <a:pt x="1886674" y="138896"/>
                    </a:lnTo>
                    <a:lnTo>
                      <a:pt x="1655180" y="1342663"/>
                    </a:lnTo>
                    <a:lnTo>
                      <a:pt x="0" y="125006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50" name="Textfeld 49"/>
              <p:cNvSpPr txBox="1"/>
              <p:nvPr/>
            </p:nvSpPr>
            <p:spPr>
              <a:xfrm rot="340643">
                <a:off x="7394553" y="4404640"/>
                <a:ext cx="505267" cy="461665"/>
              </a:xfrm>
              <a:prstGeom prst="rect">
                <a:avLst/>
              </a:prstGeom>
              <a:grpFill/>
            </p:spPr>
            <p:txBody>
              <a:bodyPr wrap="none" rtlCol="0">
                <a:spAutoFit/>
              </a:bodyPr>
              <a:lstStyle/>
              <a:p>
                <a:r>
                  <a:rPr lang="de-DE" sz="2400" dirty="0" err="1">
                    <a:solidFill>
                      <a:schemeClr val="bg1"/>
                    </a:solidFill>
                  </a:rPr>
                  <a:t>Ph</a:t>
                </a:r>
                <a:endParaRPr lang="de-DE" sz="2400" dirty="0">
                  <a:solidFill>
                    <a:schemeClr val="bg1"/>
                  </a:solidFill>
                </a:endParaRPr>
              </a:p>
            </p:txBody>
          </p:sp>
        </p:grpSp>
        <p:grpSp>
          <p:nvGrpSpPr>
            <p:cNvPr id="51" name="Gruppieren 50"/>
            <p:cNvGrpSpPr/>
            <p:nvPr/>
          </p:nvGrpSpPr>
          <p:grpSpPr>
            <a:xfrm>
              <a:off x="8542008" y="4120588"/>
              <a:ext cx="1886674" cy="1253750"/>
              <a:chOff x="8542008" y="4120588"/>
              <a:chExt cx="1886674" cy="1253750"/>
            </a:xfrm>
            <a:solidFill>
              <a:schemeClr val="bg1">
                <a:lumMod val="65000"/>
              </a:schemeClr>
            </a:solidFill>
          </p:grpSpPr>
          <p:sp>
            <p:nvSpPr>
              <p:cNvPr id="52" name="Freihandform 51"/>
              <p:cNvSpPr/>
              <p:nvPr/>
            </p:nvSpPr>
            <p:spPr>
              <a:xfrm>
                <a:off x="8542008" y="4120588"/>
                <a:ext cx="1886674" cy="1253750"/>
              </a:xfrm>
              <a:custGeom>
                <a:avLst/>
                <a:gdLst>
                  <a:gd name="connsiteX0" fmla="*/ 0 w 1909823"/>
                  <a:gd name="connsiteY0" fmla="*/ 1412111 h 1527858"/>
                  <a:gd name="connsiteX1" fmla="*/ 243068 w 1909823"/>
                  <a:gd name="connsiteY1" fmla="*/ 0 h 1527858"/>
                  <a:gd name="connsiteX2" fmla="*/ 1909823 w 1909823"/>
                  <a:gd name="connsiteY2" fmla="*/ 266217 h 1527858"/>
                  <a:gd name="connsiteX3" fmla="*/ 1678329 w 1909823"/>
                  <a:gd name="connsiteY3" fmla="*/ 1527858 h 1527858"/>
                  <a:gd name="connsiteX4" fmla="*/ 0 w 1909823"/>
                  <a:gd name="connsiteY4" fmla="*/ 1412111 h 1527858"/>
                  <a:gd name="connsiteX0" fmla="*/ 0 w 1886674"/>
                  <a:gd name="connsiteY0" fmla="*/ 1250066 h 1527858"/>
                  <a:gd name="connsiteX1" fmla="*/ 219919 w 1886674"/>
                  <a:gd name="connsiteY1" fmla="*/ 0 h 1527858"/>
                  <a:gd name="connsiteX2" fmla="*/ 1886674 w 1886674"/>
                  <a:gd name="connsiteY2" fmla="*/ 266217 h 1527858"/>
                  <a:gd name="connsiteX3" fmla="*/ 1655180 w 1886674"/>
                  <a:gd name="connsiteY3" fmla="*/ 1527858 h 1527858"/>
                  <a:gd name="connsiteX4" fmla="*/ 0 w 1886674"/>
                  <a:gd name="connsiteY4" fmla="*/ 1250066 h 1527858"/>
                  <a:gd name="connsiteX0" fmla="*/ 0 w 1886674"/>
                  <a:gd name="connsiteY0" fmla="*/ 1250066 h 1342663"/>
                  <a:gd name="connsiteX1" fmla="*/ 219919 w 1886674"/>
                  <a:gd name="connsiteY1" fmla="*/ 0 h 1342663"/>
                  <a:gd name="connsiteX2" fmla="*/ 1886674 w 1886674"/>
                  <a:gd name="connsiteY2" fmla="*/ 266217 h 1342663"/>
                  <a:gd name="connsiteX3" fmla="*/ 1655180 w 1886674"/>
                  <a:gd name="connsiteY3" fmla="*/ 1342663 h 1342663"/>
                  <a:gd name="connsiteX4" fmla="*/ 0 w 1886674"/>
                  <a:gd name="connsiteY4" fmla="*/ 1250066 h 1342663"/>
                  <a:gd name="connsiteX0" fmla="*/ 0 w 1886674"/>
                  <a:gd name="connsiteY0" fmla="*/ 1250066 h 1342663"/>
                  <a:gd name="connsiteX1" fmla="*/ 219919 w 1886674"/>
                  <a:gd name="connsiteY1" fmla="*/ 0 h 1342663"/>
                  <a:gd name="connsiteX2" fmla="*/ 1886674 w 1886674"/>
                  <a:gd name="connsiteY2" fmla="*/ 138896 h 1342663"/>
                  <a:gd name="connsiteX3" fmla="*/ 1655180 w 1886674"/>
                  <a:gd name="connsiteY3" fmla="*/ 1342663 h 1342663"/>
                  <a:gd name="connsiteX4" fmla="*/ 0 w 1886674"/>
                  <a:gd name="connsiteY4" fmla="*/ 1250066 h 1342663"/>
                  <a:gd name="connsiteX0" fmla="*/ 0 w 1886674"/>
                  <a:gd name="connsiteY0" fmla="*/ 1215342 h 1342663"/>
                  <a:gd name="connsiteX1" fmla="*/ 219919 w 1886674"/>
                  <a:gd name="connsiteY1" fmla="*/ 0 h 1342663"/>
                  <a:gd name="connsiteX2" fmla="*/ 1886674 w 1886674"/>
                  <a:gd name="connsiteY2" fmla="*/ 138896 h 1342663"/>
                  <a:gd name="connsiteX3" fmla="*/ 1655180 w 1886674"/>
                  <a:gd name="connsiteY3" fmla="*/ 1342663 h 1342663"/>
                  <a:gd name="connsiteX4" fmla="*/ 0 w 1886674"/>
                  <a:gd name="connsiteY4" fmla="*/ 1215342 h 1342663"/>
                  <a:gd name="connsiteX0" fmla="*/ 0 w 1886674"/>
                  <a:gd name="connsiteY0" fmla="*/ 1215342 h 1272193"/>
                  <a:gd name="connsiteX1" fmla="*/ 219919 w 1886674"/>
                  <a:gd name="connsiteY1" fmla="*/ 0 h 1272193"/>
                  <a:gd name="connsiteX2" fmla="*/ 1886674 w 1886674"/>
                  <a:gd name="connsiteY2" fmla="*/ 138896 h 1272193"/>
                  <a:gd name="connsiteX3" fmla="*/ 1655180 w 1886674"/>
                  <a:gd name="connsiteY3" fmla="*/ 1272193 h 1272193"/>
                  <a:gd name="connsiteX4" fmla="*/ 0 w 1886674"/>
                  <a:gd name="connsiteY4" fmla="*/ 1215342 h 1272193"/>
                  <a:gd name="connsiteX0" fmla="*/ 0 w 1886674"/>
                  <a:gd name="connsiteY0" fmla="*/ 1215342 h 1272193"/>
                  <a:gd name="connsiteX1" fmla="*/ 219919 w 1886674"/>
                  <a:gd name="connsiteY1" fmla="*/ 0 h 1272193"/>
                  <a:gd name="connsiteX2" fmla="*/ 1886674 w 1886674"/>
                  <a:gd name="connsiteY2" fmla="*/ 91917 h 1272193"/>
                  <a:gd name="connsiteX3" fmla="*/ 1655180 w 1886674"/>
                  <a:gd name="connsiteY3" fmla="*/ 1272193 h 1272193"/>
                  <a:gd name="connsiteX4" fmla="*/ 0 w 1886674"/>
                  <a:gd name="connsiteY4" fmla="*/ 1215342 h 127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74" h="1272193">
                    <a:moveTo>
                      <a:pt x="0" y="1215342"/>
                    </a:moveTo>
                    <a:lnTo>
                      <a:pt x="219919" y="0"/>
                    </a:lnTo>
                    <a:lnTo>
                      <a:pt x="1886674" y="91917"/>
                    </a:lnTo>
                    <a:lnTo>
                      <a:pt x="1655180" y="1272193"/>
                    </a:lnTo>
                    <a:lnTo>
                      <a:pt x="0" y="121534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a:p>
            </p:txBody>
          </p:sp>
          <p:sp>
            <p:nvSpPr>
              <p:cNvPr id="53" name="Textfeld 52"/>
              <p:cNvSpPr txBox="1"/>
              <p:nvPr/>
            </p:nvSpPr>
            <p:spPr>
              <a:xfrm rot="317015">
                <a:off x="8739659" y="4485561"/>
                <a:ext cx="694421" cy="461665"/>
              </a:xfrm>
              <a:prstGeom prst="rect">
                <a:avLst/>
              </a:prstGeom>
              <a:grpFill/>
            </p:spPr>
            <p:txBody>
              <a:bodyPr wrap="none" rtlCol="0">
                <a:spAutoFit/>
              </a:bodyPr>
              <a:lstStyle/>
              <a:p>
                <a:r>
                  <a:rPr lang="de-DE" sz="2400" dirty="0" err="1">
                    <a:solidFill>
                      <a:schemeClr val="bg1"/>
                    </a:solidFill>
                  </a:rPr>
                  <a:t>Geo</a:t>
                </a:r>
                <a:endParaRPr lang="de-DE" sz="2400" dirty="0">
                  <a:solidFill>
                    <a:schemeClr val="bg1"/>
                  </a:solidFill>
                </a:endParaRPr>
              </a:p>
            </p:txBody>
          </p:sp>
        </p:grpSp>
      </p:grpSp>
      <p:sp>
        <p:nvSpPr>
          <p:cNvPr id="57" name="Textfeld 56"/>
          <p:cNvSpPr txBox="1"/>
          <p:nvPr/>
        </p:nvSpPr>
        <p:spPr>
          <a:xfrm rot="381324">
            <a:off x="3135329" y="3914741"/>
            <a:ext cx="753732" cy="461665"/>
          </a:xfrm>
          <a:prstGeom prst="rect">
            <a:avLst/>
          </a:prstGeom>
          <a:solidFill>
            <a:schemeClr val="bg1"/>
          </a:solidFill>
        </p:spPr>
        <p:txBody>
          <a:bodyPr wrap="none" rtlCol="0">
            <a:spAutoFit/>
          </a:bodyPr>
          <a:lstStyle/>
          <a:p>
            <a:r>
              <a:rPr lang="de-DE" sz="2400" dirty="0">
                <a:solidFill>
                  <a:schemeClr val="accent1"/>
                </a:solidFill>
              </a:rPr>
              <a:t>NwT</a:t>
            </a:r>
          </a:p>
        </p:txBody>
      </p:sp>
      <p:pic>
        <p:nvPicPr>
          <p:cNvPr id="54" name="Picture 2" descr="Rainbow Spring by GDJ"/>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63224">
            <a:off x="1867087" y="4829651"/>
            <a:ext cx="2213865" cy="29535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96537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 name="Gruppieren 53"/>
          <p:cNvGrpSpPr/>
          <p:nvPr/>
        </p:nvGrpSpPr>
        <p:grpSpPr>
          <a:xfrm rot="21422911">
            <a:off x="3021662" y="1787517"/>
            <a:ext cx="332556" cy="518613"/>
            <a:chOff x="894190" y="2767564"/>
            <a:chExt cx="332556" cy="518613"/>
          </a:xfrm>
        </p:grpSpPr>
        <p:sp>
          <p:nvSpPr>
            <p:cNvPr id="55" name="Freihandform 54"/>
            <p:cNvSpPr/>
            <p:nvPr/>
          </p:nvSpPr>
          <p:spPr>
            <a:xfrm>
              <a:off x="894190" y="2767564"/>
              <a:ext cx="206477" cy="511277"/>
            </a:xfrm>
            <a:custGeom>
              <a:avLst/>
              <a:gdLst>
                <a:gd name="connsiteX0" fmla="*/ 0 w 324464"/>
                <a:gd name="connsiteY0" fmla="*/ 167148 h 511277"/>
                <a:gd name="connsiteX1" fmla="*/ 68826 w 324464"/>
                <a:gd name="connsiteY1" fmla="*/ 245806 h 511277"/>
                <a:gd name="connsiteX2" fmla="*/ 235974 w 324464"/>
                <a:gd name="connsiteY2" fmla="*/ 127819 h 511277"/>
                <a:gd name="connsiteX3" fmla="*/ 216309 w 324464"/>
                <a:gd name="connsiteY3" fmla="*/ 511277 h 511277"/>
                <a:gd name="connsiteX4" fmla="*/ 324464 w 324464"/>
                <a:gd name="connsiteY4" fmla="*/ 511277 h 511277"/>
                <a:gd name="connsiteX5" fmla="*/ 324464 w 324464"/>
                <a:gd name="connsiteY5" fmla="*/ 0 h 511277"/>
                <a:gd name="connsiteX6" fmla="*/ 0 w 324464"/>
                <a:gd name="connsiteY6" fmla="*/ 167148 h 511277"/>
                <a:gd name="connsiteX0" fmla="*/ 0 w 324464"/>
                <a:gd name="connsiteY0" fmla="*/ 167148 h 511277"/>
                <a:gd name="connsiteX1" fmla="*/ 157317 w 324464"/>
                <a:gd name="connsiteY1" fmla="*/ 216309 h 511277"/>
                <a:gd name="connsiteX2" fmla="*/ 235974 w 324464"/>
                <a:gd name="connsiteY2" fmla="*/ 127819 h 511277"/>
                <a:gd name="connsiteX3" fmla="*/ 216309 w 324464"/>
                <a:gd name="connsiteY3" fmla="*/ 511277 h 511277"/>
                <a:gd name="connsiteX4" fmla="*/ 324464 w 324464"/>
                <a:gd name="connsiteY4" fmla="*/ 511277 h 511277"/>
                <a:gd name="connsiteX5" fmla="*/ 324464 w 324464"/>
                <a:gd name="connsiteY5" fmla="*/ 0 h 511277"/>
                <a:gd name="connsiteX6" fmla="*/ 0 w 324464"/>
                <a:gd name="connsiteY6" fmla="*/ 167148 h 511277"/>
                <a:gd name="connsiteX0" fmla="*/ 0 w 206477"/>
                <a:gd name="connsiteY0" fmla="*/ 78657 h 511277"/>
                <a:gd name="connsiteX1" fmla="*/ 39330 w 206477"/>
                <a:gd name="connsiteY1" fmla="*/ 216309 h 511277"/>
                <a:gd name="connsiteX2" fmla="*/ 117987 w 206477"/>
                <a:gd name="connsiteY2" fmla="*/ 127819 h 511277"/>
                <a:gd name="connsiteX3" fmla="*/ 98322 w 206477"/>
                <a:gd name="connsiteY3" fmla="*/ 511277 h 511277"/>
                <a:gd name="connsiteX4" fmla="*/ 206477 w 206477"/>
                <a:gd name="connsiteY4" fmla="*/ 511277 h 511277"/>
                <a:gd name="connsiteX5" fmla="*/ 206477 w 206477"/>
                <a:gd name="connsiteY5" fmla="*/ 0 h 511277"/>
                <a:gd name="connsiteX6" fmla="*/ 0 w 206477"/>
                <a:gd name="connsiteY6" fmla="*/ 78657 h 511277"/>
                <a:gd name="connsiteX0" fmla="*/ 0 w 206477"/>
                <a:gd name="connsiteY0" fmla="*/ 78657 h 511277"/>
                <a:gd name="connsiteX1" fmla="*/ 13204 w 206477"/>
                <a:gd name="connsiteY1" fmla="*/ 184958 h 511277"/>
                <a:gd name="connsiteX2" fmla="*/ 117987 w 206477"/>
                <a:gd name="connsiteY2" fmla="*/ 127819 h 511277"/>
                <a:gd name="connsiteX3" fmla="*/ 98322 w 206477"/>
                <a:gd name="connsiteY3" fmla="*/ 511277 h 511277"/>
                <a:gd name="connsiteX4" fmla="*/ 206477 w 206477"/>
                <a:gd name="connsiteY4" fmla="*/ 511277 h 511277"/>
                <a:gd name="connsiteX5" fmla="*/ 206477 w 206477"/>
                <a:gd name="connsiteY5" fmla="*/ 0 h 511277"/>
                <a:gd name="connsiteX6" fmla="*/ 0 w 206477"/>
                <a:gd name="connsiteY6" fmla="*/ 78657 h 51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477" h="511277">
                  <a:moveTo>
                    <a:pt x="0" y="78657"/>
                  </a:moveTo>
                  <a:lnTo>
                    <a:pt x="13204" y="184958"/>
                  </a:lnTo>
                  <a:lnTo>
                    <a:pt x="117987" y="127819"/>
                  </a:lnTo>
                  <a:lnTo>
                    <a:pt x="98322" y="511277"/>
                  </a:lnTo>
                  <a:lnTo>
                    <a:pt x="206477" y="511277"/>
                  </a:lnTo>
                  <a:lnTo>
                    <a:pt x="206477" y="0"/>
                  </a:lnTo>
                  <a:lnTo>
                    <a:pt x="0" y="7865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9" name="Ellipse 58"/>
            <p:cNvSpPr/>
            <p:nvPr/>
          </p:nvSpPr>
          <p:spPr>
            <a:xfrm>
              <a:off x="1137919" y="3192125"/>
              <a:ext cx="88827" cy="940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60" name="Gruppieren 59"/>
          <p:cNvGrpSpPr/>
          <p:nvPr/>
        </p:nvGrpSpPr>
        <p:grpSpPr>
          <a:xfrm>
            <a:off x="2994684" y="2863376"/>
            <a:ext cx="471743" cy="496389"/>
            <a:chOff x="6049375" y="3022788"/>
            <a:chExt cx="471743" cy="496389"/>
          </a:xfrm>
        </p:grpSpPr>
        <p:sp>
          <p:nvSpPr>
            <p:cNvPr id="63" name="Ellipse 62"/>
            <p:cNvSpPr/>
            <p:nvPr/>
          </p:nvSpPr>
          <p:spPr>
            <a:xfrm>
              <a:off x="6432291" y="3414478"/>
              <a:ext cx="88827" cy="940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7" name="Freihandform 66"/>
            <p:cNvSpPr/>
            <p:nvPr/>
          </p:nvSpPr>
          <p:spPr>
            <a:xfrm>
              <a:off x="6049375" y="3022788"/>
              <a:ext cx="329185" cy="496389"/>
            </a:xfrm>
            <a:custGeom>
              <a:avLst/>
              <a:gdLst>
                <a:gd name="connsiteX0" fmla="*/ 73152 w 308283"/>
                <a:gd name="connsiteY0" fmla="*/ 151530 h 496389"/>
                <a:gd name="connsiteX1" fmla="*/ 5225 w 308283"/>
                <a:gd name="connsiteY1" fmla="*/ 161980 h 496389"/>
                <a:gd name="connsiteX2" fmla="*/ 0 w 308283"/>
                <a:gd name="connsiteY2" fmla="*/ 36576 h 496389"/>
                <a:gd name="connsiteX3" fmla="*/ 219456 w 308283"/>
                <a:gd name="connsiteY3" fmla="*/ 0 h 496389"/>
                <a:gd name="connsiteX4" fmla="*/ 308283 w 308283"/>
                <a:gd name="connsiteY4" fmla="*/ 188106 h 496389"/>
                <a:gd name="connsiteX5" fmla="*/ 120178 w 308283"/>
                <a:gd name="connsiteY5" fmla="*/ 428462 h 496389"/>
                <a:gd name="connsiteX6" fmla="*/ 292608 w 308283"/>
                <a:gd name="connsiteY6" fmla="*/ 402336 h 496389"/>
                <a:gd name="connsiteX7" fmla="*/ 282157 w 308283"/>
                <a:gd name="connsiteY7" fmla="*/ 496389 h 496389"/>
                <a:gd name="connsiteX8" fmla="*/ 20900 w 308283"/>
                <a:gd name="connsiteY8" fmla="*/ 475488 h 496389"/>
                <a:gd name="connsiteX9" fmla="*/ 214231 w 308283"/>
                <a:gd name="connsiteY9" fmla="*/ 172430 h 496389"/>
                <a:gd name="connsiteX10" fmla="*/ 161979 w 308283"/>
                <a:gd name="connsiteY10" fmla="*/ 73152 h 496389"/>
                <a:gd name="connsiteX11" fmla="*/ 94052 w 308283"/>
                <a:gd name="connsiteY11" fmla="*/ 88828 h 496389"/>
                <a:gd name="connsiteX12" fmla="*/ 73152 w 308283"/>
                <a:gd name="connsiteY12" fmla="*/ 151530 h 496389"/>
                <a:gd name="connsiteX0" fmla="*/ 73152 w 308283"/>
                <a:gd name="connsiteY0" fmla="*/ 151530 h 496389"/>
                <a:gd name="connsiteX1" fmla="*/ 5225 w 308283"/>
                <a:gd name="connsiteY1" fmla="*/ 109728 h 496389"/>
                <a:gd name="connsiteX2" fmla="*/ 0 w 308283"/>
                <a:gd name="connsiteY2" fmla="*/ 36576 h 496389"/>
                <a:gd name="connsiteX3" fmla="*/ 219456 w 308283"/>
                <a:gd name="connsiteY3" fmla="*/ 0 h 496389"/>
                <a:gd name="connsiteX4" fmla="*/ 308283 w 308283"/>
                <a:gd name="connsiteY4" fmla="*/ 188106 h 496389"/>
                <a:gd name="connsiteX5" fmla="*/ 120178 w 308283"/>
                <a:gd name="connsiteY5" fmla="*/ 428462 h 496389"/>
                <a:gd name="connsiteX6" fmla="*/ 292608 w 308283"/>
                <a:gd name="connsiteY6" fmla="*/ 402336 h 496389"/>
                <a:gd name="connsiteX7" fmla="*/ 282157 w 308283"/>
                <a:gd name="connsiteY7" fmla="*/ 496389 h 496389"/>
                <a:gd name="connsiteX8" fmla="*/ 20900 w 308283"/>
                <a:gd name="connsiteY8" fmla="*/ 475488 h 496389"/>
                <a:gd name="connsiteX9" fmla="*/ 214231 w 308283"/>
                <a:gd name="connsiteY9" fmla="*/ 172430 h 496389"/>
                <a:gd name="connsiteX10" fmla="*/ 161979 w 308283"/>
                <a:gd name="connsiteY10" fmla="*/ 73152 h 496389"/>
                <a:gd name="connsiteX11" fmla="*/ 94052 w 308283"/>
                <a:gd name="connsiteY11" fmla="*/ 88828 h 496389"/>
                <a:gd name="connsiteX12" fmla="*/ 73152 w 308283"/>
                <a:gd name="connsiteY12" fmla="*/ 151530 h 496389"/>
                <a:gd name="connsiteX0" fmla="*/ 67927 w 303058"/>
                <a:gd name="connsiteY0" fmla="*/ 151530 h 496389"/>
                <a:gd name="connsiteX1" fmla="*/ 0 w 303058"/>
                <a:gd name="connsiteY1" fmla="*/ 109728 h 496389"/>
                <a:gd name="connsiteX2" fmla="*/ 62701 w 303058"/>
                <a:gd name="connsiteY2" fmla="*/ 15676 h 496389"/>
                <a:gd name="connsiteX3" fmla="*/ 214231 w 303058"/>
                <a:gd name="connsiteY3" fmla="*/ 0 h 496389"/>
                <a:gd name="connsiteX4" fmla="*/ 303058 w 303058"/>
                <a:gd name="connsiteY4" fmla="*/ 188106 h 496389"/>
                <a:gd name="connsiteX5" fmla="*/ 114953 w 303058"/>
                <a:gd name="connsiteY5" fmla="*/ 428462 h 496389"/>
                <a:gd name="connsiteX6" fmla="*/ 287383 w 303058"/>
                <a:gd name="connsiteY6" fmla="*/ 402336 h 496389"/>
                <a:gd name="connsiteX7" fmla="*/ 276932 w 303058"/>
                <a:gd name="connsiteY7" fmla="*/ 496389 h 496389"/>
                <a:gd name="connsiteX8" fmla="*/ 15675 w 303058"/>
                <a:gd name="connsiteY8" fmla="*/ 475488 h 496389"/>
                <a:gd name="connsiteX9" fmla="*/ 209006 w 303058"/>
                <a:gd name="connsiteY9" fmla="*/ 172430 h 496389"/>
                <a:gd name="connsiteX10" fmla="*/ 156754 w 303058"/>
                <a:gd name="connsiteY10" fmla="*/ 73152 h 496389"/>
                <a:gd name="connsiteX11" fmla="*/ 88827 w 303058"/>
                <a:gd name="connsiteY11" fmla="*/ 88828 h 496389"/>
                <a:gd name="connsiteX12" fmla="*/ 67927 w 303058"/>
                <a:gd name="connsiteY12" fmla="*/ 151530 h 496389"/>
                <a:gd name="connsiteX0" fmla="*/ 94054 w 329185"/>
                <a:gd name="connsiteY0" fmla="*/ 151530 h 496389"/>
                <a:gd name="connsiteX1" fmla="*/ 26127 w 329185"/>
                <a:gd name="connsiteY1" fmla="*/ 109728 h 496389"/>
                <a:gd name="connsiteX2" fmla="*/ 88828 w 329185"/>
                <a:gd name="connsiteY2" fmla="*/ 15676 h 496389"/>
                <a:gd name="connsiteX3" fmla="*/ 240358 w 329185"/>
                <a:gd name="connsiteY3" fmla="*/ 0 h 496389"/>
                <a:gd name="connsiteX4" fmla="*/ 329185 w 329185"/>
                <a:gd name="connsiteY4" fmla="*/ 188106 h 496389"/>
                <a:gd name="connsiteX5" fmla="*/ 141080 w 329185"/>
                <a:gd name="connsiteY5" fmla="*/ 428462 h 496389"/>
                <a:gd name="connsiteX6" fmla="*/ 313510 w 329185"/>
                <a:gd name="connsiteY6" fmla="*/ 402336 h 496389"/>
                <a:gd name="connsiteX7" fmla="*/ 303059 w 329185"/>
                <a:gd name="connsiteY7" fmla="*/ 496389 h 496389"/>
                <a:gd name="connsiteX8" fmla="*/ 0 w 329185"/>
                <a:gd name="connsiteY8" fmla="*/ 465038 h 496389"/>
                <a:gd name="connsiteX9" fmla="*/ 235133 w 329185"/>
                <a:gd name="connsiteY9" fmla="*/ 172430 h 496389"/>
                <a:gd name="connsiteX10" fmla="*/ 182881 w 329185"/>
                <a:gd name="connsiteY10" fmla="*/ 73152 h 496389"/>
                <a:gd name="connsiteX11" fmla="*/ 114954 w 329185"/>
                <a:gd name="connsiteY11" fmla="*/ 88828 h 496389"/>
                <a:gd name="connsiteX12" fmla="*/ 94054 w 329185"/>
                <a:gd name="connsiteY12" fmla="*/ 151530 h 496389"/>
                <a:gd name="connsiteX0" fmla="*/ 94054 w 329185"/>
                <a:gd name="connsiteY0" fmla="*/ 151530 h 496389"/>
                <a:gd name="connsiteX1" fmla="*/ 26127 w 329185"/>
                <a:gd name="connsiteY1" fmla="*/ 109728 h 496389"/>
                <a:gd name="connsiteX2" fmla="*/ 88828 w 329185"/>
                <a:gd name="connsiteY2" fmla="*/ 15676 h 496389"/>
                <a:gd name="connsiteX3" fmla="*/ 240358 w 329185"/>
                <a:gd name="connsiteY3" fmla="*/ 0 h 496389"/>
                <a:gd name="connsiteX4" fmla="*/ 329185 w 329185"/>
                <a:gd name="connsiteY4" fmla="*/ 188106 h 496389"/>
                <a:gd name="connsiteX5" fmla="*/ 141080 w 329185"/>
                <a:gd name="connsiteY5" fmla="*/ 397112 h 496389"/>
                <a:gd name="connsiteX6" fmla="*/ 313510 w 329185"/>
                <a:gd name="connsiteY6" fmla="*/ 402336 h 496389"/>
                <a:gd name="connsiteX7" fmla="*/ 303059 w 329185"/>
                <a:gd name="connsiteY7" fmla="*/ 496389 h 496389"/>
                <a:gd name="connsiteX8" fmla="*/ 0 w 329185"/>
                <a:gd name="connsiteY8" fmla="*/ 465038 h 496389"/>
                <a:gd name="connsiteX9" fmla="*/ 235133 w 329185"/>
                <a:gd name="connsiteY9" fmla="*/ 172430 h 496389"/>
                <a:gd name="connsiteX10" fmla="*/ 182881 w 329185"/>
                <a:gd name="connsiteY10" fmla="*/ 73152 h 496389"/>
                <a:gd name="connsiteX11" fmla="*/ 114954 w 329185"/>
                <a:gd name="connsiteY11" fmla="*/ 88828 h 496389"/>
                <a:gd name="connsiteX12" fmla="*/ 94054 w 329185"/>
                <a:gd name="connsiteY12" fmla="*/ 151530 h 496389"/>
                <a:gd name="connsiteX0" fmla="*/ 224681 w 459812"/>
                <a:gd name="connsiteY0" fmla="*/ 266483 h 611342"/>
                <a:gd name="connsiteX1" fmla="*/ 156754 w 459812"/>
                <a:gd name="connsiteY1" fmla="*/ 224681 h 611342"/>
                <a:gd name="connsiteX2" fmla="*/ 219455 w 459812"/>
                <a:gd name="connsiteY2" fmla="*/ 130629 h 611342"/>
                <a:gd name="connsiteX3" fmla="*/ 370985 w 459812"/>
                <a:gd name="connsiteY3" fmla="*/ 114953 h 611342"/>
                <a:gd name="connsiteX4" fmla="*/ 459812 w 459812"/>
                <a:gd name="connsiteY4" fmla="*/ 303059 h 611342"/>
                <a:gd name="connsiteX5" fmla="*/ 271707 w 459812"/>
                <a:gd name="connsiteY5" fmla="*/ 512065 h 611342"/>
                <a:gd name="connsiteX6" fmla="*/ 444137 w 459812"/>
                <a:gd name="connsiteY6" fmla="*/ 517289 h 611342"/>
                <a:gd name="connsiteX7" fmla="*/ 433686 w 459812"/>
                <a:gd name="connsiteY7" fmla="*/ 611342 h 611342"/>
                <a:gd name="connsiteX8" fmla="*/ 130627 w 459812"/>
                <a:gd name="connsiteY8" fmla="*/ 579991 h 611342"/>
                <a:gd name="connsiteX9" fmla="*/ 365760 w 459812"/>
                <a:gd name="connsiteY9" fmla="*/ 287383 h 611342"/>
                <a:gd name="connsiteX10" fmla="*/ 313508 w 459812"/>
                <a:gd name="connsiteY10" fmla="*/ 188105 h 611342"/>
                <a:gd name="connsiteX11" fmla="*/ 0 w 459812"/>
                <a:gd name="connsiteY11" fmla="*/ 0 h 611342"/>
                <a:gd name="connsiteX12" fmla="*/ 224681 w 459812"/>
                <a:gd name="connsiteY12" fmla="*/ 266483 h 611342"/>
                <a:gd name="connsiteX0" fmla="*/ 94054 w 329185"/>
                <a:gd name="connsiteY0" fmla="*/ 151530 h 496389"/>
                <a:gd name="connsiteX1" fmla="*/ 26127 w 329185"/>
                <a:gd name="connsiteY1" fmla="*/ 109728 h 496389"/>
                <a:gd name="connsiteX2" fmla="*/ 88828 w 329185"/>
                <a:gd name="connsiteY2" fmla="*/ 15676 h 496389"/>
                <a:gd name="connsiteX3" fmla="*/ 240358 w 329185"/>
                <a:gd name="connsiteY3" fmla="*/ 0 h 496389"/>
                <a:gd name="connsiteX4" fmla="*/ 329185 w 329185"/>
                <a:gd name="connsiteY4" fmla="*/ 188106 h 496389"/>
                <a:gd name="connsiteX5" fmla="*/ 141080 w 329185"/>
                <a:gd name="connsiteY5" fmla="*/ 397112 h 496389"/>
                <a:gd name="connsiteX6" fmla="*/ 313510 w 329185"/>
                <a:gd name="connsiteY6" fmla="*/ 402336 h 496389"/>
                <a:gd name="connsiteX7" fmla="*/ 303059 w 329185"/>
                <a:gd name="connsiteY7" fmla="*/ 496389 h 496389"/>
                <a:gd name="connsiteX8" fmla="*/ 0 w 329185"/>
                <a:gd name="connsiteY8" fmla="*/ 465038 h 496389"/>
                <a:gd name="connsiteX9" fmla="*/ 235133 w 329185"/>
                <a:gd name="connsiteY9" fmla="*/ 172430 h 496389"/>
                <a:gd name="connsiteX10" fmla="*/ 182881 w 329185"/>
                <a:gd name="connsiteY10" fmla="*/ 73152 h 496389"/>
                <a:gd name="connsiteX11" fmla="*/ 94054 w 329185"/>
                <a:gd name="connsiteY11" fmla="*/ 151530 h 496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9185" h="496389">
                  <a:moveTo>
                    <a:pt x="94054" y="151530"/>
                  </a:moveTo>
                  <a:lnTo>
                    <a:pt x="26127" y="109728"/>
                  </a:lnTo>
                  <a:lnTo>
                    <a:pt x="88828" y="15676"/>
                  </a:lnTo>
                  <a:lnTo>
                    <a:pt x="240358" y="0"/>
                  </a:lnTo>
                  <a:lnTo>
                    <a:pt x="329185" y="188106"/>
                  </a:lnTo>
                  <a:lnTo>
                    <a:pt x="141080" y="397112"/>
                  </a:lnTo>
                  <a:lnTo>
                    <a:pt x="313510" y="402336"/>
                  </a:lnTo>
                  <a:lnTo>
                    <a:pt x="303059" y="496389"/>
                  </a:lnTo>
                  <a:lnTo>
                    <a:pt x="0" y="465038"/>
                  </a:lnTo>
                  <a:lnTo>
                    <a:pt x="235133" y="172430"/>
                  </a:lnTo>
                  <a:lnTo>
                    <a:pt x="182881" y="73152"/>
                  </a:lnTo>
                  <a:lnTo>
                    <a:pt x="94054" y="15153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68" name="Textfeld 67"/>
          <p:cNvSpPr txBox="1"/>
          <p:nvPr/>
        </p:nvSpPr>
        <p:spPr>
          <a:xfrm>
            <a:off x="3476931" y="1712642"/>
            <a:ext cx="1960793" cy="369332"/>
          </a:xfrm>
          <a:prstGeom prst="rect">
            <a:avLst/>
          </a:prstGeom>
          <a:noFill/>
        </p:spPr>
        <p:txBody>
          <a:bodyPr wrap="none" rtlCol="0">
            <a:spAutoFit/>
          </a:bodyPr>
          <a:lstStyle/>
          <a:p>
            <a:r>
              <a:rPr lang="de-DE" dirty="0"/>
              <a:t>Rückblick auf ZPG0</a:t>
            </a:r>
          </a:p>
        </p:txBody>
      </p:sp>
      <p:sp>
        <p:nvSpPr>
          <p:cNvPr id="71" name="Textfeld 70"/>
          <p:cNvSpPr txBox="1"/>
          <p:nvPr/>
        </p:nvSpPr>
        <p:spPr>
          <a:xfrm>
            <a:off x="3476931" y="2800767"/>
            <a:ext cx="1064715" cy="369332"/>
          </a:xfrm>
          <a:prstGeom prst="rect">
            <a:avLst/>
          </a:prstGeom>
          <a:noFill/>
        </p:spPr>
        <p:txBody>
          <a:bodyPr wrap="none" rtlCol="0">
            <a:spAutoFit/>
          </a:bodyPr>
          <a:lstStyle/>
          <a:p>
            <a:r>
              <a:rPr lang="de-DE" dirty="0"/>
              <a:t>„3 mal 8“</a:t>
            </a:r>
          </a:p>
        </p:txBody>
      </p:sp>
      <p:grpSp>
        <p:nvGrpSpPr>
          <p:cNvPr id="75" name="Gruppieren 74"/>
          <p:cNvGrpSpPr/>
          <p:nvPr/>
        </p:nvGrpSpPr>
        <p:grpSpPr>
          <a:xfrm>
            <a:off x="3006637" y="4078269"/>
            <a:ext cx="407913" cy="459718"/>
            <a:chOff x="1063832" y="5085680"/>
            <a:chExt cx="407913" cy="459718"/>
          </a:xfrm>
        </p:grpSpPr>
        <p:sp>
          <p:nvSpPr>
            <p:cNvPr id="76" name="Ellipse 75"/>
            <p:cNvSpPr/>
            <p:nvPr/>
          </p:nvSpPr>
          <p:spPr>
            <a:xfrm>
              <a:off x="1382918" y="5451346"/>
              <a:ext cx="88827" cy="940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7" name="Freihandform 76"/>
            <p:cNvSpPr/>
            <p:nvPr/>
          </p:nvSpPr>
          <p:spPr>
            <a:xfrm>
              <a:off x="1063832" y="5085680"/>
              <a:ext cx="319086" cy="453758"/>
            </a:xfrm>
            <a:custGeom>
              <a:avLst/>
              <a:gdLst>
                <a:gd name="connsiteX0" fmla="*/ 0 w 282157"/>
                <a:gd name="connsiteY0" fmla="*/ 67927 h 397111"/>
                <a:gd name="connsiteX1" fmla="*/ 31350 w 282157"/>
                <a:gd name="connsiteY1" fmla="*/ 130629 h 397111"/>
                <a:gd name="connsiteX2" fmla="*/ 114953 w 282157"/>
                <a:gd name="connsiteY2" fmla="*/ 62702 h 397111"/>
                <a:gd name="connsiteX3" fmla="*/ 198555 w 282157"/>
                <a:gd name="connsiteY3" fmla="*/ 83603 h 397111"/>
                <a:gd name="connsiteX4" fmla="*/ 177654 w 282157"/>
                <a:gd name="connsiteY4" fmla="*/ 172430 h 397111"/>
                <a:gd name="connsiteX5" fmla="*/ 120178 w 282157"/>
                <a:gd name="connsiteY5" fmla="*/ 161980 h 397111"/>
                <a:gd name="connsiteX6" fmla="*/ 114953 w 282157"/>
                <a:gd name="connsiteY6" fmla="*/ 235132 h 397111"/>
                <a:gd name="connsiteX7" fmla="*/ 182880 w 282157"/>
                <a:gd name="connsiteY7" fmla="*/ 219456 h 397111"/>
                <a:gd name="connsiteX8" fmla="*/ 198555 w 282157"/>
                <a:gd name="connsiteY8" fmla="*/ 303059 h 397111"/>
                <a:gd name="connsiteX9" fmla="*/ 109728 w 282157"/>
                <a:gd name="connsiteY9" fmla="*/ 334410 h 397111"/>
                <a:gd name="connsiteX10" fmla="*/ 52251 w 282157"/>
                <a:gd name="connsiteY10" fmla="*/ 292608 h 397111"/>
                <a:gd name="connsiteX11" fmla="*/ 0 w 282157"/>
                <a:gd name="connsiteY11" fmla="*/ 323959 h 397111"/>
                <a:gd name="connsiteX12" fmla="*/ 88827 w 282157"/>
                <a:gd name="connsiteY12" fmla="*/ 397111 h 397111"/>
                <a:gd name="connsiteX13" fmla="*/ 256032 w 282157"/>
                <a:gd name="connsiteY13" fmla="*/ 350085 h 397111"/>
                <a:gd name="connsiteX14" fmla="*/ 240356 w 282157"/>
                <a:gd name="connsiteY14" fmla="*/ 193331 h 397111"/>
                <a:gd name="connsiteX15" fmla="*/ 282157 w 282157"/>
                <a:gd name="connsiteY15" fmla="*/ 31351 h 397111"/>
                <a:gd name="connsiteX16" fmla="*/ 130628 w 282157"/>
                <a:gd name="connsiteY16" fmla="*/ 0 h 397111"/>
                <a:gd name="connsiteX17" fmla="*/ 0 w 282157"/>
                <a:gd name="connsiteY17" fmla="*/ 67927 h 397111"/>
                <a:gd name="connsiteX0" fmla="*/ 0 w 282157"/>
                <a:gd name="connsiteY0" fmla="*/ 74649 h 403833"/>
                <a:gd name="connsiteX1" fmla="*/ 31350 w 282157"/>
                <a:gd name="connsiteY1" fmla="*/ 137351 h 403833"/>
                <a:gd name="connsiteX2" fmla="*/ 114953 w 282157"/>
                <a:gd name="connsiteY2" fmla="*/ 69424 h 403833"/>
                <a:gd name="connsiteX3" fmla="*/ 198555 w 282157"/>
                <a:gd name="connsiteY3" fmla="*/ 90325 h 403833"/>
                <a:gd name="connsiteX4" fmla="*/ 177654 w 282157"/>
                <a:gd name="connsiteY4" fmla="*/ 179152 h 403833"/>
                <a:gd name="connsiteX5" fmla="*/ 120178 w 282157"/>
                <a:gd name="connsiteY5" fmla="*/ 168702 h 403833"/>
                <a:gd name="connsiteX6" fmla="*/ 114953 w 282157"/>
                <a:gd name="connsiteY6" fmla="*/ 241854 h 403833"/>
                <a:gd name="connsiteX7" fmla="*/ 182880 w 282157"/>
                <a:gd name="connsiteY7" fmla="*/ 226178 h 403833"/>
                <a:gd name="connsiteX8" fmla="*/ 198555 w 282157"/>
                <a:gd name="connsiteY8" fmla="*/ 309781 h 403833"/>
                <a:gd name="connsiteX9" fmla="*/ 109728 w 282157"/>
                <a:gd name="connsiteY9" fmla="*/ 341132 h 403833"/>
                <a:gd name="connsiteX10" fmla="*/ 52251 w 282157"/>
                <a:gd name="connsiteY10" fmla="*/ 299330 h 403833"/>
                <a:gd name="connsiteX11" fmla="*/ 0 w 282157"/>
                <a:gd name="connsiteY11" fmla="*/ 330681 h 403833"/>
                <a:gd name="connsiteX12" fmla="*/ 88827 w 282157"/>
                <a:gd name="connsiteY12" fmla="*/ 403833 h 403833"/>
                <a:gd name="connsiteX13" fmla="*/ 256032 w 282157"/>
                <a:gd name="connsiteY13" fmla="*/ 356807 h 403833"/>
                <a:gd name="connsiteX14" fmla="*/ 240356 w 282157"/>
                <a:gd name="connsiteY14" fmla="*/ 200053 h 403833"/>
                <a:gd name="connsiteX15" fmla="*/ 282157 w 282157"/>
                <a:gd name="connsiteY15" fmla="*/ 38073 h 403833"/>
                <a:gd name="connsiteX16" fmla="*/ 110532 w 282157"/>
                <a:gd name="connsiteY16" fmla="*/ 0 h 403833"/>
                <a:gd name="connsiteX17" fmla="*/ 0 w 282157"/>
                <a:gd name="connsiteY17" fmla="*/ 74649 h 403833"/>
                <a:gd name="connsiteX0" fmla="*/ 0 w 282157"/>
                <a:gd name="connsiteY0" fmla="*/ 74649 h 403833"/>
                <a:gd name="connsiteX1" fmla="*/ 51447 w 282157"/>
                <a:gd name="connsiteY1" fmla="*/ 114945 h 403833"/>
                <a:gd name="connsiteX2" fmla="*/ 114953 w 282157"/>
                <a:gd name="connsiteY2" fmla="*/ 69424 h 403833"/>
                <a:gd name="connsiteX3" fmla="*/ 198555 w 282157"/>
                <a:gd name="connsiteY3" fmla="*/ 90325 h 403833"/>
                <a:gd name="connsiteX4" fmla="*/ 177654 w 282157"/>
                <a:gd name="connsiteY4" fmla="*/ 179152 h 403833"/>
                <a:gd name="connsiteX5" fmla="*/ 120178 w 282157"/>
                <a:gd name="connsiteY5" fmla="*/ 168702 h 403833"/>
                <a:gd name="connsiteX6" fmla="*/ 114953 w 282157"/>
                <a:gd name="connsiteY6" fmla="*/ 241854 h 403833"/>
                <a:gd name="connsiteX7" fmla="*/ 182880 w 282157"/>
                <a:gd name="connsiteY7" fmla="*/ 226178 h 403833"/>
                <a:gd name="connsiteX8" fmla="*/ 198555 w 282157"/>
                <a:gd name="connsiteY8" fmla="*/ 309781 h 403833"/>
                <a:gd name="connsiteX9" fmla="*/ 109728 w 282157"/>
                <a:gd name="connsiteY9" fmla="*/ 341132 h 403833"/>
                <a:gd name="connsiteX10" fmla="*/ 52251 w 282157"/>
                <a:gd name="connsiteY10" fmla="*/ 299330 h 403833"/>
                <a:gd name="connsiteX11" fmla="*/ 0 w 282157"/>
                <a:gd name="connsiteY11" fmla="*/ 330681 h 403833"/>
                <a:gd name="connsiteX12" fmla="*/ 88827 w 282157"/>
                <a:gd name="connsiteY12" fmla="*/ 403833 h 403833"/>
                <a:gd name="connsiteX13" fmla="*/ 256032 w 282157"/>
                <a:gd name="connsiteY13" fmla="*/ 356807 h 403833"/>
                <a:gd name="connsiteX14" fmla="*/ 240356 w 282157"/>
                <a:gd name="connsiteY14" fmla="*/ 200053 h 403833"/>
                <a:gd name="connsiteX15" fmla="*/ 282157 w 282157"/>
                <a:gd name="connsiteY15" fmla="*/ 38073 h 403833"/>
                <a:gd name="connsiteX16" fmla="*/ 110532 w 282157"/>
                <a:gd name="connsiteY16" fmla="*/ 0 h 403833"/>
                <a:gd name="connsiteX17" fmla="*/ 0 w 282157"/>
                <a:gd name="connsiteY17" fmla="*/ 74649 h 403833"/>
                <a:gd name="connsiteX0" fmla="*/ 5024 w 282157"/>
                <a:gd name="connsiteY0" fmla="*/ 45522 h 403833"/>
                <a:gd name="connsiteX1" fmla="*/ 51447 w 282157"/>
                <a:gd name="connsiteY1" fmla="*/ 114945 h 403833"/>
                <a:gd name="connsiteX2" fmla="*/ 114953 w 282157"/>
                <a:gd name="connsiteY2" fmla="*/ 69424 h 403833"/>
                <a:gd name="connsiteX3" fmla="*/ 198555 w 282157"/>
                <a:gd name="connsiteY3" fmla="*/ 90325 h 403833"/>
                <a:gd name="connsiteX4" fmla="*/ 177654 w 282157"/>
                <a:gd name="connsiteY4" fmla="*/ 179152 h 403833"/>
                <a:gd name="connsiteX5" fmla="*/ 120178 w 282157"/>
                <a:gd name="connsiteY5" fmla="*/ 168702 h 403833"/>
                <a:gd name="connsiteX6" fmla="*/ 114953 w 282157"/>
                <a:gd name="connsiteY6" fmla="*/ 241854 h 403833"/>
                <a:gd name="connsiteX7" fmla="*/ 182880 w 282157"/>
                <a:gd name="connsiteY7" fmla="*/ 226178 h 403833"/>
                <a:gd name="connsiteX8" fmla="*/ 198555 w 282157"/>
                <a:gd name="connsiteY8" fmla="*/ 309781 h 403833"/>
                <a:gd name="connsiteX9" fmla="*/ 109728 w 282157"/>
                <a:gd name="connsiteY9" fmla="*/ 341132 h 403833"/>
                <a:gd name="connsiteX10" fmla="*/ 52251 w 282157"/>
                <a:gd name="connsiteY10" fmla="*/ 299330 h 403833"/>
                <a:gd name="connsiteX11" fmla="*/ 0 w 282157"/>
                <a:gd name="connsiteY11" fmla="*/ 330681 h 403833"/>
                <a:gd name="connsiteX12" fmla="*/ 88827 w 282157"/>
                <a:gd name="connsiteY12" fmla="*/ 403833 h 403833"/>
                <a:gd name="connsiteX13" fmla="*/ 256032 w 282157"/>
                <a:gd name="connsiteY13" fmla="*/ 356807 h 403833"/>
                <a:gd name="connsiteX14" fmla="*/ 240356 w 282157"/>
                <a:gd name="connsiteY14" fmla="*/ 200053 h 403833"/>
                <a:gd name="connsiteX15" fmla="*/ 282157 w 282157"/>
                <a:gd name="connsiteY15" fmla="*/ 38073 h 403833"/>
                <a:gd name="connsiteX16" fmla="*/ 110532 w 282157"/>
                <a:gd name="connsiteY16" fmla="*/ 0 h 403833"/>
                <a:gd name="connsiteX17" fmla="*/ 5024 w 282157"/>
                <a:gd name="connsiteY17" fmla="*/ 45522 h 403833"/>
                <a:gd name="connsiteX0" fmla="*/ 5024 w 282157"/>
                <a:gd name="connsiteY0" fmla="*/ 45522 h 403833"/>
                <a:gd name="connsiteX1" fmla="*/ 43911 w 282157"/>
                <a:gd name="connsiteY1" fmla="*/ 103741 h 403833"/>
                <a:gd name="connsiteX2" fmla="*/ 114953 w 282157"/>
                <a:gd name="connsiteY2" fmla="*/ 69424 h 403833"/>
                <a:gd name="connsiteX3" fmla="*/ 198555 w 282157"/>
                <a:gd name="connsiteY3" fmla="*/ 90325 h 403833"/>
                <a:gd name="connsiteX4" fmla="*/ 177654 w 282157"/>
                <a:gd name="connsiteY4" fmla="*/ 179152 h 403833"/>
                <a:gd name="connsiteX5" fmla="*/ 120178 w 282157"/>
                <a:gd name="connsiteY5" fmla="*/ 168702 h 403833"/>
                <a:gd name="connsiteX6" fmla="*/ 114953 w 282157"/>
                <a:gd name="connsiteY6" fmla="*/ 241854 h 403833"/>
                <a:gd name="connsiteX7" fmla="*/ 182880 w 282157"/>
                <a:gd name="connsiteY7" fmla="*/ 226178 h 403833"/>
                <a:gd name="connsiteX8" fmla="*/ 198555 w 282157"/>
                <a:gd name="connsiteY8" fmla="*/ 309781 h 403833"/>
                <a:gd name="connsiteX9" fmla="*/ 109728 w 282157"/>
                <a:gd name="connsiteY9" fmla="*/ 341132 h 403833"/>
                <a:gd name="connsiteX10" fmla="*/ 52251 w 282157"/>
                <a:gd name="connsiteY10" fmla="*/ 299330 h 403833"/>
                <a:gd name="connsiteX11" fmla="*/ 0 w 282157"/>
                <a:gd name="connsiteY11" fmla="*/ 330681 h 403833"/>
                <a:gd name="connsiteX12" fmla="*/ 88827 w 282157"/>
                <a:gd name="connsiteY12" fmla="*/ 403833 h 403833"/>
                <a:gd name="connsiteX13" fmla="*/ 256032 w 282157"/>
                <a:gd name="connsiteY13" fmla="*/ 356807 h 403833"/>
                <a:gd name="connsiteX14" fmla="*/ 240356 w 282157"/>
                <a:gd name="connsiteY14" fmla="*/ 200053 h 403833"/>
                <a:gd name="connsiteX15" fmla="*/ 282157 w 282157"/>
                <a:gd name="connsiteY15" fmla="*/ 38073 h 403833"/>
                <a:gd name="connsiteX16" fmla="*/ 110532 w 282157"/>
                <a:gd name="connsiteY16" fmla="*/ 0 h 403833"/>
                <a:gd name="connsiteX17" fmla="*/ 5024 w 282157"/>
                <a:gd name="connsiteY17" fmla="*/ 45522 h 403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2157" h="403833">
                  <a:moveTo>
                    <a:pt x="5024" y="45522"/>
                  </a:moveTo>
                  <a:lnTo>
                    <a:pt x="43911" y="103741"/>
                  </a:lnTo>
                  <a:lnTo>
                    <a:pt x="114953" y="69424"/>
                  </a:lnTo>
                  <a:lnTo>
                    <a:pt x="198555" y="90325"/>
                  </a:lnTo>
                  <a:lnTo>
                    <a:pt x="177654" y="179152"/>
                  </a:lnTo>
                  <a:lnTo>
                    <a:pt x="120178" y="168702"/>
                  </a:lnTo>
                  <a:lnTo>
                    <a:pt x="114953" y="241854"/>
                  </a:lnTo>
                  <a:lnTo>
                    <a:pt x="182880" y="226178"/>
                  </a:lnTo>
                  <a:lnTo>
                    <a:pt x="198555" y="309781"/>
                  </a:lnTo>
                  <a:lnTo>
                    <a:pt x="109728" y="341132"/>
                  </a:lnTo>
                  <a:lnTo>
                    <a:pt x="52251" y="299330"/>
                  </a:lnTo>
                  <a:lnTo>
                    <a:pt x="0" y="330681"/>
                  </a:lnTo>
                  <a:lnTo>
                    <a:pt x="88827" y="403833"/>
                  </a:lnTo>
                  <a:lnTo>
                    <a:pt x="256032" y="356807"/>
                  </a:lnTo>
                  <a:lnTo>
                    <a:pt x="240356" y="200053"/>
                  </a:lnTo>
                  <a:lnTo>
                    <a:pt x="282157" y="38073"/>
                  </a:lnTo>
                  <a:lnTo>
                    <a:pt x="110532" y="0"/>
                  </a:lnTo>
                  <a:lnTo>
                    <a:pt x="5024" y="4552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78" name="Gruppieren 77"/>
          <p:cNvGrpSpPr/>
          <p:nvPr/>
        </p:nvGrpSpPr>
        <p:grpSpPr>
          <a:xfrm>
            <a:off x="3006637" y="5016673"/>
            <a:ext cx="384419" cy="471452"/>
            <a:chOff x="1153951" y="6174243"/>
            <a:chExt cx="384419" cy="471452"/>
          </a:xfrm>
        </p:grpSpPr>
        <p:sp>
          <p:nvSpPr>
            <p:cNvPr id="79" name="Ellipse 78"/>
            <p:cNvSpPr/>
            <p:nvPr/>
          </p:nvSpPr>
          <p:spPr>
            <a:xfrm rot="21335515">
              <a:off x="1449543" y="6536118"/>
              <a:ext cx="88827" cy="940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0" name="Freihandform 79"/>
            <p:cNvSpPr/>
            <p:nvPr/>
          </p:nvSpPr>
          <p:spPr>
            <a:xfrm rot="21335515">
              <a:off x="1153951" y="6174243"/>
              <a:ext cx="305851" cy="471452"/>
            </a:xfrm>
            <a:custGeom>
              <a:avLst/>
              <a:gdLst>
                <a:gd name="connsiteX0" fmla="*/ 126124 w 305851"/>
                <a:gd name="connsiteY0" fmla="*/ 0 h 438281"/>
                <a:gd name="connsiteX1" fmla="*/ 0 w 305851"/>
                <a:gd name="connsiteY1" fmla="*/ 274320 h 438281"/>
                <a:gd name="connsiteX2" fmla="*/ 163961 w 305851"/>
                <a:gd name="connsiteY2" fmla="*/ 277473 h 438281"/>
                <a:gd name="connsiteX3" fmla="*/ 145042 w 305851"/>
                <a:gd name="connsiteY3" fmla="*/ 438281 h 438281"/>
                <a:gd name="connsiteX4" fmla="*/ 227023 w 305851"/>
                <a:gd name="connsiteY4" fmla="*/ 435128 h 438281"/>
                <a:gd name="connsiteX5" fmla="*/ 242789 w 305851"/>
                <a:gd name="connsiteY5" fmla="*/ 280626 h 438281"/>
                <a:gd name="connsiteX6" fmla="*/ 302698 w 305851"/>
                <a:gd name="connsiteY6" fmla="*/ 280626 h 438281"/>
                <a:gd name="connsiteX7" fmla="*/ 305851 w 305851"/>
                <a:gd name="connsiteY7" fmla="*/ 217564 h 438281"/>
                <a:gd name="connsiteX8" fmla="*/ 255401 w 305851"/>
                <a:gd name="connsiteY8" fmla="*/ 220717 h 438281"/>
                <a:gd name="connsiteX9" fmla="*/ 258554 w 305851"/>
                <a:gd name="connsiteY9" fmla="*/ 148196 h 438281"/>
                <a:gd name="connsiteX10" fmla="*/ 198645 w 305851"/>
                <a:gd name="connsiteY10" fmla="*/ 141890 h 438281"/>
                <a:gd name="connsiteX11" fmla="*/ 182880 w 305851"/>
                <a:gd name="connsiteY11" fmla="*/ 204952 h 438281"/>
                <a:gd name="connsiteX12" fmla="*/ 94593 w 305851"/>
                <a:gd name="connsiteY12" fmla="*/ 208105 h 438281"/>
                <a:gd name="connsiteX13" fmla="*/ 189186 w 305851"/>
                <a:gd name="connsiteY13" fmla="*/ 3153 h 438281"/>
                <a:gd name="connsiteX14" fmla="*/ 126124 w 305851"/>
                <a:gd name="connsiteY14" fmla="*/ 0 h 438281"/>
                <a:gd name="connsiteX0" fmla="*/ 126124 w 305851"/>
                <a:gd name="connsiteY0" fmla="*/ 0 h 438281"/>
                <a:gd name="connsiteX1" fmla="*/ 0 w 305851"/>
                <a:gd name="connsiteY1" fmla="*/ 274320 h 438281"/>
                <a:gd name="connsiteX2" fmla="*/ 163961 w 305851"/>
                <a:gd name="connsiteY2" fmla="*/ 277473 h 438281"/>
                <a:gd name="connsiteX3" fmla="*/ 145042 w 305851"/>
                <a:gd name="connsiteY3" fmla="*/ 438281 h 438281"/>
                <a:gd name="connsiteX4" fmla="*/ 227023 w 305851"/>
                <a:gd name="connsiteY4" fmla="*/ 435128 h 438281"/>
                <a:gd name="connsiteX5" fmla="*/ 242789 w 305851"/>
                <a:gd name="connsiteY5" fmla="*/ 280626 h 438281"/>
                <a:gd name="connsiteX6" fmla="*/ 302698 w 305851"/>
                <a:gd name="connsiteY6" fmla="*/ 280626 h 438281"/>
                <a:gd name="connsiteX7" fmla="*/ 305851 w 305851"/>
                <a:gd name="connsiteY7" fmla="*/ 217564 h 438281"/>
                <a:gd name="connsiteX8" fmla="*/ 255401 w 305851"/>
                <a:gd name="connsiteY8" fmla="*/ 208992 h 438281"/>
                <a:gd name="connsiteX9" fmla="*/ 258554 w 305851"/>
                <a:gd name="connsiteY9" fmla="*/ 148196 h 438281"/>
                <a:gd name="connsiteX10" fmla="*/ 198645 w 305851"/>
                <a:gd name="connsiteY10" fmla="*/ 141890 h 438281"/>
                <a:gd name="connsiteX11" fmla="*/ 182880 w 305851"/>
                <a:gd name="connsiteY11" fmla="*/ 204952 h 438281"/>
                <a:gd name="connsiteX12" fmla="*/ 94593 w 305851"/>
                <a:gd name="connsiteY12" fmla="*/ 208105 h 438281"/>
                <a:gd name="connsiteX13" fmla="*/ 189186 w 305851"/>
                <a:gd name="connsiteY13" fmla="*/ 3153 h 438281"/>
                <a:gd name="connsiteX14" fmla="*/ 126124 w 305851"/>
                <a:gd name="connsiteY14" fmla="*/ 0 h 438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851" h="438281">
                  <a:moveTo>
                    <a:pt x="126124" y="0"/>
                  </a:moveTo>
                  <a:lnTo>
                    <a:pt x="0" y="274320"/>
                  </a:lnTo>
                  <a:lnTo>
                    <a:pt x="163961" y="277473"/>
                  </a:lnTo>
                  <a:lnTo>
                    <a:pt x="145042" y="438281"/>
                  </a:lnTo>
                  <a:lnTo>
                    <a:pt x="227023" y="435128"/>
                  </a:lnTo>
                  <a:lnTo>
                    <a:pt x="242789" y="280626"/>
                  </a:lnTo>
                  <a:lnTo>
                    <a:pt x="302698" y="280626"/>
                  </a:lnTo>
                  <a:lnTo>
                    <a:pt x="305851" y="217564"/>
                  </a:lnTo>
                  <a:lnTo>
                    <a:pt x="255401" y="208992"/>
                  </a:lnTo>
                  <a:lnTo>
                    <a:pt x="258554" y="148196"/>
                  </a:lnTo>
                  <a:lnTo>
                    <a:pt x="198645" y="141890"/>
                  </a:lnTo>
                  <a:lnTo>
                    <a:pt x="182880" y="204952"/>
                  </a:lnTo>
                  <a:lnTo>
                    <a:pt x="94593" y="208105"/>
                  </a:lnTo>
                  <a:lnTo>
                    <a:pt x="189186" y="3153"/>
                  </a:lnTo>
                  <a:lnTo>
                    <a:pt x="12612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grpSp>
        <p:nvGrpSpPr>
          <p:cNvPr id="82" name="Gruppieren 81"/>
          <p:cNvGrpSpPr/>
          <p:nvPr/>
        </p:nvGrpSpPr>
        <p:grpSpPr>
          <a:xfrm>
            <a:off x="2987930" y="1090940"/>
            <a:ext cx="3411415" cy="480219"/>
            <a:chOff x="844062" y="3669323"/>
            <a:chExt cx="3411415" cy="586154"/>
          </a:xfrm>
        </p:grpSpPr>
        <p:sp>
          <p:nvSpPr>
            <p:cNvPr id="83" name="Freihandform 82"/>
            <p:cNvSpPr/>
            <p:nvPr/>
          </p:nvSpPr>
          <p:spPr>
            <a:xfrm>
              <a:off x="844062" y="3669323"/>
              <a:ext cx="3411415" cy="586154"/>
            </a:xfrm>
            <a:custGeom>
              <a:avLst/>
              <a:gdLst>
                <a:gd name="connsiteX0" fmla="*/ 0 w 3411415"/>
                <a:gd name="connsiteY0" fmla="*/ 0 h 586154"/>
                <a:gd name="connsiteX1" fmla="*/ 82061 w 3411415"/>
                <a:gd name="connsiteY1" fmla="*/ 586154 h 586154"/>
                <a:gd name="connsiteX2" fmla="*/ 3364523 w 3411415"/>
                <a:gd name="connsiteY2" fmla="*/ 492369 h 586154"/>
                <a:gd name="connsiteX3" fmla="*/ 3411415 w 3411415"/>
                <a:gd name="connsiteY3" fmla="*/ 128954 h 586154"/>
                <a:gd name="connsiteX4" fmla="*/ 0 w 3411415"/>
                <a:gd name="connsiteY4" fmla="*/ 0 h 586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1415" h="586154">
                  <a:moveTo>
                    <a:pt x="0" y="0"/>
                  </a:moveTo>
                  <a:lnTo>
                    <a:pt x="82061" y="586154"/>
                  </a:lnTo>
                  <a:lnTo>
                    <a:pt x="3364523" y="492369"/>
                  </a:lnTo>
                  <a:lnTo>
                    <a:pt x="3411415" y="128954"/>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4" name="Textfeld 83"/>
            <p:cNvSpPr txBox="1"/>
            <p:nvPr/>
          </p:nvSpPr>
          <p:spPr>
            <a:xfrm>
              <a:off x="983154" y="3704734"/>
              <a:ext cx="2648482" cy="488373"/>
            </a:xfrm>
            <a:prstGeom prst="rect">
              <a:avLst/>
            </a:prstGeom>
            <a:noFill/>
          </p:spPr>
          <p:txBody>
            <a:bodyPr wrap="none" rtlCol="0">
              <a:spAutoFit/>
            </a:bodyPr>
            <a:lstStyle/>
            <a:p>
              <a:r>
                <a:rPr lang="de-DE" sz="2000" dirty="0">
                  <a:solidFill>
                    <a:schemeClr val="bg1"/>
                  </a:solidFill>
                </a:rPr>
                <a:t>NwT-Bildungsplan 2016</a:t>
              </a:r>
            </a:p>
          </p:txBody>
        </p:sp>
      </p:grpSp>
      <p:sp>
        <p:nvSpPr>
          <p:cNvPr id="88" name="Rechteck 87"/>
          <p:cNvSpPr/>
          <p:nvPr/>
        </p:nvSpPr>
        <p:spPr>
          <a:xfrm>
            <a:off x="2793442" y="3545946"/>
            <a:ext cx="3815294" cy="3377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t>Mittagessen</a:t>
            </a:r>
          </a:p>
        </p:txBody>
      </p:sp>
      <p:sp>
        <p:nvSpPr>
          <p:cNvPr id="89" name="Freihandform 88"/>
          <p:cNvSpPr/>
          <p:nvPr/>
        </p:nvSpPr>
        <p:spPr>
          <a:xfrm>
            <a:off x="2637692" y="1090940"/>
            <a:ext cx="4267200" cy="5212324"/>
          </a:xfrm>
          <a:custGeom>
            <a:avLst/>
            <a:gdLst>
              <a:gd name="connsiteX0" fmla="*/ 269631 w 4267200"/>
              <a:gd name="connsiteY0" fmla="*/ 11723 h 5533292"/>
              <a:gd name="connsiteX1" fmla="*/ 0 w 4267200"/>
              <a:gd name="connsiteY1" fmla="*/ 0 h 5533292"/>
              <a:gd name="connsiteX2" fmla="*/ 105508 w 4267200"/>
              <a:gd name="connsiteY2" fmla="*/ 5533292 h 5533292"/>
              <a:gd name="connsiteX3" fmla="*/ 4056185 w 4267200"/>
              <a:gd name="connsiteY3" fmla="*/ 5498123 h 5533292"/>
              <a:gd name="connsiteX4" fmla="*/ 4267200 w 4267200"/>
              <a:gd name="connsiteY4" fmla="*/ 152400 h 5533292"/>
              <a:gd name="connsiteX5" fmla="*/ 3845170 w 4267200"/>
              <a:gd name="connsiteY5" fmla="*/ 140677 h 5533292"/>
              <a:gd name="connsiteX6" fmla="*/ 3798277 w 4267200"/>
              <a:gd name="connsiteY6" fmla="*/ 515815 h 5533292"/>
              <a:gd name="connsiteX7" fmla="*/ 3974123 w 4267200"/>
              <a:gd name="connsiteY7" fmla="*/ 515815 h 5533292"/>
              <a:gd name="connsiteX8" fmla="*/ 3927231 w 4267200"/>
              <a:gd name="connsiteY8" fmla="*/ 5111261 h 5533292"/>
              <a:gd name="connsiteX9" fmla="*/ 269631 w 4267200"/>
              <a:gd name="connsiteY9" fmla="*/ 5099538 h 5533292"/>
              <a:gd name="connsiteX10" fmla="*/ 199293 w 4267200"/>
              <a:gd name="connsiteY10" fmla="*/ 574430 h 5533292"/>
              <a:gd name="connsiteX11" fmla="*/ 351693 w 4267200"/>
              <a:gd name="connsiteY11" fmla="*/ 597877 h 5533292"/>
              <a:gd name="connsiteX12" fmla="*/ 269631 w 4267200"/>
              <a:gd name="connsiteY12" fmla="*/ 11723 h 5533292"/>
              <a:gd name="connsiteX0" fmla="*/ 269631 w 4267200"/>
              <a:gd name="connsiteY0" fmla="*/ 11723 h 5533292"/>
              <a:gd name="connsiteX1" fmla="*/ 0 w 4267200"/>
              <a:gd name="connsiteY1" fmla="*/ 0 h 5533292"/>
              <a:gd name="connsiteX2" fmla="*/ 105508 w 4267200"/>
              <a:gd name="connsiteY2" fmla="*/ 5533292 h 5533292"/>
              <a:gd name="connsiteX3" fmla="*/ 4056185 w 4267200"/>
              <a:gd name="connsiteY3" fmla="*/ 5498123 h 5533292"/>
              <a:gd name="connsiteX4" fmla="*/ 4267200 w 4267200"/>
              <a:gd name="connsiteY4" fmla="*/ 152400 h 5533292"/>
              <a:gd name="connsiteX5" fmla="*/ 3845170 w 4267200"/>
              <a:gd name="connsiteY5" fmla="*/ 140677 h 5533292"/>
              <a:gd name="connsiteX6" fmla="*/ 3798277 w 4267200"/>
              <a:gd name="connsiteY6" fmla="*/ 515815 h 5533292"/>
              <a:gd name="connsiteX7" fmla="*/ 3974123 w 4267200"/>
              <a:gd name="connsiteY7" fmla="*/ 515815 h 5533292"/>
              <a:gd name="connsiteX8" fmla="*/ 3927231 w 4267200"/>
              <a:gd name="connsiteY8" fmla="*/ 5111261 h 5533292"/>
              <a:gd name="connsiteX9" fmla="*/ 269631 w 4267200"/>
              <a:gd name="connsiteY9" fmla="*/ 5099538 h 5533292"/>
              <a:gd name="connsiteX10" fmla="*/ 199293 w 4267200"/>
              <a:gd name="connsiteY10" fmla="*/ 625667 h 5533292"/>
              <a:gd name="connsiteX11" fmla="*/ 351693 w 4267200"/>
              <a:gd name="connsiteY11" fmla="*/ 597877 h 5533292"/>
              <a:gd name="connsiteX12" fmla="*/ 269631 w 4267200"/>
              <a:gd name="connsiteY12" fmla="*/ 11723 h 5533292"/>
              <a:gd name="connsiteX0" fmla="*/ 269631 w 4267200"/>
              <a:gd name="connsiteY0" fmla="*/ 11723 h 5533292"/>
              <a:gd name="connsiteX1" fmla="*/ 0 w 4267200"/>
              <a:gd name="connsiteY1" fmla="*/ 0 h 5533292"/>
              <a:gd name="connsiteX2" fmla="*/ 105508 w 4267200"/>
              <a:gd name="connsiteY2" fmla="*/ 5533292 h 5533292"/>
              <a:gd name="connsiteX3" fmla="*/ 4056185 w 4267200"/>
              <a:gd name="connsiteY3" fmla="*/ 5498123 h 5533292"/>
              <a:gd name="connsiteX4" fmla="*/ 4267200 w 4267200"/>
              <a:gd name="connsiteY4" fmla="*/ 152400 h 5533292"/>
              <a:gd name="connsiteX5" fmla="*/ 3845170 w 4267200"/>
              <a:gd name="connsiteY5" fmla="*/ 140677 h 5533292"/>
              <a:gd name="connsiteX6" fmla="*/ 3798277 w 4267200"/>
              <a:gd name="connsiteY6" fmla="*/ 515815 h 5533292"/>
              <a:gd name="connsiteX7" fmla="*/ 3974123 w 4267200"/>
              <a:gd name="connsiteY7" fmla="*/ 515815 h 5533292"/>
              <a:gd name="connsiteX8" fmla="*/ 3927231 w 4267200"/>
              <a:gd name="connsiteY8" fmla="*/ 5111261 h 5533292"/>
              <a:gd name="connsiteX9" fmla="*/ 269631 w 4267200"/>
              <a:gd name="connsiteY9" fmla="*/ 5099538 h 5533292"/>
              <a:gd name="connsiteX10" fmla="*/ 199293 w 4267200"/>
              <a:gd name="connsiteY10" fmla="*/ 625667 h 5533292"/>
              <a:gd name="connsiteX11" fmla="*/ 355635 w 4267200"/>
              <a:gd name="connsiteY11" fmla="*/ 609701 h 5533292"/>
              <a:gd name="connsiteX12" fmla="*/ 269631 w 4267200"/>
              <a:gd name="connsiteY12" fmla="*/ 11723 h 5533292"/>
              <a:gd name="connsiteX0" fmla="*/ 269631 w 4267200"/>
              <a:gd name="connsiteY0" fmla="*/ 11723 h 5533292"/>
              <a:gd name="connsiteX1" fmla="*/ 0 w 4267200"/>
              <a:gd name="connsiteY1" fmla="*/ 0 h 5533292"/>
              <a:gd name="connsiteX2" fmla="*/ 105508 w 4267200"/>
              <a:gd name="connsiteY2" fmla="*/ 5533292 h 5533292"/>
              <a:gd name="connsiteX3" fmla="*/ 4056185 w 4267200"/>
              <a:gd name="connsiteY3" fmla="*/ 5498123 h 5533292"/>
              <a:gd name="connsiteX4" fmla="*/ 4267200 w 4267200"/>
              <a:gd name="connsiteY4" fmla="*/ 152400 h 5533292"/>
              <a:gd name="connsiteX5" fmla="*/ 3845170 w 4267200"/>
              <a:gd name="connsiteY5" fmla="*/ 140677 h 5533292"/>
              <a:gd name="connsiteX6" fmla="*/ 3798277 w 4267200"/>
              <a:gd name="connsiteY6" fmla="*/ 515815 h 5533292"/>
              <a:gd name="connsiteX7" fmla="*/ 3974123 w 4267200"/>
              <a:gd name="connsiteY7" fmla="*/ 515815 h 5533292"/>
              <a:gd name="connsiteX8" fmla="*/ 3927231 w 4267200"/>
              <a:gd name="connsiteY8" fmla="*/ 5111261 h 5533292"/>
              <a:gd name="connsiteX9" fmla="*/ 269631 w 4267200"/>
              <a:gd name="connsiteY9" fmla="*/ 5099538 h 5533292"/>
              <a:gd name="connsiteX10" fmla="*/ 199293 w 4267200"/>
              <a:gd name="connsiteY10" fmla="*/ 617784 h 5533292"/>
              <a:gd name="connsiteX11" fmla="*/ 355635 w 4267200"/>
              <a:gd name="connsiteY11" fmla="*/ 609701 h 5533292"/>
              <a:gd name="connsiteX12" fmla="*/ 269631 w 4267200"/>
              <a:gd name="connsiteY12" fmla="*/ 11723 h 5533292"/>
              <a:gd name="connsiteX0" fmla="*/ 269631 w 4267200"/>
              <a:gd name="connsiteY0" fmla="*/ 11723 h 5533292"/>
              <a:gd name="connsiteX1" fmla="*/ 0 w 4267200"/>
              <a:gd name="connsiteY1" fmla="*/ 0 h 5533292"/>
              <a:gd name="connsiteX2" fmla="*/ 105508 w 4267200"/>
              <a:gd name="connsiteY2" fmla="*/ 5533292 h 5533292"/>
              <a:gd name="connsiteX3" fmla="*/ 4056185 w 4267200"/>
              <a:gd name="connsiteY3" fmla="*/ 5498123 h 5533292"/>
              <a:gd name="connsiteX4" fmla="*/ 4267200 w 4267200"/>
              <a:gd name="connsiteY4" fmla="*/ 152400 h 5533292"/>
              <a:gd name="connsiteX5" fmla="*/ 3845170 w 4267200"/>
              <a:gd name="connsiteY5" fmla="*/ 140677 h 5533292"/>
              <a:gd name="connsiteX6" fmla="*/ 3794335 w 4267200"/>
              <a:gd name="connsiteY6" fmla="*/ 511874 h 5533292"/>
              <a:gd name="connsiteX7" fmla="*/ 3974123 w 4267200"/>
              <a:gd name="connsiteY7" fmla="*/ 515815 h 5533292"/>
              <a:gd name="connsiteX8" fmla="*/ 3927231 w 4267200"/>
              <a:gd name="connsiteY8" fmla="*/ 5111261 h 5533292"/>
              <a:gd name="connsiteX9" fmla="*/ 269631 w 4267200"/>
              <a:gd name="connsiteY9" fmla="*/ 5099538 h 5533292"/>
              <a:gd name="connsiteX10" fmla="*/ 199293 w 4267200"/>
              <a:gd name="connsiteY10" fmla="*/ 617784 h 5533292"/>
              <a:gd name="connsiteX11" fmla="*/ 355635 w 4267200"/>
              <a:gd name="connsiteY11" fmla="*/ 609701 h 5533292"/>
              <a:gd name="connsiteX12" fmla="*/ 269631 w 4267200"/>
              <a:gd name="connsiteY12" fmla="*/ 11723 h 5533292"/>
              <a:gd name="connsiteX0" fmla="*/ 269631 w 4267200"/>
              <a:gd name="connsiteY0" fmla="*/ 11723 h 5533292"/>
              <a:gd name="connsiteX1" fmla="*/ 0 w 4267200"/>
              <a:gd name="connsiteY1" fmla="*/ 0 h 5533292"/>
              <a:gd name="connsiteX2" fmla="*/ 105508 w 4267200"/>
              <a:gd name="connsiteY2" fmla="*/ 5533292 h 5533292"/>
              <a:gd name="connsiteX3" fmla="*/ 4056185 w 4267200"/>
              <a:gd name="connsiteY3" fmla="*/ 5498123 h 5533292"/>
              <a:gd name="connsiteX4" fmla="*/ 4267200 w 4267200"/>
              <a:gd name="connsiteY4" fmla="*/ 152400 h 5533292"/>
              <a:gd name="connsiteX5" fmla="*/ 3845170 w 4267200"/>
              <a:gd name="connsiteY5" fmla="*/ 140677 h 5533292"/>
              <a:gd name="connsiteX6" fmla="*/ 3794335 w 4267200"/>
              <a:gd name="connsiteY6" fmla="*/ 511874 h 5533292"/>
              <a:gd name="connsiteX7" fmla="*/ 3974123 w 4267200"/>
              <a:gd name="connsiteY7" fmla="*/ 503991 h 5533292"/>
              <a:gd name="connsiteX8" fmla="*/ 3927231 w 4267200"/>
              <a:gd name="connsiteY8" fmla="*/ 5111261 h 5533292"/>
              <a:gd name="connsiteX9" fmla="*/ 269631 w 4267200"/>
              <a:gd name="connsiteY9" fmla="*/ 5099538 h 5533292"/>
              <a:gd name="connsiteX10" fmla="*/ 199293 w 4267200"/>
              <a:gd name="connsiteY10" fmla="*/ 617784 h 5533292"/>
              <a:gd name="connsiteX11" fmla="*/ 355635 w 4267200"/>
              <a:gd name="connsiteY11" fmla="*/ 609701 h 5533292"/>
              <a:gd name="connsiteX12" fmla="*/ 269631 w 4267200"/>
              <a:gd name="connsiteY12" fmla="*/ 11723 h 5533292"/>
              <a:gd name="connsiteX0" fmla="*/ 269631 w 4267200"/>
              <a:gd name="connsiteY0" fmla="*/ 11723 h 5533292"/>
              <a:gd name="connsiteX1" fmla="*/ 0 w 4267200"/>
              <a:gd name="connsiteY1" fmla="*/ 0 h 5533292"/>
              <a:gd name="connsiteX2" fmla="*/ 105508 w 4267200"/>
              <a:gd name="connsiteY2" fmla="*/ 5533292 h 5533292"/>
              <a:gd name="connsiteX3" fmla="*/ 4056185 w 4267200"/>
              <a:gd name="connsiteY3" fmla="*/ 5498123 h 5533292"/>
              <a:gd name="connsiteX4" fmla="*/ 4267200 w 4267200"/>
              <a:gd name="connsiteY4" fmla="*/ 152400 h 5533292"/>
              <a:gd name="connsiteX5" fmla="*/ 3841228 w 4267200"/>
              <a:gd name="connsiteY5" fmla="*/ 168266 h 5533292"/>
              <a:gd name="connsiteX6" fmla="*/ 3794335 w 4267200"/>
              <a:gd name="connsiteY6" fmla="*/ 511874 h 5533292"/>
              <a:gd name="connsiteX7" fmla="*/ 3974123 w 4267200"/>
              <a:gd name="connsiteY7" fmla="*/ 503991 h 5533292"/>
              <a:gd name="connsiteX8" fmla="*/ 3927231 w 4267200"/>
              <a:gd name="connsiteY8" fmla="*/ 5111261 h 5533292"/>
              <a:gd name="connsiteX9" fmla="*/ 269631 w 4267200"/>
              <a:gd name="connsiteY9" fmla="*/ 5099538 h 5533292"/>
              <a:gd name="connsiteX10" fmla="*/ 199293 w 4267200"/>
              <a:gd name="connsiteY10" fmla="*/ 617784 h 5533292"/>
              <a:gd name="connsiteX11" fmla="*/ 355635 w 4267200"/>
              <a:gd name="connsiteY11" fmla="*/ 609701 h 5533292"/>
              <a:gd name="connsiteX12" fmla="*/ 269631 w 4267200"/>
              <a:gd name="connsiteY12" fmla="*/ 11723 h 5533292"/>
              <a:gd name="connsiteX0" fmla="*/ 269631 w 4267200"/>
              <a:gd name="connsiteY0" fmla="*/ 11723 h 5533292"/>
              <a:gd name="connsiteX1" fmla="*/ 0 w 4267200"/>
              <a:gd name="connsiteY1" fmla="*/ 0 h 5533292"/>
              <a:gd name="connsiteX2" fmla="*/ 105508 w 4267200"/>
              <a:gd name="connsiteY2" fmla="*/ 5533292 h 5533292"/>
              <a:gd name="connsiteX3" fmla="*/ 4056185 w 4267200"/>
              <a:gd name="connsiteY3" fmla="*/ 5498123 h 5533292"/>
              <a:gd name="connsiteX4" fmla="*/ 4267200 w 4267200"/>
              <a:gd name="connsiteY4" fmla="*/ 187872 h 5533292"/>
              <a:gd name="connsiteX5" fmla="*/ 3841228 w 4267200"/>
              <a:gd name="connsiteY5" fmla="*/ 168266 h 5533292"/>
              <a:gd name="connsiteX6" fmla="*/ 3794335 w 4267200"/>
              <a:gd name="connsiteY6" fmla="*/ 511874 h 5533292"/>
              <a:gd name="connsiteX7" fmla="*/ 3974123 w 4267200"/>
              <a:gd name="connsiteY7" fmla="*/ 503991 h 5533292"/>
              <a:gd name="connsiteX8" fmla="*/ 3927231 w 4267200"/>
              <a:gd name="connsiteY8" fmla="*/ 5111261 h 5533292"/>
              <a:gd name="connsiteX9" fmla="*/ 269631 w 4267200"/>
              <a:gd name="connsiteY9" fmla="*/ 5099538 h 5533292"/>
              <a:gd name="connsiteX10" fmla="*/ 199293 w 4267200"/>
              <a:gd name="connsiteY10" fmla="*/ 617784 h 5533292"/>
              <a:gd name="connsiteX11" fmla="*/ 355635 w 4267200"/>
              <a:gd name="connsiteY11" fmla="*/ 609701 h 5533292"/>
              <a:gd name="connsiteX12" fmla="*/ 269631 w 4267200"/>
              <a:gd name="connsiteY12" fmla="*/ 11723 h 5533292"/>
              <a:gd name="connsiteX0" fmla="*/ 269631 w 4267200"/>
              <a:gd name="connsiteY0" fmla="*/ 11723 h 5533292"/>
              <a:gd name="connsiteX1" fmla="*/ 0 w 4267200"/>
              <a:gd name="connsiteY1" fmla="*/ 0 h 5533292"/>
              <a:gd name="connsiteX2" fmla="*/ 105508 w 4267200"/>
              <a:gd name="connsiteY2" fmla="*/ 5533292 h 5533292"/>
              <a:gd name="connsiteX3" fmla="*/ 4056185 w 4267200"/>
              <a:gd name="connsiteY3" fmla="*/ 5498123 h 5533292"/>
              <a:gd name="connsiteX4" fmla="*/ 4267200 w 4267200"/>
              <a:gd name="connsiteY4" fmla="*/ 187872 h 5533292"/>
              <a:gd name="connsiteX5" fmla="*/ 3841228 w 4267200"/>
              <a:gd name="connsiteY5" fmla="*/ 156442 h 5533292"/>
              <a:gd name="connsiteX6" fmla="*/ 3794335 w 4267200"/>
              <a:gd name="connsiteY6" fmla="*/ 511874 h 5533292"/>
              <a:gd name="connsiteX7" fmla="*/ 3974123 w 4267200"/>
              <a:gd name="connsiteY7" fmla="*/ 503991 h 5533292"/>
              <a:gd name="connsiteX8" fmla="*/ 3927231 w 4267200"/>
              <a:gd name="connsiteY8" fmla="*/ 5111261 h 5533292"/>
              <a:gd name="connsiteX9" fmla="*/ 269631 w 4267200"/>
              <a:gd name="connsiteY9" fmla="*/ 5099538 h 5533292"/>
              <a:gd name="connsiteX10" fmla="*/ 199293 w 4267200"/>
              <a:gd name="connsiteY10" fmla="*/ 617784 h 5533292"/>
              <a:gd name="connsiteX11" fmla="*/ 355635 w 4267200"/>
              <a:gd name="connsiteY11" fmla="*/ 609701 h 5533292"/>
              <a:gd name="connsiteX12" fmla="*/ 269631 w 4267200"/>
              <a:gd name="connsiteY12" fmla="*/ 11723 h 5533292"/>
              <a:gd name="connsiteX0" fmla="*/ 269631 w 4267200"/>
              <a:gd name="connsiteY0" fmla="*/ 11723 h 5533292"/>
              <a:gd name="connsiteX1" fmla="*/ 0 w 4267200"/>
              <a:gd name="connsiteY1" fmla="*/ 0 h 5533292"/>
              <a:gd name="connsiteX2" fmla="*/ 105508 w 4267200"/>
              <a:gd name="connsiteY2" fmla="*/ 5533292 h 5533292"/>
              <a:gd name="connsiteX3" fmla="*/ 4056185 w 4267200"/>
              <a:gd name="connsiteY3" fmla="*/ 5498123 h 5533292"/>
              <a:gd name="connsiteX4" fmla="*/ 4267200 w 4267200"/>
              <a:gd name="connsiteY4" fmla="*/ 176048 h 5533292"/>
              <a:gd name="connsiteX5" fmla="*/ 3841228 w 4267200"/>
              <a:gd name="connsiteY5" fmla="*/ 156442 h 5533292"/>
              <a:gd name="connsiteX6" fmla="*/ 3794335 w 4267200"/>
              <a:gd name="connsiteY6" fmla="*/ 511874 h 5533292"/>
              <a:gd name="connsiteX7" fmla="*/ 3974123 w 4267200"/>
              <a:gd name="connsiteY7" fmla="*/ 503991 h 5533292"/>
              <a:gd name="connsiteX8" fmla="*/ 3927231 w 4267200"/>
              <a:gd name="connsiteY8" fmla="*/ 5111261 h 5533292"/>
              <a:gd name="connsiteX9" fmla="*/ 269631 w 4267200"/>
              <a:gd name="connsiteY9" fmla="*/ 5099538 h 5533292"/>
              <a:gd name="connsiteX10" fmla="*/ 199293 w 4267200"/>
              <a:gd name="connsiteY10" fmla="*/ 617784 h 5533292"/>
              <a:gd name="connsiteX11" fmla="*/ 355635 w 4267200"/>
              <a:gd name="connsiteY11" fmla="*/ 609701 h 5533292"/>
              <a:gd name="connsiteX12" fmla="*/ 269631 w 4267200"/>
              <a:gd name="connsiteY12" fmla="*/ 11723 h 5533292"/>
              <a:gd name="connsiteX0" fmla="*/ 269631 w 4267200"/>
              <a:gd name="connsiteY0" fmla="*/ 19605 h 5533292"/>
              <a:gd name="connsiteX1" fmla="*/ 0 w 4267200"/>
              <a:gd name="connsiteY1" fmla="*/ 0 h 5533292"/>
              <a:gd name="connsiteX2" fmla="*/ 105508 w 4267200"/>
              <a:gd name="connsiteY2" fmla="*/ 5533292 h 5533292"/>
              <a:gd name="connsiteX3" fmla="*/ 4056185 w 4267200"/>
              <a:gd name="connsiteY3" fmla="*/ 5498123 h 5533292"/>
              <a:gd name="connsiteX4" fmla="*/ 4267200 w 4267200"/>
              <a:gd name="connsiteY4" fmla="*/ 176048 h 5533292"/>
              <a:gd name="connsiteX5" fmla="*/ 3841228 w 4267200"/>
              <a:gd name="connsiteY5" fmla="*/ 156442 h 5533292"/>
              <a:gd name="connsiteX6" fmla="*/ 3794335 w 4267200"/>
              <a:gd name="connsiteY6" fmla="*/ 511874 h 5533292"/>
              <a:gd name="connsiteX7" fmla="*/ 3974123 w 4267200"/>
              <a:gd name="connsiteY7" fmla="*/ 503991 h 5533292"/>
              <a:gd name="connsiteX8" fmla="*/ 3927231 w 4267200"/>
              <a:gd name="connsiteY8" fmla="*/ 5111261 h 5533292"/>
              <a:gd name="connsiteX9" fmla="*/ 269631 w 4267200"/>
              <a:gd name="connsiteY9" fmla="*/ 5099538 h 5533292"/>
              <a:gd name="connsiteX10" fmla="*/ 199293 w 4267200"/>
              <a:gd name="connsiteY10" fmla="*/ 617784 h 5533292"/>
              <a:gd name="connsiteX11" fmla="*/ 355635 w 4267200"/>
              <a:gd name="connsiteY11" fmla="*/ 609701 h 5533292"/>
              <a:gd name="connsiteX12" fmla="*/ 269631 w 4267200"/>
              <a:gd name="connsiteY12" fmla="*/ 19605 h 5533292"/>
              <a:gd name="connsiteX0" fmla="*/ 269631 w 4267200"/>
              <a:gd name="connsiteY0" fmla="*/ 3840 h 5517527"/>
              <a:gd name="connsiteX1" fmla="*/ 0 w 4267200"/>
              <a:gd name="connsiteY1" fmla="*/ 0 h 5517527"/>
              <a:gd name="connsiteX2" fmla="*/ 105508 w 4267200"/>
              <a:gd name="connsiteY2" fmla="*/ 5517527 h 5517527"/>
              <a:gd name="connsiteX3" fmla="*/ 4056185 w 4267200"/>
              <a:gd name="connsiteY3" fmla="*/ 5482358 h 5517527"/>
              <a:gd name="connsiteX4" fmla="*/ 4267200 w 4267200"/>
              <a:gd name="connsiteY4" fmla="*/ 160283 h 5517527"/>
              <a:gd name="connsiteX5" fmla="*/ 3841228 w 4267200"/>
              <a:gd name="connsiteY5" fmla="*/ 140677 h 5517527"/>
              <a:gd name="connsiteX6" fmla="*/ 3794335 w 4267200"/>
              <a:gd name="connsiteY6" fmla="*/ 496109 h 5517527"/>
              <a:gd name="connsiteX7" fmla="*/ 3974123 w 4267200"/>
              <a:gd name="connsiteY7" fmla="*/ 488226 h 5517527"/>
              <a:gd name="connsiteX8" fmla="*/ 3927231 w 4267200"/>
              <a:gd name="connsiteY8" fmla="*/ 5095496 h 5517527"/>
              <a:gd name="connsiteX9" fmla="*/ 269631 w 4267200"/>
              <a:gd name="connsiteY9" fmla="*/ 5083773 h 5517527"/>
              <a:gd name="connsiteX10" fmla="*/ 199293 w 4267200"/>
              <a:gd name="connsiteY10" fmla="*/ 602019 h 5517527"/>
              <a:gd name="connsiteX11" fmla="*/ 355635 w 4267200"/>
              <a:gd name="connsiteY11" fmla="*/ 593936 h 5517527"/>
              <a:gd name="connsiteX12" fmla="*/ 269631 w 4267200"/>
              <a:gd name="connsiteY12" fmla="*/ 3840 h 5517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67200" h="5517527">
                <a:moveTo>
                  <a:pt x="269631" y="3840"/>
                </a:moveTo>
                <a:lnTo>
                  <a:pt x="0" y="0"/>
                </a:lnTo>
                <a:lnTo>
                  <a:pt x="105508" y="5517527"/>
                </a:lnTo>
                <a:lnTo>
                  <a:pt x="4056185" y="5482358"/>
                </a:lnTo>
                <a:lnTo>
                  <a:pt x="4267200" y="160283"/>
                </a:lnTo>
                <a:lnTo>
                  <a:pt x="3841228" y="140677"/>
                </a:lnTo>
                <a:lnTo>
                  <a:pt x="3794335" y="496109"/>
                </a:lnTo>
                <a:lnTo>
                  <a:pt x="3974123" y="488226"/>
                </a:lnTo>
                <a:lnTo>
                  <a:pt x="3927231" y="5095496"/>
                </a:lnTo>
                <a:lnTo>
                  <a:pt x="269631" y="5083773"/>
                </a:lnTo>
                <a:lnTo>
                  <a:pt x="199293" y="602019"/>
                </a:lnTo>
                <a:lnTo>
                  <a:pt x="355635" y="593936"/>
                </a:lnTo>
                <a:lnTo>
                  <a:pt x="269631" y="384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0" name="Textfeld 89"/>
          <p:cNvSpPr txBox="1"/>
          <p:nvPr/>
        </p:nvSpPr>
        <p:spPr>
          <a:xfrm>
            <a:off x="3476931" y="1989654"/>
            <a:ext cx="1555298" cy="369332"/>
          </a:xfrm>
          <a:prstGeom prst="rect">
            <a:avLst/>
          </a:prstGeom>
          <a:noFill/>
        </p:spPr>
        <p:txBody>
          <a:bodyPr wrap="none" rtlCol="0">
            <a:spAutoFit/>
          </a:bodyPr>
          <a:lstStyle/>
          <a:p>
            <a:r>
              <a:rPr lang="de-DE" dirty="0" err="1"/>
              <a:t>ibK</a:t>
            </a:r>
            <a:r>
              <a:rPr lang="de-DE" dirty="0"/>
              <a:t> einordnen</a:t>
            </a:r>
          </a:p>
        </p:txBody>
      </p:sp>
      <p:sp>
        <p:nvSpPr>
          <p:cNvPr id="91" name="Rechteck 90"/>
          <p:cNvSpPr/>
          <p:nvPr/>
        </p:nvSpPr>
        <p:spPr>
          <a:xfrm>
            <a:off x="2874936" y="5927387"/>
            <a:ext cx="3733800" cy="302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t>Ende um 17:00 Uhr</a:t>
            </a:r>
          </a:p>
        </p:txBody>
      </p:sp>
      <p:sp>
        <p:nvSpPr>
          <p:cNvPr id="93" name="Textfeld 92"/>
          <p:cNvSpPr txBox="1"/>
          <p:nvPr/>
        </p:nvSpPr>
        <p:spPr>
          <a:xfrm>
            <a:off x="3454822" y="3995207"/>
            <a:ext cx="1655774" cy="369332"/>
          </a:xfrm>
          <a:prstGeom prst="rect">
            <a:avLst/>
          </a:prstGeom>
          <a:noFill/>
        </p:spPr>
        <p:txBody>
          <a:bodyPr wrap="none" rtlCol="0">
            <a:spAutoFit/>
          </a:bodyPr>
          <a:lstStyle/>
          <a:p>
            <a:r>
              <a:rPr lang="de-DE" dirty="0"/>
              <a:t>Praxisphase mit</a:t>
            </a:r>
          </a:p>
        </p:txBody>
      </p:sp>
      <p:sp>
        <p:nvSpPr>
          <p:cNvPr id="56" name="Textfeld 55"/>
          <p:cNvSpPr txBox="1"/>
          <p:nvPr/>
        </p:nvSpPr>
        <p:spPr>
          <a:xfrm>
            <a:off x="3454852" y="4254061"/>
            <a:ext cx="2822952" cy="369332"/>
          </a:xfrm>
          <a:prstGeom prst="rect">
            <a:avLst/>
          </a:prstGeom>
          <a:noFill/>
        </p:spPr>
        <p:txBody>
          <a:bodyPr wrap="none" rtlCol="0">
            <a:spAutoFit/>
          </a:bodyPr>
          <a:lstStyle/>
          <a:p>
            <a:r>
              <a:rPr lang="de-DE" dirty="0" err="1"/>
              <a:t>LernBausteinen</a:t>
            </a:r>
            <a:r>
              <a:rPr lang="de-DE" dirty="0"/>
              <a:t> aus Klasse 8</a:t>
            </a:r>
          </a:p>
        </p:txBody>
      </p:sp>
      <p:sp>
        <p:nvSpPr>
          <p:cNvPr id="4" name="Rechteck 3"/>
          <p:cNvSpPr/>
          <p:nvPr/>
        </p:nvSpPr>
        <p:spPr>
          <a:xfrm>
            <a:off x="3454852" y="4922721"/>
            <a:ext cx="1063433" cy="923330"/>
          </a:xfrm>
          <a:prstGeom prst="rect">
            <a:avLst/>
          </a:prstGeom>
        </p:spPr>
        <p:txBody>
          <a:bodyPr wrap="none">
            <a:spAutoFit/>
          </a:bodyPr>
          <a:lstStyle/>
          <a:p>
            <a:r>
              <a:rPr lang="de-DE" dirty="0"/>
              <a:t>Sonstiges</a:t>
            </a:r>
          </a:p>
          <a:p>
            <a:r>
              <a:rPr lang="de-DE" dirty="0"/>
              <a:t>Fragen</a:t>
            </a:r>
          </a:p>
          <a:p>
            <a:r>
              <a:rPr lang="de-DE" dirty="0"/>
              <a:t>Reflexion</a:t>
            </a:r>
          </a:p>
        </p:txBody>
      </p:sp>
      <p:grpSp>
        <p:nvGrpSpPr>
          <p:cNvPr id="2" name="Gruppieren 1"/>
          <p:cNvGrpSpPr/>
          <p:nvPr/>
        </p:nvGrpSpPr>
        <p:grpSpPr>
          <a:xfrm>
            <a:off x="271523" y="281392"/>
            <a:ext cx="1334068" cy="1236512"/>
            <a:chOff x="271523" y="281392"/>
            <a:chExt cx="1334068" cy="1236512"/>
          </a:xfrm>
        </p:grpSpPr>
        <p:grpSp>
          <p:nvGrpSpPr>
            <p:cNvPr id="52" name="Gruppieren 51"/>
            <p:cNvGrpSpPr/>
            <p:nvPr/>
          </p:nvGrpSpPr>
          <p:grpSpPr>
            <a:xfrm>
              <a:off x="402353" y="439121"/>
              <a:ext cx="1040893" cy="921267"/>
              <a:chOff x="376783" y="4333568"/>
              <a:chExt cx="1534216" cy="1357894"/>
            </a:xfrm>
          </p:grpSpPr>
          <p:sp>
            <p:nvSpPr>
              <p:cNvPr id="53" name="Freihandform 42"/>
              <p:cNvSpPr/>
              <p:nvPr/>
            </p:nvSpPr>
            <p:spPr>
              <a:xfrm>
                <a:off x="440322" y="4377111"/>
                <a:ext cx="555171" cy="609600"/>
              </a:xfrm>
              <a:custGeom>
                <a:avLst/>
                <a:gdLst>
                  <a:gd name="connsiteX0" fmla="*/ 0 w 555171"/>
                  <a:gd name="connsiteY0" fmla="*/ 555171 h 609600"/>
                  <a:gd name="connsiteX1" fmla="*/ 21771 w 555171"/>
                  <a:gd name="connsiteY1" fmla="*/ 10886 h 609600"/>
                  <a:gd name="connsiteX2" fmla="*/ 185057 w 555171"/>
                  <a:gd name="connsiteY2" fmla="*/ 0 h 609600"/>
                  <a:gd name="connsiteX3" fmla="*/ 359228 w 555171"/>
                  <a:gd name="connsiteY3" fmla="*/ 381000 h 609600"/>
                  <a:gd name="connsiteX4" fmla="*/ 413657 w 555171"/>
                  <a:gd name="connsiteY4" fmla="*/ 0 h 609600"/>
                  <a:gd name="connsiteX5" fmla="*/ 555171 w 555171"/>
                  <a:gd name="connsiteY5" fmla="*/ 10886 h 609600"/>
                  <a:gd name="connsiteX6" fmla="*/ 446314 w 555171"/>
                  <a:gd name="connsiteY6" fmla="*/ 587829 h 609600"/>
                  <a:gd name="connsiteX7" fmla="*/ 293914 w 555171"/>
                  <a:gd name="connsiteY7" fmla="*/ 598714 h 609600"/>
                  <a:gd name="connsiteX8" fmla="*/ 130628 w 555171"/>
                  <a:gd name="connsiteY8" fmla="*/ 141514 h 609600"/>
                  <a:gd name="connsiteX9" fmla="*/ 152400 w 555171"/>
                  <a:gd name="connsiteY9" fmla="*/ 609600 h 609600"/>
                  <a:gd name="connsiteX10" fmla="*/ 0 w 555171"/>
                  <a:gd name="connsiteY10" fmla="*/ 555171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5171" h="609600">
                    <a:moveTo>
                      <a:pt x="0" y="555171"/>
                    </a:moveTo>
                    <a:lnTo>
                      <a:pt x="21771" y="10886"/>
                    </a:lnTo>
                    <a:lnTo>
                      <a:pt x="185057" y="0"/>
                    </a:lnTo>
                    <a:lnTo>
                      <a:pt x="359228" y="381000"/>
                    </a:lnTo>
                    <a:lnTo>
                      <a:pt x="413657" y="0"/>
                    </a:lnTo>
                    <a:lnTo>
                      <a:pt x="555171" y="10886"/>
                    </a:lnTo>
                    <a:lnTo>
                      <a:pt x="446314" y="587829"/>
                    </a:lnTo>
                    <a:lnTo>
                      <a:pt x="293914" y="598714"/>
                    </a:lnTo>
                    <a:lnTo>
                      <a:pt x="130628" y="141514"/>
                    </a:lnTo>
                    <a:lnTo>
                      <a:pt x="152400" y="609600"/>
                    </a:lnTo>
                    <a:lnTo>
                      <a:pt x="0" y="55517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7" name="Freihandform 43"/>
              <p:cNvSpPr/>
              <p:nvPr/>
            </p:nvSpPr>
            <p:spPr>
              <a:xfrm>
                <a:off x="951950" y="4507740"/>
                <a:ext cx="609600" cy="457200"/>
              </a:xfrm>
              <a:custGeom>
                <a:avLst/>
                <a:gdLst>
                  <a:gd name="connsiteX0" fmla="*/ 97972 w 609600"/>
                  <a:gd name="connsiteY0" fmla="*/ 21771 h 457200"/>
                  <a:gd name="connsiteX1" fmla="*/ 0 w 609600"/>
                  <a:gd name="connsiteY1" fmla="*/ 21771 h 457200"/>
                  <a:gd name="connsiteX2" fmla="*/ 108858 w 609600"/>
                  <a:gd name="connsiteY2" fmla="*/ 435428 h 457200"/>
                  <a:gd name="connsiteX3" fmla="*/ 206829 w 609600"/>
                  <a:gd name="connsiteY3" fmla="*/ 446314 h 457200"/>
                  <a:gd name="connsiteX4" fmla="*/ 283029 w 609600"/>
                  <a:gd name="connsiteY4" fmla="*/ 163285 h 457200"/>
                  <a:gd name="connsiteX5" fmla="*/ 359229 w 609600"/>
                  <a:gd name="connsiteY5" fmla="*/ 457200 h 457200"/>
                  <a:gd name="connsiteX6" fmla="*/ 478972 w 609600"/>
                  <a:gd name="connsiteY6" fmla="*/ 446314 h 457200"/>
                  <a:gd name="connsiteX7" fmla="*/ 609600 w 609600"/>
                  <a:gd name="connsiteY7" fmla="*/ 10885 h 457200"/>
                  <a:gd name="connsiteX8" fmla="*/ 468086 w 609600"/>
                  <a:gd name="connsiteY8" fmla="*/ 21771 h 457200"/>
                  <a:gd name="connsiteX9" fmla="*/ 402772 w 609600"/>
                  <a:gd name="connsiteY9" fmla="*/ 315685 h 457200"/>
                  <a:gd name="connsiteX10" fmla="*/ 315686 w 609600"/>
                  <a:gd name="connsiteY10" fmla="*/ 0 h 457200"/>
                  <a:gd name="connsiteX11" fmla="*/ 228600 w 609600"/>
                  <a:gd name="connsiteY11" fmla="*/ 10885 h 457200"/>
                  <a:gd name="connsiteX12" fmla="*/ 141515 w 609600"/>
                  <a:gd name="connsiteY12" fmla="*/ 304800 h 457200"/>
                  <a:gd name="connsiteX13" fmla="*/ 97972 w 609600"/>
                  <a:gd name="connsiteY13" fmla="*/ 21771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9600" h="457200">
                    <a:moveTo>
                      <a:pt x="97972" y="21771"/>
                    </a:moveTo>
                    <a:lnTo>
                      <a:pt x="0" y="21771"/>
                    </a:lnTo>
                    <a:lnTo>
                      <a:pt x="108858" y="435428"/>
                    </a:lnTo>
                    <a:lnTo>
                      <a:pt x="206829" y="446314"/>
                    </a:lnTo>
                    <a:lnTo>
                      <a:pt x="283029" y="163285"/>
                    </a:lnTo>
                    <a:lnTo>
                      <a:pt x="359229" y="457200"/>
                    </a:lnTo>
                    <a:lnTo>
                      <a:pt x="478972" y="446314"/>
                    </a:lnTo>
                    <a:lnTo>
                      <a:pt x="609600" y="10885"/>
                    </a:lnTo>
                    <a:lnTo>
                      <a:pt x="468086" y="21771"/>
                    </a:lnTo>
                    <a:lnTo>
                      <a:pt x="402772" y="315685"/>
                    </a:lnTo>
                    <a:lnTo>
                      <a:pt x="315686" y="0"/>
                    </a:lnTo>
                    <a:lnTo>
                      <a:pt x="228600" y="10885"/>
                    </a:lnTo>
                    <a:lnTo>
                      <a:pt x="141515" y="304800"/>
                    </a:lnTo>
                    <a:lnTo>
                      <a:pt x="97972" y="2177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8" name="Freihandform 44"/>
              <p:cNvSpPr/>
              <p:nvPr/>
            </p:nvSpPr>
            <p:spPr>
              <a:xfrm>
                <a:off x="1432028" y="4333568"/>
                <a:ext cx="478971" cy="653143"/>
              </a:xfrm>
              <a:custGeom>
                <a:avLst/>
                <a:gdLst>
                  <a:gd name="connsiteX0" fmla="*/ 152400 w 478971"/>
                  <a:gd name="connsiteY0" fmla="*/ 620486 h 653143"/>
                  <a:gd name="connsiteX1" fmla="*/ 141514 w 478971"/>
                  <a:gd name="connsiteY1" fmla="*/ 108857 h 653143"/>
                  <a:gd name="connsiteX2" fmla="*/ 0 w 478971"/>
                  <a:gd name="connsiteY2" fmla="*/ 130629 h 653143"/>
                  <a:gd name="connsiteX3" fmla="*/ 0 w 478971"/>
                  <a:gd name="connsiteY3" fmla="*/ 0 h 653143"/>
                  <a:gd name="connsiteX4" fmla="*/ 478971 w 478971"/>
                  <a:gd name="connsiteY4" fmla="*/ 32657 h 653143"/>
                  <a:gd name="connsiteX5" fmla="*/ 468086 w 478971"/>
                  <a:gd name="connsiteY5" fmla="*/ 141514 h 653143"/>
                  <a:gd name="connsiteX6" fmla="*/ 239486 w 478971"/>
                  <a:gd name="connsiteY6" fmla="*/ 141514 h 653143"/>
                  <a:gd name="connsiteX7" fmla="*/ 261257 w 478971"/>
                  <a:gd name="connsiteY7" fmla="*/ 653143 h 653143"/>
                  <a:gd name="connsiteX8" fmla="*/ 152400 w 478971"/>
                  <a:gd name="connsiteY8" fmla="*/ 620486 h 653143"/>
                  <a:gd name="connsiteX0" fmla="*/ 152400 w 478971"/>
                  <a:gd name="connsiteY0" fmla="*/ 620486 h 653143"/>
                  <a:gd name="connsiteX1" fmla="*/ 128357 w 478971"/>
                  <a:gd name="connsiteY1" fmla="*/ 141749 h 653143"/>
                  <a:gd name="connsiteX2" fmla="*/ 0 w 478971"/>
                  <a:gd name="connsiteY2" fmla="*/ 130629 h 653143"/>
                  <a:gd name="connsiteX3" fmla="*/ 0 w 478971"/>
                  <a:gd name="connsiteY3" fmla="*/ 0 h 653143"/>
                  <a:gd name="connsiteX4" fmla="*/ 478971 w 478971"/>
                  <a:gd name="connsiteY4" fmla="*/ 32657 h 653143"/>
                  <a:gd name="connsiteX5" fmla="*/ 468086 w 478971"/>
                  <a:gd name="connsiteY5" fmla="*/ 141514 h 653143"/>
                  <a:gd name="connsiteX6" fmla="*/ 239486 w 478971"/>
                  <a:gd name="connsiteY6" fmla="*/ 141514 h 653143"/>
                  <a:gd name="connsiteX7" fmla="*/ 261257 w 478971"/>
                  <a:gd name="connsiteY7" fmla="*/ 653143 h 653143"/>
                  <a:gd name="connsiteX8" fmla="*/ 152400 w 478971"/>
                  <a:gd name="connsiteY8" fmla="*/ 620486 h 653143"/>
                  <a:gd name="connsiteX0" fmla="*/ 119507 w 478971"/>
                  <a:gd name="connsiteY0" fmla="*/ 620486 h 653143"/>
                  <a:gd name="connsiteX1" fmla="*/ 128357 w 478971"/>
                  <a:gd name="connsiteY1" fmla="*/ 141749 h 653143"/>
                  <a:gd name="connsiteX2" fmla="*/ 0 w 478971"/>
                  <a:gd name="connsiteY2" fmla="*/ 130629 h 653143"/>
                  <a:gd name="connsiteX3" fmla="*/ 0 w 478971"/>
                  <a:gd name="connsiteY3" fmla="*/ 0 h 653143"/>
                  <a:gd name="connsiteX4" fmla="*/ 478971 w 478971"/>
                  <a:gd name="connsiteY4" fmla="*/ 32657 h 653143"/>
                  <a:gd name="connsiteX5" fmla="*/ 468086 w 478971"/>
                  <a:gd name="connsiteY5" fmla="*/ 141514 h 653143"/>
                  <a:gd name="connsiteX6" fmla="*/ 239486 w 478971"/>
                  <a:gd name="connsiteY6" fmla="*/ 141514 h 653143"/>
                  <a:gd name="connsiteX7" fmla="*/ 261257 w 478971"/>
                  <a:gd name="connsiteY7" fmla="*/ 653143 h 653143"/>
                  <a:gd name="connsiteX8" fmla="*/ 119507 w 478971"/>
                  <a:gd name="connsiteY8" fmla="*/ 620486 h 653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8971" h="653143">
                    <a:moveTo>
                      <a:pt x="119507" y="620486"/>
                    </a:moveTo>
                    <a:lnTo>
                      <a:pt x="128357" y="141749"/>
                    </a:lnTo>
                    <a:lnTo>
                      <a:pt x="0" y="130629"/>
                    </a:lnTo>
                    <a:lnTo>
                      <a:pt x="0" y="0"/>
                    </a:lnTo>
                    <a:lnTo>
                      <a:pt x="478971" y="32657"/>
                    </a:lnTo>
                    <a:lnTo>
                      <a:pt x="468086" y="141514"/>
                    </a:lnTo>
                    <a:lnTo>
                      <a:pt x="239486" y="141514"/>
                    </a:lnTo>
                    <a:lnTo>
                      <a:pt x="261257" y="653143"/>
                    </a:lnTo>
                    <a:lnTo>
                      <a:pt x="119507" y="62048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64" name="Gruppieren 63"/>
              <p:cNvGrpSpPr/>
              <p:nvPr/>
            </p:nvGrpSpPr>
            <p:grpSpPr>
              <a:xfrm>
                <a:off x="376783" y="5004666"/>
                <a:ext cx="1499220" cy="686796"/>
                <a:chOff x="2494945" y="5226423"/>
                <a:chExt cx="1265648" cy="579796"/>
              </a:xfrm>
              <a:solidFill>
                <a:schemeClr val="accent1"/>
              </a:solidFill>
            </p:grpSpPr>
            <p:sp>
              <p:nvSpPr>
                <p:cNvPr id="65" name="Freihandform 46"/>
                <p:cNvSpPr/>
                <p:nvPr/>
              </p:nvSpPr>
              <p:spPr>
                <a:xfrm>
                  <a:off x="2494945" y="5227485"/>
                  <a:ext cx="443696" cy="547869"/>
                </a:xfrm>
                <a:custGeom>
                  <a:avLst/>
                  <a:gdLst>
                    <a:gd name="connsiteX0" fmla="*/ 46299 w 443696"/>
                    <a:gd name="connsiteY0" fmla="*/ 0 h 547869"/>
                    <a:gd name="connsiteX1" fmla="*/ 57874 w 443696"/>
                    <a:gd name="connsiteY1" fmla="*/ 104172 h 547869"/>
                    <a:gd name="connsiteX2" fmla="*/ 285509 w 443696"/>
                    <a:gd name="connsiteY2" fmla="*/ 92598 h 547869"/>
                    <a:gd name="connsiteX3" fmla="*/ 0 w 443696"/>
                    <a:gd name="connsiteY3" fmla="*/ 547869 h 547869"/>
                    <a:gd name="connsiteX4" fmla="*/ 424405 w 443696"/>
                    <a:gd name="connsiteY4" fmla="*/ 532436 h 547869"/>
                    <a:gd name="connsiteX5" fmla="*/ 408972 w 443696"/>
                    <a:gd name="connsiteY5" fmla="*/ 428263 h 547869"/>
                    <a:gd name="connsiteX6" fmla="*/ 173620 w 443696"/>
                    <a:gd name="connsiteY6" fmla="*/ 459129 h 547869"/>
                    <a:gd name="connsiteX7" fmla="*/ 443696 w 443696"/>
                    <a:gd name="connsiteY7" fmla="*/ 15433 h 547869"/>
                    <a:gd name="connsiteX8" fmla="*/ 46299 w 443696"/>
                    <a:gd name="connsiteY8" fmla="*/ 0 h 547869"/>
                    <a:gd name="connsiteX0" fmla="*/ 46299 w 443696"/>
                    <a:gd name="connsiteY0" fmla="*/ 0 h 547869"/>
                    <a:gd name="connsiteX1" fmla="*/ 60092 w 443696"/>
                    <a:gd name="connsiteY1" fmla="*/ 113046 h 547869"/>
                    <a:gd name="connsiteX2" fmla="*/ 285509 w 443696"/>
                    <a:gd name="connsiteY2" fmla="*/ 92598 h 547869"/>
                    <a:gd name="connsiteX3" fmla="*/ 0 w 443696"/>
                    <a:gd name="connsiteY3" fmla="*/ 547869 h 547869"/>
                    <a:gd name="connsiteX4" fmla="*/ 424405 w 443696"/>
                    <a:gd name="connsiteY4" fmla="*/ 532436 h 547869"/>
                    <a:gd name="connsiteX5" fmla="*/ 408972 w 443696"/>
                    <a:gd name="connsiteY5" fmla="*/ 428263 h 547869"/>
                    <a:gd name="connsiteX6" fmla="*/ 173620 w 443696"/>
                    <a:gd name="connsiteY6" fmla="*/ 459129 h 547869"/>
                    <a:gd name="connsiteX7" fmla="*/ 443696 w 443696"/>
                    <a:gd name="connsiteY7" fmla="*/ 15433 h 547869"/>
                    <a:gd name="connsiteX8" fmla="*/ 46299 w 443696"/>
                    <a:gd name="connsiteY8" fmla="*/ 0 h 547869"/>
                    <a:gd name="connsiteX0" fmla="*/ 46299 w 443696"/>
                    <a:gd name="connsiteY0" fmla="*/ 0 h 547869"/>
                    <a:gd name="connsiteX1" fmla="*/ 60092 w 443696"/>
                    <a:gd name="connsiteY1" fmla="*/ 113046 h 547869"/>
                    <a:gd name="connsiteX2" fmla="*/ 272199 w 443696"/>
                    <a:gd name="connsiteY2" fmla="*/ 99252 h 547869"/>
                    <a:gd name="connsiteX3" fmla="*/ 0 w 443696"/>
                    <a:gd name="connsiteY3" fmla="*/ 547869 h 547869"/>
                    <a:gd name="connsiteX4" fmla="*/ 424405 w 443696"/>
                    <a:gd name="connsiteY4" fmla="*/ 532436 h 547869"/>
                    <a:gd name="connsiteX5" fmla="*/ 408972 w 443696"/>
                    <a:gd name="connsiteY5" fmla="*/ 428263 h 547869"/>
                    <a:gd name="connsiteX6" fmla="*/ 173620 w 443696"/>
                    <a:gd name="connsiteY6" fmla="*/ 459129 h 547869"/>
                    <a:gd name="connsiteX7" fmla="*/ 443696 w 443696"/>
                    <a:gd name="connsiteY7" fmla="*/ 15433 h 547869"/>
                    <a:gd name="connsiteX8" fmla="*/ 46299 w 443696"/>
                    <a:gd name="connsiteY8" fmla="*/ 0 h 547869"/>
                    <a:gd name="connsiteX0" fmla="*/ 46299 w 443696"/>
                    <a:gd name="connsiteY0" fmla="*/ 0 h 547869"/>
                    <a:gd name="connsiteX1" fmla="*/ 60092 w 443696"/>
                    <a:gd name="connsiteY1" fmla="*/ 113046 h 547869"/>
                    <a:gd name="connsiteX2" fmla="*/ 272199 w 443696"/>
                    <a:gd name="connsiteY2" fmla="*/ 99252 h 547869"/>
                    <a:gd name="connsiteX3" fmla="*/ 0 w 443696"/>
                    <a:gd name="connsiteY3" fmla="*/ 547869 h 547869"/>
                    <a:gd name="connsiteX4" fmla="*/ 424405 w 443696"/>
                    <a:gd name="connsiteY4" fmla="*/ 532436 h 547869"/>
                    <a:gd name="connsiteX5" fmla="*/ 408972 w 443696"/>
                    <a:gd name="connsiteY5" fmla="*/ 428263 h 547869"/>
                    <a:gd name="connsiteX6" fmla="*/ 189147 w 443696"/>
                    <a:gd name="connsiteY6" fmla="*/ 448038 h 547869"/>
                    <a:gd name="connsiteX7" fmla="*/ 443696 w 443696"/>
                    <a:gd name="connsiteY7" fmla="*/ 15433 h 547869"/>
                    <a:gd name="connsiteX8" fmla="*/ 46299 w 443696"/>
                    <a:gd name="connsiteY8" fmla="*/ 0 h 547869"/>
                    <a:gd name="connsiteX0" fmla="*/ 46299 w 443696"/>
                    <a:gd name="connsiteY0" fmla="*/ 0 h 547869"/>
                    <a:gd name="connsiteX1" fmla="*/ 60092 w 443696"/>
                    <a:gd name="connsiteY1" fmla="*/ 113046 h 547869"/>
                    <a:gd name="connsiteX2" fmla="*/ 272199 w 443696"/>
                    <a:gd name="connsiteY2" fmla="*/ 99252 h 547869"/>
                    <a:gd name="connsiteX3" fmla="*/ 0 w 443696"/>
                    <a:gd name="connsiteY3" fmla="*/ 547869 h 547869"/>
                    <a:gd name="connsiteX4" fmla="*/ 424405 w 443696"/>
                    <a:gd name="connsiteY4" fmla="*/ 532436 h 547869"/>
                    <a:gd name="connsiteX5" fmla="*/ 420063 w 443696"/>
                    <a:gd name="connsiteY5" fmla="*/ 412736 h 547869"/>
                    <a:gd name="connsiteX6" fmla="*/ 189147 w 443696"/>
                    <a:gd name="connsiteY6" fmla="*/ 448038 h 547869"/>
                    <a:gd name="connsiteX7" fmla="*/ 443696 w 443696"/>
                    <a:gd name="connsiteY7" fmla="*/ 15433 h 547869"/>
                    <a:gd name="connsiteX8" fmla="*/ 46299 w 443696"/>
                    <a:gd name="connsiteY8" fmla="*/ 0 h 547869"/>
                    <a:gd name="connsiteX0" fmla="*/ 46299 w 443696"/>
                    <a:gd name="connsiteY0" fmla="*/ 0 h 547869"/>
                    <a:gd name="connsiteX1" fmla="*/ 31255 w 443696"/>
                    <a:gd name="connsiteY1" fmla="*/ 113046 h 547869"/>
                    <a:gd name="connsiteX2" fmla="*/ 272199 w 443696"/>
                    <a:gd name="connsiteY2" fmla="*/ 99252 h 547869"/>
                    <a:gd name="connsiteX3" fmla="*/ 0 w 443696"/>
                    <a:gd name="connsiteY3" fmla="*/ 547869 h 547869"/>
                    <a:gd name="connsiteX4" fmla="*/ 424405 w 443696"/>
                    <a:gd name="connsiteY4" fmla="*/ 532436 h 547869"/>
                    <a:gd name="connsiteX5" fmla="*/ 420063 w 443696"/>
                    <a:gd name="connsiteY5" fmla="*/ 412736 h 547869"/>
                    <a:gd name="connsiteX6" fmla="*/ 189147 w 443696"/>
                    <a:gd name="connsiteY6" fmla="*/ 448038 h 547869"/>
                    <a:gd name="connsiteX7" fmla="*/ 443696 w 443696"/>
                    <a:gd name="connsiteY7" fmla="*/ 15433 h 547869"/>
                    <a:gd name="connsiteX8" fmla="*/ 46299 w 443696"/>
                    <a:gd name="connsiteY8" fmla="*/ 0 h 547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3696" h="547869">
                      <a:moveTo>
                        <a:pt x="46299" y="0"/>
                      </a:moveTo>
                      <a:lnTo>
                        <a:pt x="31255" y="113046"/>
                      </a:lnTo>
                      <a:lnTo>
                        <a:pt x="272199" y="99252"/>
                      </a:lnTo>
                      <a:lnTo>
                        <a:pt x="0" y="547869"/>
                      </a:lnTo>
                      <a:lnTo>
                        <a:pt x="424405" y="532436"/>
                      </a:lnTo>
                      <a:lnTo>
                        <a:pt x="420063" y="412736"/>
                      </a:lnTo>
                      <a:lnTo>
                        <a:pt x="189147" y="448038"/>
                      </a:lnTo>
                      <a:lnTo>
                        <a:pt x="443696" y="15433"/>
                      </a:lnTo>
                      <a:lnTo>
                        <a:pt x="46299"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6" name="Freihandform 47"/>
                <p:cNvSpPr/>
                <p:nvPr/>
              </p:nvSpPr>
              <p:spPr>
                <a:xfrm>
                  <a:off x="3297606" y="5226423"/>
                  <a:ext cx="462987" cy="556647"/>
                </a:xfrm>
                <a:custGeom>
                  <a:avLst/>
                  <a:gdLst>
                    <a:gd name="connsiteX0" fmla="*/ 216061 w 462987"/>
                    <a:gd name="connsiteY0" fmla="*/ 246926 h 563301"/>
                    <a:gd name="connsiteX1" fmla="*/ 239210 w 462987"/>
                    <a:gd name="connsiteY1" fmla="*/ 324091 h 563301"/>
                    <a:gd name="connsiteX2" fmla="*/ 358815 w 462987"/>
                    <a:gd name="connsiteY2" fmla="*/ 324091 h 563301"/>
                    <a:gd name="connsiteX3" fmla="*/ 343382 w 462987"/>
                    <a:gd name="connsiteY3" fmla="*/ 482278 h 563301"/>
                    <a:gd name="connsiteX4" fmla="*/ 173620 w 462987"/>
                    <a:gd name="connsiteY4" fmla="*/ 493853 h 563301"/>
                    <a:gd name="connsiteX5" fmla="*/ 69448 w 462987"/>
                    <a:gd name="connsiteY5" fmla="*/ 316374 h 563301"/>
                    <a:gd name="connsiteX6" fmla="*/ 150471 w 462987"/>
                    <a:gd name="connsiteY6" fmla="*/ 108030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43382 w 462987"/>
                    <a:gd name="connsiteY3" fmla="*/ 482278 h 563301"/>
                    <a:gd name="connsiteX4" fmla="*/ 173620 w 462987"/>
                    <a:gd name="connsiteY4" fmla="*/ 493853 h 563301"/>
                    <a:gd name="connsiteX5" fmla="*/ 92597 w 462987"/>
                    <a:gd name="connsiteY5" fmla="*/ 316374 h 563301"/>
                    <a:gd name="connsiteX6" fmla="*/ 150471 w 462987"/>
                    <a:gd name="connsiteY6" fmla="*/ 108030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43382 w 462987"/>
                    <a:gd name="connsiteY3" fmla="*/ 482278 h 563301"/>
                    <a:gd name="connsiteX4" fmla="*/ 192911 w 462987"/>
                    <a:gd name="connsiteY4" fmla="*/ 482278 h 563301"/>
                    <a:gd name="connsiteX5" fmla="*/ 92597 w 462987"/>
                    <a:gd name="connsiteY5" fmla="*/ 316374 h 563301"/>
                    <a:gd name="connsiteX6" fmla="*/ 150471 w 462987"/>
                    <a:gd name="connsiteY6" fmla="*/ 108030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31808 w 462987"/>
                    <a:gd name="connsiteY3" fmla="*/ 459128 h 563301"/>
                    <a:gd name="connsiteX4" fmla="*/ 192911 w 462987"/>
                    <a:gd name="connsiteY4" fmla="*/ 482278 h 563301"/>
                    <a:gd name="connsiteX5" fmla="*/ 92597 w 462987"/>
                    <a:gd name="connsiteY5" fmla="*/ 316374 h 563301"/>
                    <a:gd name="connsiteX6" fmla="*/ 150471 w 462987"/>
                    <a:gd name="connsiteY6" fmla="*/ 108030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31808 w 462987"/>
                    <a:gd name="connsiteY3" fmla="*/ 459128 h 563301"/>
                    <a:gd name="connsiteX4" fmla="*/ 192911 w 462987"/>
                    <a:gd name="connsiteY4" fmla="*/ 482278 h 563301"/>
                    <a:gd name="connsiteX5" fmla="*/ 92597 w 462987"/>
                    <a:gd name="connsiteY5" fmla="*/ 316374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31808 w 462987"/>
                    <a:gd name="connsiteY3" fmla="*/ 459128 h 563301"/>
                    <a:gd name="connsiteX4" fmla="*/ 192911 w 462987"/>
                    <a:gd name="connsiteY4" fmla="*/ 482278 h 563301"/>
                    <a:gd name="connsiteX5" fmla="*/ 116998 w 462987"/>
                    <a:gd name="connsiteY5" fmla="*/ 311938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31808 w 462987"/>
                    <a:gd name="connsiteY3" fmla="*/ 459128 h 563301"/>
                    <a:gd name="connsiteX4" fmla="*/ 195129 w 462987"/>
                    <a:gd name="connsiteY4" fmla="*/ 466750 h 563301"/>
                    <a:gd name="connsiteX5" fmla="*/ 116998 w 462987"/>
                    <a:gd name="connsiteY5" fmla="*/ 311938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16280 w 462987"/>
                    <a:gd name="connsiteY3" fmla="*/ 448037 h 563301"/>
                    <a:gd name="connsiteX4" fmla="*/ 195129 w 462987"/>
                    <a:gd name="connsiteY4" fmla="*/ 466750 h 563301"/>
                    <a:gd name="connsiteX5" fmla="*/ 116998 w 462987"/>
                    <a:gd name="connsiteY5" fmla="*/ 311938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16280 w 462987"/>
                    <a:gd name="connsiteY3" fmla="*/ 448037 h 563301"/>
                    <a:gd name="connsiteX4" fmla="*/ 195129 w 462987"/>
                    <a:gd name="connsiteY4" fmla="*/ 466750 h 563301"/>
                    <a:gd name="connsiteX5" fmla="*/ 116998 w 462987"/>
                    <a:gd name="connsiteY5" fmla="*/ 311938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31304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16280 w 462987"/>
                    <a:gd name="connsiteY3" fmla="*/ 448037 h 563301"/>
                    <a:gd name="connsiteX4" fmla="*/ 195129 w 462987"/>
                    <a:gd name="connsiteY4" fmla="*/ 466750 h 563301"/>
                    <a:gd name="connsiteX5" fmla="*/ 116998 w 462987"/>
                    <a:gd name="connsiteY5" fmla="*/ 311938 h 563301"/>
                    <a:gd name="connsiteX6" fmla="*/ 150471 w 462987"/>
                    <a:gd name="connsiteY6" fmla="*/ 115747 h 563301"/>
                    <a:gd name="connsiteX7" fmla="*/ 332869 w 462987"/>
                    <a:gd name="connsiteY7" fmla="*/ 87676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31304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16280 w 462987"/>
                    <a:gd name="connsiteY3" fmla="*/ 448037 h 563301"/>
                    <a:gd name="connsiteX4" fmla="*/ 195129 w 462987"/>
                    <a:gd name="connsiteY4" fmla="*/ 466750 h 563301"/>
                    <a:gd name="connsiteX5" fmla="*/ 116998 w 462987"/>
                    <a:gd name="connsiteY5" fmla="*/ 311938 h 563301"/>
                    <a:gd name="connsiteX6" fmla="*/ 154907 w 462987"/>
                    <a:gd name="connsiteY6" fmla="*/ 131275 h 563301"/>
                    <a:gd name="connsiteX7" fmla="*/ 332869 w 462987"/>
                    <a:gd name="connsiteY7" fmla="*/ 87676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31304 h 563301"/>
                    <a:gd name="connsiteX16" fmla="*/ 216061 w 462987"/>
                    <a:gd name="connsiteY16" fmla="*/ 246926 h 563301"/>
                    <a:gd name="connsiteX0" fmla="*/ 216061 w 462987"/>
                    <a:gd name="connsiteY0" fmla="*/ 240272 h 556647"/>
                    <a:gd name="connsiteX1" fmla="*/ 239210 w 462987"/>
                    <a:gd name="connsiteY1" fmla="*/ 317437 h 556647"/>
                    <a:gd name="connsiteX2" fmla="*/ 358815 w 462987"/>
                    <a:gd name="connsiteY2" fmla="*/ 317437 h 556647"/>
                    <a:gd name="connsiteX3" fmla="*/ 316280 w 462987"/>
                    <a:gd name="connsiteY3" fmla="*/ 441383 h 556647"/>
                    <a:gd name="connsiteX4" fmla="*/ 195129 w 462987"/>
                    <a:gd name="connsiteY4" fmla="*/ 460096 h 556647"/>
                    <a:gd name="connsiteX5" fmla="*/ 116998 w 462987"/>
                    <a:gd name="connsiteY5" fmla="*/ 305284 h 556647"/>
                    <a:gd name="connsiteX6" fmla="*/ 154907 w 462987"/>
                    <a:gd name="connsiteY6" fmla="*/ 124621 h 556647"/>
                    <a:gd name="connsiteX7" fmla="*/ 332869 w 462987"/>
                    <a:gd name="connsiteY7" fmla="*/ 81022 h 556647"/>
                    <a:gd name="connsiteX8" fmla="*/ 435980 w 462987"/>
                    <a:gd name="connsiteY8" fmla="*/ 136100 h 556647"/>
                    <a:gd name="connsiteX9" fmla="*/ 462987 w 462987"/>
                    <a:gd name="connsiteY9" fmla="*/ 47361 h 556647"/>
                    <a:gd name="connsiteX10" fmla="*/ 304705 w 462987"/>
                    <a:gd name="connsiteY10" fmla="*/ 0 h 556647"/>
                    <a:gd name="connsiteX11" fmla="*/ 65590 w 462987"/>
                    <a:gd name="connsiteY11" fmla="*/ 58936 h 556647"/>
                    <a:gd name="connsiteX12" fmla="*/ 0 w 462987"/>
                    <a:gd name="connsiteY12" fmla="*/ 332870 h 556647"/>
                    <a:gd name="connsiteX13" fmla="*/ 158187 w 462987"/>
                    <a:gd name="connsiteY13" fmla="*/ 556647 h 556647"/>
                    <a:gd name="connsiteX14" fmla="*/ 424405 w 462987"/>
                    <a:gd name="connsiteY14" fmla="*/ 506490 h 556647"/>
                    <a:gd name="connsiteX15" fmla="*/ 435980 w 462987"/>
                    <a:gd name="connsiteY15" fmla="*/ 224650 h 556647"/>
                    <a:gd name="connsiteX16" fmla="*/ 216061 w 462987"/>
                    <a:gd name="connsiteY16" fmla="*/ 240272 h 556647"/>
                    <a:gd name="connsiteX0" fmla="*/ 216061 w 462987"/>
                    <a:gd name="connsiteY0" fmla="*/ 240272 h 556647"/>
                    <a:gd name="connsiteX1" fmla="*/ 239210 w 462987"/>
                    <a:gd name="connsiteY1" fmla="*/ 317437 h 556647"/>
                    <a:gd name="connsiteX2" fmla="*/ 358815 w 462987"/>
                    <a:gd name="connsiteY2" fmla="*/ 317437 h 556647"/>
                    <a:gd name="connsiteX3" fmla="*/ 316280 w 462987"/>
                    <a:gd name="connsiteY3" fmla="*/ 441383 h 556647"/>
                    <a:gd name="connsiteX4" fmla="*/ 195129 w 462987"/>
                    <a:gd name="connsiteY4" fmla="*/ 460096 h 556647"/>
                    <a:gd name="connsiteX5" fmla="*/ 116998 w 462987"/>
                    <a:gd name="connsiteY5" fmla="*/ 305284 h 556647"/>
                    <a:gd name="connsiteX6" fmla="*/ 154907 w 462987"/>
                    <a:gd name="connsiteY6" fmla="*/ 124621 h 556647"/>
                    <a:gd name="connsiteX7" fmla="*/ 310687 w 462987"/>
                    <a:gd name="connsiteY7" fmla="*/ 81022 h 556647"/>
                    <a:gd name="connsiteX8" fmla="*/ 435980 w 462987"/>
                    <a:gd name="connsiteY8" fmla="*/ 136100 h 556647"/>
                    <a:gd name="connsiteX9" fmla="*/ 462987 w 462987"/>
                    <a:gd name="connsiteY9" fmla="*/ 47361 h 556647"/>
                    <a:gd name="connsiteX10" fmla="*/ 304705 w 462987"/>
                    <a:gd name="connsiteY10" fmla="*/ 0 h 556647"/>
                    <a:gd name="connsiteX11" fmla="*/ 65590 w 462987"/>
                    <a:gd name="connsiteY11" fmla="*/ 58936 h 556647"/>
                    <a:gd name="connsiteX12" fmla="*/ 0 w 462987"/>
                    <a:gd name="connsiteY12" fmla="*/ 332870 h 556647"/>
                    <a:gd name="connsiteX13" fmla="*/ 158187 w 462987"/>
                    <a:gd name="connsiteY13" fmla="*/ 556647 h 556647"/>
                    <a:gd name="connsiteX14" fmla="*/ 424405 w 462987"/>
                    <a:gd name="connsiteY14" fmla="*/ 506490 h 556647"/>
                    <a:gd name="connsiteX15" fmla="*/ 435980 w 462987"/>
                    <a:gd name="connsiteY15" fmla="*/ 224650 h 556647"/>
                    <a:gd name="connsiteX16" fmla="*/ 216061 w 462987"/>
                    <a:gd name="connsiteY16" fmla="*/ 240272 h 556647"/>
                    <a:gd name="connsiteX0" fmla="*/ 216061 w 462987"/>
                    <a:gd name="connsiteY0" fmla="*/ 240272 h 556647"/>
                    <a:gd name="connsiteX1" fmla="*/ 239210 w 462987"/>
                    <a:gd name="connsiteY1" fmla="*/ 317437 h 556647"/>
                    <a:gd name="connsiteX2" fmla="*/ 358815 w 462987"/>
                    <a:gd name="connsiteY2" fmla="*/ 317437 h 556647"/>
                    <a:gd name="connsiteX3" fmla="*/ 316280 w 462987"/>
                    <a:gd name="connsiteY3" fmla="*/ 441383 h 556647"/>
                    <a:gd name="connsiteX4" fmla="*/ 195129 w 462987"/>
                    <a:gd name="connsiteY4" fmla="*/ 460096 h 556647"/>
                    <a:gd name="connsiteX5" fmla="*/ 116998 w 462987"/>
                    <a:gd name="connsiteY5" fmla="*/ 305284 h 556647"/>
                    <a:gd name="connsiteX6" fmla="*/ 154907 w 462987"/>
                    <a:gd name="connsiteY6" fmla="*/ 124621 h 556647"/>
                    <a:gd name="connsiteX7" fmla="*/ 310687 w 462987"/>
                    <a:gd name="connsiteY7" fmla="*/ 81022 h 556647"/>
                    <a:gd name="connsiteX8" fmla="*/ 435980 w 462987"/>
                    <a:gd name="connsiteY8" fmla="*/ 136100 h 556647"/>
                    <a:gd name="connsiteX9" fmla="*/ 462987 w 462987"/>
                    <a:gd name="connsiteY9" fmla="*/ 47361 h 556647"/>
                    <a:gd name="connsiteX10" fmla="*/ 309142 w 462987"/>
                    <a:gd name="connsiteY10" fmla="*/ 0 h 556647"/>
                    <a:gd name="connsiteX11" fmla="*/ 65590 w 462987"/>
                    <a:gd name="connsiteY11" fmla="*/ 58936 h 556647"/>
                    <a:gd name="connsiteX12" fmla="*/ 0 w 462987"/>
                    <a:gd name="connsiteY12" fmla="*/ 332870 h 556647"/>
                    <a:gd name="connsiteX13" fmla="*/ 158187 w 462987"/>
                    <a:gd name="connsiteY13" fmla="*/ 556647 h 556647"/>
                    <a:gd name="connsiteX14" fmla="*/ 424405 w 462987"/>
                    <a:gd name="connsiteY14" fmla="*/ 506490 h 556647"/>
                    <a:gd name="connsiteX15" fmla="*/ 435980 w 462987"/>
                    <a:gd name="connsiteY15" fmla="*/ 224650 h 556647"/>
                    <a:gd name="connsiteX16" fmla="*/ 216061 w 462987"/>
                    <a:gd name="connsiteY16" fmla="*/ 240272 h 556647"/>
                    <a:gd name="connsiteX0" fmla="*/ 216061 w 462987"/>
                    <a:gd name="connsiteY0" fmla="*/ 240272 h 556647"/>
                    <a:gd name="connsiteX1" fmla="*/ 239210 w 462987"/>
                    <a:gd name="connsiteY1" fmla="*/ 317437 h 556647"/>
                    <a:gd name="connsiteX2" fmla="*/ 358815 w 462987"/>
                    <a:gd name="connsiteY2" fmla="*/ 317437 h 556647"/>
                    <a:gd name="connsiteX3" fmla="*/ 316280 w 462987"/>
                    <a:gd name="connsiteY3" fmla="*/ 441383 h 556647"/>
                    <a:gd name="connsiteX4" fmla="*/ 195129 w 462987"/>
                    <a:gd name="connsiteY4" fmla="*/ 460096 h 556647"/>
                    <a:gd name="connsiteX5" fmla="*/ 116998 w 462987"/>
                    <a:gd name="connsiteY5" fmla="*/ 305284 h 556647"/>
                    <a:gd name="connsiteX6" fmla="*/ 154907 w 462987"/>
                    <a:gd name="connsiteY6" fmla="*/ 124621 h 556647"/>
                    <a:gd name="connsiteX7" fmla="*/ 312905 w 462987"/>
                    <a:gd name="connsiteY7" fmla="*/ 81022 h 556647"/>
                    <a:gd name="connsiteX8" fmla="*/ 435980 w 462987"/>
                    <a:gd name="connsiteY8" fmla="*/ 136100 h 556647"/>
                    <a:gd name="connsiteX9" fmla="*/ 462987 w 462987"/>
                    <a:gd name="connsiteY9" fmla="*/ 47361 h 556647"/>
                    <a:gd name="connsiteX10" fmla="*/ 309142 w 462987"/>
                    <a:gd name="connsiteY10" fmla="*/ 0 h 556647"/>
                    <a:gd name="connsiteX11" fmla="*/ 65590 w 462987"/>
                    <a:gd name="connsiteY11" fmla="*/ 58936 h 556647"/>
                    <a:gd name="connsiteX12" fmla="*/ 0 w 462987"/>
                    <a:gd name="connsiteY12" fmla="*/ 332870 h 556647"/>
                    <a:gd name="connsiteX13" fmla="*/ 158187 w 462987"/>
                    <a:gd name="connsiteY13" fmla="*/ 556647 h 556647"/>
                    <a:gd name="connsiteX14" fmla="*/ 424405 w 462987"/>
                    <a:gd name="connsiteY14" fmla="*/ 506490 h 556647"/>
                    <a:gd name="connsiteX15" fmla="*/ 435980 w 462987"/>
                    <a:gd name="connsiteY15" fmla="*/ 224650 h 556647"/>
                    <a:gd name="connsiteX16" fmla="*/ 216061 w 462987"/>
                    <a:gd name="connsiteY16" fmla="*/ 240272 h 55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2987" h="556647">
                      <a:moveTo>
                        <a:pt x="216061" y="240272"/>
                      </a:moveTo>
                      <a:lnTo>
                        <a:pt x="239210" y="317437"/>
                      </a:lnTo>
                      <a:lnTo>
                        <a:pt x="358815" y="317437"/>
                      </a:lnTo>
                      <a:lnTo>
                        <a:pt x="316280" y="441383"/>
                      </a:lnTo>
                      <a:lnTo>
                        <a:pt x="195129" y="460096"/>
                      </a:lnTo>
                      <a:lnTo>
                        <a:pt x="116998" y="305284"/>
                      </a:lnTo>
                      <a:lnTo>
                        <a:pt x="154907" y="124621"/>
                      </a:lnTo>
                      <a:lnTo>
                        <a:pt x="312905" y="81022"/>
                      </a:lnTo>
                      <a:lnTo>
                        <a:pt x="435980" y="136100"/>
                      </a:lnTo>
                      <a:lnTo>
                        <a:pt x="462987" y="47361"/>
                      </a:lnTo>
                      <a:lnTo>
                        <a:pt x="309142" y="0"/>
                      </a:lnTo>
                      <a:lnTo>
                        <a:pt x="65590" y="58936"/>
                      </a:lnTo>
                      <a:lnTo>
                        <a:pt x="0" y="332870"/>
                      </a:lnTo>
                      <a:lnTo>
                        <a:pt x="158187" y="556647"/>
                      </a:lnTo>
                      <a:lnTo>
                        <a:pt x="424405" y="506490"/>
                      </a:lnTo>
                      <a:lnTo>
                        <a:pt x="435980" y="224650"/>
                      </a:lnTo>
                      <a:lnTo>
                        <a:pt x="216061" y="24027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9" name="Freihandform 48"/>
                <p:cNvSpPr/>
                <p:nvPr/>
              </p:nvSpPr>
              <p:spPr>
                <a:xfrm>
                  <a:off x="2947915" y="5227485"/>
                  <a:ext cx="378106" cy="578734"/>
                </a:xfrm>
                <a:custGeom>
                  <a:avLst/>
                  <a:gdLst>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58501 w 378106"/>
                    <a:gd name="connsiteY11" fmla="*/ 277792 h 578734"/>
                    <a:gd name="connsiteX12" fmla="*/ 246927 w 378106"/>
                    <a:gd name="connsiteY12" fmla="*/ 320233 h 578734"/>
                    <a:gd name="connsiteX13" fmla="*/ 108030 w 378106"/>
                    <a:gd name="connsiteY13" fmla="*/ 366532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58501 w 378106"/>
                    <a:gd name="connsiteY11" fmla="*/ 277792 h 578734"/>
                    <a:gd name="connsiteX12" fmla="*/ 165904 w 378106"/>
                    <a:gd name="connsiteY12" fmla="*/ 300942 h 578734"/>
                    <a:gd name="connsiteX13" fmla="*/ 108030 w 378106"/>
                    <a:gd name="connsiteY13" fmla="*/ 366532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196544 w 378106"/>
                    <a:gd name="connsiteY11" fmla="*/ 271383 h 578734"/>
                    <a:gd name="connsiteX12" fmla="*/ 165904 w 378106"/>
                    <a:gd name="connsiteY12" fmla="*/ 300942 h 578734"/>
                    <a:gd name="connsiteX13" fmla="*/ 108030 w 378106"/>
                    <a:gd name="connsiteY13" fmla="*/ 366532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196544 w 378106"/>
                    <a:gd name="connsiteY11" fmla="*/ 271383 h 578734"/>
                    <a:gd name="connsiteX12" fmla="*/ 165904 w 378106"/>
                    <a:gd name="connsiteY12" fmla="*/ 300942 h 578734"/>
                    <a:gd name="connsiteX13" fmla="*/ 116576 w 378106"/>
                    <a:gd name="connsiteY13" fmla="*/ 370805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196544 w 378106"/>
                    <a:gd name="connsiteY11" fmla="*/ 271383 h 578734"/>
                    <a:gd name="connsiteX12" fmla="*/ 182996 w 378106"/>
                    <a:gd name="connsiteY12" fmla="*/ 305215 h 578734"/>
                    <a:gd name="connsiteX13" fmla="*/ 116576 w 378106"/>
                    <a:gd name="connsiteY13" fmla="*/ 370805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30727 w 378106"/>
                    <a:gd name="connsiteY11" fmla="*/ 269246 h 578734"/>
                    <a:gd name="connsiteX12" fmla="*/ 182996 w 378106"/>
                    <a:gd name="connsiteY12" fmla="*/ 305215 h 578734"/>
                    <a:gd name="connsiteX13" fmla="*/ 116576 w 378106"/>
                    <a:gd name="connsiteY13" fmla="*/ 370805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26291 w 378106"/>
                    <a:gd name="connsiteY11" fmla="*/ 269246 h 578734"/>
                    <a:gd name="connsiteX12" fmla="*/ 182996 w 378106"/>
                    <a:gd name="connsiteY12" fmla="*/ 305215 h 578734"/>
                    <a:gd name="connsiteX13" fmla="*/ 116576 w 378106"/>
                    <a:gd name="connsiteY13" fmla="*/ 370805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26291 w 378106"/>
                    <a:gd name="connsiteY11" fmla="*/ 269246 h 578734"/>
                    <a:gd name="connsiteX12" fmla="*/ 182996 w 378106"/>
                    <a:gd name="connsiteY12" fmla="*/ 305215 h 578734"/>
                    <a:gd name="connsiteX13" fmla="*/ 109921 w 378106"/>
                    <a:gd name="connsiteY13" fmla="*/ 368586 h 578734"/>
                    <a:gd name="connsiteX14" fmla="*/ 108030 w 378106"/>
                    <a:gd name="connsiteY14" fmla="*/ 574876 h 578734"/>
                    <a:gd name="connsiteX15" fmla="*/ 19291 w 378106"/>
                    <a:gd name="connsiteY15" fmla="*/ 578734 h 578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8106" h="578734">
                      <a:moveTo>
                        <a:pt x="19291" y="578734"/>
                      </a:moveTo>
                      <a:lnTo>
                        <a:pt x="0" y="7717"/>
                      </a:lnTo>
                      <a:lnTo>
                        <a:pt x="270076" y="0"/>
                      </a:lnTo>
                      <a:lnTo>
                        <a:pt x="378106" y="154329"/>
                      </a:lnTo>
                      <a:lnTo>
                        <a:pt x="308658" y="339524"/>
                      </a:lnTo>
                      <a:lnTo>
                        <a:pt x="111889" y="370390"/>
                      </a:lnTo>
                      <a:lnTo>
                        <a:pt x="223777" y="266218"/>
                      </a:lnTo>
                      <a:lnTo>
                        <a:pt x="262359" y="173620"/>
                      </a:lnTo>
                      <a:lnTo>
                        <a:pt x="219919" y="88739"/>
                      </a:lnTo>
                      <a:lnTo>
                        <a:pt x="123463" y="108030"/>
                      </a:lnTo>
                      <a:cubicBezTo>
                        <a:pt x="124749" y="160759"/>
                        <a:pt x="126036" y="213489"/>
                        <a:pt x="127322" y="266218"/>
                      </a:cubicBezTo>
                      <a:lnTo>
                        <a:pt x="226291" y="269246"/>
                      </a:lnTo>
                      <a:lnTo>
                        <a:pt x="182996" y="305215"/>
                      </a:lnTo>
                      <a:lnTo>
                        <a:pt x="109921" y="368586"/>
                      </a:lnTo>
                      <a:cubicBezTo>
                        <a:pt x="109291" y="437349"/>
                        <a:pt x="108660" y="506113"/>
                        <a:pt x="108030" y="574876"/>
                      </a:cubicBezTo>
                      <a:lnTo>
                        <a:pt x="19291" y="57873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sp>
          <p:nvSpPr>
            <p:cNvPr id="70" name="Freihandform 60"/>
            <p:cNvSpPr/>
            <p:nvPr/>
          </p:nvSpPr>
          <p:spPr>
            <a:xfrm>
              <a:off x="271523" y="281392"/>
              <a:ext cx="435206" cy="430990"/>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601462"/>
                <a:gd name="connsiteX1" fmla="*/ 38190 w 973666"/>
                <a:gd name="connsiteY1" fmla="*/ 939080 h 1601462"/>
                <a:gd name="connsiteX2" fmla="*/ 943583 w 973666"/>
                <a:gd name="connsiteY2" fmla="*/ 1601462 h 1601462"/>
                <a:gd name="connsiteX3" fmla="*/ 973666 w 973666"/>
                <a:gd name="connsiteY3" fmla="*/ 1397000 h 1601462"/>
                <a:gd name="connsiteX4" fmla="*/ 235444 w 973666"/>
                <a:gd name="connsiteY4" fmla="*/ 874229 h 1601462"/>
                <a:gd name="connsiteX5" fmla="*/ 194733 w 973666"/>
                <a:gd name="connsiteY5" fmla="*/ 279400 h 1601462"/>
                <a:gd name="connsiteX6" fmla="*/ 889000 w 973666"/>
                <a:gd name="connsiteY6" fmla="*/ 160867 h 1601462"/>
                <a:gd name="connsiteX7" fmla="*/ 948266 w 973666"/>
                <a:gd name="connsiteY7" fmla="*/ 0 h 1601462"/>
                <a:gd name="connsiteX8" fmla="*/ 0 w 973666"/>
                <a:gd name="connsiteY8" fmla="*/ 101600 h 1601462"/>
                <a:gd name="connsiteX0" fmla="*/ 0 w 973666"/>
                <a:gd name="connsiteY0" fmla="*/ 101600 h 1397000"/>
                <a:gd name="connsiteX1" fmla="*/ 38190 w 973666"/>
                <a:gd name="connsiteY1" fmla="*/ 939080 h 1397000"/>
                <a:gd name="connsiteX2" fmla="*/ 973666 w 973666"/>
                <a:gd name="connsiteY2" fmla="*/ 1397000 h 1397000"/>
                <a:gd name="connsiteX3" fmla="*/ 235444 w 973666"/>
                <a:gd name="connsiteY3" fmla="*/ 874229 h 1397000"/>
                <a:gd name="connsiteX4" fmla="*/ 194733 w 973666"/>
                <a:gd name="connsiteY4" fmla="*/ 279400 h 1397000"/>
                <a:gd name="connsiteX5" fmla="*/ 889000 w 973666"/>
                <a:gd name="connsiteY5" fmla="*/ 160867 h 1397000"/>
                <a:gd name="connsiteX6" fmla="*/ 948266 w 973666"/>
                <a:gd name="connsiteY6" fmla="*/ 0 h 1397000"/>
                <a:gd name="connsiteX7" fmla="*/ 0 w 973666"/>
                <a:gd name="connsiteY7" fmla="*/ 101600 h 1397000"/>
                <a:gd name="connsiteX0" fmla="*/ 0 w 948266"/>
                <a:gd name="connsiteY0" fmla="*/ 101600 h 939080"/>
                <a:gd name="connsiteX1" fmla="*/ 38190 w 948266"/>
                <a:gd name="connsiteY1" fmla="*/ 939080 h 939080"/>
                <a:gd name="connsiteX2" fmla="*/ 235444 w 948266"/>
                <a:gd name="connsiteY2" fmla="*/ 874229 h 939080"/>
                <a:gd name="connsiteX3" fmla="*/ 194733 w 948266"/>
                <a:gd name="connsiteY3" fmla="*/ 279400 h 939080"/>
                <a:gd name="connsiteX4" fmla="*/ 889000 w 948266"/>
                <a:gd name="connsiteY4" fmla="*/ 160867 h 939080"/>
                <a:gd name="connsiteX5" fmla="*/ 948266 w 948266"/>
                <a:gd name="connsiteY5" fmla="*/ 0 h 939080"/>
                <a:gd name="connsiteX6" fmla="*/ 0 w 948266"/>
                <a:gd name="connsiteY6" fmla="*/ 101600 h 93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8266" h="939080">
                  <a:moveTo>
                    <a:pt x="0" y="101600"/>
                  </a:moveTo>
                  <a:lnTo>
                    <a:pt x="38190" y="939080"/>
                  </a:lnTo>
                  <a:lnTo>
                    <a:pt x="235444" y="874229"/>
                  </a:lnTo>
                  <a:lnTo>
                    <a:pt x="194733" y="279400"/>
                  </a:lnTo>
                  <a:lnTo>
                    <a:pt x="889000" y="160867"/>
                  </a:lnTo>
                  <a:lnTo>
                    <a:pt x="948266" y="0"/>
                  </a:lnTo>
                  <a:lnTo>
                    <a:pt x="0" y="1016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sp>
          <p:nvSpPr>
            <p:cNvPr id="72" name="Freihandform 61"/>
            <p:cNvSpPr/>
            <p:nvPr/>
          </p:nvSpPr>
          <p:spPr>
            <a:xfrm rot="11202798">
              <a:off x="1182985" y="1131900"/>
              <a:ext cx="366876" cy="386004"/>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48266"/>
                <a:gd name="connsiteY0" fmla="*/ 101600 h 1591734"/>
                <a:gd name="connsiteX1" fmla="*/ 135466 w 948266"/>
                <a:gd name="connsiteY1" fmla="*/ 1532467 h 1591734"/>
                <a:gd name="connsiteX2" fmla="*/ 914400 w 948266"/>
                <a:gd name="connsiteY2" fmla="*/ 1591734 h 1591734"/>
                <a:gd name="connsiteX3" fmla="*/ 918266 w 948266"/>
                <a:gd name="connsiteY3" fmla="*/ 1360896 h 1591734"/>
                <a:gd name="connsiteX4" fmla="*/ 313266 w 948266"/>
                <a:gd name="connsiteY4" fmla="*/ 1380067 h 1591734"/>
                <a:gd name="connsiteX5" fmla="*/ 194733 w 948266"/>
                <a:gd name="connsiteY5" fmla="*/ 279400 h 1591734"/>
                <a:gd name="connsiteX6" fmla="*/ 889000 w 948266"/>
                <a:gd name="connsiteY6" fmla="*/ 160867 h 1591734"/>
                <a:gd name="connsiteX7" fmla="*/ 948266 w 948266"/>
                <a:gd name="connsiteY7" fmla="*/ 0 h 1591734"/>
                <a:gd name="connsiteX8" fmla="*/ 0 w 948266"/>
                <a:gd name="connsiteY8" fmla="*/ 101600 h 1591734"/>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889000 w 1052905"/>
                <a:gd name="connsiteY6" fmla="*/ 160867 h 1609532"/>
                <a:gd name="connsiteX7" fmla="*/ 948266 w 1052905"/>
                <a:gd name="connsiteY7" fmla="*/ 0 h 1609532"/>
                <a:gd name="connsiteX8" fmla="*/ 0 w 1052905"/>
                <a:gd name="connsiteY8" fmla="*/ 101600 h 1609532"/>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764850 w 1052905"/>
                <a:gd name="connsiteY6" fmla="*/ 192532 h 1609532"/>
                <a:gd name="connsiteX7" fmla="*/ 948266 w 1052905"/>
                <a:gd name="connsiteY7" fmla="*/ 0 h 1609532"/>
                <a:gd name="connsiteX8" fmla="*/ 0 w 1052905"/>
                <a:gd name="connsiteY8" fmla="*/ 101600 h 1609532"/>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94733 w 1052905"/>
                <a:gd name="connsiteY5" fmla="*/ 313026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0945 w 1052905"/>
                <a:gd name="connsiteY1" fmla="*/ 841060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30172"/>
                <a:gd name="connsiteY0" fmla="*/ 135226 h 1616449"/>
                <a:gd name="connsiteX1" fmla="*/ 10945 w 1030172"/>
                <a:gd name="connsiteY1" fmla="*/ 841060 h 1616449"/>
                <a:gd name="connsiteX2" fmla="*/ 1030162 w 1030172"/>
                <a:gd name="connsiteY2" fmla="*/ 1616449 h 1616449"/>
                <a:gd name="connsiteX3" fmla="*/ 918266 w 1030172"/>
                <a:gd name="connsiteY3" fmla="*/ 1394522 h 1616449"/>
                <a:gd name="connsiteX4" fmla="*/ 195593 w 1030172"/>
                <a:gd name="connsiteY4" fmla="*/ 830060 h 1616449"/>
                <a:gd name="connsiteX5" fmla="*/ 144281 w 1030172"/>
                <a:gd name="connsiteY5" fmla="*/ 318964 h 1616449"/>
                <a:gd name="connsiteX6" fmla="*/ 764850 w 1030172"/>
                <a:gd name="connsiteY6" fmla="*/ 226158 h 1616449"/>
                <a:gd name="connsiteX7" fmla="*/ 799381 w 1030172"/>
                <a:gd name="connsiteY7" fmla="*/ 0 h 1616449"/>
                <a:gd name="connsiteX8" fmla="*/ 0 w 1030172"/>
                <a:gd name="connsiteY8" fmla="*/ 135226 h 1616449"/>
                <a:gd name="connsiteX0" fmla="*/ 0 w 918266"/>
                <a:gd name="connsiteY0" fmla="*/ 135226 h 1394522"/>
                <a:gd name="connsiteX1" fmla="*/ 10945 w 918266"/>
                <a:gd name="connsiteY1" fmla="*/ 841060 h 1394522"/>
                <a:gd name="connsiteX2" fmla="*/ 918266 w 918266"/>
                <a:gd name="connsiteY2" fmla="*/ 1394522 h 1394522"/>
                <a:gd name="connsiteX3" fmla="*/ 195593 w 918266"/>
                <a:gd name="connsiteY3" fmla="*/ 830060 h 1394522"/>
                <a:gd name="connsiteX4" fmla="*/ 144281 w 918266"/>
                <a:gd name="connsiteY4" fmla="*/ 318964 h 1394522"/>
                <a:gd name="connsiteX5" fmla="*/ 764850 w 918266"/>
                <a:gd name="connsiteY5" fmla="*/ 226158 h 1394522"/>
                <a:gd name="connsiteX6" fmla="*/ 799381 w 918266"/>
                <a:gd name="connsiteY6" fmla="*/ 0 h 1394522"/>
                <a:gd name="connsiteX7" fmla="*/ 0 w 918266"/>
                <a:gd name="connsiteY7" fmla="*/ 135226 h 1394522"/>
                <a:gd name="connsiteX0" fmla="*/ 0 w 799381"/>
                <a:gd name="connsiteY0" fmla="*/ 135226 h 841060"/>
                <a:gd name="connsiteX1" fmla="*/ 10945 w 799381"/>
                <a:gd name="connsiteY1" fmla="*/ 841060 h 841060"/>
                <a:gd name="connsiteX2" fmla="*/ 195593 w 799381"/>
                <a:gd name="connsiteY2" fmla="*/ 830060 h 841060"/>
                <a:gd name="connsiteX3" fmla="*/ 144281 w 799381"/>
                <a:gd name="connsiteY3" fmla="*/ 318964 h 841060"/>
                <a:gd name="connsiteX4" fmla="*/ 764850 w 799381"/>
                <a:gd name="connsiteY4" fmla="*/ 226158 h 841060"/>
                <a:gd name="connsiteX5" fmla="*/ 799381 w 799381"/>
                <a:gd name="connsiteY5" fmla="*/ 0 h 841060"/>
                <a:gd name="connsiteX6" fmla="*/ 0 w 799381"/>
                <a:gd name="connsiteY6" fmla="*/ 135226 h 84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9381" h="841060">
                  <a:moveTo>
                    <a:pt x="0" y="135226"/>
                  </a:moveTo>
                  <a:lnTo>
                    <a:pt x="10945" y="841060"/>
                  </a:lnTo>
                  <a:lnTo>
                    <a:pt x="195593" y="830060"/>
                  </a:lnTo>
                  <a:lnTo>
                    <a:pt x="144281" y="318964"/>
                  </a:lnTo>
                  <a:lnTo>
                    <a:pt x="764850" y="226158"/>
                  </a:lnTo>
                  <a:lnTo>
                    <a:pt x="799381" y="0"/>
                  </a:lnTo>
                  <a:lnTo>
                    <a:pt x="0" y="13522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sp>
          <p:nvSpPr>
            <p:cNvPr id="81" name="Freihandform: Form 80"/>
            <p:cNvSpPr/>
            <p:nvPr/>
          </p:nvSpPr>
          <p:spPr>
            <a:xfrm>
              <a:off x="1388523" y="646742"/>
              <a:ext cx="217068" cy="458960"/>
            </a:xfrm>
            <a:custGeom>
              <a:avLst/>
              <a:gdLst>
                <a:gd name="connsiteX0" fmla="*/ 0 w 1005840"/>
                <a:gd name="connsiteY0" fmla="*/ 388620 h 2526030"/>
                <a:gd name="connsiteX1" fmla="*/ 102870 w 1005840"/>
                <a:gd name="connsiteY1" fmla="*/ 651510 h 2526030"/>
                <a:gd name="connsiteX2" fmla="*/ 537210 w 1005840"/>
                <a:gd name="connsiteY2" fmla="*/ 331470 h 2526030"/>
                <a:gd name="connsiteX3" fmla="*/ 422910 w 1005840"/>
                <a:gd name="connsiteY3" fmla="*/ 2366010 h 2526030"/>
                <a:gd name="connsiteX4" fmla="*/ 377190 w 1005840"/>
                <a:gd name="connsiteY4" fmla="*/ 2526030 h 2526030"/>
                <a:gd name="connsiteX5" fmla="*/ 1005840 w 1005840"/>
                <a:gd name="connsiteY5" fmla="*/ 2446020 h 2526030"/>
                <a:gd name="connsiteX6" fmla="*/ 822960 w 1005840"/>
                <a:gd name="connsiteY6" fmla="*/ 2377440 h 2526030"/>
                <a:gd name="connsiteX7" fmla="*/ 857250 w 1005840"/>
                <a:gd name="connsiteY7" fmla="*/ 45720 h 2526030"/>
                <a:gd name="connsiteX8" fmla="*/ 582930 w 1005840"/>
                <a:gd name="connsiteY8" fmla="*/ 0 h 2526030"/>
                <a:gd name="connsiteX9" fmla="*/ 0 w 1005840"/>
                <a:gd name="connsiteY9" fmla="*/ 388620 h 2526030"/>
                <a:gd name="connsiteX0" fmla="*/ 0 w 1005840"/>
                <a:gd name="connsiteY0" fmla="*/ 388620 h 2526030"/>
                <a:gd name="connsiteX1" fmla="*/ 102870 w 1005840"/>
                <a:gd name="connsiteY1" fmla="*/ 651510 h 2526030"/>
                <a:gd name="connsiteX2" fmla="*/ 537210 w 1005840"/>
                <a:gd name="connsiteY2" fmla="*/ 331470 h 2526030"/>
                <a:gd name="connsiteX3" fmla="*/ 422910 w 1005840"/>
                <a:gd name="connsiteY3" fmla="*/ 2366010 h 2526030"/>
                <a:gd name="connsiteX4" fmla="*/ 377190 w 1005840"/>
                <a:gd name="connsiteY4" fmla="*/ 2526030 h 2526030"/>
                <a:gd name="connsiteX5" fmla="*/ 1005840 w 1005840"/>
                <a:gd name="connsiteY5" fmla="*/ 2446020 h 2526030"/>
                <a:gd name="connsiteX6" fmla="*/ 822960 w 1005840"/>
                <a:gd name="connsiteY6" fmla="*/ 2077282 h 2526030"/>
                <a:gd name="connsiteX7" fmla="*/ 857250 w 1005840"/>
                <a:gd name="connsiteY7" fmla="*/ 45720 h 2526030"/>
                <a:gd name="connsiteX8" fmla="*/ 582930 w 1005840"/>
                <a:gd name="connsiteY8" fmla="*/ 0 h 2526030"/>
                <a:gd name="connsiteX9" fmla="*/ 0 w 1005840"/>
                <a:gd name="connsiteY9" fmla="*/ 388620 h 2526030"/>
                <a:gd name="connsiteX0" fmla="*/ 0 w 857250"/>
                <a:gd name="connsiteY0" fmla="*/ 388620 h 2626114"/>
                <a:gd name="connsiteX1" fmla="*/ 102870 w 857250"/>
                <a:gd name="connsiteY1" fmla="*/ 651510 h 2626114"/>
                <a:gd name="connsiteX2" fmla="*/ 537210 w 857250"/>
                <a:gd name="connsiteY2" fmla="*/ 331470 h 2626114"/>
                <a:gd name="connsiteX3" fmla="*/ 422910 w 857250"/>
                <a:gd name="connsiteY3" fmla="*/ 2366010 h 2626114"/>
                <a:gd name="connsiteX4" fmla="*/ 377190 w 857250"/>
                <a:gd name="connsiteY4" fmla="*/ 2526030 h 2626114"/>
                <a:gd name="connsiteX5" fmla="*/ 695088 w 857250"/>
                <a:gd name="connsiteY5" fmla="*/ 2626114 h 2626114"/>
                <a:gd name="connsiteX6" fmla="*/ 822960 w 857250"/>
                <a:gd name="connsiteY6" fmla="*/ 2077282 h 2626114"/>
                <a:gd name="connsiteX7" fmla="*/ 857250 w 857250"/>
                <a:gd name="connsiteY7" fmla="*/ 45720 h 2626114"/>
                <a:gd name="connsiteX8" fmla="*/ 582930 w 857250"/>
                <a:gd name="connsiteY8" fmla="*/ 0 h 2626114"/>
                <a:gd name="connsiteX9" fmla="*/ 0 w 857250"/>
                <a:gd name="connsiteY9" fmla="*/ 388620 h 2626114"/>
                <a:gd name="connsiteX0" fmla="*/ 0 w 857250"/>
                <a:gd name="connsiteY0" fmla="*/ 388620 h 2626114"/>
                <a:gd name="connsiteX1" fmla="*/ 102870 w 857250"/>
                <a:gd name="connsiteY1" fmla="*/ 651510 h 2626114"/>
                <a:gd name="connsiteX2" fmla="*/ 537210 w 857250"/>
                <a:gd name="connsiteY2" fmla="*/ 331470 h 2626114"/>
                <a:gd name="connsiteX3" fmla="*/ 422910 w 857250"/>
                <a:gd name="connsiteY3" fmla="*/ 2366010 h 2626114"/>
                <a:gd name="connsiteX4" fmla="*/ 377190 w 857250"/>
                <a:gd name="connsiteY4" fmla="*/ 2526030 h 2626114"/>
                <a:gd name="connsiteX5" fmla="*/ 695088 w 857250"/>
                <a:gd name="connsiteY5" fmla="*/ 2626114 h 2626114"/>
                <a:gd name="connsiteX6" fmla="*/ 681306 w 857250"/>
                <a:gd name="connsiteY6" fmla="*/ 2159375 h 2626114"/>
                <a:gd name="connsiteX7" fmla="*/ 857250 w 857250"/>
                <a:gd name="connsiteY7" fmla="*/ 45720 h 2626114"/>
                <a:gd name="connsiteX8" fmla="*/ 582930 w 857250"/>
                <a:gd name="connsiteY8" fmla="*/ 0 h 2626114"/>
                <a:gd name="connsiteX9" fmla="*/ 0 w 857250"/>
                <a:gd name="connsiteY9" fmla="*/ 388620 h 2626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7250" h="2626114">
                  <a:moveTo>
                    <a:pt x="0" y="388620"/>
                  </a:moveTo>
                  <a:lnTo>
                    <a:pt x="102870" y="651510"/>
                  </a:lnTo>
                  <a:lnTo>
                    <a:pt x="537210" y="331470"/>
                  </a:lnTo>
                  <a:lnTo>
                    <a:pt x="422910" y="2366010"/>
                  </a:lnTo>
                  <a:cubicBezTo>
                    <a:pt x="407670" y="2419350"/>
                    <a:pt x="331827" y="2482679"/>
                    <a:pt x="377190" y="2526030"/>
                  </a:cubicBezTo>
                  <a:cubicBezTo>
                    <a:pt x="422553" y="2569381"/>
                    <a:pt x="589122" y="2592753"/>
                    <a:pt x="695088" y="2626114"/>
                  </a:cubicBezTo>
                  <a:lnTo>
                    <a:pt x="681306" y="2159375"/>
                  </a:lnTo>
                  <a:lnTo>
                    <a:pt x="857250" y="45720"/>
                  </a:lnTo>
                  <a:lnTo>
                    <a:pt x="582930" y="0"/>
                  </a:lnTo>
                  <a:lnTo>
                    <a:pt x="0" y="38862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87" name="Textfeld 86"/>
          <p:cNvSpPr txBox="1"/>
          <p:nvPr/>
        </p:nvSpPr>
        <p:spPr>
          <a:xfrm>
            <a:off x="3557867" y="3080867"/>
            <a:ext cx="1726498" cy="369332"/>
          </a:xfrm>
          <a:prstGeom prst="rect">
            <a:avLst/>
          </a:prstGeom>
          <a:noFill/>
        </p:spPr>
        <p:txBody>
          <a:bodyPr wrap="none" rtlCol="0">
            <a:spAutoFit/>
          </a:bodyPr>
          <a:lstStyle/>
          <a:p>
            <a:r>
              <a:rPr lang="de-DE" dirty="0"/>
              <a:t>…und die Folgen</a:t>
            </a:r>
          </a:p>
        </p:txBody>
      </p:sp>
      <p:sp>
        <p:nvSpPr>
          <p:cNvPr id="92" name="Rechteck 91"/>
          <p:cNvSpPr/>
          <p:nvPr/>
        </p:nvSpPr>
        <p:spPr>
          <a:xfrm>
            <a:off x="0" y="2792623"/>
            <a:ext cx="9144000" cy="637404"/>
          </a:xfrm>
          <a:prstGeom prst="rect">
            <a:avLst/>
          </a:prstGeom>
          <a:gradFill flip="none" rotWithShape="1">
            <a:gsLst>
              <a:gs pos="29000">
                <a:schemeClr val="accent1"/>
              </a:gs>
              <a:gs pos="33000">
                <a:srgbClr val="FFFF00">
                  <a:alpha val="21000"/>
                </a:srgbClr>
              </a:gs>
              <a:gs pos="58000">
                <a:srgbClr val="FFFF00">
                  <a:alpha val="14000"/>
                </a:srgbClr>
              </a:gs>
              <a:gs pos="76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Textfeld 41"/>
          <p:cNvSpPr txBox="1"/>
          <p:nvPr/>
        </p:nvSpPr>
        <p:spPr>
          <a:xfrm>
            <a:off x="3476931" y="2431517"/>
            <a:ext cx="1162498" cy="369332"/>
          </a:xfrm>
          <a:prstGeom prst="rect">
            <a:avLst/>
          </a:prstGeom>
          <a:noFill/>
        </p:spPr>
        <p:txBody>
          <a:bodyPr wrap="none" rtlCol="0">
            <a:spAutoFit/>
          </a:bodyPr>
          <a:lstStyle/>
          <a:p>
            <a:r>
              <a:rPr lang="de-DE" dirty="0"/>
              <a:t>Lesephase</a:t>
            </a:r>
          </a:p>
        </p:txBody>
      </p:sp>
    </p:spTree>
    <p:extLst>
      <p:ext uri="{BB962C8B-B14F-4D97-AF65-F5344CB8AC3E}">
        <p14:creationId xmlns:p14="http://schemas.microsoft.com/office/powerpoint/2010/main" val="10120870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 name="Gruppieren 53"/>
          <p:cNvGrpSpPr/>
          <p:nvPr/>
        </p:nvGrpSpPr>
        <p:grpSpPr>
          <a:xfrm rot="21422911">
            <a:off x="3021662" y="1787517"/>
            <a:ext cx="332556" cy="518613"/>
            <a:chOff x="894190" y="2767564"/>
            <a:chExt cx="332556" cy="518613"/>
          </a:xfrm>
        </p:grpSpPr>
        <p:sp>
          <p:nvSpPr>
            <p:cNvPr id="55" name="Freihandform 54"/>
            <p:cNvSpPr/>
            <p:nvPr/>
          </p:nvSpPr>
          <p:spPr>
            <a:xfrm>
              <a:off x="894190" y="2767564"/>
              <a:ext cx="206477" cy="511277"/>
            </a:xfrm>
            <a:custGeom>
              <a:avLst/>
              <a:gdLst>
                <a:gd name="connsiteX0" fmla="*/ 0 w 324464"/>
                <a:gd name="connsiteY0" fmla="*/ 167148 h 511277"/>
                <a:gd name="connsiteX1" fmla="*/ 68826 w 324464"/>
                <a:gd name="connsiteY1" fmla="*/ 245806 h 511277"/>
                <a:gd name="connsiteX2" fmla="*/ 235974 w 324464"/>
                <a:gd name="connsiteY2" fmla="*/ 127819 h 511277"/>
                <a:gd name="connsiteX3" fmla="*/ 216309 w 324464"/>
                <a:gd name="connsiteY3" fmla="*/ 511277 h 511277"/>
                <a:gd name="connsiteX4" fmla="*/ 324464 w 324464"/>
                <a:gd name="connsiteY4" fmla="*/ 511277 h 511277"/>
                <a:gd name="connsiteX5" fmla="*/ 324464 w 324464"/>
                <a:gd name="connsiteY5" fmla="*/ 0 h 511277"/>
                <a:gd name="connsiteX6" fmla="*/ 0 w 324464"/>
                <a:gd name="connsiteY6" fmla="*/ 167148 h 511277"/>
                <a:gd name="connsiteX0" fmla="*/ 0 w 324464"/>
                <a:gd name="connsiteY0" fmla="*/ 167148 h 511277"/>
                <a:gd name="connsiteX1" fmla="*/ 157317 w 324464"/>
                <a:gd name="connsiteY1" fmla="*/ 216309 h 511277"/>
                <a:gd name="connsiteX2" fmla="*/ 235974 w 324464"/>
                <a:gd name="connsiteY2" fmla="*/ 127819 h 511277"/>
                <a:gd name="connsiteX3" fmla="*/ 216309 w 324464"/>
                <a:gd name="connsiteY3" fmla="*/ 511277 h 511277"/>
                <a:gd name="connsiteX4" fmla="*/ 324464 w 324464"/>
                <a:gd name="connsiteY4" fmla="*/ 511277 h 511277"/>
                <a:gd name="connsiteX5" fmla="*/ 324464 w 324464"/>
                <a:gd name="connsiteY5" fmla="*/ 0 h 511277"/>
                <a:gd name="connsiteX6" fmla="*/ 0 w 324464"/>
                <a:gd name="connsiteY6" fmla="*/ 167148 h 511277"/>
                <a:gd name="connsiteX0" fmla="*/ 0 w 206477"/>
                <a:gd name="connsiteY0" fmla="*/ 78657 h 511277"/>
                <a:gd name="connsiteX1" fmla="*/ 39330 w 206477"/>
                <a:gd name="connsiteY1" fmla="*/ 216309 h 511277"/>
                <a:gd name="connsiteX2" fmla="*/ 117987 w 206477"/>
                <a:gd name="connsiteY2" fmla="*/ 127819 h 511277"/>
                <a:gd name="connsiteX3" fmla="*/ 98322 w 206477"/>
                <a:gd name="connsiteY3" fmla="*/ 511277 h 511277"/>
                <a:gd name="connsiteX4" fmla="*/ 206477 w 206477"/>
                <a:gd name="connsiteY4" fmla="*/ 511277 h 511277"/>
                <a:gd name="connsiteX5" fmla="*/ 206477 w 206477"/>
                <a:gd name="connsiteY5" fmla="*/ 0 h 511277"/>
                <a:gd name="connsiteX6" fmla="*/ 0 w 206477"/>
                <a:gd name="connsiteY6" fmla="*/ 78657 h 511277"/>
                <a:gd name="connsiteX0" fmla="*/ 0 w 206477"/>
                <a:gd name="connsiteY0" fmla="*/ 78657 h 511277"/>
                <a:gd name="connsiteX1" fmla="*/ 13204 w 206477"/>
                <a:gd name="connsiteY1" fmla="*/ 184958 h 511277"/>
                <a:gd name="connsiteX2" fmla="*/ 117987 w 206477"/>
                <a:gd name="connsiteY2" fmla="*/ 127819 h 511277"/>
                <a:gd name="connsiteX3" fmla="*/ 98322 w 206477"/>
                <a:gd name="connsiteY3" fmla="*/ 511277 h 511277"/>
                <a:gd name="connsiteX4" fmla="*/ 206477 w 206477"/>
                <a:gd name="connsiteY4" fmla="*/ 511277 h 511277"/>
                <a:gd name="connsiteX5" fmla="*/ 206477 w 206477"/>
                <a:gd name="connsiteY5" fmla="*/ 0 h 511277"/>
                <a:gd name="connsiteX6" fmla="*/ 0 w 206477"/>
                <a:gd name="connsiteY6" fmla="*/ 78657 h 51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477" h="511277">
                  <a:moveTo>
                    <a:pt x="0" y="78657"/>
                  </a:moveTo>
                  <a:lnTo>
                    <a:pt x="13204" y="184958"/>
                  </a:lnTo>
                  <a:lnTo>
                    <a:pt x="117987" y="127819"/>
                  </a:lnTo>
                  <a:lnTo>
                    <a:pt x="98322" y="511277"/>
                  </a:lnTo>
                  <a:lnTo>
                    <a:pt x="206477" y="511277"/>
                  </a:lnTo>
                  <a:lnTo>
                    <a:pt x="206477" y="0"/>
                  </a:lnTo>
                  <a:lnTo>
                    <a:pt x="0" y="7865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9" name="Ellipse 58"/>
            <p:cNvSpPr/>
            <p:nvPr/>
          </p:nvSpPr>
          <p:spPr>
            <a:xfrm>
              <a:off x="1137919" y="3192125"/>
              <a:ext cx="88827" cy="940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60" name="Gruppieren 59"/>
          <p:cNvGrpSpPr/>
          <p:nvPr/>
        </p:nvGrpSpPr>
        <p:grpSpPr>
          <a:xfrm>
            <a:off x="2994684" y="2863376"/>
            <a:ext cx="471743" cy="496389"/>
            <a:chOff x="6049375" y="3022788"/>
            <a:chExt cx="471743" cy="496389"/>
          </a:xfrm>
        </p:grpSpPr>
        <p:sp>
          <p:nvSpPr>
            <p:cNvPr id="63" name="Ellipse 62"/>
            <p:cNvSpPr/>
            <p:nvPr/>
          </p:nvSpPr>
          <p:spPr>
            <a:xfrm>
              <a:off x="6432291" y="3414478"/>
              <a:ext cx="88827" cy="940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7" name="Freihandform 66"/>
            <p:cNvSpPr/>
            <p:nvPr/>
          </p:nvSpPr>
          <p:spPr>
            <a:xfrm>
              <a:off x="6049375" y="3022788"/>
              <a:ext cx="329185" cy="496389"/>
            </a:xfrm>
            <a:custGeom>
              <a:avLst/>
              <a:gdLst>
                <a:gd name="connsiteX0" fmla="*/ 73152 w 308283"/>
                <a:gd name="connsiteY0" fmla="*/ 151530 h 496389"/>
                <a:gd name="connsiteX1" fmla="*/ 5225 w 308283"/>
                <a:gd name="connsiteY1" fmla="*/ 161980 h 496389"/>
                <a:gd name="connsiteX2" fmla="*/ 0 w 308283"/>
                <a:gd name="connsiteY2" fmla="*/ 36576 h 496389"/>
                <a:gd name="connsiteX3" fmla="*/ 219456 w 308283"/>
                <a:gd name="connsiteY3" fmla="*/ 0 h 496389"/>
                <a:gd name="connsiteX4" fmla="*/ 308283 w 308283"/>
                <a:gd name="connsiteY4" fmla="*/ 188106 h 496389"/>
                <a:gd name="connsiteX5" fmla="*/ 120178 w 308283"/>
                <a:gd name="connsiteY5" fmla="*/ 428462 h 496389"/>
                <a:gd name="connsiteX6" fmla="*/ 292608 w 308283"/>
                <a:gd name="connsiteY6" fmla="*/ 402336 h 496389"/>
                <a:gd name="connsiteX7" fmla="*/ 282157 w 308283"/>
                <a:gd name="connsiteY7" fmla="*/ 496389 h 496389"/>
                <a:gd name="connsiteX8" fmla="*/ 20900 w 308283"/>
                <a:gd name="connsiteY8" fmla="*/ 475488 h 496389"/>
                <a:gd name="connsiteX9" fmla="*/ 214231 w 308283"/>
                <a:gd name="connsiteY9" fmla="*/ 172430 h 496389"/>
                <a:gd name="connsiteX10" fmla="*/ 161979 w 308283"/>
                <a:gd name="connsiteY10" fmla="*/ 73152 h 496389"/>
                <a:gd name="connsiteX11" fmla="*/ 94052 w 308283"/>
                <a:gd name="connsiteY11" fmla="*/ 88828 h 496389"/>
                <a:gd name="connsiteX12" fmla="*/ 73152 w 308283"/>
                <a:gd name="connsiteY12" fmla="*/ 151530 h 496389"/>
                <a:gd name="connsiteX0" fmla="*/ 73152 w 308283"/>
                <a:gd name="connsiteY0" fmla="*/ 151530 h 496389"/>
                <a:gd name="connsiteX1" fmla="*/ 5225 w 308283"/>
                <a:gd name="connsiteY1" fmla="*/ 109728 h 496389"/>
                <a:gd name="connsiteX2" fmla="*/ 0 w 308283"/>
                <a:gd name="connsiteY2" fmla="*/ 36576 h 496389"/>
                <a:gd name="connsiteX3" fmla="*/ 219456 w 308283"/>
                <a:gd name="connsiteY3" fmla="*/ 0 h 496389"/>
                <a:gd name="connsiteX4" fmla="*/ 308283 w 308283"/>
                <a:gd name="connsiteY4" fmla="*/ 188106 h 496389"/>
                <a:gd name="connsiteX5" fmla="*/ 120178 w 308283"/>
                <a:gd name="connsiteY5" fmla="*/ 428462 h 496389"/>
                <a:gd name="connsiteX6" fmla="*/ 292608 w 308283"/>
                <a:gd name="connsiteY6" fmla="*/ 402336 h 496389"/>
                <a:gd name="connsiteX7" fmla="*/ 282157 w 308283"/>
                <a:gd name="connsiteY7" fmla="*/ 496389 h 496389"/>
                <a:gd name="connsiteX8" fmla="*/ 20900 w 308283"/>
                <a:gd name="connsiteY8" fmla="*/ 475488 h 496389"/>
                <a:gd name="connsiteX9" fmla="*/ 214231 w 308283"/>
                <a:gd name="connsiteY9" fmla="*/ 172430 h 496389"/>
                <a:gd name="connsiteX10" fmla="*/ 161979 w 308283"/>
                <a:gd name="connsiteY10" fmla="*/ 73152 h 496389"/>
                <a:gd name="connsiteX11" fmla="*/ 94052 w 308283"/>
                <a:gd name="connsiteY11" fmla="*/ 88828 h 496389"/>
                <a:gd name="connsiteX12" fmla="*/ 73152 w 308283"/>
                <a:gd name="connsiteY12" fmla="*/ 151530 h 496389"/>
                <a:gd name="connsiteX0" fmla="*/ 67927 w 303058"/>
                <a:gd name="connsiteY0" fmla="*/ 151530 h 496389"/>
                <a:gd name="connsiteX1" fmla="*/ 0 w 303058"/>
                <a:gd name="connsiteY1" fmla="*/ 109728 h 496389"/>
                <a:gd name="connsiteX2" fmla="*/ 62701 w 303058"/>
                <a:gd name="connsiteY2" fmla="*/ 15676 h 496389"/>
                <a:gd name="connsiteX3" fmla="*/ 214231 w 303058"/>
                <a:gd name="connsiteY3" fmla="*/ 0 h 496389"/>
                <a:gd name="connsiteX4" fmla="*/ 303058 w 303058"/>
                <a:gd name="connsiteY4" fmla="*/ 188106 h 496389"/>
                <a:gd name="connsiteX5" fmla="*/ 114953 w 303058"/>
                <a:gd name="connsiteY5" fmla="*/ 428462 h 496389"/>
                <a:gd name="connsiteX6" fmla="*/ 287383 w 303058"/>
                <a:gd name="connsiteY6" fmla="*/ 402336 h 496389"/>
                <a:gd name="connsiteX7" fmla="*/ 276932 w 303058"/>
                <a:gd name="connsiteY7" fmla="*/ 496389 h 496389"/>
                <a:gd name="connsiteX8" fmla="*/ 15675 w 303058"/>
                <a:gd name="connsiteY8" fmla="*/ 475488 h 496389"/>
                <a:gd name="connsiteX9" fmla="*/ 209006 w 303058"/>
                <a:gd name="connsiteY9" fmla="*/ 172430 h 496389"/>
                <a:gd name="connsiteX10" fmla="*/ 156754 w 303058"/>
                <a:gd name="connsiteY10" fmla="*/ 73152 h 496389"/>
                <a:gd name="connsiteX11" fmla="*/ 88827 w 303058"/>
                <a:gd name="connsiteY11" fmla="*/ 88828 h 496389"/>
                <a:gd name="connsiteX12" fmla="*/ 67927 w 303058"/>
                <a:gd name="connsiteY12" fmla="*/ 151530 h 496389"/>
                <a:gd name="connsiteX0" fmla="*/ 94054 w 329185"/>
                <a:gd name="connsiteY0" fmla="*/ 151530 h 496389"/>
                <a:gd name="connsiteX1" fmla="*/ 26127 w 329185"/>
                <a:gd name="connsiteY1" fmla="*/ 109728 h 496389"/>
                <a:gd name="connsiteX2" fmla="*/ 88828 w 329185"/>
                <a:gd name="connsiteY2" fmla="*/ 15676 h 496389"/>
                <a:gd name="connsiteX3" fmla="*/ 240358 w 329185"/>
                <a:gd name="connsiteY3" fmla="*/ 0 h 496389"/>
                <a:gd name="connsiteX4" fmla="*/ 329185 w 329185"/>
                <a:gd name="connsiteY4" fmla="*/ 188106 h 496389"/>
                <a:gd name="connsiteX5" fmla="*/ 141080 w 329185"/>
                <a:gd name="connsiteY5" fmla="*/ 428462 h 496389"/>
                <a:gd name="connsiteX6" fmla="*/ 313510 w 329185"/>
                <a:gd name="connsiteY6" fmla="*/ 402336 h 496389"/>
                <a:gd name="connsiteX7" fmla="*/ 303059 w 329185"/>
                <a:gd name="connsiteY7" fmla="*/ 496389 h 496389"/>
                <a:gd name="connsiteX8" fmla="*/ 0 w 329185"/>
                <a:gd name="connsiteY8" fmla="*/ 465038 h 496389"/>
                <a:gd name="connsiteX9" fmla="*/ 235133 w 329185"/>
                <a:gd name="connsiteY9" fmla="*/ 172430 h 496389"/>
                <a:gd name="connsiteX10" fmla="*/ 182881 w 329185"/>
                <a:gd name="connsiteY10" fmla="*/ 73152 h 496389"/>
                <a:gd name="connsiteX11" fmla="*/ 114954 w 329185"/>
                <a:gd name="connsiteY11" fmla="*/ 88828 h 496389"/>
                <a:gd name="connsiteX12" fmla="*/ 94054 w 329185"/>
                <a:gd name="connsiteY12" fmla="*/ 151530 h 496389"/>
                <a:gd name="connsiteX0" fmla="*/ 94054 w 329185"/>
                <a:gd name="connsiteY0" fmla="*/ 151530 h 496389"/>
                <a:gd name="connsiteX1" fmla="*/ 26127 w 329185"/>
                <a:gd name="connsiteY1" fmla="*/ 109728 h 496389"/>
                <a:gd name="connsiteX2" fmla="*/ 88828 w 329185"/>
                <a:gd name="connsiteY2" fmla="*/ 15676 h 496389"/>
                <a:gd name="connsiteX3" fmla="*/ 240358 w 329185"/>
                <a:gd name="connsiteY3" fmla="*/ 0 h 496389"/>
                <a:gd name="connsiteX4" fmla="*/ 329185 w 329185"/>
                <a:gd name="connsiteY4" fmla="*/ 188106 h 496389"/>
                <a:gd name="connsiteX5" fmla="*/ 141080 w 329185"/>
                <a:gd name="connsiteY5" fmla="*/ 397112 h 496389"/>
                <a:gd name="connsiteX6" fmla="*/ 313510 w 329185"/>
                <a:gd name="connsiteY6" fmla="*/ 402336 h 496389"/>
                <a:gd name="connsiteX7" fmla="*/ 303059 w 329185"/>
                <a:gd name="connsiteY7" fmla="*/ 496389 h 496389"/>
                <a:gd name="connsiteX8" fmla="*/ 0 w 329185"/>
                <a:gd name="connsiteY8" fmla="*/ 465038 h 496389"/>
                <a:gd name="connsiteX9" fmla="*/ 235133 w 329185"/>
                <a:gd name="connsiteY9" fmla="*/ 172430 h 496389"/>
                <a:gd name="connsiteX10" fmla="*/ 182881 w 329185"/>
                <a:gd name="connsiteY10" fmla="*/ 73152 h 496389"/>
                <a:gd name="connsiteX11" fmla="*/ 114954 w 329185"/>
                <a:gd name="connsiteY11" fmla="*/ 88828 h 496389"/>
                <a:gd name="connsiteX12" fmla="*/ 94054 w 329185"/>
                <a:gd name="connsiteY12" fmla="*/ 151530 h 496389"/>
                <a:gd name="connsiteX0" fmla="*/ 224681 w 459812"/>
                <a:gd name="connsiteY0" fmla="*/ 266483 h 611342"/>
                <a:gd name="connsiteX1" fmla="*/ 156754 w 459812"/>
                <a:gd name="connsiteY1" fmla="*/ 224681 h 611342"/>
                <a:gd name="connsiteX2" fmla="*/ 219455 w 459812"/>
                <a:gd name="connsiteY2" fmla="*/ 130629 h 611342"/>
                <a:gd name="connsiteX3" fmla="*/ 370985 w 459812"/>
                <a:gd name="connsiteY3" fmla="*/ 114953 h 611342"/>
                <a:gd name="connsiteX4" fmla="*/ 459812 w 459812"/>
                <a:gd name="connsiteY4" fmla="*/ 303059 h 611342"/>
                <a:gd name="connsiteX5" fmla="*/ 271707 w 459812"/>
                <a:gd name="connsiteY5" fmla="*/ 512065 h 611342"/>
                <a:gd name="connsiteX6" fmla="*/ 444137 w 459812"/>
                <a:gd name="connsiteY6" fmla="*/ 517289 h 611342"/>
                <a:gd name="connsiteX7" fmla="*/ 433686 w 459812"/>
                <a:gd name="connsiteY7" fmla="*/ 611342 h 611342"/>
                <a:gd name="connsiteX8" fmla="*/ 130627 w 459812"/>
                <a:gd name="connsiteY8" fmla="*/ 579991 h 611342"/>
                <a:gd name="connsiteX9" fmla="*/ 365760 w 459812"/>
                <a:gd name="connsiteY9" fmla="*/ 287383 h 611342"/>
                <a:gd name="connsiteX10" fmla="*/ 313508 w 459812"/>
                <a:gd name="connsiteY10" fmla="*/ 188105 h 611342"/>
                <a:gd name="connsiteX11" fmla="*/ 0 w 459812"/>
                <a:gd name="connsiteY11" fmla="*/ 0 h 611342"/>
                <a:gd name="connsiteX12" fmla="*/ 224681 w 459812"/>
                <a:gd name="connsiteY12" fmla="*/ 266483 h 611342"/>
                <a:gd name="connsiteX0" fmla="*/ 94054 w 329185"/>
                <a:gd name="connsiteY0" fmla="*/ 151530 h 496389"/>
                <a:gd name="connsiteX1" fmla="*/ 26127 w 329185"/>
                <a:gd name="connsiteY1" fmla="*/ 109728 h 496389"/>
                <a:gd name="connsiteX2" fmla="*/ 88828 w 329185"/>
                <a:gd name="connsiteY2" fmla="*/ 15676 h 496389"/>
                <a:gd name="connsiteX3" fmla="*/ 240358 w 329185"/>
                <a:gd name="connsiteY3" fmla="*/ 0 h 496389"/>
                <a:gd name="connsiteX4" fmla="*/ 329185 w 329185"/>
                <a:gd name="connsiteY4" fmla="*/ 188106 h 496389"/>
                <a:gd name="connsiteX5" fmla="*/ 141080 w 329185"/>
                <a:gd name="connsiteY5" fmla="*/ 397112 h 496389"/>
                <a:gd name="connsiteX6" fmla="*/ 313510 w 329185"/>
                <a:gd name="connsiteY6" fmla="*/ 402336 h 496389"/>
                <a:gd name="connsiteX7" fmla="*/ 303059 w 329185"/>
                <a:gd name="connsiteY7" fmla="*/ 496389 h 496389"/>
                <a:gd name="connsiteX8" fmla="*/ 0 w 329185"/>
                <a:gd name="connsiteY8" fmla="*/ 465038 h 496389"/>
                <a:gd name="connsiteX9" fmla="*/ 235133 w 329185"/>
                <a:gd name="connsiteY9" fmla="*/ 172430 h 496389"/>
                <a:gd name="connsiteX10" fmla="*/ 182881 w 329185"/>
                <a:gd name="connsiteY10" fmla="*/ 73152 h 496389"/>
                <a:gd name="connsiteX11" fmla="*/ 94054 w 329185"/>
                <a:gd name="connsiteY11" fmla="*/ 151530 h 496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9185" h="496389">
                  <a:moveTo>
                    <a:pt x="94054" y="151530"/>
                  </a:moveTo>
                  <a:lnTo>
                    <a:pt x="26127" y="109728"/>
                  </a:lnTo>
                  <a:lnTo>
                    <a:pt x="88828" y="15676"/>
                  </a:lnTo>
                  <a:lnTo>
                    <a:pt x="240358" y="0"/>
                  </a:lnTo>
                  <a:lnTo>
                    <a:pt x="329185" y="188106"/>
                  </a:lnTo>
                  <a:lnTo>
                    <a:pt x="141080" y="397112"/>
                  </a:lnTo>
                  <a:lnTo>
                    <a:pt x="313510" y="402336"/>
                  </a:lnTo>
                  <a:lnTo>
                    <a:pt x="303059" y="496389"/>
                  </a:lnTo>
                  <a:lnTo>
                    <a:pt x="0" y="465038"/>
                  </a:lnTo>
                  <a:lnTo>
                    <a:pt x="235133" y="172430"/>
                  </a:lnTo>
                  <a:lnTo>
                    <a:pt x="182881" y="73152"/>
                  </a:lnTo>
                  <a:lnTo>
                    <a:pt x="94054" y="15153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68" name="Textfeld 67"/>
          <p:cNvSpPr txBox="1"/>
          <p:nvPr/>
        </p:nvSpPr>
        <p:spPr>
          <a:xfrm>
            <a:off x="3476931" y="1712642"/>
            <a:ext cx="1960793" cy="369332"/>
          </a:xfrm>
          <a:prstGeom prst="rect">
            <a:avLst/>
          </a:prstGeom>
          <a:noFill/>
        </p:spPr>
        <p:txBody>
          <a:bodyPr wrap="none" rtlCol="0">
            <a:spAutoFit/>
          </a:bodyPr>
          <a:lstStyle/>
          <a:p>
            <a:r>
              <a:rPr lang="de-DE" dirty="0"/>
              <a:t>Rückblick auf ZPG0</a:t>
            </a:r>
          </a:p>
        </p:txBody>
      </p:sp>
      <p:sp>
        <p:nvSpPr>
          <p:cNvPr id="71" name="Textfeld 70"/>
          <p:cNvSpPr txBox="1"/>
          <p:nvPr/>
        </p:nvSpPr>
        <p:spPr>
          <a:xfrm>
            <a:off x="3476931" y="2800767"/>
            <a:ext cx="1064715" cy="369332"/>
          </a:xfrm>
          <a:prstGeom prst="rect">
            <a:avLst/>
          </a:prstGeom>
          <a:noFill/>
        </p:spPr>
        <p:txBody>
          <a:bodyPr wrap="none" rtlCol="0">
            <a:spAutoFit/>
          </a:bodyPr>
          <a:lstStyle/>
          <a:p>
            <a:r>
              <a:rPr lang="de-DE" dirty="0"/>
              <a:t>„3 mal 8“</a:t>
            </a:r>
          </a:p>
        </p:txBody>
      </p:sp>
      <p:grpSp>
        <p:nvGrpSpPr>
          <p:cNvPr id="75" name="Gruppieren 74"/>
          <p:cNvGrpSpPr/>
          <p:nvPr/>
        </p:nvGrpSpPr>
        <p:grpSpPr>
          <a:xfrm>
            <a:off x="3006637" y="4078269"/>
            <a:ext cx="407913" cy="459718"/>
            <a:chOff x="1063832" y="5085680"/>
            <a:chExt cx="407913" cy="459718"/>
          </a:xfrm>
        </p:grpSpPr>
        <p:sp>
          <p:nvSpPr>
            <p:cNvPr id="76" name="Ellipse 75"/>
            <p:cNvSpPr/>
            <p:nvPr/>
          </p:nvSpPr>
          <p:spPr>
            <a:xfrm>
              <a:off x="1382918" y="5451346"/>
              <a:ext cx="88827" cy="940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7" name="Freihandform 76"/>
            <p:cNvSpPr/>
            <p:nvPr/>
          </p:nvSpPr>
          <p:spPr>
            <a:xfrm>
              <a:off x="1063832" y="5085680"/>
              <a:ext cx="319086" cy="453758"/>
            </a:xfrm>
            <a:custGeom>
              <a:avLst/>
              <a:gdLst>
                <a:gd name="connsiteX0" fmla="*/ 0 w 282157"/>
                <a:gd name="connsiteY0" fmla="*/ 67927 h 397111"/>
                <a:gd name="connsiteX1" fmla="*/ 31350 w 282157"/>
                <a:gd name="connsiteY1" fmla="*/ 130629 h 397111"/>
                <a:gd name="connsiteX2" fmla="*/ 114953 w 282157"/>
                <a:gd name="connsiteY2" fmla="*/ 62702 h 397111"/>
                <a:gd name="connsiteX3" fmla="*/ 198555 w 282157"/>
                <a:gd name="connsiteY3" fmla="*/ 83603 h 397111"/>
                <a:gd name="connsiteX4" fmla="*/ 177654 w 282157"/>
                <a:gd name="connsiteY4" fmla="*/ 172430 h 397111"/>
                <a:gd name="connsiteX5" fmla="*/ 120178 w 282157"/>
                <a:gd name="connsiteY5" fmla="*/ 161980 h 397111"/>
                <a:gd name="connsiteX6" fmla="*/ 114953 w 282157"/>
                <a:gd name="connsiteY6" fmla="*/ 235132 h 397111"/>
                <a:gd name="connsiteX7" fmla="*/ 182880 w 282157"/>
                <a:gd name="connsiteY7" fmla="*/ 219456 h 397111"/>
                <a:gd name="connsiteX8" fmla="*/ 198555 w 282157"/>
                <a:gd name="connsiteY8" fmla="*/ 303059 h 397111"/>
                <a:gd name="connsiteX9" fmla="*/ 109728 w 282157"/>
                <a:gd name="connsiteY9" fmla="*/ 334410 h 397111"/>
                <a:gd name="connsiteX10" fmla="*/ 52251 w 282157"/>
                <a:gd name="connsiteY10" fmla="*/ 292608 h 397111"/>
                <a:gd name="connsiteX11" fmla="*/ 0 w 282157"/>
                <a:gd name="connsiteY11" fmla="*/ 323959 h 397111"/>
                <a:gd name="connsiteX12" fmla="*/ 88827 w 282157"/>
                <a:gd name="connsiteY12" fmla="*/ 397111 h 397111"/>
                <a:gd name="connsiteX13" fmla="*/ 256032 w 282157"/>
                <a:gd name="connsiteY13" fmla="*/ 350085 h 397111"/>
                <a:gd name="connsiteX14" fmla="*/ 240356 w 282157"/>
                <a:gd name="connsiteY14" fmla="*/ 193331 h 397111"/>
                <a:gd name="connsiteX15" fmla="*/ 282157 w 282157"/>
                <a:gd name="connsiteY15" fmla="*/ 31351 h 397111"/>
                <a:gd name="connsiteX16" fmla="*/ 130628 w 282157"/>
                <a:gd name="connsiteY16" fmla="*/ 0 h 397111"/>
                <a:gd name="connsiteX17" fmla="*/ 0 w 282157"/>
                <a:gd name="connsiteY17" fmla="*/ 67927 h 397111"/>
                <a:gd name="connsiteX0" fmla="*/ 0 w 282157"/>
                <a:gd name="connsiteY0" fmla="*/ 74649 h 403833"/>
                <a:gd name="connsiteX1" fmla="*/ 31350 w 282157"/>
                <a:gd name="connsiteY1" fmla="*/ 137351 h 403833"/>
                <a:gd name="connsiteX2" fmla="*/ 114953 w 282157"/>
                <a:gd name="connsiteY2" fmla="*/ 69424 h 403833"/>
                <a:gd name="connsiteX3" fmla="*/ 198555 w 282157"/>
                <a:gd name="connsiteY3" fmla="*/ 90325 h 403833"/>
                <a:gd name="connsiteX4" fmla="*/ 177654 w 282157"/>
                <a:gd name="connsiteY4" fmla="*/ 179152 h 403833"/>
                <a:gd name="connsiteX5" fmla="*/ 120178 w 282157"/>
                <a:gd name="connsiteY5" fmla="*/ 168702 h 403833"/>
                <a:gd name="connsiteX6" fmla="*/ 114953 w 282157"/>
                <a:gd name="connsiteY6" fmla="*/ 241854 h 403833"/>
                <a:gd name="connsiteX7" fmla="*/ 182880 w 282157"/>
                <a:gd name="connsiteY7" fmla="*/ 226178 h 403833"/>
                <a:gd name="connsiteX8" fmla="*/ 198555 w 282157"/>
                <a:gd name="connsiteY8" fmla="*/ 309781 h 403833"/>
                <a:gd name="connsiteX9" fmla="*/ 109728 w 282157"/>
                <a:gd name="connsiteY9" fmla="*/ 341132 h 403833"/>
                <a:gd name="connsiteX10" fmla="*/ 52251 w 282157"/>
                <a:gd name="connsiteY10" fmla="*/ 299330 h 403833"/>
                <a:gd name="connsiteX11" fmla="*/ 0 w 282157"/>
                <a:gd name="connsiteY11" fmla="*/ 330681 h 403833"/>
                <a:gd name="connsiteX12" fmla="*/ 88827 w 282157"/>
                <a:gd name="connsiteY12" fmla="*/ 403833 h 403833"/>
                <a:gd name="connsiteX13" fmla="*/ 256032 w 282157"/>
                <a:gd name="connsiteY13" fmla="*/ 356807 h 403833"/>
                <a:gd name="connsiteX14" fmla="*/ 240356 w 282157"/>
                <a:gd name="connsiteY14" fmla="*/ 200053 h 403833"/>
                <a:gd name="connsiteX15" fmla="*/ 282157 w 282157"/>
                <a:gd name="connsiteY15" fmla="*/ 38073 h 403833"/>
                <a:gd name="connsiteX16" fmla="*/ 110532 w 282157"/>
                <a:gd name="connsiteY16" fmla="*/ 0 h 403833"/>
                <a:gd name="connsiteX17" fmla="*/ 0 w 282157"/>
                <a:gd name="connsiteY17" fmla="*/ 74649 h 403833"/>
                <a:gd name="connsiteX0" fmla="*/ 0 w 282157"/>
                <a:gd name="connsiteY0" fmla="*/ 74649 h 403833"/>
                <a:gd name="connsiteX1" fmla="*/ 51447 w 282157"/>
                <a:gd name="connsiteY1" fmla="*/ 114945 h 403833"/>
                <a:gd name="connsiteX2" fmla="*/ 114953 w 282157"/>
                <a:gd name="connsiteY2" fmla="*/ 69424 h 403833"/>
                <a:gd name="connsiteX3" fmla="*/ 198555 w 282157"/>
                <a:gd name="connsiteY3" fmla="*/ 90325 h 403833"/>
                <a:gd name="connsiteX4" fmla="*/ 177654 w 282157"/>
                <a:gd name="connsiteY4" fmla="*/ 179152 h 403833"/>
                <a:gd name="connsiteX5" fmla="*/ 120178 w 282157"/>
                <a:gd name="connsiteY5" fmla="*/ 168702 h 403833"/>
                <a:gd name="connsiteX6" fmla="*/ 114953 w 282157"/>
                <a:gd name="connsiteY6" fmla="*/ 241854 h 403833"/>
                <a:gd name="connsiteX7" fmla="*/ 182880 w 282157"/>
                <a:gd name="connsiteY7" fmla="*/ 226178 h 403833"/>
                <a:gd name="connsiteX8" fmla="*/ 198555 w 282157"/>
                <a:gd name="connsiteY8" fmla="*/ 309781 h 403833"/>
                <a:gd name="connsiteX9" fmla="*/ 109728 w 282157"/>
                <a:gd name="connsiteY9" fmla="*/ 341132 h 403833"/>
                <a:gd name="connsiteX10" fmla="*/ 52251 w 282157"/>
                <a:gd name="connsiteY10" fmla="*/ 299330 h 403833"/>
                <a:gd name="connsiteX11" fmla="*/ 0 w 282157"/>
                <a:gd name="connsiteY11" fmla="*/ 330681 h 403833"/>
                <a:gd name="connsiteX12" fmla="*/ 88827 w 282157"/>
                <a:gd name="connsiteY12" fmla="*/ 403833 h 403833"/>
                <a:gd name="connsiteX13" fmla="*/ 256032 w 282157"/>
                <a:gd name="connsiteY13" fmla="*/ 356807 h 403833"/>
                <a:gd name="connsiteX14" fmla="*/ 240356 w 282157"/>
                <a:gd name="connsiteY14" fmla="*/ 200053 h 403833"/>
                <a:gd name="connsiteX15" fmla="*/ 282157 w 282157"/>
                <a:gd name="connsiteY15" fmla="*/ 38073 h 403833"/>
                <a:gd name="connsiteX16" fmla="*/ 110532 w 282157"/>
                <a:gd name="connsiteY16" fmla="*/ 0 h 403833"/>
                <a:gd name="connsiteX17" fmla="*/ 0 w 282157"/>
                <a:gd name="connsiteY17" fmla="*/ 74649 h 403833"/>
                <a:gd name="connsiteX0" fmla="*/ 5024 w 282157"/>
                <a:gd name="connsiteY0" fmla="*/ 45522 h 403833"/>
                <a:gd name="connsiteX1" fmla="*/ 51447 w 282157"/>
                <a:gd name="connsiteY1" fmla="*/ 114945 h 403833"/>
                <a:gd name="connsiteX2" fmla="*/ 114953 w 282157"/>
                <a:gd name="connsiteY2" fmla="*/ 69424 h 403833"/>
                <a:gd name="connsiteX3" fmla="*/ 198555 w 282157"/>
                <a:gd name="connsiteY3" fmla="*/ 90325 h 403833"/>
                <a:gd name="connsiteX4" fmla="*/ 177654 w 282157"/>
                <a:gd name="connsiteY4" fmla="*/ 179152 h 403833"/>
                <a:gd name="connsiteX5" fmla="*/ 120178 w 282157"/>
                <a:gd name="connsiteY5" fmla="*/ 168702 h 403833"/>
                <a:gd name="connsiteX6" fmla="*/ 114953 w 282157"/>
                <a:gd name="connsiteY6" fmla="*/ 241854 h 403833"/>
                <a:gd name="connsiteX7" fmla="*/ 182880 w 282157"/>
                <a:gd name="connsiteY7" fmla="*/ 226178 h 403833"/>
                <a:gd name="connsiteX8" fmla="*/ 198555 w 282157"/>
                <a:gd name="connsiteY8" fmla="*/ 309781 h 403833"/>
                <a:gd name="connsiteX9" fmla="*/ 109728 w 282157"/>
                <a:gd name="connsiteY9" fmla="*/ 341132 h 403833"/>
                <a:gd name="connsiteX10" fmla="*/ 52251 w 282157"/>
                <a:gd name="connsiteY10" fmla="*/ 299330 h 403833"/>
                <a:gd name="connsiteX11" fmla="*/ 0 w 282157"/>
                <a:gd name="connsiteY11" fmla="*/ 330681 h 403833"/>
                <a:gd name="connsiteX12" fmla="*/ 88827 w 282157"/>
                <a:gd name="connsiteY12" fmla="*/ 403833 h 403833"/>
                <a:gd name="connsiteX13" fmla="*/ 256032 w 282157"/>
                <a:gd name="connsiteY13" fmla="*/ 356807 h 403833"/>
                <a:gd name="connsiteX14" fmla="*/ 240356 w 282157"/>
                <a:gd name="connsiteY14" fmla="*/ 200053 h 403833"/>
                <a:gd name="connsiteX15" fmla="*/ 282157 w 282157"/>
                <a:gd name="connsiteY15" fmla="*/ 38073 h 403833"/>
                <a:gd name="connsiteX16" fmla="*/ 110532 w 282157"/>
                <a:gd name="connsiteY16" fmla="*/ 0 h 403833"/>
                <a:gd name="connsiteX17" fmla="*/ 5024 w 282157"/>
                <a:gd name="connsiteY17" fmla="*/ 45522 h 403833"/>
                <a:gd name="connsiteX0" fmla="*/ 5024 w 282157"/>
                <a:gd name="connsiteY0" fmla="*/ 45522 h 403833"/>
                <a:gd name="connsiteX1" fmla="*/ 43911 w 282157"/>
                <a:gd name="connsiteY1" fmla="*/ 103741 h 403833"/>
                <a:gd name="connsiteX2" fmla="*/ 114953 w 282157"/>
                <a:gd name="connsiteY2" fmla="*/ 69424 h 403833"/>
                <a:gd name="connsiteX3" fmla="*/ 198555 w 282157"/>
                <a:gd name="connsiteY3" fmla="*/ 90325 h 403833"/>
                <a:gd name="connsiteX4" fmla="*/ 177654 w 282157"/>
                <a:gd name="connsiteY4" fmla="*/ 179152 h 403833"/>
                <a:gd name="connsiteX5" fmla="*/ 120178 w 282157"/>
                <a:gd name="connsiteY5" fmla="*/ 168702 h 403833"/>
                <a:gd name="connsiteX6" fmla="*/ 114953 w 282157"/>
                <a:gd name="connsiteY6" fmla="*/ 241854 h 403833"/>
                <a:gd name="connsiteX7" fmla="*/ 182880 w 282157"/>
                <a:gd name="connsiteY7" fmla="*/ 226178 h 403833"/>
                <a:gd name="connsiteX8" fmla="*/ 198555 w 282157"/>
                <a:gd name="connsiteY8" fmla="*/ 309781 h 403833"/>
                <a:gd name="connsiteX9" fmla="*/ 109728 w 282157"/>
                <a:gd name="connsiteY9" fmla="*/ 341132 h 403833"/>
                <a:gd name="connsiteX10" fmla="*/ 52251 w 282157"/>
                <a:gd name="connsiteY10" fmla="*/ 299330 h 403833"/>
                <a:gd name="connsiteX11" fmla="*/ 0 w 282157"/>
                <a:gd name="connsiteY11" fmla="*/ 330681 h 403833"/>
                <a:gd name="connsiteX12" fmla="*/ 88827 w 282157"/>
                <a:gd name="connsiteY12" fmla="*/ 403833 h 403833"/>
                <a:gd name="connsiteX13" fmla="*/ 256032 w 282157"/>
                <a:gd name="connsiteY13" fmla="*/ 356807 h 403833"/>
                <a:gd name="connsiteX14" fmla="*/ 240356 w 282157"/>
                <a:gd name="connsiteY14" fmla="*/ 200053 h 403833"/>
                <a:gd name="connsiteX15" fmla="*/ 282157 w 282157"/>
                <a:gd name="connsiteY15" fmla="*/ 38073 h 403833"/>
                <a:gd name="connsiteX16" fmla="*/ 110532 w 282157"/>
                <a:gd name="connsiteY16" fmla="*/ 0 h 403833"/>
                <a:gd name="connsiteX17" fmla="*/ 5024 w 282157"/>
                <a:gd name="connsiteY17" fmla="*/ 45522 h 403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2157" h="403833">
                  <a:moveTo>
                    <a:pt x="5024" y="45522"/>
                  </a:moveTo>
                  <a:lnTo>
                    <a:pt x="43911" y="103741"/>
                  </a:lnTo>
                  <a:lnTo>
                    <a:pt x="114953" y="69424"/>
                  </a:lnTo>
                  <a:lnTo>
                    <a:pt x="198555" y="90325"/>
                  </a:lnTo>
                  <a:lnTo>
                    <a:pt x="177654" y="179152"/>
                  </a:lnTo>
                  <a:lnTo>
                    <a:pt x="120178" y="168702"/>
                  </a:lnTo>
                  <a:lnTo>
                    <a:pt x="114953" y="241854"/>
                  </a:lnTo>
                  <a:lnTo>
                    <a:pt x="182880" y="226178"/>
                  </a:lnTo>
                  <a:lnTo>
                    <a:pt x="198555" y="309781"/>
                  </a:lnTo>
                  <a:lnTo>
                    <a:pt x="109728" y="341132"/>
                  </a:lnTo>
                  <a:lnTo>
                    <a:pt x="52251" y="299330"/>
                  </a:lnTo>
                  <a:lnTo>
                    <a:pt x="0" y="330681"/>
                  </a:lnTo>
                  <a:lnTo>
                    <a:pt x="88827" y="403833"/>
                  </a:lnTo>
                  <a:lnTo>
                    <a:pt x="256032" y="356807"/>
                  </a:lnTo>
                  <a:lnTo>
                    <a:pt x="240356" y="200053"/>
                  </a:lnTo>
                  <a:lnTo>
                    <a:pt x="282157" y="38073"/>
                  </a:lnTo>
                  <a:lnTo>
                    <a:pt x="110532" y="0"/>
                  </a:lnTo>
                  <a:lnTo>
                    <a:pt x="5024" y="4552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78" name="Gruppieren 77"/>
          <p:cNvGrpSpPr/>
          <p:nvPr/>
        </p:nvGrpSpPr>
        <p:grpSpPr>
          <a:xfrm>
            <a:off x="3006637" y="5016673"/>
            <a:ext cx="384419" cy="471452"/>
            <a:chOff x="1153951" y="6174243"/>
            <a:chExt cx="384419" cy="471452"/>
          </a:xfrm>
        </p:grpSpPr>
        <p:sp>
          <p:nvSpPr>
            <p:cNvPr id="79" name="Ellipse 78"/>
            <p:cNvSpPr/>
            <p:nvPr/>
          </p:nvSpPr>
          <p:spPr>
            <a:xfrm rot="21335515">
              <a:off x="1449543" y="6536118"/>
              <a:ext cx="88827" cy="940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0" name="Freihandform 79"/>
            <p:cNvSpPr/>
            <p:nvPr/>
          </p:nvSpPr>
          <p:spPr>
            <a:xfrm rot="21335515">
              <a:off x="1153951" y="6174243"/>
              <a:ext cx="305851" cy="471452"/>
            </a:xfrm>
            <a:custGeom>
              <a:avLst/>
              <a:gdLst>
                <a:gd name="connsiteX0" fmla="*/ 126124 w 305851"/>
                <a:gd name="connsiteY0" fmla="*/ 0 h 438281"/>
                <a:gd name="connsiteX1" fmla="*/ 0 w 305851"/>
                <a:gd name="connsiteY1" fmla="*/ 274320 h 438281"/>
                <a:gd name="connsiteX2" fmla="*/ 163961 w 305851"/>
                <a:gd name="connsiteY2" fmla="*/ 277473 h 438281"/>
                <a:gd name="connsiteX3" fmla="*/ 145042 w 305851"/>
                <a:gd name="connsiteY3" fmla="*/ 438281 h 438281"/>
                <a:gd name="connsiteX4" fmla="*/ 227023 w 305851"/>
                <a:gd name="connsiteY4" fmla="*/ 435128 h 438281"/>
                <a:gd name="connsiteX5" fmla="*/ 242789 w 305851"/>
                <a:gd name="connsiteY5" fmla="*/ 280626 h 438281"/>
                <a:gd name="connsiteX6" fmla="*/ 302698 w 305851"/>
                <a:gd name="connsiteY6" fmla="*/ 280626 h 438281"/>
                <a:gd name="connsiteX7" fmla="*/ 305851 w 305851"/>
                <a:gd name="connsiteY7" fmla="*/ 217564 h 438281"/>
                <a:gd name="connsiteX8" fmla="*/ 255401 w 305851"/>
                <a:gd name="connsiteY8" fmla="*/ 220717 h 438281"/>
                <a:gd name="connsiteX9" fmla="*/ 258554 w 305851"/>
                <a:gd name="connsiteY9" fmla="*/ 148196 h 438281"/>
                <a:gd name="connsiteX10" fmla="*/ 198645 w 305851"/>
                <a:gd name="connsiteY10" fmla="*/ 141890 h 438281"/>
                <a:gd name="connsiteX11" fmla="*/ 182880 w 305851"/>
                <a:gd name="connsiteY11" fmla="*/ 204952 h 438281"/>
                <a:gd name="connsiteX12" fmla="*/ 94593 w 305851"/>
                <a:gd name="connsiteY12" fmla="*/ 208105 h 438281"/>
                <a:gd name="connsiteX13" fmla="*/ 189186 w 305851"/>
                <a:gd name="connsiteY13" fmla="*/ 3153 h 438281"/>
                <a:gd name="connsiteX14" fmla="*/ 126124 w 305851"/>
                <a:gd name="connsiteY14" fmla="*/ 0 h 438281"/>
                <a:gd name="connsiteX0" fmla="*/ 126124 w 305851"/>
                <a:gd name="connsiteY0" fmla="*/ 0 h 438281"/>
                <a:gd name="connsiteX1" fmla="*/ 0 w 305851"/>
                <a:gd name="connsiteY1" fmla="*/ 274320 h 438281"/>
                <a:gd name="connsiteX2" fmla="*/ 163961 w 305851"/>
                <a:gd name="connsiteY2" fmla="*/ 277473 h 438281"/>
                <a:gd name="connsiteX3" fmla="*/ 145042 w 305851"/>
                <a:gd name="connsiteY3" fmla="*/ 438281 h 438281"/>
                <a:gd name="connsiteX4" fmla="*/ 227023 w 305851"/>
                <a:gd name="connsiteY4" fmla="*/ 435128 h 438281"/>
                <a:gd name="connsiteX5" fmla="*/ 242789 w 305851"/>
                <a:gd name="connsiteY5" fmla="*/ 280626 h 438281"/>
                <a:gd name="connsiteX6" fmla="*/ 302698 w 305851"/>
                <a:gd name="connsiteY6" fmla="*/ 280626 h 438281"/>
                <a:gd name="connsiteX7" fmla="*/ 305851 w 305851"/>
                <a:gd name="connsiteY7" fmla="*/ 217564 h 438281"/>
                <a:gd name="connsiteX8" fmla="*/ 255401 w 305851"/>
                <a:gd name="connsiteY8" fmla="*/ 208992 h 438281"/>
                <a:gd name="connsiteX9" fmla="*/ 258554 w 305851"/>
                <a:gd name="connsiteY9" fmla="*/ 148196 h 438281"/>
                <a:gd name="connsiteX10" fmla="*/ 198645 w 305851"/>
                <a:gd name="connsiteY10" fmla="*/ 141890 h 438281"/>
                <a:gd name="connsiteX11" fmla="*/ 182880 w 305851"/>
                <a:gd name="connsiteY11" fmla="*/ 204952 h 438281"/>
                <a:gd name="connsiteX12" fmla="*/ 94593 w 305851"/>
                <a:gd name="connsiteY12" fmla="*/ 208105 h 438281"/>
                <a:gd name="connsiteX13" fmla="*/ 189186 w 305851"/>
                <a:gd name="connsiteY13" fmla="*/ 3153 h 438281"/>
                <a:gd name="connsiteX14" fmla="*/ 126124 w 305851"/>
                <a:gd name="connsiteY14" fmla="*/ 0 h 438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851" h="438281">
                  <a:moveTo>
                    <a:pt x="126124" y="0"/>
                  </a:moveTo>
                  <a:lnTo>
                    <a:pt x="0" y="274320"/>
                  </a:lnTo>
                  <a:lnTo>
                    <a:pt x="163961" y="277473"/>
                  </a:lnTo>
                  <a:lnTo>
                    <a:pt x="145042" y="438281"/>
                  </a:lnTo>
                  <a:lnTo>
                    <a:pt x="227023" y="435128"/>
                  </a:lnTo>
                  <a:lnTo>
                    <a:pt x="242789" y="280626"/>
                  </a:lnTo>
                  <a:lnTo>
                    <a:pt x="302698" y="280626"/>
                  </a:lnTo>
                  <a:lnTo>
                    <a:pt x="305851" y="217564"/>
                  </a:lnTo>
                  <a:lnTo>
                    <a:pt x="255401" y="208992"/>
                  </a:lnTo>
                  <a:lnTo>
                    <a:pt x="258554" y="148196"/>
                  </a:lnTo>
                  <a:lnTo>
                    <a:pt x="198645" y="141890"/>
                  </a:lnTo>
                  <a:lnTo>
                    <a:pt x="182880" y="204952"/>
                  </a:lnTo>
                  <a:lnTo>
                    <a:pt x="94593" y="208105"/>
                  </a:lnTo>
                  <a:lnTo>
                    <a:pt x="189186" y="3153"/>
                  </a:lnTo>
                  <a:lnTo>
                    <a:pt x="12612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grpSp>
        <p:nvGrpSpPr>
          <p:cNvPr id="82" name="Gruppieren 81"/>
          <p:cNvGrpSpPr/>
          <p:nvPr/>
        </p:nvGrpSpPr>
        <p:grpSpPr>
          <a:xfrm>
            <a:off x="2987930" y="1090940"/>
            <a:ext cx="3411415" cy="480219"/>
            <a:chOff x="844062" y="3669323"/>
            <a:chExt cx="3411415" cy="586154"/>
          </a:xfrm>
        </p:grpSpPr>
        <p:sp>
          <p:nvSpPr>
            <p:cNvPr id="83" name="Freihandform 82"/>
            <p:cNvSpPr/>
            <p:nvPr/>
          </p:nvSpPr>
          <p:spPr>
            <a:xfrm>
              <a:off x="844062" y="3669323"/>
              <a:ext cx="3411415" cy="586154"/>
            </a:xfrm>
            <a:custGeom>
              <a:avLst/>
              <a:gdLst>
                <a:gd name="connsiteX0" fmla="*/ 0 w 3411415"/>
                <a:gd name="connsiteY0" fmla="*/ 0 h 586154"/>
                <a:gd name="connsiteX1" fmla="*/ 82061 w 3411415"/>
                <a:gd name="connsiteY1" fmla="*/ 586154 h 586154"/>
                <a:gd name="connsiteX2" fmla="*/ 3364523 w 3411415"/>
                <a:gd name="connsiteY2" fmla="*/ 492369 h 586154"/>
                <a:gd name="connsiteX3" fmla="*/ 3411415 w 3411415"/>
                <a:gd name="connsiteY3" fmla="*/ 128954 h 586154"/>
                <a:gd name="connsiteX4" fmla="*/ 0 w 3411415"/>
                <a:gd name="connsiteY4" fmla="*/ 0 h 586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1415" h="586154">
                  <a:moveTo>
                    <a:pt x="0" y="0"/>
                  </a:moveTo>
                  <a:lnTo>
                    <a:pt x="82061" y="586154"/>
                  </a:lnTo>
                  <a:lnTo>
                    <a:pt x="3364523" y="492369"/>
                  </a:lnTo>
                  <a:lnTo>
                    <a:pt x="3411415" y="128954"/>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4" name="Textfeld 83"/>
            <p:cNvSpPr txBox="1"/>
            <p:nvPr/>
          </p:nvSpPr>
          <p:spPr>
            <a:xfrm>
              <a:off x="983154" y="3704734"/>
              <a:ext cx="2648482" cy="488373"/>
            </a:xfrm>
            <a:prstGeom prst="rect">
              <a:avLst/>
            </a:prstGeom>
            <a:noFill/>
          </p:spPr>
          <p:txBody>
            <a:bodyPr wrap="none" rtlCol="0">
              <a:spAutoFit/>
            </a:bodyPr>
            <a:lstStyle/>
            <a:p>
              <a:r>
                <a:rPr lang="de-DE" sz="2000" dirty="0">
                  <a:solidFill>
                    <a:schemeClr val="bg1"/>
                  </a:solidFill>
                </a:rPr>
                <a:t>NwT-Bildungsplan 2016</a:t>
              </a:r>
            </a:p>
          </p:txBody>
        </p:sp>
      </p:grpSp>
      <p:sp>
        <p:nvSpPr>
          <p:cNvPr id="88" name="Rechteck 87"/>
          <p:cNvSpPr/>
          <p:nvPr/>
        </p:nvSpPr>
        <p:spPr>
          <a:xfrm>
            <a:off x="2793442" y="3545946"/>
            <a:ext cx="3815294" cy="3377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t>Mittagessen</a:t>
            </a:r>
          </a:p>
        </p:txBody>
      </p:sp>
      <p:sp>
        <p:nvSpPr>
          <p:cNvPr id="89" name="Freihandform 88"/>
          <p:cNvSpPr/>
          <p:nvPr/>
        </p:nvSpPr>
        <p:spPr>
          <a:xfrm>
            <a:off x="2637692" y="1090940"/>
            <a:ext cx="4267200" cy="5212324"/>
          </a:xfrm>
          <a:custGeom>
            <a:avLst/>
            <a:gdLst>
              <a:gd name="connsiteX0" fmla="*/ 269631 w 4267200"/>
              <a:gd name="connsiteY0" fmla="*/ 11723 h 5533292"/>
              <a:gd name="connsiteX1" fmla="*/ 0 w 4267200"/>
              <a:gd name="connsiteY1" fmla="*/ 0 h 5533292"/>
              <a:gd name="connsiteX2" fmla="*/ 105508 w 4267200"/>
              <a:gd name="connsiteY2" fmla="*/ 5533292 h 5533292"/>
              <a:gd name="connsiteX3" fmla="*/ 4056185 w 4267200"/>
              <a:gd name="connsiteY3" fmla="*/ 5498123 h 5533292"/>
              <a:gd name="connsiteX4" fmla="*/ 4267200 w 4267200"/>
              <a:gd name="connsiteY4" fmla="*/ 152400 h 5533292"/>
              <a:gd name="connsiteX5" fmla="*/ 3845170 w 4267200"/>
              <a:gd name="connsiteY5" fmla="*/ 140677 h 5533292"/>
              <a:gd name="connsiteX6" fmla="*/ 3798277 w 4267200"/>
              <a:gd name="connsiteY6" fmla="*/ 515815 h 5533292"/>
              <a:gd name="connsiteX7" fmla="*/ 3974123 w 4267200"/>
              <a:gd name="connsiteY7" fmla="*/ 515815 h 5533292"/>
              <a:gd name="connsiteX8" fmla="*/ 3927231 w 4267200"/>
              <a:gd name="connsiteY8" fmla="*/ 5111261 h 5533292"/>
              <a:gd name="connsiteX9" fmla="*/ 269631 w 4267200"/>
              <a:gd name="connsiteY9" fmla="*/ 5099538 h 5533292"/>
              <a:gd name="connsiteX10" fmla="*/ 199293 w 4267200"/>
              <a:gd name="connsiteY10" fmla="*/ 574430 h 5533292"/>
              <a:gd name="connsiteX11" fmla="*/ 351693 w 4267200"/>
              <a:gd name="connsiteY11" fmla="*/ 597877 h 5533292"/>
              <a:gd name="connsiteX12" fmla="*/ 269631 w 4267200"/>
              <a:gd name="connsiteY12" fmla="*/ 11723 h 5533292"/>
              <a:gd name="connsiteX0" fmla="*/ 269631 w 4267200"/>
              <a:gd name="connsiteY0" fmla="*/ 11723 h 5533292"/>
              <a:gd name="connsiteX1" fmla="*/ 0 w 4267200"/>
              <a:gd name="connsiteY1" fmla="*/ 0 h 5533292"/>
              <a:gd name="connsiteX2" fmla="*/ 105508 w 4267200"/>
              <a:gd name="connsiteY2" fmla="*/ 5533292 h 5533292"/>
              <a:gd name="connsiteX3" fmla="*/ 4056185 w 4267200"/>
              <a:gd name="connsiteY3" fmla="*/ 5498123 h 5533292"/>
              <a:gd name="connsiteX4" fmla="*/ 4267200 w 4267200"/>
              <a:gd name="connsiteY4" fmla="*/ 152400 h 5533292"/>
              <a:gd name="connsiteX5" fmla="*/ 3845170 w 4267200"/>
              <a:gd name="connsiteY5" fmla="*/ 140677 h 5533292"/>
              <a:gd name="connsiteX6" fmla="*/ 3798277 w 4267200"/>
              <a:gd name="connsiteY6" fmla="*/ 515815 h 5533292"/>
              <a:gd name="connsiteX7" fmla="*/ 3974123 w 4267200"/>
              <a:gd name="connsiteY7" fmla="*/ 515815 h 5533292"/>
              <a:gd name="connsiteX8" fmla="*/ 3927231 w 4267200"/>
              <a:gd name="connsiteY8" fmla="*/ 5111261 h 5533292"/>
              <a:gd name="connsiteX9" fmla="*/ 269631 w 4267200"/>
              <a:gd name="connsiteY9" fmla="*/ 5099538 h 5533292"/>
              <a:gd name="connsiteX10" fmla="*/ 199293 w 4267200"/>
              <a:gd name="connsiteY10" fmla="*/ 625667 h 5533292"/>
              <a:gd name="connsiteX11" fmla="*/ 351693 w 4267200"/>
              <a:gd name="connsiteY11" fmla="*/ 597877 h 5533292"/>
              <a:gd name="connsiteX12" fmla="*/ 269631 w 4267200"/>
              <a:gd name="connsiteY12" fmla="*/ 11723 h 5533292"/>
              <a:gd name="connsiteX0" fmla="*/ 269631 w 4267200"/>
              <a:gd name="connsiteY0" fmla="*/ 11723 h 5533292"/>
              <a:gd name="connsiteX1" fmla="*/ 0 w 4267200"/>
              <a:gd name="connsiteY1" fmla="*/ 0 h 5533292"/>
              <a:gd name="connsiteX2" fmla="*/ 105508 w 4267200"/>
              <a:gd name="connsiteY2" fmla="*/ 5533292 h 5533292"/>
              <a:gd name="connsiteX3" fmla="*/ 4056185 w 4267200"/>
              <a:gd name="connsiteY3" fmla="*/ 5498123 h 5533292"/>
              <a:gd name="connsiteX4" fmla="*/ 4267200 w 4267200"/>
              <a:gd name="connsiteY4" fmla="*/ 152400 h 5533292"/>
              <a:gd name="connsiteX5" fmla="*/ 3845170 w 4267200"/>
              <a:gd name="connsiteY5" fmla="*/ 140677 h 5533292"/>
              <a:gd name="connsiteX6" fmla="*/ 3798277 w 4267200"/>
              <a:gd name="connsiteY6" fmla="*/ 515815 h 5533292"/>
              <a:gd name="connsiteX7" fmla="*/ 3974123 w 4267200"/>
              <a:gd name="connsiteY7" fmla="*/ 515815 h 5533292"/>
              <a:gd name="connsiteX8" fmla="*/ 3927231 w 4267200"/>
              <a:gd name="connsiteY8" fmla="*/ 5111261 h 5533292"/>
              <a:gd name="connsiteX9" fmla="*/ 269631 w 4267200"/>
              <a:gd name="connsiteY9" fmla="*/ 5099538 h 5533292"/>
              <a:gd name="connsiteX10" fmla="*/ 199293 w 4267200"/>
              <a:gd name="connsiteY10" fmla="*/ 625667 h 5533292"/>
              <a:gd name="connsiteX11" fmla="*/ 355635 w 4267200"/>
              <a:gd name="connsiteY11" fmla="*/ 609701 h 5533292"/>
              <a:gd name="connsiteX12" fmla="*/ 269631 w 4267200"/>
              <a:gd name="connsiteY12" fmla="*/ 11723 h 5533292"/>
              <a:gd name="connsiteX0" fmla="*/ 269631 w 4267200"/>
              <a:gd name="connsiteY0" fmla="*/ 11723 h 5533292"/>
              <a:gd name="connsiteX1" fmla="*/ 0 w 4267200"/>
              <a:gd name="connsiteY1" fmla="*/ 0 h 5533292"/>
              <a:gd name="connsiteX2" fmla="*/ 105508 w 4267200"/>
              <a:gd name="connsiteY2" fmla="*/ 5533292 h 5533292"/>
              <a:gd name="connsiteX3" fmla="*/ 4056185 w 4267200"/>
              <a:gd name="connsiteY3" fmla="*/ 5498123 h 5533292"/>
              <a:gd name="connsiteX4" fmla="*/ 4267200 w 4267200"/>
              <a:gd name="connsiteY4" fmla="*/ 152400 h 5533292"/>
              <a:gd name="connsiteX5" fmla="*/ 3845170 w 4267200"/>
              <a:gd name="connsiteY5" fmla="*/ 140677 h 5533292"/>
              <a:gd name="connsiteX6" fmla="*/ 3798277 w 4267200"/>
              <a:gd name="connsiteY6" fmla="*/ 515815 h 5533292"/>
              <a:gd name="connsiteX7" fmla="*/ 3974123 w 4267200"/>
              <a:gd name="connsiteY7" fmla="*/ 515815 h 5533292"/>
              <a:gd name="connsiteX8" fmla="*/ 3927231 w 4267200"/>
              <a:gd name="connsiteY8" fmla="*/ 5111261 h 5533292"/>
              <a:gd name="connsiteX9" fmla="*/ 269631 w 4267200"/>
              <a:gd name="connsiteY9" fmla="*/ 5099538 h 5533292"/>
              <a:gd name="connsiteX10" fmla="*/ 199293 w 4267200"/>
              <a:gd name="connsiteY10" fmla="*/ 617784 h 5533292"/>
              <a:gd name="connsiteX11" fmla="*/ 355635 w 4267200"/>
              <a:gd name="connsiteY11" fmla="*/ 609701 h 5533292"/>
              <a:gd name="connsiteX12" fmla="*/ 269631 w 4267200"/>
              <a:gd name="connsiteY12" fmla="*/ 11723 h 5533292"/>
              <a:gd name="connsiteX0" fmla="*/ 269631 w 4267200"/>
              <a:gd name="connsiteY0" fmla="*/ 11723 h 5533292"/>
              <a:gd name="connsiteX1" fmla="*/ 0 w 4267200"/>
              <a:gd name="connsiteY1" fmla="*/ 0 h 5533292"/>
              <a:gd name="connsiteX2" fmla="*/ 105508 w 4267200"/>
              <a:gd name="connsiteY2" fmla="*/ 5533292 h 5533292"/>
              <a:gd name="connsiteX3" fmla="*/ 4056185 w 4267200"/>
              <a:gd name="connsiteY3" fmla="*/ 5498123 h 5533292"/>
              <a:gd name="connsiteX4" fmla="*/ 4267200 w 4267200"/>
              <a:gd name="connsiteY4" fmla="*/ 152400 h 5533292"/>
              <a:gd name="connsiteX5" fmla="*/ 3845170 w 4267200"/>
              <a:gd name="connsiteY5" fmla="*/ 140677 h 5533292"/>
              <a:gd name="connsiteX6" fmla="*/ 3794335 w 4267200"/>
              <a:gd name="connsiteY6" fmla="*/ 511874 h 5533292"/>
              <a:gd name="connsiteX7" fmla="*/ 3974123 w 4267200"/>
              <a:gd name="connsiteY7" fmla="*/ 515815 h 5533292"/>
              <a:gd name="connsiteX8" fmla="*/ 3927231 w 4267200"/>
              <a:gd name="connsiteY8" fmla="*/ 5111261 h 5533292"/>
              <a:gd name="connsiteX9" fmla="*/ 269631 w 4267200"/>
              <a:gd name="connsiteY9" fmla="*/ 5099538 h 5533292"/>
              <a:gd name="connsiteX10" fmla="*/ 199293 w 4267200"/>
              <a:gd name="connsiteY10" fmla="*/ 617784 h 5533292"/>
              <a:gd name="connsiteX11" fmla="*/ 355635 w 4267200"/>
              <a:gd name="connsiteY11" fmla="*/ 609701 h 5533292"/>
              <a:gd name="connsiteX12" fmla="*/ 269631 w 4267200"/>
              <a:gd name="connsiteY12" fmla="*/ 11723 h 5533292"/>
              <a:gd name="connsiteX0" fmla="*/ 269631 w 4267200"/>
              <a:gd name="connsiteY0" fmla="*/ 11723 h 5533292"/>
              <a:gd name="connsiteX1" fmla="*/ 0 w 4267200"/>
              <a:gd name="connsiteY1" fmla="*/ 0 h 5533292"/>
              <a:gd name="connsiteX2" fmla="*/ 105508 w 4267200"/>
              <a:gd name="connsiteY2" fmla="*/ 5533292 h 5533292"/>
              <a:gd name="connsiteX3" fmla="*/ 4056185 w 4267200"/>
              <a:gd name="connsiteY3" fmla="*/ 5498123 h 5533292"/>
              <a:gd name="connsiteX4" fmla="*/ 4267200 w 4267200"/>
              <a:gd name="connsiteY4" fmla="*/ 152400 h 5533292"/>
              <a:gd name="connsiteX5" fmla="*/ 3845170 w 4267200"/>
              <a:gd name="connsiteY5" fmla="*/ 140677 h 5533292"/>
              <a:gd name="connsiteX6" fmla="*/ 3794335 w 4267200"/>
              <a:gd name="connsiteY6" fmla="*/ 511874 h 5533292"/>
              <a:gd name="connsiteX7" fmla="*/ 3974123 w 4267200"/>
              <a:gd name="connsiteY7" fmla="*/ 503991 h 5533292"/>
              <a:gd name="connsiteX8" fmla="*/ 3927231 w 4267200"/>
              <a:gd name="connsiteY8" fmla="*/ 5111261 h 5533292"/>
              <a:gd name="connsiteX9" fmla="*/ 269631 w 4267200"/>
              <a:gd name="connsiteY9" fmla="*/ 5099538 h 5533292"/>
              <a:gd name="connsiteX10" fmla="*/ 199293 w 4267200"/>
              <a:gd name="connsiteY10" fmla="*/ 617784 h 5533292"/>
              <a:gd name="connsiteX11" fmla="*/ 355635 w 4267200"/>
              <a:gd name="connsiteY11" fmla="*/ 609701 h 5533292"/>
              <a:gd name="connsiteX12" fmla="*/ 269631 w 4267200"/>
              <a:gd name="connsiteY12" fmla="*/ 11723 h 5533292"/>
              <a:gd name="connsiteX0" fmla="*/ 269631 w 4267200"/>
              <a:gd name="connsiteY0" fmla="*/ 11723 h 5533292"/>
              <a:gd name="connsiteX1" fmla="*/ 0 w 4267200"/>
              <a:gd name="connsiteY1" fmla="*/ 0 h 5533292"/>
              <a:gd name="connsiteX2" fmla="*/ 105508 w 4267200"/>
              <a:gd name="connsiteY2" fmla="*/ 5533292 h 5533292"/>
              <a:gd name="connsiteX3" fmla="*/ 4056185 w 4267200"/>
              <a:gd name="connsiteY3" fmla="*/ 5498123 h 5533292"/>
              <a:gd name="connsiteX4" fmla="*/ 4267200 w 4267200"/>
              <a:gd name="connsiteY4" fmla="*/ 152400 h 5533292"/>
              <a:gd name="connsiteX5" fmla="*/ 3841228 w 4267200"/>
              <a:gd name="connsiteY5" fmla="*/ 168266 h 5533292"/>
              <a:gd name="connsiteX6" fmla="*/ 3794335 w 4267200"/>
              <a:gd name="connsiteY6" fmla="*/ 511874 h 5533292"/>
              <a:gd name="connsiteX7" fmla="*/ 3974123 w 4267200"/>
              <a:gd name="connsiteY7" fmla="*/ 503991 h 5533292"/>
              <a:gd name="connsiteX8" fmla="*/ 3927231 w 4267200"/>
              <a:gd name="connsiteY8" fmla="*/ 5111261 h 5533292"/>
              <a:gd name="connsiteX9" fmla="*/ 269631 w 4267200"/>
              <a:gd name="connsiteY9" fmla="*/ 5099538 h 5533292"/>
              <a:gd name="connsiteX10" fmla="*/ 199293 w 4267200"/>
              <a:gd name="connsiteY10" fmla="*/ 617784 h 5533292"/>
              <a:gd name="connsiteX11" fmla="*/ 355635 w 4267200"/>
              <a:gd name="connsiteY11" fmla="*/ 609701 h 5533292"/>
              <a:gd name="connsiteX12" fmla="*/ 269631 w 4267200"/>
              <a:gd name="connsiteY12" fmla="*/ 11723 h 5533292"/>
              <a:gd name="connsiteX0" fmla="*/ 269631 w 4267200"/>
              <a:gd name="connsiteY0" fmla="*/ 11723 h 5533292"/>
              <a:gd name="connsiteX1" fmla="*/ 0 w 4267200"/>
              <a:gd name="connsiteY1" fmla="*/ 0 h 5533292"/>
              <a:gd name="connsiteX2" fmla="*/ 105508 w 4267200"/>
              <a:gd name="connsiteY2" fmla="*/ 5533292 h 5533292"/>
              <a:gd name="connsiteX3" fmla="*/ 4056185 w 4267200"/>
              <a:gd name="connsiteY3" fmla="*/ 5498123 h 5533292"/>
              <a:gd name="connsiteX4" fmla="*/ 4267200 w 4267200"/>
              <a:gd name="connsiteY4" fmla="*/ 187872 h 5533292"/>
              <a:gd name="connsiteX5" fmla="*/ 3841228 w 4267200"/>
              <a:gd name="connsiteY5" fmla="*/ 168266 h 5533292"/>
              <a:gd name="connsiteX6" fmla="*/ 3794335 w 4267200"/>
              <a:gd name="connsiteY6" fmla="*/ 511874 h 5533292"/>
              <a:gd name="connsiteX7" fmla="*/ 3974123 w 4267200"/>
              <a:gd name="connsiteY7" fmla="*/ 503991 h 5533292"/>
              <a:gd name="connsiteX8" fmla="*/ 3927231 w 4267200"/>
              <a:gd name="connsiteY8" fmla="*/ 5111261 h 5533292"/>
              <a:gd name="connsiteX9" fmla="*/ 269631 w 4267200"/>
              <a:gd name="connsiteY9" fmla="*/ 5099538 h 5533292"/>
              <a:gd name="connsiteX10" fmla="*/ 199293 w 4267200"/>
              <a:gd name="connsiteY10" fmla="*/ 617784 h 5533292"/>
              <a:gd name="connsiteX11" fmla="*/ 355635 w 4267200"/>
              <a:gd name="connsiteY11" fmla="*/ 609701 h 5533292"/>
              <a:gd name="connsiteX12" fmla="*/ 269631 w 4267200"/>
              <a:gd name="connsiteY12" fmla="*/ 11723 h 5533292"/>
              <a:gd name="connsiteX0" fmla="*/ 269631 w 4267200"/>
              <a:gd name="connsiteY0" fmla="*/ 11723 h 5533292"/>
              <a:gd name="connsiteX1" fmla="*/ 0 w 4267200"/>
              <a:gd name="connsiteY1" fmla="*/ 0 h 5533292"/>
              <a:gd name="connsiteX2" fmla="*/ 105508 w 4267200"/>
              <a:gd name="connsiteY2" fmla="*/ 5533292 h 5533292"/>
              <a:gd name="connsiteX3" fmla="*/ 4056185 w 4267200"/>
              <a:gd name="connsiteY3" fmla="*/ 5498123 h 5533292"/>
              <a:gd name="connsiteX4" fmla="*/ 4267200 w 4267200"/>
              <a:gd name="connsiteY4" fmla="*/ 187872 h 5533292"/>
              <a:gd name="connsiteX5" fmla="*/ 3841228 w 4267200"/>
              <a:gd name="connsiteY5" fmla="*/ 156442 h 5533292"/>
              <a:gd name="connsiteX6" fmla="*/ 3794335 w 4267200"/>
              <a:gd name="connsiteY6" fmla="*/ 511874 h 5533292"/>
              <a:gd name="connsiteX7" fmla="*/ 3974123 w 4267200"/>
              <a:gd name="connsiteY7" fmla="*/ 503991 h 5533292"/>
              <a:gd name="connsiteX8" fmla="*/ 3927231 w 4267200"/>
              <a:gd name="connsiteY8" fmla="*/ 5111261 h 5533292"/>
              <a:gd name="connsiteX9" fmla="*/ 269631 w 4267200"/>
              <a:gd name="connsiteY9" fmla="*/ 5099538 h 5533292"/>
              <a:gd name="connsiteX10" fmla="*/ 199293 w 4267200"/>
              <a:gd name="connsiteY10" fmla="*/ 617784 h 5533292"/>
              <a:gd name="connsiteX11" fmla="*/ 355635 w 4267200"/>
              <a:gd name="connsiteY11" fmla="*/ 609701 h 5533292"/>
              <a:gd name="connsiteX12" fmla="*/ 269631 w 4267200"/>
              <a:gd name="connsiteY12" fmla="*/ 11723 h 5533292"/>
              <a:gd name="connsiteX0" fmla="*/ 269631 w 4267200"/>
              <a:gd name="connsiteY0" fmla="*/ 11723 h 5533292"/>
              <a:gd name="connsiteX1" fmla="*/ 0 w 4267200"/>
              <a:gd name="connsiteY1" fmla="*/ 0 h 5533292"/>
              <a:gd name="connsiteX2" fmla="*/ 105508 w 4267200"/>
              <a:gd name="connsiteY2" fmla="*/ 5533292 h 5533292"/>
              <a:gd name="connsiteX3" fmla="*/ 4056185 w 4267200"/>
              <a:gd name="connsiteY3" fmla="*/ 5498123 h 5533292"/>
              <a:gd name="connsiteX4" fmla="*/ 4267200 w 4267200"/>
              <a:gd name="connsiteY4" fmla="*/ 176048 h 5533292"/>
              <a:gd name="connsiteX5" fmla="*/ 3841228 w 4267200"/>
              <a:gd name="connsiteY5" fmla="*/ 156442 h 5533292"/>
              <a:gd name="connsiteX6" fmla="*/ 3794335 w 4267200"/>
              <a:gd name="connsiteY6" fmla="*/ 511874 h 5533292"/>
              <a:gd name="connsiteX7" fmla="*/ 3974123 w 4267200"/>
              <a:gd name="connsiteY7" fmla="*/ 503991 h 5533292"/>
              <a:gd name="connsiteX8" fmla="*/ 3927231 w 4267200"/>
              <a:gd name="connsiteY8" fmla="*/ 5111261 h 5533292"/>
              <a:gd name="connsiteX9" fmla="*/ 269631 w 4267200"/>
              <a:gd name="connsiteY9" fmla="*/ 5099538 h 5533292"/>
              <a:gd name="connsiteX10" fmla="*/ 199293 w 4267200"/>
              <a:gd name="connsiteY10" fmla="*/ 617784 h 5533292"/>
              <a:gd name="connsiteX11" fmla="*/ 355635 w 4267200"/>
              <a:gd name="connsiteY11" fmla="*/ 609701 h 5533292"/>
              <a:gd name="connsiteX12" fmla="*/ 269631 w 4267200"/>
              <a:gd name="connsiteY12" fmla="*/ 11723 h 5533292"/>
              <a:gd name="connsiteX0" fmla="*/ 269631 w 4267200"/>
              <a:gd name="connsiteY0" fmla="*/ 19605 h 5533292"/>
              <a:gd name="connsiteX1" fmla="*/ 0 w 4267200"/>
              <a:gd name="connsiteY1" fmla="*/ 0 h 5533292"/>
              <a:gd name="connsiteX2" fmla="*/ 105508 w 4267200"/>
              <a:gd name="connsiteY2" fmla="*/ 5533292 h 5533292"/>
              <a:gd name="connsiteX3" fmla="*/ 4056185 w 4267200"/>
              <a:gd name="connsiteY3" fmla="*/ 5498123 h 5533292"/>
              <a:gd name="connsiteX4" fmla="*/ 4267200 w 4267200"/>
              <a:gd name="connsiteY4" fmla="*/ 176048 h 5533292"/>
              <a:gd name="connsiteX5" fmla="*/ 3841228 w 4267200"/>
              <a:gd name="connsiteY5" fmla="*/ 156442 h 5533292"/>
              <a:gd name="connsiteX6" fmla="*/ 3794335 w 4267200"/>
              <a:gd name="connsiteY6" fmla="*/ 511874 h 5533292"/>
              <a:gd name="connsiteX7" fmla="*/ 3974123 w 4267200"/>
              <a:gd name="connsiteY7" fmla="*/ 503991 h 5533292"/>
              <a:gd name="connsiteX8" fmla="*/ 3927231 w 4267200"/>
              <a:gd name="connsiteY8" fmla="*/ 5111261 h 5533292"/>
              <a:gd name="connsiteX9" fmla="*/ 269631 w 4267200"/>
              <a:gd name="connsiteY9" fmla="*/ 5099538 h 5533292"/>
              <a:gd name="connsiteX10" fmla="*/ 199293 w 4267200"/>
              <a:gd name="connsiteY10" fmla="*/ 617784 h 5533292"/>
              <a:gd name="connsiteX11" fmla="*/ 355635 w 4267200"/>
              <a:gd name="connsiteY11" fmla="*/ 609701 h 5533292"/>
              <a:gd name="connsiteX12" fmla="*/ 269631 w 4267200"/>
              <a:gd name="connsiteY12" fmla="*/ 19605 h 5533292"/>
              <a:gd name="connsiteX0" fmla="*/ 269631 w 4267200"/>
              <a:gd name="connsiteY0" fmla="*/ 3840 h 5517527"/>
              <a:gd name="connsiteX1" fmla="*/ 0 w 4267200"/>
              <a:gd name="connsiteY1" fmla="*/ 0 h 5517527"/>
              <a:gd name="connsiteX2" fmla="*/ 105508 w 4267200"/>
              <a:gd name="connsiteY2" fmla="*/ 5517527 h 5517527"/>
              <a:gd name="connsiteX3" fmla="*/ 4056185 w 4267200"/>
              <a:gd name="connsiteY3" fmla="*/ 5482358 h 5517527"/>
              <a:gd name="connsiteX4" fmla="*/ 4267200 w 4267200"/>
              <a:gd name="connsiteY4" fmla="*/ 160283 h 5517527"/>
              <a:gd name="connsiteX5" fmla="*/ 3841228 w 4267200"/>
              <a:gd name="connsiteY5" fmla="*/ 140677 h 5517527"/>
              <a:gd name="connsiteX6" fmla="*/ 3794335 w 4267200"/>
              <a:gd name="connsiteY6" fmla="*/ 496109 h 5517527"/>
              <a:gd name="connsiteX7" fmla="*/ 3974123 w 4267200"/>
              <a:gd name="connsiteY7" fmla="*/ 488226 h 5517527"/>
              <a:gd name="connsiteX8" fmla="*/ 3927231 w 4267200"/>
              <a:gd name="connsiteY8" fmla="*/ 5095496 h 5517527"/>
              <a:gd name="connsiteX9" fmla="*/ 269631 w 4267200"/>
              <a:gd name="connsiteY9" fmla="*/ 5083773 h 5517527"/>
              <a:gd name="connsiteX10" fmla="*/ 199293 w 4267200"/>
              <a:gd name="connsiteY10" fmla="*/ 602019 h 5517527"/>
              <a:gd name="connsiteX11" fmla="*/ 355635 w 4267200"/>
              <a:gd name="connsiteY11" fmla="*/ 593936 h 5517527"/>
              <a:gd name="connsiteX12" fmla="*/ 269631 w 4267200"/>
              <a:gd name="connsiteY12" fmla="*/ 3840 h 5517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67200" h="5517527">
                <a:moveTo>
                  <a:pt x="269631" y="3840"/>
                </a:moveTo>
                <a:lnTo>
                  <a:pt x="0" y="0"/>
                </a:lnTo>
                <a:lnTo>
                  <a:pt x="105508" y="5517527"/>
                </a:lnTo>
                <a:lnTo>
                  <a:pt x="4056185" y="5482358"/>
                </a:lnTo>
                <a:lnTo>
                  <a:pt x="4267200" y="160283"/>
                </a:lnTo>
                <a:lnTo>
                  <a:pt x="3841228" y="140677"/>
                </a:lnTo>
                <a:lnTo>
                  <a:pt x="3794335" y="496109"/>
                </a:lnTo>
                <a:lnTo>
                  <a:pt x="3974123" y="488226"/>
                </a:lnTo>
                <a:lnTo>
                  <a:pt x="3927231" y="5095496"/>
                </a:lnTo>
                <a:lnTo>
                  <a:pt x="269631" y="5083773"/>
                </a:lnTo>
                <a:lnTo>
                  <a:pt x="199293" y="602019"/>
                </a:lnTo>
                <a:lnTo>
                  <a:pt x="355635" y="593936"/>
                </a:lnTo>
                <a:lnTo>
                  <a:pt x="269631" y="384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0" name="Textfeld 89"/>
          <p:cNvSpPr txBox="1"/>
          <p:nvPr/>
        </p:nvSpPr>
        <p:spPr>
          <a:xfrm>
            <a:off x="3476931" y="1989654"/>
            <a:ext cx="1555298" cy="369332"/>
          </a:xfrm>
          <a:prstGeom prst="rect">
            <a:avLst/>
          </a:prstGeom>
          <a:noFill/>
        </p:spPr>
        <p:txBody>
          <a:bodyPr wrap="none" rtlCol="0">
            <a:spAutoFit/>
          </a:bodyPr>
          <a:lstStyle/>
          <a:p>
            <a:r>
              <a:rPr lang="de-DE" dirty="0" err="1"/>
              <a:t>ibK</a:t>
            </a:r>
            <a:r>
              <a:rPr lang="de-DE" dirty="0"/>
              <a:t> einordnen</a:t>
            </a:r>
          </a:p>
        </p:txBody>
      </p:sp>
      <p:sp>
        <p:nvSpPr>
          <p:cNvPr id="91" name="Rechteck 90"/>
          <p:cNvSpPr/>
          <p:nvPr/>
        </p:nvSpPr>
        <p:spPr>
          <a:xfrm>
            <a:off x="2874936" y="5927387"/>
            <a:ext cx="3733800" cy="302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t>Ende um 17:00 Uhr</a:t>
            </a:r>
          </a:p>
        </p:txBody>
      </p:sp>
      <p:sp>
        <p:nvSpPr>
          <p:cNvPr id="93" name="Textfeld 92"/>
          <p:cNvSpPr txBox="1"/>
          <p:nvPr/>
        </p:nvSpPr>
        <p:spPr>
          <a:xfrm>
            <a:off x="3454822" y="3995207"/>
            <a:ext cx="1655774" cy="369332"/>
          </a:xfrm>
          <a:prstGeom prst="rect">
            <a:avLst/>
          </a:prstGeom>
          <a:noFill/>
        </p:spPr>
        <p:txBody>
          <a:bodyPr wrap="none" rtlCol="0">
            <a:spAutoFit/>
          </a:bodyPr>
          <a:lstStyle/>
          <a:p>
            <a:r>
              <a:rPr lang="de-DE" dirty="0"/>
              <a:t>Praxisphase mit</a:t>
            </a:r>
          </a:p>
        </p:txBody>
      </p:sp>
      <p:sp>
        <p:nvSpPr>
          <p:cNvPr id="56" name="Textfeld 55"/>
          <p:cNvSpPr txBox="1"/>
          <p:nvPr/>
        </p:nvSpPr>
        <p:spPr>
          <a:xfrm>
            <a:off x="3454852" y="4254061"/>
            <a:ext cx="2822952" cy="369332"/>
          </a:xfrm>
          <a:prstGeom prst="rect">
            <a:avLst/>
          </a:prstGeom>
          <a:noFill/>
        </p:spPr>
        <p:txBody>
          <a:bodyPr wrap="none" rtlCol="0">
            <a:spAutoFit/>
          </a:bodyPr>
          <a:lstStyle/>
          <a:p>
            <a:r>
              <a:rPr lang="de-DE" dirty="0" err="1"/>
              <a:t>LernBausteinen</a:t>
            </a:r>
            <a:r>
              <a:rPr lang="de-DE" dirty="0"/>
              <a:t> aus Klasse 8</a:t>
            </a:r>
          </a:p>
        </p:txBody>
      </p:sp>
      <p:sp>
        <p:nvSpPr>
          <p:cNvPr id="4" name="Rechteck 3"/>
          <p:cNvSpPr/>
          <p:nvPr/>
        </p:nvSpPr>
        <p:spPr>
          <a:xfrm>
            <a:off x="3454852" y="4922721"/>
            <a:ext cx="1063433" cy="923330"/>
          </a:xfrm>
          <a:prstGeom prst="rect">
            <a:avLst/>
          </a:prstGeom>
        </p:spPr>
        <p:txBody>
          <a:bodyPr wrap="none">
            <a:spAutoFit/>
          </a:bodyPr>
          <a:lstStyle/>
          <a:p>
            <a:r>
              <a:rPr lang="de-DE" dirty="0"/>
              <a:t>Sonstiges</a:t>
            </a:r>
          </a:p>
          <a:p>
            <a:r>
              <a:rPr lang="de-DE" dirty="0"/>
              <a:t>Fragen</a:t>
            </a:r>
          </a:p>
          <a:p>
            <a:r>
              <a:rPr lang="de-DE" dirty="0"/>
              <a:t>Reflexion</a:t>
            </a:r>
          </a:p>
        </p:txBody>
      </p:sp>
      <p:grpSp>
        <p:nvGrpSpPr>
          <p:cNvPr id="2" name="Gruppieren 1"/>
          <p:cNvGrpSpPr/>
          <p:nvPr/>
        </p:nvGrpSpPr>
        <p:grpSpPr>
          <a:xfrm>
            <a:off x="271523" y="281392"/>
            <a:ext cx="1334068" cy="1236512"/>
            <a:chOff x="271523" y="281392"/>
            <a:chExt cx="1334068" cy="1236512"/>
          </a:xfrm>
        </p:grpSpPr>
        <p:grpSp>
          <p:nvGrpSpPr>
            <p:cNvPr id="52" name="Gruppieren 51"/>
            <p:cNvGrpSpPr/>
            <p:nvPr/>
          </p:nvGrpSpPr>
          <p:grpSpPr>
            <a:xfrm>
              <a:off x="402353" y="439121"/>
              <a:ext cx="1040893" cy="921267"/>
              <a:chOff x="376783" y="4333568"/>
              <a:chExt cx="1534216" cy="1357894"/>
            </a:xfrm>
          </p:grpSpPr>
          <p:sp>
            <p:nvSpPr>
              <p:cNvPr id="53" name="Freihandform 42"/>
              <p:cNvSpPr/>
              <p:nvPr/>
            </p:nvSpPr>
            <p:spPr>
              <a:xfrm>
                <a:off x="440322" y="4377111"/>
                <a:ext cx="555171" cy="609600"/>
              </a:xfrm>
              <a:custGeom>
                <a:avLst/>
                <a:gdLst>
                  <a:gd name="connsiteX0" fmla="*/ 0 w 555171"/>
                  <a:gd name="connsiteY0" fmla="*/ 555171 h 609600"/>
                  <a:gd name="connsiteX1" fmla="*/ 21771 w 555171"/>
                  <a:gd name="connsiteY1" fmla="*/ 10886 h 609600"/>
                  <a:gd name="connsiteX2" fmla="*/ 185057 w 555171"/>
                  <a:gd name="connsiteY2" fmla="*/ 0 h 609600"/>
                  <a:gd name="connsiteX3" fmla="*/ 359228 w 555171"/>
                  <a:gd name="connsiteY3" fmla="*/ 381000 h 609600"/>
                  <a:gd name="connsiteX4" fmla="*/ 413657 w 555171"/>
                  <a:gd name="connsiteY4" fmla="*/ 0 h 609600"/>
                  <a:gd name="connsiteX5" fmla="*/ 555171 w 555171"/>
                  <a:gd name="connsiteY5" fmla="*/ 10886 h 609600"/>
                  <a:gd name="connsiteX6" fmla="*/ 446314 w 555171"/>
                  <a:gd name="connsiteY6" fmla="*/ 587829 h 609600"/>
                  <a:gd name="connsiteX7" fmla="*/ 293914 w 555171"/>
                  <a:gd name="connsiteY7" fmla="*/ 598714 h 609600"/>
                  <a:gd name="connsiteX8" fmla="*/ 130628 w 555171"/>
                  <a:gd name="connsiteY8" fmla="*/ 141514 h 609600"/>
                  <a:gd name="connsiteX9" fmla="*/ 152400 w 555171"/>
                  <a:gd name="connsiteY9" fmla="*/ 609600 h 609600"/>
                  <a:gd name="connsiteX10" fmla="*/ 0 w 555171"/>
                  <a:gd name="connsiteY10" fmla="*/ 555171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5171" h="609600">
                    <a:moveTo>
                      <a:pt x="0" y="555171"/>
                    </a:moveTo>
                    <a:lnTo>
                      <a:pt x="21771" y="10886"/>
                    </a:lnTo>
                    <a:lnTo>
                      <a:pt x="185057" y="0"/>
                    </a:lnTo>
                    <a:lnTo>
                      <a:pt x="359228" y="381000"/>
                    </a:lnTo>
                    <a:lnTo>
                      <a:pt x="413657" y="0"/>
                    </a:lnTo>
                    <a:lnTo>
                      <a:pt x="555171" y="10886"/>
                    </a:lnTo>
                    <a:lnTo>
                      <a:pt x="446314" y="587829"/>
                    </a:lnTo>
                    <a:lnTo>
                      <a:pt x="293914" y="598714"/>
                    </a:lnTo>
                    <a:lnTo>
                      <a:pt x="130628" y="141514"/>
                    </a:lnTo>
                    <a:lnTo>
                      <a:pt x="152400" y="609600"/>
                    </a:lnTo>
                    <a:lnTo>
                      <a:pt x="0" y="55517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7" name="Freihandform 43"/>
              <p:cNvSpPr/>
              <p:nvPr/>
            </p:nvSpPr>
            <p:spPr>
              <a:xfrm>
                <a:off x="951950" y="4507740"/>
                <a:ext cx="609600" cy="457200"/>
              </a:xfrm>
              <a:custGeom>
                <a:avLst/>
                <a:gdLst>
                  <a:gd name="connsiteX0" fmla="*/ 97972 w 609600"/>
                  <a:gd name="connsiteY0" fmla="*/ 21771 h 457200"/>
                  <a:gd name="connsiteX1" fmla="*/ 0 w 609600"/>
                  <a:gd name="connsiteY1" fmla="*/ 21771 h 457200"/>
                  <a:gd name="connsiteX2" fmla="*/ 108858 w 609600"/>
                  <a:gd name="connsiteY2" fmla="*/ 435428 h 457200"/>
                  <a:gd name="connsiteX3" fmla="*/ 206829 w 609600"/>
                  <a:gd name="connsiteY3" fmla="*/ 446314 h 457200"/>
                  <a:gd name="connsiteX4" fmla="*/ 283029 w 609600"/>
                  <a:gd name="connsiteY4" fmla="*/ 163285 h 457200"/>
                  <a:gd name="connsiteX5" fmla="*/ 359229 w 609600"/>
                  <a:gd name="connsiteY5" fmla="*/ 457200 h 457200"/>
                  <a:gd name="connsiteX6" fmla="*/ 478972 w 609600"/>
                  <a:gd name="connsiteY6" fmla="*/ 446314 h 457200"/>
                  <a:gd name="connsiteX7" fmla="*/ 609600 w 609600"/>
                  <a:gd name="connsiteY7" fmla="*/ 10885 h 457200"/>
                  <a:gd name="connsiteX8" fmla="*/ 468086 w 609600"/>
                  <a:gd name="connsiteY8" fmla="*/ 21771 h 457200"/>
                  <a:gd name="connsiteX9" fmla="*/ 402772 w 609600"/>
                  <a:gd name="connsiteY9" fmla="*/ 315685 h 457200"/>
                  <a:gd name="connsiteX10" fmla="*/ 315686 w 609600"/>
                  <a:gd name="connsiteY10" fmla="*/ 0 h 457200"/>
                  <a:gd name="connsiteX11" fmla="*/ 228600 w 609600"/>
                  <a:gd name="connsiteY11" fmla="*/ 10885 h 457200"/>
                  <a:gd name="connsiteX12" fmla="*/ 141515 w 609600"/>
                  <a:gd name="connsiteY12" fmla="*/ 304800 h 457200"/>
                  <a:gd name="connsiteX13" fmla="*/ 97972 w 609600"/>
                  <a:gd name="connsiteY13" fmla="*/ 21771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9600" h="457200">
                    <a:moveTo>
                      <a:pt x="97972" y="21771"/>
                    </a:moveTo>
                    <a:lnTo>
                      <a:pt x="0" y="21771"/>
                    </a:lnTo>
                    <a:lnTo>
                      <a:pt x="108858" y="435428"/>
                    </a:lnTo>
                    <a:lnTo>
                      <a:pt x="206829" y="446314"/>
                    </a:lnTo>
                    <a:lnTo>
                      <a:pt x="283029" y="163285"/>
                    </a:lnTo>
                    <a:lnTo>
                      <a:pt x="359229" y="457200"/>
                    </a:lnTo>
                    <a:lnTo>
                      <a:pt x="478972" y="446314"/>
                    </a:lnTo>
                    <a:lnTo>
                      <a:pt x="609600" y="10885"/>
                    </a:lnTo>
                    <a:lnTo>
                      <a:pt x="468086" y="21771"/>
                    </a:lnTo>
                    <a:lnTo>
                      <a:pt x="402772" y="315685"/>
                    </a:lnTo>
                    <a:lnTo>
                      <a:pt x="315686" y="0"/>
                    </a:lnTo>
                    <a:lnTo>
                      <a:pt x="228600" y="10885"/>
                    </a:lnTo>
                    <a:lnTo>
                      <a:pt x="141515" y="304800"/>
                    </a:lnTo>
                    <a:lnTo>
                      <a:pt x="97972" y="2177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8" name="Freihandform 44"/>
              <p:cNvSpPr/>
              <p:nvPr/>
            </p:nvSpPr>
            <p:spPr>
              <a:xfrm>
                <a:off x="1432028" y="4333568"/>
                <a:ext cx="478971" cy="653143"/>
              </a:xfrm>
              <a:custGeom>
                <a:avLst/>
                <a:gdLst>
                  <a:gd name="connsiteX0" fmla="*/ 152400 w 478971"/>
                  <a:gd name="connsiteY0" fmla="*/ 620486 h 653143"/>
                  <a:gd name="connsiteX1" fmla="*/ 141514 w 478971"/>
                  <a:gd name="connsiteY1" fmla="*/ 108857 h 653143"/>
                  <a:gd name="connsiteX2" fmla="*/ 0 w 478971"/>
                  <a:gd name="connsiteY2" fmla="*/ 130629 h 653143"/>
                  <a:gd name="connsiteX3" fmla="*/ 0 w 478971"/>
                  <a:gd name="connsiteY3" fmla="*/ 0 h 653143"/>
                  <a:gd name="connsiteX4" fmla="*/ 478971 w 478971"/>
                  <a:gd name="connsiteY4" fmla="*/ 32657 h 653143"/>
                  <a:gd name="connsiteX5" fmla="*/ 468086 w 478971"/>
                  <a:gd name="connsiteY5" fmla="*/ 141514 h 653143"/>
                  <a:gd name="connsiteX6" fmla="*/ 239486 w 478971"/>
                  <a:gd name="connsiteY6" fmla="*/ 141514 h 653143"/>
                  <a:gd name="connsiteX7" fmla="*/ 261257 w 478971"/>
                  <a:gd name="connsiteY7" fmla="*/ 653143 h 653143"/>
                  <a:gd name="connsiteX8" fmla="*/ 152400 w 478971"/>
                  <a:gd name="connsiteY8" fmla="*/ 620486 h 653143"/>
                  <a:gd name="connsiteX0" fmla="*/ 152400 w 478971"/>
                  <a:gd name="connsiteY0" fmla="*/ 620486 h 653143"/>
                  <a:gd name="connsiteX1" fmla="*/ 128357 w 478971"/>
                  <a:gd name="connsiteY1" fmla="*/ 141749 h 653143"/>
                  <a:gd name="connsiteX2" fmla="*/ 0 w 478971"/>
                  <a:gd name="connsiteY2" fmla="*/ 130629 h 653143"/>
                  <a:gd name="connsiteX3" fmla="*/ 0 w 478971"/>
                  <a:gd name="connsiteY3" fmla="*/ 0 h 653143"/>
                  <a:gd name="connsiteX4" fmla="*/ 478971 w 478971"/>
                  <a:gd name="connsiteY4" fmla="*/ 32657 h 653143"/>
                  <a:gd name="connsiteX5" fmla="*/ 468086 w 478971"/>
                  <a:gd name="connsiteY5" fmla="*/ 141514 h 653143"/>
                  <a:gd name="connsiteX6" fmla="*/ 239486 w 478971"/>
                  <a:gd name="connsiteY6" fmla="*/ 141514 h 653143"/>
                  <a:gd name="connsiteX7" fmla="*/ 261257 w 478971"/>
                  <a:gd name="connsiteY7" fmla="*/ 653143 h 653143"/>
                  <a:gd name="connsiteX8" fmla="*/ 152400 w 478971"/>
                  <a:gd name="connsiteY8" fmla="*/ 620486 h 653143"/>
                  <a:gd name="connsiteX0" fmla="*/ 119507 w 478971"/>
                  <a:gd name="connsiteY0" fmla="*/ 620486 h 653143"/>
                  <a:gd name="connsiteX1" fmla="*/ 128357 w 478971"/>
                  <a:gd name="connsiteY1" fmla="*/ 141749 h 653143"/>
                  <a:gd name="connsiteX2" fmla="*/ 0 w 478971"/>
                  <a:gd name="connsiteY2" fmla="*/ 130629 h 653143"/>
                  <a:gd name="connsiteX3" fmla="*/ 0 w 478971"/>
                  <a:gd name="connsiteY3" fmla="*/ 0 h 653143"/>
                  <a:gd name="connsiteX4" fmla="*/ 478971 w 478971"/>
                  <a:gd name="connsiteY4" fmla="*/ 32657 h 653143"/>
                  <a:gd name="connsiteX5" fmla="*/ 468086 w 478971"/>
                  <a:gd name="connsiteY5" fmla="*/ 141514 h 653143"/>
                  <a:gd name="connsiteX6" fmla="*/ 239486 w 478971"/>
                  <a:gd name="connsiteY6" fmla="*/ 141514 h 653143"/>
                  <a:gd name="connsiteX7" fmla="*/ 261257 w 478971"/>
                  <a:gd name="connsiteY7" fmla="*/ 653143 h 653143"/>
                  <a:gd name="connsiteX8" fmla="*/ 119507 w 478971"/>
                  <a:gd name="connsiteY8" fmla="*/ 620486 h 653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8971" h="653143">
                    <a:moveTo>
                      <a:pt x="119507" y="620486"/>
                    </a:moveTo>
                    <a:lnTo>
                      <a:pt x="128357" y="141749"/>
                    </a:lnTo>
                    <a:lnTo>
                      <a:pt x="0" y="130629"/>
                    </a:lnTo>
                    <a:lnTo>
                      <a:pt x="0" y="0"/>
                    </a:lnTo>
                    <a:lnTo>
                      <a:pt x="478971" y="32657"/>
                    </a:lnTo>
                    <a:lnTo>
                      <a:pt x="468086" y="141514"/>
                    </a:lnTo>
                    <a:lnTo>
                      <a:pt x="239486" y="141514"/>
                    </a:lnTo>
                    <a:lnTo>
                      <a:pt x="261257" y="653143"/>
                    </a:lnTo>
                    <a:lnTo>
                      <a:pt x="119507" y="62048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64" name="Gruppieren 63"/>
              <p:cNvGrpSpPr/>
              <p:nvPr/>
            </p:nvGrpSpPr>
            <p:grpSpPr>
              <a:xfrm>
                <a:off x="376783" y="5004666"/>
                <a:ext cx="1499220" cy="686796"/>
                <a:chOff x="2494945" y="5226423"/>
                <a:chExt cx="1265648" cy="579796"/>
              </a:xfrm>
              <a:solidFill>
                <a:schemeClr val="accent1"/>
              </a:solidFill>
            </p:grpSpPr>
            <p:sp>
              <p:nvSpPr>
                <p:cNvPr id="65" name="Freihandform 46"/>
                <p:cNvSpPr/>
                <p:nvPr/>
              </p:nvSpPr>
              <p:spPr>
                <a:xfrm>
                  <a:off x="2494945" y="5227485"/>
                  <a:ext cx="443696" cy="547869"/>
                </a:xfrm>
                <a:custGeom>
                  <a:avLst/>
                  <a:gdLst>
                    <a:gd name="connsiteX0" fmla="*/ 46299 w 443696"/>
                    <a:gd name="connsiteY0" fmla="*/ 0 h 547869"/>
                    <a:gd name="connsiteX1" fmla="*/ 57874 w 443696"/>
                    <a:gd name="connsiteY1" fmla="*/ 104172 h 547869"/>
                    <a:gd name="connsiteX2" fmla="*/ 285509 w 443696"/>
                    <a:gd name="connsiteY2" fmla="*/ 92598 h 547869"/>
                    <a:gd name="connsiteX3" fmla="*/ 0 w 443696"/>
                    <a:gd name="connsiteY3" fmla="*/ 547869 h 547869"/>
                    <a:gd name="connsiteX4" fmla="*/ 424405 w 443696"/>
                    <a:gd name="connsiteY4" fmla="*/ 532436 h 547869"/>
                    <a:gd name="connsiteX5" fmla="*/ 408972 w 443696"/>
                    <a:gd name="connsiteY5" fmla="*/ 428263 h 547869"/>
                    <a:gd name="connsiteX6" fmla="*/ 173620 w 443696"/>
                    <a:gd name="connsiteY6" fmla="*/ 459129 h 547869"/>
                    <a:gd name="connsiteX7" fmla="*/ 443696 w 443696"/>
                    <a:gd name="connsiteY7" fmla="*/ 15433 h 547869"/>
                    <a:gd name="connsiteX8" fmla="*/ 46299 w 443696"/>
                    <a:gd name="connsiteY8" fmla="*/ 0 h 547869"/>
                    <a:gd name="connsiteX0" fmla="*/ 46299 w 443696"/>
                    <a:gd name="connsiteY0" fmla="*/ 0 h 547869"/>
                    <a:gd name="connsiteX1" fmla="*/ 60092 w 443696"/>
                    <a:gd name="connsiteY1" fmla="*/ 113046 h 547869"/>
                    <a:gd name="connsiteX2" fmla="*/ 285509 w 443696"/>
                    <a:gd name="connsiteY2" fmla="*/ 92598 h 547869"/>
                    <a:gd name="connsiteX3" fmla="*/ 0 w 443696"/>
                    <a:gd name="connsiteY3" fmla="*/ 547869 h 547869"/>
                    <a:gd name="connsiteX4" fmla="*/ 424405 w 443696"/>
                    <a:gd name="connsiteY4" fmla="*/ 532436 h 547869"/>
                    <a:gd name="connsiteX5" fmla="*/ 408972 w 443696"/>
                    <a:gd name="connsiteY5" fmla="*/ 428263 h 547869"/>
                    <a:gd name="connsiteX6" fmla="*/ 173620 w 443696"/>
                    <a:gd name="connsiteY6" fmla="*/ 459129 h 547869"/>
                    <a:gd name="connsiteX7" fmla="*/ 443696 w 443696"/>
                    <a:gd name="connsiteY7" fmla="*/ 15433 h 547869"/>
                    <a:gd name="connsiteX8" fmla="*/ 46299 w 443696"/>
                    <a:gd name="connsiteY8" fmla="*/ 0 h 547869"/>
                    <a:gd name="connsiteX0" fmla="*/ 46299 w 443696"/>
                    <a:gd name="connsiteY0" fmla="*/ 0 h 547869"/>
                    <a:gd name="connsiteX1" fmla="*/ 60092 w 443696"/>
                    <a:gd name="connsiteY1" fmla="*/ 113046 h 547869"/>
                    <a:gd name="connsiteX2" fmla="*/ 272199 w 443696"/>
                    <a:gd name="connsiteY2" fmla="*/ 99252 h 547869"/>
                    <a:gd name="connsiteX3" fmla="*/ 0 w 443696"/>
                    <a:gd name="connsiteY3" fmla="*/ 547869 h 547869"/>
                    <a:gd name="connsiteX4" fmla="*/ 424405 w 443696"/>
                    <a:gd name="connsiteY4" fmla="*/ 532436 h 547869"/>
                    <a:gd name="connsiteX5" fmla="*/ 408972 w 443696"/>
                    <a:gd name="connsiteY5" fmla="*/ 428263 h 547869"/>
                    <a:gd name="connsiteX6" fmla="*/ 173620 w 443696"/>
                    <a:gd name="connsiteY6" fmla="*/ 459129 h 547869"/>
                    <a:gd name="connsiteX7" fmla="*/ 443696 w 443696"/>
                    <a:gd name="connsiteY7" fmla="*/ 15433 h 547869"/>
                    <a:gd name="connsiteX8" fmla="*/ 46299 w 443696"/>
                    <a:gd name="connsiteY8" fmla="*/ 0 h 547869"/>
                    <a:gd name="connsiteX0" fmla="*/ 46299 w 443696"/>
                    <a:gd name="connsiteY0" fmla="*/ 0 h 547869"/>
                    <a:gd name="connsiteX1" fmla="*/ 60092 w 443696"/>
                    <a:gd name="connsiteY1" fmla="*/ 113046 h 547869"/>
                    <a:gd name="connsiteX2" fmla="*/ 272199 w 443696"/>
                    <a:gd name="connsiteY2" fmla="*/ 99252 h 547869"/>
                    <a:gd name="connsiteX3" fmla="*/ 0 w 443696"/>
                    <a:gd name="connsiteY3" fmla="*/ 547869 h 547869"/>
                    <a:gd name="connsiteX4" fmla="*/ 424405 w 443696"/>
                    <a:gd name="connsiteY4" fmla="*/ 532436 h 547869"/>
                    <a:gd name="connsiteX5" fmla="*/ 408972 w 443696"/>
                    <a:gd name="connsiteY5" fmla="*/ 428263 h 547869"/>
                    <a:gd name="connsiteX6" fmla="*/ 189147 w 443696"/>
                    <a:gd name="connsiteY6" fmla="*/ 448038 h 547869"/>
                    <a:gd name="connsiteX7" fmla="*/ 443696 w 443696"/>
                    <a:gd name="connsiteY7" fmla="*/ 15433 h 547869"/>
                    <a:gd name="connsiteX8" fmla="*/ 46299 w 443696"/>
                    <a:gd name="connsiteY8" fmla="*/ 0 h 547869"/>
                    <a:gd name="connsiteX0" fmla="*/ 46299 w 443696"/>
                    <a:gd name="connsiteY0" fmla="*/ 0 h 547869"/>
                    <a:gd name="connsiteX1" fmla="*/ 60092 w 443696"/>
                    <a:gd name="connsiteY1" fmla="*/ 113046 h 547869"/>
                    <a:gd name="connsiteX2" fmla="*/ 272199 w 443696"/>
                    <a:gd name="connsiteY2" fmla="*/ 99252 h 547869"/>
                    <a:gd name="connsiteX3" fmla="*/ 0 w 443696"/>
                    <a:gd name="connsiteY3" fmla="*/ 547869 h 547869"/>
                    <a:gd name="connsiteX4" fmla="*/ 424405 w 443696"/>
                    <a:gd name="connsiteY4" fmla="*/ 532436 h 547869"/>
                    <a:gd name="connsiteX5" fmla="*/ 420063 w 443696"/>
                    <a:gd name="connsiteY5" fmla="*/ 412736 h 547869"/>
                    <a:gd name="connsiteX6" fmla="*/ 189147 w 443696"/>
                    <a:gd name="connsiteY6" fmla="*/ 448038 h 547869"/>
                    <a:gd name="connsiteX7" fmla="*/ 443696 w 443696"/>
                    <a:gd name="connsiteY7" fmla="*/ 15433 h 547869"/>
                    <a:gd name="connsiteX8" fmla="*/ 46299 w 443696"/>
                    <a:gd name="connsiteY8" fmla="*/ 0 h 547869"/>
                    <a:gd name="connsiteX0" fmla="*/ 46299 w 443696"/>
                    <a:gd name="connsiteY0" fmla="*/ 0 h 547869"/>
                    <a:gd name="connsiteX1" fmla="*/ 31255 w 443696"/>
                    <a:gd name="connsiteY1" fmla="*/ 113046 h 547869"/>
                    <a:gd name="connsiteX2" fmla="*/ 272199 w 443696"/>
                    <a:gd name="connsiteY2" fmla="*/ 99252 h 547869"/>
                    <a:gd name="connsiteX3" fmla="*/ 0 w 443696"/>
                    <a:gd name="connsiteY3" fmla="*/ 547869 h 547869"/>
                    <a:gd name="connsiteX4" fmla="*/ 424405 w 443696"/>
                    <a:gd name="connsiteY4" fmla="*/ 532436 h 547869"/>
                    <a:gd name="connsiteX5" fmla="*/ 420063 w 443696"/>
                    <a:gd name="connsiteY5" fmla="*/ 412736 h 547869"/>
                    <a:gd name="connsiteX6" fmla="*/ 189147 w 443696"/>
                    <a:gd name="connsiteY6" fmla="*/ 448038 h 547869"/>
                    <a:gd name="connsiteX7" fmla="*/ 443696 w 443696"/>
                    <a:gd name="connsiteY7" fmla="*/ 15433 h 547869"/>
                    <a:gd name="connsiteX8" fmla="*/ 46299 w 443696"/>
                    <a:gd name="connsiteY8" fmla="*/ 0 h 547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3696" h="547869">
                      <a:moveTo>
                        <a:pt x="46299" y="0"/>
                      </a:moveTo>
                      <a:lnTo>
                        <a:pt x="31255" y="113046"/>
                      </a:lnTo>
                      <a:lnTo>
                        <a:pt x="272199" y="99252"/>
                      </a:lnTo>
                      <a:lnTo>
                        <a:pt x="0" y="547869"/>
                      </a:lnTo>
                      <a:lnTo>
                        <a:pt x="424405" y="532436"/>
                      </a:lnTo>
                      <a:lnTo>
                        <a:pt x="420063" y="412736"/>
                      </a:lnTo>
                      <a:lnTo>
                        <a:pt x="189147" y="448038"/>
                      </a:lnTo>
                      <a:lnTo>
                        <a:pt x="443696" y="15433"/>
                      </a:lnTo>
                      <a:lnTo>
                        <a:pt x="46299"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6" name="Freihandform 47"/>
                <p:cNvSpPr/>
                <p:nvPr/>
              </p:nvSpPr>
              <p:spPr>
                <a:xfrm>
                  <a:off x="3297606" y="5226423"/>
                  <a:ext cx="462987" cy="556647"/>
                </a:xfrm>
                <a:custGeom>
                  <a:avLst/>
                  <a:gdLst>
                    <a:gd name="connsiteX0" fmla="*/ 216061 w 462987"/>
                    <a:gd name="connsiteY0" fmla="*/ 246926 h 563301"/>
                    <a:gd name="connsiteX1" fmla="*/ 239210 w 462987"/>
                    <a:gd name="connsiteY1" fmla="*/ 324091 h 563301"/>
                    <a:gd name="connsiteX2" fmla="*/ 358815 w 462987"/>
                    <a:gd name="connsiteY2" fmla="*/ 324091 h 563301"/>
                    <a:gd name="connsiteX3" fmla="*/ 343382 w 462987"/>
                    <a:gd name="connsiteY3" fmla="*/ 482278 h 563301"/>
                    <a:gd name="connsiteX4" fmla="*/ 173620 w 462987"/>
                    <a:gd name="connsiteY4" fmla="*/ 493853 h 563301"/>
                    <a:gd name="connsiteX5" fmla="*/ 69448 w 462987"/>
                    <a:gd name="connsiteY5" fmla="*/ 316374 h 563301"/>
                    <a:gd name="connsiteX6" fmla="*/ 150471 w 462987"/>
                    <a:gd name="connsiteY6" fmla="*/ 108030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43382 w 462987"/>
                    <a:gd name="connsiteY3" fmla="*/ 482278 h 563301"/>
                    <a:gd name="connsiteX4" fmla="*/ 173620 w 462987"/>
                    <a:gd name="connsiteY4" fmla="*/ 493853 h 563301"/>
                    <a:gd name="connsiteX5" fmla="*/ 92597 w 462987"/>
                    <a:gd name="connsiteY5" fmla="*/ 316374 h 563301"/>
                    <a:gd name="connsiteX6" fmla="*/ 150471 w 462987"/>
                    <a:gd name="connsiteY6" fmla="*/ 108030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43382 w 462987"/>
                    <a:gd name="connsiteY3" fmla="*/ 482278 h 563301"/>
                    <a:gd name="connsiteX4" fmla="*/ 192911 w 462987"/>
                    <a:gd name="connsiteY4" fmla="*/ 482278 h 563301"/>
                    <a:gd name="connsiteX5" fmla="*/ 92597 w 462987"/>
                    <a:gd name="connsiteY5" fmla="*/ 316374 h 563301"/>
                    <a:gd name="connsiteX6" fmla="*/ 150471 w 462987"/>
                    <a:gd name="connsiteY6" fmla="*/ 108030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31808 w 462987"/>
                    <a:gd name="connsiteY3" fmla="*/ 459128 h 563301"/>
                    <a:gd name="connsiteX4" fmla="*/ 192911 w 462987"/>
                    <a:gd name="connsiteY4" fmla="*/ 482278 h 563301"/>
                    <a:gd name="connsiteX5" fmla="*/ 92597 w 462987"/>
                    <a:gd name="connsiteY5" fmla="*/ 316374 h 563301"/>
                    <a:gd name="connsiteX6" fmla="*/ 150471 w 462987"/>
                    <a:gd name="connsiteY6" fmla="*/ 108030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31808 w 462987"/>
                    <a:gd name="connsiteY3" fmla="*/ 459128 h 563301"/>
                    <a:gd name="connsiteX4" fmla="*/ 192911 w 462987"/>
                    <a:gd name="connsiteY4" fmla="*/ 482278 h 563301"/>
                    <a:gd name="connsiteX5" fmla="*/ 92597 w 462987"/>
                    <a:gd name="connsiteY5" fmla="*/ 316374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31808 w 462987"/>
                    <a:gd name="connsiteY3" fmla="*/ 459128 h 563301"/>
                    <a:gd name="connsiteX4" fmla="*/ 192911 w 462987"/>
                    <a:gd name="connsiteY4" fmla="*/ 482278 h 563301"/>
                    <a:gd name="connsiteX5" fmla="*/ 116998 w 462987"/>
                    <a:gd name="connsiteY5" fmla="*/ 311938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31808 w 462987"/>
                    <a:gd name="connsiteY3" fmla="*/ 459128 h 563301"/>
                    <a:gd name="connsiteX4" fmla="*/ 195129 w 462987"/>
                    <a:gd name="connsiteY4" fmla="*/ 466750 h 563301"/>
                    <a:gd name="connsiteX5" fmla="*/ 116998 w 462987"/>
                    <a:gd name="connsiteY5" fmla="*/ 311938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16280 w 462987"/>
                    <a:gd name="connsiteY3" fmla="*/ 448037 h 563301"/>
                    <a:gd name="connsiteX4" fmla="*/ 195129 w 462987"/>
                    <a:gd name="connsiteY4" fmla="*/ 466750 h 563301"/>
                    <a:gd name="connsiteX5" fmla="*/ 116998 w 462987"/>
                    <a:gd name="connsiteY5" fmla="*/ 311938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16280 w 462987"/>
                    <a:gd name="connsiteY3" fmla="*/ 448037 h 563301"/>
                    <a:gd name="connsiteX4" fmla="*/ 195129 w 462987"/>
                    <a:gd name="connsiteY4" fmla="*/ 466750 h 563301"/>
                    <a:gd name="connsiteX5" fmla="*/ 116998 w 462987"/>
                    <a:gd name="connsiteY5" fmla="*/ 311938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31304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16280 w 462987"/>
                    <a:gd name="connsiteY3" fmla="*/ 448037 h 563301"/>
                    <a:gd name="connsiteX4" fmla="*/ 195129 w 462987"/>
                    <a:gd name="connsiteY4" fmla="*/ 466750 h 563301"/>
                    <a:gd name="connsiteX5" fmla="*/ 116998 w 462987"/>
                    <a:gd name="connsiteY5" fmla="*/ 311938 h 563301"/>
                    <a:gd name="connsiteX6" fmla="*/ 150471 w 462987"/>
                    <a:gd name="connsiteY6" fmla="*/ 115747 h 563301"/>
                    <a:gd name="connsiteX7" fmla="*/ 332869 w 462987"/>
                    <a:gd name="connsiteY7" fmla="*/ 87676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31304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16280 w 462987"/>
                    <a:gd name="connsiteY3" fmla="*/ 448037 h 563301"/>
                    <a:gd name="connsiteX4" fmla="*/ 195129 w 462987"/>
                    <a:gd name="connsiteY4" fmla="*/ 466750 h 563301"/>
                    <a:gd name="connsiteX5" fmla="*/ 116998 w 462987"/>
                    <a:gd name="connsiteY5" fmla="*/ 311938 h 563301"/>
                    <a:gd name="connsiteX6" fmla="*/ 154907 w 462987"/>
                    <a:gd name="connsiteY6" fmla="*/ 131275 h 563301"/>
                    <a:gd name="connsiteX7" fmla="*/ 332869 w 462987"/>
                    <a:gd name="connsiteY7" fmla="*/ 87676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31304 h 563301"/>
                    <a:gd name="connsiteX16" fmla="*/ 216061 w 462987"/>
                    <a:gd name="connsiteY16" fmla="*/ 246926 h 563301"/>
                    <a:gd name="connsiteX0" fmla="*/ 216061 w 462987"/>
                    <a:gd name="connsiteY0" fmla="*/ 240272 h 556647"/>
                    <a:gd name="connsiteX1" fmla="*/ 239210 w 462987"/>
                    <a:gd name="connsiteY1" fmla="*/ 317437 h 556647"/>
                    <a:gd name="connsiteX2" fmla="*/ 358815 w 462987"/>
                    <a:gd name="connsiteY2" fmla="*/ 317437 h 556647"/>
                    <a:gd name="connsiteX3" fmla="*/ 316280 w 462987"/>
                    <a:gd name="connsiteY3" fmla="*/ 441383 h 556647"/>
                    <a:gd name="connsiteX4" fmla="*/ 195129 w 462987"/>
                    <a:gd name="connsiteY4" fmla="*/ 460096 h 556647"/>
                    <a:gd name="connsiteX5" fmla="*/ 116998 w 462987"/>
                    <a:gd name="connsiteY5" fmla="*/ 305284 h 556647"/>
                    <a:gd name="connsiteX6" fmla="*/ 154907 w 462987"/>
                    <a:gd name="connsiteY6" fmla="*/ 124621 h 556647"/>
                    <a:gd name="connsiteX7" fmla="*/ 332869 w 462987"/>
                    <a:gd name="connsiteY7" fmla="*/ 81022 h 556647"/>
                    <a:gd name="connsiteX8" fmla="*/ 435980 w 462987"/>
                    <a:gd name="connsiteY8" fmla="*/ 136100 h 556647"/>
                    <a:gd name="connsiteX9" fmla="*/ 462987 w 462987"/>
                    <a:gd name="connsiteY9" fmla="*/ 47361 h 556647"/>
                    <a:gd name="connsiteX10" fmla="*/ 304705 w 462987"/>
                    <a:gd name="connsiteY10" fmla="*/ 0 h 556647"/>
                    <a:gd name="connsiteX11" fmla="*/ 65590 w 462987"/>
                    <a:gd name="connsiteY11" fmla="*/ 58936 h 556647"/>
                    <a:gd name="connsiteX12" fmla="*/ 0 w 462987"/>
                    <a:gd name="connsiteY12" fmla="*/ 332870 h 556647"/>
                    <a:gd name="connsiteX13" fmla="*/ 158187 w 462987"/>
                    <a:gd name="connsiteY13" fmla="*/ 556647 h 556647"/>
                    <a:gd name="connsiteX14" fmla="*/ 424405 w 462987"/>
                    <a:gd name="connsiteY14" fmla="*/ 506490 h 556647"/>
                    <a:gd name="connsiteX15" fmla="*/ 435980 w 462987"/>
                    <a:gd name="connsiteY15" fmla="*/ 224650 h 556647"/>
                    <a:gd name="connsiteX16" fmla="*/ 216061 w 462987"/>
                    <a:gd name="connsiteY16" fmla="*/ 240272 h 556647"/>
                    <a:gd name="connsiteX0" fmla="*/ 216061 w 462987"/>
                    <a:gd name="connsiteY0" fmla="*/ 240272 h 556647"/>
                    <a:gd name="connsiteX1" fmla="*/ 239210 w 462987"/>
                    <a:gd name="connsiteY1" fmla="*/ 317437 h 556647"/>
                    <a:gd name="connsiteX2" fmla="*/ 358815 w 462987"/>
                    <a:gd name="connsiteY2" fmla="*/ 317437 h 556647"/>
                    <a:gd name="connsiteX3" fmla="*/ 316280 w 462987"/>
                    <a:gd name="connsiteY3" fmla="*/ 441383 h 556647"/>
                    <a:gd name="connsiteX4" fmla="*/ 195129 w 462987"/>
                    <a:gd name="connsiteY4" fmla="*/ 460096 h 556647"/>
                    <a:gd name="connsiteX5" fmla="*/ 116998 w 462987"/>
                    <a:gd name="connsiteY5" fmla="*/ 305284 h 556647"/>
                    <a:gd name="connsiteX6" fmla="*/ 154907 w 462987"/>
                    <a:gd name="connsiteY6" fmla="*/ 124621 h 556647"/>
                    <a:gd name="connsiteX7" fmla="*/ 310687 w 462987"/>
                    <a:gd name="connsiteY7" fmla="*/ 81022 h 556647"/>
                    <a:gd name="connsiteX8" fmla="*/ 435980 w 462987"/>
                    <a:gd name="connsiteY8" fmla="*/ 136100 h 556647"/>
                    <a:gd name="connsiteX9" fmla="*/ 462987 w 462987"/>
                    <a:gd name="connsiteY9" fmla="*/ 47361 h 556647"/>
                    <a:gd name="connsiteX10" fmla="*/ 304705 w 462987"/>
                    <a:gd name="connsiteY10" fmla="*/ 0 h 556647"/>
                    <a:gd name="connsiteX11" fmla="*/ 65590 w 462987"/>
                    <a:gd name="connsiteY11" fmla="*/ 58936 h 556647"/>
                    <a:gd name="connsiteX12" fmla="*/ 0 w 462987"/>
                    <a:gd name="connsiteY12" fmla="*/ 332870 h 556647"/>
                    <a:gd name="connsiteX13" fmla="*/ 158187 w 462987"/>
                    <a:gd name="connsiteY13" fmla="*/ 556647 h 556647"/>
                    <a:gd name="connsiteX14" fmla="*/ 424405 w 462987"/>
                    <a:gd name="connsiteY14" fmla="*/ 506490 h 556647"/>
                    <a:gd name="connsiteX15" fmla="*/ 435980 w 462987"/>
                    <a:gd name="connsiteY15" fmla="*/ 224650 h 556647"/>
                    <a:gd name="connsiteX16" fmla="*/ 216061 w 462987"/>
                    <a:gd name="connsiteY16" fmla="*/ 240272 h 556647"/>
                    <a:gd name="connsiteX0" fmla="*/ 216061 w 462987"/>
                    <a:gd name="connsiteY0" fmla="*/ 240272 h 556647"/>
                    <a:gd name="connsiteX1" fmla="*/ 239210 w 462987"/>
                    <a:gd name="connsiteY1" fmla="*/ 317437 h 556647"/>
                    <a:gd name="connsiteX2" fmla="*/ 358815 w 462987"/>
                    <a:gd name="connsiteY2" fmla="*/ 317437 h 556647"/>
                    <a:gd name="connsiteX3" fmla="*/ 316280 w 462987"/>
                    <a:gd name="connsiteY3" fmla="*/ 441383 h 556647"/>
                    <a:gd name="connsiteX4" fmla="*/ 195129 w 462987"/>
                    <a:gd name="connsiteY4" fmla="*/ 460096 h 556647"/>
                    <a:gd name="connsiteX5" fmla="*/ 116998 w 462987"/>
                    <a:gd name="connsiteY5" fmla="*/ 305284 h 556647"/>
                    <a:gd name="connsiteX6" fmla="*/ 154907 w 462987"/>
                    <a:gd name="connsiteY6" fmla="*/ 124621 h 556647"/>
                    <a:gd name="connsiteX7" fmla="*/ 310687 w 462987"/>
                    <a:gd name="connsiteY7" fmla="*/ 81022 h 556647"/>
                    <a:gd name="connsiteX8" fmla="*/ 435980 w 462987"/>
                    <a:gd name="connsiteY8" fmla="*/ 136100 h 556647"/>
                    <a:gd name="connsiteX9" fmla="*/ 462987 w 462987"/>
                    <a:gd name="connsiteY9" fmla="*/ 47361 h 556647"/>
                    <a:gd name="connsiteX10" fmla="*/ 309142 w 462987"/>
                    <a:gd name="connsiteY10" fmla="*/ 0 h 556647"/>
                    <a:gd name="connsiteX11" fmla="*/ 65590 w 462987"/>
                    <a:gd name="connsiteY11" fmla="*/ 58936 h 556647"/>
                    <a:gd name="connsiteX12" fmla="*/ 0 w 462987"/>
                    <a:gd name="connsiteY12" fmla="*/ 332870 h 556647"/>
                    <a:gd name="connsiteX13" fmla="*/ 158187 w 462987"/>
                    <a:gd name="connsiteY13" fmla="*/ 556647 h 556647"/>
                    <a:gd name="connsiteX14" fmla="*/ 424405 w 462987"/>
                    <a:gd name="connsiteY14" fmla="*/ 506490 h 556647"/>
                    <a:gd name="connsiteX15" fmla="*/ 435980 w 462987"/>
                    <a:gd name="connsiteY15" fmla="*/ 224650 h 556647"/>
                    <a:gd name="connsiteX16" fmla="*/ 216061 w 462987"/>
                    <a:gd name="connsiteY16" fmla="*/ 240272 h 556647"/>
                    <a:gd name="connsiteX0" fmla="*/ 216061 w 462987"/>
                    <a:gd name="connsiteY0" fmla="*/ 240272 h 556647"/>
                    <a:gd name="connsiteX1" fmla="*/ 239210 w 462987"/>
                    <a:gd name="connsiteY1" fmla="*/ 317437 h 556647"/>
                    <a:gd name="connsiteX2" fmla="*/ 358815 w 462987"/>
                    <a:gd name="connsiteY2" fmla="*/ 317437 h 556647"/>
                    <a:gd name="connsiteX3" fmla="*/ 316280 w 462987"/>
                    <a:gd name="connsiteY3" fmla="*/ 441383 h 556647"/>
                    <a:gd name="connsiteX4" fmla="*/ 195129 w 462987"/>
                    <a:gd name="connsiteY4" fmla="*/ 460096 h 556647"/>
                    <a:gd name="connsiteX5" fmla="*/ 116998 w 462987"/>
                    <a:gd name="connsiteY5" fmla="*/ 305284 h 556647"/>
                    <a:gd name="connsiteX6" fmla="*/ 154907 w 462987"/>
                    <a:gd name="connsiteY6" fmla="*/ 124621 h 556647"/>
                    <a:gd name="connsiteX7" fmla="*/ 312905 w 462987"/>
                    <a:gd name="connsiteY7" fmla="*/ 81022 h 556647"/>
                    <a:gd name="connsiteX8" fmla="*/ 435980 w 462987"/>
                    <a:gd name="connsiteY8" fmla="*/ 136100 h 556647"/>
                    <a:gd name="connsiteX9" fmla="*/ 462987 w 462987"/>
                    <a:gd name="connsiteY9" fmla="*/ 47361 h 556647"/>
                    <a:gd name="connsiteX10" fmla="*/ 309142 w 462987"/>
                    <a:gd name="connsiteY10" fmla="*/ 0 h 556647"/>
                    <a:gd name="connsiteX11" fmla="*/ 65590 w 462987"/>
                    <a:gd name="connsiteY11" fmla="*/ 58936 h 556647"/>
                    <a:gd name="connsiteX12" fmla="*/ 0 w 462987"/>
                    <a:gd name="connsiteY12" fmla="*/ 332870 h 556647"/>
                    <a:gd name="connsiteX13" fmla="*/ 158187 w 462987"/>
                    <a:gd name="connsiteY13" fmla="*/ 556647 h 556647"/>
                    <a:gd name="connsiteX14" fmla="*/ 424405 w 462987"/>
                    <a:gd name="connsiteY14" fmla="*/ 506490 h 556647"/>
                    <a:gd name="connsiteX15" fmla="*/ 435980 w 462987"/>
                    <a:gd name="connsiteY15" fmla="*/ 224650 h 556647"/>
                    <a:gd name="connsiteX16" fmla="*/ 216061 w 462987"/>
                    <a:gd name="connsiteY16" fmla="*/ 240272 h 55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2987" h="556647">
                      <a:moveTo>
                        <a:pt x="216061" y="240272"/>
                      </a:moveTo>
                      <a:lnTo>
                        <a:pt x="239210" y="317437"/>
                      </a:lnTo>
                      <a:lnTo>
                        <a:pt x="358815" y="317437"/>
                      </a:lnTo>
                      <a:lnTo>
                        <a:pt x="316280" y="441383"/>
                      </a:lnTo>
                      <a:lnTo>
                        <a:pt x="195129" y="460096"/>
                      </a:lnTo>
                      <a:lnTo>
                        <a:pt x="116998" y="305284"/>
                      </a:lnTo>
                      <a:lnTo>
                        <a:pt x="154907" y="124621"/>
                      </a:lnTo>
                      <a:lnTo>
                        <a:pt x="312905" y="81022"/>
                      </a:lnTo>
                      <a:lnTo>
                        <a:pt x="435980" y="136100"/>
                      </a:lnTo>
                      <a:lnTo>
                        <a:pt x="462987" y="47361"/>
                      </a:lnTo>
                      <a:lnTo>
                        <a:pt x="309142" y="0"/>
                      </a:lnTo>
                      <a:lnTo>
                        <a:pt x="65590" y="58936"/>
                      </a:lnTo>
                      <a:lnTo>
                        <a:pt x="0" y="332870"/>
                      </a:lnTo>
                      <a:lnTo>
                        <a:pt x="158187" y="556647"/>
                      </a:lnTo>
                      <a:lnTo>
                        <a:pt x="424405" y="506490"/>
                      </a:lnTo>
                      <a:lnTo>
                        <a:pt x="435980" y="224650"/>
                      </a:lnTo>
                      <a:lnTo>
                        <a:pt x="216061" y="24027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9" name="Freihandform 48"/>
                <p:cNvSpPr/>
                <p:nvPr/>
              </p:nvSpPr>
              <p:spPr>
                <a:xfrm>
                  <a:off x="2947915" y="5227485"/>
                  <a:ext cx="378106" cy="578734"/>
                </a:xfrm>
                <a:custGeom>
                  <a:avLst/>
                  <a:gdLst>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58501 w 378106"/>
                    <a:gd name="connsiteY11" fmla="*/ 277792 h 578734"/>
                    <a:gd name="connsiteX12" fmla="*/ 246927 w 378106"/>
                    <a:gd name="connsiteY12" fmla="*/ 320233 h 578734"/>
                    <a:gd name="connsiteX13" fmla="*/ 108030 w 378106"/>
                    <a:gd name="connsiteY13" fmla="*/ 366532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58501 w 378106"/>
                    <a:gd name="connsiteY11" fmla="*/ 277792 h 578734"/>
                    <a:gd name="connsiteX12" fmla="*/ 165904 w 378106"/>
                    <a:gd name="connsiteY12" fmla="*/ 300942 h 578734"/>
                    <a:gd name="connsiteX13" fmla="*/ 108030 w 378106"/>
                    <a:gd name="connsiteY13" fmla="*/ 366532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196544 w 378106"/>
                    <a:gd name="connsiteY11" fmla="*/ 271383 h 578734"/>
                    <a:gd name="connsiteX12" fmla="*/ 165904 w 378106"/>
                    <a:gd name="connsiteY12" fmla="*/ 300942 h 578734"/>
                    <a:gd name="connsiteX13" fmla="*/ 108030 w 378106"/>
                    <a:gd name="connsiteY13" fmla="*/ 366532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196544 w 378106"/>
                    <a:gd name="connsiteY11" fmla="*/ 271383 h 578734"/>
                    <a:gd name="connsiteX12" fmla="*/ 165904 w 378106"/>
                    <a:gd name="connsiteY12" fmla="*/ 300942 h 578734"/>
                    <a:gd name="connsiteX13" fmla="*/ 116576 w 378106"/>
                    <a:gd name="connsiteY13" fmla="*/ 370805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196544 w 378106"/>
                    <a:gd name="connsiteY11" fmla="*/ 271383 h 578734"/>
                    <a:gd name="connsiteX12" fmla="*/ 182996 w 378106"/>
                    <a:gd name="connsiteY12" fmla="*/ 305215 h 578734"/>
                    <a:gd name="connsiteX13" fmla="*/ 116576 w 378106"/>
                    <a:gd name="connsiteY13" fmla="*/ 370805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30727 w 378106"/>
                    <a:gd name="connsiteY11" fmla="*/ 269246 h 578734"/>
                    <a:gd name="connsiteX12" fmla="*/ 182996 w 378106"/>
                    <a:gd name="connsiteY12" fmla="*/ 305215 h 578734"/>
                    <a:gd name="connsiteX13" fmla="*/ 116576 w 378106"/>
                    <a:gd name="connsiteY13" fmla="*/ 370805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26291 w 378106"/>
                    <a:gd name="connsiteY11" fmla="*/ 269246 h 578734"/>
                    <a:gd name="connsiteX12" fmla="*/ 182996 w 378106"/>
                    <a:gd name="connsiteY12" fmla="*/ 305215 h 578734"/>
                    <a:gd name="connsiteX13" fmla="*/ 116576 w 378106"/>
                    <a:gd name="connsiteY13" fmla="*/ 370805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26291 w 378106"/>
                    <a:gd name="connsiteY11" fmla="*/ 269246 h 578734"/>
                    <a:gd name="connsiteX12" fmla="*/ 182996 w 378106"/>
                    <a:gd name="connsiteY12" fmla="*/ 305215 h 578734"/>
                    <a:gd name="connsiteX13" fmla="*/ 109921 w 378106"/>
                    <a:gd name="connsiteY13" fmla="*/ 368586 h 578734"/>
                    <a:gd name="connsiteX14" fmla="*/ 108030 w 378106"/>
                    <a:gd name="connsiteY14" fmla="*/ 574876 h 578734"/>
                    <a:gd name="connsiteX15" fmla="*/ 19291 w 378106"/>
                    <a:gd name="connsiteY15" fmla="*/ 578734 h 578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8106" h="578734">
                      <a:moveTo>
                        <a:pt x="19291" y="578734"/>
                      </a:moveTo>
                      <a:lnTo>
                        <a:pt x="0" y="7717"/>
                      </a:lnTo>
                      <a:lnTo>
                        <a:pt x="270076" y="0"/>
                      </a:lnTo>
                      <a:lnTo>
                        <a:pt x="378106" y="154329"/>
                      </a:lnTo>
                      <a:lnTo>
                        <a:pt x="308658" y="339524"/>
                      </a:lnTo>
                      <a:lnTo>
                        <a:pt x="111889" y="370390"/>
                      </a:lnTo>
                      <a:lnTo>
                        <a:pt x="223777" y="266218"/>
                      </a:lnTo>
                      <a:lnTo>
                        <a:pt x="262359" y="173620"/>
                      </a:lnTo>
                      <a:lnTo>
                        <a:pt x="219919" y="88739"/>
                      </a:lnTo>
                      <a:lnTo>
                        <a:pt x="123463" y="108030"/>
                      </a:lnTo>
                      <a:cubicBezTo>
                        <a:pt x="124749" y="160759"/>
                        <a:pt x="126036" y="213489"/>
                        <a:pt x="127322" y="266218"/>
                      </a:cubicBezTo>
                      <a:lnTo>
                        <a:pt x="226291" y="269246"/>
                      </a:lnTo>
                      <a:lnTo>
                        <a:pt x="182996" y="305215"/>
                      </a:lnTo>
                      <a:lnTo>
                        <a:pt x="109921" y="368586"/>
                      </a:lnTo>
                      <a:cubicBezTo>
                        <a:pt x="109291" y="437349"/>
                        <a:pt x="108660" y="506113"/>
                        <a:pt x="108030" y="574876"/>
                      </a:cubicBezTo>
                      <a:lnTo>
                        <a:pt x="19291" y="57873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sp>
          <p:nvSpPr>
            <p:cNvPr id="70" name="Freihandform 60"/>
            <p:cNvSpPr/>
            <p:nvPr/>
          </p:nvSpPr>
          <p:spPr>
            <a:xfrm>
              <a:off x="271523" y="281392"/>
              <a:ext cx="435206" cy="430990"/>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601462"/>
                <a:gd name="connsiteX1" fmla="*/ 38190 w 973666"/>
                <a:gd name="connsiteY1" fmla="*/ 939080 h 1601462"/>
                <a:gd name="connsiteX2" fmla="*/ 943583 w 973666"/>
                <a:gd name="connsiteY2" fmla="*/ 1601462 h 1601462"/>
                <a:gd name="connsiteX3" fmla="*/ 973666 w 973666"/>
                <a:gd name="connsiteY3" fmla="*/ 1397000 h 1601462"/>
                <a:gd name="connsiteX4" fmla="*/ 235444 w 973666"/>
                <a:gd name="connsiteY4" fmla="*/ 874229 h 1601462"/>
                <a:gd name="connsiteX5" fmla="*/ 194733 w 973666"/>
                <a:gd name="connsiteY5" fmla="*/ 279400 h 1601462"/>
                <a:gd name="connsiteX6" fmla="*/ 889000 w 973666"/>
                <a:gd name="connsiteY6" fmla="*/ 160867 h 1601462"/>
                <a:gd name="connsiteX7" fmla="*/ 948266 w 973666"/>
                <a:gd name="connsiteY7" fmla="*/ 0 h 1601462"/>
                <a:gd name="connsiteX8" fmla="*/ 0 w 973666"/>
                <a:gd name="connsiteY8" fmla="*/ 101600 h 1601462"/>
                <a:gd name="connsiteX0" fmla="*/ 0 w 973666"/>
                <a:gd name="connsiteY0" fmla="*/ 101600 h 1397000"/>
                <a:gd name="connsiteX1" fmla="*/ 38190 w 973666"/>
                <a:gd name="connsiteY1" fmla="*/ 939080 h 1397000"/>
                <a:gd name="connsiteX2" fmla="*/ 973666 w 973666"/>
                <a:gd name="connsiteY2" fmla="*/ 1397000 h 1397000"/>
                <a:gd name="connsiteX3" fmla="*/ 235444 w 973666"/>
                <a:gd name="connsiteY3" fmla="*/ 874229 h 1397000"/>
                <a:gd name="connsiteX4" fmla="*/ 194733 w 973666"/>
                <a:gd name="connsiteY4" fmla="*/ 279400 h 1397000"/>
                <a:gd name="connsiteX5" fmla="*/ 889000 w 973666"/>
                <a:gd name="connsiteY5" fmla="*/ 160867 h 1397000"/>
                <a:gd name="connsiteX6" fmla="*/ 948266 w 973666"/>
                <a:gd name="connsiteY6" fmla="*/ 0 h 1397000"/>
                <a:gd name="connsiteX7" fmla="*/ 0 w 973666"/>
                <a:gd name="connsiteY7" fmla="*/ 101600 h 1397000"/>
                <a:gd name="connsiteX0" fmla="*/ 0 w 948266"/>
                <a:gd name="connsiteY0" fmla="*/ 101600 h 939080"/>
                <a:gd name="connsiteX1" fmla="*/ 38190 w 948266"/>
                <a:gd name="connsiteY1" fmla="*/ 939080 h 939080"/>
                <a:gd name="connsiteX2" fmla="*/ 235444 w 948266"/>
                <a:gd name="connsiteY2" fmla="*/ 874229 h 939080"/>
                <a:gd name="connsiteX3" fmla="*/ 194733 w 948266"/>
                <a:gd name="connsiteY3" fmla="*/ 279400 h 939080"/>
                <a:gd name="connsiteX4" fmla="*/ 889000 w 948266"/>
                <a:gd name="connsiteY4" fmla="*/ 160867 h 939080"/>
                <a:gd name="connsiteX5" fmla="*/ 948266 w 948266"/>
                <a:gd name="connsiteY5" fmla="*/ 0 h 939080"/>
                <a:gd name="connsiteX6" fmla="*/ 0 w 948266"/>
                <a:gd name="connsiteY6" fmla="*/ 101600 h 93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8266" h="939080">
                  <a:moveTo>
                    <a:pt x="0" y="101600"/>
                  </a:moveTo>
                  <a:lnTo>
                    <a:pt x="38190" y="939080"/>
                  </a:lnTo>
                  <a:lnTo>
                    <a:pt x="235444" y="874229"/>
                  </a:lnTo>
                  <a:lnTo>
                    <a:pt x="194733" y="279400"/>
                  </a:lnTo>
                  <a:lnTo>
                    <a:pt x="889000" y="160867"/>
                  </a:lnTo>
                  <a:lnTo>
                    <a:pt x="948266" y="0"/>
                  </a:lnTo>
                  <a:lnTo>
                    <a:pt x="0" y="1016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sp>
          <p:nvSpPr>
            <p:cNvPr id="72" name="Freihandform 61"/>
            <p:cNvSpPr/>
            <p:nvPr/>
          </p:nvSpPr>
          <p:spPr>
            <a:xfrm rot="11202798">
              <a:off x="1182985" y="1131900"/>
              <a:ext cx="366876" cy="386004"/>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48266"/>
                <a:gd name="connsiteY0" fmla="*/ 101600 h 1591734"/>
                <a:gd name="connsiteX1" fmla="*/ 135466 w 948266"/>
                <a:gd name="connsiteY1" fmla="*/ 1532467 h 1591734"/>
                <a:gd name="connsiteX2" fmla="*/ 914400 w 948266"/>
                <a:gd name="connsiteY2" fmla="*/ 1591734 h 1591734"/>
                <a:gd name="connsiteX3" fmla="*/ 918266 w 948266"/>
                <a:gd name="connsiteY3" fmla="*/ 1360896 h 1591734"/>
                <a:gd name="connsiteX4" fmla="*/ 313266 w 948266"/>
                <a:gd name="connsiteY4" fmla="*/ 1380067 h 1591734"/>
                <a:gd name="connsiteX5" fmla="*/ 194733 w 948266"/>
                <a:gd name="connsiteY5" fmla="*/ 279400 h 1591734"/>
                <a:gd name="connsiteX6" fmla="*/ 889000 w 948266"/>
                <a:gd name="connsiteY6" fmla="*/ 160867 h 1591734"/>
                <a:gd name="connsiteX7" fmla="*/ 948266 w 948266"/>
                <a:gd name="connsiteY7" fmla="*/ 0 h 1591734"/>
                <a:gd name="connsiteX8" fmla="*/ 0 w 948266"/>
                <a:gd name="connsiteY8" fmla="*/ 101600 h 1591734"/>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889000 w 1052905"/>
                <a:gd name="connsiteY6" fmla="*/ 160867 h 1609532"/>
                <a:gd name="connsiteX7" fmla="*/ 948266 w 1052905"/>
                <a:gd name="connsiteY7" fmla="*/ 0 h 1609532"/>
                <a:gd name="connsiteX8" fmla="*/ 0 w 1052905"/>
                <a:gd name="connsiteY8" fmla="*/ 101600 h 1609532"/>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764850 w 1052905"/>
                <a:gd name="connsiteY6" fmla="*/ 192532 h 1609532"/>
                <a:gd name="connsiteX7" fmla="*/ 948266 w 1052905"/>
                <a:gd name="connsiteY7" fmla="*/ 0 h 1609532"/>
                <a:gd name="connsiteX8" fmla="*/ 0 w 1052905"/>
                <a:gd name="connsiteY8" fmla="*/ 101600 h 1609532"/>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94733 w 1052905"/>
                <a:gd name="connsiteY5" fmla="*/ 313026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0945 w 1052905"/>
                <a:gd name="connsiteY1" fmla="*/ 841060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30172"/>
                <a:gd name="connsiteY0" fmla="*/ 135226 h 1616449"/>
                <a:gd name="connsiteX1" fmla="*/ 10945 w 1030172"/>
                <a:gd name="connsiteY1" fmla="*/ 841060 h 1616449"/>
                <a:gd name="connsiteX2" fmla="*/ 1030162 w 1030172"/>
                <a:gd name="connsiteY2" fmla="*/ 1616449 h 1616449"/>
                <a:gd name="connsiteX3" fmla="*/ 918266 w 1030172"/>
                <a:gd name="connsiteY3" fmla="*/ 1394522 h 1616449"/>
                <a:gd name="connsiteX4" fmla="*/ 195593 w 1030172"/>
                <a:gd name="connsiteY4" fmla="*/ 830060 h 1616449"/>
                <a:gd name="connsiteX5" fmla="*/ 144281 w 1030172"/>
                <a:gd name="connsiteY5" fmla="*/ 318964 h 1616449"/>
                <a:gd name="connsiteX6" fmla="*/ 764850 w 1030172"/>
                <a:gd name="connsiteY6" fmla="*/ 226158 h 1616449"/>
                <a:gd name="connsiteX7" fmla="*/ 799381 w 1030172"/>
                <a:gd name="connsiteY7" fmla="*/ 0 h 1616449"/>
                <a:gd name="connsiteX8" fmla="*/ 0 w 1030172"/>
                <a:gd name="connsiteY8" fmla="*/ 135226 h 1616449"/>
                <a:gd name="connsiteX0" fmla="*/ 0 w 918266"/>
                <a:gd name="connsiteY0" fmla="*/ 135226 h 1394522"/>
                <a:gd name="connsiteX1" fmla="*/ 10945 w 918266"/>
                <a:gd name="connsiteY1" fmla="*/ 841060 h 1394522"/>
                <a:gd name="connsiteX2" fmla="*/ 918266 w 918266"/>
                <a:gd name="connsiteY2" fmla="*/ 1394522 h 1394522"/>
                <a:gd name="connsiteX3" fmla="*/ 195593 w 918266"/>
                <a:gd name="connsiteY3" fmla="*/ 830060 h 1394522"/>
                <a:gd name="connsiteX4" fmla="*/ 144281 w 918266"/>
                <a:gd name="connsiteY4" fmla="*/ 318964 h 1394522"/>
                <a:gd name="connsiteX5" fmla="*/ 764850 w 918266"/>
                <a:gd name="connsiteY5" fmla="*/ 226158 h 1394522"/>
                <a:gd name="connsiteX6" fmla="*/ 799381 w 918266"/>
                <a:gd name="connsiteY6" fmla="*/ 0 h 1394522"/>
                <a:gd name="connsiteX7" fmla="*/ 0 w 918266"/>
                <a:gd name="connsiteY7" fmla="*/ 135226 h 1394522"/>
                <a:gd name="connsiteX0" fmla="*/ 0 w 799381"/>
                <a:gd name="connsiteY0" fmla="*/ 135226 h 841060"/>
                <a:gd name="connsiteX1" fmla="*/ 10945 w 799381"/>
                <a:gd name="connsiteY1" fmla="*/ 841060 h 841060"/>
                <a:gd name="connsiteX2" fmla="*/ 195593 w 799381"/>
                <a:gd name="connsiteY2" fmla="*/ 830060 h 841060"/>
                <a:gd name="connsiteX3" fmla="*/ 144281 w 799381"/>
                <a:gd name="connsiteY3" fmla="*/ 318964 h 841060"/>
                <a:gd name="connsiteX4" fmla="*/ 764850 w 799381"/>
                <a:gd name="connsiteY4" fmla="*/ 226158 h 841060"/>
                <a:gd name="connsiteX5" fmla="*/ 799381 w 799381"/>
                <a:gd name="connsiteY5" fmla="*/ 0 h 841060"/>
                <a:gd name="connsiteX6" fmla="*/ 0 w 799381"/>
                <a:gd name="connsiteY6" fmla="*/ 135226 h 84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9381" h="841060">
                  <a:moveTo>
                    <a:pt x="0" y="135226"/>
                  </a:moveTo>
                  <a:lnTo>
                    <a:pt x="10945" y="841060"/>
                  </a:lnTo>
                  <a:lnTo>
                    <a:pt x="195593" y="830060"/>
                  </a:lnTo>
                  <a:lnTo>
                    <a:pt x="144281" y="318964"/>
                  </a:lnTo>
                  <a:lnTo>
                    <a:pt x="764850" y="226158"/>
                  </a:lnTo>
                  <a:lnTo>
                    <a:pt x="799381" y="0"/>
                  </a:lnTo>
                  <a:lnTo>
                    <a:pt x="0" y="13522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sp>
          <p:nvSpPr>
            <p:cNvPr id="81" name="Freihandform: Form 80"/>
            <p:cNvSpPr/>
            <p:nvPr/>
          </p:nvSpPr>
          <p:spPr>
            <a:xfrm>
              <a:off x="1388523" y="646742"/>
              <a:ext cx="217068" cy="458960"/>
            </a:xfrm>
            <a:custGeom>
              <a:avLst/>
              <a:gdLst>
                <a:gd name="connsiteX0" fmla="*/ 0 w 1005840"/>
                <a:gd name="connsiteY0" fmla="*/ 388620 h 2526030"/>
                <a:gd name="connsiteX1" fmla="*/ 102870 w 1005840"/>
                <a:gd name="connsiteY1" fmla="*/ 651510 h 2526030"/>
                <a:gd name="connsiteX2" fmla="*/ 537210 w 1005840"/>
                <a:gd name="connsiteY2" fmla="*/ 331470 h 2526030"/>
                <a:gd name="connsiteX3" fmla="*/ 422910 w 1005840"/>
                <a:gd name="connsiteY3" fmla="*/ 2366010 h 2526030"/>
                <a:gd name="connsiteX4" fmla="*/ 377190 w 1005840"/>
                <a:gd name="connsiteY4" fmla="*/ 2526030 h 2526030"/>
                <a:gd name="connsiteX5" fmla="*/ 1005840 w 1005840"/>
                <a:gd name="connsiteY5" fmla="*/ 2446020 h 2526030"/>
                <a:gd name="connsiteX6" fmla="*/ 822960 w 1005840"/>
                <a:gd name="connsiteY6" fmla="*/ 2377440 h 2526030"/>
                <a:gd name="connsiteX7" fmla="*/ 857250 w 1005840"/>
                <a:gd name="connsiteY7" fmla="*/ 45720 h 2526030"/>
                <a:gd name="connsiteX8" fmla="*/ 582930 w 1005840"/>
                <a:gd name="connsiteY8" fmla="*/ 0 h 2526030"/>
                <a:gd name="connsiteX9" fmla="*/ 0 w 1005840"/>
                <a:gd name="connsiteY9" fmla="*/ 388620 h 2526030"/>
                <a:gd name="connsiteX0" fmla="*/ 0 w 1005840"/>
                <a:gd name="connsiteY0" fmla="*/ 388620 h 2526030"/>
                <a:gd name="connsiteX1" fmla="*/ 102870 w 1005840"/>
                <a:gd name="connsiteY1" fmla="*/ 651510 h 2526030"/>
                <a:gd name="connsiteX2" fmla="*/ 537210 w 1005840"/>
                <a:gd name="connsiteY2" fmla="*/ 331470 h 2526030"/>
                <a:gd name="connsiteX3" fmla="*/ 422910 w 1005840"/>
                <a:gd name="connsiteY3" fmla="*/ 2366010 h 2526030"/>
                <a:gd name="connsiteX4" fmla="*/ 377190 w 1005840"/>
                <a:gd name="connsiteY4" fmla="*/ 2526030 h 2526030"/>
                <a:gd name="connsiteX5" fmla="*/ 1005840 w 1005840"/>
                <a:gd name="connsiteY5" fmla="*/ 2446020 h 2526030"/>
                <a:gd name="connsiteX6" fmla="*/ 822960 w 1005840"/>
                <a:gd name="connsiteY6" fmla="*/ 2077282 h 2526030"/>
                <a:gd name="connsiteX7" fmla="*/ 857250 w 1005840"/>
                <a:gd name="connsiteY7" fmla="*/ 45720 h 2526030"/>
                <a:gd name="connsiteX8" fmla="*/ 582930 w 1005840"/>
                <a:gd name="connsiteY8" fmla="*/ 0 h 2526030"/>
                <a:gd name="connsiteX9" fmla="*/ 0 w 1005840"/>
                <a:gd name="connsiteY9" fmla="*/ 388620 h 2526030"/>
                <a:gd name="connsiteX0" fmla="*/ 0 w 857250"/>
                <a:gd name="connsiteY0" fmla="*/ 388620 h 2626114"/>
                <a:gd name="connsiteX1" fmla="*/ 102870 w 857250"/>
                <a:gd name="connsiteY1" fmla="*/ 651510 h 2626114"/>
                <a:gd name="connsiteX2" fmla="*/ 537210 w 857250"/>
                <a:gd name="connsiteY2" fmla="*/ 331470 h 2626114"/>
                <a:gd name="connsiteX3" fmla="*/ 422910 w 857250"/>
                <a:gd name="connsiteY3" fmla="*/ 2366010 h 2626114"/>
                <a:gd name="connsiteX4" fmla="*/ 377190 w 857250"/>
                <a:gd name="connsiteY4" fmla="*/ 2526030 h 2626114"/>
                <a:gd name="connsiteX5" fmla="*/ 695088 w 857250"/>
                <a:gd name="connsiteY5" fmla="*/ 2626114 h 2626114"/>
                <a:gd name="connsiteX6" fmla="*/ 822960 w 857250"/>
                <a:gd name="connsiteY6" fmla="*/ 2077282 h 2626114"/>
                <a:gd name="connsiteX7" fmla="*/ 857250 w 857250"/>
                <a:gd name="connsiteY7" fmla="*/ 45720 h 2626114"/>
                <a:gd name="connsiteX8" fmla="*/ 582930 w 857250"/>
                <a:gd name="connsiteY8" fmla="*/ 0 h 2626114"/>
                <a:gd name="connsiteX9" fmla="*/ 0 w 857250"/>
                <a:gd name="connsiteY9" fmla="*/ 388620 h 2626114"/>
                <a:gd name="connsiteX0" fmla="*/ 0 w 857250"/>
                <a:gd name="connsiteY0" fmla="*/ 388620 h 2626114"/>
                <a:gd name="connsiteX1" fmla="*/ 102870 w 857250"/>
                <a:gd name="connsiteY1" fmla="*/ 651510 h 2626114"/>
                <a:gd name="connsiteX2" fmla="*/ 537210 w 857250"/>
                <a:gd name="connsiteY2" fmla="*/ 331470 h 2626114"/>
                <a:gd name="connsiteX3" fmla="*/ 422910 w 857250"/>
                <a:gd name="connsiteY3" fmla="*/ 2366010 h 2626114"/>
                <a:gd name="connsiteX4" fmla="*/ 377190 w 857250"/>
                <a:gd name="connsiteY4" fmla="*/ 2526030 h 2626114"/>
                <a:gd name="connsiteX5" fmla="*/ 695088 w 857250"/>
                <a:gd name="connsiteY5" fmla="*/ 2626114 h 2626114"/>
                <a:gd name="connsiteX6" fmla="*/ 681306 w 857250"/>
                <a:gd name="connsiteY6" fmla="*/ 2159375 h 2626114"/>
                <a:gd name="connsiteX7" fmla="*/ 857250 w 857250"/>
                <a:gd name="connsiteY7" fmla="*/ 45720 h 2626114"/>
                <a:gd name="connsiteX8" fmla="*/ 582930 w 857250"/>
                <a:gd name="connsiteY8" fmla="*/ 0 h 2626114"/>
                <a:gd name="connsiteX9" fmla="*/ 0 w 857250"/>
                <a:gd name="connsiteY9" fmla="*/ 388620 h 2626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7250" h="2626114">
                  <a:moveTo>
                    <a:pt x="0" y="388620"/>
                  </a:moveTo>
                  <a:lnTo>
                    <a:pt x="102870" y="651510"/>
                  </a:lnTo>
                  <a:lnTo>
                    <a:pt x="537210" y="331470"/>
                  </a:lnTo>
                  <a:lnTo>
                    <a:pt x="422910" y="2366010"/>
                  </a:lnTo>
                  <a:cubicBezTo>
                    <a:pt x="407670" y="2419350"/>
                    <a:pt x="331827" y="2482679"/>
                    <a:pt x="377190" y="2526030"/>
                  </a:cubicBezTo>
                  <a:cubicBezTo>
                    <a:pt x="422553" y="2569381"/>
                    <a:pt x="589122" y="2592753"/>
                    <a:pt x="695088" y="2626114"/>
                  </a:cubicBezTo>
                  <a:lnTo>
                    <a:pt x="681306" y="2159375"/>
                  </a:lnTo>
                  <a:lnTo>
                    <a:pt x="857250" y="45720"/>
                  </a:lnTo>
                  <a:lnTo>
                    <a:pt x="582930" y="0"/>
                  </a:lnTo>
                  <a:lnTo>
                    <a:pt x="0" y="38862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87" name="Textfeld 86"/>
          <p:cNvSpPr txBox="1"/>
          <p:nvPr/>
        </p:nvSpPr>
        <p:spPr>
          <a:xfrm>
            <a:off x="3557867" y="3080867"/>
            <a:ext cx="1726498" cy="369332"/>
          </a:xfrm>
          <a:prstGeom prst="rect">
            <a:avLst/>
          </a:prstGeom>
          <a:noFill/>
        </p:spPr>
        <p:txBody>
          <a:bodyPr wrap="none" rtlCol="0">
            <a:spAutoFit/>
          </a:bodyPr>
          <a:lstStyle/>
          <a:p>
            <a:r>
              <a:rPr lang="de-DE" dirty="0"/>
              <a:t>…und die Folgen</a:t>
            </a:r>
          </a:p>
        </p:txBody>
      </p:sp>
      <p:sp>
        <p:nvSpPr>
          <p:cNvPr id="92" name="Rechteck 91"/>
          <p:cNvSpPr/>
          <p:nvPr/>
        </p:nvSpPr>
        <p:spPr>
          <a:xfrm>
            <a:off x="0" y="2792623"/>
            <a:ext cx="9144000" cy="637404"/>
          </a:xfrm>
          <a:prstGeom prst="rect">
            <a:avLst/>
          </a:prstGeom>
          <a:gradFill flip="none" rotWithShape="1">
            <a:gsLst>
              <a:gs pos="29000">
                <a:schemeClr val="accent1"/>
              </a:gs>
              <a:gs pos="33000">
                <a:srgbClr val="FFFF00">
                  <a:alpha val="21000"/>
                </a:srgbClr>
              </a:gs>
              <a:gs pos="58000">
                <a:srgbClr val="FFFF00">
                  <a:alpha val="14000"/>
                </a:srgbClr>
              </a:gs>
              <a:gs pos="76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2" name="Textfeld 41"/>
          <p:cNvSpPr txBox="1"/>
          <p:nvPr/>
        </p:nvSpPr>
        <p:spPr>
          <a:xfrm>
            <a:off x="3476931" y="2431517"/>
            <a:ext cx="1162498" cy="369332"/>
          </a:xfrm>
          <a:prstGeom prst="rect">
            <a:avLst/>
          </a:prstGeom>
          <a:noFill/>
        </p:spPr>
        <p:txBody>
          <a:bodyPr wrap="none" rtlCol="0">
            <a:spAutoFit/>
          </a:bodyPr>
          <a:lstStyle/>
          <a:p>
            <a:r>
              <a:rPr lang="de-DE" dirty="0"/>
              <a:t>Lesephase</a:t>
            </a:r>
          </a:p>
        </p:txBody>
      </p:sp>
    </p:spTree>
    <p:extLst>
      <p:ext uri="{BB962C8B-B14F-4D97-AF65-F5344CB8AC3E}">
        <p14:creationId xmlns:p14="http://schemas.microsoft.com/office/powerpoint/2010/main" val="34880848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1002337" y="2424017"/>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8x</a:t>
            </a:r>
          </a:p>
        </p:txBody>
      </p:sp>
      <p:sp>
        <p:nvSpPr>
          <p:cNvPr id="5" name="Rechteck 4"/>
          <p:cNvSpPr/>
          <p:nvPr/>
        </p:nvSpPr>
        <p:spPr>
          <a:xfrm>
            <a:off x="1002337" y="3239026"/>
            <a:ext cx="2190016" cy="27100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grpSp>
        <p:nvGrpSpPr>
          <p:cNvPr id="29" name="Gruppieren 28"/>
          <p:cNvGrpSpPr/>
          <p:nvPr/>
        </p:nvGrpSpPr>
        <p:grpSpPr>
          <a:xfrm>
            <a:off x="9840162" y="708975"/>
            <a:ext cx="2848204" cy="2400018"/>
            <a:chOff x="6302708" y="490115"/>
            <a:chExt cx="2226056" cy="1875769"/>
          </a:xfrm>
        </p:grpSpPr>
        <p:sp>
          <p:nvSpPr>
            <p:cNvPr id="30" name="Richtungspfeil 11"/>
            <p:cNvSpPr/>
            <p:nvPr/>
          </p:nvSpPr>
          <p:spPr>
            <a:xfrm rot="16777811">
              <a:off x="5735598" y="1057225"/>
              <a:ext cx="1572381" cy="438162"/>
            </a:xfrm>
            <a:prstGeom prst="homePlate">
              <a:avLst>
                <a:gd name="adj" fmla="val 6463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31" name="Richtungspfeil 12"/>
            <p:cNvSpPr/>
            <p:nvPr/>
          </p:nvSpPr>
          <p:spPr>
            <a:xfrm rot="16777811">
              <a:off x="6328162" y="1157769"/>
              <a:ext cx="1572380" cy="438162"/>
            </a:xfrm>
            <a:prstGeom prst="homePlate">
              <a:avLst>
                <a:gd name="adj" fmla="val 64634"/>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dirty="0"/>
            </a:p>
          </p:txBody>
        </p:sp>
        <p:sp>
          <p:nvSpPr>
            <p:cNvPr id="32" name="Richtungspfeil 13"/>
            <p:cNvSpPr/>
            <p:nvPr/>
          </p:nvSpPr>
          <p:spPr>
            <a:xfrm rot="16777811">
              <a:off x="6928011" y="1262622"/>
              <a:ext cx="1572381" cy="438162"/>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33" name="Richtungspfeil 43"/>
            <p:cNvSpPr/>
            <p:nvPr/>
          </p:nvSpPr>
          <p:spPr>
            <a:xfrm rot="16777811">
              <a:off x="7525006" y="1362126"/>
              <a:ext cx="1569353" cy="438163"/>
            </a:xfrm>
            <a:prstGeom prst="homePlate">
              <a:avLst>
                <a:gd name="adj" fmla="val 64634"/>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34" name="Textfeld 33"/>
            <p:cNvSpPr txBox="1"/>
            <p:nvPr/>
          </p:nvSpPr>
          <p:spPr>
            <a:xfrm rot="16777811">
              <a:off x="6623151" y="1353925"/>
              <a:ext cx="954622" cy="288657"/>
            </a:xfrm>
            <a:prstGeom prst="rect">
              <a:avLst/>
            </a:prstGeom>
            <a:noFill/>
            <a:ln>
              <a:noFill/>
            </a:ln>
          </p:spPr>
          <p:txBody>
            <a:bodyPr wrap="none" rtlCol="0">
              <a:spAutoFit/>
            </a:bodyPr>
            <a:lstStyle/>
            <a:p>
              <a:r>
                <a:rPr lang="de-DE" b="1" dirty="0">
                  <a:solidFill>
                    <a:schemeClr val="bg1"/>
                  </a:solidFill>
                </a:rPr>
                <a:t>Entwickeln</a:t>
              </a:r>
            </a:p>
          </p:txBody>
        </p:sp>
        <p:sp>
          <p:nvSpPr>
            <p:cNvPr id="35" name="Textfeld 34"/>
            <p:cNvSpPr txBox="1"/>
            <p:nvPr/>
          </p:nvSpPr>
          <p:spPr>
            <a:xfrm rot="16777811">
              <a:off x="6094431" y="1252172"/>
              <a:ext cx="812699" cy="288657"/>
            </a:xfrm>
            <a:prstGeom prst="rect">
              <a:avLst/>
            </a:prstGeom>
            <a:noFill/>
            <a:ln>
              <a:noFill/>
            </a:ln>
          </p:spPr>
          <p:txBody>
            <a:bodyPr wrap="none" rtlCol="0">
              <a:spAutoFit/>
            </a:bodyPr>
            <a:lstStyle/>
            <a:p>
              <a:r>
                <a:rPr lang="de-DE" b="1" dirty="0">
                  <a:solidFill>
                    <a:schemeClr val="bg1"/>
                  </a:solidFill>
                </a:rPr>
                <a:t>Forschen</a:t>
              </a:r>
            </a:p>
          </p:txBody>
        </p:sp>
        <p:sp>
          <p:nvSpPr>
            <p:cNvPr id="36" name="Textfeld 35"/>
            <p:cNvSpPr txBox="1"/>
            <p:nvPr/>
          </p:nvSpPr>
          <p:spPr>
            <a:xfrm rot="16777811">
              <a:off x="7152944" y="1455914"/>
              <a:ext cx="1097146" cy="288657"/>
            </a:xfrm>
            <a:prstGeom prst="rect">
              <a:avLst/>
            </a:prstGeom>
            <a:noFill/>
            <a:ln>
              <a:noFill/>
            </a:ln>
          </p:spPr>
          <p:txBody>
            <a:bodyPr wrap="none" rtlCol="0">
              <a:spAutoFit/>
            </a:bodyPr>
            <a:lstStyle/>
            <a:p>
              <a:r>
                <a:rPr lang="de-DE" b="1" dirty="0">
                  <a:solidFill>
                    <a:schemeClr val="bg1"/>
                  </a:solidFill>
                </a:rPr>
                <a:t>Organisation</a:t>
              </a:r>
            </a:p>
          </p:txBody>
        </p:sp>
        <p:sp>
          <p:nvSpPr>
            <p:cNvPr id="37" name="Textfeld 36"/>
            <p:cNvSpPr txBox="1"/>
            <p:nvPr/>
          </p:nvSpPr>
          <p:spPr>
            <a:xfrm rot="16777811">
              <a:off x="7795692" y="1544420"/>
              <a:ext cx="998872" cy="288657"/>
            </a:xfrm>
            <a:prstGeom prst="rect">
              <a:avLst/>
            </a:prstGeom>
            <a:noFill/>
            <a:ln>
              <a:noFill/>
            </a:ln>
          </p:spPr>
          <p:txBody>
            <a:bodyPr wrap="none" rtlCol="0">
              <a:spAutoFit/>
            </a:bodyPr>
            <a:lstStyle/>
            <a:p>
              <a:r>
                <a:rPr lang="de-DE" b="1" dirty="0">
                  <a:solidFill>
                    <a:schemeClr val="bg1"/>
                  </a:solidFill>
                </a:rPr>
                <a:t>Mündigkeit</a:t>
              </a:r>
            </a:p>
          </p:txBody>
        </p:sp>
      </p:grpSp>
      <p:grpSp>
        <p:nvGrpSpPr>
          <p:cNvPr id="38" name="Gruppieren 37"/>
          <p:cNvGrpSpPr/>
          <p:nvPr/>
        </p:nvGrpSpPr>
        <p:grpSpPr>
          <a:xfrm>
            <a:off x="-2886890" y="2478086"/>
            <a:ext cx="2283024" cy="2078113"/>
            <a:chOff x="1441569" y="951329"/>
            <a:chExt cx="5853235" cy="5327883"/>
          </a:xfrm>
        </p:grpSpPr>
        <p:grpSp>
          <p:nvGrpSpPr>
            <p:cNvPr id="39" name="Gruppieren 38"/>
            <p:cNvGrpSpPr/>
            <p:nvPr/>
          </p:nvGrpSpPr>
          <p:grpSpPr>
            <a:xfrm>
              <a:off x="1441569" y="5088279"/>
              <a:ext cx="990631" cy="1190933"/>
              <a:chOff x="1441569" y="5088279"/>
              <a:chExt cx="990631" cy="1190933"/>
            </a:xfrm>
          </p:grpSpPr>
          <p:sp>
            <p:nvSpPr>
              <p:cNvPr id="50" name="Freeform 4"/>
              <p:cNvSpPr>
                <a:spLocks/>
              </p:cNvSpPr>
              <p:nvPr/>
            </p:nvSpPr>
            <p:spPr bwMode="auto">
              <a:xfrm>
                <a:off x="1441569" y="5088279"/>
                <a:ext cx="970013" cy="1190933"/>
              </a:xfrm>
              <a:custGeom>
                <a:avLst/>
                <a:gdLst>
                  <a:gd name="T0" fmla="*/ 0 w 1185797"/>
                  <a:gd name="T1" fmla="*/ 1182414 h 1418897"/>
                  <a:gd name="T2" fmla="*/ 299544 w 1185797"/>
                  <a:gd name="T3" fmla="*/ 189186 h 1418897"/>
                  <a:gd name="T4" fmla="*/ 914400 w 1185797"/>
                  <a:gd name="T5" fmla="*/ 0 h 1418897"/>
                  <a:gd name="T6" fmla="*/ 1185797 w 1185797"/>
                  <a:gd name="T7" fmla="*/ 406813 h 1418897"/>
                  <a:gd name="T8" fmla="*/ 1008993 w 1185797"/>
                  <a:gd name="T9" fmla="*/ 1418897 h 1418897"/>
                  <a:gd name="T10" fmla="*/ 0 w 1185797"/>
                  <a:gd name="T11" fmla="*/ 1182414 h 1418897"/>
                  <a:gd name="connsiteX0" fmla="*/ 0 w 1357180"/>
                  <a:gd name="connsiteY0" fmla="*/ 1153407 h 1418897"/>
                  <a:gd name="connsiteX1" fmla="*/ 470927 w 1357180"/>
                  <a:gd name="connsiteY1" fmla="*/ 189186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153407 h 1418897"/>
                  <a:gd name="connsiteX1" fmla="*/ 564408 w 1357180"/>
                  <a:gd name="connsiteY1" fmla="*/ 73154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269438 h 1534928"/>
                  <a:gd name="connsiteX1" fmla="*/ 564408 w 1357180"/>
                  <a:gd name="connsiteY1" fmla="*/ 189185 h 1534928"/>
                  <a:gd name="connsiteX2" fmla="*/ 1210426 w 1357180"/>
                  <a:gd name="connsiteY2" fmla="*/ 0 h 1534928"/>
                  <a:gd name="connsiteX3" fmla="*/ 1357180 w 1357180"/>
                  <a:gd name="connsiteY3" fmla="*/ 522844 h 1534928"/>
                  <a:gd name="connsiteX4" fmla="*/ 1180376 w 1357180"/>
                  <a:gd name="connsiteY4" fmla="*/ 1534928 h 1534928"/>
                  <a:gd name="connsiteX5" fmla="*/ 0 w 1357180"/>
                  <a:gd name="connsiteY5" fmla="*/ 1269438 h 1534928"/>
                  <a:gd name="connsiteX0" fmla="*/ 0 w 1388340"/>
                  <a:gd name="connsiteY0" fmla="*/ 1269438 h 1534928"/>
                  <a:gd name="connsiteX1" fmla="*/ 564408 w 1388340"/>
                  <a:gd name="connsiteY1" fmla="*/ 189185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269438 h 1534928"/>
                  <a:gd name="connsiteX1" fmla="*/ 564408 w 1388340"/>
                  <a:gd name="connsiteY1" fmla="*/ 137341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321282 h 1586772"/>
                  <a:gd name="connsiteX1" fmla="*/ 564408 w 1388340"/>
                  <a:gd name="connsiteY1" fmla="*/ 189185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44875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25342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8340" h="1586772">
                    <a:moveTo>
                      <a:pt x="0" y="1321282"/>
                    </a:moveTo>
                    <a:lnTo>
                      <a:pt x="525342" y="189186"/>
                    </a:lnTo>
                    <a:lnTo>
                      <a:pt x="1210426" y="0"/>
                    </a:lnTo>
                    <a:lnTo>
                      <a:pt x="1388340" y="458657"/>
                    </a:lnTo>
                    <a:lnTo>
                      <a:pt x="1180376" y="1586772"/>
                    </a:lnTo>
                    <a:lnTo>
                      <a:pt x="0" y="1321282"/>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51" name="Text Box 6"/>
              <p:cNvSpPr txBox="1">
                <a:spLocks noChangeArrowheads="1"/>
              </p:cNvSpPr>
              <p:nvPr/>
            </p:nvSpPr>
            <p:spPr bwMode="auto">
              <a:xfrm rot="17282728">
                <a:off x="1613265" y="5336329"/>
                <a:ext cx="771943" cy="8659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Aus-blick</a:t>
                </a:r>
                <a:endParaRPr kumimoji="0" lang="de-DE" altLang="de-DE" sz="800" i="0" u="none" strike="noStrike" cap="none" normalizeH="0" baseline="0" dirty="0">
                  <a:ln>
                    <a:noFill/>
                  </a:ln>
                  <a:solidFill>
                    <a:schemeClr val="tx1"/>
                  </a:solidFill>
                  <a:effectLst/>
                  <a:latin typeface="Arial" pitchFamily="34" charset="0"/>
                  <a:cs typeface="Arial" pitchFamily="34" charset="0"/>
                </a:endParaRPr>
              </a:p>
            </p:txBody>
          </p:sp>
        </p:grpSp>
        <p:grpSp>
          <p:nvGrpSpPr>
            <p:cNvPr id="40" name="Gruppieren 39"/>
            <p:cNvGrpSpPr/>
            <p:nvPr/>
          </p:nvGrpSpPr>
          <p:grpSpPr>
            <a:xfrm>
              <a:off x="1814661" y="4310015"/>
              <a:ext cx="5114346" cy="1069918"/>
              <a:chOff x="1814661" y="4310015"/>
              <a:chExt cx="5114346" cy="1069918"/>
            </a:xfrm>
          </p:grpSpPr>
          <p:sp>
            <p:nvSpPr>
              <p:cNvPr id="48" name="Freeform 5"/>
              <p:cNvSpPr>
                <a:spLocks/>
              </p:cNvSpPr>
              <p:nvPr/>
            </p:nvSpPr>
            <p:spPr bwMode="auto">
              <a:xfrm>
                <a:off x="1814661" y="4310015"/>
                <a:ext cx="5114346" cy="1069918"/>
              </a:xfrm>
              <a:custGeom>
                <a:avLst/>
                <a:gdLst>
                  <a:gd name="T0" fmla="*/ 0 w 7570979"/>
                  <a:gd name="T1" fmla="*/ 1734207 h 2301765"/>
                  <a:gd name="T2" fmla="*/ 725214 w 7570979"/>
                  <a:gd name="T3" fmla="*/ 1497724 h 2301765"/>
                  <a:gd name="T4" fmla="*/ 882869 w 7570979"/>
                  <a:gd name="T5" fmla="*/ 1970689 h 2301765"/>
                  <a:gd name="T6" fmla="*/ 6385035 w 7570979"/>
                  <a:gd name="T7" fmla="*/ 1891862 h 2301765"/>
                  <a:gd name="T8" fmla="*/ 6653049 w 7570979"/>
                  <a:gd name="T9" fmla="*/ 2301765 h 2301765"/>
                  <a:gd name="T10" fmla="*/ 7236373 w 7570979"/>
                  <a:gd name="T11" fmla="*/ 2081048 h 2301765"/>
                  <a:gd name="T12" fmla="*/ 0 w 7570979"/>
                  <a:gd name="T13" fmla="*/ 1734207 h 2301765"/>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653049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65480 w 7605494"/>
                  <a:gd name="connsiteY3" fmla="*/ 1345967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81061 w 7605494"/>
                  <a:gd name="connsiteY3" fmla="*/ 1476501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886405"/>
                  <a:gd name="connsiteX1" fmla="*/ 725214 w 7605494"/>
                  <a:gd name="connsiteY1" fmla="*/ 937325 h 1886405"/>
                  <a:gd name="connsiteX2" fmla="*/ 882869 w 7605494"/>
                  <a:gd name="connsiteY2" fmla="*/ 1410290 h 1886405"/>
                  <a:gd name="connsiteX3" fmla="*/ 6681061 w 7605494"/>
                  <a:gd name="connsiteY3" fmla="*/ 1476501 h 1886405"/>
                  <a:gd name="connsiteX4" fmla="*/ 6902335 w 7605494"/>
                  <a:gd name="connsiteY4" fmla="*/ 1886405 h 1886405"/>
                  <a:gd name="connsiteX5" fmla="*/ 7594719 w 7605494"/>
                  <a:gd name="connsiteY5" fmla="*/ 1520648 h 1886405"/>
                  <a:gd name="connsiteX6" fmla="*/ 0 w 7605494"/>
                  <a:gd name="connsiteY6" fmla="*/ 1173808 h 1886405"/>
                  <a:gd name="connsiteX0" fmla="*/ 0 w 7527702"/>
                  <a:gd name="connsiteY0" fmla="*/ 1083314 h 1795911"/>
                  <a:gd name="connsiteX1" fmla="*/ 725214 w 7527702"/>
                  <a:gd name="connsiteY1" fmla="*/ 846831 h 1795911"/>
                  <a:gd name="connsiteX2" fmla="*/ 882869 w 7527702"/>
                  <a:gd name="connsiteY2" fmla="*/ 1319796 h 1795911"/>
                  <a:gd name="connsiteX3" fmla="*/ 6681061 w 7527702"/>
                  <a:gd name="connsiteY3" fmla="*/ 1386007 h 1795911"/>
                  <a:gd name="connsiteX4" fmla="*/ 6902335 w 7527702"/>
                  <a:gd name="connsiteY4" fmla="*/ 1795911 h 1795911"/>
                  <a:gd name="connsiteX5" fmla="*/ 7516819 w 7527702"/>
                  <a:gd name="connsiteY5" fmla="*/ 1647712 h 1795911"/>
                  <a:gd name="connsiteX6" fmla="*/ 0 w 7527702"/>
                  <a:gd name="connsiteY6" fmla="*/ 1083314 h 1795911"/>
                  <a:gd name="connsiteX0" fmla="*/ 0 w 7527703"/>
                  <a:gd name="connsiteY0" fmla="*/ 1083314 h 1795911"/>
                  <a:gd name="connsiteX1" fmla="*/ 725214 w 7527703"/>
                  <a:gd name="connsiteY1" fmla="*/ 846831 h 1795911"/>
                  <a:gd name="connsiteX2" fmla="*/ 882869 w 7527703"/>
                  <a:gd name="connsiteY2" fmla="*/ 1319796 h 1795911"/>
                  <a:gd name="connsiteX3" fmla="*/ 6681062 w 7527703"/>
                  <a:gd name="connsiteY3" fmla="*/ 1386007 h 1795911"/>
                  <a:gd name="connsiteX4" fmla="*/ 6902335 w 7527703"/>
                  <a:gd name="connsiteY4" fmla="*/ 1795911 h 1795911"/>
                  <a:gd name="connsiteX5" fmla="*/ 7516819 w 7527703"/>
                  <a:gd name="connsiteY5" fmla="*/ 1647712 h 1795911"/>
                  <a:gd name="connsiteX6" fmla="*/ 0 w 7527703"/>
                  <a:gd name="connsiteY6" fmla="*/ 1083314 h 1795911"/>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228619"/>
                  <a:gd name="connsiteY0" fmla="*/ 1538428 h 2251025"/>
                  <a:gd name="connsiteX1" fmla="*/ 725214 w 7228619"/>
                  <a:gd name="connsiteY1" fmla="*/ 1301945 h 2251025"/>
                  <a:gd name="connsiteX2" fmla="*/ 882869 w 7228619"/>
                  <a:gd name="connsiteY2" fmla="*/ 1774910 h 2251025"/>
                  <a:gd name="connsiteX3" fmla="*/ 6681062 w 7228619"/>
                  <a:gd name="connsiteY3" fmla="*/ 1841121 h 2251025"/>
                  <a:gd name="connsiteX4" fmla="*/ 6902335 w 7228619"/>
                  <a:gd name="connsiteY4" fmla="*/ 2251025 h 2251025"/>
                  <a:gd name="connsiteX5" fmla="*/ 7217296 w 7228619"/>
                  <a:gd name="connsiteY5" fmla="*/ 1173319 h 2251025"/>
                  <a:gd name="connsiteX6" fmla="*/ 0 w 7228619"/>
                  <a:gd name="connsiteY6" fmla="*/ 1538428 h 2251025"/>
                  <a:gd name="connsiteX0" fmla="*/ 0 w 7217296"/>
                  <a:gd name="connsiteY0" fmla="*/ 1090175 h 1802772"/>
                  <a:gd name="connsiteX1" fmla="*/ 725214 w 7217296"/>
                  <a:gd name="connsiteY1" fmla="*/ 853692 h 1802772"/>
                  <a:gd name="connsiteX2" fmla="*/ 882869 w 7217296"/>
                  <a:gd name="connsiteY2" fmla="*/ 1326657 h 1802772"/>
                  <a:gd name="connsiteX3" fmla="*/ 6681062 w 7217296"/>
                  <a:gd name="connsiteY3" fmla="*/ 1392868 h 1802772"/>
                  <a:gd name="connsiteX4" fmla="*/ 6902335 w 7217296"/>
                  <a:gd name="connsiteY4" fmla="*/ 1802772 h 1802772"/>
                  <a:gd name="connsiteX5" fmla="*/ 7217296 w 7217296"/>
                  <a:gd name="connsiteY5" fmla="*/ 725066 h 1802772"/>
                  <a:gd name="connsiteX6" fmla="*/ 0 w 7217296"/>
                  <a:gd name="connsiteY6" fmla="*/ 1090175 h 1802772"/>
                  <a:gd name="connsiteX0" fmla="*/ 0 w 7223105"/>
                  <a:gd name="connsiteY0" fmla="*/ 1090175 h 1392868"/>
                  <a:gd name="connsiteX1" fmla="*/ 725214 w 7223105"/>
                  <a:gd name="connsiteY1" fmla="*/ 853692 h 1392868"/>
                  <a:gd name="connsiteX2" fmla="*/ 882869 w 7223105"/>
                  <a:gd name="connsiteY2" fmla="*/ 1326657 h 1392868"/>
                  <a:gd name="connsiteX3" fmla="*/ 6681062 w 7223105"/>
                  <a:gd name="connsiteY3" fmla="*/ 1392868 h 1392868"/>
                  <a:gd name="connsiteX4" fmla="*/ 7223105 w 7223105"/>
                  <a:gd name="connsiteY4" fmla="*/ 1241387 h 1392868"/>
                  <a:gd name="connsiteX5" fmla="*/ 7217296 w 7223105"/>
                  <a:gd name="connsiteY5" fmla="*/ 725066 h 1392868"/>
                  <a:gd name="connsiteX6" fmla="*/ 0 w 7223105"/>
                  <a:gd name="connsiteY6" fmla="*/ 1090175 h 1392868"/>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642572 w 7223105"/>
                  <a:gd name="connsiteY3" fmla="*/ 1213702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319970"/>
                  <a:gd name="connsiteY0" fmla="*/ 1058619 h 1295101"/>
                  <a:gd name="connsiteX1" fmla="*/ 725214 w 7319970"/>
                  <a:gd name="connsiteY1" fmla="*/ 822136 h 1295101"/>
                  <a:gd name="connsiteX2" fmla="*/ 882869 w 7319970"/>
                  <a:gd name="connsiteY2" fmla="*/ 1295101 h 1295101"/>
                  <a:gd name="connsiteX3" fmla="*/ 6642572 w 7319970"/>
                  <a:gd name="connsiteY3" fmla="*/ 1182146 h 1295101"/>
                  <a:gd name="connsiteX4" fmla="*/ 7223105 w 7319970"/>
                  <a:gd name="connsiteY4" fmla="*/ 1209831 h 1295101"/>
                  <a:gd name="connsiteX5" fmla="*/ 7319942 w 7319970"/>
                  <a:gd name="connsiteY5" fmla="*/ 765177 h 1295101"/>
                  <a:gd name="connsiteX6" fmla="*/ 0 w 7319970"/>
                  <a:gd name="connsiteY6" fmla="*/ 1058619 h 1295101"/>
                  <a:gd name="connsiteX0" fmla="*/ 0 w 7319941"/>
                  <a:gd name="connsiteY0" fmla="*/ 1058619 h 1295101"/>
                  <a:gd name="connsiteX1" fmla="*/ 725214 w 7319941"/>
                  <a:gd name="connsiteY1" fmla="*/ 822136 h 1295101"/>
                  <a:gd name="connsiteX2" fmla="*/ 882869 w 7319941"/>
                  <a:gd name="connsiteY2" fmla="*/ 1295101 h 1295101"/>
                  <a:gd name="connsiteX3" fmla="*/ 6642572 w 7319941"/>
                  <a:gd name="connsiteY3" fmla="*/ 1182146 h 1295101"/>
                  <a:gd name="connsiteX4" fmla="*/ 7223105 w 7319941"/>
                  <a:gd name="connsiteY4" fmla="*/ 1209831 h 1295101"/>
                  <a:gd name="connsiteX5" fmla="*/ 7319942 w 7319941"/>
                  <a:gd name="connsiteY5" fmla="*/ 765177 h 1295101"/>
                  <a:gd name="connsiteX6" fmla="*/ 0 w 7319941"/>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141958 h 1378440"/>
                  <a:gd name="connsiteX1" fmla="*/ 725214 w 7319942"/>
                  <a:gd name="connsiteY1" fmla="*/ 905475 h 1378440"/>
                  <a:gd name="connsiteX2" fmla="*/ 882869 w 7319942"/>
                  <a:gd name="connsiteY2" fmla="*/ 1378440 h 1378440"/>
                  <a:gd name="connsiteX3" fmla="*/ 6642572 w 7319942"/>
                  <a:gd name="connsiteY3" fmla="*/ 1265485 h 1378440"/>
                  <a:gd name="connsiteX4" fmla="*/ 7223105 w 7319942"/>
                  <a:gd name="connsiteY4" fmla="*/ 1293170 h 1378440"/>
                  <a:gd name="connsiteX5" fmla="*/ 7319942 w 7319942"/>
                  <a:gd name="connsiteY5" fmla="*/ 848516 h 1378440"/>
                  <a:gd name="connsiteX6" fmla="*/ 0 w 7319942"/>
                  <a:gd name="connsiteY6" fmla="*/ 1141958 h 1378440"/>
                  <a:gd name="connsiteX0" fmla="*/ 0 w 7319942"/>
                  <a:gd name="connsiteY0" fmla="*/ 1189052 h 1425534"/>
                  <a:gd name="connsiteX1" fmla="*/ 725214 w 7319942"/>
                  <a:gd name="connsiteY1" fmla="*/ 952569 h 1425534"/>
                  <a:gd name="connsiteX2" fmla="*/ 882869 w 7319942"/>
                  <a:gd name="connsiteY2" fmla="*/ 1425534 h 1425534"/>
                  <a:gd name="connsiteX3" fmla="*/ 6642572 w 7319942"/>
                  <a:gd name="connsiteY3" fmla="*/ 1312579 h 1425534"/>
                  <a:gd name="connsiteX4" fmla="*/ 7223105 w 7319942"/>
                  <a:gd name="connsiteY4" fmla="*/ 1340264 h 1425534"/>
                  <a:gd name="connsiteX5" fmla="*/ 7319942 w 7319942"/>
                  <a:gd name="connsiteY5" fmla="*/ 895610 h 1425534"/>
                  <a:gd name="connsiteX6" fmla="*/ 0 w 7319942"/>
                  <a:gd name="connsiteY6" fmla="*/ 1189052 h 142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9942" h="1425534">
                    <a:moveTo>
                      <a:pt x="0" y="1189052"/>
                    </a:moveTo>
                    <a:lnTo>
                      <a:pt x="725214" y="952569"/>
                    </a:lnTo>
                    <a:lnTo>
                      <a:pt x="882869" y="1425534"/>
                    </a:lnTo>
                    <a:cubicBezTo>
                      <a:pt x="1852550" y="355874"/>
                      <a:pt x="6123633" y="904930"/>
                      <a:pt x="6642572" y="1312579"/>
                    </a:cubicBezTo>
                    <a:lnTo>
                      <a:pt x="7223105" y="1340264"/>
                    </a:lnTo>
                    <a:lnTo>
                      <a:pt x="7319942" y="895610"/>
                    </a:lnTo>
                    <a:cubicBezTo>
                      <a:pt x="6475399" y="78334"/>
                      <a:pt x="755230" y="-748210"/>
                      <a:pt x="0" y="1189052"/>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49" name="Text Box 7"/>
              <p:cNvSpPr txBox="1">
                <a:spLocks noChangeArrowheads="1"/>
              </p:cNvSpPr>
              <p:nvPr/>
            </p:nvSpPr>
            <p:spPr bwMode="auto">
              <a:xfrm rot="21303001">
                <a:off x="2657531" y="4473840"/>
                <a:ext cx="1898485" cy="686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Qualifizierung</a:t>
                </a:r>
                <a:endParaRPr kumimoji="0" lang="de-DE" altLang="de-DE" sz="100" i="0" u="none" strike="noStrike" cap="none" normalizeH="0" baseline="0" dirty="0">
                  <a:ln>
                    <a:noFill/>
                  </a:ln>
                  <a:solidFill>
                    <a:schemeClr val="tx1"/>
                  </a:solidFill>
                  <a:effectLst/>
                  <a:latin typeface="Arial" pitchFamily="34" charset="0"/>
                  <a:cs typeface="Arial" pitchFamily="34" charset="0"/>
                </a:endParaRPr>
              </a:p>
            </p:txBody>
          </p:sp>
        </p:grpSp>
        <p:grpSp>
          <p:nvGrpSpPr>
            <p:cNvPr id="41" name="Gruppieren 40"/>
            <p:cNvGrpSpPr/>
            <p:nvPr/>
          </p:nvGrpSpPr>
          <p:grpSpPr>
            <a:xfrm>
              <a:off x="6275934" y="951329"/>
              <a:ext cx="1018870" cy="1532948"/>
              <a:chOff x="6275934" y="951329"/>
              <a:chExt cx="1018870" cy="1532948"/>
            </a:xfrm>
          </p:grpSpPr>
          <p:sp>
            <p:nvSpPr>
              <p:cNvPr id="46" name="Freeform 9"/>
              <p:cNvSpPr>
                <a:spLocks/>
              </p:cNvSpPr>
              <p:nvPr/>
            </p:nvSpPr>
            <p:spPr bwMode="auto">
              <a:xfrm rot="756605">
                <a:off x="6275934" y="951329"/>
                <a:ext cx="944192" cy="1532948"/>
              </a:xfrm>
              <a:custGeom>
                <a:avLst/>
                <a:gdLst>
                  <a:gd name="T0" fmla="*/ 31531 w 1166648"/>
                  <a:gd name="T1" fmla="*/ 1355835 h 1450428"/>
                  <a:gd name="T2" fmla="*/ 567558 w 1166648"/>
                  <a:gd name="T3" fmla="*/ 1056290 h 1450428"/>
                  <a:gd name="T4" fmla="*/ 1087821 w 1166648"/>
                  <a:gd name="T5" fmla="*/ 1450428 h 1450428"/>
                  <a:gd name="T6" fmla="*/ 1166648 w 1166648"/>
                  <a:gd name="T7" fmla="*/ 457200 h 1450428"/>
                  <a:gd name="T8" fmla="*/ 599090 w 1166648"/>
                  <a:gd name="T9" fmla="*/ 0 h 1450428"/>
                  <a:gd name="T10" fmla="*/ 0 w 1166648"/>
                  <a:gd name="T11" fmla="*/ 457200 h 1450428"/>
                  <a:gd name="T12" fmla="*/ 31531 w 1166648"/>
                  <a:gd name="T13" fmla="*/ 1355835 h 1450428"/>
                  <a:gd name="connsiteX0" fmla="*/ 31531 w 1386311"/>
                  <a:gd name="connsiteY0" fmla="*/ 1355835 h 1450428"/>
                  <a:gd name="connsiteX1" fmla="*/ 567558 w 1386311"/>
                  <a:gd name="connsiteY1" fmla="*/ 1056290 h 1450428"/>
                  <a:gd name="connsiteX2" fmla="*/ 1087821 w 1386311"/>
                  <a:gd name="connsiteY2" fmla="*/ 1450428 h 1450428"/>
                  <a:gd name="connsiteX3" fmla="*/ 1386312 w 1386311"/>
                  <a:gd name="connsiteY3" fmla="*/ 441178 h 1450428"/>
                  <a:gd name="connsiteX4" fmla="*/ 599090 w 1386311"/>
                  <a:gd name="connsiteY4" fmla="*/ 0 h 1450428"/>
                  <a:gd name="connsiteX5" fmla="*/ 0 w 1386311"/>
                  <a:gd name="connsiteY5" fmla="*/ 457200 h 1450428"/>
                  <a:gd name="connsiteX6" fmla="*/ 31531 w 1386311"/>
                  <a:gd name="connsiteY6" fmla="*/ 1355835 h 1450428"/>
                  <a:gd name="connsiteX0" fmla="*/ 31531 w 1386312"/>
                  <a:gd name="connsiteY0" fmla="*/ 1620488 h 1715081"/>
                  <a:gd name="connsiteX1" fmla="*/ 567558 w 1386312"/>
                  <a:gd name="connsiteY1" fmla="*/ 1320943 h 1715081"/>
                  <a:gd name="connsiteX2" fmla="*/ 1087821 w 1386312"/>
                  <a:gd name="connsiteY2" fmla="*/ 1715081 h 1715081"/>
                  <a:gd name="connsiteX3" fmla="*/ 1386312 w 1386312"/>
                  <a:gd name="connsiteY3" fmla="*/ 705831 h 1715081"/>
                  <a:gd name="connsiteX4" fmla="*/ 870764 w 1386312"/>
                  <a:gd name="connsiteY4" fmla="*/ 1 h 1715081"/>
                  <a:gd name="connsiteX5" fmla="*/ 0 w 1386312"/>
                  <a:gd name="connsiteY5" fmla="*/ 721853 h 1715081"/>
                  <a:gd name="connsiteX6" fmla="*/ 31531 w 1386312"/>
                  <a:gd name="connsiteY6" fmla="*/ 1620488 h 1715081"/>
                  <a:gd name="connsiteX0" fmla="*/ 0 w 1354781"/>
                  <a:gd name="connsiteY0" fmla="*/ 1620487 h 1715080"/>
                  <a:gd name="connsiteX1" fmla="*/ 536027 w 1354781"/>
                  <a:gd name="connsiteY1" fmla="*/ 1320942 h 1715080"/>
                  <a:gd name="connsiteX2" fmla="*/ 1056290 w 1354781"/>
                  <a:gd name="connsiteY2" fmla="*/ 1715080 h 1715080"/>
                  <a:gd name="connsiteX3" fmla="*/ 1354781 w 1354781"/>
                  <a:gd name="connsiteY3" fmla="*/ 705830 h 1715080"/>
                  <a:gd name="connsiteX4" fmla="*/ 839233 w 1354781"/>
                  <a:gd name="connsiteY4" fmla="*/ 0 h 1715080"/>
                  <a:gd name="connsiteX5" fmla="*/ 118712 w 1354781"/>
                  <a:gd name="connsiteY5" fmla="*/ 616252 h 1715080"/>
                  <a:gd name="connsiteX6" fmla="*/ 0 w 1354781"/>
                  <a:gd name="connsiteY6" fmla="*/ 1620487 h 1715080"/>
                  <a:gd name="connsiteX0" fmla="*/ 0 w 1290561"/>
                  <a:gd name="connsiteY0" fmla="*/ 1621976 h 1715080"/>
                  <a:gd name="connsiteX1" fmla="*/ 471807 w 1290561"/>
                  <a:gd name="connsiteY1" fmla="*/ 1320942 h 1715080"/>
                  <a:gd name="connsiteX2" fmla="*/ 992070 w 1290561"/>
                  <a:gd name="connsiteY2" fmla="*/ 1715080 h 1715080"/>
                  <a:gd name="connsiteX3" fmla="*/ 1290561 w 1290561"/>
                  <a:gd name="connsiteY3" fmla="*/ 705830 h 1715080"/>
                  <a:gd name="connsiteX4" fmla="*/ 775013 w 1290561"/>
                  <a:gd name="connsiteY4" fmla="*/ 0 h 1715080"/>
                  <a:gd name="connsiteX5" fmla="*/ 54492 w 1290561"/>
                  <a:gd name="connsiteY5" fmla="*/ 616252 h 1715080"/>
                  <a:gd name="connsiteX6" fmla="*/ 0 w 1290561"/>
                  <a:gd name="connsiteY6" fmla="*/ 1621976 h 1715080"/>
                  <a:gd name="connsiteX0" fmla="*/ 0 w 1305767"/>
                  <a:gd name="connsiteY0" fmla="*/ 1624647 h 1715080"/>
                  <a:gd name="connsiteX1" fmla="*/ 487013 w 1305767"/>
                  <a:gd name="connsiteY1" fmla="*/ 1320942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15080"/>
                  <a:gd name="connsiteX1" fmla="*/ 473609 w 1305767"/>
                  <a:gd name="connsiteY1" fmla="*/ 1385988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23096"/>
                  <a:gd name="connsiteX1" fmla="*/ 473609 w 1305767"/>
                  <a:gd name="connsiteY1" fmla="*/ 1385988 h 1723096"/>
                  <a:gd name="connsiteX2" fmla="*/ 961663 w 1305767"/>
                  <a:gd name="connsiteY2" fmla="*/ 1723095 h 1723096"/>
                  <a:gd name="connsiteX3" fmla="*/ 1305767 w 1305767"/>
                  <a:gd name="connsiteY3" fmla="*/ 705830 h 1723096"/>
                  <a:gd name="connsiteX4" fmla="*/ 790219 w 1305767"/>
                  <a:gd name="connsiteY4" fmla="*/ 0 h 1723096"/>
                  <a:gd name="connsiteX5" fmla="*/ 69698 w 1305767"/>
                  <a:gd name="connsiteY5" fmla="*/ 616252 h 1723096"/>
                  <a:gd name="connsiteX6" fmla="*/ 0 w 1305767"/>
                  <a:gd name="connsiteY6" fmla="*/ 1624647 h 1723096"/>
                  <a:gd name="connsiteX0" fmla="*/ 0 w 1351380"/>
                  <a:gd name="connsiteY0" fmla="*/ 1632661 h 1723095"/>
                  <a:gd name="connsiteX1" fmla="*/ 519222 w 1351380"/>
                  <a:gd name="connsiteY1" fmla="*/ 1385988 h 1723095"/>
                  <a:gd name="connsiteX2" fmla="*/ 1007276 w 1351380"/>
                  <a:gd name="connsiteY2" fmla="*/ 1723095 h 1723095"/>
                  <a:gd name="connsiteX3" fmla="*/ 1351380 w 1351380"/>
                  <a:gd name="connsiteY3" fmla="*/ 705830 h 1723095"/>
                  <a:gd name="connsiteX4" fmla="*/ 835832 w 1351380"/>
                  <a:gd name="connsiteY4" fmla="*/ 0 h 1723095"/>
                  <a:gd name="connsiteX5" fmla="*/ 115311 w 1351380"/>
                  <a:gd name="connsiteY5" fmla="*/ 616252 h 1723095"/>
                  <a:gd name="connsiteX6" fmla="*/ 0 w 1351380"/>
                  <a:gd name="connsiteY6" fmla="*/ 1632661 h 172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380" h="1723095">
                    <a:moveTo>
                      <a:pt x="0" y="1632661"/>
                    </a:moveTo>
                    <a:lnTo>
                      <a:pt x="519222" y="1385988"/>
                    </a:lnTo>
                    <a:lnTo>
                      <a:pt x="1007276" y="1723095"/>
                    </a:lnTo>
                    <a:lnTo>
                      <a:pt x="1351380" y="705830"/>
                    </a:lnTo>
                    <a:lnTo>
                      <a:pt x="835832" y="0"/>
                    </a:lnTo>
                    <a:lnTo>
                      <a:pt x="115311" y="616252"/>
                    </a:lnTo>
                    <a:lnTo>
                      <a:pt x="0" y="1632661"/>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47" name="Text Box 10"/>
              <p:cNvSpPr txBox="1">
                <a:spLocks noChangeArrowheads="1"/>
              </p:cNvSpPr>
              <p:nvPr/>
            </p:nvSpPr>
            <p:spPr bwMode="auto">
              <a:xfrm rot="17744282">
                <a:off x="6423985" y="1471296"/>
                <a:ext cx="983494" cy="7581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 Refl.</a:t>
                </a:r>
                <a:endParaRPr kumimoji="0" lang="de-DE" altLang="de-DE" sz="100" i="0" u="none" strike="noStrike" cap="none" normalizeH="0" baseline="0" dirty="0">
                  <a:ln>
                    <a:noFill/>
                  </a:ln>
                  <a:solidFill>
                    <a:schemeClr val="tx1"/>
                  </a:solidFill>
                  <a:effectLst/>
                  <a:latin typeface="Arial" pitchFamily="34" charset="0"/>
                  <a:cs typeface="Arial" pitchFamily="34" charset="0"/>
                </a:endParaRPr>
              </a:p>
            </p:txBody>
          </p:sp>
        </p:grpSp>
        <p:grpSp>
          <p:nvGrpSpPr>
            <p:cNvPr id="42" name="Gruppieren 41"/>
            <p:cNvGrpSpPr/>
            <p:nvPr/>
          </p:nvGrpSpPr>
          <p:grpSpPr>
            <a:xfrm>
              <a:off x="4713546" y="2210718"/>
              <a:ext cx="2495837" cy="3698328"/>
              <a:chOff x="4713546" y="2210718"/>
              <a:chExt cx="2495837" cy="3698328"/>
            </a:xfrm>
          </p:grpSpPr>
          <p:sp>
            <p:nvSpPr>
              <p:cNvPr id="44" name="Freeform 3"/>
              <p:cNvSpPr>
                <a:spLocks/>
              </p:cNvSpPr>
              <p:nvPr/>
            </p:nvSpPr>
            <p:spPr bwMode="auto">
              <a:xfrm>
                <a:off x="4713546" y="2210718"/>
                <a:ext cx="2495837" cy="3698328"/>
              </a:xfrm>
              <a:custGeom>
                <a:avLst/>
                <a:gdLst>
                  <a:gd name="T0" fmla="*/ 2688687 w 3507552"/>
                  <a:gd name="T1" fmla="*/ 4323516 h 6038193"/>
                  <a:gd name="T2" fmla="*/ 2907051 w 3507552"/>
                  <a:gd name="T3" fmla="*/ 4773892 h 6038193"/>
                  <a:gd name="T4" fmla="*/ 3507552 w 3507552"/>
                  <a:gd name="T5" fmla="*/ 4678358 h 6038193"/>
                  <a:gd name="T6" fmla="*/ 212795 w 3507552"/>
                  <a:gd name="T7" fmla="*/ 4146331 h 6038193"/>
                  <a:gd name="T8" fmla="*/ 2230781 w 3507552"/>
                  <a:gd name="T9" fmla="*/ 141889 h 6038193"/>
                  <a:gd name="T10" fmla="*/ 2766808 w 3507552"/>
                  <a:gd name="T11" fmla="*/ 0 h 6038193"/>
                  <a:gd name="T12" fmla="*/ 3176712 w 3507552"/>
                  <a:gd name="T13" fmla="*/ 457200 h 6038193"/>
                  <a:gd name="T14" fmla="*/ 1079898 w 3507552"/>
                  <a:gd name="T15" fmla="*/ 3767958 h 6038193"/>
                  <a:gd name="T16" fmla="*/ 2688687 w 3507552"/>
                  <a:gd name="T17" fmla="*/ 4323516 h 6038193"/>
                  <a:gd name="connsiteX0" fmla="*/ 2544580 w 3312122"/>
                  <a:gd name="connsiteY0" fmla="*/ 4192128 h 5312932"/>
                  <a:gd name="connsiteX1" fmla="*/ 2711621 w 3312122"/>
                  <a:gd name="connsiteY1" fmla="*/ 4773892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4580 w 3312122"/>
                  <a:gd name="connsiteY0" fmla="*/ 4192128 h 5312932"/>
                  <a:gd name="connsiteX1" fmla="*/ 3096545 w 3312122"/>
                  <a:gd name="connsiteY1" fmla="*/ 4236395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1531 w 3180764"/>
                  <a:gd name="connsiteY0" fmla="*/ 4192128 h 4642871"/>
                  <a:gd name="connsiteX1" fmla="*/ 3093496 w 3180764"/>
                  <a:gd name="connsiteY1" fmla="*/ 4236395 h 4642871"/>
                  <a:gd name="connsiteX2" fmla="*/ 3180764 w 3180764"/>
                  <a:gd name="connsiteY2" fmla="*/ 3675029 h 4642871"/>
                  <a:gd name="connsiteX3" fmla="*/ 14316 w 3180764"/>
                  <a:gd name="connsiteY3" fmla="*/ 4146331 h 4642871"/>
                  <a:gd name="connsiteX4" fmla="*/ 2032302 w 3180764"/>
                  <a:gd name="connsiteY4" fmla="*/ 141889 h 4642871"/>
                  <a:gd name="connsiteX5" fmla="*/ 2568329 w 3180764"/>
                  <a:gd name="connsiteY5" fmla="*/ 0 h 4642871"/>
                  <a:gd name="connsiteX6" fmla="*/ 2978233 w 3180764"/>
                  <a:gd name="connsiteY6" fmla="*/ 457200 h 4642871"/>
                  <a:gd name="connsiteX7" fmla="*/ 881419 w 3180764"/>
                  <a:gd name="connsiteY7" fmla="*/ 3767958 h 4642871"/>
                  <a:gd name="connsiteX8" fmla="*/ 2541531 w 3180764"/>
                  <a:gd name="connsiteY8" fmla="*/ 4192128 h 4642871"/>
                  <a:gd name="connsiteX0" fmla="*/ 2541531 w 3299560"/>
                  <a:gd name="connsiteY0" fmla="*/ 4192128 h 4905639"/>
                  <a:gd name="connsiteX1" fmla="*/ 3093496 w 3299560"/>
                  <a:gd name="connsiteY1" fmla="*/ 4236395 h 4905639"/>
                  <a:gd name="connsiteX2" fmla="*/ 3180764 w 3299560"/>
                  <a:gd name="connsiteY2" fmla="*/ 3675029 h 4905639"/>
                  <a:gd name="connsiteX3" fmla="*/ 14316 w 3299560"/>
                  <a:gd name="connsiteY3" fmla="*/ 4146331 h 4905639"/>
                  <a:gd name="connsiteX4" fmla="*/ 2032302 w 3299560"/>
                  <a:gd name="connsiteY4" fmla="*/ 141889 h 4905639"/>
                  <a:gd name="connsiteX5" fmla="*/ 2568329 w 3299560"/>
                  <a:gd name="connsiteY5" fmla="*/ 0 h 4905639"/>
                  <a:gd name="connsiteX6" fmla="*/ 2978233 w 3299560"/>
                  <a:gd name="connsiteY6" fmla="*/ 457200 h 4905639"/>
                  <a:gd name="connsiteX7" fmla="*/ 881419 w 3299560"/>
                  <a:gd name="connsiteY7" fmla="*/ 3767958 h 4905639"/>
                  <a:gd name="connsiteX8" fmla="*/ 2541531 w 3299560"/>
                  <a:gd name="connsiteY8" fmla="*/ 4192128 h 4905639"/>
                  <a:gd name="connsiteX0" fmla="*/ 2532707 w 3288757"/>
                  <a:gd name="connsiteY0" fmla="*/ 4192128 h 5014456"/>
                  <a:gd name="connsiteX1" fmla="*/ 3084672 w 3288757"/>
                  <a:gd name="connsiteY1" fmla="*/ 4236395 h 5014456"/>
                  <a:gd name="connsiteX2" fmla="*/ 3171940 w 3288757"/>
                  <a:gd name="connsiteY2" fmla="*/ 3675029 h 5014456"/>
                  <a:gd name="connsiteX3" fmla="*/ 5492 w 3288757"/>
                  <a:gd name="connsiteY3" fmla="*/ 4146331 h 5014456"/>
                  <a:gd name="connsiteX4" fmla="*/ 2023478 w 3288757"/>
                  <a:gd name="connsiteY4" fmla="*/ 141889 h 5014456"/>
                  <a:gd name="connsiteX5" fmla="*/ 2559505 w 3288757"/>
                  <a:gd name="connsiteY5" fmla="*/ 0 h 5014456"/>
                  <a:gd name="connsiteX6" fmla="*/ 2969409 w 3288757"/>
                  <a:gd name="connsiteY6" fmla="*/ 457200 h 5014456"/>
                  <a:gd name="connsiteX7" fmla="*/ 872595 w 3288757"/>
                  <a:gd name="connsiteY7" fmla="*/ 3767958 h 5014456"/>
                  <a:gd name="connsiteX8" fmla="*/ 2532707 w 3288757"/>
                  <a:gd name="connsiteY8" fmla="*/ 4192128 h 5014456"/>
                  <a:gd name="connsiteX0" fmla="*/ 2532707 w 3288756"/>
                  <a:gd name="connsiteY0" fmla="*/ 4192128 h 5014455"/>
                  <a:gd name="connsiteX1" fmla="*/ 3084672 w 3288756"/>
                  <a:gd name="connsiteY1" fmla="*/ 4236395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10333 w 3288756"/>
                  <a:gd name="connsiteY1" fmla="*/ 4200563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68240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68240 h 5014455"/>
                  <a:gd name="connsiteX0" fmla="*/ 2540951 w 3273905"/>
                  <a:gd name="connsiteY0" fmla="*/ 4168240 h 4905638"/>
                  <a:gd name="connsiteX1" fmla="*/ 3144238 w 3273905"/>
                  <a:gd name="connsiteY1" fmla="*/ 4176674 h 4905638"/>
                  <a:gd name="connsiteX2" fmla="*/ 3154523 w 3273905"/>
                  <a:gd name="connsiteY2" fmla="*/ 3675029 h 4905638"/>
                  <a:gd name="connsiteX3" fmla="*/ 13736 w 3273905"/>
                  <a:gd name="connsiteY3" fmla="*/ 4146331 h 4905638"/>
                  <a:gd name="connsiteX4" fmla="*/ 2031722 w 3273905"/>
                  <a:gd name="connsiteY4" fmla="*/ 141889 h 4905638"/>
                  <a:gd name="connsiteX5" fmla="*/ 2567749 w 3273905"/>
                  <a:gd name="connsiteY5" fmla="*/ 0 h 4905638"/>
                  <a:gd name="connsiteX6" fmla="*/ 2977653 w 3273905"/>
                  <a:gd name="connsiteY6" fmla="*/ 457200 h 4905638"/>
                  <a:gd name="connsiteX7" fmla="*/ 880839 w 3273905"/>
                  <a:gd name="connsiteY7" fmla="*/ 3767958 h 4905638"/>
                  <a:gd name="connsiteX8" fmla="*/ 2540951 w 3273905"/>
                  <a:gd name="connsiteY8" fmla="*/ 4168240 h 4905638"/>
                  <a:gd name="connsiteX0" fmla="*/ 2540951 w 3528987"/>
                  <a:gd name="connsiteY0" fmla="*/ 4168240 h 4740330"/>
                  <a:gd name="connsiteX1" fmla="*/ 3144238 w 3528987"/>
                  <a:gd name="connsiteY1" fmla="*/ 4176674 h 4740330"/>
                  <a:gd name="connsiteX2" fmla="*/ 3154523 w 3528987"/>
                  <a:gd name="connsiteY2" fmla="*/ 3675029 h 4740330"/>
                  <a:gd name="connsiteX3" fmla="*/ 13736 w 3528987"/>
                  <a:gd name="connsiteY3" fmla="*/ 4146331 h 4740330"/>
                  <a:gd name="connsiteX4" fmla="*/ 2031722 w 3528987"/>
                  <a:gd name="connsiteY4" fmla="*/ 141889 h 4740330"/>
                  <a:gd name="connsiteX5" fmla="*/ 2567749 w 3528987"/>
                  <a:gd name="connsiteY5" fmla="*/ 0 h 4740330"/>
                  <a:gd name="connsiteX6" fmla="*/ 2977653 w 3528987"/>
                  <a:gd name="connsiteY6" fmla="*/ 457200 h 4740330"/>
                  <a:gd name="connsiteX7" fmla="*/ 880839 w 3528987"/>
                  <a:gd name="connsiteY7" fmla="*/ 3767958 h 4740330"/>
                  <a:gd name="connsiteX8" fmla="*/ 2540951 w 3528987"/>
                  <a:gd name="connsiteY8" fmla="*/ 4168240 h 4740330"/>
                  <a:gd name="connsiteX0" fmla="*/ 2540951 w 3528986"/>
                  <a:gd name="connsiteY0" fmla="*/ 4168240 h 4740330"/>
                  <a:gd name="connsiteX1" fmla="*/ 3144238 w 3528986"/>
                  <a:gd name="connsiteY1" fmla="*/ 4176674 h 4740330"/>
                  <a:gd name="connsiteX2" fmla="*/ 3154523 w 3528986"/>
                  <a:gd name="connsiteY2" fmla="*/ 3675029 h 4740330"/>
                  <a:gd name="connsiteX3" fmla="*/ 13736 w 3528986"/>
                  <a:gd name="connsiteY3" fmla="*/ 4146331 h 4740330"/>
                  <a:gd name="connsiteX4" fmla="*/ 2031722 w 3528986"/>
                  <a:gd name="connsiteY4" fmla="*/ 141889 h 4740330"/>
                  <a:gd name="connsiteX5" fmla="*/ 2567749 w 3528986"/>
                  <a:gd name="connsiteY5" fmla="*/ 0 h 4740330"/>
                  <a:gd name="connsiteX6" fmla="*/ 2977653 w 3528986"/>
                  <a:gd name="connsiteY6" fmla="*/ 457200 h 4740330"/>
                  <a:gd name="connsiteX7" fmla="*/ 880839 w 3528986"/>
                  <a:gd name="connsiteY7" fmla="*/ 3767958 h 4740330"/>
                  <a:gd name="connsiteX8" fmla="*/ 2540951 w 3528986"/>
                  <a:gd name="connsiteY8" fmla="*/ 4168240 h 4740330"/>
                  <a:gd name="connsiteX0" fmla="*/ 2529461 w 3510646"/>
                  <a:gd name="connsiteY0" fmla="*/ 4168240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1 w 3510646"/>
                  <a:gd name="connsiteY8" fmla="*/ 4168240 h 4943563"/>
                  <a:gd name="connsiteX0" fmla="*/ 2529462 w 3510646"/>
                  <a:gd name="connsiteY0" fmla="*/ 4156296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2 w 3510646"/>
                  <a:gd name="connsiteY8" fmla="*/ 4156296 h 4943563"/>
                  <a:gd name="connsiteX0" fmla="*/ 2542421 w 3591180"/>
                  <a:gd name="connsiteY0" fmla="*/ 4156296 h 4782347"/>
                  <a:gd name="connsiteX1" fmla="*/ 3145707 w 3591180"/>
                  <a:gd name="connsiteY1" fmla="*/ 4176674 h 4782347"/>
                  <a:gd name="connsiteX2" fmla="*/ 3220147 w 3591180"/>
                  <a:gd name="connsiteY2" fmla="*/ 3746695 h 4782347"/>
                  <a:gd name="connsiteX3" fmla="*/ 15205 w 3591180"/>
                  <a:gd name="connsiteY3" fmla="*/ 4146331 h 4782347"/>
                  <a:gd name="connsiteX4" fmla="*/ 2033191 w 3591180"/>
                  <a:gd name="connsiteY4" fmla="*/ 141889 h 4782347"/>
                  <a:gd name="connsiteX5" fmla="*/ 2569218 w 3591180"/>
                  <a:gd name="connsiteY5" fmla="*/ 0 h 4782347"/>
                  <a:gd name="connsiteX6" fmla="*/ 2979122 w 3591180"/>
                  <a:gd name="connsiteY6" fmla="*/ 457200 h 4782347"/>
                  <a:gd name="connsiteX7" fmla="*/ 882308 w 3591180"/>
                  <a:gd name="connsiteY7" fmla="*/ 3767958 h 4782347"/>
                  <a:gd name="connsiteX8" fmla="*/ 2542421 w 3591180"/>
                  <a:gd name="connsiteY8" fmla="*/ 4156296 h 4782347"/>
                  <a:gd name="connsiteX0" fmla="*/ 2542421 w 3591181"/>
                  <a:gd name="connsiteY0" fmla="*/ 4156296 h 4782346"/>
                  <a:gd name="connsiteX1" fmla="*/ 3132877 w 3591181"/>
                  <a:gd name="connsiteY1" fmla="*/ 4176675 h 4782346"/>
                  <a:gd name="connsiteX2" fmla="*/ 3220147 w 3591181"/>
                  <a:gd name="connsiteY2" fmla="*/ 3746695 h 4782346"/>
                  <a:gd name="connsiteX3" fmla="*/ 15205 w 3591181"/>
                  <a:gd name="connsiteY3" fmla="*/ 4146331 h 4782346"/>
                  <a:gd name="connsiteX4" fmla="*/ 2033191 w 3591181"/>
                  <a:gd name="connsiteY4" fmla="*/ 141889 h 4782346"/>
                  <a:gd name="connsiteX5" fmla="*/ 2569218 w 3591181"/>
                  <a:gd name="connsiteY5" fmla="*/ 0 h 4782346"/>
                  <a:gd name="connsiteX6" fmla="*/ 2979122 w 3591181"/>
                  <a:gd name="connsiteY6" fmla="*/ 457200 h 4782346"/>
                  <a:gd name="connsiteX7" fmla="*/ 882308 w 3591181"/>
                  <a:gd name="connsiteY7" fmla="*/ 3767958 h 4782346"/>
                  <a:gd name="connsiteX8" fmla="*/ 2542421 w 3591181"/>
                  <a:gd name="connsiteY8" fmla="*/ 4156296 h 4782346"/>
                  <a:gd name="connsiteX0" fmla="*/ 2542421 w 3591182"/>
                  <a:gd name="connsiteY0" fmla="*/ 4156296 h 4774805"/>
                  <a:gd name="connsiteX1" fmla="*/ 3132877 w 3591182"/>
                  <a:gd name="connsiteY1" fmla="*/ 4176675 h 4774805"/>
                  <a:gd name="connsiteX2" fmla="*/ 3220148 w 3591182"/>
                  <a:gd name="connsiteY2" fmla="*/ 3734004 h 4774805"/>
                  <a:gd name="connsiteX3" fmla="*/ 15205 w 3591182"/>
                  <a:gd name="connsiteY3" fmla="*/ 4146331 h 4774805"/>
                  <a:gd name="connsiteX4" fmla="*/ 2033191 w 3591182"/>
                  <a:gd name="connsiteY4" fmla="*/ 141889 h 4774805"/>
                  <a:gd name="connsiteX5" fmla="*/ 2569218 w 3591182"/>
                  <a:gd name="connsiteY5" fmla="*/ 0 h 4774805"/>
                  <a:gd name="connsiteX6" fmla="*/ 2979122 w 3591182"/>
                  <a:gd name="connsiteY6" fmla="*/ 457200 h 4774805"/>
                  <a:gd name="connsiteX7" fmla="*/ 882308 w 3591182"/>
                  <a:gd name="connsiteY7" fmla="*/ 3767958 h 4774805"/>
                  <a:gd name="connsiteX8" fmla="*/ 2542421 w 3591182"/>
                  <a:gd name="connsiteY8" fmla="*/ 4156296 h 4774805"/>
                  <a:gd name="connsiteX0" fmla="*/ 2542421 w 3591183"/>
                  <a:gd name="connsiteY0" fmla="*/ 4156296 h 4748752"/>
                  <a:gd name="connsiteX1" fmla="*/ 3132877 w 3591183"/>
                  <a:gd name="connsiteY1" fmla="*/ 4176675 h 4748752"/>
                  <a:gd name="connsiteX2" fmla="*/ 3220149 w 3591183"/>
                  <a:gd name="connsiteY2" fmla="*/ 3689587 h 4748752"/>
                  <a:gd name="connsiteX3" fmla="*/ 15205 w 3591183"/>
                  <a:gd name="connsiteY3" fmla="*/ 4146331 h 4748752"/>
                  <a:gd name="connsiteX4" fmla="*/ 2033191 w 3591183"/>
                  <a:gd name="connsiteY4" fmla="*/ 141889 h 4748752"/>
                  <a:gd name="connsiteX5" fmla="*/ 2569218 w 3591183"/>
                  <a:gd name="connsiteY5" fmla="*/ 0 h 4748752"/>
                  <a:gd name="connsiteX6" fmla="*/ 2979122 w 3591183"/>
                  <a:gd name="connsiteY6" fmla="*/ 457200 h 4748752"/>
                  <a:gd name="connsiteX7" fmla="*/ 882308 w 3591183"/>
                  <a:gd name="connsiteY7" fmla="*/ 3767958 h 4748752"/>
                  <a:gd name="connsiteX8" fmla="*/ 2542421 w 3591183"/>
                  <a:gd name="connsiteY8" fmla="*/ 4156296 h 4748752"/>
                  <a:gd name="connsiteX0" fmla="*/ 2542421 w 3591183"/>
                  <a:gd name="connsiteY0" fmla="*/ 4156296 h 4759853"/>
                  <a:gd name="connsiteX1" fmla="*/ 3132877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56296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30151 w 3572184"/>
                  <a:gd name="connsiteY0" fmla="*/ 4142759 h 4927571"/>
                  <a:gd name="connsiteX1" fmla="*/ 3113792 w 3572184"/>
                  <a:gd name="connsiteY1" fmla="*/ 4176675 h 4927571"/>
                  <a:gd name="connsiteX2" fmla="*/ 3207880 w 3572184"/>
                  <a:gd name="connsiteY2" fmla="*/ 3708624 h 4927571"/>
                  <a:gd name="connsiteX3" fmla="*/ 2935 w 3572184"/>
                  <a:gd name="connsiteY3" fmla="*/ 4146331 h 4927571"/>
                  <a:gd name="connsiteX4" fmla="*/ 2020921 w 3572184"/>
                  <a:gd name="connsiteY4" fmla="*/ 141889 h 4927571"/>
                  <a:gd name="connsiteX5" fmla="*/ 2556948 w 3572184"/>
                  <a:gd name="connsiteY5" fmla="*/ 0 h 4927571"/>
                  <a:gd name="connsiteX6" fmla="*/ 2966852 w 3572184"/>
                  <a:gd name="connsiteY6" fmla="*/ 457200 h 4927571"/>
                  <a:gd name="connsiteX7" fmla="*/ 870038 w 3572184"/>
                  <a:gd name="connsiteY7" fmla="*/ 3767958 h 4927571"/>
                  <a:gd name="connsiteX8" fmla="*/ 2530151 w 3572184"/>
                  <a:gd name="connsiteY8" fmla="*/ 4142759 h 492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2184" h="4927571">
                    <a:moveTo>
                      <a:pt x="2530151" y="4142759"/>
                    </a:moveTo>
                    <a:lnTo>
                      <a:pt x="3113792" y="4176675"/>
                    </a:lnTo>
                    <a:lnTo>
                      <a:pt x="3207880" y="3708624"/>
                    </a:lnTo>
                    <a:cubicBezTo>
                      <a:pt x="4912701" y="5331235"/>
                      <a:pt x="85284" y="5182729"/>
                      <a:pt x="2935" y="4146331"/>
                    </a:cubicBezTo>
                    <a:cubicBezTo>
                      <a:pt x="-79414" y="3109933"/>
                      <a:pt x="1595252" y="1198179"/>
                      <a:pt x="2020921" y="141889"/>
                    </a:cubicBezTo>
                    <a:lnTo>
                      <a:pt x="2556948" y="0"/>
                    </a:lnTo>
                    <a:lnTo>
                      <a:pt x="2966852" y="457200"/>
                    </a:lnTo>
                    <a:cubicBezTo>
                      <a:pt x="2746135" y="1277007"/>
                      <a:pt x="942822" y="3153698"/>
                      <a:pt x="870038" y="3767958"/>
                    </a:cubicBezTo>
                    <a:cubicBezTo>
                      <a:pt x="797255" y="4382218"/>
                      <a:pt x="2730906" y="4369903"/>
                      <a:pt x="2530151" y="4142759"/>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45" name="Text Box 8"/>
              <p:cNvSpPr txBox="1">
                <a:spLocks noChangeArrowheads="1"/>
              </p:cNvSpPr>
              <p:nvPr/>
            </p:nvSpPr>
            <p:spPr bwMode="auto">
              <a:xfrm rot="18039432">
                <a:off x="4710300" y="3448271"/>
                <a:ext cx="2232886" cy="64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Projektphase</a:t>
                </a:r>
                <a:endParaRPr kumimoji="0" lang="de-DE" altLang="de-DE" sz="800" i="0" u="none" strike="noStrike" cap="none" normalizeH="0" baseline="0" dirty="0">
                  <a:ln>
                    <a:noFill/>
                  </a:ln>
                  <a:solidFill>
                    <a:schemeClr val="tx1"/>
                  </a:solidFill>
                  <a:effectLst/>
                  <a:latin typeface="Arial" pitchFamily="34" charset="0"/>
                  <a:cs typeface="Arial" pitchFamily="34" charset="0"/>
                </a:endParaRPr>
              </a:p>
            </p:txBody>
          </p:sp>
        </p:grpSp>
        <p:sp>
          <p:nvSpPr>
            <p:cNvPr id="43" name="Ellipse 42"/>
            <p:cNvSpPr/>
            <p:nvPr/>
          </p:nvSpPr>
          <p:spPr>
            <a:xfrm>
              <a:off x="6585442" y="5057089"/>
              <a:ext cx="466905" cy="46690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
            </a:p>
          </p:txBody>
        </p:sp>
      </p:grpSp>
      <p:sp>
        <p:nvSpPr>
          <p:cNvPr id="52" name="Rechteck 51"/>
          <p:cNvSpPr/>
          <p:nvPr/>
        </p:nvSpPr>
        <p:spPr>
          <a:xfrm>
            <a:off x="3573393" y="2415067"/>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8y</a:t>
            </a:r>
          </a:p>
        </p:txBody>
      </p:sp>
      <p:sp>
        <p:nvSpPr>
          <p:cNvPr id="53" name="Rechteck 52"/>
          <p:cNvSpPr/>
          <p:nvPr/>
        </p:nvSpPr>
        <p:spPr>
          <a:xfrm>
            <a:off x="3573393" y="3230076"/>
            <a:ext cx="2190016" cy="27100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sp>
        <p:nvSpPr>
          <p:cNvPr id="54" name="Rechteck 53"/>
          <p:cNvSpPr/>
          <p:nvPr/>
        </p:nvSpPr>
        <p:spPr>
          <a:xfrm>
            <a:off x="6144449" y="2406117"/>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8z</a:t>
            </a:r>
          </a:p>
        </p:txBody>
      </p:sp>
      <p:sp>
        <p:nvSpPr>
          <p:cNvPr id="55" name="Rechteck 54"/>
          <p:cNvSpPr/>
          <p:nvPr/>
        </p:nvSpPr>
        <p:spPr>
          <a:xfrm>
            <a:off x="6144449" y="3221126"/>
            <a:ext cx="2190016" cy="27100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sp>
        <p:nvSpPr>
          <p:cNvPr id="56" name="Rechteck 55"/>
          <p:cNvSpPr/>
          <p:nvPr/>
        </p:nvSpPr>
        <p:spPr>
          <a:xfrm>
            <a:off x="1136469" y="3396344"/>
            <a:ext cx="1920240" cy="5225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Kran</a:t>
            </a:r>
          </a:p>
        </p:txBody>
      </p:sp>
      <p:sp>
        <p:nvSpPr>
          <p:cNvPr id="57" name="Rechteck 56"/>
          <p:cNvSpPr/>
          <p:nvPr/>
        </p:nvSpPr>
        <p:spPr>
          <a:xfrm>
            <a:off x="1136469" y="4154038"/>
            <a:ext cx="1920240" cy="522514"/>
          </a:xfrm>
          <a:prstGeom prst="rect">
            <a:avLst/>
          </a:prstGeom>
          <a:gradFill>
            <a:gsLst>
              <a:gs pos="6000">
                <a:schemeClr val="accent3"/>
              </a:gs>
              <a:gs pos="12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Kresse</a:t>
            </a:r>
          </a:p>
        </p:txBody>
      </p:sp>
      <p:sp>
        <p:nvSpPr>
          <p:cNvPr id="58" name="Rechteck 57"/>
          <p:cNvSpPr/>
          <p:nvPr/>
        </p:nvSpPr>
        <p:spPr>
          <a:xfrm>
            <a:off x="1136469" y="4927471"/>
            <a:ext cx="1920240" cy="522514"/>
          </a:xfrm>
          <a:prstGeom prst="rect">
            <a:avLst/>
          </a:prstGeom>
          <a:gradFill>
            <a:gsLst>
              <a:gs pos="45000">
                <a:schemeClr val="accent3"/>
              </a:gs>
              <a:gs pos="59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Reaktionstest</a:t>
            </a:r>
          </a:p>
        </p:txBody>
      </p:sp>
      <p:sp>
        <p:nvSpPr>
          <p:cNvPr id="59" name="Rechteck 58"/>
          <p:cNvSpPr/>
          <p:nvPr/>
        </p:nvSpPr>
        <p:spPr>
          <a:xfrm>
            <a:off x="3703980" y="3394297"/>
            <a:ext cx="1920240" cy="522514"/>
          </a:xfrm>
          <a:prstGeom prst="rect">
            <a:avLst/>
          </a:prstGeom>
          <a:gradFill>
            <a:gsLst>
              <a:gs pos="8000">
                <a:schemeClr val="accent3"/>
              </a:gs>
              <a:gs pos="18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Wetter-App</a:t>
            </a:r>
          </a:p>
        </p:txBody>
      </p:sp>
      <p:sp>
        <p:nvSpPr>
          <p:cNvPr id="61" name="Rechteck 60"/>
          <p:cNvSpPr/>
          <p:nvPr/>
        </p:nvSpPr>
        <p:spPr>
          <a:xfrm>
            <a:off x="3703980" y="4147400"/>
            <a:ext cx="1920240" cy="522514"/>
          </a:xfrm>
          <a:prstGeom prst="rect">
            <a:avLst/>
          </a:prstGeom>
          <a:gradFill>
            <a:gsLst>
              <a:gs pos="67000">
                <a:schemeClr val="accent3"/>
              </a:gs>
              <a:gs pos="77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Holzmaschine</a:t>
            </a:r>
          </a:p>
        </p:txBody>
      </p:sp>
      <p:sp>
        <p:nvSpPr>
          <p:cNvPr id="62" name="Rechteck 61"/>
          <p:cNvSpPr/>
          <p:nvPr/>
        </p:nvSpPr>
        <p:spPr>
          <a:xfrm>
            <a:off x="3703980" y="4900503"/>
            <a:ext cx="1920240" cy="522514"/>
          </a:xfrm>
          <a:prstGeom prst="rect">
            <a:avLst/>
          </a:prstGeom>
          <a:gradFill>
            <a:gsLst>
              <a:gs pos="100000">
                <a:schemeClr val="accent3"/>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Disco-Box</a:t>
            </a:r>
          </a:p>
        </p:txBody>
      </p:sp>
      <p:sp>
        <p:nvSpPr>
          <p:cNvPr id="63" name="Rechteck 62"/>
          <p:cNvSpPr/>
          <p:nvPr/>
        </p:nvSpPr>
        <p:spPr>
          <a:xfrm>
            <a:off x="6279337" y="3396344"/>
            <a:ext cx="1920240" cy="5225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Kran </a:t>
            </a:r>
            <a:r>
              <a:rPr lang="de-DE" dirty="0" err="1"/>
              <a:t>el</a:t>
            </a:r>
            <a:r>
              <a:rPr lang="de-DE" dirty="0"/>
              <a:t>.</a:t>
            </a:r>
          </a:p>
        </p:txBody>
      </p:sp>
      <p:sp>
        <p:nvSpPr>
          <p:cNvPr id="64" name="Rechteck 63"/>
          <p:cNvSpPr/>
          <p:nvPr/>
        </p:nvSpPr>
        <p:spPr>
          <a:xfrm>
            <a:off x="6279337" y="4147400"/>
            <a:ext cx="1920240" cy="522514"/>
          </a:xfrm>
          <a:prstGeom prst="rect">
            <a:avLst/>
          </a:prstGeom>
          <a:gradFill>
            <a:gsLst>
              <a:gs pos="0">
                <a:schemeClr val="accent3"/>
              </a:gs>
              <a:gs pos="29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Lärm</a:t>
            </a:r>
          </a:p>
        </p:txBody>
      </p:sp>
      <p:sp>
        <p:nvSpPr>
          <p:cNvPr id="65" name="Rechteck 64"/>
          <p:cNvSpPr/>
          <p:nvPr/>
        </p:nvSpPr>
        <p:spPr>
          <a:xfrm>
            <a:off x="6287174" y="4897656"/>
            <a:ext cx="1920240" cy="522514"/>
          </a:xfrm>
          <a:prstGeom prst="rect">
            <a:avLst/>
          </a:prstGeom>
          <a:gradFill>
            <a:gsLst>
              <a:gs pos="97000">
                <a:schemeClr val="accent3"/>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Fahrzeug</a:t>
            </a:r>
          </a:p>
        </p:txBody>
      </p:sp>
      <p:sp>
        <p:nvSpPr>
          <p:cNvPr id="70" name="Rechteck 69"/>
          <p:cNvSpPr/>
          <p:nvPr/>
        </p:nvSpPr>
        <p:spPr>
          <a:xfrm>
            <a:off x="1002337" y="2432034"/>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8x</a:t>
            </a:r>
          </a:p>
          <a:p>
            <a:pPr algn="ctr"/>
            <a:r>
              <a:rPr lang="de-DE" dirty="0"/>
              <a:t>(Raum knapp)</a:t>
            </a:r>
          </a:p>
        </p:txBody>
      </p:sp>
      <p:sp>
        <p:nvSpPr>
          <p:cNvPr id="71" name="Rechteck 70"/>
          <p:cNvSpPr/>
          <p:nvPr/>
        </p:nvSpPr>
        <p:spPr>
          <a:xfrm>
            <a:off x="3573393" y="2423084"/>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8y</a:t>
            </a:r>
          </a:p>
          <a:p>
            <a:pPr algn="ctr"/>
            <a:r>
              <a:rPr lang="de-DE" dirty="0"/>
              <a:t>(kreativ)</a:t>
            </a:r>
          </a:p>
        </p:txBody>
      </p:sp>
      <p:sp>
        <p:nvSpPr>
          <p:cNvPr id="72" name="Rechteck 71"/>
          <p:cNvSpPr/>
          <p:nvPr/>
        </p:nvSpPr>
        <p:spPr>
          <a:xfrm>
            <a:off x="6144449" y="2414134"/>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8z</a:t>
            </a:r>
          </a:p>
          <a:p>
            <a:pPr algn="ctr"/>
            <a:r>
              <a:rPr lang="de-DE" dirty="0"/>
              <a:t>(kein µC)</a:t>
            </a:r>
          </a:p>
        </p:txBody>
      </p:sp>
    </p:spTree>
    <p:extLst>
      <p:ext uri="{BB962C8B-B14F-4D97-AF65-F5344CB8AC3E}">
        <p14:creationId xmlns:p14="http://schemas.microsoft.com/office/powerpoint/2010/main" val="19887635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1002337" y="2424017"/>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8x</a:t>
            </a:r>
          </a:p>
        </p:txBody>
      </p:sp>
      <p:sp>
        <p:nvSpPr>
          <p:cNvPr id="5" name="Rechteck 4"/>
          <p:cNvSpPr/>
          <p:nvPr/>
        </p:nvSpPr>
        <p:spPr>
          <a:xfrm>
            <a:off x="1002337" y="3239026"/>
            <a:ext cx="2190016" cy="27100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grpSp>
        <p:nvGrpSpPr>
          <p:cNvPr id="29" name="Gruppieren 28"/>
          <p:cNvGrpSpPr/>
          <p:nvPr/>
        </p:nvGrpSpPr>
        <p:grpSpPr>
          <a:xfrm>
            <a:off x="9840162" y="708975"/>
            <a:ext cx="2848204" cy="2400018"/>
            <a:chOff x="6302708" y="490115"/>
            <a:chExt cx="2226056" cy="1875769"/>
          </a:xfrm>
        </p:grpSpPr>
        <p:sp>
          <p:nvSpPr>
            <p:cNvPr id="30" name="Richtungspfeil 11"/>
            <p:cNvSpPr/>
            <p:nvPr/>
          </p:nvSpPr>
          <p:spPr>
            <a:xfrm rot="16777811">
              <a:off x="5735598" y="1057225"/>
              <a:ext cx="1572381" cy="438162"/>
            </a:xfrm>
            <a:prstGeom prst="homePlate">
              <a:avLst>
                <a:gd name="adj" fmla="val 6463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31" name="Richtungspfeil 12"/>
            <p:cNvSpPr/>
            <p:nvPr/>
          </p:nvSpPr>
          <p:spPr>
            <a:xfrm rot="16777811">
              <a:off x="6328162" y="1157769"/>
              <a:ext cx="1572380" cy="438162"/>
            </a:xfrm>
            <a:prstGeom prst="homePlate">
              <a:avLst>
                <a:gd name="adj" fmla="val 64634"/>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dirty="0"/>
            </a:p>
          </p:txBody>
        </p:sp>
        <p:sp>
          <p:nvSpPr>
            <p:cNvPr id="32" name="Richtungspfeil 13"/>
            <p:cNvSpPr/>
            <p:nvPr/>
          </p:nvSpPr>
          <p:spPr>
            <a:xfrm rot="16777811">
              <a:off x="6928011" y="1262622"/>
              <a:ext cx="1572381" cy="438162"/>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33" name="Richtungspfeil 43"/>
            <p:cNvSpPr/>
            <p:nvPr/>
          </p:nvSpPr>
          <p:spPr>
            <a:xfrm rot="16777811">
              <a:off x="7525006" y="1362126"/>
              <a:ext cx="1569353" cy="438163"/>
            </a:xfrm>
            <a:prstGeom prst="homePlate">
              <a:avLst>
                <a:gd name="adj" fmla="val 64634"/>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34" name="Textfeld 33"/>
            <p:cNvSpPr txBox="1"/>
            <p:nvPr/>
          </p:nvSpPr>
          <p:spPr>
            <a:xfrm rot="16777811">
              <a:off x="6623151" y="1353925"/>
              <a:ext cx="954622" cy="288657"/>
            </a:xfrm>
            <a:prstGeom prst="rect">
              <a:avLst/>
            </a:prstGeom>
            <a:noFill/>
            <a:ln>
              <a:noFill/>
            </a:ln>
          </p:spPr>
          <p:txBody>
            <a:bodyPr wrap="none" rtlCol="0">
              <a:spAutoFit/>
            </a:bodyPr>
            <a:lstStyle/>
            <a:p>
              <a:r>
                <a:rPr lang="de-DE" b="1" dirty="0">
                  <a:solidFill>
                    <a:schemeClr val="bg1"/>
                  </a:solidFill>
                </a:rPr>
                <a:t>Entwickeln</a:t>
              </a:r>
            </a:p>
          </p:txBody>
        </p:sp>
        <p:sp>
          <p:nvSpPr>
            <p:cNvPr id="35" name="Textfeld 34"/>
            <p:cNvSpPr txBox="1"/>
            <p:nvPr/>
          </p:nvSpPr>
          <p:spPr>
            <a:xfrm rot="16777811">
              <a:off x="6094431" y="1252172"/>
              <a:ext cx="812699" cy="288657"/>
            </a:xfrm>
            <a:prstGeom prst="rect">
              <a:avLst/>
            </a:prstGeom>
            <a:noFill/>
            <a:ln>
              <a:noFill/>
            </a:ln>
          </p:spPr>
          <p:txBody>
            <a:bodyPr wrap="none" rtlCol="0">
              <a:spAutoFit/>
            </a:bodyPr>
            <a:lstStyle/>
            <a:p>
              <a:r>
                <a:rPr lang="de-DE" b="1" dirty="0">
                  <a:solidFill>
                    <a:schemeClr val="bg1"/>
                  </a:solidFill>
                </a:rPr>
                <a:t>Forschen</a:t>
              </a:r>
            </a:p>
          </p:txBody>
        </p:sp>
        <p:sp>
          <p:nvSpPr>
            <p:cNvPr id="36" name="Textfeld 35"/>
            <p:cNvSpPr txBox="1"/>
            <p:nvPr/>
          </p:nvSpPr>
          <p:spPr>
            <a:xfrm rot="16777811">
              <a:off x="7152944" y="1455914"/>
              <a:ext cx="1097146" cy="288657"/>
            </a:xfrm>
            <a:prstGeom prst="rect">
              <a:avLst/>
            </a:prstGeom>
            <a:noFill/>
            <a:ln>
              <a:noFill/>
            </a:ln>
          </p:spPr>
          <p:txBody>
            <a:bodyPr wrap="none" rtlCol="0">
              <a:spAutoFit/>
            </a:bodyPr>
            <a:lstStyle/>
            <a:p>
              <a:r>
                <a:rPr lang="de-DE" b="1" dirty="0">
                  <a:solidFill>
                    <a:schemeClr val="bg1"/>
                  </a:solidFill>
                </a:rPr>
                <a:t>Organisation</a:t>
              </a:r>
            </a:p>
          </p:txBody>
        </p:sp>
        <p:sp>
          <p:nvSpPr>
            <p:cNvPr id="37" name="Textfeld 36"/>
            <p:cNvSpPr txBox="1"/>
            <p:nvPr/>
          </p:nvSpPr>
          <p:spPr>
            <a:xfrm rot="16777811">
              <a:off x="7795692" y="1544420"/>
              <a:ext cx="998872" cy="288657"/>
            </a:xfrm>
            <a:prstGeom prst="rect">
              <a:avLst/>
            </a:prstGeom>
            <a:noFill/>
            <a:ln>
              <a:noFill/>
            </a:ln>
          </p:spPr>
          <p:txBody>
            <a:bodyPr wrap="none" rtlCol="0">
              <a:spAutoFit/>
            </a:bodyPr>
            <a:lstStyle/>
            <a:p>
              <a:r>
                <a:rPr lang="de-DE" b="1" dirty="0">
                  <a:solidFill>
                    <a:schemeClr val="bg1"/>
                  </a:solidFill>
                </a:rPr>
                <a:t>Mündigkeit</a:t>
              </a:r>
            </a:p>
          </p:txBody>
        </p:sp>
      </p:grpSp>
      <p:grpSp>
        <p:nvGrpSpPr>
          <p:cNvPr id="38" name="Gruppieren 37"/>
          <p:cNvGrpSpPr/>
          <p:nvPr/>
        </p:nvGrpSpPr>
        <p:grpSpPr>
          <a:xfrm>
            <a:off x="-2886890" y="2478086"/>
            <a:ext cx="2283024" cy="2078113"/>
            <a:chOff x="1441569" y="951329"/>
            <a:chExt cx="5853235" cy="5327883"/>
          </a:xfrm>
        </p:grpSpPr>
        <p:grpSp>
          <p:nvGrpSpPr>
            <p:cNvPr id="39" name="Gruppieren 38"/>
            <p:cNvGrpSpPr/>
            <p:nvPr/>
          </p:nvGrpSpPr>
          <p:grpSpPr>
            <a:xfrm>
              <a:off x="1441569" y="5088279"/>
              <a:ext cx="990631" cy="1190933"/>
              <a:chOff x="1441569" y="5088279"/>
              <a:chExt cx="990631" cy="1190933"/>
            </a:xfrm>
          </p:grpSpPr>
          <p:sp>
            <p:nvSpPr>
              <p:cNvPr id="50" name="Freeform 4"/>
              <p:cNvSpPr>
                <a:spLocks/>
              </p:cNvSpPr>
              <p:nvPr/>
            </p:nvSpPr>
            <p:spPr bwMode="auto">
              <a:xfrm>
                <a:off x="1441569" y="5088279"/>
                <a:ext cx="970013" cy="1190933"/>
              </a:xfrm>
              <a:custGeom>
                <a:avLst/>
                <a:gdLst>
                  <a:gd name="T0" fmla="*/ 0 w 1185797"/>
                  <a:gd name="T1" fmla="*/ 1182414 h 1418897"/>
                  <a:gd name="T2" fmla="*/ 299544 w 1185797"/>
                  <a:gd name="T3" fmla="*/ 189186 h 1418897"/>
                  <a:gd name="T4" fmla="*/ 914400 w 1185797"/>
                  <a:gd name="T5" fmla="*/ 0 h 1418897"/>
                  <a:gd name="T6" fmla="*/ 1185797 w 1185797"/>
                  <a:gd name="T7" fmla="*/ 406813 h 1418897"/>
                  <a:gd name="T8" fmla="*/ 1008993 w 1185797"/>
                  <a:gd name="T9" fmla="*/ 1418897 h 1418897"/>
                  <a:gd name="T10" fmla="*/ 0 w 1185797"/>
                  <a:gd name="T11" fmla="*/ 1182414 h 1418897"/>
                  <a:gd name="connsiteX0" fmla="*/ 0 w 1357180"/>
                  <a:gd name="connsiteY0" fmla="*/ 1153407 h 1418897"/>
                  <a:gd name="connsiteX1" fmla="*/ 470927 w 1357180"/>
                  <a:gd name="connsiteY1" fmla="*/ 189186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153407 h 1418897"/>
                  <a:gd name="connsiteX1" fmla="*/ 564408 w 1357180"/>
                  <a:gd name="connsiteY1" fmla="*/ 73154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269438 h 1534928"/>
                  <a:gd name="connsiteX1" fmla="*/ 564408 w 1357180"/>
                  <a:gd name="connsiteY1" fmla="*/ 189185 h 1534928"/>
                  <a:gd name="connsiteX2" fmla="*/ 1210426 w 1357180"/>
                  <a:gd name="connsiteY2" fmla="*/ 0 h 1534928"/>
                  <a:gd name="connsiteX3" fmla="*/ 1357180 w 1357180"/>
                  <a:gd name="connsiteY3" fmla="*/ 522844 h 1534928"/>
                  <a:gd name="connsiteX4" fmla="*/ 1180376 w 1357180"/>
                  <a:gd name="connsiteY4" fmla="*/ 1534928 h 1534928"/>
                  <a:gd name="connsiteX5" fmla="*/ 0 w 1357180"/>
                  <a:gd name="connsiteY5" fmla="*/ 1269438 h 1534928"/>
                  <a:gd name="connsiteX0" fmla="*/ 0 w 1388340"/>
                  <a:gd name="connsiteY0" fmla="*/ 1269438 h 1534928"/>
                  <a:gd name="connsiteX1" fmla="*/ 564408 w 1388340"/>
                  <a:gd name="connsiteY1" fmla="*/ 189185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269438 h 1534928"/>
                  <a:gd name="connsiteX1" fmla="*/ 564408 w 1388340"/>
                  <a:gd name="connsiteY1" fmla="*/ 137341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321282 h 1586772"/>
                  <a:gd name="connsiteX1" fmla="*/ 564408 w 1388340"/>
                  <a:gd name="connsiteY1" fmla="*/ 189185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44875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25342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8340" h="1586772">
                    <a:moveTo>
                      <a:pt x="0" y="1321282"/>
                    </a:moveTo>
                    <a:lnTo>
                      <a:pt x="525342" y="189186"/>
                    </a:lnTo>
                    <a:lnTo>
                      <a:pt x="1210426" y="0"/>
                    </a:lnTo>
                    <a:lnTo>
                      <a:pt x="1388340" y="458657"/>
                    </a:lnTo>
                    <a:lnTo>
                      <a:pt x="1180376" y="1586772"/>
                    </a:lnTo>
                    <a:lnTo>
                      <a:pt x="0" y="1321282"/>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51" name="Text Box 6"/>
              <p:cNvSpPr txBox="1">
                <a:spLocks noChangeArrowheads="1"/>
              </p:cNvSpPr>
              <p:nvPr/>
            </p:nvSpPr>
            <p:spPr bwMode="auto">
              <a:xfrm rot="17282728">
                <a:off x="1613265" y="5336329"/>
                <a:ext cx="771943" cy="8659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Aus-blick</a:t>
                </a:r>
                <a:endParaRPr kumimoji="0" lang="de-DE" altLang="de-DE" sz="800" i="0" u="none" strike="noStrike" cap="none" normalizeH="0" baseline="0" dirty="0">
                  <a:ln>
                    <a:noFill/>
                  </a:ln>
                  <a:solidFill>
                    <a:schemeClr val="tx1"/>
                  </a:solidFill>
                  <a:effectLst/>
                  <a:latin typeface="Arial" pitchFamily="34" charset="0"/>
                  <a:cs typeface="Arial" pitchFamily="34" charset="0"/>
                </a:endParaRPr>
              </a:p>
            </p:txBody>
          </p:sp>
        </p:grpSp>
        <p:grpSp>
          <p:nvGrpSpPr>
            <p:cNvPr id="40" name="Gruppieren 39"/>
            <p:cNvGrpSpPr/>
            <p:nvPr/>
          </p:nvGrpSpPr>
          <p:grpSpPr>
            <a:xfrm>
              <a:off x="1814661" y="4310015"/>
              <a:ext cx="5114346" cy="1069918"/>
              <a:chOff x="1814661" y="4310015"/>
              <a:chExt cx="5114346" cy="1069918"/>
            </a:xfrm>
          </p:grpSpPr>
          <p:sp>
            <p:nvSpPr>
              <p:cNvPr id="48" name="Freeform 5"/>
              <p:cNvSpPr>
                <a:spLocks/>
              </p:cNvSpPr>
              <p:nvPr/>
            </p:nvSpPr>
            <p:spPr bwMode="auto">
              <a:xfrm>
                <a:off x="1814661" y="4310015"/>
                <a:ext cx="5114346" cy="1069918"/>
              </a:xfrm>
              <a:custGeom>
                <a:avLst/>
                <a:gdLst>
                  <a:gd name="T0" fmla="*/ 0 w 7570979"/>
                  <a:gd name="T1" fmla="*/ 1734207 h 2301765"/>
                  <a:gd name="T2" fmla="*/ 725214 w 7570979"/>
                  <a:gd name="T3" fmla="*/ 1497724 h 2301765"/>
                  <a:gd name="T4" fmla="*/ 882869 w 7570979"/>
                  <a:gd name="T5" fmla="*/ 1970689 h 2301765"/>
                  <a:gd name="T6" fmla="*/ 6385035 w 7570979"/>
                  <a:gd name="T7" fmla="*/ 1891862 h 2301765"/>
                  <a:gd name="T8" fmla="*/ 6653049 w 7570979"/>
                  <a:gd name="T9" fmla="*/ 2301765 h 2301765"/>
                  <a:gd name="T10" fmla="*/ 7236373 w 7570979"/>
                  <a:gd name="T11" fmla="*/ 2081048 h 2301765"/>
                  <a:gd name="T12" fmla="*/ 0 w 7570979"/>
                  <a:gd name="T13" fmla="*/ 1734207 h 2301765"/>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653049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65480 w 7605494"/>
                  <a:gd name="connsiteY3" fmla="*/ 1345967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81061 w 7605494"/>
                  <a:gd name="connsiteY3" fmla="*/ 1476501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886405"/>
                  <a:gd name="connsiteX1" fmla="*/ 725214 w 7605494"/>
                  <a:gd name="connsiteY1" fmla="*/ 937325 h 1886405"/>
                  <a:gd name="connsiteX2" fmla="*/ 882869 w 7605494"/>
                  <a:gd name="connsiteY2" fmla="*/ 1410290 h 1886405"/>
                  <a:gd name="connsiteX3" fmla="*/ 6681061 w 7605494"/>
                  <a:gd name="connsiteY3" fmla="*/ 1476501 h 1886405"/>
                  <a:gd name="connsiteX4" fmla="*/ 6902335 w 7605494"/>
                  <a:gd name="connsiteY4" fmla="*/ 1886405 h 1886405"/>
                  <a:gd name="connsiteX5" fmla="*/ 7594719 w 7605494"/>
                  <a:gd name="connsiteY5" fmla="*/ 1520648 h 1886405"/>
                  <a:gd name="connsiteX6" fmla="*/ 0 w 7605494"/>
                  <a:gd name="connsiteY6" fmla="*/ 1173808 h 1886405"/>
                  <a:gd name="connsiteX0" fmla="*/ 0 w 7527702"/>
                  <a:gd name="connsiteY0" fmla="*/ 1083314 h 1795911"/>
                  <a:gd name="connsiteX1" fmla="*/ 725214 w 7527702"/>
                  <a:gd name="connsiteY1" fmla="*/ 846831 h 1795911"/>
                  <a:gd name="connsiteX2" fmla="*/ 882869 w 7527702"/>
                  <a:gd name="connsiteY2" fmla="*/ 1319796 h 1795911"/>
                  <a:gd name="connsiteX3" fmla="*/ 6681061 w 7527702"/>
                  <a:gd name="connsiteY3" fmla="*/ 1386007 h 1795911"/>
                  <a:gd name="connsiteX4" fmla="*/ 6902335 w 7527702"/>
                  <a:gd name="connsiteY4" fmla="*/ 1795911 h 1795911"/>
                  <a:gd name="connsiteX5" fmla="*/ 7516819 w 7527702"/>
                  <a:gd name="connsiteY5" fmla="*/ 1647712 h 1795911"/>
                  <a:gd name="connsiteX6" fmla="*/ 0 w 7527702"/>
                  <a:gd name="connsiteY6" fmla="*/ 1083314 h 1795911"/>
                  <a:gd name="connsiteX0" fmla="*/ 0 w 7527703"/>
                  <a:gd name="connsiteY0" fmla="*/ 1083314 h 1795911"/>
                  <a:gd name="connsiteX1" fmla="*/ 725214 w 7527703"/>
                  <a:gd name="connsiteY1" fmla="*/ 846831 h 1795911"/>
                  <a:gd name="connsiteX2" fmla="*/ 882869 w 7527703"/>
                  <a:gd name="connsiteY2" fmla="*/ 1319796 h 1795911"/>
                  <a:gd name="connsiteX3" fmla="*/ 6681062 w 7527703"/>
                  <a:gd name="connsiteY3" fmla="*/ 1386007 h 1795911"/>
                  <a:gd name="connsiteX4" fmla="*/ 6902335 w 7527703"/>
                  <a:gd name="connsiteY4" fmla="*/ 1795911 h 1795911"/>
                  <a:gd name="connsiteX5" fmla="*/ 7516819 w 7527703"/>
                  <a:gd name="connsiteY5" fmla="*/ 1647712 h 1795911"/>
                  <a:gd name="connsiteX6" fmla="*/ 0 w 7527703"/>
                  <a:gd name="connsiteY6" fmla="*/ 1083314 h 1795911"/>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228619"/>
                  <a:gd name="connsiteY0" fmla="*/ 1538428 h 2251025"/>
                  <a:gd name="connsiteX1" fmla="*/ 725214 w 7228619"/>
                  <a:gd name="connsiteY1" fmla="*/ 1301945 h 2251025"/>
                  <a:gd name="connsiteX2" fmla="*/ 882869 w 7228619"/>
                  <a:gd name="connsiteY2" fmla="*/ 1774910 h 2251025"/>
                  <a:gd name="connsiteX3" fmla="*/ 6681062 w 7228619"/>
                  <a:gd name="connsiteY3" fmla="*/ 1841121 h 2251025"/>
                  <a:gd name="connsiteX4" fmla="*/ 6902335 w 7228619"/>
                  <a:gd name="connsiteY4" fmla="*/ 2251025 h 2251025"/>
                  <a:gd name="connsiteX5" fmla="*/ 7217296 w 7228619"/>
                  <a:gd name="connsiteY5" fmla="*/ 1173319 h 2251025"/>
                  <a:gd name="connsiteX6" fmla="*/ 0 w 7228619"/>
                  <a:gd name="connsiteY6" fmla="*/ 1538428 h 2251025"/>
                  <a:gd name="connsiteX0" fmla="*/ 0 w 7217296"/>
                  <a:gd name="connsiteY0" fmla="*/ 1090175 h 1802772"/>
                  <a:gd name="connsiteX1" fmla="*/ 725214 w 7217296"/>
                  <a:gd name="connsiteY1" fmla="*/ 853692 h 1802772"/>
                  <a:gd name="connsiteX2" fmla="*/ 882869 w 7217296"/>
                  <a:gd name="connsiteY2" fmla="*/ 1326657 h 1802772"/>
                  <a:gd name="connsiteX3" fmla="*/ 6681062 w 7217296"/>
                  <a:gd name="connsiteY3" fmla="*/ 1392868 h 1802772"/>
                  <a:gd name="connsiteX4" fmla="*/ 6902335 w 7217296"/>
                  <a:gd name="connsiteY4" fmla="*/ 1802772 h 1802772"/>
                  <a:gd name="connsiteX5" fmla="*/ 7217296 w 7217296"/>
                  <a:gd name="connsiteY5" fmla="*/ 725066 h 1802772"/>
                  <a:gd name="connsiteX6" fmla="*/ 0 w 7217296"/>
                  <a:gd name="connsiteY6" fmla="*/ 1090175 h 1802772"/>
                  <a:gd name="connsiteX0" fmla="*/ 0 w 7223105"/>
                  <a:gd name="connsiteY0" fmla="*/ 1090175 h 1392868"/>
                  <a:gd name="connsiteX1" fmla="*/ 725214 w 7223105"/>
                  <a:gd name="connsiteY1" fmla="*/ 853692 h 1392868"/>
                  <a:gd name="connsiteX2" fmla="*/ 882869 w 7223105"/>
                  <a:gd name="connsiteY2" fmla="*/ 1326657 h 1392868"/>
                  <a:gd name="connsiteX3" fmla="*/ 6681062 w 7223105"/>
                  <a:gd name="connsiteY3" fmla="*/ 1392868 h 1392868"/>
                  <a:gd name="connsiteX4" fmla="*/ 7223105 w 7223105"/>
                  <a:gd name="connsiteY4" fmla="*/ 1241387 h 1392868"/>
                  <a:gd name="connsiteX5" fmla="*/ 7217296 w 7223105"/>
                  <a:gd name="connsiteY5" fmla="*/ 725066 h 1392868"/>
                  <a:gd name="connsiteX6" fmla="*/ 0 w 7223105"/>
                  <a:gd name="connsiteY6" fmla="*/ 1090175 h 1392868"/>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642572 w 7223105"/>
                  <a:gd name="connsiteY3" fmla="*/ 1213702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319970"/>
                  <a:gd name="connsiteY0" fmla="*/ 1058619 h 1295101"/>
                  <a:gd name="connsiteX1" fmla="*/ 725214 w 7319970"/>
                  <a:gd name="connsiteY1" fmla="*/ 822136 h 1295101"/>
                  <a:gd name="connsiteX2" fmla="*/ 882869 w 7319970"/>
                  <a:gd name="connsiteY2" fmla="*/ 1295101 h 1295101"/>
                  <a:gd name="connsiteX3" fmla="*/ 6642572 w 7319970"/>
                  <a:gd name="connsiteY3" fmla="*/ 1182146 h 1295101"/>
                  <a:gd name="connsiteX4" fmla="*/ 7223105 w 7319970"/>
                  <a:gd name="connsiteY4" fmla="*/ 1209831 h 1295101"/>
                  <a:gd name="connsiteX5" fmla="*/ 7319942 w 7319970"/>
                  <a:gd name="connsiteY5" fmla="*/ 765177 h 1295101"/>
                  <a:gd name="connsiteX6" fmla="*/ 0 w 7319970"/>
                  <a:gd name="connsiteY6" fmla="*/ 1058619 h 1295101"/>
                  <a:gd name="connsiteX0" fmla="*/ 0 w 7319941"/>
                  <a:gd name="connsiteY0" fmla="*/ 1058619 h 1295101"/>
                  <a:gd name="connsiteX1" fmla="*/ 725214 w 7319941"/>
                  <a:gd name="connsiteY1" fmla="*/ 822136 h 1295101"/>
                  <a:gd name="connsiteX2" fmla="*/ 882869 w 7319941"/>
                  <a:gd name="connsiteY2" fmla="*/ 1295101 h 1295101"/>
                  <a:gd name="connsiteX3" fmla="*/ 6642572 w 7319941"/>
                  <a:gd name="connsiteY3" fmla="*/ 1182146 h 1295101"/>
                  <a:gd name="connsiteX4" fmla="*/ 7223105 w 7319941"/>
                  <a:gd name="connsiteY4" fmla="*/ 1209831 h 1295101"/>
                  <a:gd name="connsiteX5" fmla="*/ 7319942 w 7319941"/>
                  <a:gd name="connsiteY5" fmla="*/ 765177 h 1295101"/>
                  <a:gd name="connsiteX6" fmla="*/ 0 w 7319941"/>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141958 h 1378440"/>
                  <a:gd name="connsiteX1" fmla="*/ 725214 w 7319942"/>
                  <a:gd name="connsiteY1" fmla="*/ 905475 h 1378440"/>
                  <a:gd name="connsiteX2" fmla="*/ 882869 w 7319942"/>
                  <a:gd name="connsiteY2" fmla="*/ 1378440 h 1378440"/>
                  <a:gd name="connsiteX3" fmla="*/ 6642572 w 7319942"/>
                  <a:gd name="connsiteY3" fmla="*/ 1265485 h 1378440"/>
                  <a:gd name="connsiteX4" fmla="*/ 7223105 w 7319942"/>
                  <a:gd name="connsiteY4" fmla="*/ 1293170 h 1378440"/>
                  <a:gd name="connsiteX5" fmla="*/ 7319942 w 7319942"/>
                  <a:gd name="connsiteY5" fmla="*/ 848516 h 1378440"/>
                  <a:gd name="connsiteX6" fmla="*/ 0 w 7319942"/>
                  <a:gd name="connsiteY6" fmla="*/ 1141958 h 1378440"/>
                  <a:gd name="connsiteX0" fmla="*/ 0 w 7319942"/>
                  <a:gd name="connsiteY0" fmla="*/ 1189052 h 1425534"/>
                  <a:gd name="connsiteX1" fmla="*/ 725214 w 7319942"/>
                  <a:gd name="connsiteY1" fmla="*/ 952569 h 1425534"/>
                  <a:gd name="connsiteX2" fmla="*/ 882869 w 7319942"/>
                  <a:gd name="connsiteY2" fmla="*/ 1425534 h 1425534"/>
                  <a:gd name="connsiteX3" fmla="*/ 6642572 w 7319942"/>
                  <a:gd name="connsiteY3" fmla="*/ 1312579 h 1425534"/>
                  <a:gd name="connsiteX4" fmla="*/ 7223105 w 7319942"/>
                  <a:gd name="connsiteY4" fmla="*/ 1340264 h 1425534"/>
                  <a:gd name="connsiteX5" fmla="*/ 7319942 w 7319942"/>
                  <a:gd name="connsiteY5" fmla="*/ 895610 h 1425534"/>
                  <a:gd name="connsiteX6" fmla="*/ 0 w 7319942"/>
                  <a:gd name="connsiteY6" fmla="*/ 1189052 h 142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9942" h="1425534">
                    <a:moveTo>
                      <a:pt x="0" y="1189052"/>
                    </a:moveTo>
                    <a:lnTo>
                      <a:pt x="725214" y="952569"/>
                    </a:lnTo>
                    <a:lnTo>
                      <a:pt x="882869" y="1425534"/>
                    </a:lnTo>
                    <a:cubicBezTo>
                      <a:pt x="1852550" y="355874"/>
                      <a:pt x="6123633" y="904930"/>
                      <a:pt x="6642572" y="1312579"/>
                    </a:cubicBezTo>
                    <a:lnTo>
                      <a:pt x="7223105" y="1340264"/>
                    </a:lnTo>
                    <a:lnTo>
                      <a:pt x="7319942" y="895610"/>
                    </a:lnTo>
                    <a:cubicBezTo>
                      <a:pt x="6475399" y="78334"/>
                      <a:pt x="755230" y="-748210"/>
                      <a:pt x="0" y="1189052"/>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49" name="Text Box 7"/>
              <p:cNvSpPr txBox="1">
                <a:spLocks noChangeArrowheads="1"/>
              </p:cNvSpPr>
              <p:nvPr/>
            </p:nvSpPr>
            <p:spPr bwMode="auto">
              <a:xfrm rot="21303001">
                <a:off x="2657531" y="4473840"/>
                <a:ext cx="1898485" cy="686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Qualifizierung</a:t>
                </a:r>
                <a:endParaRPr kumimoji="0" lang="de-DE" altLang="de-DE" sz="100" i="0" u="none" strike="noStrike" cap="none" normalizeH="0" baseline="0" dirty="0">
                  <a:ln>
                    <a:noFill/>
                  </a:ln>
                  <a:solidFill>
                    <a:schemeClr val="tx1"/>
                  </a:solidFill>
                  <a:effectLst/>
                  <a:latin typeface="Arial" pitchFamily="34" charset="0"/>
                  <a:cs typeface="Arial" pitchFamily="34" charset="0"/>
                </a:endParaRPr>
              </a:p>
            </p:txBody>
          </p:sp>
        </p:grpSp>
        <p:grpSp>
          <p:nvGrpSpPr>
            <p:cNvPr id="41" name="Gruppieren 40"/>
            <p:cNvGrpSpPr/>
            <p:nvPr/>
          </p:nvGrpSpPr>
          <p:grpSpPr>
            <a:xfrm>
              <a:off x="6275934" y="951329"/>
              <a:ext cx="1018870" cy="1532948"/>
              <a:chOff x="6275934" y="951329"/>
              <a:chExt cx="1018870" cy="1532948"/>
            </a:xfrm>
          </p:grpSpPr>
          <p:sp>
            <p:nvSpPr>
              <p:cNvPr id="46" name="Freeform 9"/>
              <p:cNvSpPr>
                <a:spLocks/>
              </p:cNvSpPr>
              <p:nvPr/>
            </p:nvSpPr>
            <p:spPr bwMode="auto">
              <a:xfrm rot="756605">
                <a:off x="6275934" y="951329"/>
                <a:ext cx="944192" cy="1532948"/>
              </a:xfrm>
              <a:custGeom>
                <a:avLst/>
                <a:gdLst>
                  <a:gd name="T0" fmla="*/ 31531 w 1166648"/>
                  <a:gd name="T1" fmla="*/ 1355835 h 1450428"/>
                  <a:gd name="T2" fmla="*/ 567558 w 1166648"/>
                  <a:gd name="T3" fmla="*/ 1056290 h 1450428"/>
                  <a:gd name="T4" fmla="*/ 1087821 w 1166648"/>
                  <a:gd name="T5" fmla="*/ 1450428 h 1450428"/>
                  <a:gd name="T6" fmla="*/ 1166648 w 1166648"/>
                  <a:gd name="T7" fmla="*/ 457200 h 1450428"/>
                  <a:gd name="T8" fmla="*/ 599090 w 1166648"/>
                  <a:gd name="T9" fmla="*/ 0 h 1450428"/>
                  <a:gd name="T10" fmla="*/ 0 w 1166648"/>
                  <a:gd name="T11" fmla="*/ 457200 h 1450428"/>
                  <a:gd name="T12" fmla="*/ 31531 w 1166648"/>
                  <a:gd name="T13" fmla="*/ 1355835 h 1450428"/>
                  <a:gd name="connsiteX0" fmla="*/ 31531 w 1386311"/>
                  <a:gd name="connsiteY0" fmla="*/ 1355835 h 1450428"/>
                  <a:gd name="connsiteX1" fmla="*/ 567558 w 1386311"/>
                  <a:gd name="connsiteY1" fmla="*/ 1056290 h 1450428"/>
                  <a:gd name="connsiteX2" fmla="*/ 1087821 w 1386311"/>
                  <a:gd name="connsiteY2" fmla="*/ 1450428 h 1450428"/>
                  <a:gd name="connsiteX3" fmla="*/ 1386312 w 1386311"/>
                  <a:gd name="connsiteY3" fmla="*/ 441178 h 1450428"/>
                  <a:gd name="connsiteX4" fmla="*/ 599090 w 1386311"/>
                  <a:gd name="connsiteY4" fmla="*/ 0 h 1450428"/>
                  <a:gd name="connsiteX5" fmla="*/ 0 w 1386311"/>
                  <a:gd name="connsiteY5" fmla="*/ 457200 h 1450428"/>
                  <a:gd name="connsiteX6" fmla="*/ 31531 w 1386311"/>
                  <a:gd name="connsiteY6" fmla="*/ 1355835 h 1450428"/>
                  <a:gd name="connsiteX0" fmla="*/ 31531 w 1386312"/>
                  <a:gd name="connsiteY0" fmla="*/ 1620488 h 1715081"/>
                  <a:gd name="connsiteX1" fmla="*/ 567558 w 1386312"/>
                  <a:gd name="connsiteY1" fmla="*/ 1320943 h 1715081"/>
                  <a:gd name="connsiteX2" fmla="*/ 1087821 w 1386312"/>
                  <a:gd name="connsiteY2" fmla="*/ 1715081 h 1715081"/>
                  <a:gd name="connsiteX3" fmla="*/ 1386312 w 1386312"/>
                  <a:gd name="connsiteY3" fmla="*/ 705831 h 1715081"/>
                  <a:gd name="connsiteX4" fmla="*/ 870764 w 1386312"/>
                  <a:gd name="connsiteY4" fmla="*/ 1 h 1715081"/>
                  <a:gd name="connsiteX5" fmla="*/ 0 w 1386312"/>
                  <a:gd name="connsiteY5" fmla="*/ 721853 h 1715081"/>
                  <a:gd name="connsiteX6" fmla="*/ 31531 w 1386312"/>
                  <a:gd name="connsiteY6" fmla="*/ 1620488 h 1715081"/>
                  <a:gd name="connsiteX0" fmla="*/ 0 w 1354781"/>
                  <a:gd name="connsiteY0" fmla="*/ 1620487 h 1715080"/>
                  <a:gd name="connsiteX1" fmla="*/ 536027 w 1354781"/>
                  <a:gd name="connsiteY1" fmla="*/ 1320942 h 1715080"/>
                  <a:gd name="connsiteX2" fmla="*/ 1056290 w 1354781"/>
                  <a:gd name="connsiteY2" fmla="*/ 1715080 h 1715080"/>
                  <a:gd name="connsiteX3" fmla="*/ 1354781 w 1354781"/>
                  <a:gd name="connsiteY3" fmla="*/ 705830 h 1715080"/>
                  <a:gd name="connsiteX4" fmla="*/ 839233 w 1354781"/>
                  <a:gd name="connsiteY4" fmla="*/ 0 h 1715080"/>
                  <a:gd name="connsiteX5" fmla="*/ 118712 w 1354781"/>
                  <a:gd name="connsiteY5" fmla="*/ 616252 h 1715080"/>
                  <a:gd name="connsiteX6" fmla="*/ 0 w 1354781"/>
                  <a:gd name="connsiteY6" fmla="*/ 1620487 h 1715080"/>
                  <a:gd name="connsiteX0" fmla="*/ 0 w 1290561"/>
                  <a:gd name="connsiteY0" fmla="*/ 1621976 h 1715080"/>
                  <a:gd name="connsiteX1" fmla="*/ 471807 w 1290561"/>
                  <a:gd name="connsiteY1" fmla="*/ 1320942 h 1715080"/>
                  <a:gd name="connsiteX2" fmla="*/ 992070 w 1290561"/>
                  <a:gd name="connsiteY2" fmla="*/ 1715080 h 1715080"/>
                  <a:gd name="connsiteX3" fmla="*/ 1290561 w 1290561"/>
                  <a:gd name="connsiteY3" fmla="*/ 705830 h 1715080"/>
                  <a:gd name="connsiteX4" fmla="*/ 775013 w 1290561"/>
                  <a:gd name="connsiteY4" fmla="*/ 0 h 1715080"/>
                  <a:gd name="connsiteX5" fmla="*/ 54492 w 1290561"/>
                  <a:gd name="connsiteY5" fmla="*/ 616252 h 1715080"/>
                  <a:gd name="connsiteX6" fmla="*/ 0 w 1290561"/>
                  <a:gd name="connsiteY6" fmla="*/ 1621976 h 1715080"/>
                  <a:gd name="connsiteX0" fmla="*/ 0 w 1305767"/>
                  <a:gd name="connsiteY0" fmla="*/ 1624647 h 1715080"/>
                  <a:gd name="connsiteX1" fmla="*/ 487013 w 1305767"/>
                  <a:gd name="connsiteY1" fmla="*/ 1320942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15080"/>
                  <a:gd name="connsiteX1" fmla="*/ 473609 w 1305767"/>
                  <a:gd name="connsiteY1" fmla="*/ 1385988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23096"/>
                  <a:gd name="connsiteX1" fmla="*/ 473609 w 1305767"/>
                  <a:gd name="connsiteY1" fmla="*/ 1385988 h 1723096"/>
                  <a:gd name="connsiteX2" fmla="*/ 961663 w 1305767"/>
                  <a:gd name="connsiteY2" fmla="*/ 1723095 h 1723096"/>
                  <a:gd name="connsiteX3" fmla="*/ 1305767 w 1305767"/>
                  <a:gd name="connsiteY3" fmla="*/ 705830 h 1723096"/>
                  <a:gd name="connsiteX4" fmla="*/ 790219 w 1305767"/>
                  <a:gd name="connsiteY4" fmla="*/ 0 h 1723096"/>
                  <a:gd name="connsiteX5" fmla="*/ 69698 w 1305767"/>
                  <a:gd name="connsiteY5" fmla="*/ 616252 h 1723096"/>
                  <a:gd name="connsiteX6" fmla="*/ 0 w 1305767"/>
                  <a:gd name="connsiteY6" fmla="*/ 1624647 h 1723096"/>
                  <a:gd name="connsiteX0" fmla="*/ 0 w 1351380"/>
                  <a:gd name="connsiteY0" fmla="*/ 1632661 h 1723095"/>
                  <a:gd name="connsiteX1" fmla="*/ 519222 w 1351380"/>
                  <a:gd name="connsiteY1" fmla="*/ 1385988 h 1723095"/>
                  <a:gd name="connsiteX2" fmla="*/ 1007276 w 1351380"/>
                  <a:gd name="connsiteY2" fmla="*/ 1723095 h 1723095"/>
                  <a:gd name="connsiteX3" fmla="*/ 1351380 w 1351380"/>
                  <a:gd name="connsiteY3" fmla="*/ 705830 h 1723095"/>
                  <a:gd name="connsiteX4" fmla="*/ 835832 w 1351380"/>
                  <a:gd name="connsiteY4" fmla="*/ 0 h 1723095"/>
                  <a:gd name="connsiteX5" fmla="*/ 115311 w 1351380"/>
                  <a:gd name="connsiteY5" fmla="*/ 616252 h 1723095"/>
                  <a:gd name="connsiteX6" fmla="*/ 0 w 1351380"/>
                  <a:gd name="connsiteY6" fmla="*/ 1632661 h 172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380" h="1723095">
                    <a:moveTo>
                      <a:pt x="0" y="1632661"/>
                    </a:moveTo>
                    <a:lnTo>
                      <a:pt x="519222" y="1385988"/>
                    </a:lnTo>
                    <a:lnTo>
                      <a:pt x="1007276" y="1723095"/>
                    </a:lnTo>
                    <a:lnTo>
                      <a:pt x="1351380" y="705830"/>
                    </a:lnTo>
                    <a:lnTo>
                      <a:pt x="835832" y="0"/>
                    </a:lnTo>
                    <a:lnTo>
                      <a:pt x="115311" y="616252"/>
                    </a:lnTo>
                    <a:lnTo>
                      <a:pt x="0" y="1632661"/>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47" name="Text Box 10"/>
              <p:cNvSpPr txBox="1">
                <a:spLocks noChangeArrowheads="1"/>
              </p:cNvSpPr>
              <p:nvPr/>
            </p:nvSpPr>
            <p:spPr bwMode="auto">
              <a:xfrm rot="17744282">
                <a:off x="6423985" y="1471296"/>
                <a:ext cx="983494" cy="7581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 Refl.</a:t>
                </a:r>
                <a:endParaRPr kumimoji="0" lang="de-DE" altLang="de-DE" sz="100" i="0" u="none" strike="noStrike" cap="none" normalizeH="0" baseline="0" dirty="0">
                  <a:ln>
                    <a:noFill/>
                  </a:ln>
                  <a:solidFill>
                    <a:schemeClr val="tx1"/>
                  </a:solidFill>
                  <a:effectLst/>
                  <a:latin typeface="Arial" pitchFamily="34" charset="0"/>
                  <a:cs typeface="Arial" pitchFamily="34" charset="0"/>
                </a:endParaRPr>
              </a:p>
            </p:txBody>
          </p:sp>
        </p:grpSp>
        <p:grpSp>
          <p:nvGrpSpPr>
            <p:cNvPr id="42" name="Gruppieren 41"/>
            <p:cNvGrpSpPr/>
            <p:nvPr/>
          </p:nvGrpSpPr>
          <p:grpSpPr>
            <a:xfrm>
              <a:off x="4713546" y="2210718"/>
              <a:ext cx="2495837" cy="3698328"/>
              <a:chOff x="4713546" y="2210718"/>
              <a:chExt cx="2495837" cy="3698328"/>
            </a:xfrm>
          </p:grpSpPr>
          <p:sp>
            <p:nvSpPr>
              <p:cNvPr id="44" name="Freeform 3"/>
              <p:cNvSpPr>
                <a:spLocks/>
              </p:cNvSpPr>
              <p:nvPr/>
            </p:nvSpPr>
            <p:spPr bwMode="auto">
              <a:xfrm>
                <a:off x="4713546" y="2210718"/>
                <a:ext cx="2495837" cy="3698328"/>
              </a:xfrm>
              <a:custGeom>
                <a:avLst/>
                <a:gdLst>
                  <a:gd name="T0" fmla="*/ 2688687 w 3507552"/>
                  <a:gd name="T1" fmla="*/ 4323516 h 6038193"/>
                  <a:gd name="T2" fmla="*/ 2907051 w 3507552"/>
                  <a:gd name="T3" fmla="*/ 4773892 h 6038193"/>
                  <a:gd name="T4" fmla="*/ 3507552 w 3507552"/>
                  <a:gd name="T5" fmla="*/ 4678358 h 6038193"/>
                  <a:gd name="T6" fmla="*/ 212795 w 3507552"/>
                  <a:gd name="T7" fmla="*/ 4146331 h 6038193"/>
                  <a:gd name="T8" fmla="*/ 2230781 w 3507552"/>
                  <a:gd name="T9" fmla="*/ 141889 h 6038193"/>
                  <a:gd name="T10" fmla="*/ 2766808 w 3507552"/>
                  <a:gd name="T11" fmla="*/ 0 h 6038193"/>
                  <a:gd name="T12" fmla="*/ 3176712 w 3507552"/>
                  <a:gd name="T13" fmla="*/ 457200 h 6038193"/>
                  <a:gd name="T14" fmla="*/ 1079898 w 3507552"/>
                  <a:gd name="T15" fmla="*/ 3767958 h 6038193"/>
                  <a:gd name="T16" fmla="*/ 2688687 w 3507552"/>
                  <a:gd name="T17" fmla="*/ 4323516 h 6038193"/>
                  <a:gd name="connsiteX0" fmla="*/ 2544580 w 3312122"/>
                  <a:gd name="connsiteY0" fmla="*/ 4192128 h 5312932"/>
                  <a:gd name="connsiteX1" fmla="*/ 2711621 w 3312122"/>
                  <a:gd name="connsiteY1" fmla="*/ 4773892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4580 w 3312122"/>
                  <a:gd name="connsiteY0" fmla="*/ 4192128 h 5312932"/>
                  <a:gd name="connsiteX1" fmla="*/ 3096545 w 3312122"/>
                  <a:gd name="connsiteY1" fmla="*/ 4236395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1531 w 3180764"/>
                  <a:gd name="connsiteY0" fmla="*/ 4192128 h 4642871"/>
                  <a:gd name="connsiteX1" fmla="*/ 3093496 w 3180764"/>
                  <a:gd name="connsiteY1" fmla="*/ 4236395 h 4642871"/>
                  <a:gd name="connsiteX2" fmla="*/ 3180764 w 3180764"/>
                  <a:gd name="connsiteY2" fmla="*/ 3675029 h 4642871"/>
                  <a:gd name="connsiteX3" fmla="*/ 14316 w 3180764"/>
                  <a:gd name="connsiteY3" fmla="*/ 4146331 h 4642871"/>
                  <a:gd name="connsiteX4" fmla="*/ 2032302 w 3180764"/>
                  <a:gd name="connsiteY4" fmla="*/ 141889 h 4642871"/>
                  <a:gd name="connsiteX5" fmla="*/ 2568329 w 3180764"/>
                  <a:gd name="connsiteY5" fmla="*/ 0 h 4642871"/>
                  <a:gd name="connsiteX6" fmla="*/ 2978233 w 3180764"/>
                  <a:gd name="connsiteY6" fmla="*/ 457200 h 4642871"/>
                  <a:gd name="connsiteX7" fmla="*/ 881419 w 3180764"/>
                  <a:gd name="connsiteY7" fmla="*/ 3767958 h 4642871"/>
                  <a:gd name="connsiteX8" fmla="*/ 2541531 w 3180764"/>
                  <a:gd name="connsiteY8" fmla="*/ 4192128 h 4642871"/>
                  <a:gd name="connsiteX0" fmla="*/ 2541531 w 3299560"/>
                  <a:gd name="connsiteY0" fmla="*/ 4192128 h 4905639"/>
                  <a:gd name="connsiteX1" fmla="*/ 3093496 w 3299560"/>
                  <a:gd name="connsiteY1" fmla="*/ 4236395 h 4905639"/>
                  <a:gd name="connsiteX2" fmla="*/ 3180764 w 3299560"/>
                  <a:gd name="connsiteY2" fmla="*/ 3675029 h 4905639"/>
                  <a:gd name="connsiteX3" fmla="*/ 14316 w 3299560"/>
                  <a:gd name="connsiteY3" fmla="*/ 4146331 h 4905639"/>
                  <a:gd name="connsiteX4" fmla="*/ 2032302 w 3299560"/>
                  <a:gd name="connsiteY4" fmla="*/ 141889 h 4905639"/>
                  <a:gd name="connsiteX5" fmla="*/ 2568329 w 3299560"/>
                  <a:gd name="connsiteY5" fmla="*/ 0 h 4905639"/>
                  <a:gd name="connsiteX6" fmla="*/ 2978233 w 3299560"/>
                  <a:gd name="connsiteY6" fmla="*/ 457200 h 4905639"/>
                  <a:gd name="connsiteX7" fmla="*/ 881419 w 3299560"/>
                  <a:gd name="connsiteY7" fmla="*/ 3767958 h 4905639"/>
                  <a:gd name="connsiteX8" fmla="*/ 2541531 w 3299560"/>
                  <a:gd name="connsiteY8" fmla="*/ 4192128 h 4905639"/>
                  <a:gd name="connsiteX0" fmla="*/ 2532707 w 3288757"/>
                  <a:gd name="connsiteY0" fmla="*/ 4192128 h 5014456"/>
                  <a:gd name="connsiteX1" fmla="*/ 3084672 w 3288757"/>
                  <a:gd name="connsiteY1" fmla="*/ 4236395 h 5014456"/>
                  <a:gd name="connsiteX2" fmla="*/ 3171940 w 3288757"/>
                  <a:gd name="connsiteY2" fmla="*/ 3675029 h 5014456"/>
                  <a:gd name="connsiteX3" fmla="*/ 5492 w 3288757"/>
                  <a:gd name="connsiteY3" fmla="*/ 4146331 h 5014456"/>
                  <a:gd name="connsiteX4" fmla="*/ 2023478 w 3288757"/>
                  <a:gd name="connsiteY4" fmla="*/ 141889 h 5014456"/>
                  <a:gd name="connsiteX5" fmla="*/ 2559505 w 3288757"/>
                  <a:gd name="connsiteY5" fmla="*/ 0 h 5014456"/>
                  <a:gd name="connsiteX6" fmla="*/ 2969409 w 3288757"/>
                  <a:gd name="connsiteY6" fmla="*/ 457200 h 5014456"/>
                  <a:gd name="connsiteX7" fmla="*/ 872595 w 3288757"/>
                  <a:gd name="connsiteY7" fmla="*/ 3767958 h 5014456"/>
                  <a:gd name="connsiteX8" fmla="*/ 2532707 w 3288757"/>
                  <a:gd name="connsiteY8" fmla="*/ 4192128 h 5014456"/>
                  <a:gd name="connsiteX0" fmla="*/ 2532707 w 3288756"/>
                  <a:gd name="connsiteY0" fmla="*/ 4192128 h 5014455"/>
                  <a:gd name="connsiteX1" fmla="*/ 3084672 w 3288756"/>
                  <a:gd name="connsiteY1" fmla="*/ 4236395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10333 w 3288756"/>
                  <a:gd name="connsiteY1" fmla="*/ 4200563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68240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68240 h 5014455"/>
                  <a:gd name="connsiteX0" fmla="*/ 2540951 w 3273905"/>
                  <a:gd name="connsiteY0" fmla="*/ 4168240 h 4905638"/>
                  <a:gd name="connsiteX1" fmla="*/ 3144238 w 3273905"/>
                  <a:gd name="connsiteY1" fmla="*/ 4176674 h 4905638"/>
                  <a:gd name="connsiteX2" fmla="*/ 3154523 w 3273905"/>
                  <a:gd name="connsiteY2" fmla="*/ 3675029 h 4905638"/>
                  <a:gd name="connsiteX3" fmla="*/ 13736 w 3273905"/>
                  <a:gd name="connsiteY3" fmla="*/ 4146331 h 4905638"/>
                  <a:gd name="connsiteX4" fmla="*/ 2031722 w 3273905"/>
                  <a:gd name="connsiteY4" fmla="*/ 141889 h 4905638"/>
                  <a:gd name="connsiteX5" fmla="*/ 2567749 w 3273905"/>
                  <a:gd name="connsiteY5" fmla="*/ 0 h 4905638"/>
                  <a:gd name="connsiteX6" fmla="*/ 2977653 w 3273905"/>
                  <a:gd name="connsiteY6" fmla="*/ 457200 h 4905638"/>
                  <a:gd name="connsiteX7" fmla="*/ 880839 w 3273905"/>
                  <a:gd name="connsiteY7" fmla="*/ 3767958 h 4905638"/>
                  <a:gd name="connsiteX8" fmla="*/ 2540951 w 3273905"/>
                  <a:gd name="connsiteY8" fmla="*/ 4168240 h 4905638"/>
                  <a:gd name="connsiteX0" fmla="*/ 2540951 w 3528987"/>
                  <a:gd name="connsiteY0" fmla="*/ 4168240 h 4740330"/>
                  <a:gd name="connsiteX1" fmla="*/ 3144238 w 3528987"/>
                  <a:gd name="connsiteY1" fmla="*/ 4176674 h 4740330"/>
                  <a:gd name="connsiteX2" fmla="*/ 3154523 w 3528987"/>
                  <a:gd name="connsiteY2" fmla="*/ 3675029 h 4740330"/>
                  <a:gd name="connsiteX3" fmla="*/ 13736 w 3528987"/>
                  <a:gd name="connsiteY3" fmla="*/ 4146331 h 4740330"/>
                  <a:gd name="connsiteX4" fmla="*/ 2031722 w 3528987"/>
                  <a:gd name="connsiteY4" fmla="*/ 141889 h 4740330"/>
                  <a:gd name="connsiteX5" fmla="*/ 2567749 w 3528987"/>
                  <a:gd name="connsiteY5" fmla="*/ 0 h 4740330"/>
                  <a:gd name="connsiteX6" fmla="*/ 2977653 w 3528987"/>
                  <a:gd name="connsiteY6" fmla="*/ 457200 h 4740330"/>
                  <a:gd name="connsiteX7" fmla="*/ 880839 w 3528987"/>
                  <a:gd name="connsiteY7" fmla="*/ 3767958 h 4740330"/>
                  <a:gd name="connsiteX8" fmla="*/ 2540951 w 3528987"/>
                  <a:gd name="connsiteY8" fmla="*/ 4168240 h 4740330"/>
                  <a:gd name="connsiteX0" fmla="*/ 2540951 w 3528986"/>
                  <a:gd name="connsiteY0" fmla="*/ 4168240 h 4740330"/>
                  <a:gd name="connsiteX1" fmla="*/ 3144238 w 3528986"/>
                  <a:gd name="connsiteY1" fmla="*/ 4176674 h 4740330"/>
                  <a:gd name="connsiteX2" fmla="*/ 3154523 w 3528986"/>
                  <a:gd name="connsiteY2" fmla="*/ 3675029 h 4740330"/>
                  <a:gd name="connsiteX3" fmla="*/ 13736 w 3528986"/>
                  <a:gd name="connsiteY3" fmla="*/ 4146331 h 4740330"/>
                  <a:gd name="connsiteX4" fmla="*/ 2031722 w 3528986"/>
                  <a:gd name="connsiteY4" fmla="*/ 141889 h 4740330"/>
                  <a:gd name="connsiteX5" fmla="*/ 2567749 w 3528986"/>
                  <a:gd name="connsiteY5" fmla="*/ 0 h 4740330"/>
                  <a:gd name="connsiteX6" fmla="*/ 2977653 w 3528986"/>
                  <a:gd name="connsiteY6" fmla="*/ 457200 h 4740330"/>
                  <a:gd name="connsiteX7" fmla="*/ 880839 w 3528986"/>
                  <a:gd name="connsiteY7" fmla="*/ 3767958 h 4740330"/>
                  <a:gd name="connsiteX8" fmla="*/ 2540951 w 3528986"/>
                  <a:gd name="connsiteY8" fmla="*/ 4168240 h 4740330"/>
                  <a:gd name="connsiteX0" fmla="*/ 2529461 w 3510646"/>
                  <a:gd name="connsiteY0" fmla="*/ 4168240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1 w 3510646"/>
                  <a:gd name="connsiteY8" fmla="*/ 4168240 h 4943563"/>
                  <a:gd name="connsiteX0" fmla="*/ 2529462 w 3510646"/>
                  <a:gd name="connsiteY0" fmla="*/ 4156296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2 w 3510646"/>
                  <a:gd name="connsiteY8" fmla="*/ 4156296 h 4943563"/>
                  <a:gd name="connsiteX0" fmla="*/ 2542421 w 3591180"/>
                  <a:gd name="connsiteY0" fmla="*/ 4156296 h 4782347"/>
                  <a:gd name="connsiteX1" fmla="*/ 3145707 w 3591180"/>
                  <a:gd name="connsiteY1" fmla="*/ 4176674 h 4782347"/>
                  <a:gd name="connsiteX2" fmla="*/ 3220147 w 3591180"/>
                  <a:gd name="connsiteY2" fmla="*/ 3746695 h 4782347"/>
                  <a:gd name="connsiteX3" fmla="*/ 15205 w 3591180"/>
                  <a:gd name="connsiteY3" fmla="*/ 4146331 h 4782347"/>
                  <a:gd name="connsiteX4" fmla="*/ 2033191 w 3591180"/>
                  <a:gd name="connsiteY4" fmla="*/ 141889 h 4782347"/>
                  <a:gd name="connsiteX5" fmla="*/ 2569218 w 3591180"/>
                  <a:gd name="connsiteY5" fmla="*/ 0 h 4782347"/>
                  <a:gd name="connsiteX6" fmla="*/ 2979122 w 3591180"/>
                  <a:gd name="connsiteY6" fmla="*/ 457200 h 4782347"/>
                  <a:gd name="connsiteX7" fmla="*/ 882308 w 3591180"/>
                  <a:gd name="connsiteY7" fmla="*/ 3767958 h 4782347"/>
                  <a:gd name="connsiteX8" fmla="*/ 2542421 w 3591180"/>
                  <a:gd name="connsiteY8" fmla="*/ 4156296 h 4782347"/>
                  <a:gd name="connsiteX0" fmla="*/ 2542421 w 3591181"/>
                  <a:gd name="connsiteY0" fmla="*/ 4156296 h 4782346"/>
                  <a:gd name="connsiteX1" fmla="*/ 3132877 w 3591181"/>
                  <a:gd name="connsiteY1" fmla="*/ 4176675 h 4782346"/>
                  <a:gd name="connsiteX2" fmla="*/ 3220147 w 3591181"/>
                  <a:gd name="connsiteY2" fmla="*/ 3746695 h 4782346"/>
                  <a:gd name="connsiteX3" fmla="*/ 15205 w 3591181"/>
                  <a:gd name="connsiteY3" fmla="*/ 4146331 h 4782346"/>
                  <a:gd name="connsiteX4" fmla="*/ 2033191 w 3591181"/>
                  <a:gd name="connsiteY4" fmla="*/ 141889 h 4782346"/>
                  <a:gd name="connsiteX5" fmla="*/ 2569218 w 3591181"/>
                  <a:gd name="connsiteY5" fmla="*/ 0 h 4782346"/>
                  <a:gd name="connsiteX6" fmla="*/ 2979122 w 3591181"/>
                  <a:gd name="connsiteY6" fmla="*/ 457200 h 4782346"/>
                  <a:gd name="connsiteX7" fmla="*/ 882308 w 3591181"/>
                  <a:gd name="connsiteY7" fmla="*/ 3767958 h 4782346"/>
                  <a:gd name="connsiteX8" fmla="*/ 2542421 w 3591181"/>
                  <a:gd name="connsiteY8" fmla="*/ 4156296 h 4782346"/>
                  <a:gd name="connsiteX0" fmla="*/ 2542421 w 3591182"/>
                  <a:gd name="connsiteY0" fmla="*/ 4156296 h 4774805"/>
                  <a:gd name="connsiteX1" fmla="*/ 3132877 w 3591182"/>
                  <a:gd name="connsiteY1" fmla="*/ 4176675 h 4774805"/>
                  <a:gd name="connsiteX2" fmla="*/ 3220148 w 3591182"/>
                  <a:gd name="connsiteY2" fmla="*/ 3734004 h 4774805"/>
                  <a:gd name="connsiteX3" fmla="*/ 15205 w 3591182"/>
                  <a:gd name="connsiteY3" fmla="*/ 4146331 h 4774805"/>
                  <a:gd name="connsiteX4" fmla="*/ 2033191 w 3591182"/>
                  <a:gd name="connsiteY4" fmla="*/ 141889 h 4774805"/>
                  <a:gd name="connsiteX5" fmla="*/ 2569218 w 3591182"/>
                  <a:gd name="connsiteY5" fmla="*/ 0 h 4774805"/>
                  <a:gd name="connsiteX6" fmla="*/ 2979122 w 3591182"/>
                  <a:gd name="connsiteY6" fmla="*/ 457200 h 4774805"/>
                  <a:gd name="connsiteX7" fmla="*/ 882308 w 3591182"/>
                  <a:gd name="connsiteY7" fmla="*/ 3767958 h 4774805"/>
                  <a:gd name="connsiteX8" fmla="*/ 2542421 w 3591182"/>
                  <a:gd name="connsiteY8" fmla="*/ 4156296 h 4774805"/>
                  <a:gd name="connsiteX0" fmla="*/ 2542421 w 3591183"/>
                  <a:gd name="connsiteY0" fmla="*/ 4156296 h 4748752"/>
                  <a:gd name="connsiteX1" fmla="*/ 3132877 w 3591183"/>
                  <a:gd name="connsiteY1" fmla="*/ 4176675 h 4748752"/>
                  <a:gd name="connsiteX2" fmla="*/ 3220149 w 3591183"/>
                  <a:gd name="connsiteY2" fmla="*/ 3689587 h 4748752"/>
                  <a:gd name="connsiteX3" fmla="*/ 15205 w 3591183"/>
                  <a:gd name="connsiteY3" fmla="*/ 4146331 h 4748752"/>
                  <a:gd name="connsiteX4" fmla="*/ 2033191 w 3591183"/>
                  <a:gd name="connsiteY4" fmla="*/ 141889 h 4748752"/>
                  <a:gd name="connsiteX5" fmla="*/ 2569218 w 3591183"/>
                  <a:gd name="connsiteY5" fmla="*/ 0 h 4748752"/>
                  <a:gd name="connsiteX6" fmla="*/ 2979122 w 3591183"/>
                  <a:gd name="connsiteY6" fmla="*/ 457200 h 4748752"/>
                  <a:gd name="connsiteX7" fmla="*/ 882308 w 3591183"/>
                  <a:gd name="connsiteY7" fmla="*/ 3767958 h 4748752"/>
                  <a:gd name="connsiteX8" fmla="*/ 2542421 w 3591183"/>
                  <a:gd name="connsiteY8" fmla="*/ 4156296 h 4748752"/>
                  <a:gd name="connsiteX0" fmla="*/ 2542421 w 3591183"/>
                  <a:gd name="connsiteY0" fmla="*/ 4156296 h 4759853"/>
                  <a:gd name="connsiteX1" fmla="*/ 3132877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56296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30151 w 3572184"/>
                  <a:gd name="connsiteY0" fmla="*/ 4142759 h 4927571"/>
                  <a:gd name="connsiteX1" fmla="*/ 3113792 w 3572184"/>
                  <a:gd name="connsiteY1" fmla="*/ 4176675 h 4927571"/>
                  <a:gd name="connsiteX2" fmla="*/ 3207880 w 3572184"/>
                  <a:gd name="connsiteY2" fmla="*/ 3708624 h 4927571"/>
                  <a:gd name="connsiteX3" fmla="*/ 2935 w 3572184"/>
                  <a:gd name="connsiteY3" fmla="*/ 4146331 h 4927571"/>
                  <a:gd name="connsiteX4" fmla="*/ 2020921 w 3572184"/>
                  <a:gd name="connsiteY4" fmla="*/ 141889 h 4927571"/>
                  <a:gd name="connsiteX5" fmla="*/ 2556948 w 3572184"/>
                  <a:gd name="connsiteY5" fmla="*/ 0 h 4927571"/>
                  <a:gd name="connsiteX6" fmla="*/ 2966852 w 3572184"/>
                  <a:gd name="connsiteY6" fmla="*/ 457200 h 4927571"/>
                  <a:gd name="connsiteX7" fmla="*/ 870038 w 3572184"/>
                  <a:gd name="connsiteY7" fmla="*/ 3767958 h 4927571"/>
                  <a:gd name="connsiteX8" fmla="*/ 2530151 w 3572184"/>
                  <a:gd name="connsiteY8" fmla="*/ 4142759 h 492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2184" h="4927571">
                    <a:moveTo>
                      <a:pt x="2530151" y="4142759"/>
                    </a:moveTo>
                    <a:lnTo>
                      <a:pt x="3113792" y="4176675"/>
                    </a:lnTo>
                    <a:lnTo>
                      <a:pt x="3207880" y="3708624"/>
                    </a:lnTo>
                    <a:cubicBezTo>
                      <a:pt x="4912701" y="5331235"/>
                      <a:pt x="85284" y="5182729"/>
                      <a:pt x="2935" y="4146331"/>
                    </a:cubicBezTo>
                    <a:cubicBezTo>
                      <a:pt x="-79414" y="3109933"/>
                      <a:pt x="1595252" y="1198179"/>
                      <a:pt x="2020921" y="141889"/>
                    </a:cubicBezTo>
                    <a:lnTo>
                      <a:pt x="2556948" y="0"/>
                    </a:lnTo>
                    <a:lnTo>
                      <a:pt x="2966852" y="457200"/>
                    </a:lnTo>
                    <a:cubicBezTo>
                      <a:pt x="2746135" y="1277007"/>
                      <a:pt x="942822" y="3153698"/>
                      <a:pt x="870038" y="3767958"/>
                    </a:cubicBezTo>
                    <a:cubicBezTo>
                      <a:pt x="797255" y="4382218"/>
                      <a:pt x="2730906" y="4369903"/>
                      <a:pt x="2530151" y="4142759"/>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45" name="Text Box 8"/>
              <p:cNvSpPr txBox="1">
                <a:spLocks noChangeArrowheads="1"/>
              </p:cNvSpPr>
              <p:nvPr/>
            </p:nvSpPr>
            <p:spPr bwMode="auto">
              <a:xfrm rot="18039432">
                <a:off x="4710300" y="3448271"/>
                <a:ext cx="2232886" cy="64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Projektphase</a:t>
                </a:r>
                <a:endParaRPr kumimoji="0" lang="de-DE" altLang="de-DE" sz="800" i="0" u="none" strike="noStrike" cap="none" normalizeH="0" baseline="0" dirty="0">
                  <a:ln>
                    <a:noFill/>
                  </a:ln>
                  <a:solidFill>
                    <a:schemeClr val="tx1"/>
                  </a:solidFill>
                  <a:effectLst/>
                  <a:latin typeface="Arial" pitchFamily="34" charset="0"/>
                  <a:cs typeface="Arial" pitchFamily="34" charset="0"/>
                </a:endParaRPr>
              </a:p>
            </p:txBody>
          </p:sp>
        </p:grpSp>
        <p:sp>
          <p:nvSpPr>
            <p:cNvPr id="43" name="Ellipse 42"/>
            <p:cNvSpPr/>
            <p:nvPr/>
          </p:nvSpPr>
          <p:spPr>
            <a:xfrm>
              <a:off x="6585442" y="5057089"/>
              <a:ext cx="466905" cy="46690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
            </a:p>
          </p:txBody>
        </p:sp>
      </p:grpSp>
      <p:sp>
        <p:nvSpPr>
          <p:cNvPr id="52" name="Rechteck 51"/>
          <p:cNvSpPr/>
          <p:nvPr/>
        </p:nvSpPr>
        <p:spPr>
          <a:xfrm>
            <a:off x="3573393" y="2415067"/>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8y</a:t>
            </a:r>
          </a:p>
        </p:txBody>
      </p:sp>
      <p:sp>
        <p:nvSpPr>
          <p:cNvPr id="53" name="Rechteck 52"/>
          <p:cNvSpPr/>
          <p:nvPr/>
        </p:nvSpPr>
        <p:spPr>
          <a:xfrm>
            <a:off x="3573393" y="3230076"/>
            <a:ext cx="2190016" cy="27100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sp>
        <p:nvSpPr>
          <p:cNvPr id="54" name="Rechteck 53"/>
          <p:cNvSpPr/>
          <p:nvPr/>
        </p:nvSpPr>
        <p:spPr>
          <a:xfrm>
            <a:off x="6144449" y="2406117"/>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8z</a:t>
            </a:r>
          </a:p>
        </p:txBody>
      </p:sp>
      <p:sp>
        <p:nvSpPr>
          <p:cNvPr id="55" name="Rechteck 54"/>
          <p:cNvSpPr/>
          <p:nvPr/>
        </p:nvSpPr>
        <p:spPr>
          <a:xfrm>
            <a:off x="6144449" y="3221126"/>
            <a:ext cx="2190016" cy="27100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sp>
        <p:nvSpPr>
          <p:cNvPr id="56" name="Rechteck 55"/>
          <p:cNvSpPr/>
          <p:nvPr/>
        </p:nvSpPr>
        <p:spPr>
          <a:xfrm>
            <a:off x="1136469" y="3396344"/>
            <a:ext cx="1920240" cy="5225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Kran</a:t>
            </a:r>
          </a:p>
        </p:txBody>
      </p:sp>
      <p:sp>
        <p:nvSpPr>
          <p:cNvPr id="57" name="Rechteck 56"/>
          <p:cNvSpPr/>
          <p:nvPr/>
        </p:nvSpPr>
        <p:spPr>
          <a:xfrm>
            <a:off x="1136469" y="4154038"/>
            <a:ext cx="1920240" cy="522514"/>
          </a:xfrm>
          <a:prstGeom prst="rect">
            <a:avLst/>
          </a:prstGeom>
          <a:gradFill>
            <a:gsLst>
              <a:gs pos="6000">
                <a:schemeClr val="accent3"/>
              </a:gs>
              <a:gs pos="12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Kresse</a:t>
            </a:r>
          </a:p>
        </p:txBody>
      </p:sp>
      <p:sp>
        <p:nvSpPr>
          <p:cNvPr id="58" name="Rechteck 57"/>
          <p:cNvSpPr/>
          <p:nvPr/>
        </p:nvSpPr>
        <p:spPr>
          <a:xfrm>
            <a:off x="1136469" y="4927471"/>
            <a:ext cx="1920240" cy="522514"/>
          </a:xfrm>
          <a:prstGeom prst="rect">
            <a:avLst/>
          </a:prstGeom>
          <a:gradFill>
            <a:gsLst>
              <a:gs pos="45000">
                <a:schemeClr val="accent3"/>
              </a:gs>
              <a:gs pos="59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Reaktionstest</a:t>
            </a:r>
          </a:p>
        </p:txBody>
      </p:sp>
      <p:sp>
        <p:nvSpPr>
          <p:cNvPr id="59" name="Rechteck 58"/>
          <p:cNvSpPr/>
          <p:nvPr/>
        </p:nvSpPr>
        <p:spPr>
          <a:xfrm>
            <a:off x="3703980" y="3394297"/>
            <a:ext cx="1920240" cy="522514"/>
          </a:xfrm>
          <a:prstGeom prst="rect">
            <a:avLst/>
          </a:prstGeom>
          <a:gradFill>
            <a:gsLst>
              <a:gs pos="8000">
                <a:schemeClr val="accent3"/>
              </a:gs>
              <a:gs pos="18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Wetter-App</a:t>
            </a:r>
          </a:p>
        </p:txBody>
      </p:sp>
      <p:sp>
        <p:nvSpPr>
          <p:cNvPr id="61" name="Rechteck 60"/>
          <p:cNvSpPr/>
          <p:nvPr/>
        </p:nvSpPr>
        <p:spPr>
          <a:xfrm>
            <a:off x="3703980" y="4147400"/>
            <a:ext cx="1920240" cy="522514"/>
          </a:xfrm>
          <a:prstGeom prst="rect">
            <a:avLst/>
          </a:prstGeom>
          <a:gradFill>
            <a:gsLst>
              <a:gs pos="67000">
                <a:schemeClr val="accent3"/>
              </a:gs>
              <a:gs pos="77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Holzmaschine</a:t>
            </a:r>
          </a:p>
        </p:txBody>
      </p:sp>
      <p:sp>
        <p:nvSpPr>
          <p:cNvPr id="62" name="Rechteck 61"/>
          <p:cNvSpPr/>
          <p:nvPr/>
        </p:nvSpPr>
        <p:spPr>
          <a:xfrm>
            <a:off x="3703980" y="4900503"/>
            <a:ext cx="1920240" cy="522514"/>
          </a:xfrm>
          <a:prstGeom prst="rect">
            <a:avLst/>
          </a:prstGeom>
          <a:gradFill>
            <a:gsLst>
              <a:gs pos="100000">
                <a:schemeClr val="accent3"/>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Disco-Box</a:t>
            </a:r>
          </a:p>
        </p:txBody>
      </p:sp>
      <p:sp>
        <p:nvSpPr>
          <p:cNvPr id="63" name="Rechteck 62"/>
          <p:cNvSpPr/>
          <p:nvPr/>
        </p:nvSpPr>
        <p:spPr>
          <a:xfrm>
            <a:off x="6279337" y="3396344"/>
            <a:ext cx="1920240" cy="5225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Kran </a:t>
            </a:r>
            <a:r>
              <a:rPr lang="de-DE" dirty="0" err="1"/>
              <a:t>el</a:t>
            </a:r>
            <a:r>
              <a:rPr lang="de-DE" dirty="0"/>
              <a:t>.</a:t>
            </a:r>
          </a:p>
        </p:txBody>
      </p:sp>
      <p:sp>
        <p:nvSpPr>
          <p:cNvPr id="64" name="Rechteck 63"/>
          <p:cNvSpPr/>
          <p:nvPr/>
        </p:nvSpPr>
        <p:spPr>
          <a:xfrm>
            <a:off x="6279337" y="4147400"/>
            <a:ext cx="1920240" cy="522514"/>
          </a:xfrm>
          <a:prstGeom prst="rect">
            <a:avLst/>
          </a:prstGeom>
          <a:gradFill>
            <a:gsLst>
              <a:gs pos="0">
                <a:schemeClr val="accent3"/>
              </a:gs>
              <a:gs pos="29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Lärm</a:t>
            </a:r>
          </a:p>
        </p:txBody>
      </p:sp>
      <p:sp>
        <p:nvSpPr>
          <p:cNvPr id="65" name="Rechteck 64"/>
          <p:cNvSpPr/>
          <p:nvPr/>
        </p:nvSpPr>
        <p:spPr>
          <a:xfrm>
            <a:off x="6287174" y="4897656"/>
            <a:ext cx="1920240" cy="522514"/>
          </a:xfrm>
          <a:prstGeom prst="rect">
            <a:avLst/>
          </a:prstGeom>
          <a:gradFill>
            <a:gsLst>
              <a:gs pos="97000">
                <a:schemeClr val="accent3"/>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Fahrzeug</a:t>
            </a:r>
          </a:p>
        </p:txBody>
      </p:sp>
      <p:sp>
        <p:nvSpPr>
          <p:cNvPr id="70" name="Rechteck 69"/>
          <p:cNvSpPr/>
          <p:nvPr/>
        </p:nvSpPr>
        <p:spPr>
          <a:xfrm>
            <a:off x="1002337" y="2432034"/>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8x</a:t>
            </a:r>
          </a:p>
          <a:p>
            <a:pPr algn="ctr"/>
            <a:r>
              <a:rPr lang="de-DE" dirty="0"/>
              <a:t>(Raum knapp)</a:t>
            </a:r>
          </a:p>
        </p:txBody>
      </p:sp>
      <p:sp>
        <p:nvSpPr>
          <p:cNvPr id="71" name="Rechteck 70"/>
          <p:cNvSpPr/>
          <p:nvPr/>
        </p:nvSpPr>
        <p:spPr>
          <a:xfrm>
            <a:off x="3573393" y="2423084"/>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8y</a:t>
            </a:r>
          </a:p>
          <a:p>
            <a:pPr algn="ctr"/>
            <a:r>
              <a:rPr lang="de-DE" dirty="0"/>
              <a:t>(kreativ)</a:t>
            </a:r>
          </a:p>
        </p:txBody>
      </p:sp>
      <p:sp>
        <p:nvSpPr>
          <p:cNvPr id="72" name="Rechteck 71"/>
          <p:cNvSpPr/>
          <p:nvPr/>
        </p:nvSpPr>
        <p:spPr>
          <a:xfrm>
            <a:off x="6144449" y="2414134"/>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8z</a:t>
            </a:r>
          </a:p>
          <a:p>
            <a:pPr algn="ctr"/>
            <a:r>
              <a:rPr lang="de-DE" dirty="0"/>
              <a:t>(kein µC)</a:t>
            </a:r>
          </a:p>
        </p:txBody>
      </p:sp>
    </p:spTree>
    <p:extLst>
      <p:ext uri="{BB962C8B-B14F-4D97-AF65-F5344CB8AC3E}">
        <p14:creationId xmlns:p14="http://schemas.microsoft.com/office/powerpoint/2010/main" val="9533367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0461401"/>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ieren 1"/>
          <p:cNvGrpSpPr/>
          <p:nvPr/>
        </p:nvGrpSpPr>
        <p:grpSpPr>
          <a:xfrm>
            <a:off x="2347303" y="2560749"/>
            <a:ext cx="3291621" cy="2857702"/>
            <a:chOff x="1441569" y="951329"/>
            <a:chExt cx="5778557" cy="5327883"/>
          </a:xfrm>
        </p:grpSpPr>
        <p:grpSp>
          <p:nvGrpSpPr>
            <p:cNvPr id="3" name="Gruppieren 2"/>
            <p:cNvGrpSpPr/>
            <p:nvPr/>
          </p:nvGrpSpPr>
          <p:grpSpPr>
            <a:xfrm>
              <a:off x="1441569" y="5088279"/>
              <a:ext cx="990631" cy="1190933"/>
              <a:chOff x="1441569" y="5088279"/>
              <a:chExt cx="990631" cy="1190933"/>
            </a:xfrm>
          </p:grpSpPr>
          <p:sp>
            <p:nvSpPr>
              <p:cNvPr id="14" name="Freeform 4"/>
              <p:cNvSpPr>
                <a:spLocks/>
              </p:cNvSpPr>
              <p:nvPr/>
            </p:nvSpPr>
            <p:spPr bwMode="auto">
              <a:xfrm>
                <a:off x="1441569" y="5088279"/>
                <a:ext cx="970013" cy="1190933"/>
              </a:xfrm>
              <a:custGeom>
                <a:avLst/>
                <a:gdLst>
                  <a:gd name="T0" fmla="*/ 0 w 1185797"/>
                  <a:gd name="T1" fmla="*/ 1182414 h 1418897"/>
                  <a:gd name="T2" fmla="*/ 299544 w 1185797"/>
                  <a:gd name="T3" fmla="*/ 189186 h 1418897"/>
                  <a:gd name="T4" fmla="*/ 914400 w 1185797"/>
                  <a:gd name="T5" fmla="*/ 0 h 1418897"/>
                  <a:gd name="T6" fmla="*/ 1185797 w 1185797"/>
                  <a:gd name="T7" fmla="*/ 406813 h 1418897"/>
                  <a:gd name="T8" fmla="*/ 1008993 w 1185797"/>
                  <a:gd name="T9" fmla="*/ 1418897 h 1418897"/>
                  <a:gd name="T10" fmla="*/ 0 w 1185797"/>
                  <a:gd name="T11" fmla="*/ 1182414 h 1418897"/>
                  <a:gd name="connsiteX0" fmla="*/ 0 w 1357180"/>
                  <a:gd name="connsiteY0" fmla="*/ 1153407 h 1418897"/>
                  <a:gd name="connsiteX1" fmla="*/ 470927 w 1357180"/>
                  <a:gd name="connsiteY1" fmla="*/ 189186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153407 h 1418897"/>
                  <a:gd name="connsiteX1" fmla="*/ 564408 w 1357180"/>
                  <a:gd name="connsiteY1" fmla="*/ 73154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269438 h 1534928"/>
                  <a:gd name="connsiteX1" fmla="*/ 564408 w 1357180"/>
                  <a:gd name="connsiteY1" fmla="*/ 189185 h 1534928"/>
                  <a:gd name="connsiteX2" fmla="*/ 1210426 w 1357180"/>
                  <a:gd name="connsiteY2" fmla="*/ 0 h 1534928"/>
                  <a:gd name="connsiteX3" fmla="*/ 1357180 w 1357180"/>
                  <a:gd name="connsiteY3" fmla="*/ 522844 h 1534928"/>
                  <a:gd name="connsiteX4" fmla="*/ 1180376 w 1357180"/>
                  <a:gd name="connsiteY4" fmla="*/ 1534928 h 1534928"/>
                  <a:gd name="connsiteX5" fmla="*/ 0 w 1357180"/>
                  <a:gd name="connsiteY5" fmla="*/ 1269438 h 1534928"/>
                  <a:gd name="connsiteX0" fmla="*/ 0 w 1388340"/>
                  <a:gd name="connsiteY0" fmla="*/ 1269438 h 1534928"/>
                  <a:gd name="connsiteX1" fmla="*/ 564408 w 1388340"/>
                  <a:gd name="connsiteY1" fmla="*/ 189185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269438 h 1534928"/>
                  <a:gd name="connsiteX1" fmla="*/ 564408 w 1388340"/>
                  <a:gd name="connsiteY1" fmla="*/ 137341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321282 h 1586772"/>
                  <a:gd name="connsiteX1" fmla="*/ 564408 w 1388340"/>
                  <a:gd name="connsiteY1" fmla="*/ 189185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44875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25342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8340" h="1586772">
                    <a:moveTo>
                      <a:pt x="0" y="1321282"/>
                    </a:moveTo>
                    <a:lnTo>
                      <a:pt x="525342" y="189186"/>
                    </a:lnTo>
                    <a:lnTo>
                      <a:pt x="1210426" y="0"/>
                    </a:lnTo>
                    <a:lnTo>
                      <a:pt x="1388340" y="458657"/>
                    </a:lnTo>
                    <a:lnTo>
                      <a:pt x="1180376" y="1586772"/>
                    </a:lnTo>
                    <a:lnTo>
                      <a:pt x="0" y="1321282"/>
                    </a:lnTo>
                    <a:close/>
                  </a:path>
                </a:pathLst>
              </a:custGeom>
              <a:solidFill>
                <a:srgbClr val="F7964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15" name="Text Box 6"/>
              <p:cNvSpPr txBox="1">
                <a:spLocks noChangeArrowheads="1"/>
              </p:cNvSpPr>
              <p:nvPr/>
            </p:nvSpPr>
            <p:spPr bwMode="auto">
              <a:xfrm rot="17282728">
                <a:off x="1613265" y="5336329"/>
                <a:ext cx="771943" cy="8659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de-DE" altLang="de-DE" sz="1000" b="0" i="0" u="none" strike="noStrike" kern="0" cap="none" spc="0" normalizeH="0" baseline="0" noProof="0" dirty="0">
                    <a:ln>
                      <a:noFill/>
                    </a:ln>
                    <a:solidFill>
                      <a:srgbClr val="FFFFFF"/>
                    </a:solidFill>
                    <a:effectLst/>
                    <a:uLnTx/>
                    <a:uFillTx/>
                    <a:latin typeface="Candara" pitchFamily="34" charset="0"/>
                    <a:cs typeface="Arial" pitchFamily="34" charset="0"/>
                  </a:rPr>
                  <a:t>Aus-blick</a:t>
                </a:r>
                <a:endParaRPr kumimoji="0" lang="de-DE" altLang="de-DE" sz="1000" b="0" i="0" u="none" strike="noStrike" kern="0" cap="none" spc="0" normalizeH="0" baseline="0" noProof="0" dirty="0">
                  <a:ln>
                    <a:noFill/>
                  </a:ln>
                  <a:solidFill>
                    <a:prstClr val="black"/>
                  </a:solidFill>
                  <a:effectLst/>
                  <a:uLnTx/>
                  <a:uFillTx/>
                  <a:latin typeface="Arial" pitchFamily="34" charset="0"/>
                  <a:cs typeface="Arial" pitchFamily="34" charset="0"/>
                </a:endParaRPr>
              </a:p>
            </p:txBody>
          </p:sp>
        </p:grpSp>
        <p:grpSp>
          <p:nvGrpSpPr>
            <p:cNvPr id="4" name="Gruppieren 3"/>
            <p:cNvGrpSpPr/>
            <p:nvPr/>
          </p:nvGrpSpPr>
          <p:grpSpPr>
            <a:xfrm>
              <a:off x="1814661" y="4310015"/>
              <a:ext cx="5114346" cy="1069918"/>
              <a:chOff x="1814661" y="4310015"/>
              <a:chExt cx="5114346" cy="1069918"/>
            </a:xfrm>
          </p:grpSpPr>
          <p:sp>
            <p:nvSpPr>
              <p:cNvPr id="12" name="Freeform 5"/>
              <p:cNvSpPr>
                <a:spLocks/>
              </p:cNvSpPr>
              <p:nvPr/>
            </p:nvSpPr>
            <p:spPr bwMode="auto">
              <a:xfrm>
                <a:off x="1814661" y="4310015"/>
                <a:ext cx="5114346" cy="1069918"/>
              </a:xfrm>
              <a:custGeom>
                <a:avLst/>
                <a:gdLst>
                  <a:gd name="T0" fmla="*/ 0 w 7570979"/>
                  <a:gd name="T1" fmla="*/ 1734207 h 2301765"/>
                  <a:gd name="T2" fmla="*/ 725214 w 7570979"/>
                  <a:gd name="T3" fmla="*/ 1497724 h 2301765"/>
                  <a:gd name="T4" fmla="*/ 882869 w 7570979"/>
                  <a:gd name="T5" fmla="*/ 1970689 h 2301765"/>
                  <a:gd name="T6" fmla="*/ 6385035 w 7570979"/>
                  <a:gd name="T7" fmla="*/ 1891862 h 2301765"/>
                  <a:gd name="T8" fmla="*/ 6653049 w 7570979"/>
                  <a:gd name="T9" fmla="*/ 2301765 h 2301765"/>
                  <a:gd name="T10" fmla="*/ 7236373 w 7570979"/>
                  <a:gd name="T11" fmla="*/ 2081048 h 2301765"/>
                  <a:gd name="T12" fmla="*/ 0 w 7570979"/>
                  <a:gd name="T13" fmla="*/ 1734207 h 2301765"/>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653049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65480 w 7605494"/>
                  <a:gd name="connsiteY3" fmla="*/ 1345967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81061 w 7605494"/>
                  <a:gd name="connsiteY3" fmla="*/ 1476501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886405"/>
                  <a:gd name="connsiteX1" fmla="*/ 725214 w 7605494"/>
                  <a:gd name="connsiteY1" fmla="*/ 937325 h 1886405"/>
                  <a:gd name="connsiteX2" fmla="*/ 882869 w 7605494"/>
                  <a:gd name="connsiteY2" fmla="*/ 1410290 h 1886405"/>
                  <a:gd name="connsiteX3" fmla="*/ 6681061 w 7605494"/>
                  <a:gd name="connsiteY3" fmla="*/ 1476501 h 1886405"/>
                  <a:gd name="connsiteX4" fmla="*/ 6902335 w 7605494"/>
                  <a:gd name="connsiteY4" fmla="*/ 1886405 h 1886405"/>
                  <a:gd name="connsiteX5" fmla="*/ 7594719 w 7605494"/>
                  <a:gd name="connsiteY5" fmla="*/ 1520648 h 1886405"/>
                  <a:gd name="connsiteX6" fmla="*/ 0 w 7605494"/>
                  <a:gd name="connsiteY6" fmla="*/ 1173808 h 1886405"/>
                  <a:gd name="connsiteX0" fmla="*/ 0 w 7527702"/>
                  <a:gd name="connsiteY0" fmla="*/ 1083314 h 1795911"/>
                  <a:gd name="connsiteX1" fmla="*/ 725214 w 7527702"/>
                  <a:gd name="connsiteY1" fmla="*/ 846831 h 1795911"/>
                  <a:gd name="connsiteX2" fmla="*/ 882869 w 7527702"/>
                  <a:gd name="connsiteY2" fmla="*/ 1319796 h 1795911"/>
                  <a:gd name="connsiteX3" fmla="*/ 6681061 w 7527702"/>
                  <a:gd name="connsiteY3" fmla="*/ 1386007 h 1795911"/>
                  <a:gd name="connsiteX4" fmla="*/ 6902335 w 7527702"/>
                  <a:gd name="connsiteY4" fmla="*/ 1795911 h 1795911"/>
                  <a:gd name="connsiteX5" fmla="*/ 7516819 w 7527702"/>
                  <a:gd name="connsiteY5" fmla="*/ 1647712 h 1795911"/>
                  <a:gd name="connsiteX6" fmla="*/ 0 w 7527702"/>
                  <a:gd name="connsiteY6" fmla="*/ 1083314 h 1795911"/>
                  <a:gd name="connsiteX0" fmla="*/ 0 w 7527703"/>
                  <a:gd name="connsiteY0" fmla="*/ 1083314 h 1795911"/>
                  <a:gd name="connsiteX1" fmla="*/ 725214 w 7527703"/>
                  <a:gd name="connsiteY1" fmla="*/ 846831 h 1795911"/>
                  <a:gd name="connsiteX2" fmla="*/ 882869 w 7527703"/>
                  <a:gd name="connsiteY2" fmla="*/ 1319796 h 1795911"/>
                  <a:gd name="connsiteX3" fmla="*/ 6681062 w 7527703"/>
                  <a:gd name="connsiteY3" fmla="*/ 1386007 h 1795911"/>
                  <a:gd name="connsiteX4" fmla="*/ 6902335 w 7527703"/>
                  <a:gd name="connsiteY4" fmla="*/ 1795911 h 1795911"/>
                  <a:gd name="connsiteX5" fmla="*/ 7516819 w 7527703"/>
                  <a:gd name="connsiteY5" fmla="*/ 1647712 h 1795911"/>
                  <a:gd name="connsiteX6" fmla="*/ 0 w 7527703"/>
                  <a:gd name="connsiteY6" fmla="*/ 1083314 h 1795911"/>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228619"/>
                  <a:gd name="connsiteY0" fmla="*/ 1538428 h 2251025"/>
                  <a:gd name="connsiteX1" fmla="*/ 725214 w 7228619"/>
                  <a:gd name="connsiteY1" fmla="*/ 1301945 h 2251025"/>
                  <a:gd name="connsiteX2" fmla="*/ 882869 w 7228619"/>
                  <a:gd name="connsiteY2" fmla="*/ 1774910 h 2251025"/>
                  <a:gd name="connsiteX3" fmla="*/ 6681062 w 7228619"/>
                  <a:gd name="connsiteY3" fmla="*/ 1841121 h 2251025"/>
                  <a:gd name="connsiteX4" fmla="*/ 6902335 w 7228619"/>
                  <a:gd name="connsiteY4" fmla="*/ 2251025 h 2251025"/>
                  <a:gd name="connsiteX5" fmla="*/ 7217296 w 7228619"/>
                  <a:gd name="connsiteY5" fmla="*/ 1173319 h 2251025"/>
                  <a:gd name="connsiteX6" fmla="*/ 0 w 7228619"/>
                  <a:gd name="connsiteY6" fmla="*/ 1538428 h 2251025"/>
                  <a:gd name="connsiteX0" fmla="*/ 0 w 7217296"/>
                  <a:gd name="connsiteY0" fmla="*/ 1090175 h 1802772"/>
                  <a:gd name="connsiteX1" fmla="*/ 725214 w 7217296"/>
                  <a:gd name="connsiteY1" fmla="*/ 853692 h 1802772"/>
                  <a:gd name="connsiteX2" fmla="*/ 882869 w 7217296"/>
                  <a:gd name="connsiteY2" fmla="*/ 1326657 h 1802772"/>
                  <a:gd name="connsiteX3" fmla="*/ 6681062 w 7217296"/>
                  <a:gd name="connsiteY3" fmla="*/ 1392868 h 1802772"/>
                  <a:gd name="connsiteX4" fmla="*/ 6902335 w 7217296"/>
                  <a:gd name="connsiteY4" fmla="*/ 1802772 h 1802772"/>
                  <a:gd name="connsiteX5" fmla="*/ 7217296 w 7217296"/>
                  <a:gd name="connsiteY5" fmla="*/ 725066 h 1802772"/>
                  <a:gd name="connsiteX6" fmla="*/ 0 w 7217296"/>
                  <a:gd name="connsiteY6" fmla="*/ 1090175 h 1802772"/>
                  <a:gd name="connsiteX0" fmla="*/ 0 w 7223105"/>
                  <a:gd name="connsiteY0" fmla="*/ 1090175 h 1392868"/>
                  <a:gd name="connsiteX1" fmla="*/ 725214 w 7223105"/>
                  <a:gd name="connsiteY1" fmla="*/ 853692 h 1392868"/>
                  <a:gd name="connsiteX2" fmla="*/ 882869 w 7223105"/>
                  <a:gd name="connsiteY2" fmla="*/ 1326657 h 1392868"/>
                  <a:gd name="connsiteX3" fmla="*/ 6681062 w 7223105"/>
                  <a:gd name="connsiteY3" fmla="*/ 1392868 h 1392868"/>
                  <a:gd name="connsiteX4" fmla="*/ 7223105 w 7223105"/>
                  <a:gd name="connsiteY4" fmla="*/ 1241387 h 1392868"/>
                  <a:gd name="connsiteX5" fmla="*/ 7217296 w 7223105"/>
                  <a:gd name="connsiteY5" fmla="*/ 725066 h 1392868"/>
                  <a:gd name="connsiteX6" fmla="*/ 0 w 7223105"/>
                  <a:gd name="connsiteY6" fmla="*/ 1090175 h 1392868"/>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642572 w 7223105"/>
                  <a:gd name="connsiteY3" fmla="*/ 1213702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319970"/>
                  <a:gd name="connsiteY0" fmla="*/ 1058619 h 1295101"/>
                  <a:gd name="connsiteX1" fmla="*/ 725214 w 7319970"/>
                  <a:gd name="connsiteY1" fmla="*/ 822136 h 1295101"/>
                  <a:gd name="connsiteX2" fmla="*/ 882869 w 7319970"/>
                  <a:gd name="connsiteY2" fmla="*/ 1295101 h 1295101"/>
                  <a:gd name="connsiteX3" fmla="*/ 6642572 w 7319970"/>
                  <a:gd name="connsiteY3" fmla="*/ 1182146 h 1295101"/>
                  <a:gd name="connsiteX4" fmla="*/ 7223105 w 7319970"/>
                  <a:gd name="connsiteY4" fmla="*/ 1209831 h 1295101"/>
                  <a:gd name="connsiteX5" fmla="*/ 7319942 w 7319970"/>
                  <a:gd name="connsiteY5" fmla="*/ 765177 h 1295101"/>
                  <a:gd name="connsiteX6" fmla="*/ 0 w 7319970"/>
                  <a:gd name="connsiteY6" fmla="*/ 1058619 h 1295101"/>
                  <a:gd name="connsiteX0" fmla="*/ 0 w 7319941"/>
                  <a:gd name="connsiteY0" fmla="*/ 1058619 h 1295101"/>
                  <a:gd name="connsiteX1" fmla="*/ 725214 w 7319941"/>
                  <a:gd name="connsiteY1" fmla="*/ 822136 h 1295101"/>
                  <a:gd name="connsiteX2" fmla="*/ 882869 w 7319941"/>
                  <a:gd name="connsiteY2" fmla="*/ 1295101 h 1295101"/>
                  <a:gd name="connsiteX3" fmla="*/ 6642572 w 7319941"/>
                  <a:gd name="connsiteY3" fmla="*/ 1182146 h 1295101"/>
                  <a:gd name="connsiteX4" fmla="*/ 7223105 w 7319941"/>
                  <a:gd name="connsiteY4" fmla="*/ 1209831 h 1295101"/>
                  <a:gd name="connsiteX5" fmla="*/ 7319942 w 7319941"/>
                  <a:gd name="connsiteY5" fmla="*/ 765177 h 1295101"/>
                  <a:gd name="connsiteX6" fmla="*/ 0 w 7319941"/>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141958 h 1378440"/>
                  <a:gd name="connsiteX1" fmla="*/ 725214 w 7319942"/>
                  <a:gd name="connsiteY1" fmla="*/ 905475 h 1378440"/>
                  <a:gd name="connsiteX2" fmla="*/ 882869 w 7319942"/>
                  <a:gd name="connsiteY2" fmla="*/ 1378440 h 1378440"/>
                  <a:gd name="connsiteX3" fmla="*/ 6642572 w 7319942"/>
                  <a:gd name="connsiteY3" fmla="*/ 1265485 h 1378440"/>
                  <a:gd name="connsiteX4" fmla="*/ 7223105 w 7319942"/>
                  <a:gd name="connsiteY4" fmla="*/ 1293170 h 1378440"/>
                  <a:gd name="connsiteX5" fmla="*/ 7319942 w 7319942"/>
                  <a:gd name="connsiteY5" fmla="*/ 848516 h 1378440"/>
                  <a:gd name="connsiteX6" fmla="*/ 0 w 7319942"/>
                  <a:gd name="connsiteY6" fmla="*/ 1141958 h 1378440"/>
                  <a:gd name="connsiteX0" fmla="*/ 0 w 7319942"/>
                  <a:gd name="connsiteY0" fmla="*/ 1189052 h 1425534"/>
                  <a:gd name="connsiteX1" fmla="*/ 725214 w 7319942"/>
                  <a:gd name="connsiteY1" fmla="*/ 952569 h 1425534"/>
                  <a:gd name="connsiteX2" fmla="*/ 882869 w 7319942"/>
                  <a:gd name="connsiteY2" fmla="*/ 1425534 h 1425534"/>
                  <a:gd name="connsiteX3" fmla="*/ 6642572 w 7319942"/>
                  <a:gd name="connsiteY3" fmla="*/ 1312579 h 1425534"/>
                  <a:gd name="connsiteX4" fmla="*/ 7223105 w 7319942"/>
                  <a:gd name="connsiteY4" fmla="*/ 1340264 h 1425534"/>
                  <a:gd name="connsiteX5" fmla="*/ 7319942 w 7319942"/>
                  <a:gd name="connsiteY5" fmla="*/ 895610 h 1425534"/>
                  <a:gd name="connsiteX6" fmla="*/ 0 w 7319942"/>
                  <a:gd name="connsiteY6" fmla="*/ 1189052 h 142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9942" h="1425534">
                    <a:moveTo>
                      <a:pt x="0" y="1189052"/>
                    </a:moveTo>
                    <a:lnTo>
                      <a:pt x="725214" y="952569"/>
                    </a:lnTo>
                    <a:lnTo>
                      <a:pt x="882869" y="1425534"/>
                    </a:lnTo>
                    <a:cubicBezTo>
                      <a:pt x="1852550" y="355874"/>
                      <a:pt x="6123633" y="904930"/>
                      <a:pt x="6642572" y="1312579"/>
                    </a:cubicBezTo>
                    <a:lnTo>
                      <a:pt x="7223105" y="1340264"/>
                    </a:lnTo>
                    <a:lnTo>
                      <a:pt x="7319942" y="895610"/>
                    </a:lnTo>
                    <a:cubicBezTo>
                      <a:pt x="6475399" y="78334"/>
                      <a:pt x="755230" y="-748210"/>
                      <a:pt x="0" y="1189052"/>
                    </a:cubicBezTo>
                    <a:close/>
                  </a:path>
                </a:pathLst>
              </a:custGeom>
              <a:solidFill>
                <a:srgbClr val="F7964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13" name="Text Box 7"/>
              <p:cNvSpPr txBox="1">
                <a:spLocks noChangeArrowheads="1"/>
              </p:cNvSpPr>
              <p:nvPr/>
            </p:nvSpPr>
            <p:spPr bwMode="auto">
              <a:xfrm rot="21303001">
                <a:off x="2657245" y="4426767"/>
                <a:ext cx="2051885" cy="6862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de-DE" altLang="de-DE" sz="1200" b="0" i="0" u="none" strike="noStrike" kern="0" cap="none" spc="0" normalizeH="0" baseline="0" noProof="0" dirty="0">
                    <a:ln>
                      <a:noFill/>
                    </a:ln>
                    <a:solidFill>
                      <a:srgbClr val="FFFFFF"/>
                    </a:solidFill>
                    <a:effectLst/>
                    <a:uLnTx/>
                    <a:uFillTx/>
                    <a:latin typeface="Candara" pitchFamily="34" charset="0"/>
                    <a:cs typeface="Arial" pitchFamily="34" charset="0"/>
                  </a:rPr>
                  <a:t>Qualifizierung</a:t>
                </a:r>
                <a:endParaRPr kumimoji="0" lang="de-DE" altLang="de-DE" sz="1200" b="0" i="0" u="none" strike="noStrike" kern="0" cap="none" spc="0" normalizeH="0" baseline="0" noProof="0" dirty="0">
                  <a:ln>
                    <a:noFill/>
                  </a:ln>
                  <a:solidFill>
                    <a:prstClr val="black"/>
                  </a:solidFill>
                  <a:effectLst/>
                  <a:uLnTx/>
                  <a:uFillTx/>
                  <a:latin typeface="Arial" pitchFamily="34" charset="0"/>
                  <a:cs typeface="Arial" pitchFamily="34" charset="0"/>
                </a:endParaRPr>
              </a:p>
            </p:txBody>
          </p:sp>
        </p:grpSp>
        <p:grpSp>
          <p:nvGrpSpPr>
            <p:cNvPr id="5" name="Gruppieren 4"/>
            <p:cNvGrpSpPr/>
            <p:nvPr/>
          </p:nvGrpSpPr>
          <p:grpSpPr>
            <a:xfrm>
              <a:off x="6275934" y="951329"/>
              <a:ext cx="944192" cy="1532948"/>
              <a:chOff x="6275934" y="951329"/>
              <a:chExt cx="944192" cy="1532948"/>
            </a:xfrm>
          </p:grpSpPr>
          <p:sp>
            <p:nvSpPr>
              <p:cNvPr id="10" name="Freeform 9"/>
              <p:cNvSpPr>
                <a:spLocks/>
              </p:cNvSpPr>
              <p:nvPr/>
            </p:nvSpPr>
            <p:spPr bwMode="auto">
              <a:xfrm rot="756605">
                <a:off x="6275934" y="951329"/>
                <a:ext cx="944192" cy="1532948"/>
              </a:xfrm>
              <a:custGeom>
                <a:avLst/>
                <a:gdLst>
                  <a:gd name="T0" fmla="*/ 31531 w 1166648"/>
                  <a:gd name="T1" fmla="*/ 1355835 h 1450428"/>
                  <a:gd name="T2" fmla="*/ 567558 w 1166648"/>
                  <a:gd name="T3" fmla="*/ 1056290 h 1450428"/>
                  <a:gd name="T4" fmla="*/ 1087821 w 1166648"/>
                  <a:gd name="T5" fmla="*/ 1450428 h 1450428"/>
                  <a:gd name="T6" fmla="*/ 1166648 w 1166648"/>
                  <a:gd name="T7" fmla="*/ 457200 h 1450428"/>
                  <a:gd name="T8" fmla="*/ 599090 w 1166648"/>
                  <a:gd name="T9" fmla="*/ 0 h 1450428"/>
                  <a:gd name="T10" fmla="*/ 0 w 1166648"/>
                  <a:gd name="T11" fmla="*/ 457200 h 1450428"/>
                  <a:gd name="T12" fmla="*/ 31531 w 1166648"/>
                  <a:gd name="T13" fmla="*/ 1355835 h 1450428"/>
                  <a:gd name="connsiteX0" fmla="*/ 31531 w 1386311"/>
                  <a:gd name="connsiteY0" fmla="*/ 1355835 h 1450428"/>
                  <a:gd name="connsiteX1" fmla="*/ 567558 w 1386311"/>
                  <a:gd name="connsiteY1" fmla="*/ 1056290 h 1450428"/>
                  <a:gd name="connsiteX2" fmla="*/ 1087821 w 1386311"/>
                  <a:gd name="connsiteY2" fmla="*/ 1450428 h 1450428"/>
                  <a:gd name="connsiteX3" fmla="*/ 1386312 w 1386311"/>
                  <a:gd name="connsiteY3" fmla="*/ 441178 h 1450428"/>
                  <a:gd name="connsiteX4" fmla="*/ 599090 w 1386311"/>
                  <a:gd name="connsiteY4" fmla="*/ 0 h 1450428"/>
                  <a:gd name="connsiteX5" fmla="*/ 0 w 1386311"/>
                  <a:gd name="connsiteY5" fmla="*/ 457200 h 1450428"/>
                  <a:gd name="connsiteX6" fmla="*/ 31531 w 1386311"/>
                  <a:gd name="connsiteY6" fmla="*/ 1355835 h 1450428"/>
                  <a:gd name="connsiteX0" fmla="*/ 31531 w 1386312"/>
                  <a:gd name="connsiteY0" fmla="*/ 1620488 h 1715081"/>
                  <a:gd name="connsiteX1" fmla="*/ 567558 w 1386312"/>
                  <a:gd name="connsiteY1" fmla="*/ 1320943 h 1715081"/>
                  <a:gd name="connsiteX2" fmla="*/ 1087821 w 1386312"/>
                  <a:gd name="connsiteY2" fmla="*/ 1715081 h 1715081"/>
                  <a:gd name="connsiteX3" fmla="*/ 1386312 w 1386312"/>
                  <a:gd name="connsiteY3" fmla="*/ 705831 h 1715081"/>
                  <a:gd name="connsiteX4" fmla="*/ 870764 w 1386312"/>
                  <a:gd name="connsiteY4" fmla="*/ 1 h 1715081"/>
                  <a:gd name="connsiteX5" fmla="*/ 0 w 1386312"/>
                  <a:gd name="connsiteY5" fmla="*/ 721853 h 1715081"/>
                  <a:gd name="connsiteX6" fmla="*/ 31531 w 1386312"/>
                  <a:gd name="connsiteY6" fmla="*/ 1620488 h 1715081"/>
                  <a:gd name="connsiteX0" fmla="*/ 0 w 1354781"/>
                  <a:gd name="connsiteY0" fmla="*/ 1620487 h 1715080"/>
                  <a:gd name="connsiteX1" fmla="*/ 536027 w 1354781"/>
                  <a:gd name="connsiteY1" fmla="*/ 1320942 h 1715080"/>
                  <a:gd name="connsiteX2" fmla="*/ 1056290 w 1354781"/>
                  <a:gd name="connsiteY2" fmla="*/ 1715080 h 1715080"/>
                  <a:gd name="connsiteX3" fmla="*/ 1354781 w 1354781"/>
                  <a:gd name="connsiteY3" fmla="*/ 705830 h 1715080"/>
                  <a:gd name="connsiteX4" fmla="*/ 839233 w 1354781"/>
                  <a:gd name="connsiteY4" fmla="*/ 0 h 1715080"/>
                  <a:gd name="connsiteX5" fmla="*/ 118712 w 1354781"/>
                  <a:gd name="connsiteY5" fmla="*/ 616252 h 1715080"/>
                  <a:gd name="connsiteX6" fmla="*/ 0 w 1354781"/>
                  <a:gd name="connsiteY6" fmla="*/ 1620487 h 1715080"/>
                  <a:gd name="connsiteX0" fmla="*/ 0 w 1290561"/>
                  <a:gd name="connsiteY0" fmla="*/ 1621976 h 1715080"/>
                  <a:gd name="connsiteX1" fmla="*/ 471807 w 1290561"/>
                  <a:gd name="connsiteY1" fmla="*/ 1320942 h 1715080"/>
                  <a:gd name="connsiteX2" fmla="*/ 992070 w 1290561"/>
                  <a:gd name="connsiteY2" fmla="*/ 1715080 h 1715080"/>
                  <a:gd name="connsiteX3" fmla="*/ 1290561 w 1290561"/>
                  <a:gd name="connsiteY3" fmla="*/ 705830 h 1715080"/>
                  <a:gd name="connsiteX4" fmla="*/ 775013 w 1290561"/>
                  <a:gd name="connsiteY4" fmla="*/ 0 h 1715080"/>
                  <a:gd name="connsiteX5" fmla="*/ 54492 w 1290561"/>
                  <a:gd name="connsiteY5" fmla="*/ 616252 h 1715080"/>
                  <a:gd name="connsiteX6" fmla="*/ 0 w 1290561"/>
                  <a:gd name="connsiteY6" fmla="*/ 1621976 h 1715080"/>
                  <a:gd name="connsiteX0" fmla="*/ 0 w 1305767"/>
                  <a:gd name="connsiteY0" fmla="*/ 1624647 h 1715080"/>
                  <a:gd name="connsiteX1" fmla="*/ 487013 w 1305767"/>
                  <a:gd name="connsiteY1" fmla="*/ 1320942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15080"/>
                  <a:gd name="connsiteX1" fmla="*/ 473609 w 1305767"/>
                  <a:gd name="connsiteY1" fmla="*/ 1385988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23096"/>
                  <a:gd name="connsiteX1" fmla="*/ 473609 w 1305767"/>
                  <a:gd name="connsiteY1" fmla="*/ 1385988 h 1723096"/>
                  <a:gd name="connsiteX2" fmla="*/ 961663 w 1305767"/>
                  <a:gd name="connsiteY2" fmla="*/ 1723095 h 1723096"/>
                  <a:gd name="connsiteX3" fmla="*/ 1305767 w 1305767"/>
                  <a:gd name="connsiteY3" fmla="*/ 705830 h 1723096"/>
                  <a:gd name="connsiteX4" fmla="*/ 790219 w 1305767"/>
                  <a:gd name="connsiteY4" fmla="*/ 0 h 1723096"/>
                  <a:gd name="connsiteX5" fmla="*/ 69698 w 1305767"/>
                  <a:gd name="connsiteY5" fmla="*/ 616252 h 1723096"/>
                  <a:gd name="connsiteX6" fmla="*/ 0 w 1305767"/>
                  <a:gd name="connsiteY6" fmla="*/ 1624647 h 1723096"/>
                  <a:gd name="connsiteX0" fmla="*/ 0 w 1351380"/>
                  <a:gd name="connsiteY0" fmla="*/ 1632661 h 1723095"/>
                  <a:gd name="connsiteX1" fmla="*/ 519222 w 1351380"/>
                  <a:gd name="connsiteY1" fmla="*/ 1385988 h 1723095"/>
                  <a:gd name="connsiteX2" fmla="*/ 1007276 w 1351380"/>
                  <a:gd name="connsiteY2" fmla="*/ 1723095 h 1723095"/>
                  <a:gd name="connsiteX3" fmla="*/ 1351380 w 1351380"/>
                  <a:gd name="connsiteY3" fmla="*/ 705830 h 1723095"/>
                  <a:gd name="connsiteX4" fmla="*/ 835832 w 1351380"/>
                  <a:gd name="connsiteY4" fmla="*/ 0 h 1723095"/>
                  <a:gd name="connsiteX5" fmla="*/ 115311 w 1351380"/>
                  <a:gd name="connsiteY5" fmla="*/ 616252 h 1723095"/>
                  <a:gd name="connsiteX6" fmla="*/ 0 w 1351380"/>
                  <a:gd name="connsiteY6" fmla="*/ 1632661 h 172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380" h="1723095">
                    <a:moveTo>
                      <a:pt x="0" y="1632661"/>
                    </a:moveTo>
                    <a:lnTo>
                      <a:pt x="519222" y="1385988"/>
                    </a:lnTo>
                    <a:lnTo>
                      <a:pt x="1007276" y="1723095"/>
                    </a:lnTo>
                    <a:lnTo>
                      <a:pt x="1351380" y="705830"/>
                    </a:lnTo>
                    <a:lnTo>
                      <a:pt x="835832" y="0"/>
                    </a:lnTo>
                    <a:lnTo>
                      <a:pt x="115311" y="616252"/>
                    </a:lnTo>
                    <a:lnTo>
                      <a:pt x="0" y="1632661"/>
                    </a:lnTo>
                    <a:close/>
                  </a:path>
                </a:pathLst>
              </a:custGeom>
              <a:solidFill>
                <a:srgbClr val="F7964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11" name="Text Box 10"/>
              <p:cNvSpPr txBox="1">
                <a:spLocks noChangeArrowheads="1"/>
              </p:cNvSpPr>
              <p:nvPr/>
            </p:nvSpPr>
            <p:spPr bwMode="auto">
              <a:xfrm rot="17744282">
                <a:off x="6219694" y="1367119"/>
                <a:ext cx="983494" cy="7581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eaLnBrk="1" fontAlgn="base" latinLnBrk="0" hangingPunct="1">
                  <a:spcBef>
                    <a:spcPct val="0"/>
                  </a:spcBef>
                  <a:spcAft>
                    <a:spcPct val="0"/>
                  </a:spcAft>
                  <a:buClrTx/>
                  <a:buSzTx/>
                  <a:buFontTx/>
                  <a:buNone/>
                  <a:tabLst/>
                  <a:defRPr/>
                </a:pPr>
                <a:r>
                  <a:rPr kumimoji="0" lang="de-DE" altLang="de-DE" sz="1000" b="0" i="0" u="none" strike="noStrike" kern="0" cap="none" spc="0" normalizeH="0" baseline="0" noProof="0" dirty="0">
                    <a:ln>
                      <a:noFill/>
                    </a:ln>
                    <a:solidFill>
                      <a:srgbClr val="FFFFFF"/>
                    </a:solidFill>
                    <a:effectLst/>
                    <a:uLnTx/>
                    <a:uFillTx/>
                    <a:latin typeface="Candara" pitchFamily="34" charset="0"/>
                    <a:cs typeface="Arial" pitchFamily="34" charset="0"/>
                  </a:rPr>
                  <a:t> </a:t>
                </a:r>
                <a:r>
                  <a:rPr kumimoji="0" lang="de-DE" altLang="de-DE" sz="1000" b="0" i="0" u="none" strike="noStrike" kern="0" cap="none" spc="0" normalizeH="0" baseline="0" noProof="0" dirty="0" err="1">
                    <a:ln>
                      <a:noFill/>
                    </a:ln>
                    <a:solidFill>
                      <a:srgbClr val="FFFFFF"/>
                    </a:solidFill>
                    <a:effectLst/>
                    <a:uLnTx/>
                    <a:uFillTx/>
                    <a:latin typeface="Candara" pitchFamily="34" charset="0"/>
                    <a:cs typeface="Arial" pitchFamily="34" charset="0"/>
                  </a:rPr>
                  <a:t>Refle</a:t>
                </a:r>
                <a:r>
                  <a:rPr kumimoji="0" lang="de-DE" altLang="de-DE" sz="1000" b="0" i="0" u="none" strike="noStrike" kern="0" cap="none" spc="0" normalizeH="0" baseline="0" noProof="0" dirty="0">
                    <a:ln>
                      <a:noFill/>
                    </a:ln>
                    <a:solidFill>
                      <a:srgbClr val="FFFFFF"/>
                    </a:solidFill>
                    <a:effectLst/>
                    <a:uLnTx/>
                    <a:uFillTx/>
                    <a:latin typeface="Candara" pitchFamily="34" charset="0"/>
                    <a:cs typeface="Arial" pitchFamily="34" charset="0"/>
                  </a:rPr>
                  <a:t>-</a:t>
                </a:r>
                <a:br>
                  <a:rPr kumimoji="0" lang="de-DE" altLang="de-DE" sz="1000" b="0" i="0" u="none" strike="noStrike" kern="0" cap="none" spc="0" normalizeH="0" baseline="0" noProof="0" dirty="0">
                    <a:ln>
                      <a:noFill/>
                    </a:ln>
                    <a:solidFill>
                      <a:srgbClr val="FFFFFF"/>
                    </a:solidFill>
                    <a:effectLst/>
                    <a:uLnTx/>
                    <a:uFillTx/>
                    <a:latin typeface="Candara" pitchFamily="34" charset="0"/>
                    <a:cs typeface="Arial" pitchFamily="34" charset="0"/>
                  </a:rPr>
                </a:br>
                <a:r>
                  <a:rPr kumimoji="0" lang="de-DE" altLang="de-DE" sz="1000" b="0" i="0" u="none" strike="noStrike" kern="0" cap="none" spc="0" normalizeH="0" baseline="0" noProof="0" dirty="0" err="1">
                    <a:ln>
                      <a:noFill/>
                    </a:ln>
                    <a:solidFill>
                      <a:srgbClr val="FFFFFF"/>
                    </a:solidFill>
                    <a:effectLst/>
                    <a:uLnTx/>
                    <a:uFillTx/>
                    <a:latin typeface="Candara" pitchFamily="34" charset="0"/>
                    <a:cs typeface="Arial" pitchFamily="34" charset="0"/>
                  </a:rPr>
                  <a:t>xion</a:t>
                </a:r>
                <a:endParaRPr kumimoji="0" lang="de-DE" altLang="de-DE" sz="1000" b="0" i="0" u="none" strike="noStrike" kern="0" cap="none" spc="0" normalizeH="0" baseline="0" noProof="0" dirty="0">
                  <a:ln>
                    <a:noFill/>
                  </a:ln>
                  <a:solidFill>
                    <a:prstClr val="black"/>
                  </a:solidFill>
                  <a:effectLst/>
                  <a:uLnTx/>
                  <a:uFillTx/>
                  <a:latin typeface="Arial" pitchFamily="34" charset="0"/>
                  <a:cs typeface="Arial" pitchFamily="34" charset="0"/>
                </a:endParaRPr>
              </a:p>
            </p:txBody>
          </p:sp>
        </p:grpSp>
        <p:grpSp>
          <p:nvGrpSpPr>
            <p:cNvPr id="6" name="Gruppieren 5"/>
            <p:cNvGrpSpPr/>
            <p:nvPr/>
          </p:nvGrpSpPr>
          <p:grpSpPr>
            <a:xfrm>
              <a:off x="4713546" y="2210718"/>
              <a:ext cx="2495837" cy="3698328"/>
              <a:chOff x="4713546" y="2210718"/>
              <a:chExt cx="2495837" cy="3698328"/>
            </a:xfrm>
          </p:grpSpPr>
          <p:sp>
            <p:nvSpPr>
              <p:cNvPr id="8" name="Freeform 3"/>
              <p:cNvSpPr>
                <a:spLocks/>
              </p:cNvSpPr>
              <p:nvPr/>
            </p:nvSpPr>
            <p:spPr bwMode="auto">
              <a:xfrm>
                <a:off x="4713546" y="2210718"/>
                <a:ext cx="2495837" cy="3698328"/>
              </a:xfrm>
              <a:custGeom>
                <a:avLst/>
                <a:gdLst>
                  <a:gd name="T0" fmla="*/ 2688687 w 3507552"/>
                  <a:gd name="T1" fmla="*/ 4323516 h 6038193"/>
                  <a:gd name="T2" fmla="*/ 2907051 w 3507552"/>
                  <a:gd name="T3" fmla="*/ 4773892 h 6038193"/>
                  <a:gd name="T4" fmla="*/ 3507552 w 3507552"/>
                  <a:gd name="T5" fmla="*/ 4678358 h 6038193"/>
                  <a:gd name="T6" fmla="*/ 212795 w 3507552"/>
                  <a:gd name="T7" fmla="*/ 4146331 h 6038193"/>
                  <a:gd name="T8" fmla="*/ 2230781 w 3507552"/>
                  <a:gd name="T9" fmla="*/ 141889 h 6038193"/>
                  <a:gd name="T10" fmla="*/ 2766808 w 3507552"/>
                  <a:gd name="T11" fmla="*/ 0 h 6038193"/>
                  <a:gd name="T12" fmla="*/ 3176712 w 3507552"/>
                  <a:gd name="T13" fmla="*/ 457200 h 6038193"/>
                  <a:gd name="T14" fmla="*/ 1079898 w 3507552"/>
                  <a:gd name="T15" fmla="*/ 3767958 h 6038193"/>
                  <a:gd name="T16" fmla="*/ 2688687 w 3507552"/>
                  <a:gd name="T17" fmla="*/ 4323516 h 6038193"/>
                  <a:gd name="connsiteX0" fmla="*/ 2544580 w 3312122"/>
                  <a:gd name="connsiteY0" fmla="*/ 4192128 h 5312932"/>
                  <a:gd name="connsiteX1" fmla="*/ 2711621 w 3312122"/>
                  <a:gd name="connsiteY1" fmla="*/ 4773892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4580 w 3312122"/>
                  <a:gd name="connsiteY0" fmla="*/ 4192128 h 5312932"/>
                  <a:gd name="connsiteX1" fmla="*/ 3096545 w 3312122"/>
                  <a:gd name="connsiteY1" fmla="*/ 4236395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1531 w 3180764"/>
                  <a:gd name="connsiteY0" fmla="*/ 4192128 h 4642871"/>
                  <a:gd name="connsiteX1" fmla="*/ 3093496 w 3180764"/>
                  <a:gd name="connsiteY1" fmla="*/ 4236395 h 4642871"/>
                  <a:gd name="connsiteX2" fmla="*/ 3180764 w 3180764"/>
                  <a:gd name="connsiteY2" fmla="*/ 3675029 h 4642871"/>
                  <a:gd name="connsiteX3" fmla="*/ 14316 w 3180764"/>
                  <a:gd name="connsiteY3" fmla="*/ 4146331 h 4642871"/>
                  <a:gd name="connsiteX4" fmla="*/ 2032302 w 3180764"/>
                  <a:gd name="connsiteY4" fmla="*/ 141889 h 4642871"/>
                  <a:gd name="connsiteX5" fmla="*/ 2568329 w 3180764"/>
                  <a:gd name="connsiteY5" fmla="*/ 0 h 4642871"/>
                  <a:gd name="connsiteX6" fmla="*/ 2978233 w 3180764"/>
                  <a:gd name="connsiteY6" fmla="*/ 457200 h 4642871"/>
                  <a:gd name="connsiteX7" fmla="*/ 881419 w 3180764"/>
                  <a:gd name="connsiteY7" fmla="*/ 3767958 h 4642871"/>
                  <a:gd name="connsiteX8" fmla="*/ 2541531 w 3180764"/>
                  <a:gd name="connsiteY8" fmla="*/ 4192128 h 4642871"/>
                  <a:gd name="connsiteX0" fmla="*/ 2541531 w 3299560"/>
                  <a:gd name="connsiteY0" fmla="*/ 4192128 h 4905639"/>
                  <a:gd name="connsiteX1" fmla="*/ 3093496 w 3299560"/>
                  <a:gd name="connsiteY1" fmla="*/ 4236395 h 4905639"/>
                  <a:gd name="connsiteX2" fmla="*/ 3180764 w 3299560"/>
                  <a:gd name="connsiteY2" fmla="*/ 3675029 h 4905639"/>
                  <a:gd name="connsiteX3" fmla="*/ 14316 w 3299560"/>
                  <a:gd name="connsiteY3" fmla="*/ 4146331 h 4905639"/>
                  <a:gd name="connsiteX4" fmla="*/ 2032302 w 3299560"/>
                  <a:gd name="connsiteY4" fmla="*/ 141889 h 4905639"/>
                  <a:gd name="connsiteX5" fmla="*/ 2568329 w 3299560"/>
                  <a:gd name="connsiteY5" fmla="*/ 0 h 4905639"/>
                  <a:gd name="connsiteX6" fmla="*/ 2978233 w 3299560"/>
                  <a:gd name="connsiteY6" fmla="*/ 457200 h 4905639"/>
                  <a:gd name="connsiteX7" fmla="*/ 881419 w 3299560"/>
                  <a:gd name="connsiteY7" fmla="*/ 3767958 h 4905639"/>
                  <a:gd name="connsiteX8" fmla="*/ 2541531 w 3299560"/>
                  <a:gd name="connsiteY8" fmla="*/ 4192128 h 4905639"/>
                  <a:gd name="connsiteX0" fmla="*/ 2532707 w 3288757"/>
                  <a:gd name="connsiteY0" fmla="*/ 4192128 h 5014456"/>
                  <a:gd name="connsiteX1" fmla="*/ 3084672 w 3288757"/>
                  <a:gd name="connsiteY1" fmla="*/ 4236395 h 5014456"/>
                  <a:gd name="connsiteX2" fmla="*/ 3171940 w 3288757"/>
                  <a:gd name="connsiteY2" fmla="*/ 3675029 h 5014456"/>
                  <a:gd name="connsiteX3" fmla="*/ 5492 w 3288757"/>
                  <a:gd name="connsiteY3" fmla="*/ 4146331 h 5014456"/>
                  <a:gd name="connsiteX4" fmla="*/ 2023478 w 3288757"/>
                  <a:gd name="connsiteY4" fmla="*/ 141889 h 5014456"/>
                  <a:gd name="connsiteX5" fmla="*/ 2559505 w 3288757"/>
                  <a:gd name="connsiteY5" fmla="*/ 0 h 5014456"/>
                  <a:gd name="connsiteX6" fmla="*/ 2969409 w 3288757"/>
                  <a:gd name="connsiteY6" fmla="*/ 457200 h 5014456"/>
                  <a:gd name="connsiteX7" fmla="*/ 872595 w 3288757"/>
                  <a:gd name="connsiteY7" fmla="*/ 3767958 h 5014456"/>
                  <a:gd name="connsiteX8" fmla="*/ 2532707 w 3288757"/>
                  <a:gd name="connsiteY8" fmla="*/ 4192128 h 5014456"/>
                  <a:gd name="connsiteX0" fmla="*/ 2532707 w 3288756"/>
                  <a:gd name="connsiteY0" fmla="*/ 4192128 h 5014455"/>
                  <a:gd name="connsiteX1" fmla="*/ 3084672 w 3288756"/>
                  <a:gd name="connsiteY1" fmla="*/ 4236395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10333 w 3288756"/>
                  <a:gd name="connsiteY1" fmla="*/ 4200563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68240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68240 h 5014455"/>
                  <a:gd name="connsiteX0" fmla="*/ 2540951 w 3273905"/>
                  <a:gd name="connsiteY0" fmla="*/ 4168240 h 4905638"/>
                  <a:gd name="connsiteX1" fmla="*/ 3144238 w 3273905"/>
                  <a:gd name="connsiteY1" fmla="*/ 4176674 h 4905638"/>
                  <a:gd name="connsiteX2" fmla="*/ 3154523 w 3273905"/>
                  <a:gd name="connsiteY2" fmla="*/ 3675029 h 4905638"/>
                  <a:gd name="connsiteX3" fmla="*/ 13736 w 3273905"/>
                  <a:gd name="connsiteY3" fmla="*/ 4146331 h 4905638"/>
                  <a:gd name="connsiteX4" fmla="*/ 2031722 w 3273905"/>
                  <a:gd name="connsiteY4" fmla="*/ 141889 h 4905638"/>
                  <a:gd name="connsiteX5" fmla="*/ 2567749 w 3273905"/>
                  <a:gd name="connsiteY5" fmla="*/ 0 h 4905638"/>
                  <a:gd name="connsiteX6" fmla="*/ 2977653 w 3273905"/>
                  <a:gd name="connsiteY6" fmla="*/ 457200 h 4905638"/>
                  <a:gd name="connsiteX7" fmla="*/ 880839 w 3273905"/>
                  <a:gd name="connsiteY7" fmla="*/ 3767958 h 4905638"/>
                  <a:gd name="connsiteX8" fmla="*/ 2540951 w 3273905"/>
                  <a:gd name="connsiteY8" fmla="*/ 4168240 h 4905638"/>
                  <a:gd name="connsiteX0" fmla="*/ 2540951 w 3528987"/>
                  <a:gd name="connsiteY0" fmla="*/ 4168240 h 4740330"/>
                  <a:gd name="connsiteX1" fmla="*/ 3144238 w 3528987"/>
                  <a:gd name="connsiteY1" fmla="*/ 4176674 h 4740330"/>
                  <a:gd name="connsiteX2" fmla="*/ 3154523 w 3528987"/>
                  <a:gd name="connsiteY2" fmla="*/ 3675029 h 4740330"/>
                  <a:gd name="connsiteX3" fmla="*/ 13736 w 3528987"/>
                  <a:gd name="connsiteY3" fmla="*/ 4146331 h 4740330"/>
                  <a:gd name="connsiteX4" fmla="*/ 2031722 w 3528987"/>
                  <a:gd name="connsiteY4" fmla="*/ 141889 h 4740330"/>
                  <a:gd name="connsiteX5" fmla="*/ 2567749 w 3528987"/>
                  <a:gd name="connsiteY5" fmla="*/ 0 h 4740330"/>
                  <a:gd name="connsiteX6" fmla="*/ 2977653 w 3528987"/>
                  <a:gd name="connsiteY6" fmla="*/ 457200 h 4740330"/>
                  <a:gd name="connsiteX7" fmla="*/ 880839 w 3528987"/>
                  <a:gd name="connsiteY7" fmla="*/ 3767958 h 4740330"/>
                  <a:gd name="connsiteX8" fmla="*/ 2540951 w 3528987"/>
                  <a:gd name="connsiteY8" fmla="*/ 4168240 h 4740330"/>
                  <a:gd name="connsiteX0" fmla="*/ 2540951 w 3528986"/>
                  <a:gd name="connsiteY0" fmla="*/ 4168240 h 4740330"/>
                  <a:gd name="connsiteX1" fmla="*/ 3144238 w 3528986"/>
                  <a:gd name="connsiteY1" fmla="*/ 4176674 h 4740330"/>
                  <a:gd name="connsiteX2" fmla="*/ 3154523 w 3528986"/>
                  <a:gd name="connsiteY2" fmla="*/ 3675029 h 4740330"/>
                  <a:gd name="connsiteX3" fmla="*/ 13736 w 3528986"/>
                  <a:gd name="connsiteY3" fmla="*/ 4146331 h 4740330"/>
                  <a:gd name="connsiteX4" fmla="*/ 2031722 w 3528986"/>
                  <a:gd name="connsiteY4" fmla="*/ 141889 h 4740330"/>
                  <a:gd name="connsiteX5" fmla="*/ 2567749 w 3528986"/>
                  <a:gd name="connsiteY5" fmla="*/ 0 h 4740330"/>
                  <a:gd name="connsiteX6" fmla="*/ 2977653 w 3528986"/>
                  <a:gd name="connsiteY6" fmla="*/ 457200 h 4740330"/>
                  <a:gd name="connsiteX7" fmla="*/ 880839 w 3528986"/>
                  <a:gd name="connsiteY7" fmla="*/ 3767958 h 4740330"/>
                  <a:gd name="connsiteX8" fmla="*/ 2540951 w 3528986"/>
                  <a:gd name="connsiteY8" fmla="*/ 4168240 h 4740330"/>
                  <a:gd name="connsiteX0" fmla="*/ 2529461 w 3510646"/>
                  <a:gd name="connsiteY0" fmla="*/ 4168240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1 w 3510646"/>
                  <a:gd name="connsiteY8" fmla="*/ 4168240 h 4943563"/>
                  <a:gd name="connsiteX0" fmla="*/ 2529462 w 3510646"/>
                  <a:gd name="connsiteY0" fmla="*/ 4156296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2 w 3510646"/>
                  <a:gd name="connsiteY8" fmla="*/ 4156296 h 4943563"/>
                  <a:gd name="connsiteX0" fmla="*/ 2542421 w 3591180"/>
                  <a:gd name="connsiteY0" fmla="*/ 4156296 h 4782347"/>
                  <a:gd name="connsiteX1" fmla="*/ 3145707 w 3591180"/>
                  <a:gd name="connsiteY1" fmla="*/ 4176674 h 4782347"/>
                  <a:gd name="connsiteX2" fmla="*/ 3220147 w 3591180"/>
                  <a:gd name="connsiteY2" fmla="*/ 3746695 h 4782347"/>
                  <a:gd name="connsiteX3" fmla="*/ 15205 w 3591180"/>
                  <a:gd name="connsiteY3" fmla="*/ 4146331 h 4782347"/>
                  <a:gd name="connsiteX4" fmla="*/ 2033191 w 3591180"/>
                  <a:gd name="connsiteY4" fmla="*/ 141889 h 4782347"/>
                  <a:gd name="connsiteX5" fmla="*/ 2569218 w 3591180"/>
                  <a:gd name="connsiteY5" fmla="*/ 0 h 4782347"/>
                  <a:gd name="connsiteX6" fmla="*/ 2979122 w 3591180"/>
                  <a:gd name="connsiteY6" fmla="*/ 457200 h 4782347"/>
                  <a:gd name="connsiteX7" fmla="*/ 882308 w 3591180"/>
                  <a:gd name="connsiteY7" fmla="*/ 3767958 h 4782347"/>
                  <a:gd name="connsiteX8" fmla="*/ 2542421 w 3591180"/>
                  <a:gd name="connsiteY8" fmla="*/ 4156296 h 4782347"/>
                  <a:gd name="connsiteX0" fmla="*/ 2542421 w 3591181"/>
                  <a:gd name="connsiteY0" fmla="*/ 4156296 h 4782346"/>
                  <a:gd name="connsiteX1" fmla="*/ 3132877 w 3591181"/>
                  <a:gd name="connsiteY1" fmla="*/ 4176675 h 4782346"/>
                  <a:gd name="connsiteX2" fmla="*/ 3220147 w 3591181"/>
                  <a:gd name="connsiteY2" fmla="*/ 3746695 h 4782346"/>
                  <a:gd name="connsiteX3" fmla="*/ 15205 w 3591181"/>
                  <a:gd name="connsiteY3" fmla="*/ 4146331 h 4782346"/>
                  <a:gd name="connsiteX4" fmla="*/ 2033191 w 3591181"/>
                  <a:gd name="connsiteY4" fmla="*/ 141889 h 4782346"/>
                  <a:gd name="connsiteX5" fmla="*/ 2569218 w 3591181"/>
                  <a:gd name="connsiteY5" fmla="*/ 0 h 4782346"/>
                  <a:gd name="connsiteX6" fmla="*/ 2979122 w 3591181"/>
                  <a:gd name="connsiteY6" fmla="*/ 457200 h 4782346"/>
                  <a:gd name="connsiteX7" fmla="*/ 882308 w 3591181"/>
                  <a:gd name="connsiteY7" fmla="*/ 3767958 h 4782346"/>
                  <a:gd name="connsiteX8" fmla="*/ 2542421 w 3591181"/>
                  <a:gd name="connsiteY8" fmla="*/ 4156296 h 4782346"/>
                  <a:gd name="connsiteX0" fmla="*/ 2542421 w 3591182"/>
                  <a:gd name="connsiteY0" fmla="*/ 4156296 h 4774805"/>
                  <a:gd name="connsiteX1" fmla="*/ 3132877 w 3591182"/>
                  <a:gd name="connsiteY1" fmla="*/ 4176675 h 4774805"/>
                  <a:gd name="connsiteX2" fmla="*/ 3220148 w 3591182"/>
                  <a:gd name="connsiteY2" fmla="*/ 3734004 h 4774805"/>
                  <a:gd name="connsiteX3" fmla="*/ 15205 w 3591182"/>
                  <a:gd name="connsiteY3" fmla="*/ 4146331 h 4774805"/>
                  <a:gd name="connsiteX4" fmla="*/ 2033191 w 3591182"/>
                  <a:gd name="connsiteY4" fmla="*/ 141889 h 4774805"/>
                  <a:gd name="connsiteX5" fmla="*/ 2569218 w 3591182"/>
                  <a:gd name="connsiteY5" fmla="*/ 0 h 4774805"/>
                  <a:gd name="connsiteX6" fmla="*/ 2979122 w 3591182"/>
                  <a:gd name="connsiteY6" fmla="*/ 457200 h 4774805"/>
                  <a:gd name="connsiteX7" fmla="*/ 882308 w 3591182"/>
                  <a:gd name="connsiteY7" fmla="*/ 3767958 h 4774805"/>
                  <a:gd name="connsiteX8" fmla="*/ 2542421 w 3591182"/>
                  <a:gd name="connsiteY8" fmla="*/ 4156296 h 4774805"/>
                  <a:gd name="connsiteX0" fmla="*/ 2542421 w 3591183"/>
                  <a:gd name="connsiteY0" fmla="*/ 4156296 h 4748752"/>
                  <a:gd name="connsiteX1" fmla="*/ 3132877 w 3591183"/>
                  <a:gd name="connsiteY1" fmla="*/ 4176675 h 4748752"/>
                  <a:gd name="connsiteX2" fmla="*/ 3220149 w 3591183"/>
                  <a:gd name="connsiteY2" fmla="*/ 3689587 h 4748752"/>
                  <a:gd name="connsiteX3" fmla="*/ 15205 w 3591183"/>
                  <a:gd name="connsiteY3" fmla="*/ 4146331 h 4748752"/>
                  <a:gd name="connsiteX4" fmla="*/ 2033191 w 3591183"/>
                  <a:gd name="connsiteY4" fmla="*/ 141889 h 4748752"/>
                  <a:gd name="connsiteX5" fmla="*/ 2569218 w 3591183"/>
                  <a:gd name="connsiteY5" fmla="*/ 0 h 4748752"/>
                  <a:gd name="connsiteX6" fmla="*/ 2979122 w 3591183"/>
                  <a:gd name="connsiteY6" fmla="*/ 457200 h 4748752"/>
                  <a:gd name="connsiteX7" fmla="*/ 882308 w 3591183"/>
                  <a:gd name="connsiteY7" fmla="*/ 3767958 h 4748752"/>
                  <a:gd name="connsiteX8" fmla="*/ 2542421 w 3591183"/>
                  <a:gd name="connsiteY8" fmla="*/ 4156296 h 4748752"/>
                  <a:gd name="connsiteX0" fmla="*/ 2542421 w 3591183"/>
                  <a:gd name="connsiteY0" fmla="*/ 4156296 h 4759853"/>
                  <a:gd name="connsiteX1" fmla="*/ 3132877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56296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30151 w 3572184"/>
                  <a:gd name="connsiteY0" fmla="*/ 4142759 h 4927571"/>
                  <a:gd name="connsiteX1" fmla="*/ 3113792 w 3572184"/>
                  <a:gd name="connsiteY1" fmla="*/ 4176675 h 4927571"/>
                  <a:gd name="connsiteX2" fmla="*/ 3207880 w 3572184"/>
                  <a:gd name="connsiteY2" fmla="*/ 3708624 h 4927571"/>
                  <a:gd name="connsiteX3" fmla="*/ 2935 w 3572184"/>
                  <a:gd name="connsiteY3" fmla="*/ 4146331 h 4927571"/>
                  <a:gd name="connsiteX4" fmla="*/ 2020921 w 3572184"/>
                  <a:gd name="connsiteY4" fmla="*/ 141889 h 4927571"/>
                  <a:gd name="connsiteX5" fmla="*/ 2556948 w 3572184"/>
                  <a:gd name="connsiteY5" fmla="*/ 0 h 4927571"/>
                  <a:gd name="connsiteX6" fmla="*/ 2966852 w 3572184"/>
                  <a:gd name="connsiteY6" fmla="*/ 457200 h 4927571"/>
                  <a:gd name="connsiteX7" fmla="*/ 870038 w 3572184"/>
                  <a:gd name="connsiteY7" fmla="*/ 3767958 h 4927571"/>
                  <a:gd name="connsiteX8" fmla="*/ 2530151 w 3572184"/>
                  <a:gd name="connsiteY8" fmla="*/ 4142759 h 492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2184" h="4927571">
                    <a:moveTo>
                      <a:pt x="2530151" y="4142759"/>
                    </a:moveTo>
                    <a:lnTo>
                      <a:pt x="3113792" y="4176675"/>
                    </a:lnTo>
                    <a:lnTo>
                      <a:pt x="3207880" y="3708624"/>
                    </a:lnTo>
                    <a:cubicBezTo>
                      <a:pt x="4912701" y="5331235"/>
                      <a:pt x="85284" y="5182729"/>
                      <a:pt x="2935" y="4146331"/>
                    </a:cubicBezTo>
                    <a:cubicBezTo>
                      <a:pt x="-79414" y="3109933"/>
                      <a:pt x="1595252" y="1198179"/>
                      <a:pt x="2020921" y="141889"/>
                    </a:cubicBezTo>
                    <a:lnTo>
                      <a:pt x="2556948" y="0"/>
                    </a:lnTo>
                    <a:lnTo>
                      <a:pt x="2966852" y="457200"/>
                    </a:lnTo>
                    <a:cubicBezTo>
                      <a:pt x="2746135" y="1277007"/>
                      <a:pt x="942822" y="3153698"/>
                      <a:pt x="870038" y="3767958"/>
                    </a:cubicBezTo>
                    <a:cubicBezTo>
                      <a:pt x="797255" y="4382218"/>
                      <a:pt x="2730906" y="4369903"/>
                      <a:pt x="2530151" y="4142759"/>
                    </a:cubicBezTo>
                    <a:close/>
                  </a:path>
                </a:pathLst>
              </a:custGeom>
              <a:solidFill>
                <a:srgbClr val="F7964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endParaRPr>
              </a:p>
            </p:txBody>
          </p:sp>
          <p:sp>
            <p:nvSpPr>
              <p:cNvPr id="9" name="Text Box 8"/>
              <p:cNvSpPr txBox="1">
                <a:spLocks noChangeArrowheads="1"/>
              </p:cNvSpPr>
              <p:nvPr/>
            </p:nvSpPr>
            <p:spPr bwMode="auto">
              <a:xfrm rot="18039432">
                <a:off x="4683170" y="3421141"/>
                <a:ext cx="2232886" cy="64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de-DE" altLang="de-DE" sz="1200" b="0" i="0" u="none" strike="noStrike" kern="0" cap="none" spc="0" normalizeH="0" baseline="0" noProof="0" dirty="0">
                    <a:ln>
                      <a:noFill/>
                    </a:ln>
                    <a:solidFill>
                      <a:srgbClr val="FFFFFF"/>
                    </a:solidFill>
                    <a:effectLst/>
                    <a:uLnTx/>
                    <a:uFillTx/>
                    <a:latin typeface="Candara" pitchFamily="34" charset="0"/>
                    <a:cs typeface="Arial" pitchFamily="34" charset="0"/>
                  </a:rPr>
                  <a:t>Projektphase</a:t>
                </a:r>
                <a:endParaRPr kumimoji="0" lang="de-DE" altLang="de-DE" sz="1200" b="0" i="0" u="none" strike="noStrike" kern="0" cap="none" spc="0" normalizeH="0" baseline="0" noProof="0" dirty="0">
                  <a:ln>
                    <a:noFill/>
                  </a:ln>
                  <a:solidFill>
                    <a:prstClr val="black"/>
                  </a:solidFill>
                  <a:effectLst/>
                  <a:uLnTx/>
                  <a:uFillTx/>
                  <a:latin typeface="Arial" pitchFamily="34" charset="0"/>
                  <a:cs typeface="Arial" pitchFamily="34" charset="0"/>
                </a:endParaRPr>
              </a:p>
            </p:txBody>
          </p:sp>
        </p:grpSp>
        <p:sp>
          <p:nvSpPr>
            <p:cNvPr id="7" name="Ellipse 6"/>
            <p:cNvSpPr/>
            <p:nvPr/>
          </p:nvSpPr>
          <p:spPr>
            <a:xfrm>
              <a:off x="6585442" y="5057089"/>
              <a:ext cx="466905" cy="466905"/>
            </a:xfrm>
            <a:prstGeom prst="ellipse">
              <a:avLst/>
            </a:prstGeom>
            <a:solidFill>
              <a:srgbClr val="EEECE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16" name="Rechteckige Legende 26"/>
          <p:cNvSpPr/>
          <p:nvPr/>
        </p:nvSpPr>
        <p:spPr>
          <a:xfrm>
            <a:off x="1809980" y="5451636"/>
            <a:ext cx="1573760" cy="559951"/>
          </a:xfrm>
          <a:prstGeom prst="wedgeRectCallout">
            <a:avLst>
              <a:gd name="adj1" fmla="val -8674"/>
              <a:gd name="adj2" fmla="val -103377"/>
            </a:avLst>
          </a:prstGeom>
          <a:solidFill>
            <a:srgbClr val="4F81BD"/>
          </a:solidFill>
          <a:ln w="38100" cap="flat" cmpd="sng" algn="ctr">
            <a:solidFill>
              <a:sysClr val="window" lastClr="FFFFFF"/>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1200" b="1" i="0" u="none" strike="noStrike" kern="0" cap="none" spc="0" normalizeH="0" baseline="0" noProof="0" dirty="0">
                <a:ln>
                  <a:noFill/>
                </a:ln>
                <a:solidFill>
                  <a:prstClr val="white"/>
                </a:solidFill>
                <a:effectLst/>
                <a:uLnTx/>
                <a:uFillTx/>
                <a:latin typeface="Calibri"/>
                <a:ea typeface="+mn-ea"/>
                <a:cs typeface="+mn-cs"/>
              </a:rPr>
              <a:t>Ausblick: </a:t>
            </a:r>
          </a:p>
          <a:p>
            <a:pPr marL="0" marR="0" lvl="0" indent="0" defTabSz="914400" eaLnBrk="1" fontAlgn="auto" latinLnBrk="0" hangingPunct="1">
              <a:lnSpc>
                <a:spcPct val="100000"/>
              </a:lnSpc>
              <a:spcBef>
                <a:spcPts val="0"/>
              </a:spcBef>
              <a:spcAft>
                <a:spcPts val="0"/>
              </a:spcAft>
              <a:buClrTx/>
              <a:buSzTx/>
              <a:buFontTx/>
              <a:buNone/>
              <a:tabLst/>
              <a:defRPr/>
            </a:pPr>
            <a:r>
              <a:rPr kumimoji="0" lang="de-DE" sz="1200" i="0" u="none" strike="noStrike" kern="0" cap="none" spc="0" normalizeH="0" baseline="0" noProof="0" dirty="0">
                <a:ln>
                  <a:noFill/>
                </a:ln>
                <a:solidFill>
                  <a:prstClr val="white"/>
                </a:solidFill>
                <a:effectLst/>
                <a:uLnTx/>
                <a:uFillTx/>
                <a:latin typeface="Calibri"/>
                <a:ea typeface="+mn-ea"/>
                <a:cs typeface="+mn-cs"/>
              </a:rPr>
              <a:t>Transport von Lasten</a:t>
            </a:r>
          </a:p>
        </p:txBody>
      </p:sp>
      <p:sp>
        <p:nvSpPr>
          <p:cNvPr id="17" name="Rechteckige Legende 27"/>
          <p:cNvSpPr/>
          <p:nvPr/>
        </p:nvSpPr>
        <p:spPr>
          <a:xfrm>
            <a:off x="1211236" y="4736598"/>
            <a:ext cx="1207870" cy="212211"/>
          </a:xfrm>
          <a:prstGeom prst="wedgeRectCallout">
            <a:avLst>
              <a:gd name="adj1" fmla="val 99880"/>
              <a:gd name="adj2" fmla="val -89623"/>
            </a:avLst>
          </a:prstGeom>
          <a:solidFill>
            <a:srgbClr val="4F81BD"/>
          </a:solidFill>
          <a:ln w="38100" cap="flat" cmpd="sng" algn="ctr">
            <a:solidFill>
              <a:sysClr val="window" lastClr="FFFFFF"/>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de-DE" sz="1100" kern="0" dirty="0">
                <a:solidFill>
                  <a:prstClr val="white"/>
                </a:solidFill>
                <a:latin typeface="Calibri"/>
              </a:rPr>
              <a:t>Techn.</a:t>
            </a:r>
            <a:r>
              <a:rPr lang="de-DE" sz="1200" kern="0" dirty="0">
                <a:solidFill>
                  <a:prstClr val="white"/>
                </a:solidFill>
                <a:latin typeface="Calibri"/>
              </a:rPr>
              <a:t> </a:t>
            </a:r>
            <a:r>
              <a:rPr lang="de-DE" sz="1100" kern="0" dirty="0">
                <a:solidFill>
                  <a:prstClr val="white"/>
                </a:solidFill>
                <a:latin typeface="Calibri"/>
              </a:rPr>
              <a:t>Zeichnen</a:t>
            </a:r>
          </a:p>
        </p:txBody>
      </p:sp>
      <p:sp>
        <p:nvSpPr>
          <p:cNvPr id="18" name="Rechteckige Legende 28"/>
          <p:cNvSpPr/>
          <p:nvPr/>
        </p:nvSpPr>
        <p:spPr>
          <a:xfrm>
            <a:off x="1390238" y="3624628"/>
            <a:ext cx="1811651" cy="434278"/>
          </a:xfrm>
          <a:prstGeom prst="wedgeRectCallout">
            <a:avLst>
              <a:gd name="adj1" fmla="val 50436"/>
              <a:gd name="adj2" fmla="val 154277"/>
            </a:avLst>
          </a:prstGeom>
          <a:solidFill>
            <a:srgbClr val="4F81BD"/>
          </a:solidFill>
          <a:ln w="38100" cap="flat" cmpd="sng" algn="ctr">
            <a:solidFill>
              <a:sysClr val="window" lastClr="FFFFFF"/>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de-DE" sz="1100" kern="0" dirty="0">
                <a:solidFill>
                  <a:prstClr val="white"/>
                </a:solidFill>
                <a:latin typeface="Calibri"/>
              </a:rPr>
              <a:t>Einfacher elektronischer Schaltkreis</a:t>
            </a:r>
            <a:endParaRPr kumimoji="0" lang="de-DE" sz="1100" i="0" u="none" strike="noStrike" kern="0" cap="none" spc="0" normalizeH="0" baseline="0" noProof="0" dirty="0">
              <a:ln>
                <a:noFill/>
              </a:ln>
              <a:solidFill>
                <a:prstClr val="black"/>
              </a:solidFill>
              <a:effectLst/>
              <a:uLnTx/>
              <a:uFillTx/>
              <a:latin typeface="Calibri"/>
            </a:endParaRPr>
          </a:p>
        </p:txBody>
      </p:sp>
      <p:sp>
        <p:nvSpPr>
          <p:cNvPr id="19" name="Rechteckige Legende 29"/>
          <p:cNvSpPr/>
          <p:nvPr/>
        </p:nvSpPr>
        <p:spPr>
          <a:xfrm>
            <a:off x="1318823" y="4055020"/>
            <a:ext cx="1472655" cy="304254"/>
          </a:xfrm>
          <a:prstGeom prst="wedgeRectCallout">
            <a:avLst>
              <a:gd name="adj1" fmla="val 71595"/>
              <a:gd name="adj2" fmla="val 102176"/>
            </a:avLst>
          </a:prstGeom>
          <a:solidFill>
            <a:srgbClr val="4F81BD"/>
          </a:solidFill>
          <a:ln w="38100" cap="flat" cmpd="sng" algn="ctr">
            <a:solidFill>
              <a:sysClr val="window" lastClr="FFFFFF"/>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de-DE" sz="1100" kern="0" dirty="0">
                <a:solidFill>
                  <a:prstClr val="white"/>
                </a:solidFill>
                <a:latin typeface="Calibri"/>
              </a:rPr>
              <a:t>Umgang mit Halbzeug</a:t>
            </a:r>
            <a:endParaRPr kumimoji="0" lang="de-DE" sz="1100" i="0" u="none" strike="noStrike" kern="0" cap="none" spc="0" normalizeH="0" baseline="0" noProof="0" dirty="0">
              <a:ln>
                <a:noFill/>
              </a:ln>
              <a:solidFill>
                <a:prstClr val="black"/>
              </a:solidFill>
              <a:effectLst/>
              <a:uLnTx/>
              <a:uFillTx/>
              <a:latin typeface="Calibri"/>
            </a:endParaRPr>
          </a:p>
        </p:txBody>
      </p:sp>
      <p:sp>
        <p:nvSpPr>
          <p:cNvPr id="20" name="Rechteckige Legende 32"/>
          <p:cNvSpPr/>
          <p:nvPr/>
        </p:nvSpPr>
        <p:spPr>
          <a:xfrm>
            <a:off x="5349162" y="5144946"/>
            <a:ext cx="2722447" cy="990035"/>
          </a:xfrm>
          <a:prstGeom prst="wedgeRectCallout">
            <a:avLst>
              <a:gd name="adj1" fmla="val -48084"/>
              <a:gd name="adj2" fmla="val -76226"/>
            </a:avLst>
          </a:prstGeom>
          <a:solidFill>
            <a:srgbClr val="8064A2"/>
          </a:solidFill>
          <a:ln w="38100" cap="flat" cmpd="sng" algn="ctr">
            <a:solidFill>
              <a:sysClr val="window" lastClr="FFFFFF"/>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1200" b="1" i="0" u="none" strike="noStrike" kern="0" cap="none" spc="0" normalizeH="0" baseline="0" noProof="0" dirty="0">
                <a:ln>
                  <a:noFill/>
                </a:ln>
                <a:solidFill>
                  <a:prstClr val="white"/>
                </a:solidFill>
                <a:effectLst/>
                <a:uLnTx/>
                <a:uFillTx/>
                <a:latin typeface="Calibri"/>
                <a:ea typeface="+mn-ea"/>
                <a:cs typeface="+mn-cs"/>
              </a:rPr>
              <a:t>Auftrag</a:t>
            </a:r>
            <a:r>
              <a:rPr kumimoji="0" lang="de-DE" sz="1200" b="0" i="0" u="none" strike="noStrike" kern="0" cap="none" spc="0" normalizeH="0" baseline="0" noProof="0" dirty="0">
                <a:ln>
                  <a:noFill/>
                </a:ln>
                <a:solidFill>
                  <a:prstClr val="white"/>
                </a:solidFill>
                <a:effectLst/>
                <a:uLnTx/>
                <a:uFillTx/>
                <a:latin typeface="Calibri"/>
                <a:ea typeface="+mn-ea"/>
                <a:cs typeface="+mn-cs"/>
              </a:rPr>
              <a:t>:</a:t>
            </a:r>
          </a:p>
          <a:p>
            <a:pPr marL="0" marR="0" lvl="0" indent="0" defTabSz="914400" eaLnBrk="1" fontAlgn="auto" latinLnBrk="0" hangingPunct="1">
              <a:lnSpc>
                <a:spcPct val="100000"/>
              </a:lnSpc>
              <a:spcBef>
                <a:spcPts val="0"/>
              </a:spcBef>
              <a:spcAft>
                <a:spcPts val="0"/>
              </a:spcAft>
              <a:buClrTx/>
              <a:buSzTx/>
              <a:buFontTx/>
              <a:buNone/>
              <a:tabLst/>
              <a:defRPr/>
            </a:pPr>
            <a:r>
              <a:rPr lang="de-DE" sz="1200" kern="0" dirty="0">
                <a:solidFill>
                  <a:prstClr val="white"/>
                </a:solidFill>
                <a:latin typeface="Calibri"/>
              </a:rPr>
              <a:t>Plane, konstruiere und fertige einen elektr. betriebenen Modell-LKW, der eine bestimmte Last eine vorgegebene Steigung hinauftransportieren kann. </a:t>
            </a:r>
            <a:endParaRPr kumimoji="0" lang="de-DE" sz="1200" b="0" i="0" u="none" strike="noStrike" kern="0" cap="none" spc="0" normalizeH="0" baseline="0" noProof="0" dirty="0">
              <a:ln>
                <a:noFill/>
              </a:ln>
              <a:solidFill>
                <a:prstClr val="white"/>
              </a:solidFill>
              <a:effectLst/>
              <a:uLnTx/>
              <a:uFillTx/>
              <a:latin typeface="Calibri"/>
              <a:ea typeface="+mn-ea"/>
              <a:cs typeface="+mn-cs"/>
            </a:endParaRPr>
          </a:p>
        </p:txBody>
      </p:sp>
      <p:sp>
        <p:nvSpPr>
          <p:cNvPr id="21" name="Rechteckige Legende 33"/>
          <p:cNvSpPr/>
          <p:nvPr/>
        </p:nvSpPr>
        <p:spPr>
          <a:xfrm>
            <a:off x="5722190" y="2427061"/>
            <a:ext cx="1326454" cy="620213"/>
          </a:xfrm>
          <a:prstGeom prst="wedgeRectCallout">
            <a:avLst>
              <a:gd name="adj1" fmla="val -70922"/>
              <a:gd name="adj2" fmla="val -2985"/>
            </a:avLst>
          </a:prstGeom>
          <a:solidFill>
            <a:srgbClr val="4F81BD"/>
          </a:solidFill>
          <a:ln w="38100" cap="flat" cmpd="sng" algn="ctr">
            <a:solidFill>
              <a:sysClr val="window" lastClr="FFFFFF"/>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de-DE" sz="1100" kern="0" dirty="0">
                <a:solidFill>
                  <a:prstClr val="white"/>
                </a:solidFill>
                <a:latin typeface="Calibri"/>
              </a:rPr>
              <a:t>Podiumsdiskussion: </a:t>
            </a:r>
            <a:r>
              <a:rPr lang="de-DE" sz="1100" i="1" kern="0" dirty="0">
                <a:solidFill>
                  <a:prstClr val="white"/>
                </a:solidFill>
                <a:latin typeface="Calibri"/>
              </a:rPr>
              <a:t>„Weg mit dem Laster“</a:t>
            </a:r>
            <a:endParaRPr kumimoji="0" lang="de-DE" sz="1100" i="1" u="none" strike="noStrike" kern="0" cap="none" spc="0" normalizeH="0" baseline="0" noProof="0" dirty="0">
              <a:ln>
                <a:noFill/>
              </a:ln>
              <a:solidFill>
                <a:prstClr val="black"/>
              </a:solidFill>
              <a:effectLst/>
              <a:uLnTx/>
              <a:uFillTx/>
              <a:latin typeface="Calibri"/>
            </a:endParaRPr>
          </a:p>
        </p:txBody>
      </p:sp>
      <p:sp>
        <p:nvSpPr>
          <p:cNvPr id="22" name="Rechteckige Legende 34"/>
          <p:cNvSpPr/>
          <p:nvPr/>
        </p:nvSpPr>
        <p:spPr>
          <a:xfrm>
            <a:off x="5543353" y="3537592"/>
            <a:ext cx="1149964" cy="416705"/>
          </a:xfrm>
          <a:prstGeom prst="wedgeRectCallout">
            <a:avLst>
              <a:gd name="adj1" fmla="val -62341"/>
              <a:gd name="adj2" fmla="val -126300"/>
            </a:avLst>
          </a:prstGeom>
          <a:solidFill>
            <a:srgbClr val="4F81BD"/>
          </a:solidFill>
          <a:ln w="38100" cap="flat" cmpd="sng" algn="ctr">
            <a:solidFill>
              <a:sysClr val="window" lastClr="FFFFFF"/>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de-DE" sz="1100" kern="0" dirty="0">
                <a:solidFill>
                  <a:schemeClr val="bg1"/>
                </a:solidFill>
                <a:latin typeface="Calibri"/>
              </a:rPr>
              <a:t>Optimierung</a:t>
            </a:r>
          </a:p>
        </p:txBody>
      </p:sp>
      <p:sp>
        <p:nvSpPr>
          <p:cNvPr id="23" name="Rechteckige Legende 37"/>
          <p:cNvSpPr/>
          <p:nvPr/>
        </p:nvSpPr>
        <p:spPr>
          <a:xfrm>
            <a:off x="1235886" y="4377468"/>
            <a:ext cx="1130453" cy="290483"/>
          </a:xfrm>
          <a:prstGeom prst="wedgeRectCallout">
            <a:avLst>
              <a:gd name="adj1" fmla="val 111676"/>
              <a:gd name="adj2" fmla="val 16205"/>
            </a:avLst>
          </a:prstGeom>
          <a:solidFill>
            <a:srgbClr val="4F81BD"/>
          </a:solidFill>
          <a:ln w="38100" cap="flat" cmpd="sng" algn="ctr">
            <a:solidFill>
              <a:sysClr val="window" lastClr="FFFFFF"/>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de-DE" sz="1100" kern="0" dirty="0">
                <a:solidFill>
                  <a:prstClr val="white"/>
                </a:solidFill>
                <a:latin typeface="Calibri"/>
              </a:rPr>
              <a:t>Holzbearbeitung</a:t>
            </a:r>
            <a:endParaRPr kumimoji="0" lang="de-DE" sz="1100" i="0" u="none" strike="noStrike" kern="0" cap="none" spc="0" normalizeH="0" baseline="0" noProof="0" dirty="0">
              <a:ln>
                <a:noFill/>
              </a:ln>
              <a:solidFill>
                <a:prstClr val="black"/>
              </a:solidFill>
              <a:effectLst/>
              <a:uLnTx/>
              <a:uFillTx/>
              <a:latin typeface="Calibri"/>
            </a:endParaRPr>
          </a:p>
        </p:txBody>
      </p:sp>
      <p:sp>
        <p:nvSpPr>
          <p:cNvPr id="24" name="Rechteckige Legende 31"/>
          <p:cNvSpPr/>
          <p:nvPr/>
        </p:nvSpPr>
        <p:spPr>
          <a:xfrm>
            <a:off x="2237591" y="3044738"/>
            <a:ext cx="2561691" cy="254400"/>
          </a:xfrm>
          <a:prstGeom prst="wedgeRectCallout">
            <a:avLst>
              <a:gd name="adj1" fmla="val 4876"/>
              <a:gd name="adj2" fmla="val 511588"/>
            </a:avLst>
          </a:prstGeom>
          <a:solidFill>
            <a:srgbClr val="4F81BD"/>
          </a:solidFill>
          <a:ln w="38100" cap="flat" cmpd="sng" algn="ctr">
            <a:solidFill>
              <a:sysClr val="window" lastClr="FFFFFF"/>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de-DE" sz="1100" kern="0" dirty="0">
                <a:solidFill>
                  <a:prstClr val="white"/>
                </a:solidFill>
                <a:latin typeface="Calibri"/>
              </a:rPr>
              <a:t>Drehmoment / Getriebe dimensionieren</a:t>
            </a:r>
            <a:endParaRPr kumimoji="0" lang="de-DE" sz="1100" i="0" u="none" strike="noStrike" kern="0" cap="none" spc="0" normalizeH="0" baseline="0" noProof="0" dirty="0">
              <a:ln>
                <a:noFill/>
              </a:ln>
              <a:solidFill>
                <a:prstClr val="black"/>
              </a:solidFill>
              <a:effectLst/>
              <a:uLnTx/>
              <a:uFillTx/>
              <a:latin typeface="Calibri"/>
            </a:endParaRPr>
          </a:p>
        </p:txBody>
      </p:sp>
      <p:sp>
        <p:nvSpPr>
          <p:cNvPr id="25" name="Rechteckige Legende 38"/>
          <p:cNvSpPr/>
          <p:nvPr/>
        </p:nvSpPr>
        <p:spPr>
          <a:xfrm>
            <a:off x="5786563" y="2999429"/>
            <a:ext cx="1409700" cy="533243"/>
          </a:xfrm>
          <a:prstGeom prst="wedgeRectCallout">
            <a:avLst>
              <a:gd name="adj1" fmla="val -73380"/>
              <a:gd name="adj2" fmla="val -29298"/>
            </a:avLst>
          </a:prstGeom>
          <a:solidFill>
            <a:srgbClr val="4F81BD"/>
          </a:solidFill>
          <a:ln w="38100" cap="flat" cmpd="sng" algn="ctr">
            <a:solidFill>
              <a:sysClr val="window" lastClr="FFFFFF"/>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de-DE" sz="1100" kern="0" dirty="0">
                <a:solidFill>
                  <a:schemeClr val="bg1"/>
                </a:solidFill>
                <a:latin typeface="Calibri"/>
              </a:rPr>
              <a:t>Sternstunde: </a:t>
            </a:r>
            <a:r>
              <a:rPr lang="de-DE" sz="1100" i="1" kern="0" dirty="0">
                <a:solidFill>
                  <a:schemeClr val="bg1"/>
                </a:solidFill>
                <a:latin typeface="Calibri"/>
              </a:rPr>
              <a:t>Goldene Regel der Mechanik</a:t>
            </a:r>
          </a:p>
        </p:txBody>
      </p:sp>
      <p:sp>
        <p:nvSpPr>
          <p:cNvPr id="26" name="Rechteckige Legende 40"/>
          <p:cNvSpPr/>
          <p:nvPr/>
        </p:nvSpPr>
        <p:spPr>
          <a:xfrm>
            <a:off x="1619003" y="3324338"/>
            <a:ext cx="2397458" cy="254400"/>
          </a:xfrm>
          <a:prstGeom prst="wedgeRectCallout">
            <a:avLst>
              <a:gd name="adj1" fmla="val 17964"/>
              <a:gd name="adj2" fmla="val 429717"/>
            </a:avLst>
          </a:prstGeom>
          <a:solidFill>
            <a:srgbClr val="4F81BD"/>
          </a:solidFill>
          <a:ln w="38100" cap="flat" cmpd="sng" algn="ctr">
            <a:solidFill>
              <a:sysClr val="window" lastClr="FFFFFF"/>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de-DE" sz="1100" kern="0" dirty="0">
                <a:solidFill>
                  <a:prstClr val="white"/>
                </a:solidFill>
                <a:latin typeface="Calibri"/>
              </a:rPr>
              <a:t>Getriebearten / Getriebe konstruieren</a:t>
            </a:r>
            <a:endParaRPr kumimoji="0" lang="de-DE" sz="1100" i="0" u="none" strike="noStrike" kern="0" cap="none" spc="0" normalizeH="0" baseline="0" noProof="0" dirty="0">
              <a:ln>
                <a:noFill/>
              </a:ln>
              <a:solidFill>
                <a:prstClr val="black"/>
              </a:solidFill>
              <a:effectLst/>
              <a:uLnTx/>
              <a:uFillTx/>
              <a:latin typeface="Calibri"/>
            </a:endParaRPr>
          </a:p>
        </p:txBody>
      </p:sp>
      <p:sp>
        <p:nvSpPr>
          <p:cNvPr id="27" name="Rechteckige Legende 41"/>
          <p:cNvSpPr/>
          <p:nvPr/>
        </p:nvSpPr>
        <p:spPr>
          <a:xfrm>
            <a:off x="3537208" y="2254337"/>
            <a:ext cx="1694100" cy="620213"/>
          </a:xfrm>
          <a:prstGeom prst="wedgeRectCallout">
            <a:avLst>
              <a:gd name="adj1" fmla="val 60419"/>
              <a:gd name="adj2" fmla="val 46978"/>
            </a:avLst>
          </a:prstGeom>
          <a:solidFill>
            <a:srgbClr val="4F81BD"/>
          </a:solidFill>
          <a:ln w="38100" cap="flat" cmpd="sng" algn="ctr">
            <a:solidFill>
              <a:sysClr val="window" lastClr="FFFFFF"/>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de-DE" sz="1100" kern="0" dirty="0">
                <a:solidFill>
                  <a:prstClr val="white"/>
                </a:solidFill>
                <a:latin typeface="Calibri"/>
              </a:rPr>
              <a:t>Zusammenhang zwischen technischem Fortschritt und Globalisierung</a:t>
            </a:r>
            <a:endParaRPr kumimoji="0" lang="de-DE" sz="1100" i="1" u="none" strike="noStrike" kern="0" cap="none" spc="0" normalizeH="0" baseline="0" noProof="0" dirty="0">
              <a:ln>
                <a:noFill/>
              </a:ln>
              <a:solidFill>
                <a:prstClr val="black"/>
              </a:solidFill>
              <a:effectLst/>
              <a:uLnTx/>
              <a:uFillTx/>
              <a:latin typeface="Calibri"/>
            </a:endParaRPr>
          </a:p>
        </p:txBody>
      </p:sp>
      <p:sp>
        <p:nvSpPr>
          <p:cNvPr id="29" name="Rechteck 28"/>
          <p:cNvSpPr/>
          <p:nvPr/>
        </p:nvSpPr>
        <p:spPr>
          <a:xfrm>
            <a:off x="7048644" y="166485"/>
            <a:ext cx="1920240" cy="522514"/>
          </a:xfrm>
          <a:prstGeom prst="rect">
            <a:avLst/>
          </a:prstGeom>
          <a:gradFill>
            <a:gsLst>
              <a:gs pos="97000">
                <a:schemeClr val="accent3"/>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Fahrzeug</a:t>
            </a:r>
          </a:p>
        </p:txBody>
      </p:sp>
    </p:spTree>
    <p:extLst>
      <p:ext uri="{BB962C8B-B14F-4D97-AF65-F5344CB8AC3E}">
        <p14:creationId xmlns:p14="http://schemas.microsoft.com/office/powerpoint/2010/main" val="3965710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fade">
                                      <p:cBhvr>
                                        <p:cTn id="57" dur="500"/>
                                        <p:tgtEl>
                                          <p:spTgt spid="2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fade">
                                      <p:cBhvr>
                                        <p:cTn id="62" dur="500"/>
                                        <p:tgtEl>
                                          <p:spTgt spid="26"/>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fade">
                                      <p:cBhvr>
                                        <p:cTn id="67" dur="500"/>
                                        <p:tgtEl>
                                          <p:spTgt spid="27"/>
                                        </p:tgtEl>
                                      </p:cBhvr>
                                    </p:animEffec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9" grpId="0" animBg="1"/>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uppieren 28"/>
          <p:cNvGrpSpPr/>
          <p:nvPr/>
        </p:nvGrpSpPr>
        <p:grpSpPr>
          <a:xfrm>
            <a:off x="9840162" y="708975"/>
            <a:ext cx="2848204" cy="2400018"/>
            <a:chOff x="6302708" y="490115"/>
            <a:chExt cx="2226056" cy="1875769"/>
          </a:xfrm>
        </p:grpSpPr>
        <p:sp>
          <p:nvSpPr>
            <p:cNvPr id="30" name="Richtungspfeil 11"/>
            <p:cNvSpPr/>
            <p:nvPr/>
          </p:nvSpPr>
          <p:spPr>
            <a:xfrm rot="16777811">
              <a:off x="5735598" y="1057225"/>
              <a:ext cx="1572381" cy="438162"/>
            </a:xfrm>
            <a:prstGeom prst="homePlate">
              <a:avLst>
                <a:gd name="adj" fmla="val 6463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31" name="Richtungspfeil 12"/>
            <p:cNvSpPr/>
            <p:nvPr/>
          </p:nvSpPr>
          <p:spPr>
            <a:xfrm rot="16777811">
              <a:off x="6328162" y="1157769"/>
              <a:ext cx="1572380" cy="438162"/>
            </a:xfrm>
            <a:prstGeom prst="homePlate">
              <a:avLst>
                <a:gd name="adj" fmla="val 64634"/>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dirty="0"/>
            </a:p>
          </p:txBody>
        </p:sp>
        <p:sp>
          <p:nvSpPr>
            <p:cNvPr id="32" name="Richtungspfeil 13"/>
            <p:cNvSpPr/>
            <p:nvPr/>
          </p:nvSpPr>
          <p:spPr>
            <a:xfrm rot="16777811">
              <a:off x="6928011" y="1262622"/>
              <a:ext cx="1572381" cy="438162"/>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33" name="Richtungspfeil 43"/>
            <p:cNvSpPr/>
            <p:nvPr/>
          </p:nvSpPr>
          <p:spPr>
            <a:xfrm rot="16777811">
              <a:off x="7525006" y="1362126"/>
              <a:ext cx="1569353" cy="438163"/>
            </a:xfrm>
            <a:prstGeom prst="homePlate">
              <a:avLst>
                <a:gd name="adj" fmla="val 64634"/>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34" name="Textfeld 33"/>
            <p:cNvSpPr txBox="1"/>
            <p:nvPr/>
          </p:nvSpPr>
          <p:spPr>
            <a:xfrm rot="16777811">
              <a:off x="6623151" y="1353925"/>
              <a:ext cx="954622" cy="288657"/>
            </a:xfrm>
            <a:prstGeom prst="rect">
              <a:avLst/>
            </a:prstGeom>
            <a:noFill/>
            <a:ln>
              <a:noFill/>
            </a:ln>
          </p:spPr>
          <p:txBody>
            <a:bodyPr wrap="none" rtlCol="0">
              <a:spAutoFit/>
            </a:bodyPr>
            <a:lstStyle/>
            <a:p>
              <a:r>
                <a:rPr lang="de-DE" b="1" dirty="0">
                  <a:solidFill>
                    <a:schemeClr val="bg1"/>
                  </a:solidFill>
                </a:rPr>
                <a:t>Entwickeln</a:t>
              </a:r>
            </a:p>
          </p:txBody>
        </p:sp>
        <p:sp>
          <p:nvSpPr>
            <p:cNvPr id="35" name="Textfeld 34"/>
            <p:cNvSpPr txBox="1"/>
            <p:nvPr/>
          </p:nvSpPr>
          <p:spPr>
            <a:xfrm rot="16777811">
              <a:off x="6094431" y="1252172"/>
              <a:ext cx="812699" cy="288657"/>
            </a:xfrm>
            <a:prstGeom prst="rect">
              <a:avLst/>
            </a:prstGeom>
            <a:noFill/>
            <a:ln>
              <a:noFill/>
            </a:ln>
          </p:spPr>
          <p:txBody>
            <a:bodyPr wrap="none" rtlCol="0">
              <a:spAutoFit/>
            </a:bodyPr>
            <a:lstStyle/>
            <a:p>
              <a:r>
                <a:rPr lang="de-DE" b="1" dirty="0">
                  <a:solidFill>
                    <a:schemeClr val="bg1"/>
                  </a:solidFill>
                </a:rPr>
                <a:t>Forschen</a:t>
              </a:r>
            </a:p>
          </p:txBody>
        </p:sp>
        <p:sp>
          <p:nvSpPr>
            <p:cNvPr id="36" name="Textfeld 35"/>
            <p:cNvSpPr txBox="1"/>
            <p:nvPr/>
          </p:nvSpPr>
          <p:spPr>
            <a:xfrm rot="16777811">
              <a:off x="7152944" y="1455914"/>
              <a:ext cx="1097146" cy="288657"/>
            </a:xfrm>
            <a:prstGeom prst="rect">
              <a:avLst/>
            </a:prstGeom>
            <a:noFill/>
            <a:ln>
              <a:noFill/>
            </a:ln>
          </p:spPr>
          <p:txBody>
            <a:bodyPr wrap="none" rtlCol="0">
              <a:spAutoFit/>
            </a:bodyPr>
            <a:lstStyle/>
            <a:p>
              <a:r>
                <a:rPr lang="de-DE" b="1" dirty="0">
                  <a:solidFill>
                    <a:schemeClr val="bg1"/>
                  </a:solidFill>
                </a:rPr>
                <a:t>Organisation</a:t>
              </a:r>
            </a:p>
          </p:txBody>
        </p:sp>
        <p:sp>
          <p:nvSpPr>
            <p:cNvPr id="37" name="Textfeld 36"/>
            <p:cNvSpPr txBox="1"/>
            <p:nvPr/>
          </p:nvSpPr>
          <p:spPr>
            <a:xfrm rot="16777811">
              <a:off x="7795692" y="1544420"/>
              <a:ext cx="998872" cy="288657"/>
            </a:xfrm>
            <a:prstGeom prst="rect">
              <a:avLst/>
            </a:prstGeom>
            <a:noFill/>
            <a:ln>
              <a:noFill/>
            </a:ln>
          </p:spPr>
          <p:txBody>
            <a:bodyPr wrap="none" rtlCol="0">
              <a:spAutoFit/>
            </a:bodyPr>
            <a:lstStyle/>
            <a:p>
              <a:r>
                <a:rPr lang="de-DE" b="1" dirty="0">
                  <a:solidFill>
                    <a:schemeClr val="bg1"/>
                  </a:solidFill>
                </a:rPr>
                <a:t>Mündigkeit</a:t>
              </a:r>
            </a:p>
          </p:txBody>
        </p:sp>
      </p:grpSp>
      <p:grpSp>
        <p:nvGrpSpPr>
          <p:cNvPr id="38" name="Gruppieren 37"/>
          <p:cNvGrpSpPr/>
          <p:nvPr/>
        </p:nvGrpSpPr>
        <p:grpSpPr>
          <a:xfrm>
            <a:off x="-2886890" y="2478086"/>
            <a:ext cx="2283024" cy="2078113"/>
            <a:chOff x="1441569" y="951329"/>
            <a:chExt cx="5853235" cy="5327883"/>
          </a:xfrm>
        </p:grpSpPr>
        <p:grpSp>
          <p:nvGrpSpPr>
            <p:cNvPr id="39" name="Gruppieren 38"/>
            <p:cNvGrpSpPr/>
            <p:nvPr/>
          </p:nvGrpSpPr>
          <p:grpSpPr>
            <a:xfrm>
              <a:off x="1441569" y="5088279"/>
              <a:ext cx="990631" cy="1190933"/>
              <a:chOff x="1441569" y="5088279"/>
              <a:chExt cx="990631" cy="1190933"/>
            </a:xfrm>
          </p:grpSpPr>
          <p:sp>
            <p:nvSpPr>
              <p:cNvPr id="50" name="Freeform 4"/>
              <p:cNvSpPr>
                <a:spLocks/>
              </p:cNvSpPr>
              <p:nvPr/>
            </p:nvSpPr>
            <p:spPr bwMode="auto">
              <a:xfrm>
                <a:off x="1441569" y="5088279"/>
                <a:ext cx="970013" cy="1190933"/>
              </a:xfrm>
              <a:custGeom>
                <a:avLst/>
                <a:gdLst>
                  <a:gd name="T0" fmla="*/ 0 w 1185797"/>
                  <a:gd name="T1" fmla="*/ 1182414 h 1418897"/>
                  <a:gd name="T2" fmla="*/ 299544 w 1185797"/>
                  <a:gd name="T3" fmla="*/ 189186 h 1418897"/>
                  <a:gd name="T4" fmla="*/ 914400 w 1185797"/>
                  <a:gd name="T5" fmla="*/ 0 h 1418897"/>
                  <a:gd name="T6" fmla="*/ 1185797 w 1185797"/>
                  <a:gd name="T7" fmla="*/ 406813 h 1418897"/>
                  <a:gd name="T8" fmla="*/ 1008993 w 1185797"/>
                  <a:gd name="T9" fmla="*/ 1418897 h 1418897"/>
                  <a:gd name="T10" fmla="*/ 0 w 1185797"/>
                  <a:gd name="T11" fmla="*/ 1182414 h 1418897"/>
                  <a:gd name="connsiteX0" fmla="*/ 0 w 1357180"/>
                  <a:gd name="connsiteY0" fmla="*/ 1153407 h 1418897"/>
                  <a:gd name="connsiteX1" fmla="*/ 470927 w 1357180"/>
                  <a:gd name="connsiteY1" fmla="*/ 189186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153407 h 1418897"/>
                  <a:gd name="connsiteX1" fmla="*/ 564408 w 1357180"/>
                  <a:gd name="connsiteY1" fmla="*/ 73154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269438 h 1534928"/>
                  <a:gd name="connsiteX1" fmla="*/ 564408 w 1357180"/>
                  <a:gd name="connsiteY1" fmla="*/ 189185 h 1534928"/>
                  <a:gd name="connsiteX2" fmla="*/ 1210426 w 1357180"/>
                  <a:gd name="connsiteY2" fmla="*/ 0 h 1534928"/>
                  <a:gd name="connsiteX3" fmla="*/ 1357180 w 1357180"/>
                  <a:gd name="connsiteY3" fmla="*/ 522844 h 1534928"/>
                  <a:gd name="connsiteX4" fmla="*/ 1180376 w 1357180"/>
                  <a:gd name="connsiteY4" fmla="*/ 1534928 h 1534928"/>
                  <a:gd name="connsiteX5" fmla="*/ 0 w 1357180"/>
                  <a:gd name="connsiteY5" fmla="*/ 1269438 h 1534928"/>
                  <a:gd name="connsiteX0" fmla="*/ 0 w 1388340"/>
                  <a:gd name="connsiteY0" fmla="*/ 1269438 h 1534928"/>
                  <a:gd name="connsiteX1" fmla="*/ 564408 w 1388340"/>
                  <a:gd name="connsiteY1" fmla="*/ 189185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269438 h 1534928"/>
                  <a:gd name="connsiteX1" fmla="*/ 564408 w 1388340"/>
                  <a:gd name="connsiteY1" fmla="*/ 137341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321282 h 1586772"/>
                  <a:gd name="connsiteX1" fmla="*/ 564408 w 1388340"/>
                  <a:gd name="connsiteY1" fmla="*/ 189185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44875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25342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8340" h="1586772">
                    <a:moveTo>
                      <a:pt x="0" y="1321282"/>
                    </a:moveTo>
                    <a:lnTo>
                      <a:pt x="525342" y="189186"/>
                    </a:lnTo>
                    <a:lnTo>
                      <a:pt x="1210426" y="0"/>
                    </a:lnTo>
                    <a:lnTo>
                      <a:pt x="1388340" y="458657"/>
                    </a:lnTo>
                    <a:lnTo>
                      <a:pt x="1180376" y="1586772"/>
                    </a:lnTo>
                    <a:lnTo>
                      <a:pt x="0" y="1321282"/>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51" name="Text Box 6"/>
              <p:cNvSpPr txBox="1">
                <a:spLocks noChangeArrowheads="1"/>
              </p:cNvSpPr>
              <p:nvPr/>
            </p:nvSpPr>
            <p:spPr bwMode="auto">
              <a:xfrm rot="17282728">
                <a:off x="1613265" y="5336329"/>
                <a:ext cx="771943" cy="8659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Aus-blick</a:t>
                </a:r>
                <a:endParaRPr kumimoji="0" lang="de-DE" altLang="de-DE" sz="800" i="0" u="none" strike="noStrike" cap="none" normalizeH="0" baseline="0" dirty="0">
                  <a:ln>
                    <a:noFill/>
                  </a:ln>
                  <a:solidFill>
                    <a:schemeClr val="tx1"/>
                  </a:solidFill>
                  <a:effectLst/>
                  <a:latin typeface="Arial" pitchFamily="34" charset="0"/>
                  <a:cs typeface="Arial" pitchFamily="34" charset="0"/>
                </a:endParaRPr>
              </a:p>
            </p:txBody>
          </p:sp>
        </p:grpSp>
        <p:grpSp>
          <p:nvGrpSpPr>
            <p:cNvPr id="40" name="Gruppieren 39"/>
            <p:cNvGrpSpPr/>
            <p:nvPr/>
          </p:nvGrpSpPr>
          <p:grpSpPr>
            <a:xfrm>
              <a:off x="1814661" y="4310015"/>
              <a:ext cx="5114346" cy="1069918"/>
              <a:chOff x="1814661" y="4310015"/>
              <a:chExt cx="5114346" cy="1069918"/>
            </a:xfrm>
          </p:grpSpPr>
          <p:sp>
            <p:nvSpPr>
              <p:cNvPr id="48" name="Freeform 5"/>
              <p:cNvSpPr>
                <a:spLocks/>
              </p:cNvSpPr>
              <p:nvPr/>
            </p:nvSpPr>
            <p:spPr bwMode="auto">
              <a:xfrm>
                <a:off x="1814661" y="4310015"/>
                <a:ext cx="5114346" cy="1069918"/>
              </a:xfrm>
              <a:custGeom>
                <a:avLst/>
                <a:gdLst>
                  <a:gd name="T0" fmla="*/ 0 w 7570979"/>
                  <a:gd name="T1" fmla="*/ 1734207 h 2301765"/>
                  <a:gd name="T2" fmla="*/ 725214 w 7570979"/>
                  <a:gd name="T3" fmla="*/ 1497724 h 2301765"/>
                  <a:gd name="T4" fmla="*/ 882869 w 7570979"/>
                  <a:gd name="T5" fmla="*/ 1970689 h 2301765"/>
                  <a:gd name="T6" fmla="*/ 6385035 w 7570979"/>
                  <a:gd name="T7" fmla="*/ 1891862 h 2301765"/>
                  <a:gd name="T8" fmla="*/ 6653049 w 7570979"/>
                  <a:gd name="T9" fmla="*/ 2301765 h 2301765"/>
                  <a:gd name="T10" fmla="*/ 7236373 w 7570979"/>
                  <a:gd name="T11" fmla="*/ 2081048 h 2301765"/>
                  <a:gd name="T12" fmla="*/ 0 w 7570979"/>
                  <a:gd name="T13" fmla="*/ 1734207 h 2301765"/>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653049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65480 w 7605494"/>
                  <a:gd name="connsiteY3" fmla="*/ 1345967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81061 w 7605494"/>
                  <a:gd name="connsiteY3" fmla="*/ 1476501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886405"/>
                  <a:gd name="connsiteX1" fmla="*/ 725214 w 7605494"/>
                  <a:gd name="connsiteY1" fmla="*/ 937325 h 1886405"/>
                  <a:gd name="connsiteX2" fmla="*/ 882869 w 7605494"/>
                  <a:gd name="connsiteY2" fmla="*/ 1410290 h 1886405"/>
                  <a:gd name="connsiteX3" fmla="*/ 6681061 w 7605494"/>
                  <a:gd name="connsiteY3" fmla="*/ 1476501 h 1886405"/>
                  <a:gd name="connsiteX4" fmla="*/ 6902335 w 7605494"/>
                  <a:gd name="connsiteY4" fmla="*/ 1886405 h 1886405"/>
                  <a:gd name="connsiteX5" fmla="*/ 7594719 w 7605494"/>
                  <a:gd name="connsiteY5" fmla="*/ 1520648 h 1886405"/>
                  <a:gd name="connsiteX6" fmla="*/ 0 w 7605494"/>
                  <a:gd name="connsiteY6" fmla="*/ 1173808 h 1886405"/>
                  <a:gd name="connsiteX0" fmla="*/ 0 w 7527702"/>
                  <a:gd name="connsiteY0" fmla="*/ 1083314 h 1795911"/>
                  <a:gd name="connsiteX1" fmla="*/ 725214 w 7527702"/>
                  <a:gd name="connsiteY1" fmla="*/ 846831 h 1795911"/>
                  <a:gd name="connsiteX2" fmla="*/ 882869 w 7527702"/>
                  <a:gd name="connsiteY2" fmla="*/ 1319796 h 1795911"/>
                  <a:gd name="connsiteX3" fmla="*/ 6681061 w 7527702"/>
                  <a:gd name="connsiteY3" fmla="*/ 1386007 h 1795911"/>
                  <a:gd name="connsiteX4" fmla="*/ 6902335 w 7527702"/>
                  <a:gd name="connsiteY4" fmla="*/ 1795911 h 1795911"/>
                  <a:gd name="connsiteX5" fmla="*/ 7516819 w 7527702"/>
                  <a:gd name="connsiteY5" fmla="*/ 1647712 h 1795911"/>
                  <a:gd name="connsiteX6" fmla="*/ 0 w 7527702"/>
                  <a:gd name="connsiteY6" fmla="*/ 1083314 h 1795911"/>
                  <a:gd name="connsiteX0" fmla="*/ 0 w 7527703"/>
                  <a:gd name="connsiteY0" fmla="*/ 1083314 h 1795911"/>
                  <a:gd name="connsiteX1" fmla="*/ 725214 w 7527703"/>
                  <a:gd name="connsiteY1" fmla="*/ 846831 h 1795911"/>
                  <a:gd name="connsiteX2" fmla="*/ 882869 w 7527703"/>
                  <a:gd name="connsiteY2" fmla="*/ 1319796 h 1795911"/>
                  <a:gd name="connsiteX3" fmla="*/ 6681062 w 7527703"/>
                  <a:gd name="connsiteY3" fmla="*/ 1386007 h 1795911"/>
                  <a:gd name="connsiteX4" fmla="*/ 6902335 w 7527703"/>
                  <a:gd name="connsiteY4" fmla="*/ 1795911 h 1795911"/>
                  <a:gd name="connsiteX5" fmla="*/ 7516819 w 7527703"/>
                  <a:gd name="connsiteY5" fmla="*/ 1647712 h 1795911"/>
                  <a:gd name="connsiteX6" fmla="*/ 0 w 7527703"/>
                  <a:gd name="connsiteY6" fmla="*/ 1083314 h 1795911"/>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228619"/>
                  <a:gd name="connsiteY0" fmla="*/ 1538428 h 2251025"/>
                  <a:gd name="connsiteX1" fmla="*/ 725214 w 7228619"/>
                  <a:gd name="connsiteY1" fmla="*/ 1301945 h 2251025"/>
                  <a:gd name="connsiteX2" fmla="*/ 882869 w 7228619"/>
                  <a:gd name="connsiteY2" fmla="*/ 1774910 h 2251025"/>
                  <a:gd name="connsiteX3" fmla="*/ 6681062 w 7228619"/>
                  <a:gd name="connsiteY3" fmla="*/ 1841121 h 2251025"/>
                  <a:gd name="connsiteX4" fmla="*/ 6902335 w 7228619"/>
                  <a:gd name="connsiteY4" fmla="*/ 2251025 h 2251025"/>
                  <a:gd name="connsiteX5" fmla="*/ 7217296 w 7228619"/>
                  <a:gd name="connsiteY5" fmla="*/ 1173319 h 2251025"/>
                  <a:gd name="connsiteX6" fmla="*/ 0 w 7228619"/>
                  <a:gd name="connsiteY6" fmla="*/ 1538428 h 2251025"/>
                  <a:gd name="connsiteX0" fmla="*/ 0 w 7217296"/>
                  <a:gd name="connsiteY0" fmla="*/ 1090175 h 1802772"/>
                  <a:gd name="connsiteX1" fmla="*/ 725214 w 7217296"/>
                  <a:gd name="connsiteY1" fmla="*/ 853692 h 1802772"/>
                  <a:gd name="connsiteX2" fmla="*/ 882869 w 7217296"/>
                  <a:gd name="connsiteY2" fmla="*/ 1326657 h 1802772"/>
                  <a:gd name="connsiteX3" fmla="*/ 6681062 w 7217296"/>
                  <a:gd name="connsiteY3" fmla="*/ 1392868 h 1802772"/>
                  <a:gd name="connsiteX4" fmla="*/ 6902335 w 7217296"/>
                  <a:gd name="connsiteY4" fmla="*/ 1802772 h 1802772"/>
                  <a:gd name="connsiteX5" fmla="*/ 7217296 w 7217296"/>
                  <a:gd name="connsiteY5" fmla="*/ 725066 h 1802772"/>
                  <a:gd name="connsiteX6" fmla="*/ 0 w 7217296"/>
                  <a:gd name="connsiteY6" fmla="*/ 1090175 h 1802772"/>
                  <a:gd name="connsiteX0" fmla="*/ 0 w 7223105"/>
                  <a:gd name="connsiteY0" fmla="*/ 1090175 h 1392868"/>
                  <a:gd name="connsiteX1" fmla="*/ 725214 w 7223105"/>
                  <a:gd name="connsiteY1" fmla="*/ 853692 h 1392868"/>
                  <a:gd name="connsiteX2" fmla="*/ 882869 w 7223105"/>
                  <a:gd name="connsiteY2" fmla="*/ 1326657 h 1392868"/>
                  <a:gd name="connsiteX3" fmla="*/ 6681062 w 7223105"/>
                  <a:gd name="connsiteY3" fmla="*/ 1392868 h 1392868"/>
                  <a:gd name="connsiteX4" fmla="*/ 7223105 w 7223105"/>
                  <a:gd name="connsiteY4" fmla="*/ 1241387 h 1392868"/>
                  <a:gd name="connsiteX5" fmla="*/ 7217296 w 7223105"/>
                  <a:gd name="connsiteY5" fmla="*/ 725066 h 1392868"/>
                  <a:gd name="connsiteX6" fmla="*/ 0 w 7223105"/>
                  <a:gd name="connsiteY6" fmla="*/ 1090175 h 1392868"/>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642572 w 7223105"/>
                  <a:gd name="connsiteY3" fmla="*/ 1213702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319970"/>
                  <a:gd name="connsiteY0" fmla="*/ 1058619 h 1295101"/>
                  <a:gd name="connsiteX1" fmla="*/ 725214 w 7319970"/>
                  <a:gd name="connsiteY1" fmla="*/ 822136 h 1295101"/>
                  <a:gd name="connsiteX2" fmla="*/ 882869 w 7319970"/>
                  <a:gd name="connsiteY2" fmla="*/ 1295101 h 1295101"/>
                  <a:gd name="connsiteX3" fmla="*/ 6642572 w 7319970"/>
                  <a:gd name="connsiteY3" fmla="*/ 1182146 h 1295101"/>
                  <a:gd name="connsiteX4" fmla="*/ 7223105 w 7319970"/>
                  <a:gd name="connsiteY4" fmla="*/ 1209831 h 1295101"/>
                  <a:gd name="connsiteX5" fmla="*/ 7319942 w 7319970"/>
                  <a:gd name="connsiteY5" fmla="*/ 765177 h 1295101"/>
                  <a:gd name="connsiteX6" fmla="*/ 0 w 7319970"/>
                  <a:gd name="connsiteY6" fmla="*/ 1058619 h 1295101"/>
                  <a:gd name="connsiteX0" fmla="*/ 0 w 7319941"/>
                  <a:gd name="connsiteY0" fmla="*/ 1058619 h 1295101"/>
                  <a:gd name="connsiteX1" fmla="*/ 725214 w 7319941"/>
                  <a:gd name="connsiteY1" fmla="*/ 822136 h 1295101"/>
                  <a:gd name="connsiteX2" fmla="*/ 882869 w 7319941"/>
                  <a:gd name="connsiteY2" fmla="*/ 1295101 h 1295101"/>
                  <a:gd name="connsiteX3" fmla="*/ 6642572 w 7319941"/>
                  <a:gd name="connsiteY3" fmla="*/ 1182146 h 1295101"/>
                  <a:gd name="connsiteX4" fmla="*/ 7223105 w 7319941"/>
                  <a:gd name="connsiteY4" fmla="*/ 1209831 h 1295101"/>
                  <a:gd name="connsiteX5" fmla="*/ 7319942 w 7319941"/>
                  <a:gd name="connsiteY5" fmla="*/ 765177 h 1295101"/>
                  <a:gd name="connsiteX6" fmla="*/ 0 w 7319941"/>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141958 h 1378440"/>
                  <a:gd name="connsiteX1" fmla="*/ 725214 w 7319942"/>
                  <a:gd name="connsiteY1" fmla="*/ 905475 h 1378440"/>
                  <a:gd name="connsiteX2" fmla="*/ 882869 w 7319942"/>
                  <a:gd name="connsiteY2" fmla="*/ 1378440 h 1378440"/>
                  <a:gd name="connsiteX3" fmla="*/ 6642572 w 7319942"/>
                  <a:gd name="connsiteY3" fmla="*/ 1265485 h 1378440"/>
                  <a:gd name="connsiteX4" fmla="*/ 7223105 w 7319942"/>
                  <a:gd name="connsiteY4" fmla="*/ 1293170 h 1378440"/>
                  <a:gd name="connsiteX5" fmla="*/ 7319942 w 7319942"/>
                  <a:gd name="connsiteY5" fmla="*/ 848516 h 1378440"/>
                  <a:gd name="connsiteX6" fmla="*/ 0 w 7319942"/>
                  <a:gd name="connsiteY6" fmla="*/ 1141958 h 1378440"/>
                  <a:gd name="connsiteX0" fmla="*/ 0 w 7319942"/>
                  <a:gd name="connsiteY0" fmla="*/ 1189052 h 1425534"/>
                  <a:gd name="connsiteX1" fmla="*/ 725214 w 7319942"/>
                  <a:gd name="connsiteY1" fmla="*/ 952569 h 1425534"/>
                  <a:gd name="connsiteX2" fmla="*/ 882869 w 7319942"/>
                  <a:gd name="connsiteY2" fmla="*/ 1425534 h 1425534"/>
                  <a:gd name="connsiteX3" fmla="*/ 6642572 w 7319942"/>
                  <a:gd name="connsiteY3" fmla="*/ 1312579 h 1425534"/>
                  <a:gd name="connsiteX4" fmla="*/ 7223105 w 7319942"/>
                  <a:gd name="connsiteY4" fmla="*/ 1340264 h 1425534"/>
                  <a:gd name="connsiteX5" fmla="*/ 7319942 w 7319942"/>
                  <a:gd name="connsiteY5" fmla="*/ 895610 h 1425534"/>
                  <a:gd name="connsiteX6" fmla="*/ 0 w 7319942"/>
                  <a:gd name="connsiteY6" fmla="*/ 1189052 h 142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9942" h="1425534">
                    <a:moveTo>
                      <a:pt x="0" y="1189052"/>
                    </a:moveTo>
                    <a:lnTo>
                      <a:pt x="725214" y="952569"/>
                    </a:lnTo>
                    <a:lnTo>
                      <a:pt x="882869" y="1425534"/>
                    </a:lnTo>
                    <a:cubicBezTo>
                      <a:pt x="1852550" y="355874"/>
                      <a:pt x="6123633" y="904930"/>
                      <a:pt x="6642572" y="1312579"/>
                    </a:cubicBezTo>
                    <a:lnTo>
                      <a:pt x="7223105" y="1340264"/>
                    </a:lnTo>
                    <a:lnTo>
                      <a:pt x="7319942" y="895610"/>
                    </a:lnTo>
                    <a:cubicBezTo>
                      <a:pt x="6475399" y="78334"/>
                      <a:pt x="755230" y="-748210"/>
                      <a:pt x="0" y="1189052"/>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49" name="Text Box 7"/>
              <p:cNvSpPr txBox="1">
                <a:spLocks noChangeArrowheads="1"/>
              </p:cNvSpPr>
              <p:nvPr/>
            </p:nvSpPr>
            <p:spPr bwMode="auto">
              <a:xfrm rot="21303001">
                <a:off x="2657531" y="4473840"/>
                <a:ext cx="1898485" cy="686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Qualifizierung</a:t>
                </a:r>
                <a:endParaRPr kumimoji="0" lang="de-DE" altLang="de-DE" sz="100" i="0" u="none" strike="noStrike" cap="none" normalizeH="0" baseline="0" dirty="0">
                  <a:ln>
                    <a:noFill/>
                  </a:ln>
                  <a:solidFill>
                    <a:schemeClr val="tx1"/>
                  </a:solidFill>
                  <a:effectLst/>
                  <a:latin typeface="Arial" pitchFamily="34" charset="0"/>
                  <a:cs typeface="Arial" pitchFamily="34" charset="0"/>
                </a:endParaRPr>
              </a:p>
            </p:txBody>
          </p:sp>
        </p:grpSp>
        <p:grpSp>
          <p:nvGrpSpPr>
            <p:cNvPr id="41" name="Gruppieren 40"/>
            <p:cNvGrpSpPr/>
            <p:nvPr/>
          </p:nvGrpSpPr>
          <p:grpSpPr>
            <a:xfrm>
              <a:off x="6275934" y="951329"/>
              <a:ext cx="1018870" cy="1532948"/>
              <a:chOff x="6275934" y="951329"/>
              <a:chExt cx="1018870" cy="1532948"/>
            </a:xfrm>
          </p:grpSpPr>
          <p:sp>
            <p:nvSpPr>
              <p:cNvPr id="46" name="Freeform 9"/>
              <p:cNvSpPr>
                <a:spLocks/>
              </p:cNvSpPr>
              <p:nvPr/>
            </p:nvSpPr>
            <p:spPr bwMode="auto">
              <a:xfrm rot="756605">
                <a:off x="6275934" y="951329"/>
                <a:ext cx="944192" cy="1532948"/>
              </a:xfrm>
              <a:custGeom>
                <a:avLst/>
                <a:gdLst>
                  <a:gd name="T0" fmla="*/ 31531 w 1166648"/>
                  <a:gd name="T1" fmla="*/ 1355835 h 1450428"/>
                  <a:gd name="T2" fmla="*/ 567558 w 1166648"/>
                  <a:gd name="T3" fmla="*/ 1056290 h 1450428"/>
                  <a:gd name="T4" fmla="*/ 1087821 w 1166648"/>
                  <a:gd name="T5" fmla="*/ 1450428 h 1450428"/>
                  <a:gd name="T6" fmla="*/ 1166648 w 1166648"/>
                  <a:gd name="T7" fmla="*/ 457200 h 1450428"/>
                  <a:gd name="T8" fmla="*/ 599090 w 1166648"/>
                  <a:gd name="T9" fmla="*/ 0 h 1450428"/>
                  <a:gd name="T10" fmla="*/ 0 w 1166648"/>
                  <a:gd name="T11" fmla="*/ 457200 h 1450428"/>
                  <a:gd name="T12" fmla="*/ 31531 w 1166648"/>
                  <a:gd name="T13" fmla="*/ 1355835 h 1450428"/>
                  <a:gd name="connsiteX0" fmla="*/ 31531 w 1386311"/>
                  <a:gd name="connsiteY0" fmla="*/ 1355835 h 1450428"/>
                  <a:gd name="connsiteX1" fmla="*/ 567558 w 1386311"/>
                  <a:gd name="connsiteY1" fmla="*/ 1056290 h 1450428"/>
                  <a:gd name="connsiteX2" fmla="*/ 1087821 w 1386311"/>
                  <a:gd name="connsiteY2" fmla="*/ 1450428 h 1450428"/>
                  <a:gd name="connsiteX3" fmla="*/ 1386312 w 1386311"/>
                  <a:gd name="connsiteY3" fmla="*/ 441178 h 1450428"/>
                  <a:gd name="connsiteX4" fmla="*/ 599090 w 1386311"/>
                  <a:gd name="connsiteY4" fmla="*/ 0 h 1450428"/>
                  <a:gd name="connsiteX5" fmla="*/ 0 w 1386311"/>
                  <a:gd name="connsiteY5" fmla="*/ 457200 h 1450428"/>
                  <a:gd name="connsiteX6" fmla="*/ 31531 w 1386311"/>
                  <a:gd name="connsiteY6" fmla="*/ 1355835 h 1450428"/>
                  <a:gd name="connsiteX0" fmla="*/ 31531 w 1386312"/>
                  <a:gd name="connsiteY0" fmla="*/ 1620488 h 1715081"/>
                  <a:gd name="connsiteX1" fmla="*/ 567558 w 1386312"/>
                  <a:gd name="connsiteY1" fmla="*/ 1320943 h 1715081"/>
                  <a:gd name="connsiteX2" fmla="*/ 1087821 w 1386312"/>
                  <a:gd name="connsiteY2" fmla="*/ 1715081 h 1715081"/>
                  <a:gd name="connsiteX3" fmla="*/ 1386312 w 1386312"/>
                  <a:gd name="connsiteY3" fmla="*/ 705831 h 1715081"/>
                  <a:gd name="connsiteX4" fmla="*/ 870764 w 1386312"/>
                  <a:gd name="connsiteY4" fmla="*/ 1 h 1715081"/>
                  <a:gd name="connsiteX5" fmla="*/ 0 w 1386312"/>
                  <a:gd name="connsiteY5" fmla="*/ 721853 h 1715081"/>
                  <a:gd name="connsiteX6" fmla="*/ 31531 w 1386312"/>
                  <a:gd name="connsiteY6" fmla="*/ 1620488 h 1715081"/>
                  <a:gd name="connsiteX0" fmla="*/ 0 w 1354781"/>
                  <a:gd name="connsiteY0" fmla="*/ 1620487 h 1715080"/>
                  <a:gd name="connsiteX1" fmla="*/ 536027 w 1354781"/>
                  <a:gd name="connsiteY1" fmla="*/ 1320942 h 1715080"/>
                  <a:gd name="connsiteX2" fmla="*/ 1056290 w 1354781"/>
                  <a:gd name="connsiteY2" fmla="*/ 1715080 h 1715080"/>
                  <a:gd name="connsiteX3" fmla="*/ 1354781 w 1354781"/>
                  <a:gd name="connsiteY3" fmla="*/ 705830 h 1715080"/>
                  <a:gd name="connsiteX4" fmla="*/ 839233 w 1354781"/>
                  <a:gd name="connsiteY4" fmla="*/ 0 h 1715080"/>
                  <a:gd name="connsiteX5" fmla="*/ 118712 w 1354781"/>
                  <a:gd name="connsiteY5" fmla="*/ 616252 h 1715080"/>
                  <a:gd name="connsiteX6" fmla="*/ 0 w 1354781"/>
                  <a:gd name="connsiteY6" fmla="*/ 1620487 h 1715080"/>
                  <a:gd name="connsiteX0" fmla="*/ 0 w 1290561"/>
                  <a:gd name="connsiteY0" fmla="*/ 1621976 h 1715080"/>
                  <a:gd name="connsiteX1" fmla="*/ 471807 w 1290561"/>
                  <a:gd name="connsiteY1" fmla="*/ 1320942 h 1715080"/>
                  <a:gd name="connsiteX2" fmla="*/ 992070 w 1290561"/>
                  <a:gd name="connsiteY2" fmla="*/ 1715080 h 1715080"/>
                  <a:gd name="connsiteX3" fmla="*/ 1290561 w 1290561"/>
                  <a:gd name="connsiteY3" fmla="*/ 705830 h 1715080"/>
                  <a:gd name="connsiteX4" fmla="*/ 775013 w 1290561"/>
                  <a:gd name="connsiteY4" fmla="*/ 0 h 1715080"/>
                  <a:gd name="connsiteX5" fmla="*/ 54492 w 1290561"/>
                  <a:gd name="connsiteY5" fmla="*/ 616252 h 1715080"/>
                  <a:gd name="connsiteX6" fmla="*/ 0 w 1290561"/>
                  <a:gd name="connsiteY6" fmla="*/ 1621976 h 1715080"/>
                  <a:gd name="connsiteX0" fmla="*/ 0 w 1305767"/>
                  <a:gd name="connsiteY0" fmla="*/ 1624647 h 1715080"/>
                  <a:gd name="connsiteX1" fmla="*/ 487013 w 1305767"/>
                  <a:gd name="connsiteY1" fmla="*/ 1320942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15080"/>
                  <a:gd name="connsiteX1" fmla="*/ 473609 w 1305767"/>
                  <a:gd name="connsiteY1" fmla="*/ 1385988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23096"/>
                  <a:gd name="connsiteX1" fmla="*/ 473609 w 1305767"/>
                  <a:gd name="connsiteY1" fmla="*/ 1385988 h 1723096"/>
                  <a:gd name="connsiteX2" fmla="*/ 961663 w 1305767"/>
                  <a:gd name="connsiteY2" fmla="*/ 1723095 h 1723096"/>
                  <a:gd name="connsiteX3" fmla="*/ 1305767 w 1305767"/>
                  <a:gd name="connsiteY3" fmla="*/ 705830 h 1723096"/>
                  <a:gd name="connsiteX4" fmla="*/ 790219 w 1305767"/>
                  <a:gd name="connsiteY4" fmla="*/ 0 h 1723096"/>
                  <a:gd name="connsiteX5" fmla="*/ 69698 w 1305767"/>
                  <a:gd name="connsiteY5" fmla="*/ 616252 h 1723096"/>
                  <a:gd name="connsiteX6" fmla="*/ 0 w 1305767"/>
                  <a:gd name="connsiteY6" fmla="*/ 1624647 h 1723096"/>
                  <a:gd name="connsiteX0" fmla="*/ 0 w 1351380"/>
                  <a:gd name="connsiteY0" fmla="*/ 1632661 h 1723095"/>
                  <a:gd name="connsiteX1" fmla="*/ 519222 w 1351380"/>
                  <a:gd name="connsiteY1" fmla="*/ 1385988 h 1723095"/>
                  <a:gd name="connsiteX2" fmla="*/ 1007276 w 1351380"/>
                  <a:gd name="connsiteY2" fmla="*/ 1723095 h 1723095"/>
                  <a:gd name="connsiteX3" fmla="*/ 1351380 w 1351380"/>
                  <a:gd name="connsiteY3" fmla="*/ 705830 h 1723095"/>
                  <a:gd name="connsiteX4" fmla="*/ 835832 w 1351380"/>
                  <a:gd name="connsiteY4" fmla="*/ 0 h 1723095"/>
                  <a:gd name="connsiteX5" fmla="*/ 115311 w 1351380"/>
                  <a:gd name="connsiteY5" fmla="*/ 616252 h 1723095"/>
                  <a:gd name="connsiteX6" fmla="*/ 0 w 1351380"/>
                  <a:gd name="connsiteY6" fmla="*/ 1632661 h 172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380" h="1723095">
                    <a:moveTo>
                      <a:pt x="0" y="1632661"/>
                    </a:moveTo>
                    <a:lnTo>
                      <a:pt x="519222" y="1385988"/>
                    </a:lnTo>
                    <a:lnTo>
                      <a:pt x="1007276" y="1723095"/>
                    </a:lnTo>
                    <a:lnTo>
                      <a:pt x="1351380" y="705830"/>
                    </a:lnTo>
                    <a:lnTo>
                      <a:pt x="835832" y="0"/>
                    </a:lnTo>
                    <a:lnTo>
                      <a:pt x="115311" y="616252"/>
                    </a:lnTo>
                    <a:lnTo>
                      <a:pt x="0" y="1632661"/>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47" name="Text Box 10"/>
              <p:cNvSpPr txBox="1">
                <a:spLocks noChangeArrowheads="1"/>
              </p:cNvSpPr>
              <p:nvPr/>
            </p:nvSpPr>
            <p:spPr bwMode="auto">
              <a:xfrm rot="17744282">
                <a:off x="6423985" y="1471296"/>
                <a:ext cx="983494" cy="7581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 Refl.</a:t>
                </a:r>
                <a:endParaRPr kumimoji="0" lang="de-DE" altLang="de-DE" sz="100" i="0" u="none" strike="noStrike" cap="none" normalizeH="0" baseline="0" dirty="0">
                  <a:ln>
                    <a:noFill/>
                  </a:ln>
                  <a:solidFill>
                    <a:schemeClr val="tx1"/>
                  </a:solidFill>
                  <a:effectLst/>
                  <a:latin typeface="Arial" pitchFamily="34" charset="0"/>
                  <a:cs typeface="Arial" pitchFamily="34" charset="0"/>
                </a:endParaRPr>
              </a:p>
            </p:txBody>
          </p:sp>
        </p:grpSp>
        <p:grpSp>
          <p:nvGrpSpPr>
            <p:cNvPr id="42" name="Gruppieren 41"/>
            <p:cNvGrpSpPr/>
            <p:nvPr/>
          </p:nvGrpSpPr>
          <p:grpSpPr>
            <a:xfrm>
              <a:off x="4713546" y="2210718"/>
              <a:ext cx="2495837" cy="3698328"/>
              <a:chOff x="4713546" y="2210718"/>
              <a:chExt cx="2495837" cy="3698328"/>
            </a:xfrm>
          </p:grpSpPr>
          <p:sp>
            <p:nvSpPr>
              <p:cNvPr id="44" name="Freeform 3"/>
              <p:cNvSpPr>
                <a:spLocks/>
              </p:cNvSpPr>
              <p:nvPr/>
            </p:nvSpPr>
            <p:spPr bwMode="auto">
              <a:xfrm>
                <a:off x="4713546" y="2210718"/>
                <a:ext cx="2495837" cy="3698328"/>
              </a:xfrm>
              <a:custGeom>
                <a:avLst/>
                <a:gdLst>
                  <a:gd name="T0" fmla="*/ 2688687 w 3507552"/>
                  <a:gd name="T1" fmla="*/ 4323516 h 6038193"/>
                  <a:gd name="T2" fmla="*/ 2907051 w 3507552"/>
                  <a:gd name="T3" fmla="*/ 4773892 h 6038193"/>
                  <a:gd name="T4" fmla="*/ 3507552 w 3507552"/>
                  <a:gd name="T5" fmla="*/ 4678358 h 6038193"/>
                  <a:gd name="T6" fmla="*/ 212795 w 3507552"/>
                  <a:gd name="T7" fmla="*/ 4146331 h 6038193"/>
                  <a:gd name="T8" fmla="*/ 2230781 w 3507552"/>
                  <a:gd name="T9" fmla="*/ 141889 h 6038193"/>
                  <a:gd name="T10" fmla="*/ 2766808 w 3507552"/>
                  <a:gd name="T11" fmla="*/ 0 h 6038193"/>
                  <a:gd name="T12" fmla="*/ 3176712 w 3507552"/>
                  <a:gd name="T13" fmla="*/ 457200 h 6038193"/>
                  <a:gd name="T14" fmla="*/ 1079898 w 3507552"/>
                  <a:gd name="T15" fmla="*/ 3767958 h 6038193"/>
                  <a:gd name="T16" fmla="*/ 2688687 w 3507552"/>
                  <a:gd name="T17" fmla="*/ 4323516 h 6038193"/>
                  <a:gd name="connsiteX0" fmla="*/ 2544580 w 3312122"/>
                  <a:gd name="connsiteY0" fmla="*/ 4192128 h 5312932"/>
                  <a:gd name="connsiteX1" fmla="*/ 2711621 w 3312122"/>
                  <a:gd name="connsiteY1" fmla="*/ 4773892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4580 w 3312122"/>
                  <a:gd name="connsiteY0" fmla="*/ 4192128 h 5312932"/>
                  <a:gd name="connsiteX1" fmla="*/ 3096545 w 3312122"/>
                  <a:gd name="connsiteY1" fmla="*/ 4236395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1531 w 3180764"/>
                  <a:gd name="connsiteY0" fmla="*/ 4192128 h 4642871"/>
                  <a:gd name="connsiteX1" fmla="*/ 3093496 w 3180764"/>
                  <a:gd name="connsiteY1" fmla="*/ 4236395 h 4642871"/>
                  <a:gd name="connsiteX2" fmla="*/ 3180764 w 3180764"/>
                  <a:gd name="connsiteY2" fmla="*/ 3675029 h 4642871"/>
                  <a:gd name="connsiteX3" fmla="*/ 14316 w 3180764"/>
                  <a:gd name="connsiteY3" fmla="*/ 4146331 h 4642871"/>
                  <a:gd name="connsiteX4" fmla="*/ 2032302 w 3180764"/>
                  <a:gd name="connsiteY4" fmla="*/ 141889 h 4642871"/>
                  <a:gd name="connsiteX5" fmla="*/ 2568329 w 3180764"/>
                  <a:gd name="connsiteY5" fmla="*/ 0 h 4642871"/>
                  <a:gd name="connsiteX6" fmla="*/ 2978233 w 3180764"/>
                  <a:gd name="connsiteY6" fmla="*/ 457200 h 4642871"/>
                  <a:gd name="connsiteX7" fmla="*/ 881419 w 3180764"/>
                  <a:gd name="connsiteY7" fmla="*/ 3767958 h 4642871"/>
                  <a:gd name="connsiteX8" fmla="*/ 2541531 w 3180764"/>
                  <a:gd name="connsiteY8" fmla="*/ 4192128 h 4642871"/>
                  <a:gd name="connsiteX0" fmla="*/ 2541531 w 3299560"/>
                  <a:gd name="connsiteY0" fmla="*/ 4192128 h 4905639"/>
                  <a:gd name="connsiteX1" fmla="*/ 3093496 w 3299560"/>
                  <a:gd name="connsiteY1" fmla="*/ 4236395 h 4905639"/>
                  <a:gd name="connsiteX2" fmla="*/ 3180764 w 3299560"/>
                  <a:gd name="connsiteY2" fmla="*/ 3675029 h 4905639"/>
                  <a:gd name="connsiteX3" fmla="*/ 14316 w 3299560"/>
                  <a:gd name="connsiteY3" fmla="*/ 4146331 h 4905639"/>
                  <a:gd name="connsiteX4" fmla="*/ 2032302 w 3299560"/>
                  <a:gd name="connsiteY4" fmla="*/ 141889 h 4905639"/>
                  <a:gd name="connsiteX5" fmla="*/ 2568329 w 3299560"/>
                  <a:gd name="connsiteY5" fmla="*/ 0 h 4905639"/>
                  <a:gd name="connsiteX6" fmla="*/ 2978233 w 3299560"/>
                  <a:gd name="connsiteY6" fmla="*/ 457200 h 4905639"/>
                  <a:gd name="connsiteX7" fmla="*/ 881419 w 3299560"/>
                  <a:gd name="connsiteY7" fmla="*/ 3767958 h 4905639"/>
                  <a:gd name="connsiteX8" fmla="*/ 2541531 w 3299560"/>
                  <a:gd name="connsiteY8" fmla="*/ 4192128 h 4905639"/>
                  <a:gd name="connsiteX0" fmla="*/ 2532707 w 3288757"/>
                  <a:gd name="connsiteY0" fmla="*/ 4192128 h 5014456"/>
                  <a:gd name="connsiteX1" fmla="*/ 3084672 w 3288757"/>
                  <a:gd name="connsiteY1" fmla="*/ 4236395 h 5014456"/>
                  <a:gd name="connsiteX2" fmla="*/ 3171940 w 3288757"/>
                  <a:gd name="connsiteY2" fmla="*/ 3675029 h 5014456"/>
                  <a:gd name="connsiteX3" fmla="*/ 5492 w 3288757"/>
                  <a:gd name="connsiteY3" fmla="*/ 4146331 h 5014456"/>
                  <a:gd name="connsiteX4" fmla="*/ 2023478 w 3288757"/>
                  <a:gd name="connsiteY4" fmla="*/ 141889 h 5014456"/>
                  <a:gd name="connsiteX5" fmla="*/ 2559505 w 3288757"/>
                  <a:gd name="connsiteY5" fmla="*/ 0 h 5014456"/>
                  <a:gd name="connsiteX6" fmla="*/ 2969409 w 3288757"/>
                  <a:gd name="connsiteY6" fmla="*/ 457200 h 5014456"/>
                  <a:gd name="connsiteX7" fmla="*/ 872595 w 3288757"/>
                  <a:gd name="connsiteY7" fmla="*/ 3767958 h 5014456"/>
                  <a:gd name="connsiteX8" fmla="*/ 2532707 w 3288757"/>
                  <a:gd name="connsiteY8" fmla="*/ 4192128 h 5014456"/>
                  <a:gd name="connsiteX0" fmla="*/ 2532707 w 3288756"/>
                  <a:gd name="connsiteY0" fmla="*/ 4192128 h 5014455"/>
                  <a:gd name="connsiteX1" fmla="*/ 3084672 w 3288756"/>
                  <a:gd name="connsiteY1" fmla="*/ 4236395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10333 w 3288756"/>
                  <a:gd name="connsiteY1" fmla="*/ 4200563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68240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68240 h 5014455"/>
                  <a:gd name="connsiteX0" fmla="*/ 2540951 w 3273905"/>
                  <a:gd name="connsiteY0" fmla="*/ 4168240 h 4905638"/>
                  <a:gd name="connsiteX1" fmla="*/ 3144238 w 3273905"/>
                  <a:gd name="connsiteY1" fmla="*/ 4176674 h 4905638"/>
                  <a:gd name="connsiteX2" fmla="*/ 3154523 w 3273905"/>
                  <a:gd name="connsiteY2" fmla="*/ 3675029 h 4905638"/>
                  <a:gd name="connsiteX3" fmla="*/ 13736 w 3273905"/>
                  <a:gd name="connsiteY3" fmla="*/ 4146331 h 4905638"/>
                  <a:gd name="connsiteX4" fmla="*/ 2031722 w 3273905"/>
                  <a:gd name="connsiteY4" fmla="*/ 141889 h 4905638"/>
                  <a:gd name="connsiteX5" fmla="*/ 2567749 w 3273905"/>
                  <a:gd name="connsiteY5" fmla="*/ 0 h 4905638"/>
                  <a:gd name="connsiteX6" fmla="*/ 2977653 w 3273905"/>
                  <a:gd name="connsiteY6" fmla="*/ 457200 h 4905638"/>
                  <a:gd name="connsiteX7" fmla="*/ 880839 w 3273905"/>
                  <a:gd name="connsiteY7" fmla="*/ 3767958 h 4905638"/>
                  <a:gd name="connsiteX8" fmla="*/ 2540951 w 3273905"/>
                  <a:gd name="connsiteY8" fmla="*/ 4168240 h 4905638"/>
                  <a:gd name="connsiteX0" fmla="*/ 2540951 w 3528987"/>
                  <a:gd name="connsiteY0" fmla="*/ 4168240 h 4740330"/>
                  <a:gd name="connsiteX1" fmla="*/ 3144238 w 3528987"/>
                  <a:gd name="connsiteY1" fmla="*/ 4176674 h 4740330"/>
                  <a:gd name="connsiteX2" fmla="*/ 3154523 w 3528987"/>
                  <a:gd name="connsiteY2" fmla="*/ 3675029 h 4740330"/>
                  <a:gd name="connsiteX3" fmla="*/ 13736 w 3528987"/>
                  <a:gd name="connsiteY3" fmla="*/ 4146331 h 4740330"/>
                  <a:gd name="connsiteX4" fmla="*/ 2031722 w 3528987"/>
                  <a:gd name="connsiteY4" fmla="*/ 141889 h 4740330"/>
                  <a:gd name="connsiteX5" fmla="*/ 2567749 w 3528987"/>
                  <a:gd name="connsiteY5" fmla="*/ 0 h 4740330"/>
                  <a:gd name="connsiteX6" fmla="*/ 2977653 w 3528987"/>
                  <a:gd name="connsiteY6" fmla="*/ 457200 h 4740330"/>
                  <a:gd name="connsiteX7" fmla="*/ 880839 w 3528987"/>
                  <a:gd name="connsiteY7" fmla="*/ 3767958 h 4740330"/>
                  <a:gd name="connsiteX8" fmla="*/ 2540951 w 3528987"/>
                  <a:gd name="connsiteY8" fmla="*/ 4168240 h 4740330"/>
                  <a:gd name="connsiteX0" fmla="*/ 2540951 w 3528986"/>
                  <a:gd name="connsiteY0" fmla="*/ 4168240 h 4740330"/>
                  <a:gd name="connsiteX1" fmla="*/ 3144238 w 3528986"/>
                  <a:gd name="connsiteY1" fmla="*/ 4176674 h 4740330"/>
                  <a:gd name="connsiteX2" fmla="*/ 3154523 w 3528986"/>
                  <a:gd name="connsiteY2" fmla="*/ 3675029 h 4740330"/>
                  <a:gd name="connsiteX3" fmla="*/ 13736 w 3528986"/>
                  <a:gd name="connsiteY3" fmla="*/ 4146331 h 4740330"/>
                  <a:gd name="connsiteX4" fmla="*/ 2031722 w 3528986"/>
                  <a:gd name="connsiteY4" fmla="*/ 141889 h 4740330"/>
                  <a:gd name="connsiteX5" fmla="*/ 2567749 w 3528986"/>
                  <a:gd name="connsiteY5" fmla="*/ 0 h 4740330"/>
                  <a:gd name="connsiteX6" fmla="*/ 2977653 w 3528986"/>
                  <a:gd name="connsiteY6" fmla="*/ 457200 h 4740330"/>
                  <a:gd name="connsiteX7" fmla="*/ 880839 w 3528986"/>
                  <a:gd name="connsiteY7" fmla="*/ 3767958 h 4740330"/>
                  <a:gd name="connsiteX8" fmla="*/ 2540951 w 3528986"/>
                  <a:gd name="connsiteY8" fmla="*/ 4168240 h 4740330"/>
                  <a:gd name="connsiteX0" fmla="*/ 2529461 w 3510646"/>
                  <a:gd name="connsiteY0" fmla="*/ 4168240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1 w 3510646"/>
                  <a:gd name="connsiteY8" fmla="*/ 4168240 h 4943563"/>
                  <a:gd name="connsiteX0" fmla="*/ 2529462 w 3510646"/>
                  <a:gd name="connsiteY0" fmla="*/ 4156296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2 w 3510646"/>
                  <a:gd name="connsiteY8" fmla="*/ 4156296 h 4943563"/>
                  <a:gd name="connsiteX0" fmla="*/ 2542421 w 3591180"/>
                  <a:gd name="connsiteY0" fmla="*/ 4156296 h 4782347"/>
                  <a:gd name="connsiteX1" fmla="*/ 3145707 w 3591180"/>
                  <a:gd name="connsiteY1" fmla="*/ 4176674 h 4782347"/>
                  <a:gd name="connsiteX2" fmla="*/ 3220147 w 3591180"/>
                  <a:gd name="connsiteY2" fmla="*/ 3746695 h 4782347"/>
                  <a:gd name="connsiteX3" fmla="*/ 15205 w 3591180"/>
                  <a:gd name="connsiteY3" fmla="*/ 4146331 h 4782347"/>
                  <a:gd name="connsiteX4" fmla="*/ 2033191 w 3591180"/>
                  <a:gd name="connsiteY4" fmla="*/ 141889 h 4782347"/>
                  <a:gd name="connsiteX5" fmla="*/ 2569218 w 3591180"/>
                  <a:gd name="connsiteY5" fmla="*/ 0 h 4782347"/>
                  <a:gd name="connsiteX6" fmla="*/ 2979122 w 3591180"/>
                  <a:gd name="connsiteY6" fmla="*/ 457200 h 4782347"/>
                  <a:gd name="connsiteX7" fmla="*/ 882308 w 3591180"/>
                  <a:gd name="connsiteY7" fmla="*/ 3767958 h 4782347"/>
                  <a:gd name="connsiteX8" fmla="*/ 2542421 w 3591180"/>
                  <a:gd name="connsiteY8" fmla="*/ 4156296 h 4782347"/>
                  <a:gd name="connsiteX0" fmla="*/ 2542421 w 3591181"/>
                  <a:gd name="connsiteY0" fmla="*/ 4156296 h 4782346"/>
                  <a:gd name="connsiteX1" fmla="*/ 3132877 w 3591181"/>
                  <a:gd name="connsiteY1" fmla="*/ 4176675 h 4782346"/>
                  <a:gd name="connsiteX2" fmla="*/ 3220147 w 3591181"/>
                  <a:gd name="connsiteY2" fmla="*/ 3746695 h 4782346"/>
                  <a:gd name="connsiteX3" fmla="*/ 15205 w 3591181"/>
                  <a:gd name="connsiteY3" fmla="*/ 4146331 h 4782346"/>
                  <a:gd name="connsiteX4" fmla="*/ 2033191 w 3591181"/>
                  <a:gd name="connsiteY4" fmla="*/ 141889 h 4782346"/>
                  <a:gd name="connsiteX5" fmla="*/ 2569218 w 3591181"/>
                  <a:gd name="connsiteY5" fmla="*/ 0 h 4782346"/>
                  <a:gd name="connsiteX6" fmla="*/ 2979122 w 3591181"/>
                  <a:gd name="connsiteY6" fmla="*/ 457200 h 4782346"/>
                  <a:gd name="connsiteX7" fmla="*/ 882308 w 3591181"/>
                  <a:gd name="connsiteY7" fmla="*/ 3767958 h 4782346"/>
                  <a:gd name="connsiteX8" fmla="*/ 2542421 w 3591181"/>
                  <a:gd name="connsiteY8" fmla="*/ 4156296 h 4782346"/>
                  <a:gd name="connsiteX0" fmla="*/ 2542421 w 3591182"/>
                  <a:gd name="connsiteY0" fmla="*/ 4156296 h 4774805"/>
                  <a:gd name="connsiteX1" fmla="*/ 3132877 w 3591182"/>
                  <a:gd name="connsiteY1" fmla="*/ 4176675 h 4774805"/>
                  <a:gd name="connsiteX2" fmla="*/ 3220148 w 3591182"/>
                  <a:gd name="connsiteY2" fmla="*/ 3734004 h 4774805"/>
                  <a:gd name="connsiteX3" fmla="*/ 15205 w 3591182"/>
                  <a:gd name="connsiteY3" fmla="*/ 4146331 h 4774805"/>
                  <a:gd name="connsiteX4" fmla="*/ 2033191 w 3591182"/>
                  <a:gd name="connsiteY4" fmla="*/ 141889 h 4774805"/>
                  <a:gd name="connsiteX5" fmla="*/ 2569218 w 3591182"/>
                  <a:gd name="connsiteY5" fmla="*/ 0 h 4774805"/>
                  <a:gd name="connsiteX6" fmla="*/ 2979122 w 3591182"/>
                  <a:gd name="connsiteY6" fmla="*/ 457200 h 4774805"/>
                  <a:gd name="connsiteX7" fmla="*/ 882308 w 3591182"/>
                  <a:gd name="connsiteY7" fmla="*/ 3767958 h 4774805"/>
                  <a:gd name="connsiteX8" fmla="*/ 2542421 w 3591182"/>
                  <a:gd name="connsiteY8" fmla="*/ 4156296 h 4774805"/>
                  <a:gd name="connsiteX0" fmla="*/ 2542421 w 3591183"/>
                  <a:gd name="connsiteY0" fmla="*/ 4156296 h 4748752"/>
                  <a:gd name="connsiteX1" fmla="*/ 3132877 w 3591183"/>
                  <a:gd name="connsiteY1" fmla="*/ 4176675 h 4748752"/>
                  <a:gd name="connsiteX2" fmla="*/ 3220149 w 3591183"/>
                  <a:gd name="connsiteY2" fmla="*/ 3689587 h 4748752"/>
                  <a:gd name="connsiteX3" fmla="*/ 15205 w 3591183"/>
                  <a:gd name="connsiteY3" fmla="*/ 4146331 h 4748752"/>
                  <a:gd name="connsiteX4" fmla="*/ 2033191 w 3591183"/>
                  <a:gd name="connsiteY4" fmla="*/ 141889 h 4748752"/>
                  <a:gd name="connsiteX5" fmla="*/ 2569218 w 3591183"/>
                  <a:gd name="connsiteY5" fmla="*/ 0 h 4748752"/>
                  <a:gd name="connsiteX6" fmla="*/ 2979122 w 3591183"/>
                  <a:gd name="connsiteY6" fmla="*/ 457200 h 4748752"/>
                  <a:gd name="connsiteX7" fmla="*/ 882308 w 3591183"/>
                  <a:gd name="connsiteY7" fmla="*/ 3767958 h 4748752"/>
                  <a:gd name="connsiteX8" fmla="*/ 2542421 w 3591183"/>
                  <a:gd name="connsiteY8" fmla="*/ 4156296 h 4748752"/>
                  <a:gd name="connsiteX0" fmla="*/ 2542421 w 3591183"/>
                  <a:gd name="connsiteY0" fmla="*/ 4156296 h 4759853"/>
                  <a:gd name="connsiteX1" fmla="*/ 3132877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56296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30151 w 3572184"/>
                  <a:gd name="connsiteY0" fmla="*/ 4142759 h 4927571"/>
                  <a:gd name="connsiteX1" fmla="*/ 3113792 w 3572184"/>
                  <a:gd name="connsiteY1" fmla="*/ 4176675 h 4927571"/>
                  <a:gd name="connsiteX2" fmla="*/ 3207880 w 3572184"/>
                  <a:gd name="connsiteY2" fmla="*/ 3708624 h 4927571"/>
                  <a:gd name="connsiteX3" fmla="*/ 2935 w 3572184"/>
                  <a:gd name="connsiteY3" fmla="*/ 4146331 h 4927571"/>
                  <a:gd name="connsiteX4" fmla="*/ 2020921 w 3572184"/>
                  <a:gd name="connsiteY4" fmla="*/ 141889 h 4927571"/>
                  <a:gd name="connsiteX5" fmla="*/ 2556948 w 3572184"/>
                  <a:gd name="connsiteY5" fmla="*/ 0 h 4927571"/>
                  <a:gd name="connsiteX6" fmla="*/ 2966852 w 3572184"/>
                  <a:gd name="connsiteY6" fmla="*/ 457200 h 4927571"/>
                  <a:gd name="connsiteX7" fmla="*/ 870038 w 3572184"/>
                  <a:gd name="connsiteY7" fmla="*/ 3767958 h 4927571"/>
                  <a:gd name="connsiteX8" fmla="*/ 2530151 w 3572184"/>
                  <a:gd name="connsiteY8" fmla="*/ 4142759 h 492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2184" h="4927571">
                    <a:moveTo>
                      <a:pt x="2530151" y="4142759"/>
                    </a:moveTo>
                    <a:lnTo>
                      <a:pt x="3113792" y="4176675"/>
                    </a:lnTo>
                    <a:lnTo>
                      <a:pt x="3207880" y="3708624"/>
                    </a:lnTo>
                    <a:cubicBezTo>
                      <a:pt x="4912701" y="5331235"/>
                      <a:pt x="85284" y="5182729"/>
                      <a:pt x="2935" y="4146331"/>
                    </a:cubicBezTo>
                    <a:cubicBezTo>
                      <a:pt x="-79414" y="3109933"/>
                      <a:pt x="1595252" y="1198179"/>
                      <a:pt x="2020921" y="141889"/>
                    </a:cubicBezTo>
                    <a:lnTo>
                      <a:pt x="2556948" y="0"/>
                    </a:lnTo>
                    <a:lnTo>
                      <a:pt x="2966852" y="457200"/>
                    </a:lnTo>
                    <a:cubicBezTo>
                      <a:pt x="2746135" y="1277007"/>
                      <a:pt x="942822" y="3153698"/>
                      <a:pt x="870038" y="3767958"/>
                    </a:cubicBezTo>
                    <a:cubicBezTo>
                      <a:pt x="797255" y="4382218"/>
                      <a:pt x="2730906" y="4369903"/>
                      <a:pt x="2530151" y="4142759"/>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45" name="Text Box 8"/>
              <p:cNvSpPr txBox="1">
                <a:spLocks noChangeArrowheads="1"/>
              </p:cNvSpPr>
              <p:nvPr/>
            </p:nvSpPr>
            <p:spPr bwMode="auto">
              <a:xfrm rot="18039432">
                <a:off x="4710300" y="3448271"/>
                <a:ext cx="2232886" cy="64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Projektphase</a:t>
                </a:r>
                <a:endParaRPr kumimoji="0" lang="de-DE" altLang="de-DE" sz="800" i="0" u="none" strike="noStrike" cap="none" normalizeH="0" baseline="0" dirty="0">
                  <a:ln>
                    <a:noFill/>
                  </a:ln>
                  <a:solidFill>
                    <a:schemeClr val="tx1"/>
                  </a:solidFill>
                  <a:effectLst/>
                  <a:latin typeface="Arial" pitchFamily="34" charset="0"/>
                  <a:cs typeface="Arial" pitchFamily="34" charset="0"/>
                </a:endParaRPr>
              </a:p>
            </p:txBody>
          </p:sp>
        </p:grpSp>
        <p:sp>
          <p:nvSpPr>
            <p:cNvPr id="43" name="Ellipse 42"/>
            <p:cNvSpPr/>
            <p:nvPr/>
          </p:nvSpPr>
          <p:spPr>
            <a:xfrm>
              <a:off x="6585442" y="5057089"/>
              <a:ext cx="466905" cy="46690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
            </a:p>
          </p:txBody>
        </p:sp>
      </p:grpSp>
      <p:grpSp>
        <p:nvGrpSpPr>
          <p:cNvPr id="3" name="Gruppieren 2"/>
          <p:cNvGrpSpPr/>
          <p:nvPr/>
        </p:nvGrpSpPr>
        <p:grpSpPr>
          <a:xfrm>
            <a:off x="2016725" y="430233"/>
            <a:ext cx="6964722" cy="3508015"/>
            <a:chOff x="1792471" y="1817252"/>
            <a:chExt cx="6059207" cy="2735510"/>
          </a:xfrm>
        </p:grpSpPr>
        <p:sp>
          <p:nvSpPr>
            <p:cNvPr id="68" name="Rechteck 67"/>
            <p:cNvSpPr/>
            <p:nvPr/>
          </p:nvSpPr>
          <p:spPr>
            <a:xfrm>
              <a:off x="3347638" y="2428614"/>
              <a:ext cx="1442720" cy="61444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t>Getriebe Kraft Hebel Drehmoment</a:t>
              </a:r>
            </a:p>
          </p:txBody>
        </p:sp>
        <p:sp>
          <p:nvSpPr>
            <p:cNvPr id="69" name="Rechteck 68"/>
            <p:cNvSpPr/>
            <p:nvPr/>
          </p:nvSpPr>
          <p:spPr>
            <a:xfrm>
              <a:off x="3335871" y="3386960"/>
              <a:ext cx="1442720" cy="25025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t>CAD</a:t>
              </a:r>
            </a:p>
          </p:txBody>
        </p:sp>
        <p:sp>
          <p:nvSpPr>
            <p:cNvPr id="73" name="Rechteck 72"/>
            <p:cNvSpPr/>
            <p:nvPr/>
          </p:nvSpPr>
          <p:spPr>
            <a:xfrm>
              <a:off x="6408958" y="2612472"/>
              <a:ext cx="1442720" cy="25025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t>CNC/3DP?</a:t>
              </a:r>
            </a:p>
          </p:txBody>
        </p:sp>
        <p:sp>
          <p:nvSpPr>
            <p:cNvPr id="74" name="Rechteck 73"/>
            <p:cNvSpPr/>
            <p:nvPr/>
          </p:nvSpPr>
          <p:spPr>
            <a:xfrm>
              <a:off x="4888999" y="2925265"/>
              <a:ext cx="1442720" cy="39624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t>Elektrisch messen Spannungsteiler</a:t>
              </a:r>
            </a:p>
          </p:txBody>
        </p:sp>
        <p:sp>
          <p:nvSpPr>
            <p:cNvPr id="75" name="Rechteck 74"/>
            <p:cNvSpPr/>
            <p:nvPr/>
          </p:nvSpPr>
          <p:spPr>
            <a:xfrm>
              <a:off x="4878698" y="3381585"/>
              <a:ext cx="1442720" cy="39069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t>Mikrocontroller analog, </a:t>
              </a:r>
              <a:r>
                <a:rPr lang="de-DE" sz="1400" dirty="0" err="1"/>
                <a:t>Unterprog</a:t>
              </a:r>
              <a:endParaRPr lang="de-DE" sz="1400" dirty="0"/>
            </a:p>
          </p:txBody>
        </p:sp>
        <p:sp>
          <p:nvSpPr>
            <p:cNvPr id="76" name="Rechteck 75"/>
            <p:cNvSpPr/>
            <p:nvPr/>
          </p:nvSpPr>
          <p:spPr>
            <a:xfrm>
              <a:off x="4888999" y="2264723"/>
              <a:ext cx="1442720" cy="26416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t>U/I/R</a:t>
              </a:r>
            </a:p>
          </p:txBody>
        </p:sp>
        <p:sp>
          <p:nvSpPr>
            <p:cNvPr id="77" name="Rechteck 76"/>
            <p:cNvSpPr/>
            <p:nvPr/>
          </p:nvSpPr>
          <p:spPr>
            <a:xfrm>
              <a:off x="4888999" y="2588963"/>
              <a:ext cx="1442720" cy="26416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t>Multimeter 2</a:t>
              </a:r>
            </a:p>
          </p:txBody>
        </p:sp>
        <p:sp>
          <p:nvSpPr>
            <p:cNvPr id="78" name="Rechteck 77"/>
            <p:cNvSpPr/>
            <p:nvPr/>
          </p:nvSpPr>
          <p:spPr>
            <a:xfrm>
              <a:off x="4878698" y="3849967"/>
              <a:ext cx="1442720" cy="19648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t>Regelung</a:t>
              </a:r>
            </a:p>
          </p:txBody>
        </p:sp>
        <p:sp>
          <p:nvSpPr>
            <p:cNvPr id="79" name="Rechteck 78"/>
            <p:cNvSpPr/>
            <p:nvPr/>
          </p:nvSpPr>
          <p:spPr>
            <a:xfrm>
              <a:off x="1792471" y="1817252"/>
              <a:ext cx="1442720" cy="41028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t>Kalibrieren, Ausgleichskurve</a:t>
              </a:r>
            </a:p>
          </p:txBody>
        </p:sp>
        <p:sp>
          <p:nvSpPr>
            <p:cNvPr id="80" name="Rechteck 79"/>
            <p:cNvSpPr/>
            <p:nvPr/>
          </p:nvSpPr>
          <p:spPr>
            <a:xfrm>
              <a:off x="4878839" y="4106622"/>
              <a:ext cx="1442720" cy="19412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t>Motortreiber</a:t>
              </a:r>
            </a:p>
          </p:txBody>
        </p:sp>
        <p:sp>
          <p:nvSpPr>
            <p:cNvPr id="81" name="Rechteck 80"/>
            <p:cNvSpPr/>
            <p:nvPr/>
          </p:nvSpPr>
          <p:spPr>
            <a:xfrm>
              <a:off x="3351795" y="1817252"/>
              <a:ext cx="1442720" cy="55920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t>Gold. Regel der </a:t>
              </a:r>
              <a:r>
                <a:rPr lang="de-DE" sz="1400" dirty="0" err="1"/>
                <a:t>Mech</a:t>
              </a:r>
              <a:r>
                <a:rPr lang="de-DE" sz="1400" dirty="0"/>
                <a:t> &amp; simple </a:t>
              </a:r>
              <a:r>
                <a:rPr lang="de-DE" sz="1400" dirty="0" err="1"/>
                <a:t>machines</a:t>
              </a:r>
              <a:endParaRPr lang="de-DE" sz="1400" dirty="0"/>
            </a:p>
          </p:txBody>
        </p:sp>
        <p:sp>
          <p:nvSpPr>
            <p:cNvPr id="82" name="Rechteck 81"/>
            <p:cNvSpPr/>
            <p:nvPr/>
          </p:nvSpPr>
          <p:spPr>
            <a:xfrm>
              <a:off x="3343242" y="3089841"/>
              <a:ext cx="1442720" cy="25470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t>Statik 2</a:t>
              </a:r>
            </a:p>
          </p:txBody>
        </p:sp>
        <p:sp>
          <p:nvSpPr>
            <p:cNvPr id="83" name="Rechteck 82"/>
            <p:cNvSpPr/>
            <p:nvPr/>
          </p:nvSpPr>
          <p:spPr>
            <a:xfrm>
              <a:off x="4877278" y="4358639"/>
              <a:ext cx="1442720" cy="19412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t>Sensoren….</a:t>
              </a:r>
            </a:p>
          </p:txBody>
        </p:sp>
        <p:sp>
          <p:nvSpPr>
            <p:cNvPr id="84" name="Rechteck 83"/>
            <p:cNvSpPr/>
            <p:nvPr/>
          </p:nvSpPr>
          <p:spPr>
            <a:xfrm>
              <a:off x="3335871" y="3675366"/>
              <a:ext cx="1442720" cy="71516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t>Technisches Zeichnen 3D Hand (isometrisch/</a:t>
              </a:r>
              <a:r>
                <a:rPr lang="de-DE" sz="1400" dirty="0" err="1"/>
                <a:t>schrägbild</a:t>
              </a:r>
              <a:r>
                <a:rPr lang="de-DE" sz="1400" dirty="0"/>
                <a:t>)</a:t>
              </a:r>
            </a:p>
          </p:txBody>
        </p:sp>
        <p:sp>
          <p:nvSpPr>
            <p:cNvPr id="85" name="Rechteck 84"/>
            <p:cNvSpPr/>
            <p:nvPr/>
          </p:nvSpPr>
          <p:spPr>
            <a:xfrm>
              <a:off x="4888999" y="1823882"/>
              <a:ext cx="1442720" cy="37612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t>Multimeter: Potential</a:t>
              </a:r>
            </a:p>
          </p:txBody>
        </p:sp>
      </p:grpSp>
      <p:grpSp>
        <p:nvGrpSpPr>
          <p:cNvPr id="4" name="Gruppieren 3"/>
          <p:cNvGrpSpPr/>
          <p:nvPr/>
        </p:nvGrpSpPr>
        <p:grpSpPr>
          <a:xfrm>
            <a:off x="2053263" y="4745059"/>
            <a:ext cx="6917032" cy="1442998"/>
            <a:chOff x="5288964" y="7616045"/>
            <a:chExt cx="6017719" cy="1111050"/>
          </a:xfrm>
        </p:grpSpPr>
        <p:sp>
          <p:nvSpPr>
            <p:cNvPr id="87" name="Rechteck 86"/>
            <p:cNvSpPr/>
            <p:nvPr/>
          </p:nvSpPr>
          <p:spPr>
            <a:xfrm>
              <a:off x="9863963" y="7632794"/>
              <a:ext cx="1442720" cy="25384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t>Metallverarbeitung</a:t>
              </a:r>
            </a:p>
          </p:txBody>
        </p:sp>
        <p:sp>
          <p:nvSpPr>
            <p:cNvPr id="88" name="Rechteck 87"/>
            <p:cNvSpPr/>
            <p:nvPr/>
          </p:nvSpPr>
          <p:spPr>
            <a:xfrm>
              <a:off x="6820924" y="8071733"/>
              <a:ext cx="1442720" cy="25025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t>CAD-Simulation???</a:t>
              </a:r>
            </a:p>
          </p:txBody>
        </p:sp>
        <p:sp>
          <p:nvSpPr>
            <p:cNvPr id="89" name="Rechteck 88"/>
            <p:cNvSpPr/>
            <p:nvPr/>
          </p:nvSpPr>
          <p:spPr>
            <a:xfrm>
              <a:off x="8332283" y="7636380"/>
              <a:ext cx="1442720" cy="25025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t>Programmieren PC</a:t>
              </a:r>
            </a:p>
          </p:txBody>
        </p:sp>
        <p:sp>
          <p:nvSpPr>
            <p:cNvPr id="90" name="Rechteck 89"/>
            <p:cNvSpPr/>
            <p:nvPr/>
          </p:nvSpPr>
          <p:spPr>
            <a:xfrm>
              <a:off x="8332283" y="7965957"/>
              <a:ext cx="1442720" cy="39280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err="1"/>
                <a:t>El</a:t>
              </a:r>
              <a:r>
                <a:rPr lang="de-DE" sz="1400" dirty="0"/>
                <a:t>. Leistung, Wirkungsgrad</a:t>
              </a:r>
            </a:p>
          </p:txBody>
        </p:sp>
        <p:sp>
          <p:nvSpPr>
            <p:cNvPr id="91" name="Rechteck 90"/>
            <p:cNvSpPr/>
            <p:nvPr/>
          </p:nvSpPr>
          <p:spPr>
            <a:xfrm>
              <a:off x="6820924" y="7616045"/>
              <a:ext cx="1442720" cy="39280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err="1"/>
                <a:t>Mech</a:t>
              </a:r>
              <a:r>
                <a:rPr lang="de-DE" sz="1400" dirty="0"/>
                <a:t>. Leistung, Wirkungsgrad</a:t>
              </a:r>
            </a:p>
          </p:txBody>
        </p:sp>
        <p:sp>
          <p:nvSpPr>
            <p:cNvPr id="92" name="Rechteck 91"/>
            <p:cNvSpPr/>
            <p:nvPr/>
          </p:nvSpPr>
          <p:spPr>
            <a:xfrm>
              <a:off x="5292257" y="7617985"/>
              <a:ext cx="1442720" cy="30213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t>Datenanalyse</a:t>
              </a:r>
            </a:p>
          </p:txBody>
        </p:sp>
        <p:sp>
          <p:nvSpPr>
            <p:cNvPr id="93" name="Rechteck 92"/>
            <p:cNvSpPr/>
            <p:nvPr/>
          </p:nvSpPr>
          <p:spPr>
            <a:xfrm>
              <a:off x="8332283" y="8438083"/>
              <a:ext cx="1442720" cy="28901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t>Layout </a:t>
              </a:r>
              <a:r>
                <a:rPr lang="de-DE" sz="1400" dirty="0">
                  <a:sym typeface="Wingdings" panose="05000000000000000000" pitchFamily="2" charset="2"/>
                </a:rPr>
                <a:t> Platine</a:t>
              </a:r>
              <a:endParaRPr lang="de-DE" sz="1400" dirty="0"/>
            </a:p>
          </p:txBody>
        </p:sp>
        <p:sp>
          <p:nvSpPr>
            <p:cNvPr id="94" name="Rechteck 93"/>
            <p:cNvSpPr/>
            <p:nvPr/>
          </p:nvSpPr>
          <p:spPr>
            <a:xfrm>
              <a:off x="5288964" y="7989032"/>
              <a:ext cx="1442720" cy="42661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t>Standard-abweichung</a:t>
              </a:r>
            </a:p>
          </p:txBody>
        </p:sp>
      </p:grpSp>
    </p:spTree>
    <p:extLst>
      <p:ext uri="{BB962C8B-B14F-4D97-AF65-F5344CB8AC3E}">
        <p14:creationId xmlns:p14="http://schemas.microsoft.com/office/powerpoint/2010/main" val="14541770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51" name="Gruppieren 2050"/>
          <p:cNvGrpSpPr/>
          <p:nvPr/>
        </p:nvGrpSpPr>
        <p:grpSpPr>
          <a:xfrm>
            <a:off x="201334" y="1514901"/>
            <a:ext cx="8420133" cy="5902657"/>
            <a:chOff x="747246" y="1700016"/>
            <a:chExt cx="6916738" cy="4237038"/>
          </a:xfrm>
        </p:grpSpPr>
        <p:grpSp>
          <p:nvGrpSpPr>
            <p:cNvPr id="2" name="Group 2"/>
            <p:cNvGrpSpPr>
              <a:grpSpLocks/>
            </p:cNvGrpSpPr>
            <p:nvPr/>
          </p:nvGrpSpPr>
          <p:grpSpPr bwMode="auto">
            <a:xfrm>
              <a:off x="1941046" y="1700016"/>
              <a:ext cx="5303838" cy="4237038"/>
              <a:chOff x="106745115" y="110161789"/>
              <a:chExt cx="5304381" cy="4237022"/>
            </a:xfrm>
          </p:grpSpPr>
          <p:sp>
            <p:nvSpPr>
              <p:cNvPr id="3" name="Freeform 3"/>
              <p:cNvSpPr>
                <a:spLocks/>
              </p:cNvSpPr>
              <p:nvPr/>
            </p:nvSpPr>
            <p:spPr bwMode="auto">
              <a:xfrm>
                <a:off x="107117316" y="111975990"/>
                <a:ext cx="4080181" cy="1228556"/>
              </a:xfrm>
              <a:custGeom>
                <a:avLst/>
                <a:gdLst>
                  <a:gd name="T0" fmla="*/ 286816 w 3485530"/>
                  <a:gd name="T1" fmla="*/ 425183 h 1049505"/>
                  <a:gd name="T2" fmla="*/ 537828 w 3485530"/>
                  <a:gd name="T3" fmla="*/ 550689 h 1049505"/>
                  <a:gd name="T4" fmla="*/ 439216 w 3485530"/>
                  <a:gd name="T5" fmla="*/ 810666 h 1049505"/>
                  <a:gd name="T6" fmla="*/ 3173124 w 3485530"/>
                  <a:gd name="T7" fmla="*/ 967831 h 1049505"/>
                  <a:gd name="T8" fmla="*/ 3420516 w 3485530"/>
                  <a:gd name="T9" fmla="*/ 1049505 h 1049505"/>
                  <a:gd name="T10" fmla="*/ 3485530 w 3485530"/>
                  <a:gd name="T11" fmla="*/ 755890 h 1049505"/>
                  <a:gd name="T12" fmla="*/ 277852 w 3485530"/>
                  <a:gd name="T13" fmla="*/ 445674 h 1049505"/>
                </a:gdLst>
                <a:ahLst/>
                <a:cxnLst>
                  <a:cxn ang="0">
                    <a:pos x="T0" y="T1"/>
                  </a:cxn>
                  <a:cxn ang="0">
                    <a:pos x="T2" y="T3"/>
                  </a:cxn>
                  <a:cxn ang="0">
                    <a:pos x="T4" y="T5"/>
                  </a:cxn>
                  <a:cxn ang="0">
                    <a:pos x="T6" y="T7"/>
                  </a:cxn>
                  <a:cxn ang="0">
                    <a:pos x="T8" y="T9"/>
                  </a:cxn>
                  <a:cxn ang="0">
                    <a:pos x="T10" y="T11"/>
                  </a:cxn>
                  <a:cxn ang="0">
                    <a:pos x="T12" y="T13"/>
                  </a:cxn>
                </a:cxnLst>
                <a:rect l="0" t="0" r="r" b="b"/>
                <a:pathLst>
                  <a:path w="3485530" h="1049505">
                    <a:moveTo>
                      <a:pt x="286816" y="425183"/>
                    </a:moveTo>
                    <a:cubicBezTo>
                      <a:pt x="412322" y="487936"/>
                      <a:pt x="537828" y="550689"/>
                      <a:pt x="537828" y="550689"/>
                    </a:cubicBezTo>
                    <a:cubicBezTo>
                      <a:pt x="537828" y="550689"/>
                      <a:pt x="0" y="741142"/>
                      <a:pt x="439216" y="810666"/>
                    </a:cubicBezTo>
                    <a:cubicBezTo>
                      <a:pt x="1281899" y="443113"/>
                      <a:pt x="3082524" y="668511"/>
                      <a:pt x="3173124" y="967831"/>
                    </a:cubicBezTo>
                    <a:lnTo>
                      <a:pt x="3420516" y="1049505"/>
                    </a:lnTo>
                    <a:lnTo>
                      <a:pt x="3485530" y="755890"/>
                    </a:lnTo>
                    <a:cubicBezTo>
                      <a:pt x="3359149" y="553250"/>
                      <a:pt x="1645610" y="0"/>
                      <a:pt x="277852" y="445674"/>
                    </a:cubicBezTo>
                  </a:path>
                </a:pathLst>
              </a:custGeom>
              <a:solidFill>
                <a:srgbClr val="DDDDDD"/>
              </a:solidFill>
              <a:ln w="25400" cap="flat">
                <a:solidFill>
                  <a:srgbClr val="FFFFFF"/>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de-DE" sz="2800"/>
              </a:p>
            </p:txBody>
          </p:sp>
          <p:sp>
            <p:nvSpPr>
              <p:cNvPr id="4" name="Freeform 4"/>
              <p:cNvSpPr>
                <a:spLocks/>
              </p:cNvSpPr>
              <p:nvPr/>
            </p:nvSpPr>
            <p:spPr bwMode="auto">
              <a:xfrm>
                <a:off x="106745115" y="112479499"/>
                <a:ext cx="1010606" cy="791767"/>
              </a:xfrm>
              <a:custGeom>
                <a:avLst/>
                <a:gdLst>
                  <a:gd name="T0" fmla="*/ 605100 w 863319"/>
                  <a:gd name="T1" fmla="*/ 0 h 676374"/>
                  <a:gd name="T2" fmla="*/ 863319 w 863319"/>
                  <a:gd name="T3" fmla="*/ 112402 h 676374"/>
                  <a:gd name="T4" fmla="*/ 726615 w 863319"/>
                  <a:gd name="T5" fmla="*/ 391886 h 676374"/>
                  <a:gd name="T6" fmla="*/ 246184 w 863319"/>
                  <a:gd name="T7" fmla="*/ 676374 h 676374"/>
                  <a:gd name="T8" fmla="*/ 0 w 863319"/>
                  <a:gd name="T9" fmla="*/ 279168 h 676374"/>
                  <a:gd name="T10" fmla="*/ 605100 w 863319"/>
                  <a:gd name="T11" fmla="*/ 0 h 676374"/>
                </a:gdLst>
                <a:ahLst/>
                <a:cxnLst>
                  <a:cxn ang="0">
                    <a:pos x="T0" y="T1"/>
                  </a:cxn>
                  <a:cxn ang="0">
                    <a:pos x="T2" y="T3"/>
                  </a:cxn>
                  <a:cxn ang="0">
                    <a:pos x="T4" y="T5"/>
                  </a:cxn>
                  <a:cxn ang="0">
                    <a:pos x="T6" y="T7"/>
                  </a:cxn>
                  <a:cxn ang="0">
                    <a:pos x="T8" y="T9"/>
                  </a:cxn>
                  <a:cxn ang="0">
                    <a:pos x="T10" y="T11"/>
                  </a:cxn>
                </a:cxnLst>
                <a:rect l="0" t="0" r="r" b="b"/>
                <a:pathLst>
                  <a:path w="863319" h="676374">
                    <a:moveTo>
                      <a:pt x="605100" y="0"/>
                    </a:moveTo>
                    <a:lnTo>
                      <a:pt x="863319" y="112402"/>
                    </a:lnTo>
                    <a:lnTo>
                      <a:pt x="726615" y="391886"/>
                    </a:lnTo>
                    <a:lnTo>
                      <a:pt x="246184" y="676374"/>
                    </a:lnTo>
                    <a:lnTo>
                      <a:pt x="0" y="279168"/>
                    </a:lnTo>
                    <a:lnTo>
                      <a:pt x="605100" y="0"/>
                    </a:lnTo>
                    <a:close/>
                  </a:path>
                </a:pathLst>
              </a:custGeom>
              <a:solidFill>
                <a:srgbClr val="DDDDDD"/>
              </a:solidFill>
              <a:ln w="25400" cap="flat">
                <a:solidFill>
                  <a:srgbClr val="FFFFFF"/>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de-DE" sz="2800"/>
              </a:p>
            </p:txBody>
          </p:sp>
          <p:sp>
            <p:nvSpPr>
              <p:cNvPr id="5" name="Text Box 5"/>
              <p:cNvSpPr txBox="1">
                <a:spLocks noChangeArrowheads="1"/>
              </p:cNvSpPr>
              <p:nvPr/>
            </p:nvSpPr>
            <p:spPr bwMode="auto">
              <a:xfrm rot="-1572957">
                <a:off x="106878971" y="112746459"/>
                <a:ext cx="794278" cy="214773"/>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de-DE" sz="1200" b="0" i="0" u="none" strike="noStrike" cap="none" normalizeH="0" baseline="0">
                    <a:ln>
                      <a:noFill/>
                    </a:ln>
                    <a:solidFill>
                      <a:srgbClr val="FFFFFF"/>
                    </a:solidFill>
                    <a:effectLst/>
                    <a:latin typeface="Myriad Pro Light" panose="020B0403030403020204" pitchFamily="34" charset="0"/>
                  </a:rPr>
                  <a:t>Ausblick (1 DS)</a:t>
                </a:r>
                <a:endParaRPr kumimoji="0" lang="de-DE" altLang="de-DE" sz="2800" b="0" i="0" u="none" strike="noStrike" cap="none" normalizeH="0" baseline="0">
                  <a:ln>
                    <a:noFill/>
                  </a:ln>
                  <a:solidFill>
                    <a:schemeClr val="tx1"/>
                  </a:solidFill>
                  <a:effectLst/>
                  <a:latin typeface="Arial" panose="020B0604020202020204" pitchFamily="34" charset="0"/>
                </a:endParaRPr>
              </a:p>
            </p:txBody>
          </p:sp>
          <p:sp>
            <p:nvSpPr>
              <p:cNvPr id="6" name="Text Box 6"/>
              <p:cNvSpPr txBox="1">
                <a:spLocks noChangeArrowheads="1"/>
              </p:cNvSpPr>
              <p:nvPr/>
            </p:nvSpPr>
            <p:spPr bwMode="auto">
              <a:xfrm rot="-135722">
                <a:off x="108116829" y="112429749"/>
                <a:ext cx="1196069" cy="231316"/>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de-DE" sz="1200" b="0" i="0" u="none" strike="noStrike" cap="none" normalizeH="0" baseline="0">
                    <a:ln>
                      <a:noFill/>
                    </a:ln>
                    <a:solidFill>
                      <a:srgbClr val="FFFFFF"/>
                    </a:solidFill>
                    <a:effectLst/>
                    <a:latin typeface="Myriad Pro Light" panose="020B0403030403020204" pitchFamily="34" charset="0"/>
                  </a:rPr>
                  <a:t>Qualifizierung (10 DS)</a:t>
                </a:r>
                <a:endParaRPr kumimoji="0" lang="de-DE" altLang="de-DE" sz="2800" b="0" i="0" u="none" strike="noStrike" cap="none" normalizeH="0" baseline="0">
                  <a:ln>
                    <a:noFill/>
                  </a:ln>
                  <a:solidFill>
                    <a:schemeClr val="tx1"/>
                  </a:solidFill>
                  <a:effectLst/>
                  <a:latin typeface="Arial" panose="020B0604020202020204" pitchFamily="34" charset="0"/>
                </a:endParaRPr>
              </a:p>
            </p:txBody>
          </p:sp>
          <p:sp>
            <p:nvSpPr>
              <p:cNvPr id="7" name="Freeform 7"/>
              <p:cNvSpPr>
                <a:spLocks/>
              </p:cNvSpPr>
              <p:nvPr/>
            </p:nvSpPr>
            <p:spPr bwMode="auto">
              <a:xfrm>
                <a:off x="108095229" y="110388482"/>
                <a:ext cx="3954267" cy="4010329"/>
              </a:xfrm>
              <a:custGeom>
                <a:avLst/>
                <a:gdLst>
                  <a:gd name="T0" fmla="*/ 2642861 w 3377967"/>
                  <a:gd name="T1" fmla="*/ 2095091 h 3425859"/>
                  <a:gd name="T2" fmla="*/ 2559958 w 3377967"/>
                  <a:gd name="T3" fmla="*/ 2361606 h 3425859"/>
                  <a:gd name="T4" fmla="*/ 2320131 w 3377967"/>
                  <a:gd name="T5" fmla="*/ 2310244 h 3425859"/>
                  <a:gd name="T6" fmla="*/ 2532157 w 3377967"/>
                  <a:gd name="T7" fmla="*/ 258220 h 3425859"/>
                  <a:gd name="T8" fmla="*/ 2362036 w 3377967"/>
                  <a:gd name="T9" fmla="*/ 0 h 3425859"/>
                  <a:gd name="T10" fmla="*/ 2097741 w 3377967"/>
                  <a:gd name="T11" fmla="*/ 82023 h 3425859"/>
                  <a:gd name="T12" fmla="*/ 2642861 w 3377967"/>
                  <a:gd name="T13" fmla="*/ 2095091 h 3425859"/>
                </a:gdLst>
                <a:ahLst/>
                <a:cxnLst>
                  <a:cxn ang="0">
                    <a:pos x="T0" y="T1"/>
                  </a:cxn>
                  <a:cxn ang="0">
                    <a:pos x="T2" y="T3"/>
                  </a:cxn>
                  <a:cxn ang="0">
                    <a:pos x="T4" y="T5"/>
                  </a:cxn>
                  <a:cxn ang="0">
                    <a:pos x="T6" y="T7"/>
                  </a:cxn>
                  <a:cxn ang="0">
                    <a:pos x="T8" y="T9"/>
                  </a:cxn>
                  <a:cxn ang="0">
                    <a:pos x="T10" y="T11"/>
                  </a:cxn>
                  <a:cxn ang="0">
                    <a:pos x="T12" y="T13"/>
                  </a:cxn>
                </a:cxnLst>
                <a:rect l="0" t="0" r="r" b="b"/>
                <a:pathLst>
                  <a:path w="3377967" h="3425859">
                    <a:moveTo>
                      <a:pt x="2642861" y="2095091"/>
                    </a:moveTo>
                    <a:lnTo>
                      <a:pt x="2559958" y="2361606"/>
                    </a:lnTo>
                    <a:lnTo>
                      <a:pt x="2320131" y="2310244"/>
                    </a:lnTo>
                    <a:cubicBezTo>
                      <a:pt x="2427708" y="2686762"/>
                      <a:pt x="757145" y="2535255"/>
                      <a:pt x="2532157" y="258220"/>
                    </a:cubicBezTo>
                    <a:lnTo>
                      <a:pt x="2362036" y="0"/>
                    </a:lnTo>
                    <a:lnTo>
                      <a:pt x="2097741" y="82023"/>
                    </a:lnTo>
                    <a:cubicBezTo>
                      <a:pt x="0" y="3425859"/>
                      <a:pt x="3377967" y="3027420"/>
                      <a:pt x="2642861" y="2095091"/>
                    </a:cubicBezTo>
                    <a:close/>
                  </a:path>
                </a:pathLst>
              </a:custGeom>
              <a:solidFill>
                <a:srgbClr val="DDDDDD"/>
              </a:solidFill>
              <a:ln w="25400" cap="flat">
                <a:solidFill>
                  <a:srgbClr val="FFFFFF"/>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de-DE" sz="2800"/>
              </a:p>
            </p:txBody>
          </p:sp>
          <p:sp>
            <p:nvSpPr>
              <p:cNvPr id="8" name="Text Box 8"/>
              <p:cNvSpPr txBox="1">
                <a:spLocks noChangeArrowheads="1"/>
              </p:cNvSpPr>
              <p:nvPr/>
            </p:nvSpPr>
            <p:spPr bwMode="auto">
              <a:xfrm rot="60699935">
                <a:off x="109522308" y="111737205"/>
                <a:ext cx="1199821" cy="227470"/>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de-DE" sz="1200" b="0" i="0" u="none" strike="noStrike" cap="none" normalizeH="0" baseline="0">
                    <a:ln>
                      <a:noFill/>
                    </a:ln>
                    <a:solidFill>
                      <a:srgbClr val="FFFFFF"/>
                    </a:solidFill>
                    <a:effectLst/>
                    <a:latin typeface="Myriad Pro Light" panose="020B0403030403020204" pitchFamily="34" charset="0"/>
                  </a:rPr>
                  <a:t>Projektphase (18 DS)</a:t>
                </a:r>
                <a:endParaRPr kumimoji="0" lang="de-DE" altLang="de-DE" sz="2800" b="0" i="0" u="none" strike="noStrike" cap="none" normalizeH="0" baseline="0">
                  <a:ln>
                    <a:noFill/>
                  </a:ln>
                  <a:solidFill>
                    <a:schemeClr val="tx1"/>
                  </a:solidFill>
                  <a:effectLst/>
                  <a:latin typeface="Arial" panose="020B0604020202020204" pitchFamily="34" charset="0"/>
                </a:endParaRPr>
              </a:p>
            </p:txBody>
          </p:sp>
          <p:sp>
            <p:nvSpPr>
              <p:cNvPr id="9" name="Freeform 9"/>
              <p:cNvSpPr>
                <a:spLocks/>
              </p:cNvSpPr>
              <p:nvPr/>
            </p:nvSpPr>
            <p:spPr bwMode="auto">
              <a:xfrm>
                <a:off x="110249002" y="110161789"/>
                <a:ext cx="824798" cy="1067618"/>
              </a:xfrm>
              <a:custGeom>
                <a:avLst/>
                <a:gdLst>
                  <a:gd name="T0" fmla="*/ 0 w 704591"/>
                  <a:gd name="T1" fmla="*/ 719921 h 912022"/>
                  <a:gd name="T2" fmla="*/ 189844 w 704591"/>
                  <a:gd name="T3" fmla="*/ 238107 h 912022"/>
                  <a:gd name="T4" fmla="*/ 595098 w 704591"/>
                  <a:gd name="T5" fmla="*/ 0 h 912022"/>
                  <a:gd name="T6" fmla="*/ 704591 w 704591"/>
                  <a:gd name="T7" fmla="*/ 440169 h 912022"/>
                  <a:gd name="T8" fmla="*/ 353466 w 704591"/>
                  <a:gd name="T9" fmla="*/ 912022 h 912022"/>
                  <a:gd name="T10" fmla="*/ 213228 w 704591"/>
                  <a:gd name="T11" fmla="*/ 707519 h 912022"/>
                  <a:gd name="T12" fmla="*/ 0 w 704591"/>
                  <a:gd name="T13" fmla="*/ 719921 h 912022"/>
                </a:gdLst>
                <a:ahLst/>
                <a:cxnLst>
                  <a:cxn ang="0">
                    <a:pos x="T0" y="T1"/>
                  </a:cxn>
                  <a:cxn ang="0">
                    <a:pos x="T2" y="T3"/>
                  </a:cxn>
                  <a:cxn ang="0">
                    <a:pos x="T4" y="T5"/>
                  </a:cxn>
                  <a:cxn ang="0">
                    <a:pos x="T6" y="T7"/>
                  </a:cxn>
                  <a:cxn ang="0">
                    <a:pos x="T8" y="T9"/>
                  </a:cxn>
                  <a:cxn ang="0">
                    <a:pos x="T10" y="T11"/>
                  </a:cxn>
                  <a:cxn ang="0">
                    <a:pos x="T12" y="T13"/>
                  </a:cxn>
                </a:cxnLst>
                <a:rect l="0" t="0" r="r" b="b"/>
                <a:pathLst>
                  <a:path w="704591" h="912022">
                    <a:moveTo>
                      <a:pt x="0" y="719921"/>
                    </a:moveTo>
                    <a:lnTo>
                      <a:pt x="189844" y="238107"/>
                    </a:lnTo>
                    <a:lnTo>
                      <a:pt x="595098" y="0"/>
                    </a:lnTo>
                    <a:lnTo>
                      <a:pt x="704591" y="440169"/>
                    </a:lnTo>
                    <a:lnTo>
                      <a:pt x="353466" y="912022"/>
                    </a:lnTo>
                    <a:lnTo>
                      <a:pt x="213228" y="707519"/>
                    </a:lnTo>
                    <a:lnTo>
                      <a:pt x="0" y="719921"/>
                    </a:lnTo>
                    <a:close/>
                  </a:path>
                </a:pathLst>
              </a:custGeom>
              <a:solidFill>
                <a:srgbClr val="DDDDDD"/>
              </a:solidFill>
              <a:ln w="25400" cap="flat">
                <a:solidFill>
                  <a:srgbClr val="FFFFFF"/>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de-DE" sz="2800"/>
              </a:p>
            </p:txBody>
          </p:sp>
          <p:sp>
            <p:nvSpPr>
              <p:cNvPr id="10" name="Text Box 10"/>
              <p:cNvSpPr txBox="1">
                <a:spLocks noChangeArrowheads="1"/>
              </p:cNvSpPr>
              <p:nvPr/>
            </p:nvSpPr>
            <p:spPr bwMode="auto">
              <a:xfrm rot="61174446">
                <a:off x="110278143" y="110565740"/>
                <a:ext cx="894117" cy="236193"/>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de-DE" sz="1200" b="0" i="0" u="none" strike="noStrike" cap="none" normalizeH="0" baseline="0" dirty="0">
                    <a:ln>
                      <a:noFill/>
                    </a:ln>
                    <a:solidFill>
                      <a:srgbClr val="FFFFFF"/>
                    </a:solidFill>
                    <a:effectLst/>
                    <a:latin typeface="Myriad Pro Light" panose="020B0403030403020204" pitchFamily="34" charset="0"/>
                  </a:rPr>
                  <a:t>    Reflexion  (1 DS)</a:t>
                </a:r>
                <a:endParaRPr kumimoji="0" lang="de-DE" altLang="de-DE" sz="2800" b="0" i="0" u="none" strike="noStrike" cap="none" normalizeH="0" baseline="0" dirty="0">
                  <a:ln>
                    <a:noFill/>
                  </a:ln>
                  <a:solidFill>
                    <a:schemeClr val="tx1"/>
                  </a:solidFill>
                  <a:effectLst/>
                  <a:latin typeface="Arial" panose="020B0604020202020204" pitchFamily="34" charset="0"/>
                </a:endParaRPr>
              </a:p>
            </p:txBody>
          </p:sp>
          <p:sp>
            <p:nvSpPr>
              <p:cNvPr id="11" name="Oval 11"/>
              <p:cNvSpPr>
                <a:spLocks noChangeArrowheads="1"/>
              </p:cNvSpPr>
              <p:nvPr/>
            </p:nvSpPr>
            <p:spPr bwMode="auto">
              <a:xfrm>
                <a:off x="110940312" y="112985106"/>
                <a:ext cx="257185" cy="257187"/>
              </a:xfrm>
              <a:prstGeom prst="ellipse">
                <a:avLst/>
              </a:prstGeom>
              <a:solidFill>
                <a:srgbClr val="CC0000"/>
              </a:solidFill>
              <a:ln w="25400" algn="ctr">
                <a:solidFill>
                  <a:srgbClr val="FFFFFF"/>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de-DE" sz="2800"/>
              </a:p>
            </p:txBody>
          </p:sp>
        </p:grpSp>
        <p:sp>
          <p:nvSpPr>
            <p:cNvPr id="12" name="Freeform 12"/>
            <p:cNvSpPr>
              <a:spLocks/>
            </p:cNvSpPr>
            <p:nvPr/>
          </p:nvSpPr>
          <p:spPr bwMode="auto">
            <a:xfrm>
              <a:off x="1566396" y="4143179"/>
              <a:ext cx="522288" cy="246062"/>
            </a:xfrm>
            <a:custGeom>
              <a:avLst/>
              <a:gdLst>
                <a:gd name="T0" fmla="*/ 0 w 522514"/>
                <a:gd name="T1" fmla="*/ 4490 h 246153"/>
                <a:gd name="T2" fmla="*/ 522514 w 522514"/>
                <a:gd name="T3" fmla="*/ 246153 h 246153"/>
                <a:gd name="T4" fmla="*/ 173072 w 522514"/>
                <a:gd name="T5" fmla="*/ 0 h 246153"/>
                <a:gd name="T6" fmla="*/ 0 w 522514"/>
                <a:gd name="T7" fmla="*/ 4490 h 246153"/>
              </a:gdLst>
              <a:ahLst/>
              <a:cxnLst>
                <a:cxn ang="0">
                  <a:pos x="T0" y="T1"/>
                </a:cxn>
                <a:cxn ang="0">
                  <a:pos x="T2" y="T3"/>
                </a:cxn>
                <a:cxn ang="0">
                  <a:pos x="T4" y="T5"/>
                </a:cxn>
                <a:cxn ang="0">
                  <a:pos x="T6" y="T7"/>
                </a:cxn>
              </a:cxnLst>
              <a:rect l="0" t="0" r="r" b="b"/>
              <a:pathLst>
                <a:path w="522514" h="246153">
                  <a:moveTo>
                    <a:pt x="0" y="4490"/>
                  </a:moveTo>
                  <a:lnTo>
                    <a:pt x="522514" y="246153"/>
                  </a:lnTo>
                  <a:lnTo>
                    <a:pt x="173072" y="0"/>
                  </a:lnTo>
                  <a:lnTo>
                    <a:pt x="0" y="4490"/>
                  </a:lnTo>
                  <a:close/>
                </a:path>
              </a:pathLst>
            </a:custGeom>
            <a:solidFill>
              <a:srgbClr val="6F6F6F"/>
            </a:solidFill>
            <a:ln>
              <a:noFill/>
            </a:ln>
            <a:effectLst/>
            <a:extLst>
              <a:ext uri="{91240B29-F687-4F45-9708-019B960494DF}">
                <a14:hiddenLine xmlns:a14="http://schemas.microsoft.com/office/drawing/2010/main" w="25400" cap="flat"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de-DE" sz="2800"/>
            </a:p>
          </p:txBody>
        </p:sp>
        <p:sp>
          <p:nvSpPr>
            <p:cNvPr id="13" name="Rectangle 13"/>
            <p:cNvSpPr>
              <a:spLocks noChangeArrowheads="1"/>
            </p:cNvSpPr>
            <p:nvPr/>
          </p:nvSpPr>
          <p:spPr bwMode="auto">
            <a:xfrm>
              <a:off x="747246" y="3930454"/>
              <a:ext cx="1185863" cy="250825"/>
            </a:xfrm>
            <a:prstGeom prst="rect">
              <a:avLst/>
            </a:prstGeom>
            <a:solidFill>
              <a:srgbClr val="DDDDDD"/>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200" b="0" i="0" u="none" strike="noStrike" cap="none" normalizeH="0" baseline="0">
                  <a:ln>
                    <a:noFill/>
                  </a:ln>
                  <a:solidFill>
                    <a:srgbClr val="000000"/>
                  </a:solidFill>
                  <a:effectLst/>
                  <a:latin typeface="Myriad Pro Light" panose="020B0403030403020204" pitchFamily="34" charset="0"/>
                </a:rPr>
                <a:t>Was ist eine Maschine?</a:t>
              </a:r>
              <a:endParaRPr kumimoji="0" lang="de-DE" altLang="de-DE" sz="2800" b="0" i="0" u="none" strike="noStrike" cap="none" normalizeH="0" baseline="0">
                <a:ln>
                  <a:noFill/>
                </a:ln>
                <a:solidFill>
                  <a:schemeClr val="tx1"/>
                </a:solidFill>
                <a:effectLst/>
                <a:latin typeface="Arial" panose="020B0604020202020204" pitchFamily="34" charset="0"/>
              </a:endParaRPr>
            </a:p>
          </p:txBody>
        </p:sp>
        <p:cxnSp>
          <p:nvCxnSpPr>
            <p:cNvPr id="2062" name="AutoShape 14"/>
            <p:cNvCxnSpPr>
              <a:cxnSpLocks noChangeShapeType="1"/>
            </p:cNvCxnSpPr>
            <p:nvPr/>
          </p:nvCxnSpPr>
          <p:spPr bwMode="auto">
            <a:xfrm>
              <a:off x="752009" y="4190804"/>
              <a:ext cx="1184275" cy="0"/>
            </a:xfrm>
            <a:prstGeom prst="straightConnector1">
              <a:avLst/>
            </a:prstGeom>
            <a:noFill/>
            <a:ln w="25400" algn="ctr">
              <a:solidFill>
                <a:srgbClr val="6F6F6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
          <p:nvSpPr>
            <p:cNvPr id="14" name="Freeform 15"/>
            <p:cNvSpPr>
              <a:spLocks/>
            </p:cNvSpPr>
            <p:nvPr/>
          </p:nvSpPr>
          <p:spPr bwMode="auto">
            <a:xfrm>
              <a:off x="2698284" y="3762179"/>
              <a:ext cx="223837" cy="293687"/>
            </a:xfrm>
            <a:custGeom>
              <a:avLst/>
              <a:gdLst>
                <a:gd name="T0" fmla="*/ 0 w 230400"/>
                <a:gd name="T1" fmla="*/ 0 h 381600"/>
                <a:gd name="T2" fmla="*/ 230400 w 230400"/>
                <a:gd name="T3" fmla="*/ 381600 h 381600"/>
                <a:gd name="T4" fmla="*/ 122400 w 230400"/>
                <a:gd name="T5" fmla="*/ 14400 h 381600"/>
                <a:gd name="T6" fmla="*/ 0 w 230400"/>
                <a:gd name="T7" fmla="*/ 0 h 381600"/>
              </a:gdLst>
              <a:ahLst/>
              <a:cxnLst>
                <a:cxn ang="0">
                  <a:pos x="T0" y="T1"/>
                </a:cxn>
                <a:cxn ang="0">
                  <a:pos x="T2" y="T3"/>
                </a:cxn>
                <a:cxn ang="0">
                  <a:pos x="T4" y="T5"/>
                </a:cxn>
                <a:cxn ang="0">
                  <a:pos x="T6" y="T7"/>
                </a:cxn>
              </a:cxnLst>
              <a:rect l="0" t="0" r="r" b="b"/>
              <a:pathLst>
                <a:path w="230400" h="381600">
                  <a:moveTo>
                    <a:pt x="0" y="0"/>
                  </a:moveTo>
                  <a:lnTo>
                    <a:pt x="230400" y="381600"/>
                  </a:lnTo>
                  <a:lnTo>
                    <a:pt x="122400" y="14400"/>
                  </a:lnTo>
                  <a:lnTo>
                    <a:pt x="0" y="0"/>
                  </a:lnTo>
                  <a:close/>
                </a:path>
              </a:pathLst>
            </a:custGeom>
            <a:solidFill>
              <a:srgbClr val="6F6F6F"/>
            </a:solidFill>
            <a:ln>
              <a:noFill/>
            </a:ln>
            <a:effectLst/>
            <a:extLst>
              <a:ext uri="{91240B29-F687-4F45-9708-019B960494DF}">
                <a14:hiddenLine xmlns:a14="http://schemas.microsoft.com/office/drawing/2010/main" w="25400" cap="flat"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de-DE" sz="2800"/>
            </a:p>
          </p:txBody>
        </p:sp>
        <p:sp>
          <p:nvSpPr>
            <p:cNvPr id="15" name="Rectangle 16"/>
            <p:cNvSpPr>
              <a:spLocks noChangeArrowheads="1"/>
            </p:cNvSpPr>
            <p:nvPr/>
          </p:nvSpPr>
          <p:spPr bwMode="auto">
            <a:xfrm>
              <a:off x="2017246" y="3409754"/>
              <a:ext cx="955675" cy="414337"/>
            </a:xfrm>
            <a:prstGeom prst="rect">
              <a:avLst/>
            </a:prstGeom>
            <a:solidFill>
              <a:srgbClr val="DDDDDD"/>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200" b="0" i="0" u="none" strike="noStrike" cap="none" normalizeH="0" baseline="0">
                  <a:ln>
                    <a:noFill/>
                  </a:ln>
                  <a:solidFill>
                    <a:srgbClr val="000000"/>
                  </a:solidFill>
                  <a:effectLst/>
                  <a:latin typeface="Myriad Pro Light" panose="020B0403030403020204" pitchFamily="34" charset="0"/>
                </a:rPr>
                <a:t>Bauen mit Holz und stabil bauen</a:t>
              </a:r>
              <a:endParaRPr kumimoji="0" lang="de-DE" altLang="de-DE" sz="2800" b="0" i="0" u="none" strike="noStrike" cap="none" normalizeH="0" baseline="0">
                <a:ln>
                  <a:noFill/>
                </a:ln>
                <a:solidFill>
                  <a:schemeClr val="tx1"/>
                </a:solidFill>
                <a:effectLst/>
                <a:latin typeface="Arial" panose="020B0604020202020204" pitchFamily="34" charset="0"/>
              </a:endParaRPr>
            </a:p>
          </p:txBody>
        </p:sp>
        <p:cxnSp>
          <p:nvCxnSpPr>
            <p:cNvPr id="2065" name="AutoShape 17"/>
            <p:cNvCxnSpPr>
              <a:cxnSpLocks noChangeShapeType="1"/>
            </p:cNvCxnSpPr>
            <p:nvPr/>
          </p:nvCxnSpPr>
          <p:spPr bwMode="auto">
            <a:xfrm>
              <a:off x="2018834" y="3825679"/>
              <a:ext cx="954087" cy="0"/>
            </a:xfrm>
            <a:prstGeom prst="straightConnector1">
              <a:avLst/>
            </a:prstGeom>
            <a:noFill/>
            <a:ln w="25400" algn="ctr">
              <a:solidFill>
                <a:srgbClr val="6F6F6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
          <p:nvSpPr>
            <p:cNvPr id="16" name="Freeform 18"/>
            <p:cNvSpPr>
              <a:spLocks/>
            </p:cNvSpPr>
            <p:nvPr/>
          </p:nvSpPr>
          <p:spPr bwMode="auto">
            <a:xfrm>
              <a:off x="3255496" y="2828729"/>
              <a:ext cx="207963" cy="1128712"/>
            </a:xfrm>
            <a:custGeom>
              <a:avLst/>
              <a:gdLst>
                <a:gd name="T0" fmla="*/ 0 w 230400"/>
                <a:gd name="T1" fmla="*/ 0 h 381600"/>
                <a:gd name="T2" fmla="*/ 230400 w 230400"/>
                <a:gd name="T3" fmla="*/ 381600 h 381600"/>
                <a:gd name="T4" fmla="*/ 122400 w 230400"/>
                <a:gd name="T5" fmla="*/ 14400 h 381600"/>
                <a:gd name="T6" fmla="*/ 0 w 230400"/>
                <a:gd name="T7" fmla="*/ 0 h 381600"/>
              </a:gdLst>
              <a:ahLst/>
              <a:cxnLst>
                <a:cxn ang="0">
                  <a:pos x="T0" y="T1"/>
                </a:cxn>
                <a:cxn ang="0">
                  <a:pos x="T2" y="T3"/>
                </a:cxn>
                <a:cxn ang="0">
                  <a:pos x="T4" y="T5"/>
                </a:cxn>
                <a:cxn ang="0">
                  <a:pos x="T6" y="T7"/>
                </a:cxn>
              </a:cxnLst>
              <a:rect l="0" t="0" r="r" b="b"/>
              <a:pathLst>
                <a:path w="230400" h="381600">
                  <a:moveTo>
                    <a:pt x="0" y="0"/>
                  </a:moveTo>
                  <a:lnTo>
                    <a:pt x="230400" y="381600"/>
                  </a:lnTo>
                  <a:lnTo>
                    <a:pt x="122400" y="14400"/>
                  </a:lnTo>
                  <a:lnTo>
                    <a:pt x="0" y="0"/>
                  </a:lnTo>
                  <a:close/>
                </a:path>
              </a:pathLst>
            </a:custGeom>
            <a:solidFill>
              <a:srgbClr val="6F6F6F"/>
            </a:solidFill>
            <a:ln>
              <a:noFill/>
            </a:ln>
            <a:effectLst/>
            <a:extLst>
              <a:ext uri="{91240B29-F687-4F45-9708-019B960494DF}">
                <a14:hiddenLine xmlns:a14="http://schemas.microsoft.com/office/drawing/2010/main" w="25400" cap="flat"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de-DE" sz="2800"/>
            </a:p>
          </p:txBody>
        </p:sp>
        <p:sp>
          <p:nvSpPr>
            <p:cNvPr id="17" name="Rectangle 19"/>
            <p:cNvSpPr>
              <a:spLocks noChangeArrowheads="1"/>
            </p:cNvSpPr>
            <p:nvPr/>
          </p:nvSpPr>
          <p:spPr bwMode="auto">
            <a:xfrm>
              <a:off x="2374434" y="2331841"/>
              <a:ext cx="1243012" cy="614363"/>
            </a:xfrm>
            <a:prstGeom prst="rect">
              <a:avLst/>
            </a:prstGeom>
            <a:solidFill>
              <a:srgbClr val="DDDDDD"/>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200" b="0" i="0" u="none" strike="noStrike" cap="none" normalizeH="0" baseline="0">
                  <a:ln>
                    <a:noFill/>
                  </a:ln>
                  <a:solidFill>
                    <a:srgbClr val="000000"/>
                  </a:solidFill>
                  <a:effectLst/>
                  <a:latin typeface="Myriad Pro Light" panose="020B0403030403020204" pitchFamily="34" charset="0"/>
                </a:rPr>
                <a:t>Elektrische Komponenten, Schalter, Schaltungen, Multimeter</a:t>
              </a:r>
              <a:endParaRPr kumimoji="0" lang="de-DE" altLang="de-DE" sz="2800" b="0" i="0" u="none" strike="noStrike" cap="none" normalizeH="0" baseline="0">
                <a:ln>
                  <a:noFill/>
                </a:ln>
                <a:solidFill>
                  <a:schemeClr val="tx1"/>
                </a:solidFill>
                <a:effectLst/>
                <a:latin typeface="Arial" panose="020B0604020202020204" pitchFamily="34" charset="0"/>
              </a:endParaRPr>
            </a:p>
          </p:txBody>
        </p:sp>
        <p:cxnSp>
          <p:nvCxnSpPr>
            <p:cNvPr id="2068" name="AutoShape 20"/>
            <p:cNvCxnSpPr>
              <a:cxnSpLocks noChangeShapeType="1"/>
            </p:cNvCxnSpPr>
            <p:nvPr/>
          </p:nvCxnSpPr>
          <p:spPr bwMode="auto">
            <a:xfrm>
              <a:off x="2376021" y="2947791"/>
              <a:ext cx="1241425" cy="0"/>
            </a:xfrm>
            <a:prstGeom prst="straightConnector1">
              <a:avLst/>
            </a:prstGeom>
            <a:noFill/>
            <a:ln w="25400" algn="ctr">
              <a:solidFill>
                <a:srgbClr val="6F6F6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
          <p:nvSpPr>
            <p:cNvPr id="18" name="Freeform 21"/>
            <p:cNvSpPr>
              <a:spLocks/>
            </p:cNvSpPr>
            <p:nvPr/>
          </p:nvSpPr>
          <p:spPr bwMode="auto">
            <a:xfrm rot="20405630" flipH="1">
              <a:off x="4228634" y="3463729"/>
              <a:ext cx="192087" cy="460375"/>
            </a:xfrm>
            <a:custGeom>
              <a:avLst/>
              <a:gdLst>
                <a:gd name="T0" fmla="*/ 0 w 230400"/>
                <a:gd name="T1" fmla="*/ 0 h 381600"/>
                <a:gd name="T2" fmla="*/ 230400 w 230400"/>
                <a:gd name="T3" fmla="*/ 381600 h 381600"/>
                <a:gd name="T4" fmla="*/ 122400 w 230400"/>
                <a:gd name="T5" fmla="*/ 14400 h 381600"/>
                <a:gd name="T6" fmla="*/ 0 w 230400"/>
                <a:gd name="T7" fmla="*/ 0 h 381600"/>
              </a:gdLst>
              <a:ahLst/>
              <a:cxnLst>
                <a:cxn ang="0">
                  <a:pos x="T0" y="T1"/>
                </a:cxn>
                <a:cxn ang="0">
                  <a:pos x="T2" y="T3"/>
                </a:cxn>
                <a:cxn ang="0">
                  <a:pos x="T4" y="T5"/>
                </a:cxn>
                <a:cxn ang="0">
                  <a:pos x="T6" y="T7"/>
                </a:cxn>
              </a:cxnLst>
              <a:rect l="0" t="0" r="r" b="b"/>
              <a:pathLst>
                <a:path w="230400" h="381600">
                  <a:moveTo>
                    <a:pt x="0" y="0"/>
                  </a:moveTo>
                  <a:lnTo>
                    <a:pt x="230400" y="381600"/>
                  </a:lnTo>
                  <a:lnTo>
                    <a:pt x="122400" y="14400"/>
                  </a:lnTo>
                  <a:lnTo>
                    <a:pt x="0" y="0"/>
                  </a:lnTo>
                  <a:close/>
                </a:path>
              </a:pathLst>
            </a:custGeom>
            <a:solidFill>
              <a:srgbClr val="6F6F6F"/>
            </a:solidFill>
            <a:ln>
              <a:noFill/>
            </a:ln>
            <a:effectLst/>
            <a:extLst>
              <a:ext uri="{91240B29-F687-4F45-9708-019B960494DF}">
                <a14:hiddenLine xmlns:a14="http://schemas.microsoft.com/office/drawing/2010/main" w="25400" cap="flat"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de-DE" sz="2800"/>
            </a:p>
          </p:txBody>
        </p:sp>
        <p:sp>
          <p:nvSpPr>
            <p:cNvPr id="19" name="Rectangle 22"/>
            <p:cNvSpPr>
              <a:spLocks noChangeArrowheads="1"/>
            </p:cNvSpPr>
            <p:nvPr/>
          </p:nvSpPr>
          <p:spPr bwMode="auto">
            <a:xfrm>
              <a:off x="3969871" y="3103366"/>
              <a:ext cx="836613" cy="423863"/>
            </a:xfrm>
            <a:prstGeom prst="rect">
              <a:avLst/>
            </a:prstGeom>
            <a:solidFill>
              <a:srgbClr val="DDDDDD"/>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200" b="0" i="0" u="none" strike="noStrike" cap="none" normalizeH="0" baseline="0">
                  <a:ln>
                    <a:noFill/>
                  </a:ln>
                  <a:solidFill>
                    <a:srgbClr val="000000"/>
                  </a:solidFill>
                  <a:effectLst/>
                  <a:latin typeface="Myriad Pro Light" panose="020B0403030403020204" pitchFamily="34" charset="0"/>
                </a:rPr>
                <a:t>Elektromotoren und Getriebe</a:t>
              </a:r>
              <a:endParaRPr kumimoji="0" lang="de-DE" altLang="de-DE" sz="2800" b="0" i="0" u="none" strike="noStrike" cap="none" normalizeH="0" baseline="0">
                <a:ln>
                  <a:noFill/>
                </a:ln>
                <a:solidFill>
                  <a:schemeClr val="tx1"/>
                </a:solidFill>
                <a:effectLst/>
                <a:latin typeface="Arial" panose="020B0604020202020204" pitchFamily="34" charset="0"/>
              </a:endParaRPr>
            </a:p>
          </p:txBody>
        </p:sp>
        <p:cxnSp>
          <p:nvCxnSpPr>
            <p:cNvPr id="2071" name="AutoShape 23"/>
            <p:cNvCxnSpPr>
              <a:cxnSpLocks noChangeShapeType="1"/>
            </p:cNvCxnSpPr>
            <p:nvPr/>
          </p:nvCxnSpPr>
          <p:spPr bwMode="auto">
            <a:xfrm>
              <a:off x="3971459" y="3528816"/>
              <a:ext cx="835025" cy="0"/>
            </a:xfrm>
            <a:prstGeom prst="straightConnector1">
              <a:avLst/>
            </a:prstGeom>
            <a:noFill/>
            <a:ln w="25400" algn="ctr">
              <a:solidFill>
                <a:srgbClr val="6F6F6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
          <p:nvSpPr>
            <p:cNvPr id="20" name="Freeform 24"/>
            <p:cNvSpPr>
              <a:spLocks/>
            </p:cNvSpPr>
            <p:nvPr/>
          </p:nvSpPr>
          <p:spPr bwMode="auto">
            <a:xfrm>
              <a:off x="3682534" y="3689154"/>
              <a:ext cx="77787" cy="268287"/>
            </a:xfrm>
            <a:custGeom>
              <a:avLst/>
              <a:gdLst>
                <a:gd name="T0" fmla="*/ 0 w 78361"/>
                <a:gd name="T1" fmla="*/ 0 h 267789"/>
                <a:gd name="T2" fmla="*/ 52251 w 78361"/>
                <a:gd name="T3" fmla="*/ 267789 h 267789"/>
                <a:gd name="T4" fmla="*/ 78361 w 78361"/>
                <a:gd name="T5" fmla="*/ 26945 h 267789"/>
                <a:gd name="T6" fmla="*/ 0 w 78361"/>
                <a:gd name="T7" fmla="*/ 0 h 267789"/>
              </a:gdLst>
              <a:ahLst/>
              <a:cxnLst>
                <a:cxn ang="0">
                  <a:pos x="T0" y="T1"/>
                </a:cxn>
                <a:cxn ang="0">
                  <a:pos x="T2" y="T3"/>
                </a:cxn>
                <a:cxn ang="0">
                  <a:pos x="T4" y="T5"/>
                </a:cxn>
                <a:cxn ang="0">
                  <a:pos x="T6" y="T7"/>
                </a:cxn>
              </a:cxnLst>
              <a:rect l="0" t="0" r="r" b="b"/>
              <a:pathLst>
                <a:path w="78361" h="267789">
                  <a:moveTo>
                    <a:pt x="0" y="0"/>
                  </a:moveTo>
                  <a:lnTo>
                    <a:pt x="52251" y="267789"/>
                  </a:lnTo>
                  <a:lnTo>
                    <a:pt x="78361" y="26945"/>
                  </a:lnTo>
                  <a:lnTo>
                    <a:pt x="0" y="0"/>
                  </a:lnTo>
                  <a:close/>
                </a:path>
              </a:pathLst>
            </a:custGeom>
            <a:solidFill>
              <a:srgbClr val="6F6F6F"/>
            </a:solidFill>
            <a:ln>
              <a:noFill/>
            </a:ln>
            <a:effectLst/>
            <a:extLst>
              <a:ext uri="{91240B29-F687-4F45-9708-019B960494DF}">
                <a14:hiddenLine xmlns:a14="http://schemas.microsoft.com/office/drawing/2010/main" w="25400" cap="flat"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de-DE" sz="2800"/>
            </a:p>
          </p:txBody>
        </p:sp>
        <p:sp>
          <p:nvSpPr>
            <p:cNvPr id="21" name="Rectangle 25"/>
            <p:cNvSpPr>
              <a:spLocks noChangeArrowheads="1"/>
            </p:cNvSpPr>
            <p:nvPr/>
          </p:nvSpPr>
          <p:spPr bwMode="auto">
            <a:xfrm>
              <a:off x="3550771" y="3554216"/>
              <a:ext cx="363538" cy="207963"/>
            </a:xfrm>
            <a:prstGeom prst="rect">
              <a:avLst/>
            </a:prstGeom>
            <a:solidFill>
              <a:srgbClr val="DDDDDD"/>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200" b="0" i="0" u="none" strike="noStrike" cap="none" normalizeH="0" baseline="0">
                  <a:ln>
                    <a:noFill/>
                  </a:ln>
                  <a:solidFill>
                    <a:srgbClr val="000000"/>
                  </a:solidFill>
                  <a:effectLst/>
                  <a:latin typeface="Myriad Pro Light" panose="020B0403030403020204" pitchFamily="34" charset="0"/>
                </a:rPr>
                <a:t>Löten</a:t>
              </a:r>
              <a:endParaRPr kumimoji="0" lang="de-DE" altLang="de-DE" sz="2800" b="0" i="0" u="none" strike="noStrike" cap="none" normalizeH="0" baseline="0">
                <a:ln>
                  <a:noFill/>
                </a:ln>
                <a:solidFill>
                  <a:schemeClr val="tx1"/>
                </a:solidFill>
                <a:effectLst/>
                <a:latin typeface="Arial" panose="020B0604020202020204" pitchFamily="34" charset="0"/>
              </a:endParaRPr>
            </a:p>
          </p:txBody>
        </p:sp>
        <p:cxnSp>
          <p:nvCxnSpPr>
            <p:cNvPr id="2074" name="AutoShape 26"/>
            <p:cNvCxnSpPr>
              <a:cxnSpLocks noChangeShapeType="1"/>
            </p:cNvCxnSpPr>
            <p:nvPr/>
          </p:nvCxnSpPr>
          <p:spPr bwMode="auto">
            <a:xfrm>
              <a:off x="3550771" y="3765354"/>
              <a:ext cx="363538" cy="0"/>
            </a:xfrm>
            <a:prstGeom prst="straightConnector1">
              <a:avLst/>
            </a:prstGeom>
            <a:noFill/>
            <a:ln w="25400" algn="ctr">
              <a:solidFill>
                <a:srgbClr val="6F6F6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
          <p:nvSpPr>
            <p:cNvPr id="22" name="Freeform 27"/>
            <p:cNvSpPr>
              <a:spLocks/>
            </p:cNvSpPr>
            <p:nvPr/>
          </p:nvSpPr>
          <p:spPr bwMode="auto">
            <a:xfrm flipH="1">
              <a:off x="6370171" y="3936804"/>
              <a:ext cx="392113" cy="690562"/>
            </a:xfrm>
            <a:custGeom>
              <a:avLst/>
              <a:gdLst>
                <a:gd name="T0" fmla="*/ 0 w 230400"/>
                <a:gd name="T1" fmla="*/ 0 h 381600"/>
                <a:gd name="T2" fmla="*/ 230400 w 230400"/>
                <a:gd name="T3" fmla="*/ 381600 h 381600"/>
                <a:gd name="T4" fmla="*/ 122400 w 230400"/>
                <a:gd name="T5" fmla="*/ 14400 h 381600"/>
                <a:gd name="T6" fmla="*/ 0 w 230400"/>
                <a:gd name="T7" fmla="*/ 0 h 381600"/>
              </a:gdLst>
              <a:ahLst/>
              <a:cxnLst>
                <a:cxn ang="0">
                  <a:pos x="T0" y="T1"/>
                </a:cxn>
                <a:cxn ang="0">
                  <a:pos x="T2" y="T3"/>
                </a:cxn>
                <a:cxn ang="0">
                  <a:pos x="T4" y="T5"/>
                </a:cxn>
                <a:cxn ang="0">
                  <a:pos x="T6" y="T7"/>
                </a:cxn>
              </a:cxnLst>
              <a:rect l="0" t="0" r="r" b="b"/>
              <a:pathLst>
                <a:path w="230400" h="381600">
                  <a:moveTo>
                    <a:pt x="0" y="0"/>
                  </a:moveTo>
                  <a:lnTo>
                    <a:pt x="230400" y="381600"/>
                  </a:lnTo>
                  <a:lnTo>
                    <a:pt x="122400" y="14400"/>
                  </a:lnTo>
                  <a:lnTo>
                    <a:pt x="0" y="0"/>
                  </a:lnTo>
                  <a:close/>
                </a:path>
              </a:pathLst>
            </a:custGeom>
            <a:solidFill>
              <a:srgbClr val="6F6F6F"/>
            </a:solidFill>
            <a:ln>
              <a:noFill/>
            </a:ln>
            <a:effectLst/>
            <a:extLst>
              <a:ext uri="{91240B29-F687-4F45-9708-019B960494DF}">
                <a14:hiddenLine xmlns:a14="http://schemas.microsoft.com/office/drawing/2010/main" w="25400" cap="flat"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de-DE" sz="2800"/>
            </a:p>
          </p:txBody>
        </p:sp>
        <p:sp>
          <p:nvSpPr>
            <p:cNvPr id="23" name="Rectangle 28"/>
            <p:cNvSpPr>
              <a:spLocks noChangeArrowheads="1"/>
            </p:cNvSpPr>
            <p:nvPr/>
          </p:nvSpPr>
          <p:spPr bwMode="auto">
            <a:xfrm>
              <a:off x="6320959" y="2800154"/>
              <a:ext cx="1343025" cy="1354137"/>
            </a:xfrm>
            <a:prstGeom prst="rect">
              <a:avLst/>
            </a:prstGeom>
            <a:solidFill>
              <a:srgbClr val="DDDDDD"/>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200" b="0" i="0" u="none" strike="noStrike" cap="none" normalizeH="0" baseline="0">
                  <a:ln>
                    <a:noFill/>
                  </a:ln>
                  <a:solidFill>
                    <a:srgbClr val="000000"/>
                  </a:solidFill>
                  <a:effectLst/>
                  <a:latin typeface="Myriad Pro Light" panose="020B0403030403020204" pitchFamily="34" charset="0"/>
                </a:rPr>
                <a:t>Bau einer elektrisch betriebenen hölzernen Maschine gemäß auf Basis eigener Idee mit jeder Kleingruppe vereinbartem Lastenheft, z.B. Riesenrad, Seilbahn, Zugbrücke...</a:t>
              </a:r>
              <a:endParaRPr kumimoji="0" lang="de-DE" altLang="de-DE" sz="2800" b="0" i="0" u="none" strike="noStrike" cap="none" normalizeH="0" baseline="0">
                <a:ln>
                  <a:noFill/>
                </a:ln>
                <a:solidFill>
                  <a:schemeClr val="tx1"/>
                </a:solidFill>
                <a:effectLst/>
                <a:latin typeface="Arial" panose="020B0604020202020204" pitchFamily="34" charset="0"/>
              </a:endParaRPr>
            </a:p>
          </p:txBody>
        </p:sp>
        <p:cxnSp>
          <p:nvCxnSpPr>
            <p:cNvPr id="2077" name="AutoShape 29"/>
            <p:cNvCxnSpPr>
              <a:cxnSpLocks noChangeShapeType="1"/>
            </p:cNvCxnSpPr>
            <p:nvPr/>
          </p:nvCxnSpPr>
          <p:spPr bwMode="auto">
            <a:xfrm>
              <a:off x="6320959" y="4155879"/>
              <a:ext cx="1341437" cy="0"/>
            </a:xfrm>
            <a:prstGeom prst="straightConnector1">
              <a:avLst/>
            </a:prstGeom>
            <a:noFill/>
            <a:ln w="25400" algn="ctr">
              <a:solidFill>
                <a:srgbClr val="6F6F6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
          <p:nvSpPr>
            <p:cNvPr id="24" name="Freeform 30"/>
            <p:cNvSpPr>
              <a:spLocks/>
            </p:cNvSpPr>
            <p:nvPr/>
          </p:nvSpPr>
          <p:spPr bwMode="auto">
            <a:xfrm rot="18259074" flipH="1">
              <a:off x="4813628" y="2542185"/>
              <a:ext cx="236537" cy="904875"/>
            </a:xfrm>
            <a:custGeom>
              <a:avLst/>
              <a:gdLst>
                <a:gd name="T0" fmla="*/ 0 w 230400"/>
                <a:gd name="T1" fmla="*/ 0 h 381600"/>
                <a:gd name="T2" fmla="*/ 230400 w 230400"/>
                <a:gd name="T3" fmla="*/ 381600 h 381600"/>
                <a:gd name="T4" fmla="*/ 122400 w 230400"/>
                <a:gd name="T5" fmla="*/ 14400 h 381600"/>
                <a:gd name="T6" fmla="*/ 0 w 230400"/>
                <a:gd name="T7" fmla="*/ 0 h 381600"/>
              </a:gdLst>
              <a:ahLst/>
              <a:cxnLst>
                <a:cxn ang="0">
                  <a:pos x="T0" y="T1"/>
                </a:cxn>
                <a:cxn ang="0">
                  <a:pos x="T2" y="T3"/>
                </a:cxn>
                <a:cxn ang="0">
                  <a:pos x="T4" y="T5"/>
                </a:cxn>
                <a:cxn ang="0">
                  <a:pos x="T6" y="T7"/>
                </a:cxn>
              </a:cxnLst>
              <a:rect l="0" t="0" r="r" b="b"/>
              <a:pathLst>
                <a:path w="230400" h="381600">
                  <a:moveTo>
                    <a:pt x="0" y="0"/>
                  </a:moveTo>
                  <a:lnTo>
                    <a:pt x="230400" y="381600"/>
                  </a:lnTo>
                  <a:lnTo>
                    <a:pt x="122400" y="14400"/>
                  </a:lnTo>
                  <a:lnTo>
                    <a:pt x="0" y="0"/>
                  </a:lnTo>
                  <a:close/>
                </a:path>
              </a:pathLst>
            </a:custGeom>
            <a:solidFill>
              <a:srgbClr val="6F6F6F"/>
            </a:solidFill>
            <a:ln>
              <a:noFill/>
            </a:ln>
            <a:effectLst/>
            <a:extLst>
              <a:ext uri="{91240B29-F687-4F45-9708-019B960494DF}">
                <a14:hiddenLine xmlns:a14="http://schemas.microsoft.com/office/drawing/2010/main" w="25400" cap="flat"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de-DE" sz="2800"/>
            </a:p>
          </p:txBody>
        </p:sp>
        <p:sp>
          <p:nvSpPr>
            <p:cNvPr id="25" name="Freeform 31"/>
            <p:cNvSpPr>
              <a:spLocks/>
            </p:cNvSpPr>
            <p:nvPr/>
          </p:nvSpPr>
          <p:spPr bwMode="auto">
            <a:xfrm rot="18259074" flipH="1">
              <a:off x="5084296" y="1977829"/>
              <a:ext cx="236538" cy="906462"/>
            </a:xfrm>
            <a:custGeom>
              <a:avLst/>
              <a:gdLst>
                <a:gd name="T0" fmla="*/ 0 w 230400"/>
                <a:gd name="T1" fmla="*/ 0 h 381600"/>
                <a:gd name="T2" fmla="*/ 230400 w 230400"/>
                <a:gd name="T3" fmla="*/ 381600 h 381600"/>
                <a:gd name="T4" fmla="*/ 122400 w 230400"/>
                <a:gd name="T5" fmla="*/ 14400 h 381600"/>
                <a:gd name="T6" fmla="*/ 0 w 230400"/>
                <a:gd name="T7" fmla="*/ 0 h 381600"/>
              </a:gdLst>
              <a:ahLst/>
              <a:cxnLst>
                <a:cxn ang="0">
                  <a:pos x="T0" y="T1"/>
                </a:cxn>
                <a:cxn ang="0">
                  <a:pos x="T2" y="T3"/>
                </a:cxn>
                <a:cxn ang="0">
                  <a:pos x="T4" y="T5"/>
                </a:cxn>
                <a:cxn ang="0">
                  <a:pos x="T6" y="T7"/>
                </a:cxn>
              </a:cxnLst>
              <a:rect l="0" t="0" r="r" b="b"/>
              <a:pathLst>
                <a:path w="230400" h="381600">
                  <a:moveTo>
                    <a:pt x="0" y="0"/>
                  </a:moveTo>
                  <a:lnTo>
                    <a:pt x="230400" y="381600"/>
                  </a:lnTo>
                  <a:lnTo>
                    <a:pt x="122400" y="14400"/>
                  </a:lnTo>
                  <a:lnTo>
                    <a:pt x="0" y="0"/>
                  </a:lnTo>
                  <a:close/>
                </a:path>
              </a:pathLst>
            </a:custGeom>
            <a:solidFill>
              <a:srgbClr val="6F6F6F"/>
            </a:solidFill>
            <a:ln>
              <a:noFill/>
            </a:ln>
            <a:effectLst/>
            <a:extLst>
              <a:ext uri="{91240B29-F687-4F45-9708-019B960494DF}">
                <a14:hiddenLine xmlns:a14="http://schemas.microsoft.com/office/drawing/2010/main" w="25400" cap="flat"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de-DE" sz="2800"/>
            </a:p>
          </p:txBody>
        </p:sp>
        <p:sp>
          <p:nvSpPr>
            <p:cNvPr id="26" name="Rectangle 32"/>
            <p:cNvSpPr>
              <a:spLocks noChangeArrowheads="1"/>
            </p:cNvSpPr>
            <p:nvPr/>
          </p:nvSpPr>
          <p:spPr bwMode="auto">
            <a:xfrm>
              <a:off x="3728571" y="1841303"/>
              <a:ext cx="1601788" cy="600076"/>
            </a:xfrm>
            <a:prstGeom prst="rect">
              <a:avLst/>
            </a:prstGeom>
            <a:solidFill>
              <a:srgbClr val="DDDDDD"/>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200" b="0" i="0" u="none" strike="noStrike" cap="none" normalizeH="0" baseline="0">
                  <a:ln>
                    <a:noFill/>
                  </a:ln>
                  <a:solidFill>
                    <a:srgbClr val="000000"/>
                  </a:solidFill>
                  <a:effectLst/>
                  <a:latin typeface="Myriad Pro Light" panose="020B0403030403020204" pitchFamily="34" charset="0"/>
                </a:rPr>
                <a:t>Optimierungsauftrag an der Maschine, z.B. nachweisliche Erhöhung der Zuverlässigkeit.</a:t>
              </a:r>
              <a:endParaRPr kumimoji="0" lang="de-DE" altLang="de-DE" sz="2800" b="0" i="0" u="none" strike="noStrike" cap="none" normalizeH="0" baseline="0">
                <a:ln>
                  <a:noFill/>
                </a:ln>
                <a:solidFill>
                  <a:schemeClr val="tx1"/>
                </a:solidFill>
                <a:effectLst/>
                <a:latin typeface="Arial" panose="020B0604020202020204" pitchFamily="34" charset="0"/>
              </a:endParaRPr>
            </a:p>
          </p:txBody>
        </p:sp>
        <p:cxnSp>
          <p:nvCxnSpPr>
            <p:cNvPr id="2081" name="AutoShape 33"/>
            <p:cNvCxnSpPr>
              <a:cxnSpLocks noChangeShapeType="1"/>
            </p:cNvCxnSpPr>
            <p:nvPr/>
          </p:nvCxnSpPr>
          <p:spPr bwMode="auto">
            <a:xfrm>
              <a:off x="3731746" y="2442966"/>
              <a:ext cx="1598613" cy="0"/>
            </a:xfrm>
            <a:prstGeom prst="straightConnector1">
              <a:avLst/>
            </a:prstGeom>
            <a:noFill/>
            <a:ln w="25400" algn="ctr">
              <a:solidFill>
                <a:srgbClr val="6F6F6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
          <p:nvSpPr>
            <p:cNvPr id="27" name="Freeform 34"/>
            <p:cNvSpPr>
              <a:spLocks/>
            </p:cNvSpPr>
            <p:nvPr/>
          </p:nvSpPr>
          <p:spPr bwMode="auto">
            <a:xfrm>
              <a:off x="6089184" y="2090541"/>
              <a:ext cx="361950" cy="130175"/>
            </a:xfrm>
            <a:custGeom>
              <a:avLst/>
              <a:gdLst>
                <a:gd name="T0" fmla="*/ 299471 w 363167"/>
                <a:gd name="T1" fmla="*/ 131492 h 131492"/>
                <a:gd name="T2" fmla="*/ 0 w 363167"/>
                <a:gd name="T3" fmla="*/ 117083 h 131492"/>
                <a:gd name="T4" fmla="*/ 363167 w 363167"/>
                <a:gd name="T5" fmla="*/ 0 h 131492"/>
                <a:gd name="T6" fmla="*/ 299471 w 363167"/>
                <a:gd name="T7" fmla="*/ 131492 h 131492"/>
              </a:gdLst>
              <a:ahLst/>
              <a:cxnLst>
                <a:cxn ang="0">
                  <a:pos x="T0" y="T1"/>
                </a:cxn>
                <a:cxn ang="0">
                  <a:pos x="T2" y="T3"/>
                </a:cxn>
                <a:cxn ang="0">
                  <a:pos x="T4" y="T5"/>
                </a:cxn>
                <a:cxn ang="0">
                  <a:pos x="T6" y="T7"/>
                </a:cxn>
              </a:cxnLst>
              <a:rect l="0" t="0" r="r" b="b"/>
              <a:pathLst>
                <a:path w="363167" h="131492">
                  <a:moveTo>
                    <a:pt x="299471" y="131492"/>
                  </a:moveTo>
                  <a:lnTo>
                    <a:pt x="0" y="117083"/>
                  </a:lnTo>
                  <a:lnTo>
                    <a:pt x="363167" y="0"/>
                  </a:lnTo>
                  <a:lnTo>
                    <a:pt x="299471" y="131492"/>
                  </a:lnTo>
                  <a:close/>
                </a:path>
              </a:pathLst>
            </a:custGeom>
            <a:solidFill>
              <a:srgbClr val="6F6F6F"/>
            </a:solidFill>
            <a:ln>
              <a:noFill/>
            </a:ln>
            <a:effectLst/>
            <a:extLst>
              <a:ext uri="{91240B29-F687-4F45-9708-019B960494DF}">
                <a14:hiddenLine xmlns:a14="http://schemas.microsoft.com/office/drawing/2010/main" w="25400" cap="flat"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de-DE" sz="2800"/>
            </a:p>
          </p:txBody>
        </p:sp>
        <p:sp>
          <p:nvSpPr>
            <p:cNvPr id="28" name="Rectangle 35"/>
            <p:cNvSpPr>
              <a:spLocks noChangeArrowheads="1"/>
            </p:cNvSpPr>
            <p:nvPr/>
          </p:nvSpPr>
          <p:spPr bwMode="auto">
            <a:xfrm>
              <a:off x="6320959" y="1841303"/>
              <a:ext cx="1341437" cy="638176"/>
            </a:xfrm>
            <a:prstGeom prst="rect">
              <a:avLst/>
            </a:prstGeom>
            <a:solidFill>
              <a:srgbClr val="DDDDDD"/>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200" b="0" i="0" u="none" strike="noStrike" cap="none" normalizeH="0" baseline="0">
                  <a:ln>
                    <a:noFill/>
                  </a:ln>
                  <a:solidFill>
                    <a:srgbClr val="000000"/>
                  </a:solidFill>
                  <a:effectLst/>
                  <a:latin typeface="Myriad Pro Light" panose="020B0403030403020204" pitchFamily="34" charset="0"/>
                </a:rPr>
                <a:t>Erleichterungen durch Maschinen - und Abhängigkeiten?</a:t>
              </a:r>
              <a:endParaRPr kumimoji="0" lang="de-DE" altLang="de-DE" sz="2800" b="0" i="0" u="none" strike="noStrike" cap="none" normalizeH="0" baseline="0">
                <a:ln>
                  <a:noFill/>
                </a:ln>
                <a:solidFill>
                  <a:schemeClr val="tx1"/>
                </a:solidFill>
                <a:effectLst/>
                <a:latin typeface="Arial" panose="020B0604020202020204" pitchFamily="34" charset="0"/>
              </a:endParaRPr>
            </a:p>
          </p:txBody>
        </p:sp>
        <p:cxnSp>
          <p:nvCxnSpPr>
            <p:cNvPr id="2084" name="AutoShape 36"/>
            <p:cNvCxnSpPr>
              <a:cxnSpLocks noChangeShapeType="1"/>
            </p:cNvCxnSpPr>
            <p:nvPr/>
          </p:nvCxnSpPr>
          <p:spPr bwMode="auto">
            <a:xfrm flipV="1">
              <a:off x="6322546" y="1841303"/>
              <a:ext cx="1588" cy="638176"/>
            </a:xfrm>
            <a:prstGeom prst="straightConnector1">
              <a:avLst/>
            </a:prstGeom>
            <a:noFill/>
            <a:ln w="25400" algn="ctr">
              <a:solidFill>
                <a:srgbClr val="6F6F6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
          <p:nvSpPr>
            <p:cNvPr id="29" name="Rectangle 37"/>
            <p:cNvSpPr>
              <a:spLocks noChangeArrowheads="1"/>
            </p:cNvSpPr>
            <p:nvPr/>
          </p:nvSpPr>
          <p:spPr bwMode="auto">
            <a:xfrm>
              <a:off x="3731746" y="2555679"/>
              <a:ext cx="1271588" cy="423862"/>
            </a:xfrm>
            <a:prstGeom prst="rect">
              <a:avLst/>
            </a:prstGeom>
            <a:solidFill>
              <a:srgbClr val="DDDDDD"/>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200" b="0" i="0" u="none" strike="noStrike" cap="none" normalizeH="0" baseline="0">
                  <a:ln>
                    <a:noFill/>
                  </a:ln>
                  <a:solidFill>
                    <a:srgbClr val="000000"/>
                  </a:solidFill>
                  <a:effectLst/>
                  <a:latin typeface="Myriad Pro Light" panose="020B0403030403020204" pitchFamily="34" charset="0"/>
                </a:rPr>
                <a:t>Präsentation und Referate zu realen Maschinen</a:t>
              </a:r>
              <a:endParaRPr kumimoji="0" lang="de-DE" altLang="de-DE" sz="2800" b="0" i="0" u="none" strike="noStrike" cap="none" normalizeH="0" baseline="0">
                <a:ln>
                  <a:noFill/>
                </a:ln>
                <a:solidFill>
                  <a:schemeClr val="tx1"/>
                </a:solidFill>
                <a:effectLst/>
                <a:latin typeface="Arial" panose="020B0604020202020204" pitchFamily="34" charset="0"/>
              </a:endParaRPr>
            </a:p>
          </p:txBody>
        </p:sp>
        <p:cxnSp>
          <p:nvCxnSpPr>
            <p:cNvPr id="2086" name="AutoShape 38"/>
            <p:cNvCxnSpPr>
              <a:cxnSpLocks noChangeShapeType="1"/>
            </p:cNvCxnSpPr>
            <p:nvPr/>
          </p:nvCxnSpPr>
          <p:spPr bwMode="auto">
            <a:xfrm>
              <a:off x="3733334" y="2982716"/>
              <a:ext cx="1270000" cy="0"/>
            </a:xfrm>
            <a:prstGeom prst="straightConnector1">
              <a:avLst/>
            </a:prstGeom>
            <a:noFill/>
            <a:ln w="25400" algn="ctr">
              <a:solidFill>
                <a:srgbClr val="6F6F6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
          <p:nvSpPr>
            <p:cNvPr id="30" name="Freeform 39"/>
            <p:cNvSpPr>
              <a:spLocks/>
            </p:cNvSpPr>
            <p:nvPr/>
          </p:nvSpPr>
          <p:spPr bwMode="auto">
            <a:xfrm>
              <a:off x="3015784" y="3228779"/>
              <a:ext cx="190500" cy="771525"/>
            </a:xfrm>
            <a:custGeom>
              <a:avLst/>
              <a:gdLst>
                <a:gd name="T0" fmla="*/ 0 w 230400"/>
                <a:gd name="T1" fmla="*/ 0 h 381600"/>
                <a:gd name="T2" fmla="*/ 230400 w 230400"/>
                <a:gd name="T3" fmla="*/ 381600 h 381600"/>
                <a:gd name="T4" fmla="*/ 122400 w 230400"/>
                <a:gd name="T5" fmla="*/ 14400 h 381600"/>
                <a:gd name="T6" fmla="*/ 0 w 230400"/>
                <a:gd name="T7" fmla="*/ 0 h 381600"/>
              </a:gdLst>
              <a:ahLst/>
              <a:cxnLst>
                <a:cxn ang="0">
                  <a:pos x="T0" y="T1"/>
                </a:cxn>
                <a:cxn ang="0">
                  <a:pos x="T2" y="T3"/>
                </a:cxn>
                <a:cxn ang="0">
                  <a:pos x="T4" y="T5"/>
                </a:cxn>
                <a:cxn ang="0">
                  <a:pos x="T6" y="T7"/>
                </a:cxn>
              </a:cxnLst>
              <a:rect l="0" t="0" r="r" b="b"/>
              <a:pathLst>
                <a:path w="230400" h="381600">
                  <a:moveTo>
                    <a:pt x="0" y="0"/>
                  </a:moveTo>
                  <a:lnTo>
                    <a:pt x="230400" y="381600"/>
                  </a:lnTo>
                  <a:lnTo>
                    <a:pt x="122400" y="14400"/>
                  </a:lnTo>
                  <a:lnTo>
                    <a:pt x="0" y="0"/>
                  </a:lnTo>
                  <a:close/>
                </a:path>
              </a:pathLst>
            </a:custGeom>
            <a:solidFill>
              <a:srgbClr val="6F6F6F"/>
            </a:solidFill>
            <a:ln>
              <a:noFill/>
            </a:ln>
            <a:effectLst/>
            <a:extLst>
              <a:ext uri="{91240B29-F687-4F45-9708-019B960494DF}">
                <a14:hiddenLine xmlns:a14="http://schemas.microsoft.com/office/drawing/2010/main" w="25400" cap="flat"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de-DE" sz="2800"/>
            </a:p>
          </p:txBody>
        </p:sp>
        <p:sp>
          <p:nvSpPr>
            <p:cNvPr id="31" name="Rectangle 40"/>
            <p:cNvSpPr>
              <a:spLocks noChangeArrowheads="1"/>
            </p:cNvSpPr>
            <p:nvPr/>
          </p:nvSpPr>
          <p:spPr bwMode="auto">
            <a:xfrm>
              <a:off x="2017246" y="3054154"/>
              <a:ext cx="1189038" cy="242887"/>
            </a:xfrm>
            <a:prstGeom prst="rect">
              <a:avLst/>
            </a:prstGeom>
            <a:solidFill>
              <a:srgbClr val="DDDDDD"/>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200" b="0" i="0" u="none" strike="noStrike" cap="none" normalizeH="0" baseline="0">
                  <a:ln>
                    <a:noFill/>
                  </a:ln>
                  <a:solidFill>
                    <a:srgbClr val="000000"/>
                  </a:solidFill>
                  <a:effectLst/>
                  <a:latin typeface="Myriad Pro Light" panose="020B0403030403020204" pitchFamily="34" charset="0"/>
                </a:rPr>
                <a:t>Technisches Zeichnen</a:t>
              </a:r>
              <a:endParaRPr kumimoji="0" lang="de-DE" altLang="de-DE" sz="2800" b="0" i="0" u="none" strike="noStrike" cap="none" normalizeH="0" baseline="0">
                <a:ln>
                  <a:noFill/>
                </a:ln>
                <a:solidFill>
                  <a:schemeClr val="tx1"/>
                </a:solidFill>
                <a:effectLst/>
                <a:latin typeface="Arial" panose="020B0604020202020204" pitchFamily="34" charset="0"/>
              </a:endParaRPr>
            </a:p>
          </p:txBody>
        </p:sp>
        <p:cxnSp>
          <p:nvCxnSpPr>
            <p:cNvPr id="2089" name="AutoShape 41"/>
            <p:cNvCxnSpPr>
              <a:cxnSpLocks noChangeShapeType="1"/>
            </p:cNvCxnSpPr>
            <p:nvPr/>
          </p:nvCxnSpPr>
          <p:spPr bwMode="auto">
            <a:xfrm>
              <a:off x="2018834" y="3298629"/>
              <a:ext cx="1187450" cy="0"/>
            </a:xfrm>
            <a:prstGeom prst="straightConnector1">
              <a:avLst/>
            </a:prstGeom>
            <a:noFill/>
            <a:ln w="25400" algn="ctr">
              <a:solidFill>
                <a:srgbClr val="6F6F6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
          <p:nvSpPr>
            <p:cNvPr id="2048" name="Freeform 42"/>
            <p:cNvSpPr>
              <a:spLocks/>
            </p:cNvSpPr>
            <p:nvPr/>
          </p:nvSpPr>
          <p:spPr bwMode="auto">
            <a:xfrm>
              <a:off x="4679484" y="4324154"/>
              <a:ext cx="1017587" cy="258762"/>
            </a:xfrm>
            <a:custGeom>
              <a:avLst/>
              <a:gdLst>
                <a:gd name="T0" fmla="*/ 42699 w 1018091"/>
                <a:gd name="T1" fmla="*/ 136486 h 259691"/>
                <a:gd name="T2" fmla="*/ 1018091 w 1018091"/>
                <a:gd name="T3" fmla="*/ 0 h 259691"/>
                <a:gd name="T4" fmla="*/ 0 w 1018091"/>
                <a:gd name="T5" fmla="*/ 259691 h 259691"/>
                <a:gd name="T6" fmla="*/ 42699 w 1018091"/>
                <a:gd name="T7" fmla="*/ 136486 h 259691"/>
              </a:gdLst>
              <a:ahLst/>
              <a:cxnLst>
                <a:cxn ang="0">
                  <a:pos x="T0" y="T1"/>
                </a:cxn>
                <a:cxn ang="0">
                  <a:pos x="T2" y="T3"/>
                </a:cxn>
                <a:cxn ang="0">
                  <a:pos x="T4" y="T5"/>
                </a:cxn>
                <a:cxn ang="0">
                  <a:pos x="T6" y="T7"/>
                </a:cxn>
              </a:cxnLst>
              <a:rect l="0" t="0" r="r" b="b"/>
              <a:pathLst>
                <a:path w="1018091" h="259691">
                  <a:moveTo>
                    <a:pt x="42699" y="136486"/>
                  </a:moveTo>
                  <a:lnTo>
                    <a:pt x="1018091" y="0"/>
                  </a:lnTo>
                  <a:lnTo>
                    <a:pt x="0" y="259691"/>
                  </a:lnTo>
                  <a:lnTo>
                    <a:pt x="42699" y="136486"/>
                  </a:lnTo>
                  <a:close/>
                </a:path>
              </a:pathLst>
            </a:custGeom>
            <a:solidFill>
              <a:srgbClr val="6F6F6F"/>
            </a:solidFill>
            <a:ln>
              <a:noFill/>
            </a:ln>
            <a:effectLst/>
            <a:extLst>
              <a:ext uri="{91240B29-F687-4F45-9708-019B960494DF}">
                <a14:hiddenLine xmlns:a14="http://schemas.microsoft.com/office/drawing/2010/main" w="25400" cap="flat"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de-DE" sz="2800"/>
            </a:p>
          </p:txBody>
        </p:sp>
        <p:sp>
          <p:nvSpPr>
            <p:cNvPr id="2049" name="Rectangle 43"/>
            <p:cNvSpPr>
              <a:spLocks noChangeArrowheads="1"/>
            </p:cNvSpPr>
            <p:nvPr/>
          </p:nvSpPr>
          <p:spPr bwMode="auto">
            <a:xfrm>
              <a:off x="3255496" y="4417816"/>
              <a:ext cx="1506538" cy="427038"/>
            </a:xfrm>
            <a:prstGeom prst="rect">
              <a:avLst/>
            </a:prstGeom>
            <a:solidFill>
              <a:srgbClr val="DDDDDD"/>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200" b="0" i="0" u="none" strike="noStrike" cap="none" normalizeH="0" baseline="0">
                  <a:ln>
                    <a:noFill/>
                  </a:ln>
                  <a:solidFill>
                    <a:srgbClr val="000000"/>
                  </a:solidFill>
                  <a:effectLst/>
                  <a:latin typeface="Myriad Pro Light" panose="020B0403030403020204" pitchFamily="34" charset="0"/>
                </a:rPr>
                <a:t>Recycling und Stoffkreislauf Altgeräte zerlegen</a:t>
              </a:r>
              <a:endParaRPr kumimoji="0" lang="de-DE" altLang="de-DE" sz="2800" b="0" i="0" u="none" strike="noStrike" cap="none" normalizeH="0" baseline="0">
                <a:ln>
                  <a:noFill/>
                </a:ln>
                <a:solidFill>
                  <a:schemeClr val="tx1"/>
                </a:solidFill>
                <a:effectLst/>
                <a:latin typeface="Arial" panose="020B0604020202020204" pitchFamily="34" charset="0"/>
              </a:endParaRPr>
            </a:p>
          </p:txBody>
        </p:sp>
        <p:cxnSp>
          <p:nvCxnSpPr>
            <p:cNvPr id="2092" name="AutoShape 44"/>
            <p:cNvCxnSpPr>
              <a:cxnSpLocks noChangeShapeType="1"/>
            </p:cNvCxnSpPr>
            <p:nvPr/>
          </p:nvCxnSpPr>
          <p:spPr bwMode="auto">
            <a:xfrm>
              <a:off x="4762034" y="4409879"/>
              <a:ext cx="0" cy="434975"/>
            </a:xfrm>
            <a:prstGeom prst="straightConnector1">
              <a:avLst/>
            </a:prstGeom>
            <a:noFill/>
            <a:ln w="25400" algn="ctr">
              <a:solidFill>
                <a:srgbClr val="6F6F6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grpSp>
      <p:sp>
        <p:nvSpPr>
          <p:cNvPr id="46" name="Rechteck 45"/>
          <p:cNvSpPr/>
          <p:nvPr/>
        </p:nvSpPr>
        <p:spPr>
          <a:xfrm>
            <a:off x="6963323" y="322263"/>
            <a:ext cx="1920240" cy="522514"/>
          </a:xfrm>
          <a:prstGeom prst="rect">
            <a:avLst/>
          </a:prstGeom>
          <a:gradFill>
            <a:gsLst>
              <a:gs pos="67000">
                <a:schemeClr val="accent3"/>
              </a:gs>
              <a:gs pos="77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Holzmaschine</a:t>
            </a:r>
          </a:p>
        </p:txBody>
      </p:sp>
    </p:spTree>
    <p:extLst>
      <p:ext uri="{BB962C8B-B14F-4D97-AF65-F5344CB8AC3E}">
        <p14:creationId xmlns:p14="http://schemas.microsoft.com/office/powerpoint/2010/main" val="943319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7016316" y="216845"/>
            <a:ext cx="1920240" cy="522514"/>
          </a:xfrm>
          <a:prstGeom prst="rect">
            <a:avLst/>
          </a:prstGeom>
          <a:gradFill>
            <a:gsLst>
              <a:gs pos="0">
                <a:schemeClr val="accent3"/>
              </a:gs>
              <a:gs pos="29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Lärm</a:t>
            </a:r>
          </a:p>
        </p:txBody>
      </p:sp>
    </p:spTree>
    <p:extLst>
      <p:ext uri="{BB962C8B-B14F-4D97-AF65-F5344CB8AC3E}">
        <p14:creationId xmlns:p14="http://schemas.microsoft.com/office/powerpoint/2010/main" val="1439338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71636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ieren 3"/>
          <p:cNvGrpSpPr/>
          <p:nvPr/>
        </p:nvGrpSpPr>
        <p:grpSpPr>
          <a:xfrm rot="764817">
            <a:off x="1386732" y="4396113"/>
            <a:ext cx="3279517" cy="3276225"/>
            <a:chOff x="616848" y="2730785"/>
            <a:chExt cx="3279517" cy="3276225"/>
          </a:xfrm>
        </p:grpSpPr>
        <p:sp>
          <p:nvSpPr>
            <p:cNvPr id="12" name="Textfeld 11"/>
            <p:cNvSpPr txBox="1"/>
            <p:nvPr/>
          </p:nvSpPr>
          <p:spPr>
            <a:xfrm rot="21330991">
              <a:off x="1212728" y="4503243"/>
              <a:ext cx="1164101" cy="369332"/>
            </a:xfrm>
            <a:prstGeom prst="rect">
              <a:avLst/>
            </a:prstGeom>
            <a:noFill/>
          </p:spPr>
          <p:txBody>
            <a:bodyPr wrap="none" rtlCol="0">
              <a:spAutoFit/>
            </a:bodyPr>
            <a:lstStyle/>
            <a:p>
              <a:r>
                <a:rPr lang="de-DE" dirty="0">
                  <a:solidFill>
                    <a:schemeClr val="tx1">
                      <a:lumMod val="50000"/>
                      <a:lumOff val="50000"/>
                    </a:schemeClr>
                  </a:solidFill>
                </a:rPr>
                <a:t>Ernährung</a:t>
              </a:r>
            </a:p>
          </p:txBody>
        </p:sp>
        <p:sp>
          <p:nvSpPr>
            <p:cNvPr id="13" name="Textfeld 12"/>
            <p:cNvSpPr txBox="1"/>
            <p:nvPr/>
          </p:nvSpPr>
          <p:spPr>
            <a:xfrm rot="21296566">
              <a:off x="2456409" y="5128272"/>
              <a:ext cx="1297728" cy="369332"/>
            </a:xfrm>
            <a:prstGeom prst="rect">
              <a:avLst/>
            </a:prstGeom>
            <a:noFill/>
          </p:spPr>
          <p:txBody>
            <a:bodyPr wrap="none" rtlCol="0">
              <a:spAutoFit/>
            </a:bodyPr>
            <a:lstStyle/>
            <a:p>
              <a:r>
                <a:rPr lang="de-DE" dirty="0">
                  <a:solidFill>
                    <a:schemeClr val="tx1">
                      <a:lumMod val="50000"/>
                      <a:lumOff val="50000"/>
                    </a:schemeClr>
                  </a:solidFill>
                </a:rPr>
                <a:t>Brückenbau</a:t>
              </a:r>
            </a:p>
          </p:txBody>
        </p:sp>
        <p:sp>
          <p:nvSpPr>
            <p:cNvPr id="15" name="Textfeld 14"/>
            <p:cNvSpPr txBox="1"/>
            <p:nvPr/>
          </p:nvSpPr>
          <p:spPr>
            <a:xfrm rot="21330991">
              <a:off x="2370780" y="3480296"/>
              <a:ext cx="1276440" cy="369332"/>
            </a:xfrm>
            <a:prstGeom prst="rect">
              <a:avLst/>
            </a:prstGeom>
            <a:noFill/>
          </p:spPr>
          <p:txBody>
            <a:bodyPr wrap="none" rtlCol="0">
              <a:spAutoFit/>
            </a:bodyPr>
            <a:lstStyle/>
            <a:p>
              <a:r>
                <a:rPr lang="de-DE" dirty="0">
                  <a:solidFill>
                    <a:schemeClr val="tx1">
                      <a:lumMod val="50000"/>
                      <a:lumOff val="50000"/>
                    </a:schemeClr>
                  </a:solidFill>
                </a:rPr>
                <a:t>Astronomie</a:t>
              </a:r>
            </a:p>
          </p:txBody>
        </p:sp>
        <p:sp>
          <p:nvSpPr>
            <p:cNvPr id="16" name="Textfeld 15"/>
            <p:cNvSpPr txBox="1"/>
            <p:nvPr/>
          </p:nvSpPr>
          <p:spPr>
            <a:xfrm rot="21330991">
              <a:off x="1384367" y="5262344"/>
              <a:ext cx="839269" cy="369332"/>
            </a:xfrm>
            <a:prstGeom prst="rect">
              <a:avLst/>
            </a:prstGeom>
            <a:noFill/>
          </p:spPr>
          <p:txBody>
            <a:bodyPr wrap="none" rtlCol="0">
              <a:spAutoFit/>
            </a:bodyPr>
            <a:lstStyle/>
            <a:p>
              <a:r>
                <a:rPr lang="de-DE" dirty="0">
                  <a:solidFill>
                    <a:schemeClr val="tx1">
                      <a:lumMod val="50000"/>
                      <a:lumOff val="50000"/>
                    </a:schemeClr>
                  </a:solidFill>
                </a:rPr>
                <a:t>Wetter</a:t>
              </a:r>
            </a:p>
          </p:txBody>
        </p:sp>
        <p:sp>
          <p:nvSpPr>
            <p:cNvPr id="17" name="Textfeld 16"/>
            <p:cNvSpPr txBox="1"/>
            <p:nvPr/>
          </p:nvSpPr>
          <p:spPr>
            <a:xfrm rot="21330991">
              <a:off x="1326654" y="3541736"/>
              <a:ext cx="989373" cy="646331"/>
            </a:xfrm>
            <a:prstGeom prst="rect">
              <a:avLst/>
            </a:prstGeom>
            <a:noFill/>
          </p:spPr>
          <p:txBody>
            <a:bodyPr wrap="none" rtlCol="0">
              <a:spAutoFit/>
            </a:bodyPr>
            <a:lstStyle/>
            <a:p>
              <a:r>
                <a:rPr lang="de-DE" dirty="0">
                  <a:solidFill>
                    <a:schemeClr val="tx1">
                      <a:lumMod val="50000"/>
                      <a:lumOff val="50000"/>
                    </a:schemeClr>
                  </a:solidFill>
                </a:rPr>
                <a:t>Schall &amp; </a:t>
              </a:r>
              <a:br>
                <a:rPr lang="de-DE" dirty="0">
                  <a:solidFill>
                    <a:schemeClr val="tx1">
                      <a:lumMod val="50000"/>
                      <a:lumOff val="50000"/>
                    </a:schemeClr>
                  </a:solidFill>
                </a:rPr>
              </a:br>
              <a:r>
                <a:rPr lang="de-DE" dirty="0">
                  <a:solidFill>
                    <a:schemeClr val="tx1">
                      <a:lumMod val="50000"/>
                      <a:lumOff val="50000"/>
                    </a:schemeClr>
                  </a:solidFill>
                </a:rPr>
                <a:t>Lärm</a:t>
              </a:r>
            </a:p>
          </p:txBody>
        </p:sp>
        <p:sp>
          <p:nvSpPr>
            <p:cNvPr id="28" name="Textfeld 27"/>
            <p:cNvSpPr txBox="1"/>
            <p:nvPr/>
          </p:nvSpPr>
          <p:spPr>
            <a:xfrm rot="21330991">
              <a:off x="782868" y="5279490"/>
              <a:ext cx="340158" cy="461665"/>
            </a:xfrm>
            <a:prstGeom prst="rect">
              <a:avLst/>
            </a:prstGeom>
            <a:noFill/>
          </p:spPr>
          <p:txBody>
            <a:bodyPr wrap="none" rtlCol="0">
              <a:spAutoFit/>
            </a:bodyPr>
            <a:lstStyle/>
            <a:p>
              <a:r>
                <a:rPr lang="de-DE" sz="2400" dirty="0">
                  <a:solidFill>
                    <a:schemeClr val="accent1"/>
                  </a:solidFill>
                </a:rPr>
                <a:t>8</a:t>
              </a:r>
            </a:p>
          </p:txBody>
        </p:sp>
        <p:sp>
          <p:nvSpPr>
            <p:cNvPr id="29" name="Textfeld 28"/>
            <p:cNvSpPr txBox="1"/>
            <p:nvPr/>
          </p:nvSpPr>
          <p:spPr>
            <a:xfrm rot="21330991">
              <a:off x="751412" y="4544504"/>
              <a:ext cx="340158" cy="461665"/>
            </a:xfrm>
            <a:prstGeom prst="rect">
              <a:avLst/>
            </a:prstGeom>
            <a:noFill/>
          </p:spPr>
          <p:txBody>
            <a:bodyPr wrap="none" rtlCol="0">
              <a:spAutoFit/>
            </a:bodyPr>
            <a:lstStyle/>
            <a:p>
              <a:r>
                <a:rPr lang="de-DE" sz="2400" dirty="0">
                  <a:solidFill>
                    <a:schemeClr val="accent1"/>
                  </a:solidFill>
                </a:rPr>
                <a:t>9</a:t>
              </a:r>
            </a:p>
          </p:txBody>
        </p:sp>
        <p:sp>
          <p:nvSpPr>
            <p:cNvPr id="30" name="Textfeld 29"/>
            <p:cNvSpPr txBox="1"/>
            <p:nvPr/>
          </p:nvSpPr>
          <p:spPr>
            <a:xfrm rot="21330991">
              <a:off x="633822" y="3715734"/>
              <a:ext cx="495649" cy="461665"/>
            </a:xfrm>
            <a:prstGeom prst="rect">
              <a:avLst/>
            </a:prstGeom>
            <a:noFill/>
          </p:spPr>
          <p:txBody>
            <a:bodyPr wrap="none" rtlCol="0">
              <a:spAutoFit/>
            </a:bodyPr>
            <a:lstStyle/>
            <a:p>
              <a:r>
                <a:rPr lang="de-DE" sz="2400" dirty="0">
                  <a:solidFill>
                    <a:schemeClr val="accent1"/>
                  </a:solidFill>
                </a:rPr>
                <a:t>10</a:t>
              </a:r>
            </a:p>
          </p:txBody>
        </p:sp>
        <p:grpSp>
          <p:nvGrpSpPr>
            <p:cNvPr id="2" name="Gruppieren 1"/>
            <p:cNvGrpSpPr/>
            <p:nvPr/>
          </p:nvGrpSpPr>
          <p:grpSpPr>
            <a:xfrm>
              <a:off x="616848" y="2730785"/>
              <a:ext cx="3279517" cy="3276225"/>
              <a:chOff x="616848" y="2730785"/>
              <a:chExt cx="3279517" cy="3276225"/>
            </a:xfrm>
          </p:grpSpPr>
          <p:grpSp>
            <p:nvGrpSpPr>
              <p:cNvPr id="18" name="Gruppieren 17"/>
              <p:cNvGrpSpPr/>
              <p:nvPr/>
            </p:nvGrpSpPr>
            <p:grpSpPr>
              <a:xfrm>
                <a:off x="701769" y="3028807"/>
                <a:ext cx="3194596" cy="2978203"/>
                <a:chOff x="788306" y="2478514"/>
                <a:chExt cx="3194596" cy="2978203"/>
              </a:xfrm>
            </p:grpSpPr>
            <p:sp>
              <p:nvSpPr>
                <p:cNvPr id="19" name="Freihandform 18"/>
                <p:cNvSpPr/>
                <p:nvPr/>
              </p:nvSpPr>
              <p:spPr>
                <a:xfrm>
                  <a:off x="788306" y="3473042"/>
                  <a:ext cx="3005239" cy="419450"/>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Freihandform 19"/>
                <p:cNvSpPr/>
                <p:nvPr/>
              </p:nvSpPr>
              <p:spPr>
                <a:xfrm>
                  <a:off x="811752" y="4269294"/>
                  <a:ext cx="2969703" cy="419450"/>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Freihandform 20"/>
                <p:cNvSpPr/>
                <p:nvPr/>
              </p:nvSpPr>
              <p:spPr>
                <a:xfrm>
                  <a:off x="907955" y="5037267"/>
                  <a:ext cx="2969703" cy="419450"/>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Freihandform 21"/>
                <p:cNvSpPr/>
                <p:nvPr/>
              </p:nvSpPr>
              <p:spPr>
                <a:xfrm rot="5682969">
                  <a:off x="-57388" y="3885056"/>
                  <a:ext cx="2599286" cy="419450"/>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Freihandform 22"/>
                <p:cNvSpPr/>
                <p:nvPr/>
              </p:nvSpPr>
              <p:spPr>
                <a:xfrm rot="5682969">
                  <a:off x="1172904" y="3726744"/>
                  <a:ext cx="2599286" cy="419450"/>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Freihandform 25"/>
                <p:cNvSpPr/>
                <p:nvPr/>
              </p:nvSpPr>
              <p:spPr>
                <a:xfrm rot="5682969">
                  <a:off x="2473534" y="3568432"/>
                  <a:ext cx="2599286" cy="419450"/>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31" name="Freihandform 30"/>
              <p:cNvSpPr/>
              <p:nvPr/>
            </p:nvSpPr>
            <p:spPr>
              <a:xfrm>
                <a:off x="616848" y="2730785"/>
                <a:ext cx="3048000" cy="691662"/>
              </a:xfrm>
              <a:custGeom>
                <a:avLst/>
                <a:gdLst>
                  <a:gd name="connsiteX0" fmla="*/ 0 w 3012831"/>
                  <a:gd name="connsiteY0" fmla="*/ 691662 h 691662"/>
                  <a:gd name="connsiteX1" fmla="*/ 3012831 w 3012831"/>
                  <a:gd name="connsiteY1" fmla="*/ 351693 h 691662"/>
                  <a:gd name="connsiteX2" fmla="*/ 2989384 w 3012831"/>
                  <a:gd name="connsiteY2" fmla="*/ 0 h 691662"/>
                  <a:gd name="connsiteX3" fmla="*/ 11723 w 3012831"/>
                  <a:gd name="connsiteY3" fmla="*/ 128954 h 691662"/>
                  <a:gd name="connsiteX4" fmla="*/ 0 w 3012831"/>
                  <a:gd name="connsiteY4" fmla="*/ 691662 h 691662"/>
                  <a:gd name="connsiteX0" fmla="*/ 35169 w 3048000"/>
                  <a:gd name="connsiteY0" fmla="*/ 691662 h 691662"/>
                  <a:gd name="connsiteX1" fmla="*/ 3048000 w 3048000"/>
                  <a:gd name="connsiteY1" fmla="*/ 351693 h 691662"/>
                  <a:gd name="connsiteX2" fmla="*/ 3024553 w 3048000"/>
                  <a:gd name="connsiteY2" fmla="*/ 0 h 691662"/>
                  <a:gd name="connsiteX3" fmla="*/ 0 w 3048000"/>
                  <a:gd name="connsiteY3" fmla="*/ 128954 h 691662"/>
                  <a:gd name="connsiteX4" fmla="*/ 35169 w 3048000"/>
                  <a:gd name="connsiteY4" fmla="*/ 691662 h 691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0" h="691662">
                    <a:moveTo>
                      <a:pt x="35169" y="691662"/>
                    </a:moveTo>
                    <a:lnTo>
                      <a:pt x="3048000" y="351693"/>
                    </a:lnTo>
                    <a:lnTo>
                      <a:pt x="3024553" y="0"/>
                    </a:lnTo>
                    <a:lnTo>
                      <a:pt x="0" y="128954"/>
                    </a:lnTo>
                    <a:lnTo>
                      <a:pt x="35169" y="69166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Textfeld 31"/>
              <p:cNvSpPr txBox="1"/>
              <p:nvPr/>
            </p:nvSpPr>
            <p:spPr>
              <a:xfrm rot="21366059">
                <a:off x="635898" y="2820053"/>
                <a:ext cx="1564852" cy="461665"/>
              </a:xfrm>
              <a:prstGeom prst="rect">
                <a:avLst/>
              </a:prstGeom>
              <a:noFill/>
            </p:spPr>
            <p:txBody>
              <a:bodyPr wrap="none" rtlCol="0">
                <a:spAutoFit/>
              </a:bodyPr>
              <a:lstStyle/>
              <a:p>
                <a:r>
                  <a:rPr lang="de-DE" sz="2400" dirty="0">
                    <a:solidFill>
                      <a:schemeClr val="bg1"/>
                    </a:solidFill>
                  </a:rPr>
                  <a:t>Curriculum</a:t>
                </a:r>
              </a:p>
            </p:txBody>
          </p:sp>
        </p:grpSp>
        <p:sp>
          <p:nvSpPr>
            <p:cNvPr id="41" name="Textfeld 40"/>
            <p:cNvSpPr txBox="1"/>
            <p:nvPr/>
          </p:nvSpPr>
          <p:spPr>
            <a:xfrm rot="21330991">
              <a:off x="2639927" y="4373757"/>
              <a:ext cx="904478" cy="622028"/>
            </a:xfrm>
            <a:prstGeom prst="rect">
              <a:avLst/>
            </a:prstGeom>
            <a:noFill/>
            <a:ln>
              <a:noFill/>
            </a:ln>
          </p:spPr>
          <p:txBody>
            <a:bodyPr wrap="none" rtlCol="0">
              <a:spAutoFit/>
            </a:bodyPr>
            <a:lstStyle/>
            <a:p>
              <a:r>
                <a:rPr lang="de-DE" dirty="0">
                  <a:solidFill>
                    <a:schemeClr val="tx1">
                      <a:lumMod val="50000"/>
                      <a:lumOff val="50000"/>
                    </a:schemeClr>
                  </a:solidFill>
                </a:rPr>
                <a:t>Robotik</a:t>
              </a:r>
            </a:p>
          </p:txBody>
        </p:sp>
      </p:grpSp>
      <p:grpSp>
        <p:nvGrpSpPr>
          <p:cNvPr id="33" name="Gruppieren 32"/>
          <p:cNvGrpSpPr/>
          <p:nvPr/>
        </p:nvGrpSpPr>
        <p:grpSpPr>
          <a:xfrm>
            <a:off x="1782992" y="3286759"/>
            <a:ext cx="3204884" cy="1598679"/>
            <a:chOff x="1750336" y="3311251"/>
            <a:chExt cx="3204884" cy="1598679"/>
          </a:xfrm>
        </p:grpSpPr>
        <p:sp>
          <p:nvSpPr>
            <p:cNvPr id="34" name="Freihandform 33"/>
            <p:cNvSpPr/>
            <p:nvPr/>
          </p:nvSpPr>
          <p:spPr>
            <a:xfrm rot="6963814">
              <a:off x="4156755" y="4111465"/>
              <a:ext cx="1177480" cy="419450"/>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 name="Freihandform 36"/>
            <p:cNvSpPr/>
            <p:nvPr/>
          </p:nvSpPr>
          <p:spPr>
            <a:xfrm rot="6963814">
              <a:off x="2879555" y="3899787"/>
              <a:ext cx="1177480" cy="419450"/>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 name="Freihandform 37"/>
            <p:cNvSpPr/>
            <p:nvPr/>
          </p:nvSpPr>
          <p:spPr>
            <a:xfrm rot="6963814">
              <a:off x="1661009" y="3690266"/>
              <a:ext cx="1177480" cy="419450"/>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9" name="Freihandform 38"/>
            <p:cNvSpPr/>
            <p:nvPr/>
          </p:nvSpPr>
          <p:spPr>
            <a:xfrm rot="763699">
              <a:off x="1812218" y="3353949"/>
              <a:ext cx="3048000" cy="691662"/>
            </a:xfrm>
            <a:custGeom>
              <a:avLst/>
              <a:gdLst>
                <a:gd name="connsiteX0" fmla="*/ 0 w 3012831"/>
                <a:gd name="connsiteY0" fmla="*/ 691662 h 691662"/>
                <a:gd name="connsiteX1" fmla="*/ 3012831 w 3012831"/>
                <a:gd name="connsiteY1" fmla="*/ 351693 h 691662"/>
                <a:gd name="connsiteX2" fmla="*/ 2989384 w 3012831"/>
                <a:gd name="connsiteY2" fmla="*/ 0 h 691662"/>
                <a:gd name="connsiteX3" fmla="*/ 11723 w 3012831"/>
                <a:gd name="connsiteY3" fmla="*/ 128954 h 691662"/>
                <a:gd name="connsiteX4" fmla="*/ 0 w 3012831"/>
                <a:gd name="connsiteY4" fmla="*/ 691662 h 691662"/>
                <a:gd name="connsiteX0" fmla="*/ 35169 w 3048000"/>
                <a:gd name="connsiteY0" fmla="*/ 691662 h 691662"/>
                <a:gd name="connsiteX1" fmla="*/ 3048000 w 3048000"/>
                <a:gd name="connsiteY1" fmla="*/ 351693 h 691662"/>
                <a:gd name="connsiteX2" fmla="*/ 3024553 w 3048000"/>
                <a:gd name="connsiteY2" fmla="*/ 0 h 691662"/>
                <a:gd name="connsiteX3" fmla="*/ 0 w 3048000"/>
                <a:gd name="connsiteY3" fmla="*/ 128954 h 691662"/>
                <a:gd name="connsiteX4" fmla="*/ 35169 w 3048000"/>
                <a:gd name="connsiteY4" fmla="*/ 691662 h 691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0" h="691662">
                  <a:moveTo>
                    <a:pt x="35169" y="691662"/>
                  </a:moveTo>
                  <a:lnTo>
                    <a:pt x="3048000" y="351693"/>
                  </a:lnTo>
                  <a:lnTo>
                    <a:pt x="3024553" y="0"/>
                  </a:lnTo>
                  <a:lnTo>
                    <a:pt x="0" y="128954"/>
                  </a:lnTo>
                  <a:lnTo>
                    <a:pt x="35169" y="69166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0" name="Textfeld 39"/>
            <p:cNvSpPr txBox="1"/>
            <p:nvPr/>
          </p:nvSpPr>
          <p:spPr>
            <a:xfrm rot="494690">
              <a:off x="1750336" y="3762760"/>
              <a:ext cx="483337" cy="461665"/>
            </a:xfrm>
            <a:prstGeom prst="rect">
              <a:avLst/>
            </a:prstGeom>
            <a:noFill/>
          </p:spPr>
          <p:txBody>
            <a:bodyPr wrap="none" rtlCol="0">
              <a:spAutoFit/>
            </a:bodyPr>
            <a:lstStyle/>
            <a:p>
              <a:r>
                <a:rPr lang="de-DE" sz="2400" dirty="0">
                  <a:solidFill>
                    <a:schemeClr val="accent1"/>
                  </a:solidFill>
                </a:rPr>
                <a:t>KS</a:t>
              </a:r>
            </a:p>
          </p:txBody>
        </p:sp>
      </p:grpSp>
      <p:grpSp>
        <p:nvGrpSpPr>
          <p:cNvPr id="6" name="Gruppieren 5"/>
          <p:cNvGrpSpPr/>
          <p:nvPr/>
        </p:nvGrpSpPr>
        <p:grpSpPr>
          <a:xfrm>
            <a:off x="-176113" y="2837036"/>
            <a:ext cx="10604795" cy="2537302"/>
            <a:chOff x="-176113" y="2837036"/>
            <a:chExt cx="10604795" cy="2537302"/>
          </a:xfrm>
        </p:grpSpPr>
        <p:grpSp>
          <p:nvGrpSpPr>
            <p:cNvPr id="42" name="Gruppieren 41"/>
            <p:cNvGrpSpPr/>
            <p:nvPr/>
          </p:nvGrpSpPr>
          <p:grpSpPr>
            <a:xfrm>
              <a:off x="-176113" y="2837036"/>
              <a:ext cx="1921398" cy="1902507"/>
              <a:chOff x="-176113" y="2837036"/>
              <a:chExt cx="1921398" cy="1902507"/>
            </a:xfrm>
            <a:solidFill>
              <a:schemeClr val="bg1">
                <a:lumMod val="65000"/>
              </a:schemeClr>
            </a:solidFill>
          </p:grpSpPr>
          <p:sp>
            <p:nvSpPr>
              <p:cNvPr id="43" name="Freihandform 42"/>
              <p:cNvSpPr/>
              <p:nvPr/>
            </p:nvSpPr>
            <p:spPr>
              <a:xfrm>
                <a:off x="-176113" y="2837036"/>
                <a:ext cx="1921398" cy="1902507"/>
              </a:xfrm>
              <a:custGeom>
                <a:avLst/>
                <a:gdLst>
                  <a:gd name="connsiteX0" fmla="*/ 0 w 1909823"/>
                  <a:gd name="connsiteY0" fmla="*/ 1412111 h 1527858"/>
                  <a:gd name="connsiteX1" fmla="*/ 243068 w 1909823"/>
                  <a:gd name="connsiteY1" fmla="*/ 0 h 1527858"/>
                  <a:gd name="connsiteX2" fmla="*/ 1909823 w 1909823"/>
                  <a:gd name="connsiteY2" fmla="*/ 266217 h 1527858"/>
                  <a:gd name="connsiteX3" fmla="*/ 1678329 w 1909823"/>
                  <a:gd name="connsiteY3" fmla="*/ 1527858 h 1527858"/>
                  <a:gd name="connsiteX4" fmla="*/ 0 w 1909823"/>
                  <a:gd name="connsiteY4" fmla="*/ 1412111 h 1527858"/>
                  <a:gd name="connsiteX0" fmla="*/ 0 w 1921398"/>
                  <a:gd name="connsiteY0" fmla="*/ 1412111 h 1527858"/>
                  <a:gd name="connsiteX1" fmla="*/ 243068 w 1921398"/>
                  <a:gd name="connsiteY1" fmla="*/ 0 h 1527858"/>
                  <a:gd name="connsiteX2" fmla="*/ 1921398 w 1921398"/>
                  <a:gd name="connsiteY2" fmla="*/ 219741 h 1527858"/>
                  <a:gd name="connsiteX3" fmla="*/ 1678329 w 1921398"/>
                  <a:gd name="connsiteY3" fmla="*/ 1527858 h 1527858"/>
                  <a:gd name="connsiteX4" fmla="*/ 0 w 1921398"/>
                  <a:gd name="connsiteY4" fmla="*/ 1412111 h 1527858"/>
                  <a:gd name="connsiteX0" fmla="*/ 0 w 1921398"/>
                  <a:gd name="connsiteY0" fmla="*/ 1412111 h 1527858"/>
                  <a:gd name="connsiteX1" fmla="*/ 23149 w 1921398"/>
                  <a:gd name="connsiteY1" fmla="*/ 0 h 1527858"/>
                  <a:gd name="connsiteX2" fmla="*/ 1921398 w 1921398"/>
                  <a:gd name="connsiteY2" fmla="*/ 219741 h 1527858"/>
                  <a:gd name="connsiteX3" fmla="*/ 1678329 w 1921398"/>
                  <a:gd name="connsiteY3" fmla="*/ 1527858 h 1527858"/>
                  <a:gd name="connsiteX4" fmla="*/ 0 w 1921398"/>
                  <a:gd name="connsiteY4" fmla="*/ 1412111 h 1527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1398" h="1527858">
                    <a:moveTo>
                      <a:pt x="0" y="1412111"/>
                    </a:moveTo>
                    <a:lnTo>
                      <a:pt x="23149" y="0"/>
                    </a:lnTo>
                    <a:lnTo>
                      <a:pt x="1921398" y="219741"/>
                    </a:lnTo>
                    <a:lnTo>
                      <a:pt x="1678329" y="1527858"/>
                    </a:lnTo>
                    <a:lnTo>
                      <a:pt x="0" y="141211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a:p>
            </p:txBody>
          </p:sp>
          <p:sp>
            <p:nvSpPr>
              <p:cNvPr id="44" name="Textfeld 43"/>
              <p:cNvSpPr txBox="1"/>
              <p:nvPr/>
            </p:nvSpPr>
            <p:spPr>
              <a:xfrm rot="425417">
                <a:off x="505995" y="3558460"/>
                <a:ext cx="510076" cy="461665"/>
              </a:xfrm>
              <a:prstGeom prst="rect">
                <a:avLst/>
              </a:prstGeom>
              <a:grpFill/>
            </p:spPr>
            <p:txBody>
              <a:bodyPr wrap="none" rtlCol="0">
                <a:spAutoFit/>
              </a:bodyPr>
              <a:lstStyle/>
              <a:p>
                <a:r>
                  <a:rPr lang="de-DE" sz="2400" dirty="0" err="1">
                    <a:solidFill>
                      <a:schemeClr val="bg1"/>
                    </a:solidFill>
                  </a:rPr>
                  <a:t>Ch</a:t>
                </a:r>
                <a:endParaRPr lang="de-DE" sz="2400" dirty="0">
                  <a:solidFill>
                    <a:schemeClr val="bg1"/>
                  </a:solidFill>
                </a:endParaRPr>
              </a:p>
            </p:txBody>
          </p:sp>
        </p:grpSp>
        <p:grpSp>
          <p:nvGrpSpPr>
            <p:cNvPr id="45" name="Gruppieren 44"/>
            <p:cNvGrpSpPr/>
            <p:nvPr/>
          </p:nvGrpSpPr>
          <p:grpSpPr>
            <a:xfrm>
              <a:off x="4838218" y="3692325"/>
              <a:ext cx="1909823" cy="1527858"/>
              <a:chOff x="4838218" y="3692325"/>
              <a:chExt cx="1909823" cy="1527858"/>
            </a:xfrm>
            <a:solidFill>
              <a:schemeClr val="bg1">
                <a:lumMod val="65000"/>
              </a:schemeClr>
            </a:solidFill>
          </p:grpSpPr>
          <p:sp>
            <p:nvSpPr>
              <p:cNvPr id="46" name="Freihandform 45"/>
              <p:cNvSpPr/>
              <p:nvPr/>
            </p:nvSpPr>
            <p:spPr>
              <a:xfrm>
                <a:off x="4838218" y="3692325"/>
                <a:ext cx="1909823" cy="1527858"/>
              </a:xfrm>
              <a:custGeom>
                <a:avLst/>
                <a:gdLst>
                  <a:gd name="connsiteX0" fmla="*/ 0 w 1909823"/>
                  <a:gd name="connsiteY0" fmla="*/ 1412111 h 1527858"/>
                  <a:gd name="connsiteX1" fmla="*/ 243068 w 1909823"/>
                  <a:gd name="connsiteY1" fmla="*/ 0 h 1527858"/>
                  <a:gd name="connsiteX2" fmla="*/ 1909823 w 1909823"/>
                  <a:gd name="connsiteY2" fmla="*/ 266217 h 1527858"/>
                  <a:gd name="connsiteX3" fmla="*/ 1678329 w 1909823"/>
                  <a:gd name="connsiteY3" fmla="*/ 1527858 h 1527858"/>
                  <a:gd name="connsiteX4" fmla="*/ 0 w 1909823"/>
                  <a:gd name="connsiteY4" fmla="*/ 1412111 h 1527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9823" h="1527858">
                    <a:moveTo>
                      <a:pt x="0" y="1412111"/>
                    </a:moveTo>
                    <a:lnTo>
                      <a:pt x="243068" y="0"/>
                    </a:lnTo>
                    <a:lnTo>
                      <a:pt x="1909823" y="266217"/>
                    </a:lnTo>
                    <a:lnTo>
                      <a:pt x="1678329" y="1527858"/>
                    </a:lnTo>
                    <a:lnTo>
                      <a:pt x="0" y="141211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47" name="Textfeld 46"/>
              <p:cNvSpPr txBox="1"/>
              <p:nvPr/>
            </p:nvSpPr>
            <p:spPr>
              <a:xfrm rot="425417">
                <a:off x="5609028" y="4254107"/>
                <a:ext cx="351378" cy="461665"/>
              </a:xfrm>
              <a:prstGeom prst="rect">
                <a:avLst/>
              </a:prstGeom>
              <a:grpFill/>
            </p:spPr>
            <p:txBody>
              <a:bodyPr wrap="none" rtlCol="0">
                <a:spAutoFit/>
              </a:bodyPr>
              <a:lstStyle/>
              <a:p>
                <a:r>
                  <a:rPr lang="de-DE" sz="2400" dirty="0">
                    <a:solidFill>
                      <a:schemeClr val="bg1"/>
                    </a:solidFill>
                  </a:rPr>
                  <a:t>B</a:t>
                </a:r>
              </a:p>
            </p:txBody>
          </p:sp>
        </p:grpSp>
        <p:grpSp>
          <p:nvGrpSpPr>
            <p:cNvPr id="48" name="Gruppieren 47"/>
            <p:cNvGrpSpPr/>
            <p:nvPr/>
          </p:nvGrpSpPr>
          <p:grpSpPr>
            <a:xfrm>
              <a:off x="6700687" y="3974698"/>
              <a:ext cx="1886674" cy="1342663"/>
              <a:chOff x="6700687" y="3974698"/>
              <a:chExt cx="1886674" cy="1342663"/>
            </a:xfrm>
            <a:solidFill>
              <a:schemeClr val="bg1">
                <a:lumMod val="65000"/>
              </a:schemeClr>
            </a:solidFill>
          </p:grpSpPr>
          <p:sp>
            <p:nvSpPr>
              <p:cNvPr id="49" name="Freihandform 48"/>
              <p:cNvSpPr/>
              <p:nvPr/>
            </p:nvSpPr>
            <p:spPr>
              <a:xfrm>
                <a:off x="6700687" y="3974698"/>
                <a:ext cx="1886674" cy="1342663"/>
              </a:xfrm>
              <a:custGeom>
                <a:avLst/>
                <a:gdLst>
                  <a:gd name="connsiteX0" fmla="*/ 0 w 1909823"/>
                  <a:gd name="connsiteY0" fmla="*/ 1412111 h 1527858"/>
                  <a:gd name="connsiteX1" fmla="*/ 243068 w 1909823"/>
                  <a:gd name="connsiteY1" fmla="*/ 0 h 1527858"/>
                  <a:gd name="connsiteX2" fmla="*/ 1909823 w 1909823"/>
                  <a:gd name="connsiteY2" fmla="*/ 266217 h 1527858"/>
                  <a:gd name="connsiteX3" fmla="*/ 1678329 w 1909823"/>
                  <a:gd name="connsiteY3" fmla="*/ 1527858 h 1527858"/>
                  <a:gd name="connsiteX4" fmla="*/ 0 w 1909823"/>
                  <a:gd name="connsiteY4" fmla="*/ 1412111 h 1527858"/>
                  <a:gd name="connsiteX0" fmla="*/ 0 w 1886674"/>
                  <a:gd name="connsiteY0" fmla="*/ 1250066 h 1527858"/>
                  <a:gd name="connsiteX1" fmla="*/ 219919 w 1886674"/>
                  <a:gd name="connsiteY1" fmla="*/ 0 h 1527858"/>
                  <a:gd name="connsiteX2" fmla="*/ 1886674 w 1886674"/>
                  <a:gd name="connsiteY2" fmla="*/ 266217 h 1527858"/>
                  <a:gd name="connsiteX3" fmla="*/ 1655180 w 1886674"/>
                  <a:gd name="connsiteY3" fmla="*/ 1527858 h 1527858"/>
                  <a:gd name="connsiteX4" fmla="*/ 0 w 1886674"/>
                  <a:gd name="connsiteY4" fmla="*/ 1250066 h 1527858"/>
                  <a:gd name="connsiteX0" fmla="*/ 0 w 1886674"/>
                  <a:gd name="connsiteY0" fmla="*/ 1250066 h 1342663"/>
                  <a:gd name="connsiteX1" fmla="*/ 219919 w 1886674"/>
                  <a:gd name="connsiteY1" fmla="*/ 0 h 1342663"/>
                  <a:gd name="connsiteX2" fmla="*/ 1886674 w 1886674"/>
                  <a:gd name="connsiteY2" fmla="*/ 266217 h 1342663"/>
                  <a:gd name="connsiteX3" fmla="*/ 1655180 w 1886674"/>
                  <a:gd name="connsiteY3" fmla="*/ 1342663 h 1342663"/>
                  <a:gd name="connsiteX4" fmla="*/ 0 w 1886674"/>
                  <a:gd name="connsiteY4" fmla="*/ 1250066 h 1342663"/>
                  <a:gd name="connsiteX0" fmla="*/ 0 w 1886674"/>
                  <a:gd name="connsiteY0" fmla="*/ 1250066 h 1342663"/>
                  <a:gd name="connsiteX1" fmla="*/ 219919 w 1886674"/>
                  <a:gd name="connsiteY1" fmla="*/ 0 h 1342663"/>
                  <a:gd name="connsiteX2" fmla="*/ 1886674 w 1886674"/>
                  <a:gd name="connsiteY2" fmla="*/ 138896 h 1342663"/>
                  <a:gd name="connsiteX3" fmla="*/ 1655180 w 1886674"/>
                  <a:gd name="connsiteY3" fmla="*/ 1342663 h 1342663"/>
                  <a:gd name="connsiteX4" fmla="*/ 0 w 1886674"/>
                  <a:gd name="connsiteY4" fmla="*/ 1250066 h 1342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74" h="1342663">
                    <a:moveTo>
                      <a:pt x="0" y="1250066"/>
                    </a:moveTo>
                    <a:lnTo>
                      <a:pt x="219919" y="0"/>
                    </a:lnTo>
                    <a:lnTo>
                      <a:pt x="1886674" y="138896"/>
                    </a:lnTo>
                    <a:lnTo>
                      <a:pt x="1655180" y="1342663"/>
                    </a:lnTo>
                    <a:lnTo>
                      <a:pt x="0" y="125006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50" name="Textfeld 49"/>
              <p:cNvSpPr txBox="1"/>
              <p:nvPr/>
            </p:nvSpPr>
            <p:spPr>
              <a:xfrm rot="340643">
                <a:off x="7394553" y="4404640"/>
                <a:ext cx="505267" cy="461665"/>
              </a:xfrm>
              <a:prstGeom prst="rect">
                <a:avLst/>
              </a:prstGeom>
              <a:grpFill/>
            </p:spPr>
            <p:txBody>
              <a:bodyPr wrap="none" rtlCol="0">
                <a:spAutoFit/>
              </a:bodyPr>
              <a:lstStyle/>
              <a:p>
                <a:r>
                  <a:rPr lang="de-DE" sz="2400" dirty="0" err="1">
                    <a:solidFill>
                      <a:schemeClr val="bg1"/>
                    </a:solidFill>
                  </a:rPr>
                  <a:t>Ph</a:t>
                </a:r>
                <a:endParaRPr lang="de-DE" sz="2400" dirty="0">
                  <a:solidFill>
                    <a:schemeClr val="bg1"/>
                  </a:solidFill>
                </a:endParaRPr>
              </a:p>
            </p:txBody>
          </p:sp>
        </p:grpSp>
        <p:grpSp>
          <p:nvGrpSpPr>
            <p:cNvPr id="51" name="Gruppieren 50"/>
            <p:cNvGrpSpPr/>
            <p:nvPr/>
          </p:nvGrpSpPr>
          <p:grpSpPr>
            <a:xfrm>
              <a:off x="8542008" y="4120588"/>
              <a:ext cx="1886674" cy="1253750"/>
              <a:chOff x="8542008" y="4120588"/>
              <a:chExt cx="1886674" cy="1253750"/>
            </a:xfrm>
            <a:solidFill>
              <a:schemeClr val="bg1">
                <a:lumMod val="65000"/>
              </a:schemeClr>
            </a:solidFill>
          </p:grpSpPr>
          <p:sp>
            <p:nvSpPr>
              <p:cNvPr id="52" name="Freihandform 51"/>
              <p:cNvSpPr/>
              <p:nvPr/>
            </p:nvSpPr>
            <p:spPr>
              <a:xfrm>
                <a:off x="8542008" y="4120588"/>
                <a:ext cx="1886674" cy="1253750"/>
              </a:xfrm>
              <a:custGeom>
                <a:avLst/>
                <a:gdLst>
                  <a:gd name="connsiteX0" fmla="*/ 0 w 1909823"/>
                  <a:gd name="connsiteY0" fmla="*/ 1412111 h 1527858"/>
                  <a:gd name="connsiteX1" fmla="*/ 243068 w 1909823"/>
                  <a:gd name="connsiteY1" fmla="*/ 0 h 1527858"/>
                  <a:gd name="connsiteX2" fmla="*/ 1909823 w 1909823"/>
                  <a:gd name="connsiteY2" fmla="*/ 266217 h 1527858"/>
                  <a:gd name="connsiteX3" fmla="*/ 1678329 w 1909823"/>
                  <a:gd name="connsiteY3" fmla="*/ 1527858 h 1527858"/>
                  <a:gd name="connsiteX4" fmla="*/ 0 w 1909823"/>
                  <a:gd name="connsiteY4" fmla="*/ 1412111 h 1527858"/>
                  <a:gd name="connsiteX0" fmla="*/ 0 w 1886674"/>
                  <a:gd name="connsiteY0" fmla="*/ 1250066 h 1527858"/>
                  <a:gd name="connsiteX1" fmla="*/ 219919 w 1886674"/>
                  <a:gd name="connsiteY1" fmla="*/ 0 h 1527858"/>
                  <a:gd name="connsiteX2" fmla="*/ 1886674 w 1886674"/>
                  <a:gd name="connsiteY2" fmla="*/ 266217 h 1527858"/>
                  <a:gd name="connsiteX3" fmla="*/ 1655180 w 1886674"/>
                  <a:gd name="connsiteY3" fmla="*/ 1527858 h 1527858"/>
                  <a:gd name="connsiteX4" fmla="*/ 0 w 1886674"/>
                  <a:gd name="connsiteY4" fmla="*/ 1250066 h 1527858"/>
                  <a:gd name="connsiteX0" fmla="*/ 0 w 1886674"/>
                  <a:gd name="connsiteY0" fmla="*/ 1250066 h 1342663"/>
                  <a:gd name="connsiteX1" fmla="*/ 219919 w 1886674"/>
                  <a:gd name="connsiteY1" fmla="*/ 0 h 1342663"/>
                  <a:gd name="connsiteX2" fmla="*/ 1886674 w 1886674"/>
                  <a:gd name="connsiteY2" fmla="*/ 266217 h 1342663"/>
                  <a:gd name="connsiteX3" fmla="*/ 1655180 w 1886674"/>
                  <a:gd name="connsiteY3" fmla="*/ 1342663 h 1342663"/>
                  <a:gd name="connsiteX4" fmla="*/ 0 w 1886674"/>
                  <a:gd name="connsiteY4" fmla="*/ 1250066 h 1342663"/>
                  <a:gd name="connsiteX0" fmla="*/ 0 w 1886674"/>
                  <a:gd name="connsiteY0" fmla="*/ 1250066 h 1342663"/>
                  <a:gd name="connsiteX1" fmla="*/ 219919 w 1886674"/>
                  <a:gd name="connsiteY1" fmla="*/ 0 h 1342663"/>
                  <a:gd name="connsiteX2" fmla="*/ 1886674 w 1886674"/>
                  <a:gd name="connsiteY2" fmla="*/ 138896 h 1342663"/>
                  <a:gd name="connsiteX3" fmla="*/ 1655180 w 1886674"/>
                  <a:gd name="connsiteY3" fmla="*/ 1342663 h 1342663"/>
                  <a:gd name="connsiteX4" fmla="*/ 0 w 1886674"/>
                  <a:gd name="connsiteY4" fmla="*/ 1250066 h 1342663"/>
                  <a:gd name="connsiteX0" fmla="*/ 0 w 1886674"/>
                  <a:gd name="connsiteY0" fmla="*/ 1215342 h 1342663"/>
                  <a:gd name="connsiteX1" fmla="*/ 219919 w 1886674"/>
                  <a:gd name="connsiteY1" fmla="*/ 0 h 1342663"/>
                  <a:gd name="connsiteX2" fmla="*/ 1886674 w 1886674"/>
                  <a:gd name="connsiteY2" fmla="*/ 138896 h 1342663"/>
                  <a:gd name="connsiteX3" fmla="*/ 1655180 w 1886674"/>
                  <a:gd name="connsiteY3" fmla="*/ 1342663 h 1342663"/>
                  <a:gd name="connsiteX4" fmla="*/ 0 w 1886674"/>
                  <a:gd name="connsiteY4" fmla="*/ 1215342 h 1342663"/>
                  <a:gd name="connsiteX0" fmla="*/ 0 w 1886674"/>
                  <a:gd name="connsiteY0" fmla="*/ 1215342 h 1272193"/>
                  <a:gd name="connsiteX1" fmla="*/ 219919 w 1886674"/>
                  <a:gd name="connsiteY1" fmla="*/ 0 h 1272193"/>
                  <a:gd name="connsiteX2" fmla="*/ 1886674 w 1886674"/>
                  <a:gd name="connsiteY2" fmla="*/ 138896 h 1272193"/>
                  <a:gd name="connsiteX3" fmla="*/ 1655180 w 1886674"/>
                  <a:gd name="connsiteY3" fmla="*/ 1272193 h 1272193"/>
                  <a:gd name="connsiteX4" fmla="*/ 0 w 1886674"/>
                  <a:gd name="connsiteY4" fmla="*/ 1215342 h 1272193"/>
                  <a:gd name="connsiteX0" fmla="*/ 0 w 1886674"/>
                  <a:gd name="connsiteY0" fmla="*/ 1215342 h 1272193"/>
                  <a:gd name="connsiteX1" fmla="*/ 219919 w 1886674"/>
                  <a:gd name="connsiteY1" fmla="*/ 0 h 1272193"/>
                  <a:gd name="connsiteX2" fmla="*/ 1886674 w 1886674"/>
                  <a:gd name="connsiteY2" fmla="*/ 91917 h 1272193"/>
                  <a:gd name="connsiteX3" fmla="*/ 1655180 w 1886674"/>
                  <a:gd name="connsiteY3" fmla="*/ 1272193 h 1272193"/>
                  <a:gd name="connsiteX4" fmla="*/ 0 w 1886674"/>
                  <a:gd name="connsiteY4" fmla="*/ 1215342 h 127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74" h="1272193">
                    <a:moveTo>
                      <a:pt x="0" y="1215342"/>
                    </a:moveTo>
                    <a:lnTo>
                      <a:pt x="219919" y="0"/>
                    </a:lnTo>
                    <a:lnTo>
                      <a:pt x="1886674" y="91917"/>
                    </a:lnTo>
                    <a:lnTo>
                      <a:pt x="1655180" y="1272193"/>
                    </a:lnTo>
                    <a:lnTo>
                      <a:pt x="0" y="121534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a:p>
            </p:txBody>
          </p:sp>
          <p:sp>
            <p:nvSpPr>
              <p:cNvPr id="53" name="Textfeld 52"/>
              <p:cNvSpPr txBox="1"/>
              <p:nvPr/>
            </p:nvSpPr>
            <p:spPr>
              <a:xfrm rot="317015">
                <a:off x="8739659" y="4485561"/>
                <a:ext cx="694421" cy="461665"/>
              </a:xfrm>
              <a:prstGeom prst="rect">
                <a:avLst/>
              </a:prstGeom>
              <a:grpFill/>
            </p:spPr>
            <p:txBody>
              <a:bodyPr wrap="none" rtlCol="0">
                <a:spAutoFit/>
              </a:bodyPr>
              <a:lstStyle/>
              <a:p>
                <a:r>
                  <a:rPr lang="de-DE" sz="2400" dirty="0" err="1">
                    <a:solidFill>
                      <a:schemeClr val="bg1"/>
                    </a:solidFill>
                  </a:rPr>
                  <a:t>Geo</a:t>
                </a:r>
                <a:endParaRPr lang="de-DE" sz="2400" dirty="0">
                  <a:solidFill>
                    <a:schemeClr val="bg1"/>
                  </a:solidFill>
                </a:endParaRPr>
              </a:p>
            </p:txBody>
          </p:sp>
        </p:grpSp>
      </p:grpSp>
      <p:sp>
        <p:nvSpPr>
          <p:cNvPr id="57" name="Textfeld 56"/>
          <p:cNvSpPr txBox="1"/>
          <p:nvPr/>
        </p:nvSpPr>
        <p:spPr>
          <a:xfrm rot="381324">
            <a:off x="2708934" y="3914741"/>
            <a:ext cx="1606530" cy="461665"/>
          </a:xfrm>
          <a:prstGeom prst="rect">
            <a:avLst/>
          </a:prstGeom>
          <a:solidFill>
            <a:schemeClr val="bg1"/>
          </a:solidFill>
        </p:spPr>
        <p:txBody>
          <a:bodyPr wrap="none" rtlCol="0">
            <a:spAutoFit/>
          </a:bodyPr>
          <a:lstStyle/>
          <a:p>
            <a:r>
              <a:rPr lang="de-DE" sz="2400" dirty="0">
                <a:solidFill>
                  <a:schemeClr val="accent1"/>
                </a:solidFill>
              </a:rPr>
              <a:t>70 – 80 % T</a:t>
            </a:r>
          </a:p>
        </p:txBody>
      </p:sp>
      <p:pic>
        <p:nvPicPr>
          <p:cNvPr id="54" name="Picture 2" descr="Rainbow Spring by GDJ"/>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63224">
            <a:off x="1867087" y="4829651"/>
            <a:ext cx="2213865" cy="29535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82420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pieren 5"/>
          <p:cNvGrpSpPr/>
          <p:nvPr/>
        </p:nvGrpSpPr>
        <p:grpSpPr>
          <a:xfrm>
            <a:off x="4853059" y="2832159"/>
            <a:ext cx="3279517" cy="3276225"/>
            <a:chOff x="4853059" y="2832159"/>
            <a:chExt cx="3279517" cy="3276225"/>
          </a:xfrm>
        </p:grpSpPr>
        <p:sp>
          <p:nvSpPr>
            <p:cNvPr id="39" name="Textfeld 38"/>
            <p:cNvSpPr txBox="1"/>
            <p:nvPr/>
          </p:nvSpPr>
          <p:spPr>
            <a:xfrm rot="237318">
              <a:off x="5407123" y="4533389"/>
              <a:ext cx="1164101" cy="369332"/>
            </a:xfrm>
            <a:prstGeom prst="rect">
              <a:avLst/>
            </a:prstGeom>
            <a:noFill/>
          </p:spPr>
          <p:txBody>
            <a:bodyPr wrap="none" rtlCol="0">
              <a:spAutoFit/>
            </a:bodyPr>
            <a:lstStyle/>
            <a:p>
              <a:r>
                <a:rPr lang="de-DE" dirty="0">
                  <a:solidFill>
                    <a:schemeClr val="tx1">
                      <a:lumMod val="50000"/>
                      <a:lumOff val="50000"/>
                    </a:schemeClr>
                  </a:solidFill>
                </a:rPr>
                <a:t>Ernährung</a:t>
              </a:r>
            </a:p>
          </p:txBody>
        </p:sp>
        <p:sp>
          <p:nvSpPr>
            <p:cNvPr id="40" name="Textfeld 39"/>
            <p:cNvSpPr txBox="1"/>
            <p:nvPr/>
          </p:nvSpPr>
          <p:spPr>
            <a:xfrm rot="202893">
              <a:off x="6544891" y="5343969"/>
              <a:ext cx="1297728" cy="369332"/>
            </a:xfrm>
            <a:prstGeom prst="rect">
              <a:avLst/>
            </a:prstGeom>
            <a:noFill/>
          </p:spPr>
          <p:txBody>
            <a:bodyPr wrap="none" rtlCol="0">
              <a:spAutoFit/>
            </a:bodyPr>
            <a:lstStyle/>
            <a:p>
              <a:r>
                <a:rPr lang="de-DE" dirty="0">
                  <a:solidFill>
                    <a:schemeClr val="tx1">
                      <a:lumMod val="50000"/>
                      <a:lumOff val="50000"/>
                    </a:schemeClr>
                  </a:solidFill>
                </a:rPr>
                <a:t>Brückenbau</a:t>
              </a:r>
            </a:p>
          </p:txBody>
        </p:sp>
        <p:sp>
          <p:nvSpPr>
            <p:cNvPr id="44" name="Textfeld 43"/>
            <p:cNvSpPr txBox="1"/>
            <p:nvPr/>
          </p:nvSpPr>
          <p:spPr>
            <a:xfrm rot="237318">
              <a:off x="6702149" y="3699707"/>
              <a:ext cx="1276440" cy="369332"/>
            </a:xfrm>
            <a:prstGeom prst="rect">
              <a:avLst/>
            </a:prstGeom>
            <a:noFill/>
          </p:spPr>
          <p:txBody>
            <a:bodyPr wrap="none" rtlCol="0">
              <a:spAutoFit/>
            </a:bodyPr>
            <a:lstStyle/>
            <a:p>
              <a:r>
                <a:rPr lang="de-DE" dirty="0">
                  <a:solidFill>
                    <a:schemeClr val="tx1">
                      <a:lumMod val="50000"/>
                      <a:lumOff val="50000"/>
                    </a:schemeClr>
                  </a:solidFill>
                </a:rPr>
                <a:t>Astronomie</a:t>
              </a:r>
            </a:p>
          </p:txBody>
        </p:sp>
        <p:sp>
          <p:nvSpPr>
            <p:cNvPr id="49" name="Textfeld 48"/>
            <p:cNvSpPr txBox="1"/>
            <p:nvPr/>
          </p:nvSpPr>
          <p:spPr>
            <a:xfrm rot="237318">
              <a:off x="5467262" y="5285625"/>
              <a:ext cx="839269" cy="369332"/>
            </a:xfrm>
            <a:prstGeom prst="rect">
              <a:avLst/>
            </a:prstGeom>
            <a:noFill/>
          </p:spPr>
          <p:txBody>
            <a:bodyPr wrap="none" rtlCol="0">
              <a:spAutoFit/>
            </a:bodyPr>
            <a:lstStyle/>
            <a:p>
              <a:r>
                <a:rPr lang="de-DE" dirty="0">
                  <a:solidFill>
                    <a:schemeClr val="tx1">
                      <a:lumMod val="50000"/>
                      <a:lumOff val="50000"/>
                    </a:schemeClr>
                  </a:solidFill>
                </a:rPr>
                <a:t>Wetter</a:t>
              </a:r>
            </a:p>
          </p:txBody>
        </p:sp>
        <p:sp>
          <p:nvSpPr>
            <p:cNvPr id="50" name="Textfeld 49"/>
            <p:cNvSpPr txBox="1"/>
            <p:nvPr/>
          </p:nvSpPr>
          <p:spPr>
            <a:xfrm rot="237318">
              <a:off x="5641540" y="3584690"/>
              <a:ext cx="989373" cy="646331"/>
            </a:xfrm>
            <a:prstGeom prst="rect">
              <a:avLst/>
            </a:prstGeom>
            <a:noFill/>
          </p:spPr>
          <p:txBody>
            <a:bodyPr wrap="none" rtlCol="0">
              <a:spAutoFit/>
            </a:bodyPr>
            <a:lstStyle/>
            <a:p>
              <a:r>
                <a:rPr lang="de-DE" dirty="0">
                  <a:solidFill>
                    <a:schemeClr val="tx1">
                      <a:lumMod val="50000"/>
                      <a:lumOff val="50000"/>
                    </a:schemeClr>
                  </a:solidFill>
                </a:rPr>
                <a:t>Schall &amp; </a:t>
              </a:r>
              <a:br>
                <a:rPr lang="de-DE" dirty="0">
                  <a:solidFill>
                    <a:schemeClr val="tx1">
                      <a:lumMod val="50000"/>
                      <a:lumOff val="50000"/>
                    </a:schemeClr>
                  </a:solidFill>
                </a:rPr>
              </a:br>
              <a:r>
                <a:rPr lang="de-DE" dirty="0">
                  <a:solidFill>
                    <a:schemeClr val="tx1">
                      <a:lumMod val="50000"/>
                      <a:lumOff val="50000"/>
                    </a:schemeClr>
                  </a:solidFill>
                </a:rPr>
                <a:t>Lärm</a:t>
              </a:r>
            </a:p>
          </p:txBody>
        </p:sp>
        <p:sp>
          <p:nvSpPr>
            <p:cNvPr id="51" name="Textfeld 50"/>
            <p:cNvSpPr txBox="1"/>
            <p:nvPr/>
          </p:nvSpPr>
          <p:spPr>
            <a:xfrm rot="237318">
              <a:off x="4865686" y="5177191"/>
              <a:ext cx="340158" cy="461665"/>
            </a:xfrm>
            <a:prstGeom prst="rect">
              <a:avLst/>
            </a:prstGeom>
            <a:noFill/>
          </p:spPr>
          <p:txBody>
            <a:bodyPr wrap="none" rtlCol="0">
              <a:spAutoFit/>
            </a:bodyPr>
            <a:lstStyle/>
            <a:p>
              <a:r>
                <a:rPr lang="de-DE" sz="2400" dirty="0">
                  <a:solidFill>
                    <a:schemeClr val="accent1"/>
                  </a:solidFill>
                </a:rPr>
                <a:t>8</a:t>
              </a:r>
            </a:p>
          </p:txBody>
        </p:sp>
        <p:sp>
          <p:nvSpPr>
            <p:cNvPr id="52" name="Textfeld 51"/>
            <p:cNvSpPr txBox="1"/>
            <p:nvPr/>
          </p:nvSpPr>
          <p:spPr>
            <a:xfrm rot="237318">
              <a:off x="4942432" y="4445546"/>
              <a:ext cx="340158" cy="461665"/>
            </a:xfrm>
            <a:prstGeom prst="rect">
              <a:avLst/>
            </a:prstGeom>
            <a:noFill/>
          </p:spPr>
          <p:txBody>
            <a:bodyPr wrap="none" rtlCol="0">
              <a:spAutoFit/>
            </a:bodyPr>
            <a:lstStyle/>
            <a:p>
              <a:r>
                <a:rPr lang="de-DE" sz="2400" dirty="0">
                  <a:solidFill>
                    <a:schemeClr val="accent1"/>
                  </a:solidFill>
                </a:rPr>
                <a:t>9</a:t>
              </a:r>
            </a:p>
          </p:txBody>
        </p:sp>
        <p:sp>
          <p:nvSpPr>
            <p:cNvPr id="53" name="Textfeld 52"/>
            <p:cNvSpPr txBox="1"/>
            <p:nvPr/>
          </p:nvSpPr>
          <p:spPr>
            <a:xfrm rot="237318">
              <a:off x="4946898" y="3619902"/>
              <a:ext cx="495649" cy="461665"/>
            </a:xfrm>
            <a:prstGeom prst="rect">
              <a:avLst/>
            </a:prstGeom>
            <a:noFill/>
          </p:spPr>
          <p:txBody>
            <a:bodyPr wrap="none" rtlCol="0">
              <a:spAutoFit/>
            </a:bodyPr>
            <a:lstStyle/>
            <a:p>
              <a:r>
                <a:rPr lang="de-DE" sz="2400" dirty="0">
                  <a:solidFill>
                    <a:schemeClr val="accent1"/>
                  </a:solidFill>
                </a:rPr>
                <a:t>10</a:t>
              </a:r>
            </a:p>
          </p:txBody>
        </p:sp>
        <p:grpSp>
          <p:nvGrpSpPr>
            <p:cNvPr id="54" name="Gruppieren 53"/>
            <p:cNvGrpSpPr/>
            <p:nvPr/>
          </p:nvGrpSpPr>
          <p:grpSpPr>
            <a:xfrm rot="506327">
              <a:off x="4853059" y="2832159"/>
              <a:ext cx="3279517" cy="3276225"/>
              <a:chOff x="616848" y="2730785"/>
              <a:chExt cx="3279517" cy="3276225"/>
            </a:xfrm>
          </p:grpSpPr>
          <p:grpSp>
            <p:nvGrpSpPr>
              <p:cNvPr id="55" name="Gruppieren 54"/>
              <p:cNvGrpSpPr/>
              <p:nvPr/>
            </p:nvGrpSpPr>
            <p:grpSpPr>
              <a:xfrm>
                <a:off x="701769" y="3028807"/>
                <a:ext cx="3194596" cy="2978203"/>
                <a:chOff x="788306" y="2478514"/>
                <a:chExt cx="3194596" cy="2978203"/>
              </a:xfrm>
            </p:grpSpPr>
            <p:sp>
              <p:nvSpPr>
                <p:cNvPr id="58" name="Freihandform 18"/>
                <p:cNvSpPr/>
                <p:nvPr/>
              </p:nvSpPr>
              <p:spPr>
                <a:xfrm>
                  <a:off x="788306" y="3473042"/>
                  <a:ext cx="3005239" cy="419450"/>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9" name="Freihandform 19"/>
                <p:cNvSpPr/>
                <p:nvPr/>
              </p:nvSpPr>
              <p:spPr>
                <a:xfrm>
                  <a:off x="811752" y="4269294"/>
                  <a:ext cx="2969703" cy="419450"/>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0" name="Freihandform 20"/>
                <p:cNvSpPr/>
                <p:nvPr/>
              </p:nvSpPr>
              <p:spPr>
                <a:xfrm>
                  <a:off x="907955" y="5037267"/>
                  <a:ext cx="2969703" cy="419450"/>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1" name="Freihandform 21"/>
                <p:cNvSpPr/>
                <p:nvPr/>
              </p:nvSpPr>
              <p:spPr>
                <a:xfrm rot="5682969">
                  <a:off x="-57388" y="3885056"/>
                  <a:ext cx="2599286" cy="419450"/>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2" name="Freihandform 22"/>
                <p:cNvSpPr/>
                <p:nvPr/>
              </p:nvSpPr>
              <p:spPr>
                <a:xfrm rot="5682969">
                  <a:off x="1172904" y="3726744"/>
                  <a:ext cx="2599286" cy="419450"/>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3" name="Freihandform 25"/>
                <p:cNvSpPr/>
                <p:nvPr/>
              </p:nvSpPr>
              <p:spPr>
                <a:xfrm rot="5682969">
                  <a:off x="2473534" y="3568432"/>
                  <a:ext cx="2599286" cy="419450"/>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56" name="Freihandform 30"/>
              <p:cNvSpPr/>
              <p:nvPr/>
            </p:nvSpPr>
            <p:spPr>
              <a:xfrm>
                <a:off x="616848" y="2730785"/>
                <a:ext cx="3048000" cy="691662"/>
              </a:xfrm>
              <a:custGeom>
                <a:avLst/>
                <a:gdLst>
                  <a:gd name="connsiteX0" fmla="*/ 0 w 3012831"/>
                  <a:gd name="connsiteY0" fmla="*/ 691662 h 691662"/>
                  <a:gd name="connsiteX1" fmla="*/ 3012831 w 3012831"/>
                  <a:gd name="connsiteY1" fmla="*/ 351693 h 691662"/>
                  <a:gd name="connsiteX2" fmla="*/ 2989384 w 3012831"/>
                  <a:gd name="connsiteY2" fmla="*/ 0 h 691662"/>
                  <a:gd name="connsiteX3" fmla="*/ 11723 w 3012831"/>
                  <a:gd name="connsiteY3" fmla="*/ 128954 h 691662"/>
                  <a:gd name="connsiteX4" fmla="*/ 0 w 3012831"/>
                  <a:gd name="connsiteY4" fmla="*/ 691662 h 691662"/>
                  <a:gd name="connsiteX0" fmla="*/ 35169 w 3048000"/>
                  <a:gd name="connsiteY0" fmla="*/ 691662 h 691662"/>
                  <a:gd name="connsiteX1" fmla="*/ 3048000 w 3048000"/>
                  <a:gd name="connsiteY1" fmla="*/ 351693 h 691662"/>
                  <a:gd name="connsiteX2" fmla="*/ 3024553 w 3048000"/>
                  <a:gd name="connsiteY2" fmla="*/ 0 h 691662"/>
                  <a:gd name="connsiteX3" fmla="*/ 0 w 3048000"/>
                  <a:gd name="connsiteY3" fmla="*/ 128954 h 691662"/>
                  <a:gd name="connsiteX4" fmla="*/ 35169 w 3048000"/>
                  <a:gd name="connsiteY4" fmla="*/ 691662 h 691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0" h="691662">
                    <a:moveTo>
                      <a:pt x="35169" y="691662"/>
                    </a:moveTo>
                    <a:lnTo>
                      <a:pt x="3048000" y="351693"/>
                    </a:lnTo>
                    <a:lnTo>
                      <a:pt x="3024553" y="0"/>
                    </a:lnTo>
                    <a:lnTo>
                      <a:pt x="0" y="128954"/>
                    </a:lnTo>
                    <a:lnTo>
                      <a:pt x="35169" y="69166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7" name="Textfeld 56"/>
              <p:cNvSpPr txBox="1"/>
              <p:nvPr/>
            </p:nvSpPr>
            <p:spPr>
              <a:xfrm rot="21366059">
                <a:off x="635898" y="2820053"/>
                <a:ext cx="1564852" cy="461665"/>
              </a:xfrm>
              <a:prstGeom prst="rect">
                <a:avLst/>
              </a:prstGeom>
              <a:noFill/>
            </p:spPr>
            <p:txBody>
              <a:bodyPr wrap="none" rtlCol="0">
                <a:spAutoFit/>
              </a:bodyPr>
              <a:lstStyle/>
              <a:p>
                <a:r>
                  <a:rPr lang="de-DE" sz="2400" dirty="0">
                    <a:solidFill>
                      <a:schemeClr val="bg1"/>
                    </a:solidFill>
                  </a:rPr>
                  <a:t>Curriculum</a:t>
                </a:r>
              </a:p>
            </p:txBody>
          </p:sp>
        </p:grpSp>
        <p:sp>
          <p:nvSpPr>
            <p:cNvPr id="64" name="Textfeld 63"/>
            <p:cNvSpPr txBox="1"/>
            <p:nvPr/>
          </p:nvSpPr>
          <p:spPr>
            <a:xfrm rot="237318">
              <a:off x="6820736" y="4594332"/>
              <a:ext cx="904478" cy="622028"/>
            </a:xfrm>
            <a:prstGeom prst="rect">
              <a:avLst/>
            </a:prstGeom>
            <a:noFill/>
            <a:ln>
              <a:noFill/>
            </a:ln>
          </p:spPr>
          <p:txBody>
            <a:bodyPr wrap="none" rtlCol="0">
              <a:spAutoFit/>
            </a:bodyPr>
            <a:lstStyle/>
            <a:p>
              <a:r>
                <a:rPr lang="de-DE" dirty="0">
                  <a:solidFill>
                    <a:schemeClr val="tx1">
                      <a:lumMod val="50000"/>
                      <a:lumOff val="50000"/>
                    </a:schemeClr>
                  </a:solidFill>
                </a:rPr>
                <a:t>Robotik</a:t>
              </a:r>
            </a:p>
          </p:txBody>
        </p:sp>
      </p:grpSp>
      <p:pic>
        <p:nvPicPr>
          <p:cNvPr id="66" name="Picture 2" descr="Rainbow Spring by GDJ"/>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06327">
            <a:off x="5542347" y="3203222"/>
            <a:ext cx="2213865" cy="2953508"/>
          </a:xfrm>
          <a:prstGeom prst="rect">
            <a:avLst/>
          </a:prstGeom>
          <a:noFill/>
          <a:extLst>
            <a:ext uri="{909E8E84-426E-40DD-AFC4-6F175D3DCCD1}">
              <a14:hiddenFill xmlns:a14="http://schemas.microsoft.com/office/drawing/2010/main">
                <a:solidFill>
                  <a:srgbClr val="FFFFFF"/>
                </a:solidFill>
              </a14:hiddenFill>
            </a:ext>
          </a:extLst>
        </p:spPr>
      </p:pic>
      <p:sp>
        <p:nvSpPr>
          <p:cNvPr id="65" name="Rechteck 64"/>
          <p:cNvSpPr/>
          <p:nvPr/>
        </p:nvSpPr>
        <p:spPr>
          <a:xfrm>
            <a:off x="3403176" y="3948733"/>
            <a:ext cx="1210588" cy="1323439"/>
          </a:xfrm>
          <a:prstGeom prst="rect">
            <a:avLst/>
          </a:prstGeom>
        </p:spPr>
        <p:txBody>
          <a:bodyPr wrap="none">
            <a:spAutoFit/>
          </a:bodyPr>
          <a:lstStyle/>
          <a:p>
            <a:r>
              <a:rPr lang="de-DE" sz="8000" dirty="0">
                <a:solidFill>
                  <a:schemeClr val="accent1"/>
                </a:solidFill>
                <a:sym typeface="Webdings" panose="05030102010509060703" pitchFamily="18" charset="2"/>
              </a:rPr>
              <a:t></a:t>
            </a:r>
            <a:endParaRPr lang="de-DE" sz="8000" dirty="0">
              <a:solidFill>
                <a:schemeClr val="accent1"/>
              </a:solidFill>
            </a:endParaRPr>
          </a:p>
        </p:txBody>
      </p:sp>
      <p:sp>
        <p:nvSpPr>
          <p:cNvPr id="67" name="Rechteck 66"/>
          <p:cNvSpPr/>
          <p:nvPr/>
        </p:nvSpPr>
        <p:spPr>
          <a:xfrm>
            <a:off x="3902142" y="3962589"/>
            <a:ext cx="1210588" cy="1323439"/>
          </a:xfrm>
          <a:prstGeom prst="rect">
            <a:avLst/>
          </a:prstGeom>
        </p:spPr>
        <p:txBody>
          <a:bodyPr wrap="none">
            <a:spAutoFit/>
          </a:bodyPr>
          <a:lstStyle/>
          <a:p>
            <a:r>
              <a:rPr lang="de-DE" sz="8000" dirty="0">
                <a:solidFill>
                  <a:schemeClr val="accent1"/>
                </a:solidFill>
                <a:sym typeface="Webdings" panose="05030102010509060703" pitchFamily="18" charset="2"/>
              </a:rPr>
              <a:t></a:t>
            </a:r>
            <a:endParaRPr lang="de-DE" sz="8000" dirty="0">
              <a:solidFill>
                <a:schemeClr val="accent1"/>
              </a:solidFill>
            </a:endParaRPr>
          </a:p>
        </p:txBody>
      </p:sp>
      <p:sp>
        <p:nvSpPr>
          <p:cNvPr id="68" name="Rechteck 67"/>
          <p:cNvSpPr/>
          <p:nvPr/>
        </p:nvSpPr>
        <p:spPr>
          <a:xfrm>
            <a:off x="3605607" y="3018740"/>
            <a:ext cx="1210588" cy="1323439"/>
          </a:xfrm>
          <a:prstGeom prst="rect">
            <a:avLst/>
          </a:prstGeom>
        </p:spPr>
        <p:txBody>
          <a:bodyPr wrap="none">
            <a:spAutoFit/>
          </a:bodyPr>
          <a:lstStyle/>
          <a:p>
            <a:r>
              <a:rPr lang="de-DE" sz="8000" dirty="0">
                <a:solidFill>
                  <a:schemeClr val="accent1"/>
                </a:solidFill>
                <a:sym typeface="Webdings" panose="05030102010509060703" pitchFamily="18" charset="2"/>
              </a:rPr>
              <a:t></a:t>
            </a:r>
            <a:endParaRPr lang="de-DE" sz="8000" dirty="0">
              <a:solidFill>
                <a:schemeClr val="accent1"/>
              </a:solidFill>
            </a:endParaRPr>
          </a:p>
        </p:txBody>
      </p:sp>
      <p:sp>
        <p:nvSpPr>
          <p:cNvPr id="69" name="Rechteck 68"/>
          <p:cNvSpPr/>
          <p:nvPr/>
        </p:nvSpPr>
        <p:spPr>
          <a:xfrm>
            <a:off x="4104573" y="3032596"/>
            <a:ext cx="1210588" cy="1323439"/>
          </a:xfrm>
          <a:prstGeom prst="rect">
            <a:avLst/>
          </a:prstGeom>
        </p:spPr>
        <p:txBody>
          <a:bodyPr wrap="none">
            <a:spAutoFit/>
          </a:bodyPr>
          <a:lstStyle/>
          <a:p>
            <a:r>
              <a:rPr lang="de-DE" sz="8000" dirty="0">
                <a:solidFill>
                  <a:schemeClr val="accent1"/>
                </a:solidFill>
                <a:sym typeface="Webdings" panose="05030102010509060703" pitchFamily="18" charset="2"/>
              </a:rPr>
              <a:t></a:t>
            </a:r>
            <a:endParaRPr lang="de-DE" sz="8000" dirty="0">
              <a:solidFill>
                <a:schemeClr val="accent1"/>
              </a:solidFill>
            </a:endParaRPr>
          </a:p>
        </p:txBody>
      </p:sp>
    </p:spTree>
    <p:extLst>
      <p:ext uri="{BB962C8B-B14F-4D97-AF65-F5344CB8AC3E}">
        <p14:creationId xmlns:p14="http://schemas.microsoft.com/office/powerpoint/2010/main" val="34401242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67" grpId="0"/>
      <p:bldP spid="68" grpId="0"/>
      <p:bldP spid="69" grpId="0"/>
    </p:bld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8" name="Gruppieren 27"/>
          <p:cNvGrpSpPr/>
          <p:nvPr/>
        </p:nvGrpSpPr>
        <p:grpSpPr>
          <a:xfrm rot="21103183">
            <a:off x="2320755" y="2950289"/>
            <a:ext cx="3279517" cy="3276225"/>
            <a:chOff x="4853059" y="2832159"/>
            <a:chExt cx="3279517" cy="3276225"/>
          </a:xfrm>
        </p:grpSpPr>
        <p:sp>
          <p:nvSpPr>
            <p:cNvPr id="29" name="Textfeld 28"/>
            <p:cNvSpPr txBox="1"/>
            <p:nvPr/>
          </p:nvSpPr>
          <p:spPr>
            <a:xfrm rot="237318">
              <a:off x="5896808" y="4533389"/>
              <a:ext cx="184731" cy="369332"/>
            </a:xfrm>
            <a:prstGeom prst="rect">
              <a:avLst/>
            </a:prstGeom>
            <a:noFill/>
          </p:spPr>
          <p:txBody>
            <a:bodyPr wrap="none" rtlCol="0">
              <a:spAutoFit/>
            </a:bodyPr>
            <a:lstStyle/>
            <a:p>
              <a:endParaRPr lang="de-DE" dirty="0">
                <a:solidFill>
                  <a:schemeClr val="tx1">
                    <a:lumMod val="50000"/>
                    <a:lumOff val="50000"/>
                  </a:schemeClr>
                </a:solidFill>
              </a:endParaRPr>
            </a:p>
          </p:txBody>
        </p:sp>
        <p:sp>
          <p:nvSpPr>
            <p:cNvPr id="31" name="Textfeld 30"/>
            <p:cNvSpPr txBox="1"/>
            <p:nvPr/>
          </p:nvSpPr>
          <p:spPr>
            <a:xfrm rot="202893">
              <a:off x="7101389" y="5343969"/>
              <a:ext cx="184731" cy="369332"/>
            </a:xfrm>
            <a:prstGeom prst="rect">
              <a:avLst/>
            </a:prstGeom>
            <a:noFill/>
          </p:spPr>
          <p:txBody>
            <a:bodyPr wrap="none" rtlCol="0">
              <a:spAutoFit/>
            </a:bodyPr>
            <a:lstStyle/>
            <a:p>
              <a:endParaRPr lang="de-DE" dirty="0">
                <a:solidFill>
                  <a:schemeClr val="tx1">
                    <a:lumMod val="50000"/>
                    <a:lumOff val="50000"/>
                  </a:schemeClr>
                </a:solidFill>
              </a:endParaRPr>
            </a:p>
          </p:txBody>
        </p:sp>
        <p:sp>
          <p:nvSpPr>
            <p:cNvPr id="32" name="Textfeld 31"/>
            <p:cNvSpPr txBox="1"/>
            <p:nvPr/>
          </p:nvSpPr>
          <p:spPr>
            <a:xfrm rot="237318">
              <a:off x="7248003" y="3699707"/>
              <a:ext cx="184731" cy="369332"/>
            </a:xfrm>
            <a:prstGeom prst="rect">
              <a:avLst/>
            </a:prstGeom>
            <a:noFill/>
          </p:spPr>
          <p:txBody>
            <a:bodyPr wrap="none" rtlCol="0">
              <a:spAutoFit/>
            </a:bodyPr>
            <a:lstStyle/>
            <a:p>
              <a:endParaRPr lang="de-DE" dirty="0">
                <a:solidFill>
                  <a:schemeClr val="tx1">
                    <a:lumMod val="50000"/>
                    <a:lumOff val="50000"/>
                  </a:schemeClr>
                </a:solidFill>
              </a:endParaRPr>
            </a:p>
          </p:txBody>
        </p:sp>
        <p:sp>
          <p:nvSpPr>
            <p:cNvPr id="33" name="Textfeld 32"/>
            <p:cNvSpPr txBox="1"/>
            <p:nvPr/>
          </p:nvSpPr>
          <p:spPr>
            <a:xfrm rot="237318">
              <a:off x="5794531" y="5285625"/>
              <a:ext cx="184731" cy="369332"/>
            </a:xfrm>
            <a:prstGeom prst="rect">
              <a:avLst/>
            </a:prstGeom>
            <a:noFill/>
          </p:spPr>
          <p:txBody>
            <a:bodyPr wrap="none" rtlCol="0">
              <a:spAutoFit/>
            </a:bodyPr>
            <a:lstStyle/>
            <a:p>
              <a:endParaRPr lang="de-DE" dirty="0">
                <a:solidFill>
                  <a:schemeClr val="tx1">
                    <a:lumMod val="50000"/>
                    <a:lumOff val="50000"/>
                  </a:schemeClr>
                </a:solidFill>
              </a:endParaRPr>
            </a:p>
          </p:txBody>
        </p:sp>
        <p:sp>
          <p:nvSpPr>
            <p:cNvPr id="34" name="Textfeld 33"/>
            <p:cNvSpPr txBox="1"/>
            <p:nvPr/>
          </p:nvSpPr>
          <p:spPr>
            <a:xfrm rot="237318">
              <a:off x="6043861" y="3723189"/>
              <a:ext cx="184731" cy="369332"/>
            </a:xfrm>
            <a:prstGeom prst="rect">
              <a:avLst/>
            </a:prstGeom>
            <a:noFill/>
          </p:spPr>
          <p:txBody>
            <a:bodyPr wrap="none" rtlCol="0">
              <a:spAutoFit/>
            </a:bodyPr>
            <a:lstStyle/>
            <a:p>
              <a:endParaRPr lang="de-DE" dirty="0">
                <a:solidFill>
                  <a:schemeClr val="tx1">
                    <a:lumMod val="50000"/>
                    <a:lumOff val="50000"/>
                  </a:schemeClr>
                </a:solidFill>
              </a:endParaRPr>
            </a:p>
          </p:txBody>
        </p:sp>
        <p:sp>
          <p:nvSpPr>
            <p:cNvPr id="35" name="Textfeld 34"/>
            <p:cNvSpPr txBox="1"/>
            <p:nvPr/>
          </p:nvSpPr>
          <p:spPr>
            <a:xfrm rot="237318">
              <a:off x="4865686" y="5177191"/>
              <a:ext cx="340158" cy="461665"/>
            </a:xfrm>
            <a:prstGeom prst="rect">
              <a:avLst/>
            </a:prstGeom>
            <a:noFill/>
          </p:spPr>
          <p:txBody>
            <a:bodyPr wrap="none" rtlCol="0">
              <a:spAutoFit/>
            </a:bodyPr>
            <a:lstStyle/>
            <a:p>
              <a:r>
                <a:rPr lang="de-DE" sz="2400" dirty="0">
                  <a:solidFill>
                    <a:schemeClr val="accent1"/>
                  </a:solidFill>
                </a:rPr>
                <a:t>8</a:t>
              </a:r>
            </a:p>
          </p:txBody>
        </p:sp>
        <p:sp>
          <p:nvSpPr>
            <p:cNvPr id="36" name="Textfeld 35"/>
            <p:cNvSpPr txBox="1"/>
            <p:nvPr/>
          </p:nvSpPr>
          <p:spPr>
            <a:xfrm rot="237318">
              <a:off x="4942432" y="4445546"/>
              <a:ext cx="340158" cy="461665"/>
            </a:xfrm>
            <a:prstGeom prst="rect">
              <a:avLst/>
            </a:prstGeom>
            <a:noFill/>
          </p:spPr>
          <p:txBody>
            <a:bodyPr wrap="none" rtlCol="0">
              <a:spAutoFit/>
            </a:bodyPr>
            <a:lstStyle/>
            <a:p>
              <a:r>
                <a:rPr lang="de-DE" sz="2400" dirty="0">
                  <a:solidFill>
                    <a:schemeClr val="accent1"/>
                  </a:solidFill>
                </a:rPr>
                <a:t>9</a:t>
              </a:r>
            </a:p>
          </p:txBody>
        </p:sp>
        <p:sp>
          <p:nvSpPr>
            <p:cNvPr id="37" name="Textfeld 36"/>
            <p:cNvSpPr txBox="1"/>
            <p:nvPr/>
          </p:nvSpPr>
          <p:spPr>
            <a:xfrm rot="237318">
              <a:off x="4946898" y="3619902"/>
              <a:ext cx="495649" cy="461665"/>
            </a:xfrm>
            <a:prstGeom prst="rect">
              <a:avLst/>
            </a:prstGeom>
            <a:noFill/>
          </p:spPr>
          <p:txBody>
            <a:bodyPr wrap="none" rtlCol="0">
              <a:spAutoFit/>
            </a:bodyPr>
            <a:lstStyle/>
            <a:p>
              <a:r>
                <a:rPr lang="de-DE" sz="2400" dirty="0">
                  <a:solidFill>
                    <a:schemeClr val="accent1"/>
                  </a:solidFill>
                </a:rPr>
                <a:t>10</a:t>
              </a:r>
            </a:p>
          </p:txBody>
        </p:sp>
        <p:grpSp>
          <p:nvGrpSpPr>
            <p:cNvPr id="38" name="Gruppieren 37"/>
            <p:cNvGrpSpPr/>
            <p:nvPr/>
          </p:nvGrpSpPr>
          <p:grpSpPr>
            <a:xfrm rot="506327">
              <a:off x="4853059" y="2832159"/>
              <a:ext cx="3279517" cy="3276225"/>
              <a:chOff x="616848" y="2730785"/>
              <a:chExt cx="3279517" cy="3276225"/>
            </a:xfrm>
          </p:grpSpPr>
          <p:grpSp>
            <p:nvGrpSpPr>
              <p:cNvPr id="40" name="Gruppieren 39"/>
              <p:cNvGrpSpPr/>
              <p:nvPr/>
            </p:nvGrpSpPr>
            <p:grpSpPr>
              <a:xfrm>
                <a:off x="701769" y="3028807"/>
                <a:ext cx="3194596" cy="2978203"/>
                <a:chOff x="788306" y="2478514"/>
                <a:chExt cx="3194596" cy="2978203"/>
              </a:xfrm>
            </p:grpSpPr>
            <p:sp>
              <p:nvSpPr>
                <p:cNvPr id="43" name="Freihandform 18"/>
                <p:cNvSpPr/>
                <p:nvPr/>
              </p:nvSpPr>
              <p:spPr>
                <a:xfrm>
                  <a:off x="788306" y="3473042"/>
                  <a:ext cx="3005239" cy="419450"/>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5" name="Freihandform 19"/>
                <p:cNvSpPr/>
                <p:nvPr/>
              </p:nvSpPr>
              <p:spPr>
                <a:xfrm>
                  <a:off x="811752" y="4269294"/>
                  <a:ext cx="2969703" cy="419450"/>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8" name="Freihandform 20"/>
                <p:cNvSpPr/>
                <p:nvPr/>
              </p:nvSpPr>
              <p:spPr>
                <a:xfrm>
                  <a:off x="907955" y="5037267"/>
                  <a:ext cx="2969703" cy="419450"/>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9" name="Freihandform 21"/>
                <p:cNvSpPr/>
                <p:nvPr/>
              </p:nvSpPr>
              <p:spPr>
                <a:xfrm rot="5682969">
                  <a:off x="-57388" y="3885056"/>
                  <a:ext cx="2599286" cy="419450"/>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1" name="Freihandform 25"/>
                <p:cNvSpPr/>
                <p:nvPr/>
              </p:nvSpPr>
              <p:spPr>
                <a:xfrm rot="5682969">
                  <a:off x="2473534" y="3568432"/>
                  <a:ext cx="2599286" cy="419450"/>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41" name="Freihandform 30"/>
              <p:cNvSpPr/>
              <p:nvPr/>
            </p:nvSpPr>
            <p:spPr>
              <a:xfrm>
                <a:off x="616848" y="2730785"/>
                <a:ext cx="3048000" cy="691662"/>
              </a:xfrm>
              <a:custGeom>
                <a:avLst/>
                <a:gdLst>
                  <a:gd name="connsiteX0" fmla="*/ 0 w 3012831"/>
                  <a:gd name="connsiteY0" fmla="*/ 691662 h 691662"/>
                  <a:gd name="connsiteX1" fmla="*/ 3012831 w 3012831"/>
                  <a:gd name="connsiteY1" fmla="*/ 351693 h 691662"/>
                  <a:gd name="connsiteX2" fmla="*/ 2989384 w 3012831"/>
                  <a:gd name="connsiteY2" fmla="*/ 0 h 691662"/>
                  <a:gd name="connsiteX3" fmla="*/ 11723 w 3012831"/>
                  <a:gd name="connsiteY3" fmla="*/ 128954 h 691662"/>
                  <a:gd name="connsiteX4" fmla="*/ 0 w 3012831"/>
                  <a:gd name="connsiteY4" fmla="*/ 691662 h 691662"/>
                  <a:gd name="connsiteX0" fmla="*/ 35169 w 3048000"/>
                  <a:gd name="connsiteY0" fmla="*/ 691662 h 691662"/>
                  <a:gd name="connsiteX1" fmla="*/ 3048000 w 3048000"/>
                  <a:gd name="connsiteY1" fmla="*/ 351693 h 691662"/>
                  <a:gd name="connsiteX2" fmla="*/ 3024553 w 3048000"/>
                  <a:gd name="connsiteY2" fmla="*/ 0 h 691662"/>
                  <a:gd name="connsiteX3" fmla="*/ 0 w 3048000"/>
                  <a:gd name="connsiteY3" fmla="*/ 128954 h 691662"/>
                  <a:gd name="connsiteX4" fmla="*/ 35169 w 3048000"/>
                  <a:gd name="connsiteY4" fmla="*/ 691662 h 691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0" h="691662">
                    <a:moveTo>
                      <a:pt x="35169" y="691662"/>
                    </a:moveTo>
                    <a:lnTo>
                      <a:pt x="3048000" y="351693"/>
                    </a:lnTo>
                    <a:lnTo>
                      <a:pt x="3024553" y="0"/>
                    </a:lnTo>
                    <a:lnTo>
                      <a:pt x="0" y="128954"/>
                    </a:lnTo>
                    <a:lnTo>
                      <a:pt x="35169" y="69166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Textfeld 41"/>
              <p:cNvSpPr txBox="1"/>
              <p:nvPr/>
            </p:nvSpPr>
            <p:spPr>
              <a:xfrm rot="21366059">
                <a:off x="635898" y="2820053"/>
                <a:ext cx="1564852" cy="461665"/>
              </a:xfrm>
              <a:prstGeom prst="rect">
                <a:avLst/>
              </a:prstGeom>
              <a:noFill/>
            </p:spPr>
            <p:txBody>
              <a:bodyPr wrap="none" rtlCol="0">
                <a:spAutoFit/>
              </a:bodyPr>
              <a:lstStyle/>
              <a:p>
                <a:r>
                  <a:rPr lang="de-DE" sz="2400" dirty="0">
                    <a:solidFill>
                      <a:schemeClr val="bg1"/>
                    </a:solidFill>
                  </a:rPr>
                  <a:t>Curriculum</a:t>
                </a:r>
              </a:p>
            </p:txBody>
          </p:sp>
        </p:grpSp>
        <p:sp>
          <p:nvSpPr>
            <p:cNvPr id="39" name="Textfeld 38"/>
            <p:cNvSpPr txBox="1"/>
            <p:nvPr/>
          </p:nvSpPr>
          <p:spPr>
            <a:xfrm rot="237318">
              <a:off x="7180609" y="4720680"/>
              <a:ext cx="184731" cy="369332"/>
            </a:xfrm>
            <a:prstGeom prst="rect">
              <a:avLst/>
            </a:prstGeom>
            <a:noFill/>
            <a:ln>
              <a:noFill/>
            </a:ln>
          </p:spPr>
          <p:txBody>
            <a:bodyPr wrap="none" rtlCol="0">
              <a:spAutoFit/>
            </a:bodyPr>
            <a:lstStyle/>
            <a:p>
              <a:endParaRPr lang="de-DE" dirty="0">
                <a:solidFill>
                  <a:schemeClr val="tx1">
                    <a:lumMod val="50000"/>
                    <a:lumOff val="50000"/>
                  </a:schemeClr>
                </a:solidFill>
              </a:endParaRPr>
            </a:p>
          </p:txBody>
        </p:sp>
      </p:grpSp>
      <p:pic>
        <p:nvPicPr>
          <p:cNvPr id="19" name="Grafik 18"/>
          <p:cNvPicPr>
            <a:picLocks noChangeAspect="1"/>
          </p:cNvPicPr>
          <p:nvPr/>
        </p:nvPicPr>
        <p:blipFill rotWithShape="1">
          <a:blip r:embed="rId3" cstate="print"/>
          <a:srcRect l="15862" t="8468" r="16724" b="11839"/>
          <a:stretch/>
        </p:blipFill>
        <p:spPr>
          <a:xfrm rot="206933">
            <a:off x="1508669" y="1404024"/>
            <a:ext cx="7450889" cy="4954556"/>
          </a:xfrm>
          <a:prstGeom prst="rect">
            <a:avLst/>
          </a:prstGeom>
          <a:ln>
            <a:solidFill>
              <a:schemeClr val="bg1">
                <a:lumMod val="85000"/>
              </a:schemeClr>
            </a:solidFill>
          </a:ln>
        </p:spPr>
      </p:pic>
      <p:grpSp>
        <p:nvGrpSpPr>
          <p:cNvPr id="3" name="Gruppieren 2"/>
          <p:cNvGrpSpPr/>
          <p:nvPr/>
        </p:nvGrpSpPr>
        <p:grpSpPr>
          <a:xfrm rot="238557">
            <a:off x="4070530" y="4399588"/>
            <a:ext cx="540707" cy="1896453"/>
            <a:chOff x="3496304" y="8324192"/>
            <a:chExt cx="895186" cy="3139736"/>
          </a:xfrm>
          <a:solidFill>
            <a:schemeClr val="accent3"/>
          </a:solidFill>
        </p:grpSpPr>
        <p:sp>
          <p:nvSpPr>
            <p:cNvPr id="13" name="Richtungspfeil 12"/>
            <p:cNvSpPr/>
            <p:nvPr/>
          </p:nvSpPr>
          <p:spPr>
            <a:xfrm rot="16200000">
              <a:off x="2374029" y="9446467"/>
              <a:ext cx="3139736" cy="895186"/>
            </a:xfrm>
            <a:prstGeom prst="homePlate">
              <a:avLst>
                <a:gd name="adj" fmla="val 6463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a:p>
          </p:txBody>
        </p:sp>
        <p:sp>
          <p:nvSpPr>
            <p:cNvPr id="18" name="Textfeld 17"/>
            <p:cNvSpPr txBox="1"/>
            <p:nvPr/>
          </p:nvSpPr>
          <p:spPr>
            <a:xfrm rot="16200000">
              <a:off x="2794701" y="9694108"/>
              <a:ext cx="2219621" cy="662416"/>
            </a:xfrm>
            <a:prstGeom prst="rect">
              <a:avLst/>
            </a:prstGeom>
            <a:grpFill/>
            <a:ln>
              <a:noFill/>
            </a:ln>
          </p:spPr>
          <p:txBody>
            <a:bodyPr wrap="none" rtlCol="0">
              <a:spAutoFit/>
            </a:bodyPr>
            <a:lstStyle/>
            <a:p>
              <a:r>
                <a:rPr lang="de-DE" sz="2000" b="1" dirty="0">
                  <a:solidFill>
                    <a:schemeClr val="bg1"/>
                  </a:solidFill>
                </a:rPr>
                <a:t>Entwickeln</a:t>
              </a:r>
            </a:p>
          </p:txBody>
        </p:sp>
      </p:grpSp>
      <p:grpSp>
        <p:nvGrpSpPr>
          <p:cNvPr id="2" name="Gruppieren 1"/>
          <p:cNvGrpSpPr/>
          <p:nvPr/>
        </p:nvGrpSpPr>
        <p:grpSpPr>
          <a:xfrm rot="238557">
            <a:off x="4224903" y="1835532"/>
            <a:ext cx="540708" cy="1896455"/>
            <a:chOff x="1618716" y="7353788"/>
            <a:chExt cx="1215634" cy="4362401"/>
          </a:xfrm>
          <a:solidFill>
            <a:schemeClr val="accent1"/>
          </a:solidFill>
        </p:grpSpPr>
        <p:sp>
          <p:nvSpPr>
            <p:cNvPr id="12" name="Richtungspfeil 11"/>
            <p:cNvSpPr/>
            <p:nvPr/>
          </p:nvSpPr>
          <p:spPr>
            <a:xfrm rot="16200000">
              <a:off x="45332" y="8927172"/>
              <a:ext cx="4362401" cy="1215634"/>
            </a:xfrm>
            <a:prstGeom prst="homePlate">
              <a:avLst>
                <a:gd name="adj" fmla="val 6463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a:p>
          </p:txBody>
        </p:sp>
        <p:sp>
          <p:nvSpPr>
            <p:cNvPr id="22" name="Textfeld 21"/>
            <p:cNvSpPr txBox="1"/>
            <p:nvPr/>
          </p:nvSpPr>
          <p:spPr>
            <a:xfrm rot="16200000">
              <a:off x="877765" y="9293104"/>
              <a:ext cx="2622757" cy="899538"/>
            </a:xfrm>
            <a:prstGeom prst="rect">
              <a:avLst/>
            </a:prstGeom>
            <a:grpFill/>
            <a:ln>
              <a:noFill/>
            </a:ln>
          </p:spPr>
          <p:txBody>
            <a:bodyPr wrap="none" rtlCol="0">
              <a:spAutoFit/>
            </a:bodyPr>
            <a:lstStyle/>
            <a:p>
              <a:r>
                <a:rPr lang="de-DE" sz="2000" b="1" dirty="0">
                  <a:solidFill>
                    <a:schemeClr val="bg1"/>
                  </a:solidFill>
                </a:rPr>
                <a:t>Forschen</a:t>
              </a:r>
            </a:p>
          </p:txBody>
        </p:sp>
      </p:grpSp>
      <p:grpSp>
        <p:nvGrpSpPr>
          <p:cNvPr id="4" name="Gruppieren 3"/>
          <p:cNvGrpSpPr/>
          <p:nvPr/>
        </p:nvGrpSpPr>
        <p:grpSpPr>
          <a:xfrm rot="238557">
            <a:off x="7961621" y="1835534"/>
            <a:ext cx="540708" cy="1896454"/>
            <a:chOff x="5185730" y="8332589"/>
            <a:chExt cx="895188" cy="3139739"/>
          </a:xfrm>
        </p:grpSpPr>
        <p:sp>
          <p:nvSpPr>
            <p:cNvPr id="14" name="Richtungspfeil 13"/>
            <p:cNvSpPr/>
            <p:nvPr/>
          </p:nvSpPr>
          <p:spPr>
            <a:xfrm rot="16200000">
              <a:off x="4063454" y="9454865"/>
              <a:ext cx="3139739" cy="895188"/>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a:p>
          </p:txBody>
        </p:sp>
        <p:sp>
          <p:nvSpPr>
            <p:cNvPr id="30" name="Textfeld 29"/>
            <p:cNvSpPr txBox="1"/>
            <p:nvPr/>
          </p:nvSpPr>
          <p:spPr>
            <a:xfrm rot="16200000">
              <a:off x="4342636" y="9803825"/>
              <a:ext cx="2556030" cy="662416"/>
            </a:xfrm>
            <a:prstGeom prst="rect">
              <a:avLst/>
            </a:prstGeom>
            <a:noFill/>
            <a:ln>
              <a:noFill/>
            </a:ln>
          </p:spPr>
          <p:txBody>
            <a:bodyPr wrap="none" rtlCol="0">
              <a:spAutoFit/>
            </a:bodyPr>
            <a:lstStyle/>
            <a:p>
              <a:r>
                <a:rPr lang="de-DE" sz="2000" b="1" dirty="0">
                  <a:solidFill>
                    <a:schemeClr val="bg1"/>
                  </a:solidFill>
                </a:rPr>
                <a:t>Organisation</a:t>
              </a:r>
            </a:p>
          </p:txBody>
        </p:sp>
      </p:grpSp>
      <p:grpSp>
        <p:nvGrpSpPr>
          <p:cNvPr id="5" name="Gruppieren 4"/>
          <p:cNvGrpSpPr/>
          <p:nvPr/>
        </p:nvGrpSpPr>
        <p:grpSpPr>
          <a:xfrm rot="238557">
            <a:off x="7826849" y="4164842"/>
            <a:ext cx="540709" cy="1892802"/>
            <a:chOff x="6860729" y="8330232"/>
            <a:chExt cx="895189" cy="3133693"/>
          </a:xfrm>
          <a:solidFill>
            <a:schemeClr val="accent4"/>
          </a:solidFill>
        </p:grpSpPr>
        <p:sp>
          <p:nvSpPr>
            <p:cNvPr id="44" name="Richtungspfeil 43"/>
            <p:cNvSpPr/>
            <p:nvPr/>
          </p:nvSpPr>
          <p:spPr>
            <a:xfrm rot="16200000">
              <a:off x="5741477" y="9449484"/>
              <a:ext cx="3133693" cy="895189"/>
            </a:xfrm>
            <a:prstGeom prst="homePlate">
              <a:avLst>
                <a:gd name="adj" fmla="val 6463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a:p>
          </p:txBody>
        </p:sp>
        <p:sp>
          <p:nvSpPr>
            <p:cNvPr id="25" name="Textfeld 24"/>
            <p:cNvSpPr txBox="1"/>
            <p:nvPr/>
          </p:nvSpPr>
          <p:spPr>
            <a:xfrm rot="16200000">
              <a:off x="6125734" y="9773097"/>
              <a:ext cx="2324397" cy="662416"/>
            </a:xfrm>
            <a:prstGeom prst="rect">
              <a:avLst/>
            </a:prstGeom>
            <a:grpFill/>
            <a:ln>
              <a:noFill/>
            </a:ln>
          </p:spPr>
          <p:txBody>
            <a:bodyPr wrap="none" rtlCol="0">
              <a:spAutoFit/>
            </a:bodyPr>
            <a:lstStyle/>
            <a:p>
              <a:r>
                <a:rPr lang="de-DE" sz="2000" b="1" dirty="0">
                  <a:solidFill>
                    <a:schemeClr val="bg1"/>
                  </a:solidFill>
                </a:rPr>
                <a:t>Mündigkeit</a:t>
              </a:r>
            </a:p>
          </p:txBody>
        </p:sp>
      </p:grpSp>
    </p:spTree>
    <p:extLst>
      <p:ext uri="{BB962C8B-B14F-4D97-AF65-F5344CB8AC3E}">
        <p14:creationId xmlns:p14="http://schemas.microsoft.com/office/powerpoint/2010/main" val="26362017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 name="Rechteck 91"/>
          <p:cNvSpPr/>
          <p:nvPr/>
        </p:nvSpPr>
        <p:spPr>
          <a:xfrm>
            <a:off x="0" y="1853803"/>
            <a:ext cx="9144000" cy="416673"/>
          </a:xfrm>
          <a:prstGeom prst="rect">
            <a:avLst/>
          </a:prstGeom>
          <a:gradFill flip="none" rotWithShape="1">
            <a:gsLst>
              <a:gs pos="29000">
                <a:schemeClr val="accent1"/>
              </a:gs>
              <a:gs pos="33000">
                <a:srgbClr val="FFFF00">
                  <a:alpha val="21000"/>
                </a:srgbClr>
              </a:gs>
              <a:gs pos="58000">
                <a:srgbClr val="FFFF00">
                  <a:alpha val="14000"/>
                </a:srgbClr>
              </a:gs>
              <a:gs pos="76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7729553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uppieren 14"/>
          <p:cNvGrpSpPr/>
          <p:nvPr/>
        </p:nvGrpSpPr>
        <p:grpSpPr>
          <a:xfrm rot="21103183">
            <a:off x="630873" y="2704163"/>
            <a:ext cx="3279517" cy="3276225"/>
            <a:chOff x="4853059" y="2832159"/>
            <a:chExt cx="3279517" cy="3276225"/>
          </a:xfrm>
        </p:grpSpPr>
        <p:sp>
          <p:nvSpPr>
            <p:cNvPr id="16" name="Textfeld 15"/>
            <p:cNvSpPr txBox="1"/>
            <p:nvPr/>
          </p:nvSpPr>
          <p:spPr>
            <a:xfrm rot="237318">
              <a:off x="5896808" y="4533389"/>
              <a:ext cx="184731" cy="369332"/>
            </a:xfrm>
            <a:prstGeom prst="rect">
              <a:avLst/>
            </a:prstGeom>
            <a:noFill/>
          </p:spPr>
          <p:txBody>
            <a:bodyPr wrap="none" rtlCol="0">
              <a:spAutoFit/>
            </a:bodyPr>
            <a:lstStyle/>
            <a:p>
              <a:endParaRPr lang="de-DE" dirty="0">
                <a:solidFill>
                  <a:schemeClr val="tx1">
                    <a:lumMod val="50000"/>
                    <a:lumOff val="50000"/>
                  </a:schemeClr>
                </a:solidFill>
              </a:endParaRPr>
            </a:p>
          </p:txBody>
        </p:sp>
        <p:sp>
          <p:nvSpPr>
            <p:cNvPr id="17" name="Textfeld 16"/>
            <p:cNvSpPr txBox="1"/>
            <p:nvPr/>
          </p:nvSpPr>
          <p:spPr>
            <a:xfrm rot="202893">
              <a:off x="7101389" y="5343969"/>
              <a:ext cx="184731" cy="369332"/>
            </a:xfrm>
            <a:prstGeom prst="rect">
              <a:avLst/>
            </a:prstGeom>
            <a:noFill/>
          </p:spPr>
          <p:txBody>
            <a:bodyPr wrap="none" rtlCol="0">
              <a:spAutoFit/>
            </a:bodyPr>
            <a:lstStyle/>
            <a:p>
              <a:endParaRPr lang="de-DE" dirty="0">
                <a:solidFill>
                  <a:schemeClr val="tx1">
                    <a:lumMod val="50000"/>
                    <a:lumOff val="50000"/>
                  </a:schemeClr>
                </a:solidFill>
              </a:endParaRPr>
            </a:p>
          </p:txBody>
        </p:sp>
        <p:sp>
          <p:nvSpPr>
            <p:cNvPr id="20" name="Textfeld 19"/>
            <p:cNvSpPr txBox="1"/>
            <p:nvPr/>
          </p:nvSpPr>
          <p:spPr>
            <a:xfrm rot="237318">
              <a:off x="7248003" y="3699707"/>
              <a:ext cx="184731" cy="369332"/>
            </a:xfrm>
            <a:prstGeom prst="rect">
              <a:avLst/>
            </a:prstGeom>
            <a:noFill/>
          </p:spPr>
          <p:txBody>
            <a:bodyPr wrap="none" rtlCol="0">
              <a:spAutoFit/>
            </a:bodyPr>
            <a:lstStyle/>
            <a:p>
              <a:endParaRPr lang="de-DE" dirty="0">
                <a:solidFill>
                  <a:schemeClr val="tx1">
                    <a:lumMod val="50000"/>
                    <a:lumOff val="50000"/>
                  </a:schemeClr>
                </a:solidFill>
              </a:endParaRPr>
            </a:p>
          </p:txBody>
        </p:sp>
        <p:sp>
          <p:nvSpPr>
            <p:cNvPr id="21" name="Textfeld 20"/>
            <p:cNvSpPr txBox="1"/>
            <p:nvPr/>
          </p:nvSpPr>
          <p:spPr>
            <a:xfrm rot="237318">
              <a:off x="5794531" y="5285625"/>
              <a:ext cx="184731" cy="369332"/>
            </a:xfrm>
            <a:prstGeom prst="rect">
              <a:avLst/>
            </a:prstGeom>
            <a:noFill/>
          </p:spPr>
          <p:txBody>
            <a:bodyPr wrap="none" rtlCol="0">
              <a:spAutoFit/>
            </a:bodyPr>
            <a:lstStyle/>
            <a:p>
              <a:endParaRPr lang="de-DE" dirty="0">
                <a:solidFill>
                  <a:schemeClr val="tx1">
                    <a:lumMod val="50000"/>
                    <a:lumOff val="50000"/>
                  </a:schemeClr>
                </a:solidFill>
              </a:endParaRPr>
            </a:p>
          </p:txBody>
        </p:sp>
        <p:sp>
          <p:nvSpPr>
            <p:cNvPr id="23" name="Textfeld 22"/>
            <p:cNvSpPr txBox="1"/>
            <p:nvPr/>
          </p:nvSpPr>
          <p:spPr>
            <a:xfrm rot="237318">
              <a:off x="6043861" y="3723189"/>
              <a:ext cx="184731" cy="369332"/>
            </a:xfrm>
            <a:prstGeom prst="rect">
              <a:avLst/>
            </a:prstGeom>
            <a:noFill/>
          </p:spPr>
          <p:txBody>
            <a:bodyPr wrap="none" rtlCol="0">
              <a:spAutoFit/>
            </a:bodyPr>
            <a:lstStyle/>
            <a:p>
              <a:endParaRPr lang="de-DE" dirty="0">
                <a:solidFill>
                  <a:schemeClr val="tx1">
                    <a:lumMod val="50000"/>
                    <a:lumOff val="50000"/>
                  </a:schemeClr>
                </a:solidFill>
              </a:endParaRPr>
            </a:p>
          </p:txBody>
        </p:sp>
        <p:sp>
          <p:nvSpPr>
            <p:cNvPr id="24" name="Textfeld 23"/>
            <p:cNvSpPr txBox="1"/>
            <p:nvPr/>
          </p:nvSpPr>
          <p:spPr>
            <a:xfrm rot="237318">
              <a:off x="4865686" y="5177191"/>
              <a:ext cx="340158" cy="461665"/>
            </a:xfrm>
            <a:prstGeom prst="rect">
              <a:avLst/>
            </a:prstGeom>
            <a:noFill/>
          </p:spPr>
          <p:txBody>
            <a:bodyPr wrap="none" rtlCol="0">
              <a:spAutoFit/>
            </a:bodyPr>
            <a:lstStyle/>
            <a:p>
              <a:r>
                <a:rPr lang="de-DE" sz="2400" dirty="0">
                  <a:solidFill>
                    <a:schemeClr val="accent1"/>
                  </a:solidFill>
                </a:rPr>
                <a:t>8</a:t>
              </a:r>
            </a:p>
          </p:txBody>
        </p:sp>
        <p:sp>
          <p:nvSpPr>
            <p:cNvPr id="26" name="Textfeld 25"/>
            <p:cNvSpPr txBox="1"/>
            <p:nvPr/>
          </p:nvSpPr>
          <p:spPr>
            <a:xfrm rot="237318">
              <a:off x="4942432" y="4445546"/>
              <a:ext cx="340158" cy="461665"/>
            </a:xfrm>
            <a:prstGeom prst="rect">
              <a:avLst/>
            </a:prstGeom>
            <a:noFill/>
          </p:spPr>
          <p:txBody>
            <a:bodyPr wrap="none" rtlCol="0">
              <a:spAutoFit/>
            </a:bodyPr>
            <a:lstStyle/>
            <a:p>
              <a:r>
                <a:rPr lang="de-DE" sz="2400" dirty="0">
                  <a:solidFill>
                    <a:schemeClr val="accent1"/>
                  </a:solidFill>
                </a:rPr>
                <a:t>9</a:t>
              </a:r>
            </a:p>
          </p:txBody>
        </p:sp>
        <p:sp>
          <p:nvSpPr>
            <p:cNvPr id="27" name="Textfeld 26"/>
            <p:cNvSpPr txBox="1"/>
            <p:nvPr/>
          </p:nvSpPr>
          <p:spPr>
            <a:xfrm rot="237318">
              <a:off x="4946898" y="3619902"/>
              <a:ext cx="495649" cy="461665"/>
            </a:xfrm>
            <a:prstGeom prst="rect">
              <a:avLst/>
            </a:prstGeom>
            <a:noFill/>
          </p:spPr>
          <p:txBody>
            <a:bodyPr wrap="none" rtlCol="0">
              <a:spAutoFit/>
            </a:bodyPr>
            <a:lstStyle/>
            <a:p>
              <a:r>
                <a:rPr lang="de-DE" sz="2400" dirty="0">
                  <a:solidFill>
                    <a:schemeClr val="accent1"/>
                  </a:solidFill>
                </a:rPr>
                <a:t>10</a:t>
              </a:r>
            </a:p>
          </p:txBody>
        </p:sp>
        <p:grpSp>
          <p:nvGrpSpPr>
            <p:cNvPr id="28" name="Gruppieren 27"/>
            <p:cNvGrpSpPr/>
            <p:nvPr/>
          </p:nvGrpSpPr>
          <p:grpSpPr>
            <a:xfrm rot="506327">
              <a:off x="4853059" y="2832159"/>
              <a:ext cx="3279517" cy="3276225"/>
              <a:chOff x="616848" y="2730785"/>
              <a:chExt cx="3279517" cy="3276225"/>
            </a:xfrm>
          </p:grpSpPr>
          <p:grpSp>
            <p:nvGrpSpPr>
              <p:cNvPr id="31" name="Gruppieren 30"/>
              <p:cNvGrpSpPr/>
              <p:nvPr/>
            </p:nvGrpSpPr>
            <p:grpSpPr>
              <a:xfrm>
                <a:off x="701769" y="3028807"/>
                <a:ext cx="3194596" cy="2978203"/>
                <a:chOff x="788306" y="2478514"/>
                <a:chExt cx="3194596" cy="2978203"/>
              </a:xfrm>
            </p:grpSpPr>
            <p:sp>
              <p:nvSpPr>
                <p:cNvPr id="34" name="Freihandform 18"/>
                <p:cNvSpPr/>
                <p:nvPr/>
              </p:nvSpPr>
              <p:spPr>
                <a:xfrm>
                  <a:off x="788306" y="3473042"/>
                  <a:ext cx="3005239" cy="419450"/>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Freihandform 19"/>
                <p:cNvSpPr/>
                <p:nvPr/>
              </p:nvSpPr>
              <p:spPr>
                <a:xfrm>
                  <a:off x="811752" y="4269294"/>
                  <a:ext cx="2969703" cy="419450"/>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6" name="Freihandform 20"/>
                <p:cNvSpPr/>
                <p:nvPr/>
              </p:nvSpPr>
              <p:spPr>
                <a:xfrm>
                  <a:off x="907955" y="5037267"/>
                  <a:ext cx="2969703" cy="419450"/>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 name="Freihandform 21"/>
                <p:cNvSpPr/>
                <p:nvPr/>
              </p:nvSpPr>
              <p:spPr>
                <a:xfrm rot="5682969">
                  <a:off x="-57388" y="3885056"/>
                  <a:ext cx="2599286" cy="419450"/>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 name="Freihandform 25"/>
                <p:cNvSpPr/>
                <p:nvPr/>
              </p:nvSpPr>
              <p:spPr>
                <a:xfrm rot="5682969">
                  <a:off x="2473534" y="3568432"/>
                  <a:ext cx="2599286" cy="419450"/>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32" name="Freihandform 30"/>
              <p:cNvSpPr/>
              <p:nvPr/>
            </p:nvSpPr>
            <p:spPr>
              <a:xfrm>
                <a:off x="616848" y="2730785"/>
                <a:ext cx="3048000" cy="691662"/>
              </a:xfrm>
              <a:custGeom>
                <a:avLst/>
                <a:gdLst>
                  <a:gd name="connsiteX0" fmla="*/ 0 w 3012831"/>
                  <a:gd name="connsiteY0" fmla="*/ 691662 h 691662"/>
                  <a:gd name="connsiteX1" fmla="*/ 3012831 w 3012831"/>
                  <a:gd name="connsiteY1" fmla="*/ 351693 h 691662"/>
                  <a:gd name="connsiteX2" fmla="*/ 2989384 w 3012831"/>
                  <a:gd name="connsiteY2" fmla="*/ 0 h 691662"/>
                  <a:gd name="connsiteX3" fmla="*/ 11723 w 3012831"/>
                  <a:gd name="connsiteY3" fmla="*/ 128954 h 691662"/>
                  <a:gd name="connsiteX4" fmla="*/ 0 w 3012831"/>
                  <a:gd name="connsiteY4" fmla="*/ 691662 h 691662"/>
                  <a:gd name="connsiteX0" fmla="*/ 35169 w 3048000"/>
                  <a:gd name="connsiteY0" fmla="*/ 691662 h 691662"/>
                  <a:gd name="connsiteX1" fmla="*/ 3048000 w 3048000"/>
                  <a:gd name="connsiteY1" fmla="*/ 351693 h 691662"/>
                  <a:gd name="connsiteX2" fmla="*/ 3024553 w 3048000"/>
                  <a:gd name="connsiteY2" fmla="*/ 0 h 691662"/>
                  <a:gd name="connsiteX3" fmla="*/ 0 w 3048000"/>
                  <a:gd name="connsiteY3" fmla="*/ 128954 h 691662"/>
                  <a:gd name="connsiteX4" fmla="*/ 35169 w 3048000"/>
                  <a:gd name="connsiteY4" fmla="*/ 691662 h 691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0" h="691662">
                    <a:moveTo>
                      <a:pt x="35169" y="691662"/>
                    </a:moveTo>
                    <a:lnTo>
                      <a:pt x="3048000" y="351693"/>
                    </a:lnTo>
                    <a:lnTo>
                      <a:pt x="3024553" y="0"/>
                    </a:lnTo>
                    <a:lnTo>
                      <a:pt x="0" y="128954"/>
                    </a:lnTo>
                    <a:lnTo>
                      <a:pt x="35169" y="69166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Textfeld 32"/>
              <p:cNvSpPr txBox="1"/>
              <p:nvPr/>
            </p:nvSpPr>
            <p:spPr>
              <a:xfrm rot="21366059">
                <a:off x="716850" y="2820053"/>
                <a:ext cx="1402948" cy="461665"/>
              </a:xfrm>
              <a:prstGeom prst="rect">
                <a:avLst/>
              </a:prstGeom>
              <a:noFill/>
            </p:spPr>
            <p:txBody>
              <a:bodyPr wrap="none" rtlCol="0">
                <a:spAutoFit/>
              </a:bodyPr>
              <a:lstStyle/>
              <a:p>
                <a:r>
                  <a:rPr lang="de-DE" sz="2400" dirty="0" err="1">
                    <a:solidFill>
                      <a:schemeClr val="bg1"/>
                    </a:solidFill>
                  </a:rPr>
                  <a:t>Crriculum</a:t>
                </a:r>
                <a:endParaRPr lang="de-DE" sz="2400" dirty="0">
                  <a:solidFill>
                    <a:schemeClr val="bg1"/>
                  </a:solidFill>
                </a:endParaRPr>
              </a:p>
            </p:txBody>
          </p:sp>
        </p:grpSp>
        <p:sp>
          <p:nvSpPr>
            <p:cNvPr id="29" name="Textfeld 28"/>
            <p:cNvSpPr txBox="1"/>
            <p:nvPr/>
          </p:nvSpPr>
          <p:spPr>
            <a:xfrm rot="237318">
              <a:off x="7180609" y="4720680"/>
              <a:ext cx="184731" cy="369332"/>
            </a:xfrm>
            <a:prstGeom prst="rect">
              <a:avLst/>
            </a:prstGeom>
            <a:noFill/>
            <a:ln>
              <a:noFill/>
            </a:ln>
          </p:spPr>
          <p:txBody>
            <a:bodyPr wrap="none" rtlCol="0">
              <a:spAutoFit/>
            </a:bodyPr>
            <a:lstStyle/>
            <a:p>
              <a:endParaRPr lang="de-DE" dirty="0">
                <a:solidFill>
                  <a:schemeClr val="tx1">
                    <a:lumMod val="50000"/>
                    <a:lumOff val="50000"/>
                  </a:schemeClr>
                </a:solidFill>
              </a:endParaRPr>
            </a:p>
          </p:txBody>
        </p:sp>
      </p:grpSp>
      <p:pic>
        <p:nvPicPr>
          <p:cNvPr id="75" name="Picture 2" descr="Rainbow Spring by GDJ">
            <a:extLst>
              <a:ext uri="{FF2B5EF4-FFF2-40B4-BE49-F238E27FC236}">
                <a16:creationId xmlns:a16="http://schemas.microsoft.com/office/drawing/2014/main" id="{77C06563-A7D2-4DBC-B7CA-DC33564DC65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307744">
            <a:off x="1344142" y="2962799"/>
            <a:ext cx="2213865" cy="2953508"/>
          </a:xfrm>
          <a:prstGeom prst="rect">
            <a:avLst/>
          </a:prstGeom>
          <a:noFill/>
          <a:extLst>
            <a:ext uri="{909E8E84-426E-40DD-AFC4-6F175D3DCCD1}">
              <a14:hiddenFill xmlns:a14="http://schemas.microsoft.com/office/drawing/2010/main">
                <a:solidFill>
                  <a:srgbClr val="FFFFFF"/>
                </a:solidFill>
              </a14:hiddenFill>
            </a:ext>
          </a:extLst>
        </p:spPr>
      </p:pic>
      <p:pic>
        <p:nvPicPr>
          <p:cNvPr id="19" name="Grafik 18"/>
          <p:cNvPicPr>
            <a:picLocks noChangeAspect="1"/>
          </p:cNvPicPr>
          <p:nvPr/>
        </p:nvPicPr>
        <p:blipFill rotWithShape="1">
          <a:blip r:embed="rId4" cstate="print"/>
          <a:srcRect l="15862" t="8468" r="16724" b="11839"/>
          <a:stretch/>
        </p:blipFill>
        <p:spPr>
          <a:xfrm rot="206933">
            <a:off x="4012283" y="2733267"/>
            <a:ext cx="5472234" cy="3638826"/>
          </a:xfrm>
          <a:prstGeom prst="rect">
            <a:avLst/>
          </a:prstGeom>
          <a:ln>
            <a:solidFill>
              <a:schemeClr val="bg1">
                <a:lumMod val="85000"/>
              </a:schemeClr>
            </a:solidFill>
          </a:ln>
        </p:spPr>
      </p:pic>
      <p:grpSp>
        <p:nvGrpSpPr>
          <p:cNvPr id="3" name="Gruppieren 2"/>
          <p:cNvGrpSpPr/>
          <p:nvPr/>
        </p:nvGrpSpPr>
        <p:grpSpPr>
          <a:xfrm rot="238557">
            <a:off x="5893817" y="4933330"/>
            <a:ext cx="397117" cy="1392832"/>
            <a:chOff x="3496304" y="8324192"/>
            <a:chExt cx="895186" cy="3139736"/>
          </a:xfrm>
        </p:grpSpPr>
        <p:sp>
          <p:nvSpPr>
            <p:cNvPr id="13" name="Richtungspfeil 12"/>
            <p:cNvSpPr/>
            <p:nvPr/>
          </p:nvSpPr>
          <p:spPr>
            <a:xfrm rot="16200000">
              <a:off x="2374029" y="9446467"/>
              <a:ext cx="3139736" cy="895186"/>
            </a:xfrm>
            <a:prstGeom prst="homePlate">
              <a:avLst>
                <a:gd name="adj" fmla="val 64634"/>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dirty="0"/>
            </a:p>
          </p:txBody>
        </p:sp>
        <p:sp>
          <p:nvSpPr>
            <p:cNvPr id="18" name="Textfeld 17"/>
            <p:cNvSpPr txBox="1"/>
            <p:nvPr/>
          </p:nvSpPr>
          <p:spPr>
            <a:xfrm rot="16200000">
              <a:off x="2930759" y="9789579"/>
              <a:ext cx="1986272" cy="624415"/>
            </a:xfrm>
            <a:prstGeom prst="rect">
              <a:avLst/>
            </a:prstGeom>
            <a:noFill/>
            <a:ln>
              <a:noFill/>
            </a:ln>
          </p:spPr>
          <p:txBody>
            <a:bodyPr wrap="none" rtlCol="0">
              <a:spAutoFit/>
            </a:bodyPr>
            <a:lstStyle/>
            <a:p>
              <a:r>
                <a:rPr lang="de-DE" sz="1200" b="1" dirty="0">
                  <a:solidFill>
                    <a:schemeClr val="bg1"/>
                  </a:solidFill>
                </a:rPr>
                <a:t>Entwickeln</a:t>
              </a:r>
            </a:p>
          </p:txBody>
        </p:sp>
      </p:grpSp>
      <p:grpSp>
        <p:nvGrpSpPr>
          <p:cNvPr id="2" name="Gruppieren 1"/>
          <p:cNvGrpSpPr/>
          <p:nvPr/>
        </p:nvGrpSpPr>
        <p:grpSpPr>
          <a:xfrm rot="238557">
            <a:off x="6007196" y="3050184"/>
            <a:ext cx="397118" cy="1392833"/>
            <a:chOff x="1618716" y="7353788"/>
            <a:chExt cx="1215634" cy="4362401"/>
          </a:xfrm>
        </p:grpSpPr>
        <p:sp>
          <p:nvSpPr>
            <p:cNvPr id="12" name="Richtungspfeil 11"/>
            <p:cNvSpPr/>
            <p:nvPr/>
          </p:nvSpPr>
          <p:spPr>
            <a:xfrm rot="16200000">
              <a:off x="45332" y="8927172"/>
              <a:ext cx="4362401" cy="1215634"/>
            </a:xfrm>
            <a:prstGeom prst="homePlate">
              <a:avLst>
                <a:gd name="adj" fmla="val 6463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a:p>
          </p:txBody>
        </p:sp>
        <p:sp>
          <p:nvSpPr>
            <p:cNvPr id="22" name="Textfeld 21"/>
            <p:cNvSpPr txBox="1"/>
            <p:nvPr/>
          </p:nvSpPr>
          <p:spPr>
            <a:xfrm rot="16200000">
              <a:off x="994779" y="9319424"/>
              <a:ext cx="2374170" cy="847933"/>
            </a:xfrm>
            <a:prstGeom prst="rect">
              <a:avLst/>
            </a:prstGeom>
            <a:noFill/>
            <a:ln>
              <a:noFill/>
            </a:ln>
          </p:spPr>
          <p:txBody>
            <a:bodyPr wrap="none" rtlCol="0">
              <a:spAutoFit/>
            </a:bodyPr>
            <a:lstStyle/>
            <a:p>
              <a:r>
                <a:rPr lang="de-DE" sz="1200" b="1" dirty="0">
                  <a:solidFill>
                    <a:schemeClr val="bg1"/>
                  </a:solidFill>
                </a:rPr>
                <a:t>Forschen</a:t>
              </a:r>
            </a:p>
          </p:txBody>
        </p:sp>
      </p:grpSp>
      <p:grpSp>
        <p:nvGrpSpPr>
          <p:cNvPr id="4" name="Gruppieren 3"/>
          <p:cNvGrpSpPr/>
          <p:nvPr/>
        </p:nvGrpSpPr>
        <p:grpSpPr>
          <a:xfrm rot="238557">
            <a:off x="8751592" y="3050185"/>
            <a:ext cx="397118" cy="1392832"/>
            <a:chOff x="5185730" y="8332589"/>
            <a:chExt cx="895188" cy="3139739"/>
          </a:xfrm>
        </p:grpSpPr>
        <p:sp>
          <p:nvSpPr>
            <p:cNvPr id="14" name="Richtungspfeil 13"/>
            <p:cNvSpPr/>
            <p:nvPr/>
          </p:nvSpPr>
          <p:spPr>
            <a:xfrm rot="16200000">
              <a:off x="4063454" y="9454865"/>
              <a:ext cx="3139739" cy="895188"/>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a:p>
          </p:txBody>
        </p:sp>
        <p:sp>
          <p:nvSpPr>
            <p:cNvPr id="30" name="Textfeld 29"/>
            <p:cNvSpPr txBox="1"/>
            <p:nvPr/>
          </p:nvSpPr>
          <p:spPr>
            <a:xfrm rot="16200000">
              <a:off x="4485058" y="9823201"/>
              <a:ext cx="2260468" cy="624414"/>
            </a:xfrm>
            <a:prstGeom prst="rect">
              <a:avLst/>
            </a:prstGeom>
            <a:noFill/>
            <a:ln>
              <a:noFill/>
            </a:ln>
          </p:spPr>
          <p:txBody>
            <a:bodyPr wrap="none" rtlCol="0">
              <a:spAutoFit/>
            </a:bodyPr>
            <a:lstStyle/>
            <a:p>
              <a:r>
                <a:rPr lang="de-DE" sz="1200" b="1" dirty="0">
                  <a:solidFill>
                    <a:schemeClr val="bg1"/>
                  </a:solidFill>
                </a:rPr>
                <a:t>Organisation</a:t>
              </a:r>
            </a:p>
          </p:txBody>
        </p:sp>
      </p:grpSp>
      <p:grpSp>
        <p:nvGrpSpPr>
          <p:cNvPr id="5" name="Gruppieren 4"/>
          <p:cNvGrpSpPr/>
          <p:nvPr/>
        </p:nvGrpSpPr>
        <p:grpSpPr>
          <a:xfrm rot="238557">
            <a:off x="8652610" y="4760923"/>
            <a:ext cx="397119" cy="1390150"/>
            <a:chOff x="6860729" y="8330232"/>
            <a:chExt cx="895189" cy="3133693"/>
          </a:xfrm>
        </p:grpSpPr>
        <p:sp>
          <p:nvSpPr>
            <p:cNvPr id="44" name="Richtungspfeil 43"/>
            <p:cNvSpPr/>
            <p:nvPr/>
          </p:nvSpPr>
          <p:spPr>
            <a:xfrm rot="16200000">
              <a:off x="5741477" y="9449484"/>
              <a:ext cx="3133693" cy="895189"/>
            </a:xfrm>
            <a:prstGeom prst="homePlate">
              <a:avLst>
                <a:gd name="adj" fmla="val 64634"/>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a:p>
          </p:txBody>
        </p:sp>
        <p:sp>
          <p:nvSpPr>
            <p:cNvPr id="25" name="Textfeld 24"/>
            <p:cNvSpPr txBox="1"/>
            <p:nvPr/>
          </p:nvSpPr>
          <p:spPr>
            <a:xfrm rot="16200000">
              <a:off x="6258651" y="9791613"/>
              <a:ext cx="2072565" cy="624413"/>
            </a:xfrm>
            <a:prstGeom prst="rect">
              <a:avLst/>
            </a:prstGeom>
            <a:noFill/>
            <a:ln>
              <a:noFill/>
            </a:ln>
          </p:spPr>
          <p:txBody>
            <a:bodyPr wrap="none" rtlCol="0">
              <a:spAutoFit/>
            </a:bodyPr>
            <a:lstStyle/>
            <a:p>
              <a:r>
                <a:rPr lang="de-DE" sz="1200" b="1" dirty="0">
                  <a:solidFill>
                    <a:schemeClr val="bg1"/>
                  </a:solidFill>
                </a:rPr>
                <a:t>Mündigkeit</a:t>
              </a:r>
            </a:p>
          </p:txBody>
        </p:sp>
      </p:grpSp>
      <p:pic>
        <p:nvPicPr>
          <p:cNvPr id="9" name="Grafik 8"/>
          <p:cNvPicPr>
            <a:picLocks noChangeAspect="1"/>
          </p:cNvPicPr>
          <p:nvPr/>
        </p:nvPicPr>
        <p:blipFill>
          <a:blip r:embed="rId5" cstate="print"/>
          <a:stretch>
            <a:fillRect/>
          </a:stretch>
        </p:blipFill>
        <p:spPr>
          <a:xfrm>
            <a:off x="1310580" y="5559408"/>
            <a:ext cx="795340" cy="716290"/>
          </a:xfrm>
          <a:prstGeom prst="rect">
            <a:avLst/>
          </a:prstGeom>
        </p:spPr>
      </p:pic>
      <p:pic>
        <p:nvPicPr>
          <p:cNvPr id="41" name="Grafik 40"/>
          <p:cNvPicPr>
            <a:picLocks noChangeAspect="1"/>
          </p:cNvPicPr>
          <p:nvPr/>
        </p:nvPicPr>
        <p:blipFill>
          <a:blip r:embed="rId5" cstate="print"/>
          <a:stretch>
            <a:fillRect/>
          </a:stretch>
        </p:blipFill>
        <p:spPr>
          <a:xfrm>
            <a:off x="2026981" y="4831966"/>
            <a:ext cx="795340" cy="716290"/>
          </a:xfrm>
          <a:prstGeom prst="rect">
            <a:avLst/>
          </a:prstGeom>
        </p:spPr>
      </p:pic>
      <p:pic>
        <p:nvPicPr>
          <p:cNvPr id="42" name="Grafik 41"/>
          <p:cNvPicPr>
            <a:picLocks noChangeAspect="1"/>
          </p:cNvPicPr>
          <p:nvPr/>
        </p:nvPicPr>
        <p:blipFill>
          <a:blip r:embed="rId5" cstate="print"/>
          <a:stretch>
            <a:fillRect/>
          </a:stretch>
        </p:blipFill>
        <p:spPr>
          <a:xfrm rot="20647192" flipH="1">
            <a:off x="1948805" y="4212148"/>
            <a:ext cx="795340" cy="716290"/>
          </a:xfrm>
          <a:prstGeom prst="rect">
            <a:avLst/>
          </a:prstGeom>
        </p:spPr>
      </p:pic>
      <p:pic>
        <p:nvPicPr>
          <p:cNvPr id="45" name="Grafik 44"/>
          <p:cNvPicPr>
            <a:picLocks noChangeAspect="1"/>
          </p:cNvPicPr>
          <p:nvPr/>
        </p:nvPicPr>
        <p:blipFill>
          <a:blip r:embed="rId5" cstate="print"/>
          <a:stretch>
            <a:fillRect/>
          </a:stretch>
        </p:blipFill>
        <p:spPr>
          <a:xfrm>
            <a:off x="1847297" y="3566917"/>
            <a:ext cx="795340" cy="716290"/>
          </a:xfrm>
          <a:prstGeom prst="rect">
            <a:avLst/>
          </a:prstGeom>
        </p:spPr>
      </p:pic>
      <p:pic>
        <p:nvPicPr>
          <p:cNvPr id="46" name="Grafik 45"/>
          <p:cNvPicPr>
            <a:picLocks noChangeAspect="1"/>
          </p:cNvPicPr>
          <p:nvPr/>
        </p:nvPicPr>
        <p:blipFill>
          <a:blip r:embed="rId5" cstate="print"/>
          <a:stretch>
            <a:fillRect/>
          </a:stretch>
        </p:blipFill>
        <p:spPr>
          <a:xfrm>
            <a:off x="2574624" y="2874142"/>
            <a:ext cx="795340" cy="716290"/>
          </a:xfrm>
          <a:prstGeom prst="rect">
            <a:avLst/>
          </a:prstGeom>
        </p:spPr>
      </p:pic>
    </p:spTree>
    <p:extLst>
      <p:ext uri="{BB962C8B-B14F-4D97-AF65-F5344CB8AC3E}">
        <p14:creationId xmlns:p14="http://schemas.microsoft.com/office/powerpoint/2010/main" val="39935667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6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fade">
                                      <p:cBhvr>
                                        <p:cTn id="10" dur="800"/>
                                        <p:tgtEl>
                                          <p:spTgt spid="41"/>
                                        </p:tgtEl>
                                      </p:cBhvr>
                                    </p:animEffect>
                                  </p:childTnLst>
                                </p:cTn>
                              </p:par>
                              <p:par>
                                <p:cTn id="11" presetID="10" presetClass="entr" presetSubtype="0" fill="hold" nodeType="with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fade">
                                      <p:cBhvr>
                                        <p:cTn id="13" dur="1000"/>
                                        <p:tgtEl>
                                          <p:spTgt spid="42"/>
                                        </p:tgtEl>
                                      </p:cBhvr>
                                    </p:animEffect>
                                  </p:childTnLst>
                                </p:cTn>
                              </p:par>
                              <p:par>
                                <p:cTn id="14" presetID="10" presetClass="entr" presetSubtype="0" fill="hold" nodeType="with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fade">
                                      <p:cBhvr>
                                        <p:cTn id="16" dur="1200"/>
                                        <p:tgtEl>
                                          <p:spTgt spid="45"/>
                                        </p:tgtEl>
                                      </p:cBhvr>
                                    </p:animEffect>
                                  </p:childTnLst>
                                </p:cTn>
                              </p:par>
                              <p:par>
                                <p:cTn id="17" presetID="10" presetClass="entr" presetSubtype="0" fill="hold" nodeType="with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fade">
                                      <p:cBhvr>
                                        <p:cTn id="19" dur="1400"/>
                                        <p:tgtEl>
                                          <p:spTgt spid="46"/>
                                        </p:tgtEl>
                                      </p:cBhvr>
                                    </p:animEffect>
                                  </p:childTnLst>
                                </p:cTn>
                              </p:par>
                              <p:par>
                                <p:cTn id="20" presetID="10" presetClass="exit" presetSubtype="0" fill="hold" nodeType="withEffect">
                                  <p:stCondLst>
                                    <p:cond delay="0"/>
                                  </p:stCondLst>
                                  <p:childTnLst>
                                    <p:animEffect transition="out" filter="fade">
                                      <p:cBhvr>
                                        <p:cTn id="21" dur="1500"/>
                                        <p:tgtEl>
                                          <p:spTgt spid="75"/>
                                        </p:tgtEl>
                                      </p:cBhvr>
                                    </p:animEffect>
                                    <p:set>
                                      <p:cBhvr>
                                        <p:cTn id="22" dur="1" fill="hold">
                                          <p:stCondLst>
                                            <p:cond delay="1499"/>
                                          </p:stCondLst>
                                        </p:cTn>
                                        <p:tgtEl>
                                          <p:spTgt spid="7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fik 18"/>
          <p:cNvPicPr>
            <a:picLocks noChangeAspect="1"/>
          </p:cNvPicPr>
          <p:nvPr/>
        </p:nvPicPr>
        <p:blipFill rotWithShape="1">
          <a:blip r:embed="rId3" cstate="print"/>
          <a:srcRect l="15862" t="8468" r="16724" b="11839"/>
          <a:stretch/>
        </p:blipFill>
        <p:spPr>
          <a:xfrm rot="206933">
            <a:off x="4012283" y="2733267"/>
            <a:ext cx="5472234" cy="3638826"/>
          </a:xfrm>
          <a:prstGeom prst="rect">
            <a:avLst/>
          </a:prstGeom>
          <a:ln>
            <a:solidFill>
              <a:schemeClr val="bg1">
                <a:lumMod val="85000"/>
              </a:schemeClr>
            </a:solidFill>
          </a:ln>
        </p:spPr>
      </p:pic>
      <p:grpSp>
        <p:nvGrpSpPr>
          <p:cNvPr id="3" name="Gruppieren 2"/>
          <p:cNvGrpSpPr/>
          <p:nvPr/>
        </p:nvGrpSpPr>
        <p:grpSpPr>
          <a:xfrm rot="238557">
            <a:off x="5893817" y="4933330"/>
            <a:ext cx="397117" cy="1392832"/>
            <a:chOff x="3496304" y="8324192"/>
            <a:chExt cx="895186" cy="3139736"/>
          </a:xfrm>
        </p:grpSpPr>
        <p:sp>
          <p:nvSpPr>
            <p:cNvPr id="13" name="Richtungspfeil 12"/>
            <p:cNvSpPr/>
            <p:nvPr/>
          </p:nvSpPr>
          <p:spPr>
            <a:xfrm rot="16200000">
              <a:off x="2374029" y="9446467"/>
              <a:ext cx="3139736" cy="895186"/>
            </a:xfrm>
            <a:prstGeom prst="homePlate">
              <a:avLst>
                <a:gd name="adj" fmla="val 64634"/>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dirty="0"/>
            </a:p>
          </p:txBody>
        </p:sp>
        <p:sp>
          <p:nvSpPr>
            <p:cNvPr id="18" name="Textfeld 17"/>
            <p:cNvSpPr txBox="1"/>
            <p:nvPr/>
          </p:nvSpPr>
          <p:spPr>
            <a:xfrm rot="16200000">
              <a:off x="2930759" y="9789579"/>
              <a:ext cx="1986272" cy="624415"/>
            </a:xfrm>
            <a:prstGeom prst="rect">
              <a:avLst/>
            </a:prstGeom>
            <a:noFill/>
            <a:ln>
              <a:noFill/>
            </a:ln>
          </p:spPr>
          <p:txBody>
            <a:bodyPr wrap="none" rtlCol="0">
              <a:spAutoFit/>
            </a:bodyPr>
            <a:lstStyle/>
            <a:p>
              <a:r>
                <a:rPr lang="de-DE" sz="1200" b="1" dirty="0">
                  <a:solidFill>
                    <a:schemeClr val="bg1"/>
                  </a:solidFill>
                </a:rPr>
                <a:t>Entwickeln</a:t>
              </a:r>
            </a:p>
          </p:txBody>
        </p:sp>
      </p:grpSp>
      <p:grpSp>
        <p:nvGrpSpPr>
          <p:cNvPr id="2" name="Gruppieren 1"/>
          <p:cNvGrpSpPr/>
          <p:nvPr/>
        </p:nvGrpSpPr>
        <p:grpSpPr>
          <a:xfrm rot="238557">
            <a:off x="6007196" y="3050184"/>
            <a:ext cx="397118" cy="1392833"/>
            <a:chOff x="1618716" y="7353788"/>
            <a:chExt cx="1215634" cy="4362401"/>
          </a:xfrm>
        </p:grpSpPr>
        <p:sp>
          <p:nvSpPr>
            <p:cNvPr id="12" name="Richtungspfeil 11"/>
            <p:cNvSpPr/>
            <p:nvPr/>
          </p:nvSpPr>
          <p:spPr>
            <a:xfrm rot="16200000">
              <a:off x="45332" y="8927172"/>
              <a:ext cx="4362401" cy="1215634"/>
            </a:xfrm>
            <a:prstGeom prst="homePlate">
              <a:avLst>
                <a:gd name="adj" fmla="val 6463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a:p>
          </p:txBody>
        </p:sp>
        <p:sp>
          <p:nvSpPr>
            <p:cNvPr id="22" name="Textfeld 21"/>
            <p:cNvSpPr txBox="1"/>
            <p:nvPr/>
          </p:nvSpPr>
          <p:spPr>
            <a:xfrm rot="16200000">
              <a:off x="994779" y="9319424"/>
              <a:ext cx="2374170" cy="847933"/>
            </a:xfrm>
            <a:prstGeom prst="rect">
              <a:avLst/>
            </a:prstGeom>
            <a:noFill/>
            <a:ln>
              <a:noFill/>
            </a:ln>
          </p:spPr>
          <p:txBody>
            <a:bodyPr wrap="none" rtlCol="0">
              <a:spAutoFit/>
            </a:bodyPr>
            <a:lstStyle/>
            <a:p>
              <a:r>
                <a:rPr lang="de-DE" sz="1200" b="1" dirty="0">
                  <a:solidFill>
                    <a:schemeClr val="bg1"/>
                  </a:solidFill>
                </a:rPr>
                <a:t>Forschen</a:t>
              </a:r>
            </a:p>
          </p:txBody>
        </p:sp>
      </p:grpSp>
      <p:grpSp>
        <p:nvGrpSpPr>
          <p:cNvPr id="4" name="Gruppieren 3"/>
          <p:cNvGrpSpPr/>
          <p:nvPr/>
        </p:nvGrpSpPr>
        <p:grpSpPr>
          <a:xfrm rot="238557">
            <a:off x="8751592" y="3050185"/>
            <a:ext cx="397118" cy="1392832"/>
            <a:chOff x="5185730" y="8332589"/>
            <a:chExt cx="895188" cy="3139739"/>
          </a:xfrm>
        </p:grpSpPr>
        <p:sp>
          <p:nvSpPr>
            <p:cNvPr id="14" name="Richtungspfeil 13"/>
            <p:cNvSpPr/>
            <p:nvPr/>
          </p:nvSpPr>
          <p:spPr>
            <a:xfrm rot="16200000">
              <a:off x="4063454" y="9454865"/>
              <a:ext cx="3139739" cy="895188"/>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a:p>
          </p:txBody>
        </p:sp>
        <p:sp>
          <p:nvSpPr>
            <p:cNvPr id="30" name="Textfeld 29"/>
            <p:cNvSpPr txBox="1"/>
            <p:nvPr/>
          </p:nvSpPr>
          <p:spPr>
            <a:xfrm rot="16200000">
              <a:off x="4485058" y="9823201"/>
              <a:ext cx="2260468" cy="624414"/>
            </a:xfrm>
            <a:prstGeom prst="rect">
              <a:avLst/>
            </a:prstGeom>
            <a:noFill/>
            <a:ln>
              <a:noFill/>
            </a:ln>
          </p:spPr>
          <p:txBody>
            <a:bodyPr wrap="none" rtlCol="0">
              <a:spAutoFit/>
            </a:bodyPr>
            <a:lstStyle/>
            <a:p>
              <a:r>
                <a:rPr lang="de-DE" sz="1200" b="1" dirty="0">
                  <a:solidFill>
                    <a:schemeClr val="bg1"/>
                  </a:solidFill>
                </a:rPr>
                <a:t>Organisation</a:t>
              </a:r>
            </a:p>
          </p:txBody>
        </p:sp>
      </p:grpSp>
      <p:grpSp>
        <p:nvGrpSpPr>
          <p:cNvPr id="5" name="Gruppieren 4"/>
          <p:cNvGrpSpPr/>
          <p:nvPr/>
        </p:nvGrpSpPr>
        <p:grpSpPr>
          <a:xfrm rot="238557">
            <a:off x="8652610" y="4760923"/>
            <a:ext cx="397119" cy="1390150"/>
            <a:chOff x="6860729" y="8330232"/>
            <a:chExt cx="895189" cy="3133693"/>
          </a:xfrm>
        </p:grpSpPr>
        <p:sp>
          <p:nvSpPr>
            <p:cNvPr id="44" name="Richtungspfeil 43"/>
            <p:cNvSpPr/>
            <p:nvPr/>
          </p:nvSpPr>
          <p:spPr>
            <a:xfrm rot="16200000">
              <a:off x="5741477" y="9449484"/>
              <a:ext cx="3133693" cy="895189"/>
            </a:xfrm>
            <a:prstGeom prst="homePlate">
              <a:avLst>
                <a:gd name="adj" fmla="val 64634"/>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a:p>
          </p:txBody>
        </p:sp>
        <p:sp>
          <p:nvSpPr>
            <p:cNvPr id="25" name="Textfeld 24"/>
            <p:cNvSpPr txBox="1"/>
            <p:nvPr/>
          </p:nvSpPr>
          <p:spPr>
            <a:xfrm rot="16200000">
              <a:off x="6258651" y="9791613"/>
              <a:ext cx="2072565" cy="624413"/>
            </a:xfrm>
            <a:prstGeom prst="rect">
              <a:avLst/>
            </a:prstGeom>
            <a:noFill/>
            <a:ln>
              <a:noFill/>
            </a:ln>
          </p:spPr>
          <p:txBody>
            <a:bodyPr wrap="none" rtlCol="0">
              <a:spAutoFit/>
            </a:bodyPr>
            <a:lstStyle/>
            <a:p>
              <a:r>
                <a:rPr lang="de-DE" sz="1200" b="1" dirty="0">
                  <a:solidFill>
                    <a:schemeClr val="bg1"/>
                  </a:solidFill>
                </a:rPr>
                <a:t>Mündigkeit</a:t>
              </a:r>
            </a:p>
          </p:txBody>
        </p:sp>
      </p:grpSp>
      <p:grpSp>
        <p:nvGrpSpPr>
          <p:cNvPr id="15" name="Gruppieren 14"/>
          <p:cNvGrpSpPr/>
          <p:nvPr/>
        </p:nvGrpSpPr>
        <p:grpSpPr>
          <a:xfrm rot="21103183">
            <a:off x="630873" y="2704163"/>
            <a:ext cx="3279517" cy="3276225"/>
            <a:chOff x="4853059" y="2832159"/>
            <a:chExt cx="3279517" cy="3276225"/>
          </a:xfrm>
        </p:grpSpPr>
        <p:sp>
          <p:nvSpPr>
            <p:cNvPr id="16" name="Textfeld 15"/>
            <p:cNvSpPr txBox="1"/>
            <p:nvPr/>
          </p:nvSpPr>
          <p:spPr>
            <a:xfrm rot="237318">
              <a:off x="5896808" y="4533389"/>
              <a:ext cx="184731" cy="369332"/>
            </a:xfrm>
            <a:prstGeom prst="rect">
              <a:avLst/>
            </a:prstGeom>
            <a:noFill/>
          </p:spPr>
          <p:txBody>
            <a:bodyPr wrap="none" rtlCol="0">
              <a:spAutoFit/>
            </a:bodyPr>
            <a:lstStyle/>
            <a:p>
              <a:endParaRPr lang="de-DE" dirty="0">
                <a:solidFill>
                  <a:schemeClr val="tx1">
                    <a:lumMod val="50000"/>
                    <a:lumOff val="50000"/>
                  </a:schemeClr>
                </a:solidFill>
              </a:endParaRPr>
            </a:p>
          </p:txBody>
        </p:sp>
        <p:sp>
          <p:nvSpPr>
            <p:cNvPr id="17" name="Textfeld 16"/>
            <p:cNvSpPr txBox="1"/>
            <p:nvPr/>
          </p:nvSpPr>
          <p:spPr>
            <a:xfrm rot="202893">
              <a:off x="7101389" y="5343969"/>
              <a:ext cx="184731" cy="369332"/>
            </a:xfrm>
            <a:prstGeom prst="rect">
              <a:avLst/>
            </a:prstGeom>
            <a:noFill/>
          </p:spPr>
          <p:txBody>
            <a:bodyPr wrap="none" rtlCol="0">
              <a:spAutoFit/>
            </a:bodyPr>
            <a:lstStyle/>
            <a:p>
              <a:endParaRPr lang="de-DE" dirty="0">
                <a:solidFill>
                  <a:schemeClr val="tx1">
                    <a:lumMod val="50000"/>
                    <a:lumOff val="50000"/>
                  </a:schemeClr>
                </a:solidFill>
              </a:endParaRPr>
            </a:p>
          </p:txBody>
        </p:sp>
        <p:sp>
          <p:nvSpPr>
            <p:cNvPr id="20" name="Textfeld 19"/>
            <p:cNvSpPr txBox="1"/>
            <p:nvPr/>
          </p:nvSpPr>
          <p:spPr>
            <a:xfrm rot="237318">
              <a:off x="7248003" y="3699707"/>
              <a:ext cx="184731" cy="369332"/>
            </a:xfrm>
            <a:prstGeom prst="rect">
              <a:avLst/>
            </a:prstGeom>
            <a:noFill/>
          </p:spPr>
          <p:txBody>
            <a:bodyPr wrap="none" rtlCol="0">
              <a:spAutoFit/>
            </a:bodyPr>
            <a:lstStyle/>
            <a:p>
              <a:endParaRPr lang="de-DE" dirty="0">
                <a:solidFill>
                  <a:schemeClr val="tx1">
                    <a:lumMod val="50000"/>
                    <a:lumOff val="50000"/>
                  </a:schemeClr>
                </a:solidFill>
              </a:endParaRPr>
            </a:p>
          </p:txBody>
        </p:sp>
        <p:sp>
          <p:nvSpPr>
            <p:cNvPr id="21" name="Textfeld 20"/>
            <p:cNvSpPr txBox="1"/>
            <p:nvPr/>
          </p:nvSpPr>
          <p:spPr>
            <a:xfrm rot="237318">
              <a:off x="5794531" y="5285625"/>
              <a:ext cx="184731" cy="369332"/>
            </a:xfrm>
            <a:prstGeom prst="rect">
              <a:avLst/>
            </a:prstGeom>
            <a:noFill/>
          </p:spPr>
          <p:txBody>
            <a:bodyPr wrap="none" rtlCol="0">
              <a:spAutoFit/>
            </a:bodyPr>
            <a:lstStyle/>
            <a:p>
              <a:endParaRPr lang="de-DE" dirty="0">
                <a:solidFill>
                  <a:schemeClr val="tx1">
                    <a:lumMod val="50000"/>
                    <a:lumOff val="50000"/>
                  </a:schemeClr>
                </a:solidFill>
              </a:endParaRPr>
            </a:p>
          </p:txBody>
        </p:sp>
        <p:sp>
          <p:nvSpPr>
            <p:cNvPr id="23" name="Textfeld 22"/>
            <p:cNvSpPr txBox="1"/>
            <p:nvPr/>
          </p:nvSpPr>
          <p:spPr>
            <a:xfrm rot="237318">
              <a:off x="6043861" y="3723189"/>
              <a:ext cx="184731" cy="369332"/>
            </a:xfrm>
            <a:prstGeom prst="rect">
              <a:avLst/>
            </a:prstGeom>
            <a:noFill/>
          </p:spPr>
          <p:txBody>
            <a:bodyPr wrap="none" rtlCol="0">
              <a:spAutoFit/>
            </a:bodyPr>
            <a:lstStyle/>
            <a:p>
              <a:endParaRPr lang="de-DE" dirty="0">
                <a:solidFill>
                  <a:schemeClr val="tx1">
                    <a:lumMod val="50000"/>
                    <a:lumOff val="50000"/>
                  </a:schemeClr>
                </a:solidFill>
              </a:endParaRPr>
            </a:p>
          </p:txBody>
        </p:sp>
        <p:sp>
          <p:nvSpPr>
            <p:cNvPr id="24" name="Textfeld 23"/>
            <p:cNvSpPr txBox="1"/>
            <p:nvPr/>
          </p:nvSpPr>
          <p:spPr>
            <a:xfrm rot="237318">
              <a:off x="4865686" y="5177191"/>
              <a:ext cx="340158" cy="461665"/>
            </a:xfrm>
            <a:prstGeom prst="rect">
              <a:avLst/>
            </a:prstGeom>
            <a:noFill/>
          </p:spPr>
          <p:txBody>
            <a:bodyPr wrap="none" rtlCol="0">
              <a:spAutoFit/>
            </a:bodyPr>
            <a:lstStyle/>
            <a:p>
              <a:r>
                <a:rPr lang="de-DE" sz="2400" dirty="0">
                  <a:solidFill>
                    <a:schemeClr val="accent1"/>
                  </a:solidFill>
                </a:rPr>
                <a:t>8</a:t>
              </a:r>
            </a:p>
          </p:txBody>
        </p:sp>
        <p:sp>
          <p:nvSpPr>
            <p:cNvPr id="26" name="Textfeld 25"/>
            <p:cNvSpPr txBox="1"/>
            <p:nvPr/>
          </p:nvSpPr>
          <p:spPr>
            <a:xfrm rot="237318">
              <a:off x="4942432" y="4445546"/>
              <a:ext cx="340158" cy="461665"/>
            </a:xfrm>
            <a:prstGeom prst="rect">
              <a:avLst/>
            </a:prstGeom>
            <a:noFill/>
          </p:spPr>
          <p:txBody>
            <a:bodyPr wrap="none" rtlCol="0">
              <a:spAutoFit/>
            </a:bodyPr>
            <a:lstStyle/>
            <a:p>
              <a:r>
                <a:rPr lang="de-DE" sz="2400" dirty="0">
                  <a:solidFill>
                    <a:schemeClr val="accent1"/>
                  </a:solidFill>
                </a:rPr>
                <a:t>9</a:t>
              </a:r>
            </a:p>
          </p:txBody>
        </p:sp>
        <p:sp>
          <p:nvSpPr>
            <p:cNvPr id="27" name="Textfeld 26"/>
            <p:cNvSpPr txBox="1"/>
            <p:nvPr/>
          </p:nvSpPr>
          <p:spPr>
            <a:xfrm rot="237318">
              <a:off x="4946898" y="3619902"/>
              <a:ext cx="495649" cy="461665"/>
            </a:xfrm>
            <a:prstGeom prst="rect">
              <a:avLst/>
            </a:prstGeom>
            <a:noFill/>
          </p:spPr>
          <p:txBody>
            <a:bodyPr wrap="none" rtlCol="0">
              <a:spAutoFit/>
            </a:bodyPr>
            <a:lstStyle/>
            <a:p>
              <a:r>
                <a:rPr lang="de-DE" sz="2400" dirty="0">
                  <a:solidFill>
                    <a:schemeClr val="accent1"/>
                  </a:solidFill>
                </a:rPr>
                <a:t>10</a:t>
              </a:r>
            </a:p>
          </p:txBody>
        </p:sp>
        <p:grpSp>
          <p:nvGrpSpPr>
            <p:cNvPr id="28" name="Gruppieren 27"/>
            <p:cNvGrpSpPr/>
            <p:nvPr/>
          </p:nvGrpSpPr>
          <p:grpSpPr>
            <a:xfrm rot="506327">
              <a:off x="4853059" y="2832159"/>
              <a:ext cx="3279517" cy="3276225"/>
              <a:chOff x="616848" y="2730785"/>
              <a:chExt cx="3279517" cy="3276225"/>
            </a:xfrm>
          </p:grpSpPr>
          <p:grpSp>
            <p:nvGrpSpPr>
              <p:cNvPr id="31" name="Gruppieren 30"/>
              <p:cNvGrpSpPr/>
              <p:nvPr/>
            </p:nvGrpSpPr>
            <p:grpSpPr>
              <a:xfrm>
                <a:off x="701769" y="3028807"/>
                <a:ext cx="3194596" cy="2978203"/>
                <a:chOff x="788306" y="2478514"/>
                <a:chExt cx="3194596" cy="2978203"/>
              </a:xfrm>
            </p:grpSpPr>
            <p:sp>
              <p:nvSpPr>
                <p:cNvPr id="34" name="Freihandform 18"/>
                <p:cNvSpPr/>
                <p:nvPr/>
              </p:nvSpPr>
              <p:spPr>
                <a:xfrm>
                  <a:off x="788306" y="3473042"/>
                  <a:ext cx="3005239" cy="419450"/>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Freihandform 19"/>
                <p:cNvSpPr/>
                <p:nvPr/>
              </p:nvSpPr>
              <p:spPr>
                <a:xfrm>
                  <a:off x="811752" y="4269294"/>
                  <a:ext cx="2969703" cy="419450"/>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6" name="Freihandform 20"/>
                <p:cNvSpPr/>
                <p:nvPr/>
              </p:nvSpPr>
              <p:spPr>
                <a:xfrm>
                  <a:off x="907955" y="5037267"/>
                  <a:ext cx="2969703" cy="419450"/>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 name="Freihandform 21"/>
                <p:cNvSpPr/>
                <p:nvPr/>
              </p:nvSpPr>
              <p:spPr>
                <a:xfrm rot="5682969">
                  <a:off x="-57388" y="3885056"/>
                  <a:ext cx="2599286" cy="419450"/>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 name="Freihandform 25"/>
                <p:cNvSpPr/>
                <p:nvPr/>
              </p:nvSpPr>
              <p:spPr>
                <a:xfrm rot="5682969">
                  <a:off x="2473534" y="3568432"/>
                  <a:ext cx="2599286" cy="419450"/>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32" name="Freihandform 30"/>
              <p:cNvSpPr/>
              <p:nvPr/>
            </p:nvSpPr>
            <p:spPr>
              <a:xfrm>
                <a:off x="616848" y="2730785"/>
                <a:ext cx="3048000" cy="691662"/>
              </a:xfrm>
              <a:custGeom>
                <a:avLst/>
                <a:gdLst>
                  <a:gd name="connsiteX0" fmla="*/ 0 w 3012831"/>
                  <a:gd name="connsiteY0" fmla="*/ 691662 h 691662"/>
                  <a:gd name="connsiteX1" fmla="*/ 3012831 w 3012831"/>
                  <a:gd name="connsiteY1" fmla="*/ 351693 h 691662"/>
                  <a:gd name="connsiteX2" fmla="*/ 2989384 w 3012831"/>
                  <a:gd name="connsiteY2" fmla="*/ 0 h 691662"/>
                  <a:gd name="connsiteX3" fmla="*/ 11723 w 3012831"/>
                  <a:gd name="connsiteY3" fmla="*/ 128954 h 691662"/>
                  <a:gd name="connsiteX4" fmla="*/ 0 w 3012831"/>
                  <a:gd name="connsiteY4" fmla="*/ 691662 h 691662"/>
                  <a:gd name="connsiteX0" fmla="*/ 35169 w 3048000"/>
                  <a:gd name="connsiteY0" fmla="*/ 691662 h 691662"/>
                  <a:gd name="connsiteX1" fmla="*/ 3048000 w 3048000"/>
                  <a:gd name="connsiteY1" fmla="*/ 351693 h 691662"/>
                  <a:gd name="connsiteX2" fmla="*/ 3024553 w 3048000"/>
                  <a:gd name="connsiteY2" fmla="*/ 0 h 691662"/>
                  <a:gd name="connsiteX3" fmla="*/ 0 w 3048000"/>
                  <a:gd name="connsiteY3" fmla="*/ 128954 h 691662"/>
                  <a:gd name="connsiteX4" fmla="*/ 35169 w 3048000"/>
                  <a:gd name="connsiteY4" fmla="*/ 691662 h 691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0" h="691662">
                    <a:moveTo>
                      <a:pt x="35169" y="691662"/>
                    </a:moveTo>
                    <a:lnTo>
                      <a:pt x="3048000" y="351693"/>
                    </a:lnTo>
                    <a:lnTo>
                      <a:pt x="3024553" y="0"/>
                    </a:lnTo>
                    <a:lnTo>
                      <a:pt x="0" y="128954"/>
                    </a:lnTo>
                    <a:lnTo>
                      <a:pt x="35169" y="69166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Textfeld 32"/>
              <p:cNvSpPr txBox="1"/>
              <p:nvPr/>
            </p:nvSpPr>
            <p:spPr>
              <a:xfrm rot="21366059">
                <a:off x="716850" y="2820053"/>
                <a:ext cx="1402948" cy="461665"/>
              </a:xfrm>
              <a:prstGeom prst="rect">
                <a:avLst/>
              </a:prstGeom>
              <a:noFill/>
            </p:spPr>
            <p:txBody>
              <a:bodyPr wrap="none" rtlCol="0">
                <a:spAutoFit/>
              </a:bodyPr>
              <a:lstStyle/>
              <a:p>
                <a:r>
                  <a:rPr lang="de-DE" sz="2400" dirty="0" err="1">
                    <a:solidFill>
                      <a:schemeClr val="bg1"/>
                    </a:solidFill>
                  </a:rPr>
                  <a:t>Crriculum</a:t>
                </a:r>
                <a:endParaRPr lang="de-DE" sz="2400" dirty="0">
                  <a:solidFill>
                    <a:schemeClr val="bg1"/>
                  </a:solidFill>
                </a:endParaRPr>
              </a:p>
            </p:txBody>
          </p:sp>
        </p:grpSp>
        <p:sp>
          <p:nvSpPr>
            <p:cNvPr id="29" name="Textfeld 28"/>
            <p:cNvSpPr txBox="1"/>
            <p:nvPr/>
          </p:nvSpPr>
          <p:spPr>
            <a:xfrm rot="237318">
              <a:off x="7180609" y="4720680"/>
              <a:ext cx="184731" cy="369332"/>
            </a:xfrm>
            <a:prstGeom prst="rect">
              <a:avLst/>
            </a:prstGeom>
            <a:noFill/>
            <a:ln>
              <a:noFill/>
            </a:ln>
          </p:spPr>
          <p:txBody>
            <a:bodyPr wrap="none" rtlCol="0">
              <a:spAutoFit/>
            </a:bodyPr>
            <a:lstStyle/>
            <a:p>
              <a:endParaRPr lang="de-DE" dirty="0">
                <a:solidFill>
                  <a:schemeClr val="tx1">
                    <a:lumMod val="50000"/>
                    <a:lumOff val="50000"/>
                  </a:schemeClr>
                </a:solidFill>
              </a:endParaRPr>
            </a:p>
          </p:txBody>
        </p:sp>
      </p:grpSp>
      <p:pic>
        <p:nvPicPr>
          <p:cNvPr id="9" name="Grafik 8"/>
          <p:cNvPicPr>
            <a:picLocks noChangeAspect="1"/>
          </p:cNvPicPr>
          <p:nvPr/>
        </p:nvPicPr>
        <p:blipFill>
          <a:blip r:embed="rId4" cstate="print"/>
          <a:stretch>
            <a:fillRect/>
          </a:stretch>
        </p:blipFill>
        <p:spPr>
          <a:xfrm>
            <a:off x="1310580" y="5559408"/>
            <a:ext cx="795340" cy="716290"/>
          </a:xfrm>
          <a:prstGeom prst="rect">
            <a:avLst/>
          </a:prstGeom>
        </p:spPr>
      </p:pic>
      <p:pic>
        <p:nvPicPr>
          <p:cNvPr id="41" name="Grafik 40"/>
          <p:cNvPicPr>
            <a:picLocks noChangeAspect="1"/>
          </p:cNvPicPr>
          <p:nvPr/>
        </p:nvPicPr>
        <p:blipFill>
          <a:blip r:embed="rId4" cstate="print"/>
          <a:stretch>
            <a:fillRect/>
          </a:stretch>
        </p:blipFill>
        <p:spPr>
          <a:xfrm>
            <a:off x="2026981" y="4831966"/>
            <a:ext cx="795340" cy="716290"/>
          </a:xfrm>
          <a:prstGeom prst="rect">
            <a:avLst/>
          </a:prstGeom>
        </p:spPr>
      </p:pic>
      <p:pic>
        <p:nvPicPr>
          <p:cNvPr id="42" name="Grafik 41"/>
          <p:cNvPicPr>
            <a:picLocks noChangeAspect="1"/>
          </p:cNvPicPr>
          <p:nvPr/>
        </p:nvPicPr>
        <p:blipFill>
          <a:blip r:embed="rId4" cstate="print"/>
          <a:stretch>
            <a:fillRect/>
          </a:stretch>
        </p:blipFill>
        <p:spPr>
          <a:xfrm rot="20647192" flipH="1">
            <a:off x="1948805" y="4212148"/>
            <a:ext cx="795340" cy="716290"/>
          </a:xfrm>
          <a:prstGeom prst="rect">
            <a:avLst/>
          </a:prstGeom>
        </p:spPr>
      </p:pic>
      <p:pic>
        <p:nvPicPr>
          <p:cNvPr id="45" name="Grafik 44"/>
          <p:cNvPicPr>
            <a:picLocks noChangeAspect="1"/>
          </p:cNvPicPr>
          <p:nvPr/>
        </p:nvPicPr>
        <p:blipFill>
          <a:blip r:embed="rId4" cstate="print"/>
          <a:stretch>
            <a:fillRect/>
          </a:stretch>
        </p:blipFill>
        <p:spPr>
          <a:xfrm>
            <a:off x="1847297" y="3566917"/>
            <a:ext cx="795340" cy="716290"/>
          </a:xfrm>
          <a:prstGeom prst="rect">
            <a:avLst/>
          </a:prstGeom>
        </p:spPr>
      </p:pic>
      <p:pic>
        <p:nvPicPr>
          <p:cNvPr id="46" name="Grafik 45"/>
          <p:cNvPicPr>
            <a:picLocks noChangeAspect="1"/>
          </p:cNvPicPr>
          <p:nvPr/>
        </p:nvPicPr>
        <p:blipFill>
          <a:blip r:embed="rId4" cstate="print"/>
          <a:stretch>
            <a:fillRect/>
          </a:stretch>
        </p:blipFill>
        <p:spPr>
          <a:xfrm>
            <a:off x="2574624" y="2874142"/>
            <a:ext cx="795340" cy="716290"/>
          </a:xfrm>
          <a:prstGeom prst="rect">
            <a:avLst/>
          </a:prstGeom>
        </p:spPr>
      </p:pic>
      <p:grpSp>
        <p:nvGrpSpPr>
          <p:cNvPr id="50" name="Gruppieren 49"/>
          <p:cNvGrpSpPr/>
          <p:nvPr/>
        </p:nvGrpSpPr>
        <p:grpSpPr>
          <a:xfrm rot="21241836">
            <a:off x="1473740" y="4671929"/>
            <a:ext cx="309553" cy="1085713"/>
            <a:chOff x="1618716" y="7353788"/>
            <a:chExt cx="1215634" cy="4362401"/>
          </a:xfrm>
        </p:grpSpPr>
        <p:sp>
          <p:nvSpPr>
            <p:cNvPr id="51" name="Richtungspfeil 11"/>
            <p:cNvSpPr/>
            <p:nvPr/>
          </p:nvSpPr>
          <p:spPr>
            <a:xfrm rot="16200000">
              <a:off x="45332" y="8927172"/>
              <a:ext cx="4362401" cy="1215634"/>
            </a:xfrm>
            <a:prstGeom prst="homePlate">
              <a:avLst>
                <a:gd name="adj" fmla="val 64634"/>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900"/>
            </a:p>
          </p:txBody>
        </p:sp>
        <p:sp>
          <p:nvSpPr>
            <p:cNvPr id="52" name="Textfeld 51"/>
            <p:cNvSpPr txBox="1"/>
            <p:nvPr/>
          </p:nvSpPr>
          <p:spPr>
            <a:xfrm rot="16200000">
              <a:off x="754568" y="9229711"/>
              <a:ext cx="2854596" cy="1027359"/>
            </a:xfrm>
            <a:prstGeom prst="rect">
              <a:avLst/>
            </a:prstGeom>
            <a:noFill/>
            <a:ln>
              <a:noFill/>
            </a:ln>
          </p:spPr>
          <p:txBody>
            <a:bodyPr wrap="none" rtlCol="0">
              <a:spAutoFit/>
            </a:bodyPr>
            <a:lstStyle/>
            <a:p>
              <a:r>
                <a:rPr lang="de-DE" sz="1100" b="1" dirty="0">
                  <a:solidFill>
                    <a:schemeClr val="bg1"/>
                  </a:solidFill>
                </a:rPr>
                <a:t>Forschen</a:t>
              </a:r>
            </a:p>
          </p:txBody>
        </p:sp>
      </p:grpSp>
      <p:grpSp>
        <p:nvGrpSpPr>
          <p:cNvPr id="56" name="Gruppieren 55"/>
          <p:cNvGrpSpPr/>
          <p:nvPr/>
        </p:nvGrpSpPr>
        <p:grpSpPr>
          <a:xfrm rot="21241836">
            <a:off x="1433070" y="3124423"/>
            <a:ext cx="309553" cy="1085713"/>
            <a:chOff x="1618716" y="7353788"/>
            <a:chExt cx="1215634" cy="4362401"/>
          </a:xfrm>
        </p:grpSpPr>
        <p:sp>
          <p:nvSpPr>
            <p:cNvPr id="57" name="Richtungspfeil 11"/>
            <p:cNvSpPr/>
            <p:nvPr/>
          </p:nvSpPr>
          <p:spPr>
            <a:xfrm rot="16200000">
              <a:off x="45332" y="8927172"/>
              <a:ext cx="4362401" cy="1215634"/>
            </a:xfrm>
            <a:prstGeom prst="homePlate">
              <a:avLst>
                <a:gd name="adj" fmla="val 64634"/>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900"/>
            </a:p>
          </p:txBody>
        </p:sp>
        <p:sp>
          <p:nvSpPr>
            <p:cNvPr id="58" name="Textfeld 57"/>
            <p:cNvSpPr txBox="1"/>
            <p:nvPr/>
          </p:nvSpPr>
          <p:spPr>
            <a:xfrm rot="16200000">
              <a:off x="754568" y="9229711"/>
              <a:ext cx="2854596" cy="1027359"/>
            </a:xfrm>
            <a:prstGeom prst="rect">
              <a:avLst/>
            </a:prstGeom>
            <a:noFill/>
            <a:ln>
              <a:noFill/>
            </a:ln>
          </p:spPr>
          <p:txBody>
            <a:bodyPr wrap="none" rtlCol="0">
              <a:spAutoFit/>
            </a:bodyPr>
            <a:lstStyle/>
            <a:p>
              <a:r>
                <a:rPr lang="de-DE" sz="1100" b="1" dirty="0">
                  <a:solidFill>
                    <a:schemeClr val="bg1"/>
                  </a:solidFill>
                </a:rPr>
                <a:t>Forschen</a:t>
              </a:r>
            </a:p>
          </p:txBody>
        </p:sp>
      </p:grpSp>
      <p:grpSp>
        <p:nvGrpSpPr>
          <p:cNvPr id="59" name="Gruppieren 58"/>
          <p:cNvGrpSpPr/>
          <p:nvPr/>
        </p:nvGrpSpPr>
        <p:grpSpPr>
          <a:xfrm rot="21310525">
            <a:off x="1915479" y="4766799"/>
            <a:ext cx="327353" cy="1149373"/>
            <a:chOff x="3473783" y="8324192"/>
            <a:chExt cx="917707" cy="3139736"/>
          </a:xfrm>
        </p:grpSpPr>
        <p:sp>
          <p:nvSpPr>
            <p:cNvPr id="60" name="Richtungspfeil 12"/>
            <p:cNvSpPr/>
            <p:nvPr/>
          </p:nvSpPr>
          <p:spPr>
            <a:xfrm rot="16200000">
              <a:off x="2374029" y="9446467"/>
              <a:ext cx="3139736" cy="895186"/>
            </a:xfrm>
            <a:prstGeom prst="homePlate">
              <a:avLst>
                <a:gd name="adj" fmla="val 64634"/>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900" dirty="0"/>
            </a:p>
          </p:txBody>
        </p:sp>
        <p:sp>
          <p:nvSpPr>
            <p:cNvPr id="61" name="Textfeld 60"/>
            <p:cNvSpPr txBox="1"/>
            <p:nvPr/>
          </p:nvSpPr>
          <p:spPr>
            <a:xfrm rot="16200000">
              <a:off x="2710285" y="9837213"/>
              <a:ext cx="2260398" cy="733401"/>
            </a:xfrm>
            <a:prstGeom prst="rect">
              <a:avLst/>
            </a:prstGeom>
            <a:noFill/>
            <a:ln>
              <a:noFill/>
            </a:ln>
          </p:spPr>
          <p:txBody>
            <a:bodyPr wrap="none" rtlCol="0">
              <a:spAutoFit/>
            </a:bodyPr>
            <a:lstStyle/>
            <a:p>
              <a:r>
                <a:rPr lang="de-DE" sz="1100" b="1" dirty="0">
                  <a:solidFill>
                    <a:schemeClr val="bg1"/>
                  </a:solidFill>
                </a:rPr>
                <a:t>Entwickeln</a:t>
              </a:r>
            </a:p>
          </p:txBody>
        </p:sp>
      </p:grpSp>
      <p:grpSp>
        <p:nvGrpSpPr>
          <p:cNvPr id="65" name="Gruppieren 64"/>
          <p:cNvGrpSpPr/>
          <p:nvPr/>
        </p:nvGrpSpPr>
        <p:grpSpPr>
          <a:xfrm rot="21310525">
            <a:off x="1874612" y="3026249"/>
            <a:ext cx="327353" cy="1149373"/>
            <a:chOff x="3473783" y="8324192"/>
            <a:chExt cx="917707" cy="3139736"/>
          </a:xfrm>
        </p:grpSpPr>
        <p:sp>
          <p:nvSpPr>
            <p:cNvPr id="66" name="Richtungspfeil 12"/>
            <p:cNvSpPr/>
            <p:nvPr/>
          </p:nvSpPr>
          <p:spPr>
            <a:xfrm rot="16200000">
              <a:off x="2374029" y="9446467"/>
              <a:ext cx="3139736" cy="895186"/>
            </a:xfrm>
            <a:prstGeom prst="homePlate">
              <a:avLst>
                <a:gd name="adj" fmla="val 64634"/>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900" dirty="0"/>
            </a:p>
          </p:txBody>
        </p:sp>
        <p:sp>
          <p:nvSpPr>
            <p:cNvPr id="67" name="Textfeld 66"/>
            <p:cNvSpPr txBox="1"/>
            <p:nvPr/>
          </p:nvSpPr>
          <p:spPr>
            <a:xfrm rot="16200000">
              <a:off x="2710285" y="9837213"/>
              <a:ext cx="2260398" cy="733401"/>
            </a:xfrm>
            <a:prstGeom prst="rect">
              <a:avLst/>
            </a:prstGeom>
            <a:noFill/>
            <a:ln>
              <a:noFill/>
            </a:ln>
          </p:spPr>
          <p:txBody>
            <a:bodyPr wrap="none" rtlCol="0">
              <a:spAutoFit/>
            </a:bodyPr>
            <a:lstStyle/>
            <a:p>
              <a:r>
                <a:rPr lang="de-DE" sz="1100" b="1" dirty="0">
                  <a:solidFill>
                    <a:schemeClr val="bg1"/>
                  </a:solidFill>
                </a:rPr>
                <a:t>Entwickeln</a:t>
              </a:r>
            </a:p>
          </p:txBody>
        </p:sp>
      </p:grpSp>
      <p:grpSp>
        <p:nvGrpSpPr>
          <p:cNvPr id="71" name="Gruppieren 70"/>
          <p:cNvGrpSpPr/>
          <p:nvPr/>
        </p:nvGrpSpPr>
        <p:grpSpPr>
          <a:xfrm rot="21267432">
            <a:off x="2218448" y="4640660"/>
            <a:ext cx="330807" cy="1201796"/>
            <a:chOff x="6860729" y="8330232"/>
            <a:chExt cx="895189" cy="3133693"/>
          </a:xfrm>
        </p:grpSpPr>
        <p:sp>
          <p:nvSpPr>
            <p:cNvPr id="72" name="Richtungspfeil 43"/>
            <p:cNvSpPr/>
            <p:nvPr/>
          </p:nvSpPr>
          <p:spPr>
            <a:xfrm rot="16200000">
              <a:off x="5741477" y="9449484"/>
              <a:ext cx="3133693" cy="895189"/>
            </a:xfrm>
            <a:prstGeom prst="homePlate">
              <a:avLst>
                <a:gd name="adj" fmla="val 64634"/>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900"/>
            </a:p>
          </p:txBody>
        </p:sp>
        <p:sp>
          <p:nvSpPr>
            <p:cNvPr id="73" name="Textfeld 72"/>
            <p:cNvSpPr txBox="1"/>
            <p:nvPr/>
          </p:nvSpPr>
          <p:spPr>
            <a:xfrm rot="16200000">
              <a:off x="6174317" y="9762745"/>
              <a:ext cx="2241234" cy="682148"/>
            </a:xfrm>
            <a:prstGeom prst="rect">
              <a:avLst/>
            </a:prstGeom>
            <a:noFill/>
            <a:ln>
              <a:noFill/>
            </a:ln>
          </p:spPr>
          <p:txBody>
            <a:bodyPr wrap="none" rtlCol="0">
              <a:spAutoFit/>
            </a:bodyPr>
            <a:lstStyle/>
            <a:p>
              <a:r>
                <a:rPr lang="de-DE" sz="1100" b="1" dirty="0">
                  <a:solidFill>
                    <a:schemeClr val="bg1"/>
                  </a:solidFill>
                </a:rPr>
                <a:t>Mündigkeit</a:t>
              </a:r>
            </a:p>
          </p:txBody>
        </p:sp>
      </p:grpSp>
      <p:grpSp>
        <p:nvGrpSpPr>
          <p:cNvPr id="80" name="Gruppieren 79"/>
          <p:cNvGrpSpPr/>
          <p:nvPr/>
        </p:nvGrpSpPr>
        <p:grpSpPr>
          <a:xfrm rot="21267432">
            <a:off x="2225725" y="2970260"/>
            <a:ext cx="330807" cy="1201796"/>
            <a:chOff x="6860729" y="8330232"/>
            <a:chExt cx="895189" cy="3133693"/>
          </a:xfrm>
        </p:grpSpPr>
        <p:sp>
          <p:nvSpPr>
            <p:cNvPr id="81" name="Richtungspfeil 43"/>
            <p:cNvSpPr/>
            <p:nvPr/>
          </p:nvSpPr>
          <p:spPr>
            <a:xfrm rot="16200000">
              <a:off x="5741477" y="9449484"/>
              <a:ext cx="3133693" cy="895189"/>
            </a:xfrm>
            <a:prstGeom prst="homePlate">
              <a:avLst>
                <a:gd name="adj" fmla="val 64634"/>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900"/>
            </a:p>
          </p:txBody>
        </p:sp>
        <p:sp>
          <p:nvSpPr>
            <p:cNvPr id="82" name="Textfeld 81"/>
            <p:cNvSpPr txBox="1"/>
            <p:nvPr/>
          </p:nvSpPr>
          <p:spPr>
            <a:xfrm rot="16200000">
              <a:off x="6174317" y="9762745"/>
              <a:ext cx="2241234" cy="682148"/>
            </a:xfrm>
            <a:prstGeom prst="rect">
              <a:avLst/>
            </a:prstGeom>
            <a:noFill/>
            <a:ln>
              <a:noFill/>
            </a:ln>
          </p:spPr>
          <p:txBody>
            <a:bodyPr wrap="none" rtlCol="0">
              <a:spAutoFit/>
            </a:bodyPr>
            <a:lstStyle/>
            <a:p>
              <a:r>
                <a:rPr lang="de-DE" sz="1100" b="1" dirty="0">
                  <a:solidFill>
                    <a:schemeClr val="bg1"/>
                  </a:solidFill>
                </a:rPr>
                <a:t>Mündigkeit</a:t>
              </a:r>
            </a:p>
          </p:txBody>
        </p:sp>
      </p:grpSp>
      <p:grpSp>
        <p:nvGrpSpPr>
          <p:cNvPr id="83" name="Gruppieren 82"/>
          <p:cNvGrpSpPr/>
          <p:nvPr/>
        </p:nvGrpSpPr>
        <p:grpSpPr>
          <a:xfrm rot="21337287">
            <a:off x="1091047" y="4832865"/>
            <a:ext cx="323979" cy="1136308"/>
            <a:chOff x="5185730" y="8332589"/>
            <a:chExt cx="895188" cy="3139739"/>
          </a:xfrm>
        </p:grpSpPr>
        <p:sp>
          <p:nvSpPr>
            <p:cNvPr id="84" name="Richtungspfeil 13"/>
            <p:cNvSpPr/>
            <p:nvPr/>
          </p:nvSpPr>
          <p:spPr>
            <a:xfrm rot="16200000">
              <a:off x="4063454" y="9454865"/>
              <a:ext cx="3139739" cy="895188"/>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900"/>
            </a:p>
          </p:txBody>
        </p:sp>
        <p:sp>
          <p:nvSpPr>
            <p:cNvPr id="85" name="Textfeld 84"/>
            <p:cNvSpPr txBox="1"/>
            <p:nvPr/>
          </p:nvSpPr>
          <p:spPr>
            <a:xfrm rot="16200000">
              <a:off x="4319292" y="9773981"/>
              <a:ext cx="2592006" cy="722856"/>
            </a:xfrm>
            <a:prstGeom prst="rect">
              <a:avLst/>
            </a:prstGeom>
            <a:noFill/>
            <a:ln>
              <a:noFill/>
            </a:ln>
          </p:spPr>
          <p:txBody>
            <a:bodyPr wrap="none" rtlCol="0">
              <a:spAutoFit/>
            </a:bodyPr>
            <a:lstStyle/>
            <a:p>
              <a:r>
                <a:rPr lang="de-DE" sz="1100" b="1" dirty="0">
                  <a:solidFill>
                    <a:schemeClr val="bg1"/>
                  </a:solidFill>
                </a:rPr>
                <a:t>Organisation</a:t>
              </a:r>
            </a:p>
          </p:txBody>
        </p:sp>
      </p:grpSp>
      <p:grpSp>
        <p:nvGrpSpPr>
          <p:cNvPr id="86" name="Gruppieren 85"/>
          <p:cNvGrpSpPr/>
          <p:nvPr/>
        </p:nvGrpSpPr>
        <p:grpSpPr>
          <a:xfrm rot="21337287">
            <a:off x="1031873" y="3104726"/>
            <a:ext cx="323979" cy="1136308"/>
            <a:chOff x="5185730" y="8332589"/>
            <a:chExt cx="895188" cy="3139739"/>
          </a:xfrm>
        </p:grpSpPr>
        <p:sp>
          <p:nvSpPr>
            <p:cNvPr id="87" name="Richtungspfeil 13"/>
            <p:cNvSpPr/>
            <p:nvPr/>
          </p:nvSpPr>
          <p:spPr>
            <a:xfrm rot="16200000">
              <a:off x="4063454" y="9454865"/>
              <a:ext cx="3139739" cy="895188"/>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900"/>
            </a:p>
          </p:txBody>
        </p:sp>
        <p:sp>
          <p:nvSpPr>
            <p:cNvPr id="88" name="Textfeld 87"/>
            <p:cNvSpPr txBox="1"/>
            <p:nvPr/>
          </p:nvSpPr>
          <p:spPr>
            <a:xfrm rot="16200000">
              <a:off x="4319292" y="9773981"/>
              <a:ext cx="2592006" cy="722856"/>
            </a:xfrm>
            <a:prstGeom prst="rect">
              <a:avLst/>
            </a:prstGeom>
            <a:noFill/>
            <a:ln>
              <a:noFill/>
            </a:ln>
          </p:spPr>
          <p:txBody>
            <a:bodyPr wrap="none" rtlCol="0">
              <a:spAutoFit/>
            </a:bodyPr>
            <a:lstStyle/>
            <a:p>
              <a:r>
                <a:rPr lang="de-DE" sz="1100" b="1" dirty="0">
                  <a:solidFill>
                    <a:schemeClr val="bg1"/>
                  </a:solidFill>
                </a:rPr>
                <a:t>Organisation</a:t>
              </a:r>
            </a:p>
          </p:txBody>
        </p:sp>
      </p:grpSp>
      <p:grpSp>
        <p:nvGrpSpPr>
          <p:cNvPr id="53" name="Gruppieren 52"/>
          <p:cNvGrpSpPr/>
          <p:nvPr/>
        </p:nvGrpSpPr>
        <p:grpSpPr>
          <a:xfrm rot="21241836">
            <a:off x="2619646" y="3780351"/>
            <a:ext cx="309553" cy="1085713"/>
            <a:chOff x="1618716" y="7353788"/>
            <a:chExt cx="1215634" cy="4362401"/>
          </a:xfrm>
        </p:grpSpPr>
        <p:sp>
          <p:nvSpPr>
            <p:cNvPr id="54" name="Richtungspfeil 11"/>
            <p:cNvSpPr/>
            <p:nvPr/>
          </p:nvSpPr>
          <p:spPr>
            <a:xfrm rot="16200000">
              <a:off x="45332" y="8927172"/>
              <a:ext cx="4362401" cy="1215634"/>
            </a:xfrm>
            <a:prstGeom prst="homePlate">
              <a:avLst>
                <a:gd name="adj" fmla="val 64634"/>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900"/>
            </a:p>
          </p:txBody>
        </p:sp>
        <p:sp>
          <p:nvSpPr>
            <p:cNvPr id="55" name="Textfeld 54"/>
            <p:cNvSpPr txBox="1"/>
            <p:nvPr/>
          </p:nvSpPr>
          <p:spPr>
            <a:xfrm rot="16200000">
              <a:off x="754568" y="9229711"/>
              <a:ext cx="2854596" cy="1027359"/>
            </a:xfrm>
            <a:prstGeom prst="rect">
              <a:avLst/>
            </a:prstGeom>
            <a:noFill/>
            <a:ln>
              <a:noFill/>
            </a:ln>
          </p:spPr>
          <p:txBody>
            <a:bodyPr wrap="none" rtlCol="0">
              <a:spAutoFit/>
            </a:bodyPr>
            <a:lstStyle/>
            <a:p>
              <a:r>
                <a:rPr lang="de-DE" sz="1100" b="1" dirty="0">
                  <a:solidFill>
                    <a:schemeClr val="bg1"/>
                  </a:solidFill>
                </a:rPr>
                <a:t>Forschen</a:t>
              </a:r>
            </a:p>
          </p:txBody>
        </p:sp>
      </p:grpSp>
      <p:grpSp>
        <p:nvGrpSpPr>
          <p:cNvPr id="62" name="Gruppieren 61"/>
          <p:cNvGrpSpPr/>
          <p:nvPr/>
        </p:nvGrpSpPr>
        <p:grpSpPr>
          <a:xfrm rot="21310525">
            <a:off x="2258690" y="3715329"/>
            <a:ext cx="327353" cy="1149373"/>
            <a:chOff x="3473783" y="8324192"/>
            <a:chExt cx="917707" cy="3139736"/>
          </a:xfrm>
        </p:grpSpPr>
        <p:sp>
          <p:nvSpPr>
            <p:cNvPr id="63" name="Richtungspfeil 12"/>
            <p:cNvSpPr/>
            <p:nvPr/>
          </p:nvSpPr>
          <p:spPr>
            <a:xfrm rot="16200000">
              <a:off x="2374029" y="9446467"/>
              <a:ext cx="3139736" cy="895186"/>
            </a:xfrm>
            <a:prstGeom prst="homePlate">
              <a:avLst>
                <a:gd name="adj" fmla="val 64634"/>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900" dirty="0"/>
            </a:p>
          </p:txBody>
        </p:sp>
        <p:sp>
          <p:nvSpPr>
            <p:cNvPr id="64" name="Textfeld 63"/>
            <p:cNvSpPr txBox="1"/>
            <p:nvPr/>
          </p:nvSpPr>
          <p:spPr>
            <a:xfrm rot="16200000">
              <a:off x="2710285" y="9837213"/>
              <a:ext cx="2260398" cy="733401"/>
            </a:xfrm>
            <a:prstGeom prst="rect">
              <a:avLst/>
            </a:prstGeom>
            <a:noFill/>
            <a:ln>
              <a:noFill/>
            </a:ln>
          </p:spPr>
          <p:txBody>
            <a:bodyPr wrap="none" rtlCol="0">
              <a:spAutoFit/>
            </a:bodyPr>
            <a:lstStyle/>
            <a:p>
              <a:r>
                <a:rPr lang="de-DE" sz="1100" b="1" dirty="0">
                  <a:solidFill>
                    <a:schemeClr val="bg1"/>
                  </a:solidFill>
                </a:rPr>
                <a:t>Entwickeln</a:t>
              </a:r>
            </a:p>
          </p:txBody>
        </p:sp>
      </p:grpSp>
      <p:grpSp>
        <p:nvGrpSpPr>
          <p:cNvPr id="77" name="Gruppieren 76"/>
          <p:cNvGrpSpPr/>
          <p:nvPr/>
        </p:nvGrpSpPr>
        <p:grpSpPr>
          <a:xfrm rot="21267432">
            <a:off x="2973870" y="3641982"/>
            <a:ext cx="330807" cy="1201796"/>
            <a:chOff x="6860729" y="8330232"/>
            <a:chExt cx="895189" cy="3133693"/>
          </a:xfrm>
        </p:grpSpPr>
        <p:sp>
          <p:nvSpPr>
            <p:cNvPr id="78" name="Richtungspfeil 43"/>
            <p:cNvSpPr/>
            <p:nvPr/>
          </p:nvSpPr>
          <p:spPr>
            <a:xfrm rot="16200000">
              <a:off x="5741477" y="9449484"/>
              <a:ext cx="3133693" cy="895189"/>
            </a:xfrm>
            <a:prstGeom prst="homePlate">
              <a:avLst>
                <a:gd name="adj" fmla="val 64634"/>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900"/>
            </a:p>
          </p:txBody>
        </p:sp>
        <p:sp>
          <p:nvSpPr>
            <p:cNvPr id="79" name="Textfeld 78"/>
            <p:cNvSpPr txBox="1"/>
            <p:nvPr/>
          </p:nvSpPr>
          <p:spPr>
            <a:xfrm rot="16200000">
              <a:off x="6174317" y="9762745"/>
              <a:ext cx="2241234" cy="682148"/>
            </a:xfrm>
            <a:prstGeom prst="rect">
              <a:avLst/>
            </a:prstGeom>
            <a:noFill/>
            <a:ln>
              <a:noFill/>
            </a:ln>
          </p:spPr>
          <p:txBody>
            <a:bodyPr wrap="none" rtlCol="0">
              <a:spAutoFit/>
            </a:bodyPr>
            <a:lstStyle/>
            <a:p>
              <a:r>
                <a:rPr lang="de-DE" sz="1100" b="1" dirty="0">
                  <a:solidFill>
                    <a:schemeClr val="bg1"/>
                  </a:solidFill>
                </a:rPr>
                <a:t>Mündigkeit</a:t>
              </a:r>
            </a:p>
          </p:txBody>
        </p:sp>
      </p:grpSp>
      <p:grpSp>
        <p:nvGrpSpPr>
          <p:cNvPr id="89" name="Gruppieren 88"/>
          <p:cNvGrpSpPr/>
          <p:nvPr/>
        </p:nvGrpSpPr>
        <p:grpSpPr>
          <a:xfrm rot="21337287">
            <a:off x="3358999" y="3641646"/>
            <a:ext cx="323979" cy="1136308"/>
            <a:chOff x="5185730" y="8332589"/>
            <a:chExt cx="895188" cy="3139739"/>
          </a:xfrm>
        </p:grpSpPr>
        <p:sp>
          <p:nvSpPr>
            <p:cNvPr id="90" name="Richtungspfeil 13"/>
            <p:cNvSpPr/>
            <p:nvPr/>
          </p:nvSpPr>
          <p:spPr>
            <a:xfrm rot="16200000">
              <a:off x="4063454" y="9454865"/>
              <a:ext cx="3139739" cy="895188"/>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900"/>
            </a:p>
          </p:txBody>
        </p:sp>
        <p:sp>
          <p:nvSpPr>
            <p:cNvPr id="91" name="Textfeld 90"/>
            <p:cNvSpPr txBox="1"/>
            <p:nvPr/>
          </p:nvSpPr>
          <p:spPr>
            <a:xfrm rot="16200000">
              <a:off x="4319292" y="9773981"/>
              <a:ext cx="2592006" cy="722856"/>
            </a:xfrm>
            <a:prstGeom prst="rect">
              <a:avLst/>
            </a:prstGeom>
            <a:noFill/>
            <a:ln>
              <a:noFill/>
            </a:ln>
          </p:spPr>
          <p:txBody>
            <a:bodyPr wrap="none" rtlCol="0">
              <a:spAutoFit/>
            </a:bodyPr>
            <a:lstStyle/>
            <a:p>
              <a:r>
                <a:rPr lang="de-DE" sz="1100" b="1" dirty="0">
                  <a:solidFill>
                    <a:schemeClr val="bg1"/>
                  </a:solidFill>
                </a:rPr>
                <a:t>Organisation</a:t>
              </a:r>
            </a:p>
          </p:txBody>
        </p:sp>
      </p:grpSp>
    </p:spTree>
    <p:extLst>
      <p:ext uri="{BB962C8B-B14F-4D97-AF65-F5344CB8AC3E}">
        <p14:creationId xmlns:p14="http://schemas.microsoft.com/office/powerpoint/2010/main" val="29981540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ihandform 1"/>
          <p:cNvSpPr/>
          <p:nvPr/>
        </p:nvSpPr>
        <p:spPr>
          <a:xfrm rot="20922090">
            <a:off x="680571" y="1300609"/>
            <a:ext cx="2380593" cy="2002221"/>
          </a:xfrm>
          <a:custGeom>
            <a:avLst/>
            <a:gdLst>
              <a:gd name="connsiteX0" fmla="*/ 0 w 2380593"/>
              <a:gd name="connsiteY0" fmla="*/ 0 h 2002221"/>
              <a:gd name="connsiteX1" fmla="*/ 2380593 w 2380593"/>
              <a:gd name="connsiteY1" fmla="*/ 409904 h 2002221"/>
              <a:gd name="connsiteX2" fmla="*/ 2175642 w 2380593"/>
              <a:gd name="connsiteY2" fmla="*/ 2002221 h 2002221"/>
              <a:gd name="connsiteX3" fmla="*/ 0 w 2380593"/>
              <a:gd name="connsiteY3" fmla="*/ 1907628 h 2002221"/>
              <a:gd name="connsiteX4" fmla="*/ 0 w 2380593"/>
              <a:gd name="connsiteY4" fmla="*/ 0 h 2002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0593" h="2002221">
                <a:moveTo>
                  <a:pt x="0" y="0"/>
                </a:moveTo>
                <a:lnTo>
                  <a:pt x="2380593" y="409904"/>
                </a:lnTo>
                <a:lnTo>
                  <a:pt x="2175642" y="2002221"/>
                </a:lnTo>
                <a:lnTo>
                  <a:pt x="0" y="1907628"/>
                </a:lnTo>
                <a:lnTo>
                  <a:pt x="0" y="0"/>
                </a:lnTo>
                <a:close/>
              </a:path>
            </a:pathLst>
          </a:custGeom>
          <a:solidFill>
            <a:srgbClr val="FF000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extfeld 2"/>
          <p:cNvSpPr txBox="1"/>
          <p:nvPr/>
        </p:nvSpPr>
        <p:spPr>
          <a:xfrm rot="21112020">
            <a:off x="834809" y="2195132"/>
            <a:ext cx="2209515" cy="923330"/>
          </a:xfrm>
          <a:prstGeom prst="rect">
            <a:avLst/>
          </a:prstGeom>
          <a:noFill/>
        </p:spPr>
        <p:txBody>
          <a:bodyPr wrap="square" rtlCol="0">
            <a:spAutoFit/>
          </a:bodyPr>
          <a:lstStyle/>
          <a:p>
            <a:r>
              <a:rPr lang="de-DE" dirty="0">
                <a:solidFill>
                  <a:schemeClr val="bg1"/>
                </a:solidFill>
              </a:rPr>
              <a:t>Baut den Bausatz Wasserrad zusammen.</a:t>
            </a:r>
          </a:p>
        </p:txBody>
      </p:sp>
      <p:grpSp>
        <p:nvGrpSpPr>
          <p:cNvPr id="9" name="Gruppieren 8"/>
          <p:cNvGrpSpPr/>
          <p:nvPr/>
        </p:nvGrpSpPr>
        <p:grpSpPr>
          <a:xfrm>
            <a:off x="4284130" y="3645701"/>
            <a:ext cx="4218421" cy="2692397"/>
            <a:chOff x="4159439" y="3351441"/>
            <a:chExt cx="4218421" cy="2692397"/>
          </a:xfrm>
          <a:solidFill>
            <a:schemeClr val="accent2"/>
          </a:solidFill>
        </p:grpSpPr>
        <p:sp>
          <p:nvSpPr>
            <p:cNvPr id="23" name="Richtungspfeil 22"/>
            <p:cNvSpPr/>
            <p:nvPr/>
          </p:nvSpPr>
          <p:spPr>
            <a:xfrm rot="16200000">
              <a:off x="3229018" y="4281863"/>
              <a:ext cx="2679298" cy="818455"/>
            </a:xfrm>
            <a:prstGeom prst="homePlate">
              <a:avLst>
                <a:gd name="adj" fmla="val 6463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a:p>
          </p:txBody>
        </p:sp>
        <p:sp>
          <p:nvSpPr>
            <p:cNvPr id="25" name="Richtungspfeil 24"/>
            <p:cNvSpPr/>
            <p:nvPr/>
          </p:nvSpPr>
          <p:spPr>
            <a:xfrm rot="16200000">
              <a:off x="4351705" y="4281862"/>
              <a:ext cx="2679297" cy="818455"/>
            </a:xfrm>
            <a:prstGeom prst="homePlate">
              <a:avLst>
                <a:gd name="adj" fmla="val 64634"/>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sp>
          <p:nvSpPr>
            <p:cNvPr id="26" name="Richtungspfeil 25"/>
            <p:cNvSpPr/>
            <p:nvPr/>
          </p:nvSpPr>
          <p:spPr>
            <a:xfrm rot="16200000">
              <a:off x="5489153" y="4287516"/>
              <a:ext cx="2679297" cy="818455"/>
            </a:xfrm>
            <a:prstGeom prst="homePlate">
              <a:avLst>
                <a:gd name="adj" fmla="val 6463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a:p>
          </p:txBody>
        </p:sp>
        <p:sp>
          <p:nvSpPr>
            <p:cNvPr id="27" name="Textfeld 26"/>
            <p:cNvSpPr txBox="1"/>
            <p:nvPr/>
          </p:nvSpPr>
          <p:spPr>
            <a:xfrm rot="16200000">
              <a:off x="3889036" y="4556147"/>
              <a:ext cx="1329659" cy="461665"/>
            </a:xfrm>
            <a:prstGeom prst="rect">
              <a:avLst/>
            </a:prstGeom>
            <a:solidFill>
              <a:schemeClr val="accent1"/>
            </a:solidFill>
            <a:ln>
              <a:noFill/>
            </a:ln>
          </p:spPr>
          <p:txBody>
            <a:bodyPr wrap="none" rtlCol="0">
              <a:spAutoFit/>
            </a:bodyPr>
            <a:lstStyle/>
            <a:p>
              <a:r>
                <a:rPr lang="de-DE" sz="2400" b="1" dirty="0">
                  <a:solidFill>
                    <a:schemeClr val="bg1"/>
                  </a:solidFill>
                </a:rPr>
                <a:t>Forschen</a:t>
              </a:r>
            </a:p>
          </p:txBody>
        </p:sp>
        <p:sp>
          <p:nvSpPr>
            <p:cNvPr id="38" name="Textfeld 37"/>
            <p:cNvSpPr txBox="1"/>
            <p:nvPr/>
          </p:nvSpPr>
          <p:spPr>
            <a:xfrm rot="16200000">
              <a:off x="4903636" y="4556147"/>
              <a:ext cx="1572803" cy="461665"/>
            </a:xfrm>
            <a:prstGeom prst="rect">
              <a:avLst/>
            </a:prstGeom>
            <a:solidFill>
              <a:schemeClr val="accent3"/>
            </a:solidFill>
            <a:ln>
              <a:noFill/>
            </a:ln>
          </p:spPr>
          <p:txBody>
            <a:bodyPr wrap="none" rtlCol="0">
              <a:spAutoFit/>
            </a:bodyPr>
            <a:lstStyle/>
            <a:p>
              <a:r>
                <a:rPr lang="de-DE" sz="2400" b="1" dirty="0">
                  <a:solidFill>
                    <a:schemeClr val="bg1"/>
                  </a:solidFill>
                </a:rPr>
                <a:t>Entwickeln</a:t>
              </a:r>
            </a:p>
          </p:txBody>
        </p:sp>
        <p:sp>
          <p:nvSpPr>
            <p:cNvPr id="41" name="Textfeld 40"/>
            <p:cNvSpPr txBox="1"/>
            <p:nvPr/>
          </p:nvSpPr>
          <p:spPr>
            <a:xfrm rot="16200000">
              <a:off x="5920004" y="4556147"/>
              <a:ext cx="1817613" cy="461665"/>
            </a:xfrm>
            <a:prstGeom prst="rect">
              <a:avLst/>
            </a:prstGeom>
            <a:grpFill/>
            <a:ln>
              <a:noFill/>
            </a:ln>
          </p:spPr>
          <p:txBody>
            <a:bodyPr wrap="none" rtlCol="0">
              <a:spAutoFit/>
            </a:bodyPr>
            <a:lstStyle/>
            <a:p>
              <a:r>
                <a:rPr lang="de-DE" sz="2400" b="1" dirty="0">
                  <a:solidFill>
                    <a:schemeClr val="bg1"/>
                  </a:solidFill>
                </a:rPr>
                <a:t>Organisation</a:t>
              </a:r>
            </a:p>
          </p:txBody>
        </p:sp>
        <p:sp>
          <p:nvSpPr>
            <p:cNvPr id="44" name="Richtungspfeil 43"/>
            <p:cNvSpPr/>
            <p:nvPr/>
          </p:nvSpPr>
          <p:spPr>
            <a:xfrm rot="16200000">
              <a:off x="6628983" y="4294962"/>
              <a:ext cx="2679297" cy="818456"/>
            </a:xfrm>
            <a:prstGeom prst="homePlate">
              <a:avLst>
                <a:gd name="adj" fmla="val 64634"/>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a:p>
          </p:txBody>
        </p:sp>
        <p:sp>
          <p:nvSpPr>
            <p:cNvPr id="45" name="Textfeld 44"/>
            <p:cNvSpPr txBox="1"/>
            <p:nvPr/>
          </p:nvSpPr>
          <p:spPr>
            <a:xfrm rot="16200000">
              <a:off x="7137850" y="4612398"/>
              <a:ext cx="1647823" cy="461665"/>
            </a:xfrm>
            <a:prstGeom prst="rect">
              <a:avLst/>
            </a:prstGeom>
            <a:solidFill>
              <a:srgbClr val="C00000"/>
            </a:solidFill>
            <a:ln>
              <a:noFill/>
            </a:ln>
          </p:spPr>
          <p:txBody>
            <a:bodyPr wrap="none" rtlCol="0">
              <a:spAutoFit/>
            </a:bodyPr>
            <a:lstStyle/>
            <a:p>
              <a:r>
                <a:rPr lang="de-DE" sz="2400" b="1" dirty="0">
                  <a:solidFill>
                    <a:schemeClr val="bg1"/>
                  </a:solidFill>
                </a:rPr>
                <a:t>Mündigkeit</a:t>
              </a:r>
            </a:p>
          </p:txBody>
        </p:sp>
      </p:grpSp>
      <p:cxnSp>
        <p:nvCxnSpPr>
          <p:cNvPr id="13" name="Gerader Verbinder 12"/>
          <p:cNvCxnSpPr/>
          <p:nvPr/>
        </p:nvCxnSpPr>
        <p:spPr>
          <a:xfrm>
            <a:off x="4197928" y="6277464"/>
            <a:ext cx="987786"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Gerader Verbinder 55"/>
          <p:cNvCxnSpPr/>
          <p:nvPr/>
        </p:nvCxnSpPr>
        <p:spPr>
          <a:xfrm>
            <a:off x="5327072" y="6246356"/>
            <a:ext cx="987786"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Gerader Verbinder 56"/>
          <p:cNvCxnSpPr/>
          <p:nvPr/>
        </p:nvCxnSpPr>
        <p:spPr>
          <a:xfrm>
            <a:off x="6456216" y="6107808"/>
            <a:ext cx="987786"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Gerader Verbinder 57"/>
          <p:cNvCxnSpPr/>
          <p:nvPr/>
        </p:nvCxnSpPr>
        <p:spPr>
          <a:xfrm>
            <a:off x="7606144" y="6242956"/>
            <a:ext cx="987786"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Rechteck 58"/>
          <p:cNvSpPr/>
          <p:nvPr/>
        </p:nvSpPr>
        <p:spPr>
          <a:xfrm rot="21157209">
            <a:off x="597589" y="1433278"/>
            <a:ext cx="497252" cy="830997"/>
          </a:xfrm>
          <a:prstGeom prst="rect">
            <a:avLst/>
          </a:prstGeom>
        </p:spPr>
        <p:txBody>
          <a:bodyPr wrap="none">
            <a:spAutoFit/>
          </a:bodyPr>
          <a:lstStyle/>
          <a:p>
            <a:r>
              <a:rPr lang="de-DE" sz="4800" b="1" dirty="0">
                <a:solidFill>
                  <a:schemeClr val="bg1"/>
                </a:solidFill>
              </a:rPr>
              <a:t>9</a:t>
            </a:r>
            <a:endParaRPr lang="de-DE" sz="4800" dirty="0">
              <a:solidFill>
                <a:schemeClr val="bg1"/>
              </a:solidFill>
            </a:endParaRPr>
          </a:p>
        </p:txBody>
      </p:sp>
      <p:pic>
        <p:nvPicPr>
          <p:cNvPr id="18" name="Grafik 17">
            <a:extLst>
              <a:ext uri="{FF2B5EF4-FFF2-40B4-BE49-F238E27FC236}">
                <a16:creationId xmlns:a16="http://schemas.microsoft.com/office/drawing/2014/main" id="{B26FA09D-8F18-4FC8-AF44-D15B4588D5AA}"/>
              </a:ext>
            </a:extLst>
          </p:cNvPr>
          <p:cNvPicPr>
            <a:picLocks noChangeAspect="1"/>
          </p:cNvPicPr>
          <p:nvPr/>
        </p:nvPicPr>
        <p:blipFill>
          <a:blip r:embed="rId3" cstate="print"/>
          <a:stretch>
            <a:fillRect/>
          </a:stretch>
        </p:blipFill>
        <p:spPr>
          <a:xfrm>
            <a:off x="3405515" y="859624"/>
            <a:ext cx="2001302" cy="1802390"/>
          </a:xfrm>
          <a:prstGeom prst="rect">
            <a:avLst/>
          </a:prstGeom>
        </p:spPr>
      </p:pic>
      <p:sp>
        <p:nvSpPr>
          <p:cNvPr id="4" name="Ellipse 3">
            <a:extLst>
              <a:ext uri="{FF2B5EF4-FFF2-40B4-BE49-F238E27FC236}">
                <a16:creationId xmlns:a16="http://schemas.microsoft.com/office/drawing/2014/main" id="{F10297FF-82AC-421C-A31D-180ABCC217C0}"/>
              </a:ext>
            </a:extLst>
          </p:cNvPr>
          <p:cNvSpPr/>
          <p:nvPr/>
        </p:nvSpPr>
        <p:spPr>
          <a:xfrm>
            <a:off x="5137520" y="2177431"/>
            <a:ext cx="269297" cy="248576"/>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highlight>
                <a:srgbClr val="C0C0C0"/>
              </a:highlight>
            </a:endParaRPr>
          </a:p>
        </p:txBody>
      </p:sp>
    </p:spTree>
    <p:extLst>
      <p:ext uri="{BB962C8B-B14F-4D97-AF65-F5344CB8AC3E}">
        <p14:creationId xmlns:p14="http://schemas.microsoft.com/office/powerpoint/2010/main" val="487921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6"/>
                                        </p:tgtEl>
                                        <p:attrNameLst>
                                          <p:attrName>style.visibility</p:attrName>
                                        </p:attrNameLst>
                                      </p:cBhvr>
                                      <p:to>
                                        <p:strVal val="visible"/>
                                      </p:to>
                                    </p:set>
                                    <p:animEffect transition="in" filter="fade">
                                      <p:cBhvr>
                                        <p:cTn id="17" dur="500"/>
                                        <p:tgtEl>
                                          <p:spTgt spid="5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7"/>
                                        </p:tgtEl>
                                        <p:attrNameLst>
                                          <p:attrName>style.visibility</p:attrName>
                                        </p:attrNameLst>
                                      </p:cBhvr>
                                      <p:to>
                                        <p:strVal val="visible"/>
                                      </p:to>
                                    </p:set>
                                    <p:animEffect transition="in" filter="fade">
                                      <p:cBhvr>
                                        <p:cTn id="22" dur="500"/>
                                        <p:tgtEl>
                                          <p:spTgt spid="5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8"/>
                                        </p:tgtEl>
                                        <p:attrNameLst>
                                          <p:attrName>style.visibility</p:attrName>
                                        </p:attrNameLst>
                                      </p:cBhvr>
                                      <p:to>
                                        <p:strVal val="visible"/>
                                      </p:to>
                                    </p:set>
                                    <p:animEffect transition="in" filter="fade">
                                      <p:cBhvr>
                                        <p:cTn id="27"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ieren 3"/>
          <p:cNvGrpSpPr/>
          <p:nvPr/>
        </p:nvGrpSpPr>
        <p:grpSpPr>
          <a:xfrm rot="21250172">
            <a:off x="394389" y="1255506"/>
            <a:ext cx="2463575" cy="2002221"/>
            <a:chOff x="481475" y="1429677"/>
            <a:chExt cx="2463575" cy="2002221"/>
          </a:xfrm>
          <a:solidFill>
            <a:srgbClr val="FF0000"/>
          </a:solidFill>
        </p:grpSpPr>
        <p:sp>
          <p:nvSpPr>
            <p:cNvPr id="2" name="Freihandform 1"/>
            <p:cNvSpPr/>
            <p:nvPr/>
          </p:nvSpPr>
          <p:spPr>
            <a:xfrm rot="20922090">
              <a:off x="564457" y="1429677"/>
              <a:ext cx="2380593" cy="2002221"/>
            </a:xfrm>
            <a:custGeom>
              <a:avLst/>
              <a:gdLst>
                <a:gd name="connsiteX0" fmla="*/ 0 w 2380593"/>
                <a:gd name="connsiteY0" fmla="*/ 0 h 2002221"/>
                <a:gd name="connsiteX1" fmla="*/ 2380593 w 2380593"/>
                <a:gd name="connsiteY1" fmla="*/ 409904 h 2002221"/>
                <a:gd name="connsiteX2" fmla="*/ 2175642 w 2380593"/>
                <a:gd name="connsiteY2" fmla="*/ 2002221 h 2002221"/>
                <a:gd name="connsiteX3" fmla="*/ 0 w 2380593"/>
                <a:gd name="connsiteY3" fmla="*/ 1907628 h 2002221"/>
                <a:gd name="connsiteX4" fmla="*/ 0 w 2380593"/>
                <a:gd name="connsiteY4" fmla="*/ 0 h 2002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0593" h="2002221">
                  <a:moveTo>
                    <a:pt x="0" y="0"/>
                  </a:moveTo>
                  <a:lnTo>
                    <a:pt x="2380593" y="409904"/>
                  </a:lnTo>
                  <a:lnTo>
                    <a:pt x="2175642" y="2002221"/>
                  </a:lnTo>
                  <a:lnTo>
                    <a:pt x="0" y="1907628"/>
                  </a:lnTo>
                  <a:lnTo>
                    <a:pt x="0" y="0"/>
                  </a:lnTo>
                  <a:close/>
                </a:path>
              </a:pathLst>
            </a:cu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extfeld 2"/>
            <p:cNvSpPr txBox="1"/>
            <p:nvPr/>
          </p:nvSpPr>
          <p:spPr>
            <a:xfrm rot="21112020">
              <a:off x="718695" y="2185701"/>
              <a:ext cx="2209515" cy="1200329"/>
            </a:xfrm>
            <a:prstGeom prst="rect">
              <a:avLst/>
            </a:prstGeom>
            <a:grpFill/>
          </p:spPr>
          <p:txBody>
            <a:bodyPr wrap="square" rtlCol="0">
              <a:spAutoFit/>
            </a:bodyPr>
            <a:lstStyle/>
            <a:p>
              <a:r>
                <a:rPr lang="de-DE" dirty="0">
                  <a:solidFill>
                    <a:schemeClr val="bg1"/>
                  </a:solidFill>
                </a:rPr>
                <a:t>Baut ein oberschlächtiges Wasserrad nach historischer Skizze</a:t>
              </a:r>
            </a:p>
          </p:txBody>
        </p:sp>
        <p:sp>
          <p:nvSpPr>
            <p:cNvPr id="6" name="Rechteck 5"/>
            <p:cNvSpPr/>
            <p:nvPr/>
          </p:nvSpPr>
          <p:spPr>
            <a:xfrm rot="21157209">
              <a:off x="481475" y="1562346"/>
              <a:ext cx="497252" cy="830997"/>
            </a:xfrm>
            <a:prstGeom prst="rect">
              <a:avLst/>
            </a:prstGeom>
            <a:grpFill/>
          </p:spPr>
          <p:txBody>
            <a:bodyPr wrap="none">
              <a:spAutoFit/>
            </a:bodyPr>
            <a:lstStyle/>
            <a:p>
              <a:r>
                <a:rPr lang="de-DE" sz="4800" b="1" dirty="0">
                  <a:solidFill>
                    <a:schemeClr val="bg1"/>
                  </a:solidFill>
                </a:rPr>
                <a:t>9</a:t>
              </a:r>
              <a:endParaRPr lang="de-DE" sz="4800" dirty="0">
                <a:solidFill>
                  <a:schemeClr val="bg1"/>
                </a:solidFill>
              </a:endParaRPr>
            </a:p>
          </p:txBody>
        </p:sp>
      </p:grpSp>
      <p:grpSp>
        <p:nvGrpSpPr>
          <p:cNvPr id="9" name="Gruppieren 8"/>
          <p:cNvGrpSpPr/>
          <p:nvPr/>
        </p:nvGrpSpPr>
        <p:grpSpPr>
          <a:xfrm>
            <a:off x="4284130" y="3645701"/>
            <a:ext cx="4218421" cy="2692397"/>
            <a:chOff x="4159439" y="3351441"/>
            <a:chExt cx="4218421" cy="2692397"/>
          </a:xfrm>
          <a:solidFill>
            <a:schemeClr val="accent2"/>
          </a:solidFill>
        </p:grpSpPr>
        <p:sp>
          <p:nvSpPr>
            <p:cNvPr id="23" name="Richtungspfeil 22"/>
            <p:cNvSpPr/>
            <p:nvPr/>
          </p:nvSpPr>
          <p:spPr>
            <a:xfrm rot="16200000">
              <a:off x="3229018" y="4281863"/>
              <a:ext cx="2679298" cy="818455"/>
            </a:xfrm>
            <a:prstGeom prst="homePlate">
              <a:avLst>
                <a:gd name="adj" fmla="val 6463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a:p>
          </p:txBody>
        </p:sp>
        <p:sp>
          <p:nvSpPr>
            <p:cNvPr id="25" name="Richtungspfeil 24"/>
            <p:cNvSpPr/>
            <p:nvPr/>
          </p:nvSpPr>
          <p:spPr>
            <a:xfrm rot="16200000">
              <a:off x="4351705" y="4281862"/>
              <a:ext cx="2679297" cy="818455"/>
            </a:xfrm>
            <a:prstGeom prst="homePlate">
              <a:avLst>
                <a:gd name="adj" fmla="val 64634"/>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sp>
          <p:nvSpPr>
            <p:cNvPr id="26" name="Richtungspfeil 25"/>
            <p:cNvSpPr/>
            <p:nvPr/>
          </p:nvSpPr>
          <p:spPr>
            <a:xfrm rot="16200000">
              <a:off x="5489153" y="4287516"/>
              <a:ext cx="2679297" cy="818455"/>
            </a:xfrm>
            <a:prstGeom prst="homePlate">
              <a:avLst>
                <a:gd name="adj" fmla="val 6463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a:p>
          </p:txBody>
        </p:sp>
        <p:sp>
          <p:nvSpPr>
            <p:cNvPr id="27" name="Textfeld 26"/>
            <p:cNvSpPr txBox="1"/>
            <p:nvPr/>
          </p:nvSpPr>
          <p:spPr>
            <a:xfrm rot="16200000">
              <a:off x="3889036" y="4556147"/>
              <a:ext cx="1329659" cy="461665"/>
            </a:xfrm>
            <a:prstGeom prst="rect">
              <a:avLst/>
            </a:prstGeom>
            <a:solidFill>
              <a:schemeClr val="accent1"/>
            </a:solidFill>
            <a:ln>
              <a:noFill/>
            </a:ln>
          </p:spPr>
          <p:txBody>
            <a:bodyPr wrap="none" rtlCol="0">
              <a:spAutoFit/>
            </a:bodyPr>
            <a:lstStyle/>
            <a:p>
              <a:r>
                <a:rPr lang="de-DE" sz="2400" b="1" dirty="0">
                  <a:solidFill>
                    <a:schemeClr val="bg1"/>
                  </a:solidFill>
                </a:rPr>
                <a:t>Forschen</a:t>
              </a:r>
            </a:p>
          </p:txBody>
        </p:sp>
        <p:sp>
          <p:nvSpPr>
            <p:cNvPr id="38" name="Textfeld 37"/>
            <p:cNvSpPr txBox="1"/>
            <p:nvPr/>
          </p:nvSpPr>
          <p:spPr>
            <a:xfrm rot="16200000">
              <a:off x="4903636" y="4556147"/>
              <a:ext cx="1572803" cy="461665"/>
            </a:xfrm>
            <a:prstGeom prst="rect">
              <a:avLst/>
            </a:prstGeom>
            <a:solidFill>
              <a:schemeClr val="accent3"/>
            </a:solidFill>
            <a:ln>
              <a:noFill/>
            </a:ln>
          </p:spPr>
          <p:txBody>
            <a:bodyPr wrap="none" rtlCol="0">
              <a:spAutoFit/>
            </a:bodyPr>
            <a:lstStyle/>
            <a:p>
              <a:r>
                <a:rPr lang="de-DE" sz="2400" b="1" dirty="0">
                  <a:solidFill>
                    <a:schemeClr val="bg1"/>
                  </a:solidFill>
                </a:rPr>
                <a:t>Entwickeln</a:t>
              </a:r>
            </a:p>
          </p:txBody>
        </p:sp>
        <p:sp>
          <p:nvSpPr>
            <p:cNvPr id="41" name="Textfeld 40"/>
            <p:cNvSpPr txBox="1"/>
            <p:nvPr/>
          </p:nvSpPr>
          <p:spPr>
            <a:xfrm rot="16200000">
              <a:off x="5920004" y="4556147"/>
              <a:ext cx="1817613" cy="461665"/>
            </a:xfrm>
            <a:prstGeom prst="rect">
              <a:avLst/>
            </a:prstGeom>
            <a:grpFill/>
            <a:ln>
              <a:noFill/>
            </a:ln>
          </p:spPr>
          <p:txBody>
            <a:bodyPr wrap="none" rtlCol="0">
              <a:spAutoFit/>
            </a:bodyPr>
            <a:lstStyle/>
            <a:p>
              <a:r>
                <a:rPr lang="de-DE" sz="2400" b="1" dirty="0">
                  <a:solidFill>
                    <a:schemeClr val="bg1"/>
                  </a:solidFill>
                </a:rPr>
                <a:t>Organisation</a:t>
              </a:r>
            </a:p>
          </p:txBody>
        </p:sp>
        <p:sp>
          <p:nvSpPr>
            <p:cNvPr id="44" name="Richtungspfeil 43"/>
            <p:cNvSpPr/>
            <p:nvPr/>
          </p:nvSpPr>
          <p:spPr>
            <a:xfrm rot="16200000">
              <a:off x="6628983" y="4294962"/>
              <a:ext cx="2679297" cy="818456"/>
            </a:xfrm>
            <a:prstGeom prst="homePlate">
              <a:avLst>
                <a:gd name="adj" fmla="val 64634"/>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a:p>
          </p:txBody>
        </p:sp>
        <p:sp>
          <p:nvSpPr>
            <p:cNvPr id="45" name="Textfeld 44"/>
            <p:cNvSpPr txBox="1"/>
            <p:nvPr/>
          </p:nvSpPr>
          <p:spPr>
            <a:xfrm rot="16200000">
              <a:off x="7137850" y="4612398"/>
              <a:ext cx="1647823" cy="461665"/>
            </a:xfrm>
            <a:prstGeom prst="rect">
              <a:avLst/>
            </a:prstGeom>
            <a:solidFill>
              <a:srgbClr val="C00000"/>
            </a:solidFill>
            <a:ln>
              <a:noFill/>
            </a:ln>
          </p:spPr>
          <p:txBody>
            <a:bodyPr wrap="none" rtlCol="0">
              <a:spAutoFit/>
            </a:bodyPr>
            <a:lstStyle/>
            <a:p>
              <a:r>
                <a:rPr lang="de-DE" sz="2400" b="1" dirty="0">
                  <a:solidFill>
                    <a:schemeClr val="bg1"/>
                  </a:solidFill>
                </a:rPr>
                <a:t>Mündigkeit</a:t>
              </a:r>
            </a:p>
          </p:txBody>
        </p:sp>
      </p:grpSp>
      <p:cxnSp>
        <p:nvCxnSpPr>
          <p:cNvPr id="13" name="Gerader Verbinder 12"/>
          <p:cNvCxnSpPr/>
          <p:nvPr/>
        </p:nvCxnSpPr>
        <p:spPr>
          <a:xfrm>
            <a:off x="4197928" y="6199830"/>
            <a:ext cx="987786"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Gerader Verbinder 55"/>
          <p:cNvCxnSpPr/>
          <p:nvPr/>
        </p:nvCxnSpPr>
        <p:spPr>
          <a:xfrm>
            <a:off x="5327072" y="5815042"/>
            <a:ext cx="987786"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Gerader Verbinder 56"/>
          <p:cNvCxnSpPr/>
          <p:nvPr/>
        </p:nvCxnSpPr>
        <p:spPr>
          <a:xfrm>
            <a:off x="6456216" y="5805888"/>
            <a:ext cx="987786"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Gerader Verbinder 57"/>
          <p:cNvCxnSpPr/>
          <p:nvPr/>
        </p:nvCxnSpPr>
        <p:spPr>
          <a:xfrm>
            <a:off x="7606144" y="5984174"/>
            <a:ext cx="987786"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r Verbinder 23"/>
          <p:cNvCxnSpPr/>
          <p:nvPr/>
        </p:nvCxnSpPr>
        <p:spPr>
          <a:xfrm>
            <a:off x="4197928" y="6277464"/>
            <a:ext cx="987786" cy="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8" name="Gerader Verbinder 27"/>
          <p:cNvCxnSpPr/>
          <p:nvPr/>
        </p:nvCxnSpPr>
        <p:spPr>
          <a:xfrm>
            <a:off x="5327072" y="6246356"/>
            <a:ext cx="987786" cy="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9" name="Gerader Verbinder 28"/>
          <p:cNvCxnSpPr/>
          <p:nvPr/>
        </p:nvCxnSpPr>
        <p:spPr>
          <a:xfrm>
            <a:off x="6456216" y="6107808"/>
            <a:ext cx="987786" cy="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0" name="Gerader Verbinder 29"/>
          <p:cNvCxnSpPr/>
          <p:nvPr/>
        </p:nvCxnSpPr>
        <p:spPr>
          <a:xfrm>
            <a:off x="7606144" y="6242956"/>
            <a:ext cx="987786" cy="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31" name="Grafik 30">
            <a:extLst>
              <a:ext uri="{FF2B5EF4-FFF2-40B4-BE49-F238E27FC236}">
                <a16:creationId xmlns:a16="http://schemas.microsoft.com/office/drawing/2014/main" id="{E3116470-5984-4494-B99A-A60F85D60EC2}"/>
              </a:ext>
            </a:extLst>
          </p:cNvPr>
          <p:cNvPicPr>
            <a:picLocks noChangeAspect="1"/>
          </p:cNvPicPr>
          <p:nvPr/>
        </p:nvPicPr>
        <p:blipFill>
          <a:blip r:embed="rId3" cstate="print"/>
          <a:stretch>
            <a:fillRect/>
          </a:stretch>
        </p:blipFill>
        <p:spPr>
          <a:xfrm>
            <a:off x="3405515" y="859624"/>
            <a:ext cx="2001302" cy="1802390"/>
          </a:xfrm>
          <a:prstGeom prst="rect">
            <a:avLst/>
          </a:prstGeom>
        </p:spPr>
      </p:pic>
      <p:sp>
        <p:nvSpPr>
          <p:cNvPr id="32" name="Ellipse 31">
            <a:extLst>
              <a:ext uri="{FF2B5EF4-FFF2-40B4-BE49-F238E27FC236}">
                <a16:creationId xmlns:a16="http://schemas.microsoft.com/office/drawing/2014/main" id="{8AF97D4E-9694-4283-859C-42B0C04DC048}"/>
              </a:ext>
            </a:extLst>
          </p:cNvPr>
          <p:cNvSpPr/>
          <p:nvPr/>
        </p:nvSpPr>
        <p:spPr>
          <a:xfrm>
            <a:off x="5137520" y="2177431"/>
            <a:ext cx="269297" cy="248576"/>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highlight>
                <a:srgbClr val="C0C0C0"/>
              </a:highlight>
            </a:endParaRPr>
          </a:p>
        </p:txBody>
      </p:sp>
    </p:spTree>
    <p:extLst>
      <p:ext uri="{BB962C8B-B14F-4D97-AF65-F5344CB8AC3E}">
        <p14:creationId xmlns:p14="http://schemas.microsoft.com/office/powerpoint/2010/main" val="319123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28"/>
                                        </p:tgtEl>
                                      </p:cBhvr>
                                    </p:animEffect>
                                    <p:set>
                                      <p:cBhvr>
                                        <p:cTn id="15" dur="1" fill="hold">
                                          <p:stCondLst>
                                            <p:cond delay="499"/>
                                          </p:stCondLst>
                                        </p:cTn>
                                        <p:tgtEl>
                                          <p:spTgt spid="28"/>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56"/>
                                        </p:tgtEl>
                                        <p:attrNameLst>
                                          <p:attrName>style.visibility</p:attrName>
                                        </p:attrNameLst>
                                      </p:cBhvr>
                                      <p:to>
                                        <p:strVal val="visible"/>
                                      </p:to>
                                    </p:set>
                                    <p:animEffect transition="in" filter="fade">
                                      <p:cBhvr>
                                        <p:cTn id="18" dur="500"/>
                                        <p:tgtEl>
                                          <p:spTgt spid="5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29"/>
                                        </p:tgtEl>
                                      </p:cBhvr>
                                    </p:animEffect>
                                    <p:set>
                                      <p:cBhvr>
                                        <p:cTn id="23" dur="1" fill="hold">
                                          <p:stCondLst>
                                            <p:cond delay="499"/>
                                          </p:stCondLst>
                                        </p:cTn>
                                        <p:tgtEl>
                                          <p:spTgt spid="29"/>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57"/>
                                        </p:tgtEl>
                                        <p:attrNameLst>
                                          <p:attrName>style.visibility</p:attrName>
                                        </p:attrNameLst>
                                      </p:cBhvr>
                                      <p:to>
                                        <p:strVal val="visible"/>
                                      </p:to>
                                    </p:set>
                                    <p:animEffect transition="in" filter="fade">
                                      <p:cBhvr>
                                        <p:cTn id="26" dur="500"/>
                                        <p:tgtEl>
                                          <p:spTgt spid="5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30"/>
                                        </p:tgtEl>
                                      </p:cBhvr>
                                    </p:animEffect>
                                    <p:set>
                                      <p:cBhvr>
                                        <p:cTn id="31" dur="1" fill="hold">
                                          <p:stCondLst>
                                            <p:cond delay="499"/>
                                          </p:stCondLst>
                                        </p:cTn>
                                        <p:tgtEl>
                                          <p:spTgt spid="30"/>
                                        </p:tgtEl>
                                        <p:attrNameLst>
                                          <p:attrName>style.visibility</p:attrName>
                                        </p:attrNameLst>
                                      </p:cBhvr>
                                      <p:to>
                                        <p:strVal val="hidden"/>
                                      </p:to>
                                    </p:set>
                                  </p:childTnLst>
                                </p:cTn>
                              </p:par>
                              <p:par>
                                <p:cTn id="32" presetID="10" presetClass="entr" presetSubtype="0" fill="hold" nodeType="withEffect">
                                  <p:stCondLst>
                                    <p:cond delay="0"/>
                                  </p:stCondLst>
                                  <p:childTnLst>
                                    <p:set>
                                      <p:cBhvr>
                                        <p:cTn id="33" dur="1" fill="hold">
                                          <p:stCondLst>
                                            <p:cond delay="0"/>
                                          </p:stCondLst>
                                        </p:cTn>
                                        <p:tgtEl>
                                          <p:spTgt spid="58"/>
                                        </p:tgtEl>
                                        <p:attrNameLst>
                                          <p:attrName>style.visibility</p:attrName>
                                        </p:attrNameLst>
                                      </p:cBhvr>
                                      <p:to>
                                        <p:strVal val="visible"/>
                                      </p:to>
                                    </p:set>
                                    <p:animEffect transition="in" filter="fade">
                                      <p:cBhvr>
                                        <p:cTn id="3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ihandform 1"/>
          <p:cNvSpPr/>
          <p:nvPr/>
        </p:nvSpPr>
        <p:spPr>
          <a:xfrm rot="21148501">
            <a:off x="680571" y="1300609"/>
            <a:ext cx="2380593" cy="2002221"/>
          </a:xfrm>
          <a:custGeom>
            <a:avLst/>
            <a:gdLst>
              <a:gd name="connsiteX0" fmla="*/ 0 w 2380593"/>
              <a:gd name="connsiteY0" fmla="*/ 0 h 2002221"/>
              <a:gd name="connsiteX1" fmla="*/ 2380593 w 2380593"/>
              <a:gd name="connsiteY1" fmla="*/ 409904 h 2002221"/>
              <a:gd name="connsiteX2" fmla="*/ 2175642 w 2380593"/>
              <a:gd name="connsiteY2" fmla="*/ 2002221 h 2002221"/>
              <a:gd name="connsiteX3" fmla="*/ 0 w 2380593"/>
              <a:gd name="connsiteY3" fmla="*/ 1907628 h 2002221"/>
              <a:gd name="connsiteX4" fmla="*/ 0 w 2380593"/>
              <a:gd name="connsiteY4" fmla="*/ 0 h 2002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0593" h="2002221">
                <a:moveTo>
                  <a:pt x="0" y="0"/>
                </a:moveTo>
                <a:lnTo>
                  <a:pt x="2380593" y="409904"/>
                </a:lnTo>
                <a:lnTo>
                  <a:pt x="2175642" y="2002221"/>
                </a:lnTo>
                <a:lnTo>
                  <a:pt x="0" y="1907628"/>
                </a:lnTo>
                <a:lnTo>
                  <a:pt x="0" y="0"/>
                </a:lnTo>
                <a:close/>
              </a:path>
            </a:pathLst>
          </a:custGeom>
          <a:solidFill>
            <a:srgbClr val="FF000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extfeld 2"/>
          <p:cNvSpPr txBox="1"/>
          <p:nvPr/>
        </p:nvSpPr>
        <p:spPr>
          <a:xfrm rot="21112020">
            <a:off x="834809" y="2195132"/>
            <a:ext cx="2209515" cy="923330"/>
          </a:xfrm>
          <a:prstGeom prst="rect">
            <a:avLst/>
          </a:prstGeom>
          <a:noFill/>
        </p:spPr>
        <p:txBody>
          <a:bodyPr wrap="square" rtlCol="0">
            <a:spAutoFit/>
          </a:bodyPr>
          <a:lstStyle/>
          <a:p>
            <a:r>
              <a:rPr lang="de-DE" dirty="0">
                <a:solidFill>
                  <a:schemeClr val="bg1"/>
                </a:solidFill>
              </a:rPr>
              <a:t>Ist ein </a:t>
            </a:r>
            <a:r>
              <a:rPr lang="de-DE" dirty="0" err="1">
                <a:solidFill>
                  <a:schemeClr val="bg1"/>
                </a:solidFill>
              </a:rPr>
              <a:t>oberschl</a:t>
            </a:r>
            <a:r>
              <a:rPr lang="de-DE" dirty="0">
                <a:solidFill>
                  <a:schemeClr val="bg1"/>
                </a:solidFill>
              </a:rPr>
              <a:t>. oder untersch. Wasserrad effizienter?</a:t>
            </a:r>
          </a:p>
        </p:txBody>
      </p:sp>
      <p:sp>
        <p:nvSpPr>
          <p:cNvPr id="6" name="Rechteck 5"/>
          <p:cNvSpPr/>
          <p:nvPr/>
        </p:nvSpPr>
        <p:spPr>
          <a:xfrm rot="21157209">
            <a:off x="597589" y="1433278"/>
            <a:ext cx="497252" cy="830997"/>
          </a:xfrm>
          <a:prstGeom prst="rect">
            <a:avLst/>
          </a:prstGeom>
        </p:spPr>
        <p:txBody>
          <a:bodyPr wrap="none">
            <a:spAutoFit/>
          </a:bodyPr>
          <a:lstStyle/>
          <a:p>
            <a:r>
              <a:rPr lang="de-DE" sz="4800" b="1" dirty="0">
                <a:solidFill>
                  <a:schemeClr val="bg1"/>
                </a:solidFill>
              </a:rPr>
              <a:t>9</a:t>
            </a:r>
            <a:endParaRPr lang="de-DE" sz="4800" dirty="0">
              <a:solidFill>
                <a:schemeClr val="bg1"/>
              </a:solidFill>
            </a:endParaRPr>
          </a:p>
        </p:txBody>
      </p:sp>
      <p:grpSp>
        <p:nvGrpSpPr>
          <p:cNvPr id="9" name="Gruppieren 8"/>
          <p:cNvGrpSpPr/>
          <p:nvPr/>
        </p:nvGrpSpPr>
        <p:grpSpPr>
          <a:xfrm>
            <a:off x="4284130" y="3645701"/>
            <a:ext cx="4218421" cy="2692397"/>
            <a:chOff x="4159439" y="3351441"/>
            <a:chExt cx="4218421" cy="2692397"/>
          </a:xfrm>
          <a:solidFill>
            <a:schemeClr val="accent2"/>
          </a:solidFill>
        </p:grpSpPr>
        <p:sp>
          <p:nvSpPr>
            <p:cNvPr id="23" name="Richtungspfeil 22"/>
            <p:cNvSpPr/>
            <p:nvPr/>
          </p:nvSpPr>
          <p:spPr>
            <a:xfrm rot="16200000">
              <a:off x="3229018" y="4281863"/>
              <a:ext cx="2679298" cy="818455"/>
            </a:xfrm>
            <a:prstGeom prst="homePlate">
              <a:avLst>
                <a:gd name="adj" fmla="val 6463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a:p>
          </p:txBody>
        </p:sp>
        <p:sp>
          <p:nvSpPr>
            <p:cNvPr id="25" name="Richtungspfeil 24"/>
            <p:cNvSpPr/>
            <p:nvPr/>
          </p:nvSpPr>
          <p:spPr>
            <a:xfrm rot="16200000">
              <a:off x="4351705" y="4281862"/>
              <a:ext cx="2679297" cy="818455"/>
            </a:xfrm>
            <a:prstGeom prst="homePlate">
              <a:avLst>
                <a:gd name="adj" fmla="val 64634"/>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sp>
          <p:nvSpPr>
            <p:cNvPr id="26" name="Richtungspfeil 25"/>
            <p:cNvSpPr/>
            <p:nvPr/>
          </p:nvSpPr>
          <p:spPr>
            <a:xfrm rot="16200000">
              <a:off x="5489153" y="4287516"/>
              <a:ext cx="2679297" cy="818455"/>
            </a:xfrm>
            <a:prstGeom prst="homePlate">
              <a:avLst>
                <a:gd name="adj" fmla="val 6463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a:p>
          </p:txBody>
        </p:sp>
        <p:sp>
          <p:nvSpPr>
            <p:cNvPr id="27" name="Textfeld 26"/>
            <p:cNvSpPr txBox="1"/>
            <p:nvPr/>
          </p:nvSpPr>
          <p:spPr>
            <a:xfrm rot="16200000">
              <a:off x="3889036" y="4556147"/>
              <a:ext cx="1329659" cy="461665"/>
            </a:xfrm>
            <a:prstGeom prst="rect">
              <a:avLst/>
            </a:prstGeom>
            <a:solidFill>
              <a:schemeClr val="accent1"/>
            </a:solidFill>
            <a:ln>
              <a:noFill/>
            </a:ln>
          </p:spPr>
          <p:txBody>
            <a:bodyPr wrap="none" rtlCol="0">
              <a:spAutoFit/>
            </a:bodyPr>
            <a:lstStyle/>
            <a:p>
              <a:r>
                <a:rPr lang="de-DE" sz="2400" b="1" dirty="0">
                  <a:solidFill>
                    <a:schemeClr val="bg1"/>
                  </a:solidFill>
                </a:rPr>
                <a:t>Forschen</a:t>
              </a:r>
            </a:p>
          </p:txBody>
        </p:sp>
        <p:sp>
          <p:nvSpPr>
            <p:cNvPr id="38" name="Textfeld 37"/>
            <p:cNvSpPr txBox="1"/>
            <p:nvPr/>
          </p:nvSpPr>
          <p:spPr>
            <a:xfrm rot="16200000">
              <a:off x="4903636" y="4556147"/>
              <a:ext cx="1572803" cy="461665"/>
            </a:xfrm>
            <a:prstGeom prst="rect">
              <a:avLst/>
            </a:prstGeom>
            <a:solidFill>
              <a:schemeClr val="accent3"/>
            </a:solidFill>
            <a:ln>
              <a:noFill/>
            </a:ln>
          </p:spPr>
          <p:txBody>
            <a:bodyPr wrap="none" rtlCol="0">
              <a:spAutoFit/>
            </a:bodyPr>
            <a:lstStyle/>
            <a:p>
              <a:r>
                <a:rPr lang="de-DE" sz="2400" b="1" dirty="0">
                  <a:solidFill>
                    <a:schemeClr val="bg1"/>
                  </a:solidFill>
                </a:rPr>
                <a:t>Entwickeln</a:t>
              </a:r>
            </a:p>
          </p:txBody>
        </p:sp>
        <p:sp>
          <p:nvSpPr>
            <p:cNvPr id="41" name="Textfeld 40"/>
            <p:cNvSpPr txBox="1"/>
            <p:nvPr/>
          </p:nvSpPr>
          <p:spPr>
            <a:xfrm rot="16200000">
              <a:off x="5920004" y="4556147"/>
              <a:ext cx="1817613" cy="461665"/>
            </a:xfrm>
            <a:prstGeom prst="rect">
              <a:avLst/>
            </a:prstGeom>
            <a:grpFill/>
            <a:ln>
              <a:noFill/>
            </a:ln>
          </p:spPr>
          <p:txBody>
            <a:bodyPr wrap="none" rtlCol="0">
              <a:spAutoFit/>
            </a:bodyPr>
            <a:lstStyle/>
            <a:p>
              <a:r>
                <a:rPr lang="de-DE" sz="2400" b="1" dirty="0">
                  <a:solidFill>
                    <a:schemeClr val="bg1"/>
                  </a:solidFill>
                </a:rPr>
                <a:t>Organisation</a:t>
              </a:r>
            </a:p>
          </p:txBody>
        </p:sp>
        <p:sp>
          <p:nvSpPr>
            <p:cNvPr id="44" name="Richtungspfeil 43"/>
            <p:cNvSpPr/>
            <p:nvPr/>
          </p:nvSpPr>
          <p:spPr>
            <a:xfrm rot="16200000">
              <a:off x="6628983" y="4294962"/>
              <a:ext cx="2679297" cy="818456"/>
            </a:xfrm>
            <a:prstGeom prst="homePlate">
              <a:avLst>
                <a:gd name="adj" fmla="val 64634"/>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a:p>
          </p:txBody>
        </p:sp>
        <p:sp>
          <p:nvSpPr>
            <p:cNvPr id="45" name="Textfeld 44"/>
            <p:cNvSpPr txBox="1"/>
            <p:nvPr/>
          </p:nvSpPr>
          <p:spPr>
            <a:xfrm rot="16200000">
              <a:off x="7137850" y="4612398"/>
              <a:ext cx="1647823" cy="461665"/>
            </a:xfrm>
            <a:prstGeom prst="rect">
              <a:avLst/>
            </a:prstGeom>
            <a:solidFill>
              <a:srgbClr val="C00000"/>
            </a:solidFill>
            <a:ln>
              <a:noFill/>
            </a:ln>
          </p:spPr>
          <p:txBody>
            <a:bodyPr wrap="none" rtlCol="0">
              <a:spAutoFit/>
            </a:bodyPr>
            <a:lstStyle/>
            <a:p>
              <a:r>
                <a:rPr lang="de-DE" sz="2400" b="1" dirty="0">
                  <a:solidFill>
                    <a:schemeClr val="bg1"/>
                  </a:solidFill>
                </a:rPr>
                <a:t>Mündigkeit</a:t>
              </a:r>
            </a:p>
          </p:txBody>
        </p:sp>
      </p:grpSp>
      <p:cxnSp>
        <p:nvCxnSpPr>
          <p:cNvPr id="24" name="Gerader Verbinder 23"/>
          <p:cNvCxnSpPr/>
          <p:nvPr/>
        </p:nvCxnSpPr>
        <p:spPr>
          <a:xfrm>
            <a:off x="4203684" y="5593111"/>
            <a:ext cx="987786"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Gerader Verbinder 27"/>
          <p:cNvCxnSpPr/>
          <p:nvPr/>
        </p:nvCxnSpPr>
        <p:spPr>
          <a:xfrm>
            <a:off x="5332828" y="5553375"/>
            <a:ext cx="987786"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Gerader Verbinder 28"/>
          <p:cNvCxnSpPr/>
          <p:nvPr/>
        </p:nvCxnSpPr>
        <p:spPr>
          <a:xfrm>
            <a:off x="6461972" y="5552849"/>
            <a:ext cx="987786"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Gerader Verbinder 29"/>
          <p:cNvCxnSpPr/>
          <p:nvPr/>
        </p:nvCxnSpPr>
        <p:spPr>
          <a:xfrm>
            <a:off x="7611900" y="5979268"/>
            <a:ext cx="987786" cy="0"/>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pic>
        <p:nvPicPr>
          <p:cNvPr id="2050" name="Picture 2" descr="https://upload.wikimedia.org/wikipedia/commons/a/a9/Wasserrad_unterschlaechtig_meyer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6036" y="1104773"/>
            <a:ext cx="2381250" cy="23812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052" name="Picture 4" descr="https://upload.wikimedia.org/wikipedia/commons/8/89/Wasserrad_oberschlaechtig_meyer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57170" y="689646"/>
            <a:ext cx="2516941" cy="25169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cxnSp>
        <p:nvCxnSpPr>
          <p:cNvPr id="31" name="Gerader Verbinder 30"/>
          <p:cNvCxnSpPr/>
          <p:nvPr/>
        </p:nvCxnSpPr>
        <p:spPr>
          <a:xfrm>
            <a:off x="4197928" y="6199830"/>
            <a:ext cx="987786" cy="0"/>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2" name="Gerader Verbinder 31"/>
          <p:cNvCxnSpPr/>
          <p:nvPr/>
        </p:nvCxnSpPr>
        <p:spPr>
          <a:xfrm>
            <a:off x="5327072" y="5815042"/>
            <a:ext cx="987786" cy="0"/>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3" name="Gerader Verbinder 32"/>
          <p:cNvCxnSpPr/>
          <p:nvPr/>
        </p:nvCxnSpPr>
        <p:spPr>
          <a:xfrm>
            <a:off x="6456216" y="5805888"/>
            <a:ext cx="987786" cy="0"/>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4" name="Gerader Verbinder 33"/>
          <p:cNvCxnSpPr/>
          <p:nvPr/>
        </p:nvCxnSpPr>
        <p:spPr>
          <a:xfrm>
            <a:off x="7606144" y="5876594"/>
            <a:ext cx="987786"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021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par>
                                <p:cTn id="16" presetID="10" presetClass="entr" presetSubtype="0" fill="hold"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par>
                                <p:cTn id="19" presetID="10" presetClass="entr" presetSubtype="0"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500"/>
                                        <p:tgtEl>
                                          <p:spTgt spid="29"/>
                                        </p:tgtEl>
                                      </p:cBhvr>
                                    </p:animEffect>
                                  </p:childTnLst>
                                </p:cTn>
                              </p:par>
                              <p:par>
                                <p:cTn id="22" presetID="10" presetClass="exit" presetSubtype="0" fill="hold" nodeType="withEffect">
                                  <p:stCondLst>
                                    <p:cond delay="0"/>
                                  </p:stCondLst>
                                  <p:childTnLst>
                                    <p:animEffect transition="out" filter="fade">
                                      <p:cBhvr>
                                        <p:cTn id="23" dur="500"/>
                                        <p:tgtEl>
                                          <p:spTgt spid="30"/>
                                        </p:tgtEl>
                                      </p:cBhvr>
                                    </p:animEffect>
                                    <p:set>
                                      <p:cBhvr>
                                        <p:cTn id="24" dur="1" fill="hold">
                                          <p:stCondLst>
                                            <p:cond delay="499"/>
                                          </p:stCondLst>
                                        </p:cTn>
                                        <p:tgtEl>
                                          <p:spTgt spid="30"/>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31"/>
                                        </p:tgtEl>
                                      </p:cBhvr>
                                    </p:animEffect>
                                    <p:set>
                                      <p:cBhvr>
                                        <p:cTn id="27" dur="1" fill="hold">
                                          <p:stCondLst>
                                            <p:cond delay="499"/>
                                          </p:stCondLst>
                                        </p:cTn>
                                        <p:tgtEl>
                                          <p:spTgt spid="31"/>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32"/>
                                        </p:tgtEl>
                                      </p:cBhvr>
                                    </p:animEffect>
                                    <p:set>
                                      <p:cBhvr>
                                        <p:cTn id="30" dur="1" fill="hold">
                                          <p:stCondLst>
                                            <p:cond delay="499"/>
                                          </p:stCondLst>
                                        </p:cTn>
                                        <p:tgtEl>
                                          <p:spTgt spid="32"/>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33"/>
                                        </p:tgtEl>
                                      </p:cBhvr>
                                    </p:animEffect>
                                    <p:set>
                                      <p:cBhvr>
                                        <p:cTn id="33" dur="1" fill="hold">
                                          <p:stCondLst>
                                            <p:cond delay="499"/>
                                          </p:stCondLst>
                                        </p:cTn>
                                        <p:tgtEl>
                                          <p:spTgt spid="33"/>
                                        </p:tgtEl>
                                        <p:attrNameLst>
                                          <p:attrName>style.visibility</p:attrName>
                                        </p:attrNameLst>
                                      </p:cBhvr>
                                      <p:to>
                                        <p:strVal val="hidden"/>
                                      </p:to>
                                    </p:set>
                                  </p:childTnLst>
                                </p:cTn>
                              </p:par>
                              <p:par>
                                <p:cTn id="34" presetID="10" presetClass="entr" presetSubtype="0" fill="hold" nodeType="with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fade">
                                      <p:cBhvr>
                                        <p:cTn id="3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ihandform 1"/>
          <p:cNvSpPr/>
          <p:nvPr/>
        </p:nvSpPr>
        <p:spPr>
          <a:xfrm rot="20922090">
            <a:off x="680571" y="1300609"/>
            <a:ext cx="2380593" cy="2002221"/>
          </a:xfrm>
          <a:custGeom>
            <a:avLst/>
            <a:gdLst>
              <a:gd name="connsiteX0" fmla="*/ 0 w 2380593"/>
              <a:gd name="connsiteY0" fmla="*/ 0 h 2002221"/>
              <a:gd name="connsiteX1" fmla="*/ 2380593 w 2380593"/>
              <a:gd name="connsiteY1" fmla="*/ 409904 h 2002221"/>
              <a:gd name="connsiteX2" fmla="*/ 2175642 w 2380593"/>
              <a:gd name="connsiteY2" fmla="*/ 2002221 h 2002221"/>
              <a:gd name="connsiteX3" fmla="*/ 0 w 2380593"/>
              <a:gd name="connsiteY3" fmla="*/ 1907628 h 2002221"/>
              <a:gd name="connsiteX4" fmla="*/ 0 w 2380593"/>
              <a:gd name="connsiteY4" fmla="*/ 0 h 2002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0593" h="2002221">
                <a:moveTo>
                  <a:pt x="0" y="0"/>
                </a:moveTo>
                <a:lnTo>
                  <a:pt x="2380593" y="409904"/>
                </a:lnTo>
                <a:lnTo>
                  <a:pt x="2175642" y="2002221"/>
                </a:lnTo>
                <a:lnTo>
                  <a:pt x="0" y="1907628"/>
                </a:lnTo>
                <a:lnTo>
                  <a:pt x="0" y="0"/>
                </a:lnTo>
                <a:close/>
              </a:path>
            </a:pathLst>
          </a:custGeom>
          <a:solidFill>
            <a:srgbClr val="FF000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extfeld 2"/>
          <p:cNvSpPr txBox="1"/>
          <p:nvPr/>
        </p:nvSpPr>
        <p:spPr>
          <a:xfrm rot="21112020">
            <a:off x="834809" y="2195132"/>
            <a:ext cx="2209515" cy="923330"/>
          </a:xfrm>
          <a:prstGeom prst="rect">
            <a:avLst/>
          </a:prstGeom>
          <a:noFill/>
        </p:spPr>
        <p:txBody>
          <a:bodyPr wrap="square" rtlCol="0">
            <a:spAutoFit/>
          </a:bodyPr>
          <a:lstStyle/>
          <a:p>
            <a:r>
              <a:rPr lang="de-DE" dirty="0">
                <a:solidFill>
                  <a:schemeClr val="bg1"/>
                </a:solidFill>
              </a:rPr>
              <a:t>Baut ein effizientes Wasserrad für den Schulbach.</a:t>
            </a:r>
          </a:p>
        </p:txBody>
      </p:sp>
      <p:sp>
        <p:nvSpPr>
          <p:cNvPr id="6" name="Rechteck 5"/>
          <p:cNvSpPr/>
          <p:nvPr/>
        </p:nvSpPr>
        <p:spPr>
          <a:xfrm rot="21157209">
            <a:off x="597589" y="1433278"/>
            <a:ext cx="497252" cy="830997"/>
          </a:xfrm>
          <a:prstGeom prst="rect">
            <a:avLst/>
          </a:prstGeom>
        </p:spPr>
        <p:txBody>
          <a:bodyPr wrap="none">
            <a:spAutoFit/>
          </a:bodyPr>
          <a:lstStyle/>
          <a:p>
            <a:r>
              <a:rPr lang="de-DE" sz="4800" b="1" dirty="0">
                <a:solidFill>
                  <a:schemeClr val="bg1"/>
                </a:solidFill>
              </a:rPr>
              <a:t>9</a:t>
            </a:r>
            <a:endParaRPr lang="de-DE" sz="4800" dirty="0">
              <a:solidFill>
                <a:schemeClr val="bg1"/>
              </a:solidFill>
            </a:endParaRPr>
          </a:p>
        </p:txBody>
      </p:sp>
      <p:grpSp>
        <p:nvGrpSpPr>
          <p:cNvPr id="9" name="Gruppieren 8"/>
          <p:cNvGrpSpPr/>
          <p:nvPr/>
        </p:nvGrpSpPr>
        <p:grpSpPr>
          <a:xfrm>
            <a:off x="4284130" y="3645701"/>
            <a:ext cx="4218421" cy="2692397"/>
            <a:chOff x="4159439" y="3351441"/>
            <a:chExt cx="4218421" cy="2692397"/>
          </a:xfrm>
          <a:solidFill>
            <a:schemeClr val="accent2"/>
          </a:solidFill>
        </p:grpSpPr>
        <p:sp>
          <p:nvSpPr>
            <p:cNvPr id="23" name="Richtungspfeil 22"/>
            <p:cNvSpPr/>
            <p:nvPr/>
          </p:nvSpPr>
          <p:spPr>
            <a:xfrm rot="16200000">
              <a:off x="3229018" y="4281863"/>
              <a:ext cx="2679298" cy="818455"/>
            </a:xfrm>
            <a:prstGeom prst="homePlate">
              <a:avLst>
                <a:gd name="adj" fmla="val 6463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a:p>
          </p:txBody>
        </p:sp>
        <p:sp>
          <p:nvSpPr>
            <p:cNvPr id="25" name="Richtungspfeil 24"/>
            <p:cNvSpPr/>
            <p:nvPr/>
          </p:nvSpPr>
          <p:spPr>
            <a:xfrm rot="16200000">
              <a:off x="4351705" y="4281862"/>
              <a:ext cx="2679297" cy="818455"/>
            </a:xfrm>
            <a:prstGeom prst="homePlate">
              <a:avLst>
                <a:gd name="adj" fmla="val 64634"/>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sp>
          <p:nvSpPr>
            <p:cNvPr id="26" name="Richtungspfeil 25"/>
            <p:cNvSpPr/>
            <p:nvPr/>
          </p:nvSpPr>
          <p:spPr>
            <a:xfrm rot="16200000">
              <a:off x="5489153" y="4287516"/>
              <a:ext cx="2679297" cy="818455"/>
            </a:xfrm>
            <a:prstGeom prst="homePlate">
              <a:avLst>
                <a:gd name="adj" fmla="val 6463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a:p>
          </p:txBody>
        </p:sp>
        <p:sp>
          <p:nvSpPr>
            <p:cNvPr id="27" name="Textfeld 26"/>
            <p:cNvSpPr txBox="1"/>
            <p:nvPr/>
          </p:nvSpPr>
          <p:spPr>
            <a:xfrm rot="16200000">
              <a:off x="3889036" y="4556147"/>
              <a:ext cx="1329659" cy="461665"/>
            </a:xfrm>
            <a:prstGeom prst="rect">
              <a:avLst/>
            </a:prstGeom>
            <a:solidFill>
              <a:schemeClr val="accent1"/>
            </a:solidFill>
            <a:ln>
              <a:noFill/>
            </a:ln>
          </p:spPr>
          <p:txBody>
            <a:bodyPr wrap="none" rtlCol="0">
              <a:spAutoFit/>
            </a:bodyPr>
            <a:lstStyle/>
            <a:p>
              <a:r>
                <a:rPr lang="de-DE" sz="2400" b="1" dirty="0">
                  <a:solidFill>
                    <a:schemeClr val="bg1"/>
                  </a:solidFill>
                </a:rPr>
                <a:t>Forschen</a:t>
              </a:r>
            </a:p>
          </p:txBody>
        </p:sp>
        <p:sp>
          <p:nvSpPr>
            <p:cNvPr id="38" name="Textfeld 37"/>
            <p:cNvSpPr txBox="1"/>
            <p:nvPr/>
          </p:nvSpPr>
          <p:spPr>
            <a:xfrm rot="16200000">
              <a:off x="4903636" y="4556147"/>
              <a:ext cx="1572803" cy="461665"/>
            </a:xfrm>
            <a:prstGeom prst="rect">
              <a:avLst/>
            </a:prstGeom>
            <a:solidFill>
              <a:schemeClr val="accent3"/>
            </a:solidFill>
            <a:ln>
              <a:noFill/>
            </a:ln>
          </p:spPr>
          <p:txBody>
            <a:bodyPr wrap="none" rtlCol="0">
              <a:spAutoFit/>
            </a:bodyPr>
            <a:lstStyle/>
            <a:p>
              <a:r>
                <a:rPr lang="de-DE" sz="2400" b="1" dirty="0">
                  <a:solidFill>
                    <a:schemeClr val="bg1"/>
                  </a:solidFill>
                </a:rPr>
                <a:t>Entwickeln</a:t>
              </a:r>
            </a:p>
          </p:txBody>
        </p:sp>
        <p:sp>
          <p:nvSpPr>
            <p:cNvPr id="41" name="Textfeld 40"/>
            <p:cNvSpPr txBox="1"/>
            <p:nvPr/>
          </p:nvSpPr>
          <p:spPr>
            <a:xfrm rot="16200000">
              <a:off x="5920004" y="4556147"/>
              <a:ext cx="1817613" cy="461665"/>
            </a:xfrm>
            <a:prstGeom prst="rect">
              <a:avLst/>
            </a:prstGeom>
            <a:grpFill/>
            <a:ln>
              <a:noFill/>
            </a:ln>
          </p:spPr>
          <p:txBody>
            <a:bodyPr wrap="none" rtlCol="0">
              <a:spAutoFit/>
            </a:bodyPr>
            <a:lstStyle/>
            <a:p>
              <a:r>
                <a:rPr lang="de-DE" sz="2400" b="1" dirty="0">
                  <a:solidFill>
                    <a:schemeClr val="bg1"/>
                  </a:solidFill>
                </a:rPr>
                <a:t>Organisation</a:t>
              </a:r>
            </a:p>
          </p:txBody>
        </p:sp>
        <p:sp>
          <p:nvSpPr>
            <p:cNvPr id="44" name="Richtungspfeil 43"/>
            <p:cNvSpPr/>
            <p:nvPr/>
          </p:nvSpPr>
          <p:spPr>
            <a:xfrm rot="16200000">
              <a:off x="6628983" y="4294962"/>
              <a:ext cx="2679297" cy="818456"/>
            </a:xfrm>
            <a:prstGeom prst="homePlate">
              <a:avLst>
                <a:gd name="adj" fmla="val 64634"/>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a:p>
          </p:txBody>
        </p:sp>
        <p:sp>
          <p:nvSpPr>
            <p:cNvPr id="45" name="Textfeld 44"/>
            <p:cNvSpPr txBox="1"/>
            <p:nvPr/>
          </p:nvSpPr>
          <p:spPr>
            <a:xfrm rot="16200000">
              <a:off x="7137850" y="4612398"/>
              <a:ext cx="1647823" cy="461665"/>
            </a:xfrm>
            <a:prstGeom prst="rect">
              <a:avLst/>
            </a:prstGeom>
            <a:solidFill>
              <a:srgbClr val="C00000"/>
            </a:solidFill>
            <a:ln>
              <a:noFill/>
            </a:ln>
          </p:spPr>
          <p:txBody>
            <a:bodyPr wrap="none" rtlCol="0">
              <a:spAutoFit/>
            </a:bodyPr>
            <a:lstStyle/>
            <a:p>
              <a:r>
                <a:rPr lang="de-DE" sz="2400" b="1" dirty="0">
                  <a:solidFill>
                    <a:schemeClr val="bg1"/>
                  </a:solidFill>
                </a:rPr>
                <a:t>Mündigkeit</a:t>
              </a:r>
            </a:p>
          </p:txBody>
        </p:sp>
      </p:grpSp>
      <p:cxnSp>
        <p:nvCxnSpPr>
          <p:cNvPr id="24" name="Gerader Verbinder 23"/>
          <p:cNvCxnSpPr/>
          <p:nvPr/>
        </p:nvCxnSpPr>
        <p:spPr>
          <a:xfrm>
            <a:off x="4203684" y="5593111"/>
            <a:ext cx="987786" cy="0"/>
          </a:xfrm>
          <a:prstGeom prst="line">
            <a:avLst/>
          </a:prstGeom>
          <a:ln w="762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8" name="Gerader Verbinder 27"/>
          <p:cNvCxnSpPr/>
          <p:nvPr/>
        </p:nvCxnSpPr>
        <p:spPr>
          <a:xfrm>
            <a:off x="5332828" y="5553375"/>
            <a:ext cx="987786" cy="0"/>
          </a:xfrm>
          <a:prstGeom prst="line">
            <a:avLst/>
          </a:prstGeom>
          <a:ln w="762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9" name="Gerader Verbinder 28"/>
          <p:cNvCxnSpPr/>
          <p:nvPr/>
        </p:nvCxnSpPr>
        <p:spPr>
          <a:xfrm>
            <a:off x="6461972" y="5552849"/>
            <a:ext cx="987786" cy="0"/>
          </a:xfrm>
          <a:prstGeom prst="line">
            <a:avLst/>
          </a:prstGeom>
          <a:ln w="762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0" name="Gerader Verbinder 29"/>
          <p:cNvCxnSpPr/>
          <p:nvPr/>
        </p:nvCxnSpPr>
        <p:spPr>
          <a:xfrm>
            <a:off x="7611900" y="5871688"/>
            <a:ext cx="987786" cy="0"/>
          </a:xfrm>
          <a:prstGeom prst="line">
            <a:avLst/>
          </a:prstGeom>
          <a:ln w="762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1" name="Gerader Verbinder 30"/>
          <p:cNvCxnSpPr/>
          <p:nvPr/>
        </p:nvCxnSpPr>
        <p:spPr>
          <a:xfrm>
            <a:off x="4200812" y="5003643"/>
            <a:ext cx="987786"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Gerader Verbinder 31"/>
          <p:cNvCxnSpPr/>
          <p:nvPr/>
        </p:nvCxnSpPr>
        <p:spPr>
          <a:xfrm>
            <a:off x="5329956" y="4265169"/>
            <a:ext cx="987786"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Gerader Verbinder 32"/>
          <p:cNvCxnSpPr/>
          <p:nvPr/>
        </p:nvCxnSpPr>
        <p:spPr>
          <a:xfrm>
            <a:off x="6459100" y="4739092"/>
            <a:ext cx="987786"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r Verbinder 33"/>
          <p:cNvCxnSpPr/>
          <p:nvPr/>
        </p:nvCxnSpPr>
        <p:spPr>
          <a:xfrm>
            <a:off x="7609028" y="5443590"/>
            <a:ext cx="987786"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 name="Gruppieren 13"/>
          <p:cNvGrpSpPr/>
          <p:nvPr/>
        </p:nvGrpSpPr>
        <p:grpSpPr>
          <a:xfrm>
            <a:off x="2733286" y="1492106"/>
            <a:ext cx="4672976" cy="1377774"/>
            <a:chOff x="2647469" y="1705398"/>
            <a:chExt cx="4672976" cy="1077160"/>
          </a:xfrm>
        </p:grpSpPr>
        <p:sp>
          <p:nvSpPr>
            <p:cNvPr id="11" name="Rechteck 10"/>
            <p:cNvSpPr/>
            <p:nvPr/>
          </p:nvSpPr>
          <p:spPr>
            <a:xfrm rot="311992">
              <a:off x="4143381" y="1705398"/>
              <a:ext cx="3177064" cy="10771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dirty="0"/>
                <a:t>Strömungsgeschwindigkeit?</a:t>
              </a:r>
              <a:br>
                <a:rPr lang="de-DE" dirty="0"/>
              </a:br>
              <a:r>
                <a:rPr lang="de-DE" dirty="0"/>
                <a:t>Wie viel Wasser/Min?</a:t>
              </a:r>
            </a:p>
            <a:p>
              <a:r>
                <a:rPr lang="de-DE" dirty="0"/>
                <a:t>oberschlächtig/unterschlächtig?</a:t>
              </a:r>
            </a:p>
            <a:p>
              <a:r>
                <a:rPr lang="de-DE" dirty="0"/>
                <a:t>Wirkungsgrad?</a:t>
              </a:r>
            </a:p>
          </p:txBody>
        </p:sp>
        <p:cxnSp>
          <p:nvCxnSpPr>
            <p:cNvPr id="13" name="Gerader Verbinder 12"/>
            <p:cNvCxnSpPr/>
            <p:nvPr/>
          </p:nvCxnSpPr>
          <p:spPr>
            <a:xfrm flipV="1">
              <a:off x="2647469" y="1848776"/>
              <a:ext cx="1553343" cy="43762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6743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28"/>
                                        </p:tgtEl>
                                      </p:cBhvr>
                                    </p:animEffect>
                                    <p:set>
                                      <p:cBhvr>
                                        <p:cTn id="19" dur="1" fill="hold">
                                          <p:stCondLst>
                                            <p:cond delay="499"/>
                                          </p:stCondLst>
                                        </p:cTn>
                                        <p:tgtEl>
                                          <p:spTgt spid="28"/>
                                        </p:tgtEl>
                                        <p:attrNameLst>
                                          <p:attrName>style.visibility</p:attrName>
                                        </p:attrNameLst>
                                      </p:cBhvr>
                                      <p:to>
                                        <p:strVal val="hidden"/>
                                      </p:to>
                                    </p:set>
                                  </p:childTnLst>
                                </p:cTn>
                              </p:par>
                              <p:par>
                                <p:cTn id="20" presetID="10" presetClass="entr" presetSubtype="0" fill="hold"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29"/>
                                        </p:tgtEl>
                                      </p:cBhvr>
                                    </p:animEffect>
                                    <p:set>
                                      <p:cBhvr>
                                        <p:cTn id="27" dur="1" fill="hold">
                                          <p:stCondLst>
                                            <p:cond delay="499"/>
                                          </p:stCondLst>
                                        </p:cTn>
                                        <p:tgtEl>
                                          <p:spTgt spid="29"/>
                                        </p:tgtEl>
                                        <p:attrNameLst>
                                          <p:attrName>style.visibility</p:attrName>
                                        </p:attrNameLst>
                                      </p:cBhvr>
                                      <p:to>
                                        <p:strVal val="hidden"/>
                                      </p:to>
                                    </p:set>
                                  </p:childTnLst>
                                </p:cTn>
                              </p:par>
                              <p:par>
                                <p:cTn id="28" presetID="10" presetClass="entr" presetSubtype="0" fill="hold" nodeType="with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500"/>
                                        <p:tgtEl>
                                          <p:spTgt spid="3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30"/>
                                        </p:tgtEl>
                                      </p:cBhvr>
                                    </p:animEffect>
                                    <p:set>
                                      <p:cBhvr>
                                        <p:cTn id="35" dur="1" fill="hold">
                                          <p:stCondLst>
                                            <p:cond delay="499"/>
                                          </p:stCondLst>
                                        </p:cTn>
                                        <p:tgtEl>
                                          <p:spTgt spid="30"/>
                                        </p:tgtEl>
                                        <p:attrNameLst>
                                          <p:attrName>style.visibility</p:attrName>
                                        </p:attrNameLst>
                                      </p:cBhvr>
                                      <p:to>
                                        <p:strVal val="hidden"/>
                                      </p:to>
                                    </p:set>
                                  </p:childTnLst>
                                </p:cTn>
                              </p:par>
                              <p:par>
                                <p:cTn id="36" presetID="10" presetClass="entr" presetSubtype="0" fill="hold" nodeType="with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fade">
                                      <p:cBhvr>
                                        <p:cTn id="3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pieren 5"/>
          <p:cNvGrpSpPr/>
          <p:nvPr/>
        </p:nvGrpSpPr>
        <p:grpSpPr>
          <a:xfrm>
            <a:off x="1349209" y="782765"/>
            <a:ext cx="5778557" cy="5327883"/>
            <a:chOff x="1441569" y="951329"/>
            <a:chExt cx="5778557" cy="5327883"/>
          </a:xfrm>
        </p:grpSpPr>
        <p:grpSp>
          <p:nvGrpSpPr>
            <p:cNvPr id="2" name="Gruppieren 1"/>
            <p:cNvGrpSpPr/>
            <p:nvPr/>
          </p:nvGrpSpPr>
          <p:grpSpPr>
            <a:xfrm>
              <a:off x="1441569" y="5088279"/>
              <a:ext cx="990631" cy="1190933"/>
              <a:chOff x="1441569" y="5088279"/>
              <a:chExt cx="990631" cy="1190933"/>
            </a:xfrm>
          </p:grpSpPr>
          <p:sp>
            <p:nvSpPr>
              <p:cNvPr id="43" name="Freeform 4"/>
              <p:cNvSpPr>
                <a:spLocks/>
              </p:cNvSpPr>
              <p:nvPr/>
            </p:nvSpPr>
            <p:spPr bwMode="auto">
              <a:xfrm>
                <a:off x="1441569" y="5088279"/>
                <a:ext cx="970013" cy="1190933"/>
              </a:xfrm>
              <a:custGeom>
                <a:avLst/>
                <a:gdLst>
                  <a:gd name="T0" fmla="*/ 0 w 1185797"/>
                  <a:gd name="T1" fmla="*/ 1182414 h 1418897"/>
                  <a:gd name="T2" fmla="*/ 299544 w 1185797"/>
                  <a:gd name="T3" fmla="*/ 189186 h 1418897"/>
                  <a:gd name="T4" fmla="*/ 914400 w 1185797"/>
                  <a:gd name="T5" fmla="*/ 0 h 1418897"/>
                  <a:gd name="T6" fmla="*/ 1185797 w 1185797"/>
                  <a:gd name="T7" fmla="*/ 406813 h 1418897"/>
                  <a:gd name="T8" fmla="*/ 1008993 w 1185797"/>
                  <a:gd name="T9" fmla="*/ 1418897 h 1418897"/>
                  <a:gd name="T10" fmla="*/ 0 w 1185797"/>
                  <a:gd name="T11" fmla="*/ 1182414 h 1418897"/>
                  <a:gd name="connsiteX0" fmla="*/ 0 w 1357180"/>
                  <a:gd name="connsiteY0" fmla="*/ 1153407 h 1418897"/>
                  <a:gd name="connsiteX1" fmla="*/ 470927 w 1357180"/>
                  <a:gd name="connsiteY1" fmla="*/ 189186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153407 h 1418897"/>
                  <a:gd name="connsiteX1" fmla="*/ 564408 w 1357180"/>
                  <a:gd name="connsiteY1" fmla="*/ 73154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269438 h 1534928"/>
                  <a:gd name="connsiteX1" fmla="*/ 564408 w 1357180"/>
                  <a:gd name="connsiteY1" fmla="*/ 189185 h 1534928"/>
                  <a:gd name="connsiteX2" fmla="*/ 1210426 w 1357180"/>
                  <a:gd name="connsiteY2" fmla="*/ 0 h 1534928"/>
                  <a:gd name="connsiteX3" fmla="*/ 1357180 w 1357180"/>
                  <a:gd name="connsiteY3" fmla="*/ 522844 h 1534928"/>
                  <a:gd name="connsiteX4" fmla="*/ 1180376 w 1357180"/>
                  <a:gd name="connsiteY4" fmla="*/ 1534928 h 1534928"/>
                  <a:gd name="connsiteX5" fmla="*/ 0 w 1357180"/>
                  <a:gd name="connsiteY5" fmla="*/ 1269438 h 1534928"/>
                  <a:gd name="connsiteX0" fmla="*/ 0 w 1388340"/>
                  <a:gd name="connsiteY0" fmla="*/ 1269438 h 1534928"/>
                  <a:gd name="connsiteX1" fmla="*/ 564408 w 1388340"/>
                  <a:gd name="connsiteY1" fmla="*/ 189185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269438 h 1534928"/>
                  <a:gd name="connsiteX1" fmla="*/ 564408 w 1388340"/>
                  <a:gd name="connsiteY1" fmla="*/ 137341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321282 h 1586772"/>
                  <a:gd name="connsiteX1" fmla="*/ 564408 w 1388340"/>
                  <a:gd name="connsiteY1" fmla="*/ 189185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44875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25342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8340" h="1586772">
                    <a:moveTo>
                      <a:pt x="0" y="1321282"/>
                    </a:moveTo>
                    <a:lnTo>
                      <a:pt x="525342" y="189186"/>
                    </a:lnTo>
                    <a:lnTo>
                      <a:pt x="1210426" y="0"/>
                    </a:lnTo>
                    <a:lnTo>
                      <a:pt x="1388340" y="458657"/>
                    </a:lnTo>
                    <a:lnTo>
                      <a:pt x="1180376" y="1586772"/>
                    </a:lnTo>
                    <a:lnTo>
                      <a:pt x="0" y="1321282"/>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a:p>
            </p:txBody>
          </p:sp>
          <p:sp>
            <p:nvSpPr>
              <p:cNvPr id="48" name="Text Box 6"/>
              <p:cNvSpPr txBox="1">
                <a:spLocks noChangeArrowheads="1"/>
              </p:cNvSpPr>
              <p:nvPr/>
            </p:nvSpPr>
            <p:spPr bwMode="auto">
              <a:xfrm rot="17282728">
                <a:off x="1613265" y="5336329"/>
                <a:ext cx="771943" cy="8659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2400" i="0" u="none" strike="noStrike" cap="none" normalizeH="0" baseline="0" dirty="0">
                    <a:ln>
                      <a:noFill/>
                    </a:ln>
                    <a:solidFill>
                      <a:srgbClr val="FFFFFF"/>
                    </a:solidFill>
                    <a:effectLst/>
                    <a:latin typeface="Candara" pitchFamily="34" charset="0"/>
                    <a:cs typeface="Arial" pitchFamily="34" charset="0"/>
                  </a:rPr>
                  <a:t>Aus-blick</a:t>
                </a:r>
                <a:endParaRPr kumimoji="0" lang="de-DE" altLang="de-DE" sz="5400" i="0" u="none" strike="noStrike" cap="none" normalizeH="0" baseline="0" dirty="0">
                  <a:ln>
                    <a:noFill/>
                  </a:ln>
                  <a:solidFill>
                    <a:schemeClr val="tx1"/>
                  </a:solidFill>
                  <a:effectLst/>
                  <a:latin typeface="Arial" pitchFamily="34" charset="0"/>
                  <a:cs typeface="Arial" pitchFamily="34" charset="0"/>
                </a:endParaRPr>
              </a:p>
            </p:txBody>
          </p:sp>
        </p:grpSp>
        <p:grpSp>
          <p:nvGrpSpPr>
            <p:cNvPr id="3" name="Gruppieren 2"/>
            <p:cNvGrpSpPr/>
            <p:nvPr/>
          </p:nvGrpSpPr>
          <p:grpSpPr>
            <a:xfrm>
              <a:off x="1814661" y="4310015"/>
              <a:ext cx="5114346" cy="1069918"/>
              <a:chOff x="1814661" y="4310015"/>
              <a:chExt cx="5114346" cy="1069918"/>
            </a:xfrm>
          </p:grpSpPr>
          <p:sp>
            <p:nvSpPr>
              <p:cNvPr id="47" name="Freeform 5"/>
              <p:cNvSpPr>
                <a:spLocks/>
              </p:cNvSpPr>
              <p:nvPr/>
            </p:nvSpPr>
            <p:spPr bwMode="auto">
              <a:xfrm>
                <a:off x="1814661" y="4310015"/>
                <a:ext cx="5114346" cy="1069918"/>
              </a:xfrm>
              <a:custGeom>
                <a:avLst/>
                <a:gdLst>
                  <a:gd name="T0" fmla="*/ 0 w 7570979"/>
                  <a:gd name="T1" fmla="*/ 1734207 h 2301765"/>
                  <a:gd name="T2" fmla="*/ 725214 w 7570979"/>
                  <a:gd name="T3" fmla="*/ 1497724 h 2301765"/>
                  <a:gd name="T4" fmla="*/ 882869 w 7570979"/>
                  <a:gd name="T5" fmla="*/ 1970689 h 2301765"/>
                  <a:gd name="T6" fmla="*/ 6385035 w 7570979"/>
                  <a:gd name="T7" fmla="*/ 1891862 h 2301765"/>
                  <a:gd name="T8" fmla="*/ 6653049 w 7570979"/>
                  <a:gd name="T9" fmla="*/ 2301765 h 2301765"/>
                  <a:gd name="T10" fmla="*/ 7236373 w 7570979"/>
                  <a:gd name="T11" fmla="*/ 2081048 h 2301765"/>
                  <a:gd name="T12" fmla="*/ 0 w 7570979"/>
                  <a:gd name="T13" fmla="*/ 1734207 h 2301765"/>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653049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65480 w 7605494"/>
                  <a:gd name="connsiteY3" fmla="*/ 1345967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81061 w 7605494"/>
                  <a:gd name="connsiteY3" fmla="*/ 1476501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886405"/>
                  <a:gd name="connsiteX1" fmla="*/ 725214 w 7605494"/>
                  <a:gd name="connsiteY1" fmla="*/ 937325 h 1886405"/>
                  <a:gd name="connsiteX2" fmla="*/ 882869 w 7605494"/>
                  <a:gd name="connsiteY2" fmla="*/ 1410290 h 1886405"/>
                  <a:gd name="connsiteX3" fmla="*/ 6681061 w 7605494"/>
                  <a:gd name="connsiteY3" fmla="*/ 1476501 h 1886405"/>
                  <a:gd name="connsiteX4" fmla="*/ 6902335 w 7605494"/>
                  <a:gd name="connsiteY4" fmla="*/ 1886405 h 1886405"/>
                  <a:gd name="connsiteX5" fmla="*/ 7594719 w 7605494"/>
                  <a:gd name="connsiteY5" fmla="*/ 1520648 h 1886405"/>
                  <a:gd name="connsiteX6" fmla="*/ 0 w 7605494"/>
                  <a:gd name="connsiteY6" fmla="*/ 1173808 h 1886405"/>
                  <a:gd name="connsiteX0" fmla="*/ 0 w 7527702"/>
                  <a:gd name="connsiteY0" fmla="*/ 1083314 h 1795911"/>
                  <a:gd name="connsiteX1" fmla="*/ 725214 w 7527702"/>
                  <a:gd name="connsiteY1" fmla="*/ 846831 h 1795911"/>
                  <a:gd name="connsiteX2" fmla="*/ 882869 w 7527702"/>
                  <a:gd name="connsiteY2" fmla="*/ 1319796 h 1795911"/>
                  <a:gd name="connsiteX3" fmla="*/ 6681061 w 7527702"/>
                  <a:gd name="connsiteY3" fmla="*/ 1386007 h 1795911"/>
                  <a:gd name="connsiteX4" fmla="*/ 6902335 w 7527702"/>
                  <a:gd name="connsiteY4" fmla="*/ 1795911 h 1795911"/>
                  <a:gd name="connsiteX5" fmla="*/ 7516819 w 7527702"/>
                  <a:gd name="connsiteY5" fmla="*/ 1647712 h 1795911"/>
                  <a:gd name="connsiteX6" fmla="*/ 0 w 7527702"/>
                  <a:gd name="connsiteY6" fmla="*/ 1083314 h 1795911"/>
                  <a:gd name="connsiteX0" fmla="*/ 0 w 7527703"/>
                  <a:gd name="connsiteY0" fmla="*/ 1083314 h 1795911"/>
                  <a:gd name="connsiteX1" fmla="*/ 725214 w 7527703"/>
                  <a:gd name="connsiteY1" fmla="*/ 846831 h 1795911"/>
                  <a:gd name="connsiteX2" fmla="*/ 882869 w 7527703"/>
                  <a:gd name="connsiteY2" fmla="*/ 1319796 h 1795911"/>
                  <a:gd name="connsiteX3" fmla="*/ 6681062 w 7527703"/>
                  <a:gd name="connsiteY3" fmla="*/ 1386007 h 1795911"/>
                  <a:gd name="connsiteX4" fmla="*/ 6902335 w 7527703"/>
                  <a:gd name="connsiteY4" fmla="*/ 1795911 h 1795911"/>
                  <a:gd name="connsiteX5" fmla="*/ 7516819 w 7527703"/>
                  <a:gd name="connsiteY5" fmla="*/ 1647712 h 1795911"/>
                  <a:gd name="connsiteX6" fmla="*/ 0 w 7527703"/>
                  <a:gd name="connsiteY6" fmla="*/ 1083314 h 1795911"/>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228619"/>
                  <a:gd name="connsiteY0" fmla="*/ 1538428 h 2251025"/>
                  <a:gd name="connsiteX1" fmla="*/ 725214 w 7228619"/>
                  <a:gd name="connsiteY1" fmla="*/ 1301945 h 2251025"/>
                  <a:gd name="connsiteX2" fmla="*/ 882869 w 7228619"/>
                  <a:gd name="connsiteY2" fmla="*/ 1774910 h 2251025"/>
                  <a:gd name="connsiteX3" fmla="*/ 6681062 w 7228619"/>
                  <a:gd name="connsiteY3" fmla="*/ 1841121 h 2251025"/>
                  <a:gd name="connsiteX4" fmla="*/ 6902335 w 7228619"/>
                  <a:gd name="connsiteY4" fmla="*/ 2251025 h 2251025"/>
                  <a:gd name="connsiteX5" fmla="*/ 7217296 w 7228619"/>
                  <a:gd name="connsiteY5" fmla="*/ 1173319 h 2251025"/>
                  <a:gd name="connsiteX6" fmla="*/ 0 w 7228619"/>
                  <a:gd name="connsiteY6" fmla="*/ 1538428 h 2251025"/>
                  <a:gd name="connsiteX0" fmla="*/ 0 w 7217296"/>
                  <a:gd name="connsiteY0" fmla="*/ 1090175 h 1802772"/>
                  <a:gd name="connsiteX1" fmla="*/ 725214 w 7217296"/>
                  <a:gd name="connsiteY1" fmla="*/ 853692 h 1802772"/>
                  <a:gd name="connsiteX2" fmla="*/ 882869 w 7217296"/>
                  <a:gd name="connsiteY2" fmla="*/ 1326657 h 1802772"/>
                  <a:gd name="connsiteX3" fmla="*/ 6681062 w 7217296"/>
                  <a:gd name="connsiteY3" fmla="*/ 1392868 h 1802772"/>
                  <a:gd name="connsiteX4" fmla="*/ 6902335 w 7217296"/>
                  <a:gd name="connsiteY4" fmla="*/ 1802772 h 1802772"/>
                  <a:gd name="connsiteX5" fmla="*/ 7217296 w 7217296"/>
                  <a:gd name="connsiteY5" fmla="*/ 725066 h 1802772"/>
                  <a:gd name="connsiteX6" fmla="*/ 0 w 7217296"/>
                  <a:gd name="connsiteY6" fmla="*/ 1090175 h 1802772"/>
                  <a:gd name="connsiteX0" fmla="*/ 0 w 7223105"/>
                  <a:gd name="connsiteY0" fmla="*/ 1090175 h 1392868"/>
                  <a:gd name="connsiteX1" fmla="*/ 725214 w 7223105"/>
                  <a:gd name="connsiteY1" fmla="*/ 853692 h 1392868"/>
                  <a:gd name="connsiteX2" fmla="*/ 882869 w 7223105"/>
                  <a:gd name="connsiteY2" fmla="*/ 1326657 h 1392868"/>
                  <a:gd name="connsiteX3" fmla="*/ 6681062 w 7223105"/>
                  <a:gd name="connsiteY3" fmla="*/ 1392868 h 1392868"/>
                  <a:gd name="connsiteX4" fmla="*/ 7223105 w 7223105"/>
                  <a:gd name="connsiteY4" fmla="*/ 1241387 h 1392868"/>
                  <a:gd name="connsiteX5" fmla="*/ 7217296 w 7223105"/>
                  <a:gd name="connsiteY5" fmla="*/ 725066 h 1392868"/>
                  <a:gd name="connsiteX6" fmla="*/ 0 w 7223105"/>
                  <a:gd name="connsiteY6" fmla="*/ 1090175 h 1392868"/>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642572 w 7223105"/>
                  <a:gd name="connsiteY3" fmla="*/ 1213702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319970"/>
                  <a:gd name="connsiteY0" fmla="*/ 1058619 h 1295101"/>
                  <a:gd name="connsiteX1" fmla="*/ 725214 w 7319970"/>
                  <a:gd name="connsiteY1" fmla="*/ 822136 h 1295101"/>
                  <a:gd name="connsiteX2" fmla="*/ 882869 w 7319970"/>
                  <a:gd name="connsiteY2" fmla="*/ 1295101 h 1295101"/>
                  <a:gd name="connsiteX3" fmla="*/ 6642572 w 7319970"/>
                  <a:gd name="connsiteY3" fmla="*/ 1182146 h 1295101"/>
                  <a:gd name="connsiteX4" fmla="*/ 7223105 w 7319970"/>
                  <a:gd name="connsiteY4" fmla="*/ 1209831 h 1295101"/>
                  <a:gd name="connsiteX5" fmla="*/ 7319942 w 7319970"/>
                  <a:gd name="connsiteY5" fmla="*/ 765177 h 1295101"/>
                  <a:gd name="connsiteX6" fmla="*/ 0 w 7319970"/>
                  <a:gd name="connsiteY6" fmla="*/ 1058619 h 1295101"/>
                  <a:gd name="connsiteX0" fmla="*/ 0 w 7319941"/>
                  <a:gd name="connsiteY0" fmla="*/ 1058619 h 1295101"/>
                  <a:gd name="connsiteX1" fmla="*/ 725214 w 7319941"/>
                  <a:gd name="connsiteY1" fmla="*/ 822136 h 1295101"/>
                  <a:gd name="connsiteX2" fmla="*/ 882869 w 7319941"/>
                  <a:gd name="connsiteY2" fmla="*/ 1295101 h 1295101"/>
                  <a:gd name="connsiteX3" fmla="*/ 6642572 w 7319941"/>
                  <a:gd name="connsiteY3" fmla="*/ 1182146 h 1295101"/>
                  <a:gd name="connsiteX4" fmla="*/ 7223105 w 7319941"/>
                  <a:gd name="connsiteY4" fmla="*/ 1209831 h 1295101"/>
                  <a:gd name="connsiteX5" fmla="*/ 7319942 w 7319941"/>
                  <a:gd name="connsiteY5" fmla="*/ 765177 h 1295101"/>
                  <a:gd name="connsiteX6" fmla="*/ 0 w 7319941"/>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141958 h 1378440"/>
                  <a:gd name="connsiteX1" fmla="*/ 725214 w 7319942"/>
                  <a:gd name="connsiteY1" fmla="*/ 905475 h 1378440"/>
                  <a:gd name="connsiteX2" fmla="*/ 882869 w 7319942"/>
                  <a:gd name="connsiteY2" fmla="*/ 1378440 h 1378440"/>
                  <a:gd name="connsiteX3" fmla="*/ 6642572 w 7319942"/>
                  <a:gd name="connsiteY3" fmla="*/ 1265485 h 1378440"/>
                  <a:gd name="connsiteX4" fmla="*/ 7223105 w 7319942"/>
                  <a:gd name="connsiteY4" fmla="*/ 1293170 h 1378440"/>
                  <a:gd name="connsiteX5" fmla="*/ 7319942 w 7319942"/>
                  <a:gd name="connsiteY5" fmla="*/ 848516 h 1378440"/>
                  <a:gd name="connsiteX6" fmla="*/ 0 w 7319942"/>
                  <a:gd name="connsiteY6" fmla="*/ 1141958 h 1378440"/>
                  <a:gd name="connsiteX0" fmla="*/ 0 w 7319942"/>
                  <a:gd name="connsiteY0" fmla="*/ 1189052 h 1425534"/>
                  <a:gd name="connsiteX1" fmla="*/ 725214 w 7319942"/>
                  <a:gd name="connsiteY1" fmla="*/ 952569 h 1425534"/>
                  <a:gd name="connsiteX2" fmla="*/ 882869 w 7319942"/>
                  <a:gd name="connsiteY2" fmla="*/ 1425534 h 1425534"/>
                  <a:gd name="connsiteX3" fmla="*/ 6642572 w 7319942"/>
                  <a:gd name="connsiteY3" fmla="*/ 1312579 h 1425534"/>
                  <a:gd name="connsiteX4" fmla="*/ 7223105 w 7319942"/>
                  <a:gd name="connsiteY4" fmla="*/ 1340264 h 1425534"/>
                  <a:gd name="connsiteX5" fmla="*/ 7319942 w 7319942"/>
                  <a:gd name="connsiteY5" fmla="*/ 895610 h 1425534"/>
                  <a:gd name="connsiteX6" fmla="*/ 0 w 7319942"/>
                  <a:gd name="connsiteY6" fmla="*/ 1189052 h 142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9942" h="1425534">
                    <a:moveTo>
                      <a:pt x="0" y="1189052"/>
                    </a:moveTo>
                    <a:lnTo>
                      <a:pt x="725214" y="952569"/>
                    </a:lnTo>
                    <a:lnTo>
                      <a:pt x="882869" y="1425534"/>
                    </a:lnTo>
                    <a:cubicBezTo>
                      <a:pt x="1852550" y="355874"/>
                      <a:pt x="6123633" y="904930"/>
                      <a:pt x="6642572" y="1312579"/>
                    </a:cubicBezTo>
                    <a:lnTo>
                      <a:pt x="7223105" y="1340264"/>
                    </a:lnTo>
                    <a:lnTo>
                      <a:pt x="7319942" y="895610"/>
                    </a:lnTo>
                    <a:cubicBezTo>
                      <a:pt x="6475399" y="78334"/>
                      <a:pt x="755230" y="-748210"/>
                      <a:pt x="0" y="1189052"/>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a:p>
            </p:txBody>
          </p:sp>
          <p:sp>
            <p:nvSpPr>
              <p:cNvPr id="49" name="Text Box 7"/>
              <p:cNvSpPr txBox="1">
                <a:spLocks noChangeArrowheads="1"/>
              </p:cNvSpPr>
              <p:nvPr/>
            </p:nvSpPr>
            <p:spPr bwMode="auto">
              <a:xfrm rot="21303001">
                <a:off x="2657531" y="4433145"/>
                <a:ext cx="1898485" cy="686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2400" i="0" u="none" strike="noStrike" cap="none" normalizeH="0" baseline="0" dirty="0">
                    <a:ln>
                      <a:noFill/>
                    </a:ln>
                    <a:solidFill>
                      <a:srgbClr val="FFFFFF"/>
                    </a:solidFill>
                    <a:effectLst/>
                    <a:latin typeface="Candara" pitchFamily="34" charset="0"/>
                    <a:cs typeface="Arial" pitchFamily="34" charset="0"/>
                  </a:rPr>
                  <a:t>Qualifizierung</a:t>
                </a:r>
                <a:endParaRPr kumimoji="0" lang="de-DE" altLang="de-DE" sz="2400" i="0" u="none" strike="noStrike" cap="none" normalizeH="0" baseline="0" dirty="0">
                  <a:ln>
                    <a:noFill/>
                  </a:ln>
                  <a:solidFill>
                    <a:schemeClr val="tx1"/>
                  </a:solidFill>
                  <a:effectLst/>
                  <a:latin typeface="Arial" pitchFamily="34" charset="0"/>
                  <a:cs typeface="Arial" pitchFamily="34" charset="0"/>
                </a:endParaRPr>
              </a:p>
            </p:txBody>
          </p:sp>
        </p:grpSp>
        <p:grpSp>
          <p:nvGrpSpPr>
            <p:cNvPr id="5" name="Gruppieren 4"/>
            <p:cNvGrpSpPr/>
            <p:nvPr/>
          </p:nvGrpSpPr>
          <p:grpSpPr>
            <a:xfrm>
              <a:off x="6275934" y="951329"/>
              <a:ext cx="944192" cy="1532948"/>
              <a:chOff x="6275934" y="951329"/>
              <a:chExt cx="944192" cy="1532948"/>
            </a:xfrm>
          </p:grpSpPr>
          <p:sp>
            <p:nvSpPr>
              <p:cNvPr id="50" name="Freeform 9"/>
              <p:cNvSpPr>
                <a:spLocks/>
              </p:cNvSpPr>
              <p:nvPr/>
            </p:nvSpPr>
            <p:spPr bwMode="auto">
              <a:xfrm rot="756605">
                <a:off x="6275934" y="951329"/>
                <a:ext cx="944192" cy="1532948"/>
              </a:xfrm>
              <a:custGeom>
                <a:avLst/>
                <a:gdLst>
                  <a:gd name="T0" fmla="*/ 31531 w 1166648"/>
                  <a:gd name="T1" fmla="*/ 1355835 h 1450428"/>
                  <a:gd name="T2" fmla="*/ 567558 w 1166648"/>
                  <a:gd name="T3" fmla="*/ 1056290 h 1450428"/>
                  <a:gd name="T4" fmla="*/ 1087821 w 1166648"/>
                  <a:gd name="T5" fmla="*/ 1450428 h 1450428"/>
                  <a:gd name="T6" fmla="*/ 1166648 w 1166648"/>
                  <a:gd name="T7" fmla="*/ 457200 h 1450428"/>
                  <a:gd name="T8" fmla="*/ 599090 w 1166648"/>
                  <a:gd name="T9" fmla="*/ 0 h 1450428"/>
                  <a:gd name="T10" fmla="*/ 0 w 1166648"/>
                  <a:gd name="T11" fmla="*/ 457200 h 1450428"/>
                  <a:gd name="T12" fmla="*/ 31531 w 1166648"/>
                  <a:gd name="T13" fmla="*/ 1355835 h 1450428"/>
                  <a:gd name="connsiteX0" fmla="*/ 31531 w 1386311"/>
                  <a:gd name="connsiteY0" fmla="*/ 1355835 h 1450428"/>
                  <a:gd name="connsiteX1" fmla="*/ 567558 w 1386311"/>
                  <a:gd name="connsiteY1" fmla="*/ 1056290 h 1450428"/>
                  <a:gd name="connsiteX2" fmla="*/ 1087821 w 1386311"/>
                  <a:gd name="connsiteY2" fmla="*/ 1450428 h 1450428"/>
                  <a:gd name="connsiteX3" fmla="*/ 1386312 w 1386311"/>
                  <a:gd name="connsiteY3" fmla="*/ 441178 h 1450428"/>
                  <a:gd name="connsiteX4" fmla="*/ 599090 w 1386311"/>
                  <a:gd name="connsiteY4" fmla="*/ 0 h 1450428"/>
                  <a:gd name="connsiteX5" fmla="*/ 0 w 1386311"/>
                  <a:gd name="connsiteY5" fmla="*/ 457200 h 1450428"/>
                  <a:gd name="connsiteX6" fmla="*/ 31531 w 1386311"/>
                  <a:gd name="connsiteY6" fmla="*/ 1355835 h 1450428"/>
                  <a:gd name="connsiteX0" fmla="*/ 31531 w 1386312"/>
                  <a:gd name="connsiteY0" fmla="*/ 1620488 h 1715081"/>
                  <a:gd name="connsiteX1" fmla="*/ 567558 w 1386312"/>
                  <a:gd name="connsiteY1" fmla="*/ 1320943 h 1715081"/>
                  <a:gd name="connsiteX2" fmla="*/ 1087821 w 1386312"/>
                  <a:gd name="connsiteY2" fmla="*/ 1715081 h 1715081"/>
                  <a:gd name="connsiteX3" fmla="*/ 1386312 w 1386312"/>
                  <a:gd name="connsiteY3" fmla="*/ 705831 h 1715081"/>
                  <a:gd name="connsiteX4" fmla="*/ 870764 w 1386312"/>
                  <a:gd name="connsiteY4" fmla="*/ 1 h 1715081"/>
                  <a:gd name="connsiteX5" fmla="*/ 0 w 1386312"/>
                  <a:gd name="connsiteY5" fmla="*/ 721853 h 1715081"/>
                  <a:gd name="connsiteX6" fmla="*/ 31531 w 1386312"/>
                  <a:gd name="connsiteY6" fmla="*/ 1620488 h 1715081"/>
                  <a:gd name="connsiteX0" fmla="*/ 0 w 1354781"/>
                  <a:gd name="connsiteY0" fmla="*/ 1620487 h 1715080"/>
                  <a:gd name="connsiteX1" fmla="*/ 536027 w 1354781"/>
                  <a:gd name="connsiteY1" fmla="*/ 1320942 h 1715080"/>
                  <a:gd name="connsiteX2" fmla="*/ 1056290 w 1354781"/>
                  <a:gd name="connsiteY2" fmla="*/ 1715080 h 1715080"/>
                  <a:gd name="connsiteX3" fmla="*/ 1354781 w 1354781"/>
                  <a:gd name="connsiteY3" fmla="*/ 705830 h 1715080"/>
                  <a:gd name="connsiteX4" fmla="*/ 839233 w 1354781"/>
                  <a:gd name="connsiteY4" fmla="*/ 0 h 1715080"/>
                  <a:gd name="connsiteX5" fmla="*/ 118712 w 1354781"/>
                  <a:gd name="connsiteY5" fmla="*/ 616252 h 1715080"/>
                  <a:gd name="connsiteX6" fmla="*/ 0 w 1354781"/>
                  <a:gd name="connsiteY6" fmla="*/ 1620487 h 1715080"/>
                  <a:gd name="connsiteX0" fmla="*/ 0 w 1290561"/>
                  <a:gd name="connsiteY0" fmla="*/ 1621976 h 1715080"/>
                  <a:gd name="connsiteX1" fmla="*/ 471807 w 1290561"/>
                  <a:gd name="connsiteY1" fmla="*/ 1320942 h 1715080"/>
                  <a:gd name="connsiteX2" fmla="*/ 992070 w 1290561"/>
                  <a:gd name="connsiteY2" fmla="*/ 1715080 h 1715080"/>
                  <a:gd name="connsiteX3" fmla="*/ 1290561 w 1290561"/>
                  <a:gd name="connsiteY3" fmla="*/ 705830 h 1715080"/>
                  <a:gd name="connsiteX4" fmla="*/ 775013 w 1290561"/>
                  <a:gd name="connsiteY4" fmla="*/ 0 h 1715080"/>
                  <a:gd name="connsiteX5" fmla="*/ 54492 w 1290561"/>
                  <a:gd name="connsiteY5" fmla="*/ 616252 h 1715080"/>
                  <a:gd name="connsiteX6" fmla="*/ 0 w 1290561"/>
                  <a:gd name="connsiteY6" fmla="*/ 1621976 h 1715080"/>
                  <a:gd name="connsiteX0" fmla="*/ 0 w 1305767"/>
                  <a:gd name="connsiteY0" fmla="*/ 1624647 h 1715080"/>
                  <a:gd name="connsiteX1" fmla="*/ 487013 w 1305767"/>
                  <a:gd name="connsiteY1" fmla="*/ 1320942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15080"/>
                  <a:gd name="connsiteX1" fmla="*/ 473609 w 1305767"/>
                  <a:gd name="connsiteY1" fmla="*/ 1385988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23096"/>
                  <a:gd name="connsiteX1" fmla="*/ 473609 w 1305767"/>
                  <a:gd name="connsiteY1" fmla="*/ 1385988 h 1723096"/>
                  <a:gd name="connsiteX2" fmla="*/ 961663 w 1305767"/>
                  <a:gd name="connsiteY2" fmla="*/ 1723095 h 1723096"/>
                  <a:gd name="connsiteX3" fmla="*/ 1305767 w 1305767"/>
                  <a:gd name="connsiteY3" fmla="*/ 705830 h 1723096"/>
                  <a:gd name="connsiteX4" fmla="*/ 790219 w 1305767"/>
                  <a:gd name="connsiteY4" fmla="*/ 0 h 1723096"/>
                  <a:gd name="connsiteX5" fmla="*/ 69698 w 1305767"/>
                  <a:gd name="connsiteY5" fmla="*/ 616252 h 1723096"/>
                  <a:gd name="connsiteX6" fmla="*/ 0 w 1305767"/>
                  <a:gd name="connsiteY6" fmla="*/ 1624647 h 1723096"/>
                  <a:gd name="connsiteX0" fmla="*/ 0 w 1351380"/>
                  <a:gd name="connsiteY0" fmla="*/ 1632661 h 1723095"/>
                  <a:gd name="connsiteX1" fmla="*/ 519222 w 1351380"/>
                  <a:gd name="connsiteY1" fmla="*/ 1385988 h 1723095"/>
                  <a:gd name="connsiteX2" fmla="*/ 1007276 w 1351380"/>
                  <a:gd name="connsiteY2" fmla="*/ 1723095 h 1723095"/>
                  <a:gd name="connsiteX3" fmla="*/ 1351380 w 1351380"/>
                  <a:gd name="connsiteY3" fmla="*/ 705830 h 1723095"/>
                  <a:gd name="connsiteX4" fmla="*/ 835832 w 1351380"/>
                  <a:gd name="connsiteY4" fmla="*/ 0 h 1723095"/>
                  <a:gd name="connsiteX5" fmla="*/ 115311 w 1351380"/>
                  <a:gd name="connsiteY5" fmla="*/ 616252 h 1723095"/>
                  <a:gd name="connsiteX6" fmla="*/ 0 w 1351380"/>
                  <a:gd name="connsiteY6" fmla="*/ 1632661 h 172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380" h="1723095">
                    <a:moveTo>
                      <a:pt x="0" y="1632661"/>
                    </a:moveTo>
                    <a:lnTo>
                      <a:pt x="519222" y="1385988"/>
                    </a:lnTo>
                    <a:lnTo>
                      <a:pt x="1007276" y="1723095"/>
                    </a:lnTo>
                    <a:lnTo>
                      <a:pt x="1351380" y="705830"/>
                    </a:lnTo>
                    <a:lnTo>
                      <a:pt x="835832" y="0"/>
                    </a:lnTo>
                    <a:lnTo>
                      <a:pt x="115311" y="616252"/>
                    </a:lnTo>
                    <a:lnTo>
                      <a:pt x="0" y="1632661"/>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a:p>
            </p:txBody>
          </p:sp>
          <p:sp>
            <p:nvSpPr>
              <p:cNvPr id="51" name="Text Box 10"/>
              <p:cNvSpPr txBox="1">
                <a:spLocks noChangeArrowheads="1"/>
              </p:cNvSpPr>
              <p:nvPr/>
            </p:nvSpPr>
            <p:spPr bwMode="auto">
              <a:xfrm rot="17744282">
                <a:off x="6280224" y="1408930"/>
                <a:ext cx="983494" cy="7581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de-DE" altLang="de-DE" sz="2400" i="0" u="none" strike="noStrike" cap="none" normalizeH="0" baseline="0" dirty="0">
                    <a:ln>
                      <a:noFill/>
                    </a:ln>
                    <a:solidFill>
                      <a:srgbClr val="FFFFFF"/>
                    </a:solidFill>
                    <a:effectLst/>
                    <a:latin typeface="Candara" pitchFamily="34" charset="0"/>
                    <a:cs typeface="Arial" pitchFamily="34" charset="0"/>
                  </a:rPr>
                  <a:t> </a:t>
                </a:r>
                <a:r>
                  <a:rPr kumimoji="0" lang="de-DE" altLang="de-DE" sz="2400" i="0" u="none" strike="noStrike" cap="none" normalizeH="0" baseline="0" dirty="0" err="1">
                    <a:ln>
                      <a:noFill/>
                    </a:ln>
                    <a:solidFill>
                      <a:srgbClr val="FFFFFF"/>
                    </a:solidFill>
                    <a:effectLst/>
                    <a:latin typeface="Candara" pitchFamily="34" charset="0"/>
                    <a:cs typeface="Arial" pitchFamily="34" charset="0"/>
                  </a:rPr>
                  <a:t>Refle</a:t>
                </a:r>
                <a:r>
                  <a:rPr kumimoji="0" lang="de-DE" altLang="de-DE" sz="2400" i="0" u="none" strike="noStrike" cap="none" normalizeH="0" baseline="0" dirty="0">
                    <a:ln>
                      <a:noFill/>
                    </a:ln>
                    <a:solidFill>
                      <a:srgbClr val="FFFFFF"/>
                    </a:solidFill>
                    <a:effectLst/>
                    <a:latin typeface="Candara" pitchFamily="34" charset="0"/>
                    <a:cs typeface="Arial" pitchFamily="34" charset="0"/>
                  </a:rPr>
                  <a:t>-</a:t>
                </a:r>
                <a:br>
                  <a:rPr kumimoji="0" lang="de-DE" altLang="de-DE" sz="2400" i="0" u="none" strike="noStrike" cap="none" normalizeH="0" baseline="0" dirty="0">
                    <a:ln>
                      <a:noFill/>
                    </a:ln>
                    <a:solidFill>
                      <a:srgbClr val="FFFFFF"/>
                    </a:solidFill>
                    <a:effectLst/>
                    <a:latin typeface="Candara" pitchFamily="34" charset="0"/>
                    <a:cs typeface="Arial" pitchFamily="34" charset="0"/>
                  </a:rPr>
                </a:br>
                <a:r>
                  <a:rPr kumimoji="0" lang="de-DE" altLang="de-DE" sz="2400" i="0" u="none" strike="noStrike" cap="none" normalizeH="0" baseline="0" dirty="0" err="1">
                    <a:ln>
                      <a:noFill/>
                    </a:ln>
                    <a:solidFill>
                      <a:srgbClr val="FFFFFF"/>
                    </a:solidFill>
                    <a:effectLst/>
                    <a:latin typeface="Candara" pitchFamily="34" charset="0"/>
                    <a:cs typeface="Arial" pitchFamily="34" charset="0"/>
                  </a:rPr>
                  <a:t>xion</a:t>
                </a:r>
                <a:endParaRPr kumimoji="0" lang="de-DE" altLang="de-DE" sz="2400" i="0" u="none" strike="noStrike" cap="none" normalizeH="0" baseline="0" dirty="0">
                  <a:ln>
                    <a:noFill/>
                  </a:ln>
                  <a:solidFill>
                    <a:schemeClr val="tx1"/>
                  </a:solidFill>
                  <a:effectLst/>
                  <a:latin typeface="Arial" pitchFamily="34" charset="0"/>
                  <a:cs typeface="Arial" pitchFamily="34" charset="0"/>
                </a:endParaRPr>
              </a:p>
            </p:txBody>
          </p:sp>
        </p:grpSp>
        <p:grpSp>
          <p:nvGrpSpPr>
            <p:cNvPr id="4" name="Gruppieren 3"/>
            <p:cNvGrpSpPr/>
            <p:nvPr/>
          </p:nvGrpSpPr>
          <p:grpSpPr>
            <a:xfrm>
              <a:off x="4713546" y="2210718"/>
              <a:ext cx="2495837" cy="3698328"/>
              <a:chOff x="4713546" y="2210718"/>
              <a:chExt cx="2495837" cy="3698328"/>
            </a:xfrm>
          </p:grpSpPr>
          <p:sp>
            <p:nvSpPr>
              <p:cNvPr id="56" name="Freeform 3"/>
              <p:cNvSpPr>
                <a:spLocks/>
              </p:cNvSpPr>
              <p:nvPr/>
            </p:nvSpPr>
            <p:spPr bwMode="auto">
              <a:xfrm>
                <a:off x="4713546" y="2210718"/>
                <a:ext cx="2495837" cy="3698328"/>
              </a:xfrm>
              <a:custGeom>
                <a:avLst/>
                <a:gdLst>
                  <a:gd name="T0" fmla="*/ 2688687 w 3507552"/>
                  <a:gd name="T1" fmla="*/ 4323516 h 6038193"/>
                  <a:gd name="T2" fmla="*/ 2907051 w 3507552"/>
                  <a:gd name="T3" fmla="*/ 4773892 h 6038193"/>
                  <a:gd name="T4" fmla="*/ 3507552 w 3507552"/>
                  <a:gd name="T5" fmla="*/ 4678358 h 6038193"/>
                  <a:gd name="T6" fmla="*/ 212795 w 3507552"/>
                  <a:gd name="T7" fmla="*/ 4146331 h 6038193"/>
                  <a:gd name="T8" fmla="*/ 2230781 w 3507552"/>
                  <a:gd name="T9" fmla="*/ 141889 h 6038193"/>
                  <a:gd name="T10" fmla="*/ 2766808 w 3507552"/>
                  <a:gd name="T11" fmla="*/ 0 h 6038193"/>
                  <a:gd name="T12" fmla="*/ 3176712 w 3507552"/>
                  <a:gd name="T13" fmla="*/ 457200 h 6038193"/>
                  <a:gd name="T14" fmla="*/ 1079898 w 3507552"/>
                  <a:gd name="T15" fmla="*/ 3767958 h 6038193"/>
                  <a:gd name="T16" fmla="*/ 2688687 w 3507552"/>
                  <a:gd name="T17" fmla="*/ 4323516 h 6038193"/>
                  <a:gd name="connsiteX0" fmla="*/ 2544580 w 3312122"/>
                  <a:gd name="connsiteY0" fmla="*/ 4192128 h 5312932"/>
                  <a:gd name="connsiteX1" fmla="*/ 2711621 w 3312122"/>
                  <a:gd name="connsiteY1" fmla="*/ 4773892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4580 w 3312122"/>
                  <a:gd name="connsiteY0" fmla="*/ 4192128 h 5312932"/>
                  <a:gd name="connsiteX1" fmla="*/ 3096545 w 3312122"/>
                  <a:gd name="connsiteY1" fmla="*/ 4236395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1531 w 3180764"/>
                  <a:gd name="connsiteY0" fmla="*/ 4192128 h 4642871"/>
                  <a:gd name="connsiteX1" fmla="*/ 3093496 w 3180764"/>
                  <a:gd name="connsiteY1" fmla="*/ 4236395 h 4642871"/>
                  <a:gd name="connsiteX2" fmla="*/ 3180764 w 3180764"/>
                  <a:gd name="connsiteY2" fmla="*/ 3675029 h 4642871"/>
                  <a:gd name="connsiteX3" fmla="*/ 14316 w 3180764"/>
                  <a:gd name="connsiteY3" fmla="*/ 4146331 h 4642871"/>
                  <a:gd name="connsiteX4" fmla="*/ 2032302 w 3180764"/>
                  <a:gd name="connsiteY4" fmla="*/ 141889 h 4642871"/>
                  <a:gd name="connsiteX5" fmla="*/ 2568329 w 3180764"/>
                  <a:gd name="connsiteY5" fmla="*/ 0 h 4642871"/>
                  <a:gd name="connsiteX6" fmla="*/ 2978233 w 3180764"/>
                  <a:gd name="connsiteY6" fmla="*/ 457200 h 4642871"/>
                  <a:gd name="connsiteX7" fmla="*/ 881419 w 3180764"/>
                  <a:gd name="connsiteY7" fmla="*/ 3767958 h 4642871"/>
                  <a:gd name="connsiteX8" fmla="*/ 2541531 w 3180764"/>
                  <a:gd name="connsiteY8" fmla="*/ 4192128 h 4642871"/>
                  <a:gd name="connsiteX0" fmla="*/ 2541531 w 3299560"/>
                  <a:gd name="connsiteY0" fmla="*/ 4192128 h 4905639"/>
                  <a:gd name="connsiteX1" fmla="*/ 3093496 w 3299560"/>
                  <a:gd name="connsiteY1" fmla="*/ 4236395 h 4905639"/>
                  <a:gd name="connsiteX2" fmla="*/ 3180764 w 3299560"/>
                  <a:gd name="connsiteY2" fmla="*/ 3675029 h 4905639"/>
                  <a:gd name="connsiteX3" fmla="*/ 14316 w 3299560"/>
                  <a:gd name="connsiteY3" fmla="*/ 4146331 h 4905639"/>
                  <a:gd name="connsiteX4" fmla="*/ 2032302 w 3299560"/>
                  <a:gd name="connsiteY4" fmla="*/ 141889 h 4905639"/>
                  <a:gd name="connsiteX5" fmla="*/ 2568329 w 3299560"/>
                  <a:gd name="connsiteY5" fmla="*/ 0 h 4905639"/>
                  <a:gd name="connsiteX6" fmla="*/ 2978233 w 3299560"/>
                  <a:gd name="connsiteY6" fmla="*/ 457200 h 4905639"/>
                  <a:gd name="connsiteX7" fmla="*/ 881419 w 3299560"/>
                  <a:gd name="connsiteY7" fmla="*/ 3767958 h 4905639"/>
                  <a:gd name="connsiteX8" fmla="*/ 2541531 w 3299560"/>
                  <a:gd name="connsiteY8" fmla="*/ 4192128 h 4905639"/>
                  <a:gd name="connsiteX0" fmla="*/ 2532707 w 3288757"/>
                  <a:gd name="connsiteY0" fmla="*/ 4192128 h 5014456"/>
                  <a:gd name="connsiteX1" fmla="*/ 3084672 w 3288757"/>
                  <a:gd name="connsiteY1" fmla="*/ 4236395 h 5014456"/>
                  <a:gd name="connsiteX2" fmla="*/ 3171940 w 3288757"/>
                  <a:gd name="connsiteY2" fmla="*/ 3675029 h 5014456"/>
                  <a:gd name="connsiteX3" fmla="*/ 5492 w 3288757"/>
                  <a:gd name="connsiteY3" fmla="*/ 4146331 h 5014456"/>
                  <a:gd name="connsiteX4" fmla="*/ 2023478 w 3288757"/>
                  <a:gd name="connsiteY4" fmla="*/ 141889 h 5014456"/>
                  <a:gd name="connsiteX5" fmla="*/ 2559505 w 3288757"/>
                  <a:gd name="connsiteY5" fmla="*/ 0 h 5014456"/>
                  <a:gd name="connsiteX6" fmla="*/ 2969409 w 3288757"/>
                  <a:gd name="connsiteY6" fmla="*/ 457200 h 5014456"/>
                  <a:gd name="connsiteX7" fmla="*/ 872595 w 3288757"/>
                  <a:gd name="connsiteY7" fmla="*/ 3767958 h 5014456"/>
                  <a:gd name="connsiteX8" fmla="*/ 2532707 w 3288757"/>
                  <a:gd name="connsiteY8" fmla="*/ 4192128 h 5014456"/>
                  <a:gd name="connsiteX0" fmla="*/ 2532707 w 3288756"/>
                  <a:gd name="connsiteY0" fmla="*/ 4192128 h 5014455"/>
                  <a:gd name="connsiteX1" fmla="*/ 3084672 w 3288756"/>
                  <a:gd name="connsiteY1" fmla="*/ 4236395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10333 w 3288756"/>
                  <a:gd name="connsiteY1" fmla="*/ 4200563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68240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68240 h 5014455"/>
                  <a:gd name="connsiteX0" fmla="*/ 2540951 w 3273905"/>
                  <a:gd name="connsiteY0" fmla="*/ 4168240 h 4905638"/>
                  <a:gd name="connsiteX1" fmla="*/ 3144238 w 3273905"/>
                  <a:gd name="connsiteY1" fmla="*/ 4176674 h 4905638"/>
                  <a:gd name="connsiteX2" fmla="*/ 3154523 w 3273905"/>
                  <a:gd name="connsiteY2" fmla="*/ 3675029 h 4905638"/>
                  <a:gd name="connsiteX3" fmla="*/ 13736 w 3273905"/>
                  <a:gd name="connsiteY3" fmla="*/ 4146331 h 4905638"/>
                  <a:gd name="connsiteX4" fmla="*/ 2031722 w 3273905"/>
                  <a:gd name="connsiteY4" fmla="*/ 141889 h 4905638"/>
                  <a:gd name="connsiteX5" fmla="*/ 2567749 w 3273905"/>
                  <a:gd name="connsiteY5" fmla="*/ 0 h 4905638"/>
                  <a:gd name="connsiteX6" fmla="*/ 2977653 w 3273905"/>
                  <a:gd name="connsiteY6" fmla="*/ 457200 h 4905638"/>
                  <a:gd name="connsiteX7" fmla="*/ 880839 w 3273905"/>
                  <a:gd name="connsiteY7" fmla="*/ 3767958 h 4905638"/>
                  <a:gd name="connsiteX8" fmla="*/ 2540951 w 3273905"/>
                  <a:gd name="connsiteY8" fmla="*/ 4168240 h 4905638"/>
                  <a:gd name="connsiteX0" fmla="*/ 2540951 w 3528987"/>
                  <a:gd name="connsiteY0" fmla="*/ 4168240 h 4740330"/>
                  <a:gd name="connsiteX1" fmla="*/ 3144238 w 3528987"/>
                  <a:gd name="connsiteY1" fmla="*/ 4176674 h 4740330"/>
                  <a:gd name="connsiteX2" fmla="*/ 3154523 w 3528987"/>
                  <a:gd name="connsiteY2" fmla="*/ 3675029 h 4740330"/>
                  <a:gd name="connsiteX3" fmla="*/ 13736 w 3528987"/>
                  <a:gd name="connsiteY3" fmla="*/ 4146331 h 4740330"/>
                  <a:gd name="connsiteX4" fmla="*/ 2031722 w 3528987"/>
                  <a:gd name="connsiteY4" fmla="*/ 141889 h 4740330"/>
                  <a:gd name="connsiteX5" fmla="*/ 2567749 w 3528987"/>
                  <a:gd name="connsiteY5" fmla="*/ 0 h 4740330"/>
                  <a:gd name="connsiteX6" fmla="*/ 2977653 w 3528987"/>
                  <a:gd name="connsiteY6" fmla="*/ 457200 h 4740330"/>
                  <a:gd name="connsiteX7" fmla="*/ 880839 w 3528987"/>
                  <a:gd name="connsiteY7" fmla="*/ 3767958 h 4740330"/>
                  <a:gd name="connsiteX8" fmla="*/ 2540951 w 3528987"/>
                  <a:gd name="connsiteY8" fmla="*/ 4168240 h 4740330"/>
                  <a:gd name="connsiteX0" fmla="*/ 2540951 w 3528986"/>
                  <a:gd name="connsiteY0" fmla="*/ 4168240 h 4740330"/>
                  <a:gd name="connsiteX1" fmla="*/ 3144238 w 3528986"/>
                  <a:gd name="connsiteY1" fmla="*/ 4176674 h 4740330"/>
                  <a:gd name="connsiteX2" fmla="*/ 3154523 w 3528986"/>
                  <a:gd name="connsiteY2" fmla="*/ 3675029 h 4740330"/>
                  <a:gd name="connsiteX3" fmla="*/ 13736 w 3528986"/>
                  <a:gd name="connsiteY3" fmla="*/ 4146331 h 4740330"/>
                  <a:gd name="connsiteX4" fmla="*/ 2031722 w 3528986"/>
                  <a:gd name="connsiteY4" fmla="*/ 141889 h 4740330"/>
                  <a:gd name="connsiteX5" fmla="*/ 2567749 w 3528986"/>
                  <a:gd name="connsiteY5" fmla="*/ 0 h 4740330"/>
                  <a:gd name="connsiteX6" fmla="*/ 2977653 w 3528986"/>
                  <a:gd name="connsiteY6" fmla="*/ 457200 h 4740330"/>
                  <a:gd name="connsiteX7" fmla="*/ 880839 w 3528986"/>
                  <a:gd name="connsiteY7" fmla="*/ 3767958 h 4740330"/>
                  <a:gd name="connsiteX8" fmla="*/ 2540951 w 3528986"/>
                  <a:gd name="connsiteY8" fmla="*/ 4168240 h 4740330"/>
                  <a:gd name="connsiteX0" fmla="*/ 2529461 w 3510646"/>
                  <a:gd name="connsiteY0" fmla="*/ 4168240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1 w 3510646"/>
                  <a:gd name="connsiteY8" fmla="*/ 4168240 h 4943563"/>
                  <a:gd name="connsiteX0" fmla="*/ 2529462 w 3510646"/>
                  <a:gd name="connsiteY0" fmla="*/ 4156296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2 w 3510646"/>
                  <a:gd name="connsiteY8" fmla="*/ 4156296 h 4943563"/>
                  <a:gd name="connsiteX0" fmla="*/ 2542421 w 3591180"/>
                  <a:gd name="connsiteY0" fmla="*/ 4156296 h 4782347"/>
                  <a:gd name="connsiteX1" fmla="*/ 3145707 w 3591180"/>
                  <a:gd name="connsiteY1" fmla="*/ 4176674 h 4782347"/>
                  <a:gd name="connsiteX2" fmla="*/ 3220147 w 3591180"/>
                  <a:gd name="connsiteY2" fmla="*/ 3746695 h 4782347"/>
                  <a:gd name="connsiteX3" fmla="*/ 15205 w 3591180"/>
                  <a:gd name="connsiteY3" fmla="*/ 4146331 h 4782347"/>
                  <a:gd name="connsiteX4" fmla="*/ 2033191 w 3591180"/>
                  <a:gd name="connsiteY4" fmla="*/ 141889 h 4782347"/>
                  <a:gd name="connsiteX5" fmla="*/ 2569218 w 3591180"/>
                  <a:gd name="connsiteY5" fmla="*/ 0 h 4782347"/>
                  <a:gd name="connsiteX6" fmla="*/ 2979122 w 3591180"/>
                  <a:gd name="connsiteY6" fmla="*/ 457200 h 4782347"/>
                  <a:gd name="connsiteX7" fmla="*/ 882308 w 3591180"/>
                  <a:gd name="connsiteY7" fmla="*/ 3767958 h 4782347"/>
                  <a:gd name="connsiteX8" fmla="*/ 2542421 w 3591180"/>
                  <a:gd name="connsiteY8" fmla="*/ 4156296 h 4782347"/>
                  <a:gd name="connsiteX0" fmla="*/ 2542421 w 3591181"/>
                  <a:gd name="connsiteY0" fmla="*/ 4156296 h 4782346"/>
                  <a:gd name="connsiteX1" fmla="*/ 3132877 w 3591181"/>
                  <a:gd name="connsiteY1" fmla="*/ 4176675 h 4782346"/>
                  <a:gd name="connsiteX2" fmla="*/ 3220147 w 3591181"/>
                  <a:gd name="connsiteY2" fmla="*/ 3746695 h 4782346"/>
                  <a:gd name="connsiteX3" fmla="*/ 15205 w 3591181"/>
                  <a:gd name="connsiteY3" fmla="*/ 4146331 h 4782346"/>
                  <a:gd name="connsiteX4" fmla="*/ 2033191 w 3591181"/>
                  <a:gd name="connsiteY4" fmla="*/ 141889 h 4782346"/>
                  <a:gd name="connsiteX5" fmla="*/ 2569218 w 3591181"/>
                  <a:gd name="connsiteY5" fmla="*/ 0 h 4782346"/>
                  <a:gd name="connsiteX6" fmla="*/ 2979122 w 3591181"/>
                  <a:gd name="connsiteY6" fmla="*/ 457200 h 4782346"/>
                  <a:gd name="connsiteX7" fmla="*/ 882308 w 3591181"/>
                  <a:gd name="connsiteY7" fmla="*/ 3767958 h 4782346"/>
                  <a:gd name="connsiteX8" fmla="*/ 2542421 w 3591181"/>
                  <a:gd name="connsiteY8" fmla="*/ 4156296 h 4782346"/>
                  <a:gd name="connsiteX0" fmla="*/ 2542421 w 3591182"/>
                  <a:gd name="connsiteY0" fmla="*/ 4156296 h 4774805"/>
                  <a:gd name="connsiteX1" fmla="*/ 3132877 w 3591182"/>
                  <a:gd name="connsiteY1" fmla="*/ 4176675 h 4774805"/>
                  <a:gd name="connsiteX2" fmla="*/ 3220148 w 3591182"/>
                  <a:gd name="connsiteY2" fmla="*/ 3734004 h 4774805"/>
                  <a:gd name="connsiteX3" fmla="*/ 15205 w 3591182"/>
                  <a:gd name="connsiteY3" fmla="*/ 4146331 h 4774805"/>
                  <a:gd name="connsiteX4" fmla="*/ 2033191 w 3591182"/>
                  <a:gd name="connsiteY4" fmla="*/ 141889 h 4774805"/>
                  <a:gd name="connsiteX5" fmla="*/ 2569218 w 3591182"/>
                  <a:gd name="connsiteY5" fmla="*/ 0 h 4774805"/>
                  <a:gd name="connsiteX6" fmla="*/ 2979122 w 3591182"/>
                  <a:gd name="connsiteY6" fmla="*/ 457200 h 4774805"/>
                  <a:gd name="connsiteX7" fmla="*/ 882308 w 3591182"/>
                  <a:gd name="connsiteY7" fmla="*/ 3767958 h 4774805"/>
                  <a:gd name="connsiteX8" fmla="*/ 2542421 w 3591182"/>
                  <a:gd name="connsiteY8" fmla="*/ 4156296 h 4774805"/>
                  <a:gd name="connsiteX0" fmla="*/ 2542421 w 3591183"/>
                  <a:gd name="connsiteY0" fmla="*/ 4156296 h 4748752"/>
                  <a:gd name="connsiteX1" fmla="*/ 3132877 w 3591183"/>
                  <a:gd name="connsiteY1" fmla="*/ 4176675 h 4748752"/>
                  <a:gd name="connsiteX2" fmla="*/ 3220149 w 3591183"/>
                  <a:gd name="connsiteY2" fmla="*/ 3689587 h 4748752"/>
                  <a:gd name="connsiteX3" fmla="*/ 15205 w 3591183"/>
                  <a:gd name="connsiteY3" fmla="*/ 4146331 h 4748752"/>
                  <a:gd name="connsiteX4" fmla="*/ 2033191 w 3591183"/>
                  <a:gd name="connsiteY4" fmla="*/ 141889 h 4748752"/>
                  <a:gd name="connsiteX5" fmla="*/ 2569218 w 3591183"/>
                  <a:gd name="connsiteY5" fmla="*/ 0 h 4748752"/>
                  <a:gd name="connsiteX6" fmla="*/ 2979122 w 3591183"/>
                  <a:gd name="connsiteY6" fmla="*/ 457200 h 4748752"/>
                  <a:gd name="connsiteX7" fmla="*/ 882308 w 3591183"/>
                  <a:gd name="connsiteY7" fmla="*/ 3767958 h 4748752"/>
                  <a:gd name="connsiteX8" fmla="*/ 2542421 w 3591183"/>
                  <a:gd name="connsiteY8" fmla="*/ 4156296 h 4748752"/>
                  <a:gd name="connsiteX0" fmla="*/ 2542421 w 3591183"/>
                  <a:gd name="connsiteY0" fmla="*/ 4156296 h 4759853"/>
                  <a:gd name="connsiteX1" fmla="*/ 3132877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56296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30151 w 3572184"/>
                  <a:gd name="connsiteY0" fmla="*/ 4142759 h 4927571"/>
                  <a:gd name="connsiteX1" fmla="*/ 3113792 w 3572184"/>
                  <a:gd name="connsiteY1" fmla="*/ 4176675 h 4927571"/>
                  <a:gd name="connsiteX2" fmla="*/ 3207880 w 3572184"/>
                  <a:gd name="connsiteY2" fmla="*/ 3708624 h 4927571"/>
                  <a:gd name="connsiteX3" fmla="*/ 2935 w 3572184"/>
                  <a:gd name="connsiteY3" fmla="*/ 4146331 h 4927571"/>
                  <a:gd name="connsiteX4" fmla="*/ 2020921 w 3572184"/>
                  <a:gd name="connsiteY4" fmla="*/ 141889 h 4927571"/>
                  <a:gd name="connsiteX5" fmla="*/ 2556948 w 3572184"/>
                  <a:gd name="connsiteY5" fmla="*/ 0 h 4927571"/>
                  <a:gd name="connsiteX6" fmla="*/ 2966852 w 3572184"/>
                  <a:gd name="connsiteY6" fmla="*/ 457200 h 4927571"/>
                  <a:gd name="connsiteX7" fmla="*/ 870038 w 3572184"/>
                  <a:gd name="connsiteY7" fmla="*/ 3767958 h 4927571"/>
                  <a:gd name="connsiteX8" fmla="*/ 2530151 w 3572184"/>
                  <a:gd name="connsiteY8" fmla="*/ 4142759 h 492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2184" h="4927571">
                    <a:moveTo>
                      <a:pt x="2530151" y="4142759"/>
                    </a:moveTo>
                    <a:lnTo>
                      <a:pt x="3113792" y="4176675"/>
                    </a:lnTo>
                    <a:lnTo>
                      <a:pt x="3207880" y="3708624"/>
                    </a:lnTo>
                    <a:cubicBezTo>
                      <a:pt x="4912701" y="5331235"/>
                      <a:pt x="85284" y="5182729"/>
                      <a:pt x="2935" y="4146331"/>
                    </a:cubicBezTo>
                    <a:cubicBezTo>
                      <a:pt x="-79414" y="3109933"/>
                      <a:pt x="1595252" y="1198179"/>
                      <a:pt x="2020921" y="141889"/>
                    </a:cubicBezTo>
                    <a:lnTo>
                      <a:pt x="2556948" y="0"/>
                    </a:lnTo>
                    <a:lnTo>
                      <a:pt x="2966852" y="457200"/>
                    </a:lnTo>
                    <a:cubicBezTo>
                      <a:pt x="2746135" y="1277007"/>
                      <a:pt x="942822" y="3153698"/>
                      <a:pt x="870038" y="3767958"/>
                    </a:cubicBezTo>
                    <a:cubicBezTo>
                      <a:pt x="797255" y="4382218"/>
                      <a:pt x="2730906" y="4369903"/>
                      <a:pt x="2530151" y="4142759"/>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a:p>
            </p:txBody>
          </p:sp>
          <p:sp>
            <p:nvSpPr>
              <p:cNvPr id="57" name="Text Box 8"/>
              <p:cNvSpPr txBox="1">
                <a:spLocks noChangeArrowheads="1"/>
              </p:cNvSpPr>
              <p:nvPr/>
            </p:nvSpPr>
            <p:spPr bwMode="auto">
              <a:xfrm rot="18039432">
                <a:off x="4683170" y="3421141"/>
                <a:ext cx="2232886" cy="64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2400" i="0" u="none" strike="noStrike" cap="none" normalizeH="0" baseline="0" dirty="0">
                    <a:ln>
                      <a:noFill/>
                    </a:ln>
                    <a:solidFill>
                      <a:srgbClr val="FFFFFF"/>
                    </a:solidFill>
                    <a:effectLst/>
                    <a:latin typeface="Candara" pitchFamily="34" charset="0"/>
                    <a:cs typeface="Arial" pitchFamily="34" charset="0"/>
                  </a:rPr>
                  <a:t>Projektphase</a:t>
                </a:r>
                <a:endParaRPr kumimoji="0" lang="de-DE" altLang="de-DE" sz="5400" i="0" u="none" strike="noStrike" cap="none" normalizeH="0" baseline="0" dirty="0">
                  <a:ln>
                    <a:noFill/>
                  </a:ln>
                  <a:solidFill>
                    <a:schemeClr val="tx1"/>
                  </a:solidFill>
                  <a:effectLst/>
                  <a:latin typeface="Arial" pitchFamily="34" charset="0"/>
                  <a:cs typeface="Arial" pitchFamily="34" charset="0"/>
                </a:endParaRPr>
              </a:p>
            </p:txBody>
          </p:sp>
        </p:grpSp>
        <p:sp>
          <p:nvSpPr>
            <p:cNvPr id="17" name="Ellipse 16"/>
            <p:cNvSpPr/>
            <p:nvPr/>
          </p:nvSpPr>
          <p:spPr>
            <a:xfrm>
              <a:off x="6585442" y="5057089"/>
              <a:ext cx="466905" cy="46690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32" name="Gruppieren 31"/>
          <p:cNvGrpSpPr/>
          <p:nvPr/>
        </p:nvGrpSpPr>
        <p:grpSpPr>
          <a:xfrm>
            <a:off x="5707253" y="3831491"/>
            <a:ext cx="2848204" cy="2400018"/>
            <a:chOff x="6302708" y="490115"/>
            <a:chExt cx="2226056" cy="1875769"/>
          </a:xfrm>
        </p:grpSpPr>
        <p:sp>
          <p:nvSpPr>
            <p:cNvPr id="33" name="Richtungspfeil 11"/>
            <p:cNvSpPr/>
            <p:nvPr/>
          </p:nvSpPr>
          <p:spPr>
            <a:xfrm rot="16777811">
              <a:off x="5735598" y="1057225"/>
              <a:ext cx="1572381" cy="438162"/>
            </a:xfrm>
            <a:prstGeom prst="homePlate">
              <a:avLst>
                <a:gd name="adj" fmla="val 6463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34" name="Richtungspfeil 12"/>
            <p:cNvSpPr/>
            <p:nvPr/>
          </p:nvSpPr>
          <p:spPr>
            <a:xfrm rot="16777811">
              <a:off x="6328162" y="1157769"/>
              <a:ext cx="1572380" cy="438162"/>
            </a:xfrm>
            <a:prstGeom prst="homePlate">
              <a:avLst>
                <a:gd name="adj" fmla="val 64634"/>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dirty="0"/>
            </a:p>
          </p:txBody>
        </p:sp>
        <p:sp>
          <p:nvSpPr>
            <p:cNvPr id="35" name="Richtungspfeil 13"/>
            <p:cNvSpPr/>
            <p:nvPr/>
          </p:nvSpPr>
          <p:spPr>
            <a:xfrm rot="16777811">
              <a:off x="6928011" y="1262622"/>
              <a:ext cx="1572381" cy="438162"/>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36" name="Richtungspfeil 43"/>
            <p:cNvSpPr/>
            <p:nvPr/>
          </p:nvSpPr>
          <p:spPr>
            <a:xfrm rot="16777811">
              <a:off x="7525006" y="1362126"/>
              <a:ext cx="1569353" cy="438163"/>
            </a:xfrm>
            <a:prstGeom prst="homePlate">
              <a:avLst>
                <a:gd name="adj" fmla="val 64634"/>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37" name="Textfeld 36"/>
            <p:cNvSpPr txBox="1"/>
            <p:nvPr/>
          </p:nvSpPr>
          <p:spPr>
            <a:xfrm rot="16777811">
              <a:off x="6623151" y="1353925"/>
              <a:ext cx="954622" cy="288657"/>
            </a:xfrm>
            <a:prstGeom prst="rect">
              <a:avLst/>
            </a:prstGeom>
            <a:noFill/>
            <a:ln>
              <a:noFill/>
            </a:ln>
          </p:spPr>
          <p:txBody>
            <a:bodyPr wrap="none" rtlCol="0">
              <a:spAutoFit/>
            </a:bodyPr>
            <a:lstStyle/>
            <a:p>
              <a:r>
                <a:rPr lang="de-DE" b="1" dirty="0">
                  <a:solidFill>
                    <a:schemeClr val="bg1"/>
                  </a:solidFill>
                </a:rPr>
                <a:t>Entwickeln</a:t>
              </a:r>
            </a:p>
          </p:txBody>
        </p:sp>
        <p:sp>
          <p:nvSpPr>
            <p:cNvPr id="38" name="Textfeld 37"/>
            <p:cNvSpPr txBox="1"/>
            <p:nvPr/>
          </p:nvSpPr>
          <p:spPr>
            <a:xfrm rot="16777811">
              <a:off x="6094431" y="1252172"/>
              <a:ext cx="812699" cy="288657"/>
            </a:xfrm>
            <a:prstGeom prst="rect">
              <a:avLst/>
            </a:prstGeom>
            <a:noFill/>
            <a:ln>
              <a:noFill/>
            </a:ln>
          </p:spPr>
          <p:txBody>
            <a:bodyPr wrap="none" rtlCol="0">
              <a:spAutoFit/>
            </a:bodyPr>
            <a:lstStyle/>
            <a:p>
              <a:r>
                <a:rPr lang="de-DE" b="1" dirty="0">
                  <a:solidFill>
                    <a:schemeClr val="bg1"/>
                  </a:solidFill>
                </a:rPr>
                <a:t>Forschen</a:t>
              </a:r>
            </a:p>
          </p:txBody>
        </p:sp>
        <p:sp>
          <p:nvSpPr>
            <p:cNvPr id="39" name="Textfeld 38"/>
            <p:cNvSpPr txBox="1"/>
            <p:nvPr/>
          </p:nvSpPr>
          <p:spPr>
            <a:xfrm rot="16777811">
              <a:off x="7152944" y="1455914"/>
              <a:ext cx="1097146" cy="288657"/>
            </a:xfrm>
            <a:prstGeom prst="rect">
              <a:avLst/>
            </a:prstGeom>
            <a:noFill/>
            <a:ln>
              <a:noFill/>
            </a:ln>
          </p:spPr>
          <p:txBody>
            <a:bodyPr wrap="none" rtlCol="0">
              <a:spAutoFit/>
            </a:bodyPr>
            <a:lstStyle/>
            <a:p>
              <a:r>
                <a:rPr lang="de-DE" b="1" dirty="0">
                  <a:solidFill>
                    <a:schemeClr val="bg1"/>
                  </a:solidFill>
                </a:rPr>
                <a:t>Organisation</a:t>
              </a:r>
            </a:p>
          </p:txBody>
        </p:sp>
        <p:sp>
          <p:nvSpPr>
            <p:cNvPr id="40" name="Textfeld 39"/>
            <p:cNvSpPr txBox="1"/>
            <p:nvPr/>
          </p:nvSpPr>
          <p:spPr>
            <a:xfrm rot="16777811">
              <a:off x="7795692" y="1544420"/>
              <a:ext cx="998872" cy="288657"/>
            </a:xfrm>
            <a:prstGeom prst="rect">
              <a:avLst/>
            </a:prstGeom>
            <a:noFill/>
            <a:ln>
              <a:noFill/>
            </a:ln>
          </p:spPr>
          <p:txBody>
            <a:bodyPr wrap="none" rtlCol="0">
              <a:spAutoFit/>
            </a:bodyPr>
            <a:lstStyle/>
            <a:p>
              <a:r>
                <a:rPr lang="de-DE" b="1" dirty="0">
                  <a:solidFill>
                    <a:schemeClr val="bg1"/>
                  </a:solidFill>
                </a:rPr>
                <a:t>Mündigkeit</a:t>
              </a:r>
            </a:p>
          </p:txBody>
        </p:sp>
      </p:grpSp>
      <p:sp>
        <p:nvSpPr>
          <p:cNvPr id="41" name="Rechteck 40"/>
          <p:cNvSpPr/>
          <p:nvPr/>
        </p:nvSpPr>
        <p:spPr>
          <a:xfrm rot="21319775">
            <a:off x="398085" y="1686911"/>
            <a:ext cx="2838701" cy="5192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dirty="0"/>
              <a:t>21st Century Skills</a:t>
            </a:r>
          </a:p>
        </p:txBody>
      </p:sp>
      <p:sp>
        <p:nvSpPr>
          <p:cNvPr id="42" name="Rechteck 41"/>
          <p:cNvSpPr/>
          <p:nvPr/>
        </p:nvSpPr>
        <p:spPr>
          <a:xfrm rot="21319775">
            <a:off x="436444" y="2033857"/>
            <a:ext cx="6933265" cy="5192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dirty="0"/>
              <a:t>Fähigkeiten, auf die es im 21. Jahrhundert ankommt</a:t>
            </a:r>
          </a:p>
        </p:txBody>
      </p:sp>
      <p:sp>
        <p:nvSpPr>
          <p:cNvPr id="44" name="Textfeld 43"/>
          <p:cNvSpPr txBox="1"/>
          <p:nvPr/>
        </p:nvSpPr>
        <p:spPr>
          <a:xfrm>
            <a:off x="791573" y="3075212"/>
            <a:ext cx="3989810" cy="400110"/>
          </a:xfrm>
          <a:prstGeom prst="rect">
            <a:avLst/>
          </a:prstGeom>
          <a:solidFill>
            <a:schemeClr val="accent1"/>
          </a:solidFill>
          <a:ln>
            <a:noFill/>
          </a:ln>
        </p:spPr>
        <p:txBody>
          <a:bodyPr wrap="none" rtlCol="0">
            <a:spAutoFit/>
          </a:bodyPr>
          <a:lstStyle/>
          <a:p>
            <a:r>
              <a:rPr lang="de-DE" sz="2000" dirty="0">
                <a:solidFill>
                  <a:schemeClr val="bg1"/>
                </a:solidFill>
              </a:rPr>
              <a:t>Kritisches Denken und Problemlösen</a:t>
            </a:r>
          </a:p>
        </p:txBody>
      </p:sp>
      <p:sp>
        <p:nvSpPr>
          <p:cNvPr id="45" name="Textfeld 44"/>
          <p:cNvSpPr txBox="1"/>
          <p:nvPr/>
        </p:nvSpPr>
        <p:spPr>
          <a:xfrm>
            <a:off x="791573" y="3533093"/>
            <a:ext cx="4743158" cy="400110"/>
          </a:xfrm>
          <a:prstGeom prst="rect">
            <a:avLst/>
          </a:prstGeom>
          <a:solidFill>
            <a:schemeClr val="accent1"/>
          </a:solidFill>
          <a:ln>
            <a:noFill/>
          </a:ln>
        </p:spPr>
        <p:txBody>
          <a:bodyPr wrap="square" rtlCol="0">
            <a:spAutoFit/>
          </a:bodyPr>
          <a:lstStyle/>
          <a:p>
            <a:r>
              <a:rPr lang="de-DE" sz="2000" dirty="0">
                <a:solidFill>
                  <a:schemeClr val="bg1"/>
                </a:solidFill>
              </a:rPr>
              <a:t>Kreativität und Innovation</a:t>
            </a:r>
          </a:p>
        </p:txBody>
      </p:sp>
      <p:sp>
        <p:nvSpPr>
          <p:cNvPr id="46" name="Textfeld 45"/>
          <p:cNvSpPr txBox="1"/>
          <p:nvPr/>
        </p:nvSpPr>
        <p:spPr>
          <a:xfrm>
            <a:off x="791573" y="3999569"/>
            <a:ext cx="4743158" cy="400110"/>
          </a:xfrm>
          <a:prstGeom prst="rect">
            <a:avLst/>
          </a:prstGeom>
          <a:solidFill>
            <a:schemeClr val="accent1"/>
          </a:solidFill>
          <a:ln>
            <a:noFill/>
          </a:ln>
        </p:spPr>
        <p:txBody>
          <a:bodyPr wrap="square" rtlCol="0">
            <a:spAutoFit/>
          </a:bodyPr>
          <a:lstStyle/>
          <a:p>
            <a:r>
              <a:rPr lang="de-DE" sz="2000" dirty="0">
                <a:solidFill>
                  <a:schemeClr val="bg1"/>
                </a:solidFill>
              </a:rPr>
              <a:t>Kooperation und Kommunikation</a:t>
            </a:r>
          </a:p>
        </p:txBody>
      </p:sp>
      <p:sp>
        <p:nvSpPr>
          <p:cNvPr id="30" name="Textfeld 29">
            <a:extLst>
              <a:ext uri="{FF2B5EF4-FFF2-40B4-BE49-F238E27FC236}">
                <a16:creationId xmlns:a16="http://schemas.microsoft.com/office/drawing/2014/main" id="{8D4B9AC3-226F-42F1-AA1A-17FA3EC82D52}"/>
              </a:ext>
            </a:extLst>
          </p:cNvPr>
          <p:cNvSpPr txBox="1"/>
          <p:nvPr/>
        </p:nvSpPr>
        <p:spPr>
          <a:xfrm>
            <a:off x="7698378" y="524573"/>
            <a:ext cx="1005403" cy="2215991"/>
          </a:xfrm>
          <a:prstGeom prst="rect">
            <a:avLst/>
          </a:prstGeom>
          <a:noFill/>
        </p:spPr>
        <p:txBody>
          <a:bodyPr wrap="none" rtlCol="0">
            <a:spAutoFit/>
          </a:bodyPr>
          <a:lstStyle/>
          <a:p>
            <a:r>
              <a:rPr lang="de-DE" sz="13800" dirty="0">
                <a:solidFill>
                  <a:schemeClr val="accent1"/>
                </a:solidFill>
              </a:rPr>
              <a:t>?</a:t>
            </a:r>
          </a:p>
        </p:txBody>
      </p:sp>
      <p:pic>
        <p:nvPicPr>
          <p:cNvPr id="31" name="Picture 2" descr="Rainbow Spring by GDJ">
            <a:extLst>
              <a:ext uri="{FF2B5EF4-FFF2-40B4-BE49-F238E27FC236}">
                <a16:creationId xmlns:a16="http://schemas.microsoft.com/office/drawing/2014/main" id="{A6BC3F9F-0604-4B87-86F2-61D8E8EC2A4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63224">
            <a:off x="2363519" y="4753068"/>
            <a:ext cx="2213865" cy="29535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37035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4" grpId="0" animBg="1"/>
      <p:bldP spid="45" grpId="0" animBg="1"/>
      <p:bldP spid="46" grpId="0" animBg="1"/>
      <p:bldP spid="3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Rechteck 91"/>
          <p:cNvSpPr/>
          <p:nvPr/>
        </p:nvSpPr>
        <p:spPr>
          <a:xfrm>
            <a:off x="0" y="2487444"/>
            <a:ext cx="9144000" cy="422011"/>
          </a:xfrm>
          <a:prstGeom prst="rect">
            <a:avLst/>
          </a:prstGeom>
          <a:gradFill flip="none" rotWithShape="1">
            <a:gsLst>
              <a:gs pos="29000">
                <a:schemeClr val="accent1"/>
              </a:gs>
              <a:gs pos="33000">
                <a:srgbClr val="FFFF00">
                  <a:alpha val="21000"/>
                </a:srgbClr>
              </a:gs>
              <a:gs pos="58000">
                <a:srgbClr val="FFFF00">
                  <a:alpha val="14000"/>
                </a:srgbClr>
              </a:gs>
              <a:gs pos="76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21032667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097919" y="1777690"/>
            <a:ext cx="3065391" cy="369332"/>
          </a:xfrm>
          <a:prstGeom prst="rect">
            <a:avLst/>
          </a:prstGeom>
          <a:noFill/>
        </p:spPr>
        <p:txBody>
          <a:bodyPr wrap="none" rtlCol="0">
            <a:spAutoFit/>
          </a:bodyPr>
          <a:lstStyle/>
          <a:p>
            <a:r>
              <a:rPr lang="de-DE" dirty="0">
                <a:solidFill>
                  <a:schemeClr val="accent1"/>
                </a:solidFill>
              </a:rPr>
              <a:t>inhaltsbezogene Kompetenzen</a:t>
            </a:r>
          </a:p>
        </p:txBody>
      </p:sp>
      <p:sp>
        <p:nvSpPr>
          <p:cNvPr id="14" name="Rechteck 13"/>
          <p:cNvSpPr/>
          <p:nvPr/>
        </p:nvSpPr>
        <p:spPr>
          <a:xfrm rot="21407285">
            <a:off x="1544907" y="2904389"/>
            <a:ext cx="2045970" cy="6629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bg2"/>
                </a:solidFill>
              </a:rPr>
              <a:t>Energie in Natur und Technik</a:t>
            </a:r>
          </a:p>
        </p:txBody>
      </p:sp>
      <p:sp>
        <p:nvSpPr>
          <p:cNvPr id="15" name="Rechteck 14"/>
          <p:cNvSpPr/>
          <p:nvPr/>
        </p:nvSpPr>
        <p:spPr>
          <a:xfrm rot="244669">
            <a:off x="1259496" y="3756205"/>
            <a:ext cx="2045970" cy="6629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bg2"/>
                </a:solidFill>
              </a:rPr>
              <a:t>Energieversorgungs-systeme</a:t>
            </a:r>
          </a:p>
        </p:txBody>
      </p:sp>
      <p:sp>
        <p:nvSpPr>
          <p:cNvPr id="16" name="Rechteck 15"/>
          <p:cNvSpPr/>
          <p:nvPr/>
        </p:nvSpPr>
        <p:spPr>
          <a:xfrm>
            <a:off x="833559" y="4537756"/>
            <a:ext cx="2045970" cy="6629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bg2"/>
                </a:solidFill>
              </a:rPr>
              <a:t>Bewegung &amp; Fortbewegung</a:t>
            </a:r>
          </a:p>
        </p:txBody>
      </p:sp>
      <p:sp>
        <p:nvSpPr>
          <p:cNvPr id="17" name="Rechteck 16"/>
          <p:cNvSpPr/>
          <p:nvPr/>
        </p:nvSpPr>
        <p:spPr>
          <a:xfrm rot="244669">
            <a:off x="3916085" y="2889280"/>
            <a:ext cx="2045970" cy="6629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bg2"/>
                </a:solidFill>
              </a:rPr>
              <a:t>Eigenschaften</a:t>
            </a:r>
          </a:p>
        </p:txBody>
      </p:sp>
      <p:sp>
        <p:nvSpPr>
          <p:cNvPr id="18" name="Rechteck 17"/>
          <p:cNvSpPr/>
          <p:nvPr/>
        </p:nvSpPr>
        <p:spPr>
          <a:xfrm rot="21407285">
            <a:off x="3424497" y="3688928"/>
            <a:ext cx="2045970" cy="6629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bg2"/>
                </a:solidFill>
              </a:rPr>
              <a:t>Statische Prinzipien</a:t>
            </a:r>
          </a:p>
        </p:txBody>
      </p:sp>
      <p:sp>
        <p:nvSpPr>
          <p:cNvPr id="19" name="Rechteck 18"/>
          <p:cNvSpPr/>
          <p:nvPr/>
        </p:nvSpPr>
        <p:spPr>
          <a:xfrm rot="214638">
            <a:off x="3427883" y="4742666"/>
            <a:ext cx="2045970" cy="6629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bg2"/>
                </a:solidFill>
              </a:rPr>
              <a:t>Produktentwicklung</a:t>
            </a:r>
          </a:p>
        </p:txBody>
      </p:sp>
      <p:sp>
        <p:nvSpPr>
          <p:cNvPr id="20" name="Rechteck 19"/>
          <p:cNvSpPr/>
          <p:nvPr/>
        </p:nvSpPr>
        <p:spPr>
          <a:xfrm rot="21363387">
            <a:off x="1161941" y="5316971"/>
            <a:ext cx="2045970" cy="6629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bg2"/>
                </a:solidFill>
              </a:rPr>
              <a:t>Verfahrenstechnik</a:t>
            </a:r>
          </a:p>
        </p:txBody>
      </p:sp>
      <p:sp>
        <p:nvSpPr>
          <p:cNvPr id="21" name="Rechteck 20"/>
          <p:cNvSpPr/>
          <p:nvPr/>
        </p:nvSpPr>
        <p:spPr>
          <a:xfrm rot="21422019">
            <a:off x="6179092" y="2690055"/>
            <a:ext cx="2045970" cy="6629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bg2"/>
                </a:solidFill>
              </a:rPr>
              <a:t>Sinne &amp; Sensoren</a:t>
            </a:r>
          </a:p>
        </p:txBody>
      </p:sp>
      <p:sp>
        <p:nvSpPr>
          <p:cNvPr id="22" name="Rechteck 21"/>
          <p:cNvSpPr/>
          <p:nvPr/>
        </p:nvSpPr>
        <p:spPr>
          <a:xfrm rot="165334">
            <a:off x="6127634" y="3564558"/>
            <a:ext cx="2045970" cy="6629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bg2"/>
                </a:solidFill>
              </a:rPr>
              <a:t>Auswertung von Daten</a:t>
            </a:r>
          </a:p>
        </p:txBody>
      </p:sp>
      <p:sp>
        <p:nvSpPr>
          <p:cNvPr id="23" name="Rechteck 22"/>
          <p:cNvSpPr/>
          <p:nvPr/>
        </p:nvSpPr>
        <p:spPr>
          <a:xfrm rot="21407285">
            <a:off x="5685306" y="4333091"/>
            <a:ext cx="2045970" cy="6629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bg2"/>
                </a:solidFill>
              </a:rPr>
              <a:t>Informations-verarbeitung</a:t>
            </a:r>
          </a:p>
        </p:txBody>
      </p:sp>
      <p:sp>
        <p:nvSpPr>
          <p:cNvPr id="24" name="Rechteck 23"/>
          <p:cNvSpPr/>
          <p:nvPr/>
        </p:nvSpPr>
        <p:spPr>
          <a:xfrm rot="244669">
            <a:off x="5914155" y="5266716"/>
            <a:ext cx="2045970" cy="6629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bg2"/>
                </a:solidFill>
              </a:rPr>
              <a:t>Elektronik</a:t>
            </a:r>
          </a:p>
        </p:txBody>
      </p:sp>
    </p:spTree>
    <p:extLst>
      <p:ext uri="{BB962C8B-B14F-4D97-AF65-F5344CB8AC3E}">
        <p14:creationId xmlns:p14="http://schemas.microsoft.com/office/powerpoint/2010/main" val="28823432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5"/>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138219" y="1355659"/>
            <a:ext cx="3065391" cy="369332"/>
          </a:xfrm>
          <a:prstGeom prst="rect">
            <a:avLst/>
          </a:prstGeom>
          <a:noFill/>
        </p:spPr>
        <p:txBody>
          <a:bodyPr wrap="none" rtlCol="0">
            <a:spAutoFit/>
          </a:bodyPr>
          <a:lstStyle/>
          <a:p>
            <a:r>
              <a:rPr lang="de-DE" dirty="0">
                <a:solidFill>
                  <a:schemeClr val="accent1"/>
                </a:solidFill>
              </a:rPr>
              <a:t>inhaltsbezogene Kompetenzen</a:t>
            </a:r>
          </a:p>
        </p:txBody>
      </p:sp>
      <p:pic>
        <p:nvPicPr>
          <p:cNvPr id="22" name="Grafik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02007" y="2863435"/>
            <a:ext cx="1891302" cy="2682783"/>
          </a:xfrm>
          <a:prstGeom prst="rect">
            <a:avLst/>
          </a:prstGeom>
        </p:spPr>
      </p:pic>
      <p:pic>
        <p:nvPicPr>
          <p:cNvPr id="31" name="Grafik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08499" y="3015311"/>
            <a:ext cx="2792954" cy="3103992"/>
          </a:xfrm>
          <a:prstGeom prst="rect">
            <a:avLst/>
          </a:prstGeom>
        </p:spPr>
      </p:pic>
      <p:sp>
        <p:nvSpPr>
          <p:cNvPr id="32" name="Rechteck 31"/>
          <p:cNvSpPr/>
          <p:nvPr/>
        </p:nvSpPr>
        <p:spPr>
          <a:xfrm>
            <a:off x="3051374" y="2256891"/>
            <a:ext cx="3152236" cy="5234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Systeme &amp; Prozesse</a:t>
            </a:r>
          </a:p>
        </p:txBody>
      </p:sp>
      <p:pic>
        <p:nvPicPr>
          <p:cNvPr id="33" name="Grafik 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22968">
            <a:off x="3353043" y="3231224"/>
            <a:ext cx="2789230" cy="2788920"/>
          </a:xfrm>
          <a:prstGeom prst="rect">
            <a:avLst/>
          </a:prstGeom>
        </p:spPr>
      </p:pic>
      <p:sp>
        <p:nvSpPr>
          <p:cNvPr id="35" name="Pfeil nach rechts 10"/>
          <p:cNvSpPr/>
          <p:nvPr/>
        </p:nvSpPr>
        <p:spPr>
          <a:xfrm rot="21122968">
            <a:off x="2880322" y="3261425"/>
            <a:ext cx="3620036" cy="883164"/>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Energieströme</a:t>
            </a:r>
          </a:p>
        </p:txBody>
      </p:sp>
      <p:sp>
        <p:nvSpPr>
          <p:cNvPr id="36" name="Pfeil nach rechts 11"/>
          <p:cNvSpPr/>
          <p:nvPr/>
        </p:nvSpPr>
        <p:spPr>
          <a:xfrm rot="21122968">
            <a:off x="2994958" y="4034916"/>
            <a:ext cx="3620036" cy="883164"/>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Stoffströme</a:t>
            </a:r>
          </a:p>
        </p:txBody>
      </p:sp>
      <p:sp>
        <p:nvSpPr>
          <p:cNvPr id="37" name="Pfeil nach rechts 12"/>
          <p:cNvSpPr/>
          <p:nvPr/>
        </p:nvSpPr>
        <p:spPr>
          <a:xfrm rot="21122968">
            <a:off x="3095055" y="4798965"/>
            <a:ext cx="3620036" cy="883164"/>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Informationsströme</a:t>
            </a:r>
          </a:p>
        </p:txBody>
      </p:sp>
    </p:spTree>
    <p:extLst>
      <p:ext uri="{BB962C8B-B14F-4D97-AF65-F5344CB8AC3E}">
        <p14:creationId xmlns:p14="http://schemas.microsoft.com/office/powerpoint/2010/main" val="39630453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5" grpId="0" animBg="1"/>
      <p:bldP spid="36" grpId="0" animBg="1"/>
      <p:bldP spid="3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rot="575857">
            <a:off x="5764696" y="5128592"/>
            <a:ext cx="2902226" cy="11330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t>Herzlich</a:t>
            </a:r>
            <a:br>
              <a:rPr lang="de-DE" sz="2000" dirty="0"/>
            </a:br>
            <a:r>
              <a:rPr lang="de-DE" sz="2000" dirty="0"/>
              <a:t>Willkommen!</a:t>
            </a:r>
          </a:p>
        </p:txBody>
      </p:sp>
      <p:cxnSp>
        <p:nvCxnSpPr>
          <p:cNvPr id="7" name="Gerader Verbinder 6"/>
          <p:cNvCxnSpPr>
            <a:stCxn id="5" idx="0"/>
          </p:cNvCxnSpPr>
          <p:nvPr/>
        </p:nvCxnSpPr>
        <p:spPr>
          <a:xfrm flipV="1">
            <a:off x="7310265" y="-19878"/>
            <a:ext cx="24813" cy="5156400"/>
          </a:xfrm>
          <a:prstGeom prst="line">
            <a:avLst/>
          </a:prstGeom>
        </p:spPr>
        <p:style>
          <a:lnRef idx="1">
            <a:schemeClr val="accent1"/>
          </a:lnRef>
          <a:fillRef idx="0">
            <a:schemeClr val="accent1"/>
          </a:fillRef>
          <a:effectRef idx="0">
            <a:schemeClr val="accent1"/>
          </a:effectRef>
          <a:fontRef idx="minor">
            <a:schemeClr val="tx1"/>
          </a:fontRef>
        </p:style>
      </p:cxnSp>
      <p:grpSp>
        <p:nvGrpSpPr>
          <p:cNvPr id="42" name="Gruppieren 41"/>
          <p:cNvGrpSpPr/>
          <p:nvPr/>
        </p:nvGrpSpPr>
        <p:grpSpPr>
          <a:xfrm>
            <a:off x="402353" y="439121"/>
            <a:ext cx="1040893" cy="921267"/>
            <a:chOff x="376783" y="4333568"/>
            <a:chExt cx="1534216" cy="1357894"/>
          </a:xfrm>
        </p:grpSpPr>
        <p:sp>
          <p:nvSpPr>
            <p:cNvPr id="43" name="Freihandform 42"/>
            <p:cNvSpPr/>
            <p:nvPr/>
          </p:nvSpPr>
          <p:spPr>
            <a:xfrm>
              <a:off x="440322" y="4377111"/>
              <a:ext cx="555171" cy="609600"/>
            </a:xfrm>
            <a:custGeom>
              <a:avLst/>
              <a:gdLst>
                <a:gd name="connsiteX0" fmla="*/ 0 w 555171"/>
                <a:gd name="connsiteY0" fmla="*/ 555171 h 609600"/>
                <a:gd name="connsiteX1" fmla="*/ 21771 w 555171"/>
                <a:gd name="connsiteY1" fmla="*/ 10886 h 609600"/>
                <a:gd name="connsiteX2" fmla="*/ 185057 w 555171"/>
                <a:gd name="connsiteY2" fmla="*/ 0 h 609600"/>
                <a:gd name="connsiteX3" fmla="*/ 359228 w 555171"/>
                <a:gd name="connsiteY3" fmla="*/ 381000 h 609600"/>
                <a:gd name="connsiteX4" fmla="*/ 413657 w 555171"/>
                <a:gd name="connsiteY4" fmla="*/ 0 h 609600"/>
                <a:gd name="connsiteX5" fmla="*/ 555171 w 555171"/>
                <a:gd name="connsiteY5" fmla="*/ 10886 h 609600"/>
                <a:gd name="connsiteX6" fmla="*/ 446314 w 555171"/>
                <a:gd name="connsiteY6" fmla="*/ 587829 h 609600"/>
                <a:gd name="connsiteX7" fmla="*/ 293914 w 555171"/>
                <a:gd name="connsiteY7" fmla="*/ 598714 h 609600"/>
                <a:gd name="connsiteX8" fmla="*/ 130628 w 555171"/>
                <a:gd name="connsiteY8" fmla="*/ 141514 h 609600"/>
                <a:gd name="connsiteX9" fmla="*/ 152400 w 555171"/>
                <a:gd name="connsiteY9" fmla="*/ 609600 h 609600"/>
                <a:gd name="connsiteX10" fmla="*/ 0 w 555171"/>
                <a:gd name="connsiteY10" fmla="*/ 555171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5171" h="609600">
                  <a:moveTo>
                    <a:pt x="0" y="555171"/>
                  </a:moveTo>
                  <a:lnTo>
                    <a:pt x="21771" y="10886"/>
                  </a:lnTo>
                  <a:lnTo>
                    <a:pt x="185057" y="0"/>
                  </a:lnTo>
                  <a:lnTo>
                    <a:pt x="359228" y="381000"/>
                  </a:lnTo>
                  <a:lnTo>
                    <a:pt x="413657" y="0"/>
                  </a:lnTo>
                  <a:lnTo>
                    <a:pt x="555171" y="10886"/>
                  </a:lnTo>
                  <a:lnTo>
                    <a:pt x="446314" y="587829"/>
                  </a:lnTo>
                  <a:lnTo>
                    <a:pt x="293914" y="598714"/>
                  </a:lnTo>
                  <a:lnTo>
                    <a:pt x="130628" y="141514"/>
                  </a:lnTo>
                  <a:lnTo>
                    <a:pt x="152400" y="609600"/>
                  </a:lnTo>
                  <a:lnTo>
                    <a:pt x="0" y="55517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Freihandform 43"/>
            <p:cNvSpPr/>
            <p:nvPr/>
          </p:nvSpPr>
          <p:spPr>
            <a:xfrm>
              <a:off x="951950" y="4507740"/>
              <a:ext cx="609600" cy="457200"/>
            </a:xfrm>
            <a:custGeom>
              <a:avLst/>
              <a:gdLst>
                <a:gd name="connsiteX0" fmla="*/ 97972 w 609600"/>
                <a:gd name="connsiteY0" fmla="*/ 21771 h 457200"/>
                <a:gd name="connsiteX1" fmla="*/ 0 w 609600"/>
                <a:gd name="connsiteY1" fmla="*/ 21771 h 457200"/>
                <a:gd name="connsiteX2" fmla="*/ 108858 w 609600"/>
                <a:gd name="connsiteY2" fmla="*/ 435428 h 457200"/>
                <a:gd name="connsiteX3" fmla="*/ 206829 w 609600"/>
                <a:gd name="connsiteY3" fmla="*/ 446314 h 457200"/>
                <a:gd name="connsiteX4" fmla="*/ 283029 w 609600"/>
                <a:gd name="connsiteY4" fmla="*/ 163285 h 457200"/>
                <a:gd name="connsiteX5" fmla="*/ 359229 w 609600"/>
                <a:gd name="connsiteY5" fmla="*/ 457200 h 457200"/>
                <a:gd name="connsiteX6" fmla="*/ 478972 w 609600"/>
                <a:gd name="connsiteY6" fmla="*/ 446314 h 457200"/>
                <a:gd name="connsiteX7" fmla="*/ 609600 w 609600"/>
                <a:gd name="connsiteY7" fmla="*/ 10885 h 457200"/>
                <a:gd name="connsiteX8" fmla="*/ 468086 w 609600"/>
                <a:gd name="connsiteY8" fmla="*/ 21771 h 457200"/>
                <a:gd name="connsiteX9" fmla="*/ 402772 w 609600"/>
                <a:gd name="connsiteY9" fmla="*/ 315685 h 457200"/>
                <a:gd name="connsiteX10" fmla="*/ 315686 w 609600"/>
                <a:gd name="connsiteY10" fmla="*/ 0 h 457200"/>
                <a:gd name="connsiteX11" fmla="*/ 228600 w 609600"/>
                <a:gd name="connsiteY11" fmla="*/ 10885 h 457200"/>
                <a:gd name="connsiteX12" fmla="*/ 141515 w 609600"/>
                <a:gd name="connsiteY12" fmla="*/ 304800 h 457200"/>
                <a:gd name="connsiteX13" fmla="*/ 97972 w 609600"/>
                <a:gd name="connsiteY13" fmla="*/ 21771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9600" h="457200">
                  <a:moveTo>
                    <a:pt x="97972" y="21771"/>
                  </a:moveTo>
                  <a:lnTo>
                    <a:pt x="0" y="21771"/>
                  </a:lnTo>
                  <a:lnTo>
                    <a:pt x="108858" y="435428"/>
                  </a:lnTo>
                  <a:lnTo>
                    <a:pt x="206829" y="446314"/>
                  </a:lnTo>
                  <a:lnTo>
                    <a:pt x="283029" y="163285"/>
                  </a:lnTo>
                  <a:lnTo>
                    <a:pt x="359229" y="457200"/>
                  </a:lnTo>
                  <a:lnTo>
                    <a:pt x="478972" y="446314"/>
                  </a:lnTo>
                  <a:lnTo>
                    <a:pt x="609600" y="10885"/>
                  </a:lnTo>
                  <a:lnTo>
                    <a:pt x="468086" y="21771"/>
                  </a:lnTo>
                  <a:lnTo>
                    <a:pt x="402772" y="315685"/>
                  </a:lnTo>
                  <a:lnTo>
                    <a:pt x="315686" y="0"/>
                  </a:lnTo>
                  <a:lnTo>
                    <a:pt x="228600" y="10885"/>
                  </a:lnTo>
                  <a:lnTo>
                    <a:pt x="141515" y="304800"/>
                  </a:lnTo>
                  <a:lnTo>
                    <a:pt x="97972" y="2177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5" name="Freihandform 44"/>
            <p:cNvSpPr/>
            <p:nvPr/>
          </p:nvSpPr>
          <p:spPr>
            <a:xfrm>
              <a:off x="1432028" y="4333568"/>
              <a:ext cx="478971" cy="653143"/>
            </a:xfrm>
            <a:custGeom>
              <a:avLst/>
              <a:gdLst>
                <a:gd name="connsiteX0" fmla="*/ 152400 w 478971"/>
                <a:gd name="connsiteY0" fmla="*/ 620486 h 653143"/>
                <a:gd name="connsiteX1" fmla="*/ 141514 w 478971"/>
                <a:gd name="connsiteY1" fmla="*/ 108857 h 653143"/>
                <a:gd name="connsiteX2" fmla="*/ 0 w 478971"/>
                <a:gd name="connsiteY2" fmla="*/ 130629 h 653143"/>
                <a:gd name="connsiteX3" fmla="*/ 0 w 478971"/>
                <a:gd name="connsiteY3" fmla="*/ 0 h 653143"/>
                <a:gd name="connsiteX4" fmla="*/ 478971 w 478971"/>
                <a:gd name="connsiteY4" fmla="*/ 32657 h 653143"/>
                <a:gd name="connsiteX5" fmla="*/ 468086 w 478971"/>
                <a:gd name="connsiteY5" fmla="*/ 141514 h 653143"/>
                <a:gd name="connsiteX6" fmla="*/ 239486 w 478971"/>
                <a:gd name="connsiteY6" fmla="*/ 141514 h 653143"/>
                <a:gd name="connsiteX7" fmla="*/ 261257 w 478971"/>
                <a:gd name="connsiteY7" fmla="*/ 653143 h 653143"/>
                <a:gd name="connsiteX8" fmla="*/ 152400 w 478971"/>
                <a:gd name="connsiteY8" fmla="*/ 620486 h 653143"/>
                <a:gd name="connsiteX0" fmla="*/ 152400 w 478971"/>
                <a:gd name="connsiteY0" fmla="*/ 620486 h 653143"/>
                <a:gd name="connsiteX1" fmla="*/ 128357 w 478971"/>
                <a:gd name="connsiteY1" fmla="*/ 141749 h 653143"/>
                <a:gd name="connsiteX2" fmla="*/ 0 w 478971"/>
                <a:gd name="connsiteY2" fmla="*/ 130629 h 653143"/>
                <a:gd name="connsiteX3" fmla="*/ 0 w 478971"/>
                <a:gd name="connsiteY3" fmla="*/ 0 h 653143"/>
                <a:gd name="connsiteX4" fmla="*/ 478971 w 478971"/>
                <a:gd name="connsiteY4" fmla="*/ 32657 h 653143"/>
                <a:gd name="connsiteX5" fmla="*/ 468086 w 478971"/>
                <a:gd name="connsiteY5" fmla="*/ 141514 h 653143"/>
                <a:gd name="connsiteX6" fmla="*/ 239486 w 478971"/>
                <a:gd name="connsiteY6" fmla="*/ 141514 h 653143"/>
                <a:gd name="connsiteX7" fmla="*/ 261257 w 478971"/>
                <a:gd name="connsiteY7" fmla="*/ 653143 h 653143"/>
                <a:gd name="connsiteX8" fmla="*/ 152400 w 478971"/>
                <a:gd name="connsiteY8" fmla="*/ 620486 h 653143"/>
                <a:gd name="connsiteX0" fmla="*/ 119507 w 478971"/>
                <a:gd name="connsiteY0" fmla="*/ 620486 h 653143"/>
                <a:gd name="connsiteX1" fmla="*/ 128357 w 478971"/>
                <a:gd name="connsiteY1" fmla="*/ 141749 h 653143"/>
                <a:gd name="connsiteX2" fmla="*/ 0 w 478971"/>
                <a:gd name="connsiteY2" fmla="*/ 130629 h 653143"/>
                <a:gd name="connsiteX3" fmla="*/ 0 w 478971"/>
                <a:gd name="connsiteY3" fmla="*/ 0 h 653143"/>
                <a:gd name="connsiteX4" fmla="*/ 478971 w 478971"/>
                <a:gd name="connsiteY4" fmla="*/ 32657 h 653143"/>
                <a:gd name="connsiteX5" fmla="*/ 468086 w 478971"/>
                <a:gd name="connsiteY5" fmla="*/ 141514 h 653143"/>
                <a:gd name="connsiteX6" fmla="*/ 239486 w 478971"/>
                <a:gd name="connsiteY6" fmla="*/ 141514 h 653143"/>
                <a:gd name="connsiteX7" fmla="*/ 261257 w 478971"/>
                <a:gd name="connsiteY7" fmla="*/ 653143 h 653143"/>
                <a:gd name="connsiteX8" fmla="*/ 119507 w 478971"/>
                <a:gd name="connsiteY8" fmla="*/ 620486 h 653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8971" h="653143">
                  <a:moveTo>
                    <a:pt x="119507" y="620486"/>
                  </a:moveTo>
                  <a:lnTo>
                    <a:pt x="128357" y="141749"/>
                  </a:lnTo>
                  <a:lnTo>
                    <a:pt x="0" y="130629"/>
                  </a:lnTo>
                  <a:lnTo>
                    <a:pt x="0" y="0"/>
                  </a:lnTo>
                  <a:lnTo>
                    <a:pt x="478971" y="32657"/>
                  </a:lnTo>
                  <a:lnTo>
                    <a:pt x="468086" y="141514"/>
                  </a:lnTo>
                  <a:lnTo>
                    <a:pt x="239486" y="141514"/>
                  </a:lnTo>
                  <a:lnTo>
                    <a:pt x="261257" y="653143"/>
                  </a:lnTo>
                  <a:lnTo>
                    <a:pt x="119507" y="62048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46" name="Gruppieren 45"/>
            <p:cNvGrpSpPr/>
            <p:nvPr/>
          </p:nvGrpSpPr>
          <p:grpSpPr>
            <a:xfrm>
              <a:off x="376783" y="5004666"/>
              <a:ext cx="1499220" cy="686796"/>
              <a:chOff x="2494945" y="5226423"/>
              <a:chExt cx="1265648" cy="579796"/>
            </a:xfrm>
            <a:solidFill>
              <a:schemeClr val="accent1"/>
            </a:solidFill>
          </p:grpSpPr>
          <p:sp>
            <p:nvSpPr>
              <p:cNvPr id="47" name="Freihandform 46"/>
              <p:cNvSpPr/>
              <p:nvPr/>
            </p:nvSpPr>
            <p:spPr>
              <a:xfrm>
                <a:off x="2494945" y="5227485"/>
                <a:ext cx="443696" cy="547869"/>
              </a:xfrm>
              <a:custGeom>
                <a:avLst/>
                <a:gdLst>
                  <a:gd name="connsiteX0" fmla="*/ 46299 w 443696"/>
                  <a:gd name="connsiteY0" fmla="*/ 0 h 547869"/>
                  <a:gd name="connsiteX1" fmla="*/ 57874 w 443696"/>
                  <a:gd name="connsiteY1" fmla="*/ 104172 h 547869"/>
                  <a:gd name="connsiteX2" fmla="*/ 285509 w 443696"/>
                  <a:gd name="connsiteY2" fmla="*/ 92598 h 547869"/>
                  <a:gd name="connsiteX3" fmla="*/ 0 w 443696"/>
                  <a:gd name="connsiteY3" fmla="*/ 547869 h 547869"/>
                  <a:gd name="connsiteX4" fmla="*/ 424405 w 443696"/>
                  <a:gd name="connsiteY4" fmla="*/ 532436 h 547869"/>
                  <a:gd name="connsiteX5" fmla="*/ 408972 w 443696"/>
                  <a:gd name="connsiteY5" fmla="*/ 428263 h 547869"/>
                  <a:gd name="connsiteX6" fmla="*/ 173620 w 443696"/>
                  <a:gd name="connsiteY6" fmla="*/ 459129 h 547869"/>
                  <a:gd name="connsiteX7" fmla="*/ 443696 w 443696"/>
                  <a:gd name="connsiteY7" fmla="*/ 15433 h 547869"/>
                  <a:gd name="connsiteX8" fmla="*/ 46299 w 443696"/>
                  <a:gd name="connsiteY8" fmla="*/ 0 h 547869"/>
                  <a:gd name="connsiteX0" fmla="*/ 46299 w 443696"/>
                  <a:gd name="connsiteY0" fmla="*/ 0 h 547869"/>
                  <a:gd name="connsiteX1" fmla="*/ 60092 w 443696"/>
                  <a:gd name="connsiteY1" fmla="*/ 113046 h 547869"/>
                  <a:gd name="connsiteX2" fmla="*/ 285509 w 443696"/>
                  <a:gd name="connsiteY2" fmla="*/ 92598 h 547869"/>
                  <a:gd name="connsiteX3" fmla="*/ 0 w 443696"/>
                  <a:gd name="connsiteY3" fmla="*/ 547869 h 547869"/>
                  <a:gd name="connsiteX4" fmla="*/ 424405 w 443696"/>
                  <a:gd name="connsiteY4" fmla="*/ 532436 h 547869"/>
                  <a:gd name="connsiteX5" fmla="*/ 408972 w 443696"/>
                  <a:gd name="connsiteY5" fmla="*/ 428263 h 547869"/>
                  <a:gd name="connsiteX6" fmla="*/ 173620 w 443696"/>
                  <a:gd name="connsiteY6" fmla="*/ 459129 h 547869"/>
                  <a:gd name="connsiteX7" fmla="*/ 443696 w 443696"/>
                  <a:gd name="connsiteY7" fmla="*/ 15433 h 547869"/>
                  <a:gd name="connsiteX8" fmla="*/ 46299 w 443696"/>
                  <a:gd name="connsiteY8" fmla="*/ 0 h 547869"/>
                  <a:gd name="connsiteX0" fmla="*/ 46299 w 443696"/>
                  <a:gd name="connsiteY0" fmla="*/ 0 h 547869"/>
                  <a:gd name="connsiteX1" fmla="*/ 60092 w 443696"/>
                  <a:gd name="connsiteY1" fmla="*/ 113046 h 547869"/>
                  <a:gd name="connsiteX2" fmla="*/ 272199 w 443696"/>
                  <a:gd name="connsiteY2" fmla="*/ 99252 h 547869"/>
                  <a:gd name="connsiteX3" fmla="*/ 0 w 443696"/>
                  <a:gd name="connsiteY3" fmla="*/ 547869 h 547869"/>
                  <a:gd name="connsiteX4" fmla="*/ 424405 w 443696"/>
                  <a:gd name="connsiteY4" fmla="*/ 532436 h 547869"/>
                  <a:gd name="connsiteX5" fmla="*/ 408972 w 443696"/>
                  <a:gd name="connsiteY5" fmla="*/ 428263 h 547869"/>
                  <a:gd name="connsiteX6" fmla="*/ 173620 w 443696"/>
                  <a:gd name="connsiteY6" fmla="*/ 459129 h 547869"/>
                  <a:gd name="connsiteX7" fmla="*/ 443696 w 443696"/>
                  <a:gd name="connsiteY7" fmla="*/ 15433 h 547869"/>
                  <a:gd name="connsiteX8" fmla="*/ 46299 w 443696"/>
                  <a:gd name="connsiteY8" fmla="*/ 0 h 547869"/>
                  <a:gd name="connsiteX0" fmla="*/ 46299 w 443696"/>
                  <a:gd name="connsiteY0" fmla="*/ 0 h 547869"/>
                  <a:gd name="connsiteX1" fmla="*/ 60092 w 443696"/>
                  <a:gd name="connsiteY1" fmla="*/ 113046 h 547869"/>
                  <a:gd name="connsiteX2" fmla="*/ 272199 w 443696"/>
                  <a:gd name="connsiteY2" fmla="*/ 99252 h 547869"/>
                  <a:gd name="connsiteX3" fmla="*/ 0 w 443696"/>
                  <a:gd name="connsiteY3" fmla="*/ 547869 h 547869"/>
                  <a:gd name="connsiteX4" fmla="*/ 424405 w 443696"/>
                  <a:gd name="connsiteY4" fmla="*/ 532436 h 547869"/>
                  <a:gd name="connsiteX5" fmla="*/ 408972 w 443696"/>
                  <a:gd name="connsiteY5" fmla="*/ 428263 h 547869"/>
                  <a:gd name="connsiteX6" fmla="*/ 189147 w 443696"/>
                  <a:gd name="connsiteY6" fmla="*/ 448038 h 547869"/>
                  <a:gd name="connsiteX7" fmla="*/ 443696 w 443696"/>
                  <a:gd name="connsiteY7" fmla="*/ 15433 h 547869"/>
                  <a:gd name="connsiteX8" fmla="*/ 46299 w 443696"/>
                  <a:gd name="connsiteY8" fmla="*/ 0 h 547869"/>
                  <a:gd name="connsiteX0" fmla="*/ 46299 w 443696"/>
                  <a:gd name="connsiteY0" fmla="*/ 0 h 547869"/>
                  <a:gd name="connsiteX1" fmla="*/ 60092 w 443696"/>
                  <a:gd name="connsiteY1" fmla="*/ 113046 h 547869"/>
                  <a:gd name="connsiteX2" fmla="*/ 272199 w 443696"/>
                  <a:gd name="connsiteY2" fmla="*/ 99252 h 547869"/>
                  <a:gd name="connsiteX3" fmla="*/ 0 w 443696"/>
                  <a:gd name="connsiteY3" fmla="*/ 547869 h 547869"/>
                  <a:gd name="connsiteX4" fmla="*/ 424405 w 443696"/>
                  <a:gd name="connsiteY4" fmla="*/ 532436 h 547869"/>
                  <a:gd name="connsiteX5" fmla="*/ 420063 w 443696"/>
                  <a:gd name="connsiteY5" fmla="*/ 412736 h 547869"/>
                  <a:gd name="connsiteX6" fmla="*/ 189147 w 443696"/>
                  <a:gd name="connsiteY6" fmla="*/ 448038 h 547869"/>
                  <a:gd name="connsiteX7" fmla="*/ 443696 w 443696"/>
                  <a:gd name="connsiteY7" fmla="*/ 15433 h 547869"/>
                  <a:gd name="connsiteX8" fmla="*/ 46299 w 443696"/>
                  <a:gd name="connsiteY8" fmla="*/ 0 h 547869"/>
                  <a:gd name="connsiteX0" fmla="*/ 46299 w 443696"/>
                  <a:gd name="connsiteY0" fmla="*/ 0 h 547869"/>
                  <a:gd name="connsiteX1" fmla="*/ 31255 w 443696"/>
                  <a:gd name="connsiteY1" fmla="*/ 113046 h 547869"/>
                  <a:gd name="connsiteX2" fmla="*/ 272199 w 443696"/>
                  <a:gd name="connsiteY2" fmla="*/ 99252 h 547869"/>
                  <a:gd name="connsiteX3" fmla="*/ 0 w 443696"/>
                  <a:gd name="connsiteY3" fmla="*/ 547869 h 547869"/>
                  <a:gd name="connsiteX4" fmla="*/ 424405 w 443696"/>
                  <a:gd name="connsiteY4" fmla="*/ 532436 h 547869"/>
                  <a:gd name="connsiteX5" fmla="*/ 420063 w 443696"/>
                  <a:gd name="connsiteY5" fmla="*/ 412736 h 547869"/>
                  <a:gd name="connsiteX6" fmla="*/ 189147 w 443696"/>
                  <a:gd name="connsiteY6" fmla="*/ 448038 h 547869"/>
                  <a:gd name="connsiteX7" fmla="*/ 443696 w 443696"/>
                  <a:gd name="connsiteY7" fmla="*/ 15433 h 547869"/>
                  <a:gd name="connsiteX8" fmla="*/ 46299 w 443696"/>
                  <a:gd name="connsiteY8" fmla="*/ 0 h 547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3696" h="547869">
                    <a:moveTo>
                      <a:pt x="46299" y="0"/>
                    </a:moveTo>
                    <a:lnTo>
                      <a:pt x="31255" y="113046"/>
                    </a:lnTo>
                    <a:lnTo>
                      <a:pt x="272199" y="99252"/>
                    </a:lnTo>
                    <a:lnTo>
                      <a:pt x="0" y="547869"/>
                    </a:lnTo>
                    <a:lnTo>
                      <a:pt x="424405" y="532436"/>
                    </a:lnTo>
                    <a:lnTo>
                      <a:pt x="420063" y="412736"/>
                    </a:lnTo>
                    <a:lnTo>
                      <a:pt x="189147" y="448038"/>
                    </a:lnTo>
                    <a:lnTo>
                      <a:pt x="443696" y="15433"/>
                    </a:lnTo>
                    <a:lnTo>
                      <a:pt x="46299"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8" name="Freihandform 47"/>
              <p:cNvSpPr/>
              <p:nvPr/>
            </p:nvSpPr>
            <p:spPr>
              <a:xfrm>
                <a:off x="3297606" y="5226423"/>
                <a:ext cx="462987" cy="556647"/>
              </a:xfrm>
              <a:custGeom>
                <a:avLst/>
                <a:gdLst>
                  <a:gd name="connsiteX0" fmla="*/ 216061 w 462987"/>
                  <a:gd name="connsiteY0" fmla="*/ 246926 h 563301"/>
                  <a:gd name="connsiteX1" fmla="*/ 239210 w 462987"/>
                  <a:gd name="connsiteY1" fmla="*/ 324091 h 563301"/>
                  <a:gd name="connsiteX2" fmla="*/ 358815 w 462987"/>
                  <a:gd name="connsiteY2" fmla="*/ 324091 h 563301"/>
                  <a:gd name="connsiteX3" fmla="*/ 343382 w 462987"/>
                  <a:gd name="connsiteY3" fmla="*/ 482278 h 563301"/>
                  <a:gd name="connsiteX4" fmla="*/ 173620 w 462987"/>
                  <a:gd name="connsiteY4" fmla="*/ 493853 h 563301"/>
                  <a:gd name="connsiteX5" fmla="*/ 69448 w 462987"/>
                  <a:gd name="connsiteY5" fmla="*/ 316374 h 563301"/>
                  <a:gd name="connsiteX6" fmla="*/ 150471 w 462987"/>
                  <a:gd name="connsiteY6" fmla="*/ 108030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43382 w 462987"/>
                  <a:gd name="connsiteY3" fmla="*/ 482278 h 563301"/>
                  <a:gd name="connsiteX4" fmla="*/ 173620 w 462987"/>
                  <a:gd name="connsiteY4" fmla="*/ 493853 h 563301"/>
                  <a:gd name="connsiteX5" fmla="*/ 92597 w 462987"/>
                  <a:gd name="connsiteY5" fmla="*/ 316374 h 563301"/>
                  <a:gd name="connsiteX6" fmla="*/ 150471 w 462987"/>
                  <a:gd name="connsiteY6" fmla="*/ 108030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43382 w 462987"/>
                  <a:gd name="connsiteY3" fmla="*/ 482278 h 563301"/>
                  <a:gd name="connsiteX4" fmla="*/ 192911 w 462987"/>
                  <a:gd name="connsiteY4" fmla="*/ 482278 h 563301"/>
                  <a:gd name="connsiteX5" fmla="*/ 92597 w 462987"/>
                  <a:gd name="connsiteY5" fmla="*/ 316374 h 563301"/>
                  <a:gd name="connsiteX6" fmla="*/ 150471 w 462987"/>
                  <a:gd name="connsiteY6" fmla="*/ 108030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31808 w 462987"/>
                  <a:gd name="connsiteY3" fmla="*/ 459128 h 563301"/>
                  <a:gd name="connsiteX4" fmla="*/ 192911 w 462987"/>
                  <a:gd name="connsiteY4" fmla="*/ 482278 h 563301"/>
                  <a:gd name="connsiteX5" fmla="*/ 92597 w 462987"/>
                  <a:gd name="connsiteY5" fmla="*/ 316374 h 563301"/>
                  <a:gd name="connsiteX6" fmla="*/ 150471 w 462987"/>
                  <a:gd name="connsiteY6" fmla="*/ 108030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31808 w 462987"/>
                  <a:gd name="connsiteY3" fmla="*/ 459128 h 563301"/>
                  <a:gd name="connsiteX4" fmla="*/ 192911 w 462987"/>
                  <a:gd name="connsiteY4" fmla="*/ 482278 h 563301"/>
                  <a:gd name="connsiteX5" fmla="*/ 92597 w 462987"/>
                  <a:gd name="connsiteY5" fmla="*/ 316374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31808 w 462987"/>
                  <a:gd name="connsiteY3" fmla="*/ 459128 h 563301"/>
                  <a:gd name="connsiteX4" fmla="*/ 192911 w 462987"/>
                  <a:gd name="connsiteY4" fmla="*/ 482278 h 563301"/>
                  <a:gd name="connsiteX5" fmla="*/ 116998 w 462987"/>
                  <a:gd name="connsiteY5" fmla="*/ 311938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31808 w 462987"/>
                  <a:gd name="connsiteY3" fmla="*/ 459128 h 563301"/>
                  <a:gd name="connsiteX4" fmla="*/ 195129 w 462987"/>
                  <a:gd name="connsiteY4" fmla="*/ 466750 h 563301"/>
                  <a:gd name="connsiteX5" fmla="*/ 116998 w 462987"/>
                  <a:gd name="connsiteY5" fmla="*/ 311938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16280 w 462987"/>
                  <a:gd name="connsiteY3" fmla="*/ 448037 h 563301"/>
                  <a:gd name="connsiteX4" fmla="*/ 195129 w 462987"/>
                  <a:gd name="connsiteY4" fmla="*/ 466750 h 563301"/>
                  <a:gd name="connsiteX5" fmla="*/ 116998 w 462987"/>
                  <a:gd name="connsiteY5" fmla="*/ 311938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16280 w 462987"/>
                  <a:gd name="connsiteY3" fmla="*/ 448037 h 563301"/>
                  <a:gd name="connsiteX4" fmla="*/ 195129 w 462987"/>
                  <a:gd name="connsiteY4" fmla="*/ 466750 h 563301"/>
                  <a:gd name="connsiteX5" fmla="*/ 116998 w 462987"/>
                  <a:gd name="connsiteY5" fmla="*/ 311938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31304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16280 w 462987"/>
                  <a:gd name="connsiteY3" fmla="*/ 448037 h 563301"/>
                  <a:gd name="connsiteX4" fmla="*/ 195129 w 462987"/>
                  <a:gd name="connsiteY4" fmla="*/ 466750 h 563301"/>
                  <a:gd name="connsiteX5" fmla="*/ 116998 w 462987"/>
                  <a:gd name="connsiteY5" fmla="*/ 311938 h 563301"/>
                  <a:gd name="connsiteX6" fmla="*/ 150471 w 462987"/>
                  <a:gd name="connsiteY6" fmla="*/ 115747 h 563301"/>
                  <a:gd name="connsiteX7" fmla="*/ 332869 w 462987"/>
                  <a:gd name="connsiteY7" fmla="*/ 87676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31304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16280 w 462987"/>
                  <a:gd name="connsiteY3" fmla="*/ 448037 h 563301"/>
                  <a:gd name="connsiteX4" fmla="*/ 195129 w 462987"/>
                  <a:gd name="connsiteY4" fmla="*/ 466750 h 563301"/>
                  <a:gd name="connsiteX5" fmla="*/ 116998 w 462987"/>
                  <a:gd name="connsiteY5" fmla="*/ 311938 h 563301"/>
                  <a:gd name="connsiteX6" fmla="*/ 154907 w 462987"/>
                  <a:gd name="connsiteY6" fmla="*/ 131275 h 563301"/>
                  <a:gd name="connsiteX7" fmla="*/ 332869 w 462987"/>
                  <a:gd name="connsiteY7" fmla="*/ 87676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31304 h 563301"/>
                  <a:gd name="connsiteX16" fmla="*/ 216061 w 462987"/>
                  <a:gd name="connsiteY16" fmla="*/ 246926 h 563301"/>
                  <a:gd name="connsiteX0" fmla="*/ 216061 w 462987"/>
                  <a:gd name="connsiteY0" fmla="*/ 240272 h 556647"/>
                  <a:gd name="connsiteX1" fmla="*/ 239210 w 462987"/>
                  <a:gd name="connsiteY1" fmla="*/ 317437 h 556647"/>
                  <a:gd name="connsiteX2" fmla="*/ 358815 w 462987"/>
                  <a:gd name="connsiteY2" fmla="*/ 317437 h 556647"/>
                  <a:gd name="connsiteX3" fmla="*/ 316280 w 462987"/>
                  <a:gd name="connsiteY3" fmla="*/ 441383 h 556647"/>
                  <a:gd name="connsiteX4" fmla="*/ 195129 w 462987"/>
                  <a:gd name="connsiteY4" fmla="*/ 460096 h 556647"/>
                  <a:gd name="connsiteX5" fmla="*/ 116998 w 462987"/>
                  <a:gd name="connsiteY5" fmla="*/ 305284 h 556647"/>
                  <a:gd name="connsiteX6" fmla="*/ 154907 w 462987"/>
                  <a:gd name="connsiteY6" fmla="*/ 124621 h 556647"/>
                  <a:gd name="connsiteX7" fmla="*/ 332869 w 462987"/>
                  <a:gd name="connsiteY7" fmla="*/ 81022 h 556647"/>
                  <a:gd name="connsiteX8" fmla="*/ 435980 w 462987"/>
                  <a:gd name="connsiteY8" fmla="*/ 136100 h 556647"/>
                  <a:gd name="connsiteX9" fmla="*/ 462987 w 462987"/>
                  <a:gd name="connsiteY9" fmla="*/ 47361 h 556647"/>
                  <a:gd name="connsiteX10" fmla="*/ 304705 w 462987"/>
                  <a:gd name="connsiteY10" fmla="*/ 0 h 556647"/>
                  <a:gd name="connsiteX11" fmla="*/ 65590 w 462987"/>
                  <a:gd name="connsiteY11" fmla="*/ 58936 h 556647"/>
                  <a:gd name="connsiteX12" fmla="*/ 0 w 462987"/>
                  <a:gd name="connsiteY12" fmla="*/ 332870 h 556647"/>
                  <a:gd name="connsiteX13" fmla="*/ 158187 w 462987"/>
                  <a:gd name="connsiteY13" fmla="*/ 556647 h 556647"/>
                  <a:gd name="connsiteX14" fmla="*/ 424405 w 462987"/>
                  <a:gd name="connsiteY14" fmla="*/ 506490 h 556647"/>
                  <a:gd name="connsiteX15" fmla="*/ 435980 w 462987"/>
                  <a:gd name="connsiteY15" fmla="*/ 224650 h 556647"/>
                  <a:gd name="connsiteX16" fmla="*/ 216061 w 462987"/>
                  <a:gd name="connsiteY16" fmla="*/ 240272 h 556647"/>
                  <a:gd name="connsiteX0" fmla="*/ 216061 w 462987"/>
                  <a:gd name="connsiteY0" fmla="*/ 240272 h 556647"/>
                  <a:gd name="connsiteX1" fmla="*/ 239210 w 462987"/>
                  <a:gd name="connsiteY1" fmla="*/ 317437 h 556647"/>
                  <a:gd name="connsiteX2" fmla="*/ 358815 w 462987"/>
                  <a:gd name="connsiteY2" fmla="*/ 317437 h 556647"/>
                  <a:gd name="connsiteX3" fmla="*/ 316280 w 462987"/>
                  <a:gd name="connsiteY3" fmla="*/ 441383 h 556647"/>
                  <a:gd name="connsiteX4" fmla="*/ 195129 w 462987"/>
                  <a:gd name="connsiteY4" fmla="*/ 460096 h 556647"/>
                  <a:gd name="connsiteX5" fmla="*/ 116998 w 462987"/>
                  <a:gd name="connsiteY5" fmla="*/ 305284 h 556647"/>
                  <a:gd name="connsiteX6" fmla="*/ 154907 w 462987"/>
                  <a:gd name="connsiteY6" fmla="*/ 124621 h 556647"/>
                  <a:gd name="connsiteX7" fmla="*/ 310687 w 462987"/>
                  <a:gd name="connsiteY7" fmla="*/ 81022 h 556647"/>
                  <a:gd name="connsiteX8" fmla="*/ 435980 w 462987"/>
                  <a:gd name="connsiteY8" fmla="*/ 136100 h 556647"/>
                  <a:gd name="connsiteX9" fmla="*/ 462987 w 462987"/>
                  <a:gd name="connsiteY9" fmla="*/ 47361 h 556647"/>
                  <a:gd name="connsiteX10" fmla="*/ 304705 w 462987"/>
                  <a:gd name="connsiteY10" fmla="*/ 0 h 556647"/>
                  <a:gd name="connsiteX11" fmla="*/ 65590 w 462987"/>
                  <a:gd name="connsiteY11" fmla="*/ 58936 h 556647"/>
                  <a:gd name="connsiteX12" fmla="*/ 0 w 462987"/>
                  <a:gd name="connsiteY12" fmla="*/ 332870 h 556647"/>
                  <a:gd name="connsiteX13" fmla="*/ 158187 w 462987"/>
                  <a:gd name="connsiteY13" fmla="*/ 556647 h 556647"/>
                  <a:gd name="connsiteX14" fmla="*/ 424405 w 462987"/>
                  <a:gd name="connsiteY14" fmla="*/ 506490 h 556647"/>
                  <a:gd name="connsiteX15" fmla="*/ 435980 w 462987"/>
                  <a:gd name="connsiteY15" fmla="*/ 224650 h 556647"/>
                  <a:gd name="connsiteX16" fmla="*/ 216061 w 462987"/>
                  <a:gd name="connsiteY16" fmla="*/ 240272 h 556647"/>
                  <a:gd name="connsiteX0" fmla="*/ 216061 w 462987"/>
                  <a:gd name="connsiteY0" fmla="*/ 240272 h 556647"/>
                  <a:gd name="connsiteX1" fmla="*/ 239210 w 462987"/>
                  <a:gd name="connsiteY1" fmla="*/ 317437 h 556647"/>
                  <a:gd name="connsiteX2" fmla="*/ 358815 w 462987"/>
                  <a:gd name="connsiteY2" fmla="*/ 317437 h 556647"/>
                  <a:gd name="connsiteX3" fmla="*/ 316280 w 462987"/>
                  <a:gd name="connsiteY3" fmla="*/ 441383 h 556647"/>
                  <a:gd name="connsiteX4" fmla="*/ 195129 w 462987"/>
                  <a:gd name="connsiteY4" fmla="*/ 460096 h 556647"/>
                  <a:gd name="connsiteX5" fmla="*/ 116998 w 462987"/>
                  <a:gd name="connsiteY5" fmla="*/ 305284 h 556647"/>
                  <a:gd name="connsiteX6" fmla="*/ 154907 w 462987"/>
                  <a:gd name="connsiteY6" fmla="*/ 124621 h 556647"/>
                  <a:gd name="connsiteX7" fmla="*/ 310687 w 462987"/>
                  <a:gd name="connsiteY7" fmla="*/ 81022 h 556647"/>
                  <a:gd name="connsiteX8" fmla="*/ 435980 w 462987"/>
                  <a:gd name="connsiteY8" fmla="*/ 136100 h 556647"/>
                  <a:gd name="connsiteX9" fmla="*/ 462987 w 462987"/>
                  <a:gd name="connsiteY9" fmla="*/ 47361 h 556647"/>
                  <a:gd name="connsiteX10" fmla="*/ 309142 w 462987"/>
                  <a:gd name="connsiteY10" fmla="*/ 0 h 556647"/>
                  <a:gd name="connsiteX11" fmla="*/ 65590 w 462987"/>
                  <a:gd name="connsiteY11" fmla="*/ 58936 h 556647"/>
                  <a:gd name="connsiteX12" fmla="*/ 0 w 462987"/>
                  <a:gd name="connsiteY12" fmla="*/ 332870 h 556647"/>
                  <a:gd name="connsiteX13" fmla="*/ 158187 w 462987"/>
                  <a:gd name="connsiteY13" fmla="*/ 556647 h 556647"/>
                  <a:gd name="connsiteX14" fmla="*/ 424405 w 462987"/>
                  <a:gd name="connsiteY14" fmla="*/ 506490 h 556647"/>
                  <a:gd name="connsiteX15" fmla="*/ 435980 w 462987"/>
                  <a:gd name="connsiteY15" fmla="*/ 224650 h 556647"/>
                  <a:gd name="connsiteX16" fmla="*/ 216061 w 462987"/>
                  <a:gd name="connsiteY16" fmla="*/ 240272 h 556647"/>
                  <a:gd name="connsiteX0" fmla="*/ 216061 w 462987"/>
                  <a:gd name="connsiteY0" fmla="*/ 240272 h 556647"/>
                  <a:gd name="connsiteX1" fmla="*/ 239210 w 462987"/>
                  <a:gd name="connsiteY1" fmla="*/ 317437 h 556647"/>
                  <a:gd name="connsiteX2" fmla="*/ 358815 w 462987"/>
                  <a:gd name="connsiteY2" fmla="*/ 317437 h 556647"/>
                  <a:gd name="connsiteX3" fmla="*/ 316280 w 462987"/>
                  <a:gd name="connsiteY3" fmla="*/ 441383 h 556647"/>
                  <a:gd name="connsiteX4" fmla="*/ 195129 w 462987"/>
                  <a:gd name="connsiteY4" fmla="*/ 460096 h 556647"/>
                  <a:gd name="connsiteX5" fmla="*/ 116998 w 462987"/>
                  <a:gd name="connsiteY5" fmla="*/ 305284 h 556647"/>
                  <a:gd name="connsiteX6" fmla="*/ 154907 w 462987"/>
                  <a:gd name="connsiteY6" fmla="*/ 124621 h 556647"/>
                  <a:gd name="connsiteX7" fmla="*/ 312905 w 462987"/>
                  <a:gd name="connsiteY7" fmla="*/ 81022 h 556647"/>
                  <a:gd name="connsiteX8" fmla="*/ 435980 w 462987"/>
                  <a:gd name="connsiteY8" fmla="*/ 136100 h 556647"/>
                  <a:gd name="connsiteX9" fmla="*/ 462987 w 462987"/>
                  <a:gd name="connsiteY9" fmla="*/ 47361 h 556647"/>
                  <a:gd name="connsiteX10" fmla="*/ 309142 w 462987"/>
                  <a:gd name="connsiteY10" fmla="*/ 0 h 556647"/>
                  <a:gd name="connsiteX11" fmla="*/ 65590 w 462987"/>
                  <a:gd name="connsiteY11" fmla="*/ 58936 h 556647"/>
                  <a:gd name="connsiteX12" fmla="*/ 0 w 462987"/>
                  <a:gd name="connsiteY12" fmla="*/ 332870 h 556647"/>
                  <a:gd name="connsiteX13" fmla="*/ 158187 w 462987"/>
                  <a:gd name="connsiteY13" fmla="*/ 556647 h 556647"/>
                  <a:gd name="connsiteX14" fmla="*/ 424405 w 462987"/>
                  <a:gd name="connsiteY14" fmla="*/ 506490 h 556647"/>
                  <a:gd name="connsiteX15" fmla="*/ 435980 w 462987"/>
                  <a:gd name="connsiteY15" fmla="*/ 224650 h 556647"/>
                  <a:gd name="connsiteX16" fmla="*/ 216061 w 462987"/>
                  <a:gd name="connsiteY16" fmla="*/ 240272 h 55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2987" h="556647">
                    <a:moveTo>
                      <a:pt x="216061" y="240272"/>
                    </a:moveTo>
                    <a:lnTo>
                      <a:pt x="239210" y="317437"/>
                    </a:lnTo>
                    <a:lnTo>
                      <a:pt x="358815" y="317437"/>
                    </a:lnTo>
                    <a:lnTo>
                      <a:pt x="316280" y="441383"/>
                    </a:lnTo>
                    <a:lnTo>
                      <a:pt x="195129" y="460096"/>
                    </a:lnTo>
                    <a:lnTo>
                      <a:pt x="116998" y="305284"/>
                    </a:lnTo>
                    <a:lnTo>
                      <a:pt x="154907" y="124621"/>
                    </a:lnTo>
                    <a:lnTo>
                      <a:pt x="312905" y="81022"/>
                    </a:lnTo>
                    <a:lnTo>
                      <a:pt x="435980" y="136100"/>
                    </a:lnTo>
                    <a:lnTo>
                      <a:pt x="462987" y="47361"/>
                    </a:lnTo>
                    <a:lnTo>
                      <a:pt x="309142" y="0"/>
                    </a:lnTo>
                    <a:lnTo>
                      <a:pt x="65590" y="58936"/>
                    </a:lnTo>
                    <a:lnTo>
                      <a:pt x="0" y="332870"/>
                    </a:lnTo>
                    <a:lnTo>
                      <a:pt x="158187" y="556647"/>
                    </a:lnTo>
                    <a:lnTo>
                      <a:pt x="424405" y="506490"/>
                    </a:lnTo>
                    <a:lnTo>
                      <a:pt x="435980" y="224650"/>
                    </a:lnTo>
                    <a:lnTo>
                      <a:pt x="216061" y="24027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9" name="Freihandform 48"/>
              <p:cNvSpPr/>
              <p:nvPr/>
            </p:nvSpPr>
            <p:spPr>
              <a:xfrm>
                <a:off x="2947915" y="5227485"/>
                <a:ext cx="378106" cy="578734"/>
              </a:xfrm>
              <a:custGeom>
                <a:avLst/>
                <a:gdLst>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58501 w 378106"/>
                  <a:gd name="connsiteY11" fmla="*/ 277792 h 578734"/>
                  <a:gd name="connsiteX12" fmla="*/ 246927 w 378106"/>
                  <a:gd name="connsiteY12" fmla="*/ 320233 h 578734"/>
                  <a:gd name="connsiteX13" fmla="*/ 108030 w 378106"/>
                  <a:gd name="connsiteY13" fmla="*/ 366532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58501 w 378106"/>
                  <a:gd name="connsiteY11" fmla="*/ 277792 h 578734"/>
                  <a:gd name="connsiteX12" fmla="*/ 165904 w 378106"/>
                  <a:gd name="connsiteY12" fmla="*/ 300942 h 578734"/>
                  <a:gd name="connsiteX13" fmla="*/ 108030 w 378106"/>
                  <a:gd name="connsiteY13" fmla="*/ 366532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196544 w 378106"/>
                  <a:gd name="connsiteY11" fmla="*/ 271383 h 578734"/>
                  <a:gd name="connsiteX12" fmla="*/ 165904 w 378106"/>
                  <a:gd name="connsiteY12" fmla="*/ 300942 h 578734"/>
                  <a:gd name="connsiteX13" fmla="*/ 108030 w 378106"/>
                  <a:gd name="connsiteY13" fmla="*/ 366532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196544 w 378106"/>
                  <a:gd name="connsiteY11" fmla="*/ 271383 h 578734"/>
                  <a:gd name="connsiteX12" fmla="*/ 165904 w 378106"/>
                  <a:gd name="connsiteY12" fmla="*/ 300942 h 578734"/>
                  <a:gd name="connsiteX13" fmla="*/ 116576 w 378106"/>
                  <a:gd name="connsiteY13" fmla="*/ 370805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196544 w 378106"/>
                  <a:gd name="connsiteY11" fmla="*/ 271383 h 578734"/>
                  <a:gd name="connsiteX12" fmla="*/ 182996 w 378106"/>
                  <a:gd name="connsiteY12" fmla="*/ 305215 h 578734"/>
                  <a:gd name="connsiteX13" fmla="*/ 116576 w 378106"/>
                  <a:gd name="connsiteY13" fmla="*/ 370805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30727 w 378106"/>
                  <a:gd name="connsiteY11" fmla="*/ 269246 h 578734"/>
                  <a:gd name="connsiteX12" fmla="*/ 182996 w 378106"/>
                  <a:gd name="connsiteY12" fmla="*/ 305215 h 578734"/>
                  <a:gd name="connsiteX13" fmla="*/ 116576 w 378106"/>
                  <a:gd name="connsiteY13" fmla="*/ 370805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26291 w 378106"/>
                  <a:gd name="connsiteY11" fmla="*/ 269246 h 578734"/>
                  <a:gd name="connsiteX12" fmla="*/ 182996 w 378106"/>
                  <a:gd name="connsiteY12" fmla="*/ 305215 h 578734"/>
                  <a:gd name="connsiteX13" fmla="*/ 116576 w 378106"/>
                  <a:gd name="connsiteY13" fmla="*/ 370805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26291 w 378106"/>
                  <a:gd name="connsiteY11" fmla="*/ 269246 h 578734"/>
                  <a:gd name="connsiteX12" fmla="*/ 182996 w 378106"/>
                  <a:gd name="connsiteY12" fmla="*/ 305215 h 578734"/>
                  <a:gd name="connsiteX13" fmla="*/ 109921 w 378106"/>
                  <a:gd name="connsiteY13" fmla="*/ 368586 h 578734"/>
                  <a:gd name="connsiteX14" fmla="*/ 108030 w 378106"/>
                  <a:gd name="connsiteY14" fmla="*/ 574876 h 578734"/>
                  <a:gd name="connsiteX15" fmla="*/ 19291 w 378106"/>
                  <a:gd name="connsiteY15" fmla="*/ 578734 h 578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8106" h="578734">
                    <a:moveTo>
                      <a:pt x="19291" y="578734"/>
                    </a:moveTo>
                    <a:lnTo>
                      <a:pt x="0" y="7717"/>
                    </a:lnTo>
                    <a:lnTo>
                      <a:pt x="270076" y="0"/>
                    </a:lnTo>
                    <a:lnTo>
                      <a:pt x="378106" y="154329"/>
                    </a:lnTo>
                    <a:lnTo>
                      <a:pt x="308658" y="339524"/>
                    </a:lnTo>
                    <a:lnTo>
                      <a:pt x="111889" y="370390"/>
                    </a:lnTo>
                    <a:lnTo>
                      <a:pt x="223777" y="266218"/>
                    </a:lnTo>
                    <a:lnTo>
                      <a:pt x="262359" y="173620"/>
                    </a:lnTo>
                    <a:lnTo>
                      <a:pt x="219919" y="88739"/>
                    </a:lnTo>
                    <a:lnTo>
                      <a:pt x="123463" y="108030"/>
                    </a:lnTo>
                    <a:cubicBezTo>
                      <a:pt x="124749" y="160759"/>
                      <a:pt x="126036" y="213489"/>
                      <a:pt x="127322" y="266218"/>
                    </a:cubicBezTo>
                    <a:lnTo>
                      <a:pt x="226291" y="269246"/>
                    </a:lnTo>
                    <a:lnTo>
                      <a:pt x="182996" y="305215"/>
                    </a:lnTo>
                    <a:lnTo>
                      <a:pt x="109921" y="368586"/>
                    </a:lnTo>
                    <a:cubicBezTo>
                      <a:pt x="109291" y="437349"/>
                      <a:pt x="108660" y="506113"/>
                      <a:pt x="108030" y="574876"/>
                    </a:cubicBezTo>
                    <a:lnTo>
                      <a:pt x="19291" y="57873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sp>
        <p:nvSpPr>
          <p:cNvPr id="61" name="Freihandform 60"/>
          <p:cNvSpPr/>
          <p:nvPr/>
        </p:nvSpPr>
        <p:spPr>
          <a:xfrm>
            <a:off x="271523" y="281392"/>
            <a:ext cx="435206" cy="430990"/>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601462"/>
              <a:gd name="connsiteX1" fmla="*/ 38190 w 973666"/>
              <a:gd name="connsiteY1" fmla="*/ 939080 h 1601462"/>
              <a:gd name="connsiteX2" fmla="*/ 943583 w 973666"/>
              <a:gd name="connsiteY2" fmla="*/ 1601462 h 1601462"/>
              <a:gd name="connsiteX3" fmla="*/ 973666 w 973666"/>
              <a:gd name="connsiteY3" fmla="*/ 1397000 h 1601462"/>
              <a:gd name="connsiteX4" fmla="*/ 235444 w 973666"/>
              <a:gd name="connsiteY4" fmla="*/ 874229 h 1601462"/>
              <a:gd name="connsiteX5" fmla="*/ 194733 w 973666"/>
              <a:gd name="connsiteY5" fmla="*/ 279400 h 1601462"/>
              <a:gd name="connsiteX6" fmla="*/ 889000 w 973666"/>
              <a:gd name="connsiteY6" fmla="*/ 160867 h 1601462"/>
              <a:gd name="connsiteX7" fmla="*/ 948266 w 973666"/>
              <a:gd name="connsiteY7" fmla="*/ 0 h 1601462"/>
              <a:gd name="connsiteX8" fmla="*/ 0 w 973666"/>
              <a:gd name="connsiteY8" fmla="*/ 101600 h 1601462"/>
              <a:gd name="connsiteX0" fmla="*/ 0 w 973666"/>
              <a:gd name="connsiteY0" fmla="*/ 101600 h 1397000"/>
              <a:gd name="connsiteX1" fmla="*/ 38190 w 973666"/>
              <a:gd name="connsiteY1" fmla="*/ 939080 h 1397000"/>
              <a:gd name="connsiteX2" fmla="*/ 973666 w 973666"/>
              <a:gd name="connsiteY2" fmla="*/ 1397000 h 1397000"/>
              <a:gd name="connsiteX3" fmla="*/ 235444 w 973666"/>
              <a:gd name="connsiteY3" fmla="*/ 874229 h 1397000"/>
              <a:gd name="connsiteX4" fmla="*/ 194733 w 973666"/>
              <a:gd name="connsiteY4" fmla="*/ 279400 h 1397000"/>
              <a:gd name="connsiteX5" fmla="*/ 889000 w 973666"/>
              <a:gd name="connsiteY5" fmla="*/ 160867 h 1397000"/>
              <a:gd name="connsiteX6" fmla="*/ 948266 w 973666"/>
              <a:gd name="connsiteY6" fmla="*/ 0 h 1397000"/>
              <a:gd name="connsiteX7" fmla="*/ 0 w 973666"/>
              <a:gd name="connsiteY7" fmla="*/ 101600 h 1397000"/>
              <a:gd name="connsiteX0" fmla="*/ 0 w 948266"/>
              <a:gd name="connsiteY0" fmla="*/ 101600 h 939080"/>
              <a:gd name="connsiteX1" fmla="*/ 38190 w 948266"/>
              <a:gd name="connsiteY1" fmla="*/ 939080 h 939080"/>
              <a:gd name="connsiteX2" fmla="*/ 235444 w 948266"/>
              <a:gd name="connsiteY2" fmla="*/ 874229 h 939080"/>
              <a:gd name="connsiteX3" fmla="*/ 194733 w 948266"/>
              <a:gd name="connsiteY3" fmla="*/ 279400 h 939080"/>
              <a:gd name="connsiteX4" fmla="*/ 889000 w 948266"/>
              <a:gd name="connsiteY4" fmla="*/ 160867 h 939080"/>
              <a:gd name="connsiteX5" fmla="*/ 948266 w 948266"/>
              <a:gd name="connsiteY5" fmla="*/ 0 h 939080"/>
              <a:gd name="connsiteX6" fmla="*/ 0 w 948266"/>
              <a:gd name="connsiteY6" fmla="*/ 101600 h 93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8266" h="939080">
                <a:moveTo>
                  <a:pt x="0" y="101600"/>
                </a:moveTo>
                <a:lnTo>
                  <a:pt x="38190" y="939080"/>
                </a:lnTo>
                <a:lnTo>
                  <a:pt x="235444" y="874229"/>
                </a:lnTo>
                <a:lnTo>
                  <a:pt x="194733" y="279400"/>
                </a:lnTo>
                <a:lnTo>
                  <a:pt x="889000" y="160867"/>
                </a:lnTo>
                <a:lnTo>
                  <a:pt x="948266" y="0"/>
                </a:lnTo>
                <a:lnTo>
                  <a:pt x="0" y="1016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sp>
        <p:nvSpPr>
          <p:cNvPr id="62" name="Freihandform 61"/>
          <p:cNvSpPr/>
          <p:nvPr/>
        </p:nvSpPr>
        <p:spPr>
          <a:xfrm rot="11202798">
            <a:off x="1182985" y="1131900"/>
            <a:ext cx="366876" cy="386004"/>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48266"/>
              <a:gd name="connsiteY0" fmla="*/ 101600 h 1591734"/>
              <a:gd name="connsiteX1" fmla="*/ 135466 w 948266"/>
              <a:gd name="connsiteY1" fmla="*/ 1532467 h 1591734"/>
              <a:gd name="connsiteX2" fmla="*/ 914400 w 948266"/>
              <a:gd name="connsiteY2" fmla="*/ 1591734 h 1591734"/>
              <a:gd name="connsiteX3" fmla="*/ 918266 w 948266"/>
              <a:gd name="connsiteY3" fmla="*/ 1360896 h 1591734"/>
              <a:gd name="connsiteX4" fmla="*/ 313266 w 948266"/>
              <a:gd name="connsiteY4" fmla="*/ 1380067 h 1591734"/>
              <a:gd name="connsiteX5" fmla="*/ 194733 w 948266"/>
              <a:gd name="connsiteY5" fmla="*/ 279400 h 1591734"/>
              <a:gd name="connsiteX6" fmla="*/ 889000 w 948266"/>
              <a:gd name="connsiteY6" fmla="*/ 160867 h 1591734"/>
              <a:gd name="connsiteX7" fmla="*/ 948266 w 948266"/>
              <a:gd name="connsiteY7" fmla="*/ 0 h 1591734"/>
              <a:gd name="connsiteX8" fmla="*/ 0 w 948266"/>
              <a:gd name="connsiteY8" fmla="*/ 101600 h 1591734"/>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889000 w 1052905"/>
              <a:gd name="connsiteY6" fmla="*/ 160867 h 1609532"/>
              <a:gd name="connsiteX7" fmla="*/ 948266 w 1052905"/>
              <a:gd name="connsiteY7" fmla="*/ 0 h 1609532"/>
              <a:gd name="connsiteX8" fmla="*/ 0 w 1052905"/>
              <a:gd name="connsiteY8" fmla="*/ 101600 h 1609532"/>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764850 w 1052905"/>
              <a:gd name="connsiteY6" fmla="*/ 192532 h 1609532"/>
              <a:gd name="connsiteX7" fmla="*/ 948266 w 1052905"/>
              <a:gd name="connsiteY7" fmla="*/ 0 h 1609532"/>
              <a:gd name="connsiteX8" fmla="*/ 0 w 1052905"/>
              <a:gd name="connsiteY8" fmla="*/ 101600 h 1609532"/>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94733 w 1052905"/>
              <a:gd name="connsiteY5" fmla="*/ 313026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0945 w 1052905"/>
              <a:gd name="connsiteY1" fmla="*/ 841060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30172"/>
              <a:gd name="connsiteY0" fmla="*/ 135226 h 1616449"/>
              <a:gd name="connsiteX1" fmla="*/ 10945 w 1030172"/>
              <a:gd name="connsiteY1" fmla="*/ 841060 h 1616449"/>
              <a:gd name="connsiteX2" fmla="*/ 1030162 w 1030172"/>
              <a:gd name="connsiteY2" fmla="*/ 1616449 h 1616449"/>
              <a:gd name="connsiteX3" fmla="*/ 918266 w 1030172"/>
              <a:gd name="connsiteY3" fmla="*/ 1394522 h 1616449"/>
              <a:gd name="connsiteX4" fmla="*/ 195593 w 1030172"/>
              <a:gd name="connsiteY4" fmla="*/ 830060 h 1616449"/>
              <a:gd name="connsiteX5" fmla="*/ 144281 w 1030172"/>
              <a:gd name="connsiteY5" fmla="*/ 318964 h 1616449"/>
              <a:gd name="connsiteX6" fmla="*/ 764850 w 1030172"/>
              <a:gd name="connsiteY6" fmla="*/ 226158 h 1616449"/>
              <a:gd name="connsiteX7" fmla="*/ 799381 w 1030172"/>
              <a:gd name="connsiteY7" fmla="*/ 0 h 1616449"/>
              <a:gd name="connsiteX8" fmla="*/ 0 w 1030172"/>
              <a:gd name="connsiteY8" fmla="*/ 135226 h 1616449"/>
              <a:gd name="connsiteX0" fmla="*/ 0 w 918266"/>
              <a:gd name="connsiteY0" fmla="*/ 135226 h 1394522"/>
              <a:gd name="connsiteX1" fmla="*/ 10945 w 918266"/>
              <a:gd name="connsiteY1" fmla="*/ 841060 h 1394522"/>
              <a:gd name="connsiteX2" fmla="*/ 918266 w 918266"/>
              <a:gd name="connsiteY2" fmla="*/ 1394522 h 1394522"/>
              <a:gd name="connsiteX3" fmla="*/ 195593 w 918266"/>
              <a:gd name="connsiteY3" fmla="*/ 830060 h 1394522"/>
              <a:gd name="connsiteX4" fmla="*/ 144281 w 918266"/>
              <a:gd name="connsiteY4" fmla="*/ 318964 h 1394522"/>
              <a:gd name="connsiteX5" fmla="*/ 764850 w 918266"/>
              <a:gd name="connsiteY5" fmla="*/ 226158 h 1394522"/>
              <a:gd name="connsiteX6" fmla="*/ 799381 w 918266"/>
              <a:gd name="connsiteY6" fmla="*/ 0 h 1394522"/>
              <a:gd name="connsiteX7" fmla="*/ 0 w 918266"/>
              <a:gd name="connsiteY7" fmla="*/ 135226 h 1394522"/>
              <a:gd name="connsiteX0" fmla="*/ 0 w 799381"/>
              <a:gd name="connsiteY0" fmla="*/ 135226 h 841060"/>
              <a:gd name="connsiteX1" fmla="*/ 10945 w 799381"/>
              <a:gd name="connsiteY1" fmla="*/ 841060 h 841060"/>
              <a:gd name="connsiteX2" fmla="*/ 195593 w 799381"/>
              <a:gd name="connsiteY2" fmla="*/ 830060 h 841060"/>
              <a:gd name="connsiteX3" fmla="*/ 144281 w 799381"/>
              <a:gd name="connsiteY3" fmla="*/ 318964 h 841060"/>
              <a:gd name="connsiteX4" fmla="*/ 764850 w 799381"/>
              <a:gd name="connsiteY4" fmla="*/ 226158 h 841060"/>
              <a:gd name="connsiteX5" fmla="*/ 799381 w 799381"/>
              <a:gd name="connsiteY5" fmla="*/ 0 h 841060"/>
              <a:gd name="connsiteX6" fmla="*/ 0 w 799381"/>
              <a:gd name="connsiteY6" fmla="*/ 135226 h 84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9381" h="841060">
                <a:moveTo>
                  <a:pt x="0" y="135226"/>
                </a:moveTo>
                <a:lnTo>
                  <a:pt x="10945" y="841060"/>
                </a:lnTo>
                <a:lnTo>
                  <a:pt x="195593" y="830060"/>
                </a:lnTo>
                <a:lnTo>
                  <a:pt x="144281" y="318964"/>
                </a:lnTo>
                <a:lnTo>
                  <a:pt x="764850" y="226158"/>
                </a:lnTo>
                <a:lnTo>
                  <a:pt x="799381" y="0"/>
                </a:lnTo>
                <a:lnTo>
                  <a:pt x="0" y="13522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sp>
        <p:nvSpPr>
          <p:cNvPr id="2" name="Freihandform: Form 1"/>
          <p:cNvSpPr/>
          <p:nvPr/>
        </p:nvSpPr>
        <p:spPr>
          <a:xfrm>
            <a:off x="1388523" y="646742"/>
            <a:ext cx="217068" cy="458960"/>
          </a:xfrm>
          <a:custGeom>
            <a:avLst/>
            <a:gdLst>
              <a:gd name="connsiteX0" fmla="*/ 0 w 1005840"/>
              <a:gd name="connsiteY0" fmla="*/ 388620 h 2526030"/>
              <a:gd name="connsiteX1" fmla="*/ 102870 w 1005840"/>
              <a:gd name="connsiteY1" fmla="*/ 651510 h 2526030"/>
              <a:gd name="connsiteX2" fmla="*/ 537210 w 1005840"/>
              <a:gd name="connsiteY2" fmla="*/ 331470 h 2526030"/>
              <a:gd name="connsiteX3" fmla="*/ 422910 w 1005840"/>
              <a:gd name="connsiteY3" fmla="*/ 2366010 h 2526030"/>
              <a:gd name="connsiteX4" fmla="*/ 377190 w 1005840"/>
              <a:gd name="connsiteY4" fmla="*/ 2526030 h 2526030"/>
              <a:gd name="connsiteX5" fmla="*/ 1005840 w 1005840"/>
              <a:gd name="connsiteY5" fmla="*/ 2446020 h 2526030"/>
              <a:gd name="connsiteX6" fmla="*/ 822960 w 1005840"/>
              <a:gd name="connsiteY6" fmla="*/ 2377440 h 2526030"/>
              <a:gd name="connsiteX7" fmla="*/ 857250 w 1005840"/>
              <a:gd name="connsiteY7" fmla="*/ 45720 h 2526030"/>
              <a:gd name="connsiteX8" fmla="*/ 582930 w 1005840"/>
              <a:gd name="connsiteY8" fmla="*/ 0 h 2526030"/>
              <a:gd name="connsiteX9" fmla="*/ 0 w 1005840"/>
              <a:gd name="connsiteY9" fmla="*/ 388620 h 2526030"/>
              <a:gd name="connsiteX0" fmla="*/ 0 w 1005840"/>
              <a:gd name="connsiteY0" fmla="*/ 388620 h 2526030"/>
              <a:gd name="connsiteX1" fmla="*/ 102870 w 1005840"/>
              <a:gd name="connsiteY1" fmla="*/ 651510 h 2526030"/>
              <a:gd name="connsiteX2" fmla="*/ 537210 w 1005840"/>
              <a:gd name="connsiteY2" fmla="*/ 331470 h 2526030"/>
              <a:gd name="connsiteX3" fmla="*/ 422910 w 1005840"/>
              <a:gd name="connsiteY3" fmla="*/ 2366010 h 2526030"/>
              <a:gd name="connsiteX4" fmla="*/ 377190 w 1005840"/>
              <a:gd name="connsiteY4" fmla="*/ 2526030 h 2526030"/>
              <a:gd name="connsiteX5" fmla="*/ 1005840 w 1005840"/>
              <a:gd name="connsiteY5" fmla="*/ 2446020 h 2526030"/>
              <a:gd name="connsiteX6" fmla="*/ 822960 w 1005840"/>
              <a:gd name="connsiteY6" fmla="*/ 2077282 h 2526030"/>
              <a:gd name="connsiteX7" fmla="*/ 857250 w 1005840"/>
              <a:gd name="connsiteY7" fmla="*/ 45720 h 2526030"/>
              <a:gd name="connsiteX8" fmla="*/ 582930 w 1005840"/>
              <a:gd name="connsiteY8" fmla="*/ 0 h 2526030"/>
              <a:gd name="connsiteX9" fmla="*/ 0 w 1005840"/>
              <a:gd name="connsiteY9" fmla="*/ 388620 h 2526030"/>
              <a:gd name="connsiteX0" fmla="*/ 0 w 857250"/>
              <a:gd name="connsiteY0" fmla="*/ 388620 h 2626114"/>
              <a:gd name="connsiteX1" fmla="*/ 102870 w 857250"/>
              <a:gd name="connsiteY1" fmla="*/ 651510 h 2626114"/>
              <a:gd name="connsiteX2" fmla="*/ 537210 w 857250"/>
              <a:gd name="connsiteY2" fmla="*/ 331470 h 2626114"/>
              <a:gd name="connsiteX3" fmla="*/ 422910 w 857250"/>
              <a:gd name="connsiteY3" fmla="*/ 2366010 h 2626114"/>
              <a:gd name="connsiteX4" fmla="*/ 377190 w 857250"/>
              <a:gd name="connsiteY4" fmla="*/ 2526030 h 2626114"/>
              <a:gd name="connsiteX5" fmla="*/ 695088 w 857250"/>
              <a:gd name="connsiteY5" fmla="*/ 2626114 h 2626114"/>
              <a:gd name="connsiteX6" fmla="*/ 822960 w 857250"/>
              <a:gd name="connsiteY6" fmla="*/ 2077282 h 2626114"/>
              <a:gd name="connsiteX7" fmla="*/ 857250 w 857250"/>
              <a:gd name="connsiteY7" fmla="*/ 45720 h 2626114"/>
              <a:gd name="connsiteX8" fmla="*/ 582930 w 857250"/>
              <a:gd name="connsiteY8" fmla="*/ 0 h 2626114"/>
              <a:gd name="connsiteX9" fmla="*/ 0 w 857250"/>
              <a:gd name="connsiteY9" fmla="*/ 388620 h 2626114"/>
              <a:gd name="connsiteX0" fmla="*/ 0 w 857250"/>
              <a:gd name="connsiteY0" fmla="*/ 388620 h 2626114"/>
              <a:gd name="connsiteX1" fmla="*/ 102870 w 857250"/>
              <a:gd name="connsiteY1" fmla="*/ 651510 h 2626114"/>
              <a:gd name="connsiteX2" fmla="*/ 537210 w 857250"/>
              <a:gd name="connsiteY2" fmla="*/ 331470 h 2626114"/>
              <a:gd name="connsiteX3" fmla="*/ 422910 w 857250"/>
              <a:gd name="connsiteY3" fmla="*/ 2366010 h 2626114"/>
              <a:gd name="connsiteX4" fmla="*/ 377190 w 857250"/>
              <a:gd name="connsiteY4" fmla="*/ 2526030 h 2626114"/>
              <a:gd name="connsiteX5" fmla="*/ 695088 w 857250"/>
              <a:gd name="connsiteY5" fmla="*/ 2626114 h 2626114"/>
              <a:gd name="connsiteX6" fmla="*/ 681306 w 857250"/>
              <a:gd name="connsiteY6" fmla="*/ 2159375 h 2626114"/>
              <a:gd name="connsiteX7" fmla="*/ 857250 w 857250"/>
              <a:gd name="connsiteY7" fmla="*/ 45720 h 2626114"/>
              <a:gd name="connsiteX8" fmla="*/ 582930 w 857250"/>
              <a:gd name="connsiteY8" fmla="*/ 0 h 2626114"/>
              <a:gd name="connsiteX9" fmla="*/ 0 w 857250"/>
              <a:gd name="connsiteY9" fmla="*/ 388620 h 2626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7250" h="2626114">
                <a:moveTo>
                  <a:pt x="0" y="388620"/>
                </a:moveTo>
                <a:lnTo>
                  <a:pt x="102870" y="651510"/>
                </a:lnTo>
                <a:lnTo>
                  <a:pt x="537210" y="331470"/>
                </a:lnTo>
                <a:lnTo>
                  <a:pt x="422910" y="2366010"/>
                </a:lnTo>
                <a:cubicBezTo>
                  <a:pt x="407670" y="2419350"/>
                  <a:pt x="331827" y="2482679"/>
                  <a:pt x="377190" y="2526030"/>
                </a:cubicBezTo>
                <a:cubicBezTo>
                  <a:pt x="422553" y="2569381"/>
                  <a:pt x="589122" y="2592753"/>
                  <a:pt x="695088" y="2626114"/>
                </a:cubicBezTo>
                <a:lnTo>
                  <a:pt x="681306" y="2159375"/>
                </a:lnTo>
                <a:lnTo>
                  <a:pt x="857250" y="45720"/>
                </a:lnTo>
                <a:lnTo>
                  <a:pt x="582930" y="0"/>
                </a:lnTo>
                <a:lnTo>
                  <a:pt x="0" y="38862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Rechteck 14"/>
          <p:cNvSpPr/>
          <p:nvPr/>
        </p:nvSpPr>
        <p:spPr>
          <a:xfrm rot="21170820">
            <a:off x="5883964" y="3433305"/>
            <a:ext cx="2902226" cy="11330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t>Inhaltsbezogene Kompetenzen</a:t>
            </a:r>
          </a:p>
        </p:txBody>
      </p:sp>
      <p:sp>
        <p:nvSpPr>
          <p:cNvPr id="16" name="Rechteck 15"/>
          <p:cNvSpPr/>
          <p:nvPr/>
        </p:nvSpPr>
        <p:spPr>
          <a:xfrm rot="328427">
            <a:off x="5895791" y="1861983"/>
            <a:ext cx="2902226" cy="11330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t>Klasse 8</a:t>
            </a:r>
          </a:p>
        </p:txBody>
      </p:sp>
      <p:sp>
        <p:nvSpPr>
          <p:cNvPr id="19" name="Rechteck 18"/>
          <p:cNvSpPr/>
          <p:nvPr/>
        </p:nvSpPr>
        <p:spPr>
          <a:xfrm rot="258878">
            <a:off x="2844897" y="3470496"/>
            <a:ext cx="1826876" cy="7347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t>2018/19</a:t>
            </a:r>
          </a:p>
        </p:txBody>
      </p:sp>
      <p:cxnSp>
        <p:nvCxnSpPr>
          <p:cNvPr id="8" name="Verbinder: gekrümmt 7"/>
          <p:cNvCxnSpPr>
            <a:cxnSpLocks/>
            <a:endCxn id="19" idx="0"/>
          </p:cNvCxnSpPr>
          <p:nvPr/>
        </p:nvCxnSpPr>
        <p:spPr>
          <a:xfrm rot="10800000" flipV="1">
            <a:off x="3785974" y="2428513"/>
            <a:ext cx="2062395" cy="1043024"/>
          </a:xfrm>
          <a:prstGeom prst="curvedConnector2">
            <a:avLst/>
          </a:prstGeom>
          <a:ln w="76200">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3" name="Rechteck 22"/>
          <p:cNvSpPr/>
          <p:nvPr/>
        </p:nvSpPr>
        <p:spPr>
          <a:xfrm rot="21412058">
            <a:off x="2825596" y="4527217"/>
            <a:ext cx="1826876" cy="7347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t>2021</a:t>
            </a:r>
          </a:p>
        </p:txBody>
      </p:sp>
      <p:cxnSp>
        <p:nvCxnSpPr>
          <p:cNvPr id="11" name="Gerade Verbindung mit Pfeil 10"/>
          <p:cNvCxnSpPr>
            <a:stCxn id="19" idx="2"/>
            <a:endCxn id="23" idx="0"/>
          </p:cNvCxnSpPr>
          <p:nvPr/>
        </p:nvCxnSpPr>
        <p:spPr>
          <a:xfrm flipH="1">
            <a:off x="3718960" y="4204180"/>
            <a:ext cx="11737" cy="32358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nvGrpSpPr>
          <p:cNvPr id="26" name="Gruppieren 25"/>
          <p:cNvGrpSpPr/>
          <p:nvPr/>
        </p:nvGrpSpPr>
        <p:grpSpPr>
          <a:xfrm>
            <a:off x="1280766" y="5629524"/>
            <a:ext cx="3292030" cy="489071"/>
            <a:chOff x="964592" y="3788183"/>
            <a:chExt cx="3292030" cy="489071"/>
          </a:xfrm>
          <a:solidFill>
            <a:schemeClr val="tx1"/>
          </a:solidFill>
        </p:grpSpPr>
        <p:sp>
          <p:nvSpPr>
            <p:cNvPr id="27" name="Freihandform 78"/>
            <p:cNvSpPr/>
            <p:nvPr/>
          </p:nvSpPr>
          <p:spPr>
            <a:xfrm>
              <a:off x="964592" y="3792541"/>
              <a:ext cx="3292030" cy="484713"/>
            </a:xfrm>
            <a:custGeom>
              <a:avLst/>
              <a:gdLst>
                <a:gd name="connsiteX0" fmla="*/ 0 w 3411415"/>
                <a:gd name="connsiteY0" fmla="*/ 0 h 586154"/>
                <a:gd name="connsiteX1" fmla="*/ 82061 w 3411415"/>
                <a:gd name="connsiteY1" fmla="*/ 586154 h 586154"/>
                <a:gd name="connsiteX2" fmla="*/ 3364523 w 3411415"/>
                <a:gd name="connsiteY2" fmla="*/ 492369 h 586154"/>
                <a:gd name="connsiteX3" fmla="*/ 3411415 w 3411415"/>
                <a:gd name="connsiteY3" fmla="*/ 128954 h 586154"/>
                <a:gd name="connsiteX4" fmla="*/ 0 w 3411415"/>
                <a:gd name="connsiteY4" fmla="*/ 0 h 586154"/>
                <a:gd name="connsiteX0" fmla="*/ 0 w 3374092"/>
                <a:gd name="connsiteY0" fmla="*/ 11005 h 597159"/>
                <a:gd name="connsiteX1" fmla="*/ 82061 w 3374092"/>
                <a:gd name="connsiteY1" fmla="*/ 597159 h 597159"/>
                <a:gd name="connsiteX2" fmla="*/ 3364523 w 3374092"/>
                <a:gd name="connsiteY2" fmla="*/ 503374 h 597159"/>
                <a:gd name="connsiteX3" fmla="*/ 3374092 w 3374092"/>
                <a:gd name="connsiteY3" fmla="*/ 0 h 597159"/>
                <a:gd name="connsiteX4" fmla="*/ 0 w 3374092"/>
                <a:gd name="connsiteY4" fmla="*/ 11005 h 597159"/>
                <a:gd name="connsiteX0" fmla="*/ 85890 w 3292031"/>
                <a:gd name="connsiteY0" fmla="*/ 132303 h 597159"/>
                <a:gd name="connsiteX1" fmla="*/ 0 w 3292031"/>
                <a:gd name="connsiteY1" fmla="*/ 597159 h 597159"/>
                <a:gd name="connsiteX2" fmla="*/ 3282462 w 3292031"/>
                <a:gd name="connsiteY2" fmla="*/ 503374 h 597159"/>
                <a:gd name="connsiteX3" fmla="*/ 3292031 w 3292031"/>
                <a:gd name="connsiteY3" fmla="*/ 0 h 597159"/>
                <a:gd name="connsiteX4" fmla="*/ 85890 w 3292031"/>
                <a:gd name="connsiteY4" fmla="*/ 132303 h 597159"/>
                <a:gd name="connsiteX0" fmla="*/ 85890 w 3292031"/>
                <a:gd name="connsiteY0" fmla="*/ 132303 h 597159"/>
                <a:gd name="connsiteX1" fmla="*/ 0 w 3292031"/>
                <a:gd name="connsiteY1" fmla="*/ 597159 h 597159"/>
                <a:gd name="connsiteX2" fmla="*/ 3282462 w 3292031"/>
                <a:gd name="connsiteY2" fmla="*/ 503374 h 597159"/>
                <a:gd name="connsiteX3" fmla="*/ 3292031 w 3292031"/>
                <a:gd name="connsiteY3" fmla="*/ 0 h 597159"/>
                <a:gd name="connsiteX4" fmla="*/ 85890 w 3292031"/>
                <a:gd name="connsiteY4" fmla="*/ 132303 h 597159"/>
                <a:gd name="connsiteX0" fmla="*/ 85890 w 3292031"/>
                <a:gd name="connsiteY0" fmla="*/ 94980 h 597159"/>
                <a:gd name="connsiteX1" fmla="*/ 0 w 3292031"/>
                <a:gd name="connsiteY1" fmla="*/ 597159 h 597159"/>
                <a:gd name="connsiteX2" fmla="*/ 3282462 w 3292031"/>
                <a:gd name="connsiteY2" fmla="*/ 503374 h 597159"/>
                <a:gd name="connsiteX3" fmla="*/ 3292031 w 3292031"/>
                <a:gd name="connsiteY3" fmla="*/ 0 h 597159"/>
                <a:gd name="connsiteX4" fmla="*/ 85890 w 3292031"/>
                <a:gd name="connsiteY4" fmla="*/ 94980 h 597159"/>
                <a:gd name="connsiteX0" fmla="*/ 76559 w 3282700"/>
                <a:gd name="connsiteY0" fmla="*/ 94980 h 550506"/>
                <a:gd name="connsiteX1" fmla="*/ 0 w 3282700"/>
                <a:gd name="connsiteY1" fmla="*/ 550506 h 550506"/>
                <a:gd name="connsiteX2" fmla="*/ 3273131 w 3282700"/>
                <a:gd name="connsiteY2" fmla="*/ 503374 h 550506"/>
                <a:gd name="connsiteX3" fmla="*/ 3282700 w 3282700"/>
                <a:gd name="connsiteY3" fmla="*/ 0 h 550506"/>
                <a:gd name="connsiteX4" fmla="*/ 76559 w 3282700"/>
                <a:gd name="connsiteY4" fmla="*/ 94980 h 550506"/>
                <a:gd name="connsiteX0" fmla="*/ 76559 w 3357107"/>
                <a:gd name="connsiteY0" fmla="*/ 94980 h 559358"/>
                <a:gd name="connsiteX1" fmla="*/ 0 w 3357107"/>
                <a:gd name="connsiteY1" fmla="*/ 550506 h 559358"/>
                <a:gd name="connsiteX2" fmla="*/ 3357107 w 3357107"/>
                <a:gd name="connsiteY2" fmla="*/ 559358 h 559358"/>
                <a:gd name="connsiteX3" fmla="*/ 3282700 w 3357107"/>
                <a:gd name="connsiteY3" fmla="*/ 0 h 559358"/>
                <a:gd name="connsiteX4" fmla="*/ 76559 w 3357107"/>
                <a:gd name="connsiteY4" fmla="*/ 94980 h 559358"/>
                <a:gd name="connsiteX0" fmla="*/ 76559 w 3450651"/>
                <a:gd name="connsiteY0" fmla="*/ 20335 h 484713"/>
                <a:gd name="connsiteX1" fmla="*/ 0 w 3450651"/>
                <a:gd name="connsiteY1" fmla="*/ 475861 h 484713"/>
                <a:gd name="connsiteX2" fmla="*/ 3357107 w 3450651"/>
                <a:gd name="connsiteY2" fmla="*/ 484713 h 484713"/>
                <a:gd name="connsiteX3" fmla="*/ 3450651 w 3450651"/>
                <a:gd name="connsiteY3" fmla="*/ 0 h 484713"/>
                <a:gd name="connsiteX4" fmla="*/ 76559 w 3450651"/>
                <a:gd name="connsiteY4" fmla="*/ 20335 h 484713"/>
                <a:gd name="connsiteX0" fmla="*/ 11245 w 3450651"/>
                <a:gd name="connsiteY0" fmla="*/ 1673 h 484713"/>
                <a:gd name="connsiteX1" fmla="*/ 0 w 3450651"/>
                <a:gd name="connsiteY1" fmla="*/ 475861 h 484713"/>
                <a:gd name="connsiteX2" fmla="*/ 3357107 w 3450651"/>
                <a:gd name="connsiteY2" fmla="*/ 484713 h 484713"/>
                <a:gd name="connsiteX3" fmla="*/ 3450651 w 3450651"/>
                <a:gd name="connsiteY3" fmla="*/ 0 h 484713"/>
                <a:gd name="connsiteX4" fmla="*/ 11245 w 3450651"/>
                <a:gd name="connsiteY4" fmla="*/ 1673 h 484713"/>
                <a:gd name="connsiteX0" fmla="*/ 11245 w 3450651"/>
                <a:gd name="connsiteY0" fmla="*/ 1673 h 484713"/>
                <a:gd name="connsiteX1" fmla="*/ 0 w 3450651"/>
                <a:gd name="connsiteY1" fmla="*/ 475861 h 484713"/>
                <a:gd name="connsiteX2" fmla="*/ 3338445 w 3450651"/>
                <a:gd name="connsiteY2" fmla="*/ 484713 h 484713"/>
                <a:gd name="connsiteX3" fmla="*/ 3450651 w 3450651"/>
                <a:gd name="connsiteY3" fmla="*/ 0 h 484713"/>
                <a:gd name="connsiteX4" fmla="*/ 11245 w 3450651"/>
                <a:gd name="connsiteY4" fmla="*/ 1673 h 484713"/>
                <a:gd name="connsiteX0" fmla="*/ 0 w 3439406"/>
                <a:gd name="connsiteY0" fmla="*/ 1673 h 484713"/>
                <a:gd name="connsiteX1" fmla="*/ 26078 w 3439406"/>
                <a:gd name="connsiteY1" fmla="*/ 475861 h 484713"/>
                <a:gd name="connsiteX2" fmla="*/ 3327200 w 3439406"/>
                <a:gd name="connsiteY2" fmla="*/ 484713 h 484713"/>
                <a:gd name="connsiteX3" fmla="*/ 3439406 w 3439406"/>
                <a:gd name="connsiteY3" fmla="*/ 0 h 484713"/>
                <a:gd name="connsiteX4" fmla="*/ 0 w 3439406"/>
                <a:gd name="connsiteY4" fmla="*/ 1673 h 484713"/>
                <a:gd name="connsiteX0" fmla="*/ 0 w 3439406"/>
                <a:gd name="connsiteY0" fmla="*/ 1673 h 484713"/>
                <a:gd name="connsiteX1" fmla="*/ 26078 w 3439406"/>
                <a:gd name="connsiteY1" fmla="*/ 447869 h 484713"/>
                <a:gd name="connsiteX2" fmla="*/ 3327200 w 3439406"/>
                <a:gd name="connsiteY2" fmla="*/ 484713 h 484713"/>
                <a:gd name="connsiteX3" fmla="*/ 3439406 w 3439406"/>
                <a:gd name="connsiteY3" fmla="*/ 0 h 484713"/>
                <a:gd name="connsiteX4" fmla="*/ 0 w 3439406"/>
                <a:gd name="connsiteY4" fmla="*/ 1673 h 484713"/>
                <a:gd name="connsiteX0" fmla="*/ 39237 w 3413328"/>
                <a:gd name="connsiteY0" fmla="*/ 1673 h 484713"/>
                <a:gd name="connsiteX1" fmla="*/ 0 w 3413328"/>
                <a:gd name="connsiteY1" fmla="*/ 447869 h 484713"/>
                <a:gd name="connsiteX2" fmla="*/ 3301122 w 3413328"/>
                <a:gd name="connsiteY2" fmla="*/ 484713 h 484713"/>
                <a:gd name="connsiteX3" fmla="*/ 3413328 w 3413328"/>
                <a:gd name="connsiteY3" fmla="*/ 0 h 484713"/>
                <a:gd name="connsiteX4" fmla="*/ 39237 w 3413328"/>
                <a:gd name="connsiteY4" fmla="*/ 1673 h 484713"/>
                <a:gd name="connsiteX0" fmla="*/ 39237 w 3301122"/>
                <a:gd name="connsiteY0" fmla="*/ 1673 h 484713"/>
                <a:gd name="connsiteX1" fmla="*/ 0 w 3301122"/>
                <a:gd name="connsiteY1" fmla="*/ 447869 h 484713"/>
                <a:gd name="connsiteX2" fmla="*/ 3301122 w 3301122"/>
                <a:gd name="connsiteY2" fmla="*/ 484713 h 484713"/>
                <a:gd name="connsiteX3" fmla="*/ 3292030 w 3301122"/>
                <a:gd name="connsiteY3" fmla="*/ 0 h 484713"/>
                <a:gd name="connsiteX4" fmla="*/ 39237 w 3301122"/>
                <a:gd name="connsiteY4" fmla="*/ 1673 h 484713"/>
                <a:gd name="connsiteX0" fmla="*/ 39237 w 3292030"/>
                <a:gd name="connsiteY0" fmla="*/ 1673 h 484713"/>
                <a:gd name="connsiteX1" fmla="*/ 0 w 3292030"/>
                <a:gd name="connsiteY1" fmla="*/ 447869 h 484713"/>
                <a:gd name="connsiteX2" fmla="*/ 3263800 w 3292030"/>
                <a:gd name="connsiteY2" fmla="*/ 484713 h 484713"/>
                <a:gd name="connsiteX3" fmla="*/ 3292030 w 3292030"/>
                <a:gd name="connsiteY3" fmla="*/ 0 h 484713"/>
                <a:gd name="connsiteX4" fmla="*/ 39237 w 3292030"/>
                <a:gd name="connsiteY4" fmla="*/ 1673 h 4847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2030" h="484713">
                  <a:moveTo>
                    <a:pt x="39237" y="1673"/>
                  </a:moveTo>
                  <a:lnTo>
                    <a:pt x="0" y="447869"/>
                  </a:lnTo>
                  <a:lnTo>
                    <a:pt x="3263800" y="484713"/>
                  </a:lnTo>
                  <a:lnTo>
                    <a:pt x="3292030" y="0"/>
                  </a:lnTo>
                  <a:lnTo>
                    <a:pt x="39237" y="167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a:p>
          </p:txBody>
        </p:sp>
        <p:sp>
          <p:nvSpPr>
            <p:cNvPr id="28" name="Textfeld 27"/>
            <p:cNvSpPr txBox="1"/>
            <p:nvPr/>
          </p:nvSpPr>
          <p:spPr>
            <a:xfrm>
              <a:off x="1552320" y="3788183"/>
              <a:ext cx="1912639" cy="400110"/>
            </a:xfrm>
            <a:prstGeom prst="rect">
              <a:avLst/>
            </a:prstGeom>
            <a:noFill/>
          </p:spPr>
          <p:txBody>
            <a:bodyPr wrap="none" rtlCol="0">
              <a:spAutoFit/>
            </a:bodyPr>
            <a:lstStyle/>
            <a:p>
              <a:r>
                <a:rPr lang="de-DE" sz="2000" dirty="0">
                  <a:solidFill>
                    <a:schemeClr val="bg1"/>
                  </a:solidFill>
                </a:rPr>
                <a:t>Fünf-Jahres-Plan</a:t>
              </a:r>
            </a:p>
          </p:txBody>
        </p:sp>
      </p:grpSp>
      <p:grpSp>
        <p:nvGrpSpPr>
          <p:cNvPr id="24" name="Gruppieren 23"/>
          <p:cNvGrpSpPr/>
          <p:nvPr/>
        </p:nvGrpSpPr>
        <p:grpSpPr>
          <a:xfrm>
            <a:off x="1366423" y="5695122"/>
            <a:ext cx="3292030" cy="489071"/>
            <a:chOff x="964592" y="3788183"/>
            <a:chExt cx="3292030" cy="489071"/>
          </a:xfrm>
          <a:solidFill>
            <a:schemeClr val="tx1"/>
          </a:solidFill>
        </p:grpSpPr>
        <p:sp>
          <p:nvSpPr>
            <p:cNvPr id="25" name="Freihandform 78"/>
            <p:cNvSpPr/>
            <p:nvPr/>
          </p:nvSpPr>
          <p:spPr>
            <a:xfrm>
              <a:off x="964592" y="3792541"/>
              <a:ext cx="3292030" cy="484713"/>
            </a:xfrm>
            <a:custGeom>
              <a:avLst/>
              <a:gdLst>
                <a:gd name="connsiteX0" fmla="*/ 0 w 3411415"/>
                <a:gd name="connsiteY0" fmla="*/ 0 h 586154"/>
                <a:gd name="connsiteX1" fmla="*/ 82061 w 3411415"/>
                <a:gd name="connsiteY1" fmla="*/ 586154 h 586154"/>
                <a:gd name="connsiteX2" fmla="*/ 3364523 w 3411415"/>
                <a:gd name="connsiteY2" fmla="*/ 492369 h 586154"/>
                <a:gd name="connsiteX3" fmla="*/ 3411415 w 3411415"/>
                <a:gd name="connsiteY3" fmla="*/ 128954 h 586154"/>
                <a:gd name="connsiteX4" fmla="*/ 0 w 3411415"/>
                <a:gd name="connsiteY4" fmla="*/ 0 h 586154"/>
                <a:gd name="connsiteX0" fmla="*/ 0 w 3374092"/>
                <a:gd name="connsiteY0" fmla="*/ 11005 h 597159"/>
                <a:gd name="connsiteX1" fmla="*/ 82061 w 3374092"/>
                <a:gd name="connsiteY1" fmla="*/ 597159 h 597159"/>
                <a:gd name="connsiteX2" fmla="*/ 3364523 w 3374092"/>
                <a:gd name="connsiteY2" fmla="*/ 503374 h 597159"/>
                <a:gd name="connsiteX3" fmla="*/ 3374092 w 3374092"/>
                <a:gd name="connsiteY3" fmla="*/ 0 h 597159"/>
                <a:gd name="connsiteX4" fmla="*/ 0 w 3374092"/>
                <a:gd name="connsiteY4" fmla="*/ 11005 h 597159"/>
                <a:gd name="connsiteX0" fmla="*/ 85890 w 3292031"/>
                <a:gd name="connsiteY0" fmla="*/ 132303 h 597159"/>
                <a:gd name="connsiteX1" fmla="*/ 0 w 3292031"/>
                <a:gd name="connsiteY1" fmla="*/ 597159 h 597159"/>
                <a:gd name="connsiteX2" fmla="*/ 3282462 w 3292031"/>
                <a:gd name="connsiteY2" fmla="*/ 503374 h 597159"/>
                <a:gd name="connsiteX3" fmla="*/ 3292031 w 3292031"/>
                <a:gd name="connsiteY3" fmla="*/ 0 h 597159"/>
                <a:gd name="connsiteX4" fmla="*/ 85890 w 3292031"/>
                <a:gd name="connsiteY4" fmla="*/ 132303 h 597159"/>
                <a:gd name="connsiteX0" fmla="*/ 85890 w 3292031"/>
                <a:gd name="connsiteY0" fmla="*/ 132303 h 597159"/>
                <a:gd name="connsiteX1" fmla="*/ 0 w 3292031"/>
                <a:gd name="connsiteY1" fmla="*/ 597159 h 597159"/>
                <a:gd name="connsiteX2" fmla="*/ 3282462 w 3292031"/>
                <a:gd name="connsiteY2" fmla="*/ 503374 h 597159"/>
                <a:gd name="connsiteX3" fmla="*/ 3292031 w 3292031"/>
                <a:gd name="connsiteY3" fmla="*/ 0 h 597159"/>
                <a:gd name="connsiteX4" fmla="*/ 85890 w 3292031"/>
                <a:gd name="connsiteY4" fmla="*/ 132303 h 597159"/>
                <a:gd name="connsiteX0" fmla="*/ 85890 w 3292031"/>
                <a:gd name="connsiteY0" fmla="*/ 94980 h 597159"/>
                <a:gd name="connsiteX1" fmla="*/ 0 w 3292031"/>
                <a:gd name="connsiteY1" fmla="*/ 597159 h 597159"/>
                <a:gd name="connsiteX2" fmla="*/ 3282462 w 3292031"/>
                <a:gd name="connsiteY2" fmla="*/ 503374 h 597159"/>
                <a:gd name="connsiteX3" fmla="*/ 3292031 w 3292031"/>
                <a:gd name="connsiteY3" fmla="*/ 0 h 597159"/>
                <a:gd name="connsiteX4" fmla="*/ 85890 w 3292031"/>
                <a:gd name="connsiteY4" fmla="*/ 94980 h 597159"/>
                <a:gd name="connsiteX0" fmla="*/ 76559 w 3282700"/>
                <a:gd name="connsiteY0" fmla="*/ 94980 h 550506"/>
                <a:gd name="connsiteX1" fmla="*/ 0 w 3282700"/>
                <a:gd name="connsiteY1" fmla="*/ 550506 h 550506"/>
                <a:gd name="connsiteX2" fmla="*/ 3273131 w 3282700"/>
                <a:gd name="connsiteY2" fmla="*/ 503374 h 550506"/>
                <a:gd name="connsiteX3" fmla="*/ 3282700 w 3282700"/>
                <a:gd name="connsiteY3" fmla="*/ 0 h 550506"/>
                <a:gd name="connsiteX4" fmla="*/ 76559 w 3282700"/>
                <a:gd name="connsiteY4" fmla="*/ 94980 h 550506"/>
                <a:gd name="connsiteX0" fmla="*/ 76559 w 3357107"/>
                <a:gd name="connsiteY0" fmla="*/ 94980 h 559358"/>
                <a:gd name="connsiteX1" fmla="*/ 0 w 3357107"/>
                <a:gd name="connsiteY1" fmla="*/ 550506 h 559358"/>
                <a:gd name="connsiteX2" fmla="*/ 3357107 w 3357107"/>
                <a:gd name="connsiteY2" fmla="*/ 559358 h 559358"/>
                <a:gd name="connsiteX3" fmla="*/ 3282700 w 3357107"/>
                <a:gd name="connsiteY3" fmla="*/ 0 h 559358"/>
                <a:gd name="connsiteX4" fmla="*/ 76559 w 3357107"/>
                <a:gd name="connsiteY4" fmla="*/ 94980 h 559358"/>
                <a:gd name="connsiteX0" fmla="*/ 76559 w 3450651"/>
                <a:gd name="connsiteY0" fmla="*/ 20335 h 484713"/>
                <a:gd name="connsiteX1" fmla="*/ 0 w 3450651"/>
                <a:gd name="connsiteY1" fmla="*/ 475861 h 484713"/>
                <a:gd name="connsiteX2" fmla="*/ 3357107 w 3450651"/>
                <a:gd name="connsiteY2" fmla="*/ 484713 h 484713"/>
                <a:gd name="connsiteX3" fmla="*/ 3450651 w 3450651"/>
                <a:gd name="connsiteY3" fmla="*/ 0 h 484713"/>
                <a:gd name="connsiteX4" fmla="*/ 76559 w 3450651"/>
                <a:gd name="connsiteY4" fmla="*/ 20335 h 484713"/>
                <a:gd name="connsiteX0" fmla="*/ 11245 w 3450651"/>
                <a:gd name="connsiteY0" fmla="*/ 1673 h 484713"/>
                <a:gd name="connsiteX1" fmla="*/ 0 w 3450651"/>
                <a:gd name="connsiteY1" fmla="*/ 475861 h 484713"/>
                <a:gd name="connsiteX2" fmla="*/ 3357107 w 3450651"/>
                <a:gd name="connsiteY2" fmla="*/ 484713 h 484713"/>
                <a:gd name="connsiteX3" fmla="*/ 3450651 w 3450651"/>
                <a:gd name="connsiteY3" fmla="*/ 0 h 484713"/>
                <a:gd name="connsiteX4" fmla="*/ 11245 w 3450651"/>
                <a:gd name="connsiteY4" fmla="*/ 1673 h 484713"/>
                <a:gd name="connsiteX0" fmla="*/ 11245 w 3450651"/>
                <a:gd name="connsiteY0" fmla="*/ 1673 h 484713"/>
                <a:gd name="connsiteX1" fmla="*/ 0 w 3450651"/>
                <a:gd name="connsiteY1" fmla="*/ 475861 h 484713"/>
                <a:gd name="connsiteX2" fmla="*/ 3338445 w 3450651"/>
                <a:gd name="connsiteY2" fmla="*/ 484713 h 484713"/>
                <a:gd name="connsiteX3" fmla="*/ 3450651 w 3450651"/>
                <a:gd name="connsiteY3" fmla="*/ 0 h 484713"/>
                <a:gd name="connsiteX4" fmla="*/ 11245 w 3450651"/>
                <a:gd name="connsiteY4" fmla="*/ 1673 h 484713"/>
                <a:gd name="connsiteX0" fmla="*/ 0 w 3439406"/>
                <a:gd name="connsiteY0" fmla="*/ 1673 h 484713"/>
                <a:gd name="connsiteX1" fmla="*/ 26078 w 3439406"/>
                <a:gd name="connsiteY1" fmla="*/ 475861 h 484713"/>
                <a:gd name="connsiteX2" fmla="*/ 3327200 w 3439406"/>
                <a:gd name="connsiteY2" fmla="*/ 484713 h 484713"/>
                <a:gd name="connsiteX3" fmla="*/ 3439406 w 3439406"/>
                <a:gd name="connsiteY3" fmla="*/ 0 h 484713"/>
                <a:gd name="connsiteX4" fmla="*/ 0 w 3439406"/>
                <a:gd name="connsiteY4" fmla="*/ 1673 h 484713"/>
                <a:gd name="connsiteX0" fmla="*/ 0 w 3439406"/>
                <a:gd name="connsiteY0" fmla="*/ 1673 h 484713"/>
                <a:gd name="connsiteX1" fmla="*/ 26078 w 3439406"/>
                <a:gd name="connsiteY1" fmla="*/ 447869 h 484713"/>
                <a:gd name="connsiteX2" fmla="*/ 3327200 w 3439406"/>
                <a:gd name="connsiteY2" fmla="*/ 484713 h 484713"/>
                <a:gd name="connsiteX3" fmla="*/ 3439406 w 3439406"/>
                <a:gd name="connsiteY3" fmla="*/ 0 h 484713"/>
                <a:gd name="connsiteX4" fmla="*/ 0 w 3439406"/>
                <a:gd name="connsiteY4" fmla="*/ 1673 h 484713"/>
                <a:gd name="connsiteX0" fmla="*/ 39237 w 3413328"/>
                <a:gd name="connsiteY0" fmla="*/ 1673 h 484713"/>
                <a:gd name="connsiteX1" fmla="*/ 0 w 3413328"/>
                <a:gd name="connsiteY1" fmla="*/ 447869 h 484713"/>
                <a:gd name="connsiteX2" fmla="*/ 3301122 w 3413328"/>
                <a:gd name="connsiteY2" fmla="*/ 484713 h 484713"/>
                <a:gd name="connsiteX3" fmla="*/ 3413328 w 3413328"/>
                <a:gd name="connsiteY3" fmla="*/ 0 h 484713"/>
                <a:gd name="connsiteX4" fmla="*/ 39237 w 3413328"/>
                <a:gd name="connsiteY4" fmla="*/ 1673 h 484713"/>
                <a:gd name="connsiteX0" fmla="*/ 39237 w 3301122"/>
                <a:gd name="connsiteY0" fmla="*/ 1673 h 484713"/>
                <a:gd name="connsiteX1" fmla="*/ 0 w 3301122"/>
                <a:gd name="connsiteY1" fmla="*/ 447869 h 484713"/>
                <a:gd name="connsiteX2" fmla="*/ 3301122 w 3301122"/>
                <a:gd name="connsiteY2" fmla="*/ 484713 h 484713"/>
                <a:gd name="connsiteX3" fmla="*/ 3292030 w 3301122"/>
                <a:gd name="connsiteY3" fmla="*/ 0 h 484713"/>
                <a:gd name="connsiteX4" fmla="*/ 39237 w 3301122"/>
                <a:gd name="connsiteY4" fmla="*/ 1673 h 484713"/>
                <a:gd name="connsiteX0" fmla="*/ 39237 w 3292030"/>
                <a:gd name="connsiteY0" fmla="*/ 1673 h 484713"/>
                <a:gd name="connsiteX1" fmla="*/ 0 w 3292030"/>
                <a:gd name="connsiteY1" fmla="*/ 447869 h 484713"/>
                <a:gd name="connsiteX2" fmla="*/ 3263800 w 3292030"/>
                <a:gd name="connsiteY2" fmla="*/ 484713 h 484713"/>
                <a:gd name="connsiteX3" fmla="*/ 3292030 w 3292030"/>
                <a:gd name="connsiteY3" fmla="*/ 0 h 484713"/>
                <a:gd name="connsiteX4" fmla="*/ 39237 w 3292030"/>
                <a:gd name="connsiteY4" fmla="*/ 1673 h 4847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2030" h="484713">
                  <a:moveTo>
                    <a:pt x="39237" y="1673"/>
                  </a:moveTo>
                  <a:lnTo>
                    <a:pt x="0" y="447869"/>
                  </a:lnTo>
                  <a:lnTo>
                    <a:pt x="3263800" y="484713"/>
                  </a:lnTo>
                  <a:lnTo>
                    <a:pt x="3292030" y="0"/>
                  </a:lnTo>
                  <a:lnTo>
                    <a:pt x="39237" y="167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a:p>
          </p:txBody>
        </p:sp>
        <p:sp>
          <p:nvSpPr>
            <p:cNvPr id="29" name="Textfeld 28"/>
            <p:cNvSpPr txBox="1"/>
            <p:nvPr/>
          </p:nvSpPr>
          <p:spPr>
            <a:xfrm>
              <a:off x="1552320" y="3788183"/>
              <a:ext cx="1870833" cy="400110"/>
            </a:xfrm>
            <a:prstGeom prst="rect">
              <a:avLst/>
            </a:prstGeom>
            <a:noFill/>
          </p:spPr>
          <p:txBody>
            <a:bodyPr wrap="none" rtlCol="0">
              <a:spAutoFit/>
            </a:bodyPr>
            <a:lstStyle/>
            <a:p>
              <a:r>
                <a:rPr lang="de-DE" sz="2000" dirty="0">
                  <a:solidFill>
                    <a:schemeClr val="bg1"/>
                  </a:solidFill>
                </a:rPr>
                <a:t>Vier-Jahres-Plan</a:t>
              </a:r>
            </a:p>
          </p:txBody>
        </p:sp>
      </p:grpSp>
    </p:spTree>
    <p:extLst>
      <p:ext uri="{BB962C8B-B14F-4D97-AF65-F5344CB8AC3E}">
        <p14:creationId xmlns:p14="http://schemas.microsoft.com/office/powerpoint/2010/main" val="4400298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hteck 13"/>
          <p:cNvSpPr/>
          <p:nvPr/>
        </p:nvSpPr>
        <p:spPr>
          <a:xfrm rot="21407285">
            <a:off x="521923" y="3238825"/>
            <a:ext cx="2045970" cy="6629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bg2"/>
                </a:solidFill>
              </a:rPr>
              <a:t>Energie in Natur und Technik</a:t>
            </a:r>
          </a:p>
        </p:txBody>
      </p:sp>
      <p:sp>
        <p:nvSpPr>
          <p:cNvPr id="15" name="Rechteck 14"/>
          <p:cNvSpPr/>
          <p:nvPr/>
        </p:nvSpPr>
        <p:spPr>
          <a:xfrm rot="244669">
            <a:off x="521922" y="4001262"/>
            <a:ext cx="2045970" cy="6629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bg2"/>
                </a:solidFill>
              </a:rPr>
              <a:t>Energieversorgungs-systeme</a:t>
            </a:r>
          </a:p>
        </p:txBody>
      </p:sp>
      <p:sp>
        <p:nvSpPr>
          <p:cNvPr id="16" name="Rechteck 15"/>
          <p:cNvSpPr/>
          <p:nvPr/>
        </p:nvSpPr>
        <p:spPr>
          <a:xfrm>
            <a:off x="521922" y="4714566"/>
            <a:ext cx="2045970" cy="6629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bg2"/>
                </a:solidFill>
              </a:rPr>
              <a:t>Bewegung &amp; Fortbewegung</a:t>
            </a:r>
          </a:p>
        </p:txBody>
      </p:sp>
      <p:sp>
        <p:nvSpPr>
          <p:cNvPr id="17" name="Rechteck 16"/>
          <p:cNvSpPr/>
          <p:nvPr/>
        </p:nvSpPr>
        <p:spPr>
          <a:xfrm rot="244669">
            <a:off x="3424497" y="3226793"/>
            <a:ext cx="2045970" cy="6629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bg2"/>
                </a:solidFill>
              </a:rPr>
              <a:t>Eigenschaften</a:t>
            </a:r>
          </a:p>
        </p:txBody>
      </p:sp>
      <p:sp>
        <p:nvSpPr>
          <p:cNvPr id="18" name="Rechteck 17"/>
          <p:cNvSpPr/>
          <p:nvPr/>
        </p:nvSpPr>
        <p:spPr>
          <a:xfrm rot="21407285">
            <a:off x="3424496" y="3823054"/>
            <a:ext cx="2045970" cy="6629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bg2"/>
                </a:solidFill>
              </a:rPr>
              <a:t>Statische Prinzipien</a:t>
            </a:r>
          </a:p>
        </p:txBody>
      </p:sp>
      <p:sp>
        <p:nvSpPr>
          <p:cNvPr id="19" name="Rechteck 18"/>
          <p:cNvSpPr/>
          <p:nvPr/>
        </p:nvSpPr>
        <p:spPr>
          <a:xfrm rot="214638">
            <a:off x="3424495" y="4667453"/>
            <a:ext cx="2045970" cy="6629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bg2"/>
                </a:solidFill>
              </a:rPr>
              <a:t>Produktentwicklung</a:t>
            </a:r>
          </a:p>
        </p:txBody>
      </p:sp>
      <p:sp>
        <p:nvSpPr>
          <p:cNvPr id="20" name="Rechteck 19"/>
          <p:cNvSpPr/>
          <p:nvPr/>
        </p:nvSpPr>
        <p:spPr>
          <a:xfrm rot="21363387">
            <a:off x="3424495" y="5378226"/>
            <a:ext cx="2045970" cy="6629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bg2"/>
                </a:solidFill>
              </a:rPr>
              <a:t>Verfahrenstechnik</a:t>
            </a:r>
          </a:p>
        </p:txBody>
      </p:sp>
      <p:sp>
        <p:nvSpPr>
          <p:cNvPr id="21" name="Rechteck 20"/>
          <p:cNvSpPr/>
          <p:nvPr/>
        </p:nvSpPr>
        <p:spPr>
          <a:xfrm rot="21422019">
            <a:off x="6327068" y="3190709"/>
            <a:ext cx="2045970" cy="6629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bg2"/>
                </a:solidFill>
              </a:rPr>
              <a:t>Sinne &amp; Sensoren</a:t>
            </a:r>
          </a:p>
        </p:txBody>
      </p:sp>
      <p:sp>
        <p:nvSpPr>
          <p:cNvPr id="22" name="Rechteck 21"/>
          <p:cNvSpPr/>
          <p:nvPr/>
        </p:nvSpPr>
        <p:spPr>
          <a:xfrm rot="165334">
            <a:off x="6305544" y="3844858"/>
            <a:ext cx="2045970" cy="6629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bg2"/>
                </a:solidFill>
              </a:rPr>
              <a:t>Auswertung von Daten</a:t>
            </a:r>
          </a:p>
        </p:txBody>
      </p:sp>
      <p:sp>
        <p:nvSpPr>
          <p:cNvPr id="23" name="Rechteck 22"/>
          <p:cNvSpPr/>
          <p:nvPr/>
        </p:nvSpPr>
        <p:spPr>
          <a:xfrm rot="21407285">
            <a:off x="6310103" y="4571199"/>
            <a:ext cx="2045970" cy="6629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bg2"/>
                </a:solidFill>
              </a:rPr>
              <a:t>Informations-verarbeitung</a:t>
            </a:r>
          </a:p>
        </p:txBody>
      </p:sp>
      <p:sp>
        <p:nvSpPr>
          <p:cNvPr id="24" name="Rechteck 23"/>
          <p:cNvSpPr/>
          <p:nvPr/>
        </p:nvSpPr>
        <p:spPr>
          <a:xfrm rot="244669">
            <a:off x="6336186" y="5318083"/>
            <a:ext cx="2045970" cy="6629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bg2"/>
                </a:solidFill>
              </a:rPr>
              <a:t>Elektronik</a:t>
            </a:r>
          </a:p>
        </p:txBody>
      </p:sp>
      <p:sp>
        <p:nvSpPr>
          <p:cNvPr id="31" name="Rechteck 30"/>
          <p:cNvSpPr/>
          <p:nvPr/>
        </p:nvSpPr>
        <p:spPr>
          <a:xfrm>
            <a:off x="3051374" y="1602662"/>
            <a:ext cx="3152236" cy="5234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Systeme &amp; Prozesse</a:t>
            </a:r>
          </a:p>
        </p:txBody>
      </p:sp>
      <p:sp>
        <p:nvSpPr>
          <p:cNvPr id="32" name="Pfeil nach rechts 10"/>
          <p:cNvSpPr/>
          <p:nvPr/>
        </p:nvSpPr>
        <p:spPr>
          <a:xfrm>
            <a:off x="521922" y="2304980"/>
            <a:ext cx="2472562" cy="883164"/>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Energieströme</a:t>
            </a:r>
          </a:p>
        </p:txBody>
      </p:sp>
      <p:sp>
        <p:nvSpPr>
          <p:cNvPr id="33" name="Pfeil nach rechts 11"/>
          <p:cNvSpPr/>
          <p:nvPr/>
        </p:nvSpPr>
        <p:spPr>
          <a:xfrm>
            <a:off x="3421957" y="2304980"/>
            <a:ext cx="2472562" cy="883164"/>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Stoffströme</a:t>
            </a:r>
          </a:p>
        </p:txBody>
      </p:sp>
      <p:sp>
        <p:nvSpPr>
          <p:cNvPr id="34" name="Pfeil nach rechts 12"/>
          <p:cNvSpPr/>
          <p:nvPr/>
        </p:nvSpPr>
        <p:spPr>
          <a:xfrm>
            <a:off x="6150506" y="2304980"/>
            <a:ext cx="2472562" cy="883164"/>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Informationsströme</a:t>
            </a:r>
          </a:p>
        </p:txBody>
      </p:sp>
      <p:sp>
        <p:nvSpPr>
          <p:cNvPr id="35" name="Textfeld 34"/>
          <p:cNvSpPr txBox="1"/>
          <p:nvPr/>
        </p:nvSpPr>
        <p:spPr>
          <a:xfrm>
            <a:off x="3138219" y="884662"/>
            <a:ext cx="3065391" cy="369332"/>
          </a:xfrm>
          <a:prstGeom prst="rect">
            <a:avLst/>
          </a:prstGeom>
          <a:noFill/>
        </p:spPr>
        <p:txBody>
          <a:bodyPr wrap="none" rtlCol="0">
            <a:spAutoFit/>
          </a:bodyPr>
          <a:lstStyle/>
          <a:p>
            <a:r>
              <a:rPr lang="de-DE" dirty="0">
                <a:solidFill>
                  <a:schemeClr val="accent1"/>
                </a:solidFill>
              </a:rPr>
              <a:t>inhaltsbezogene Kompetenzen</a:t>
            </a:r>
          </a:p>
        </p:txBody>
      </p:sp>
      <p:sp>
        <p:nvSpPr>
          <p:cNvPr id="25" name="Pfeil nach rechts 10"/>
          <p:cNvSpPr/>
          <p:nvPr/>
        </p:nvSpPr>
        <p:spPr>
          <a:xfrm>
            <a:off x="371987" y="2382669"/>
            <a:ext cx="2493544" cy="6240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Energie &amp; Mobilität</a:t>
            </a:r>
          </a:p>
        </p:txBody>
      </p:sp>
      <p:sp>
        <p:nvSpPr>
          <p:cNvPr id="26" name="Pfeil nach rechts 37"/>
          <p:cNvSpPr/>
          <p:nvPr/>
        </p:nvSpPr>
        <p:spPr>
          <a:xfrm>
            <a:off x="3250471" y="2382669"/>
            <a:ext cx="2493544" cy="6240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Stoffe &amp; Produkte</a:t>
            </a:r>
          </a:p>
        </p:txBody>
      </p:sp>
      <p:sp>
        <p:nvSpPr>
          <p:cNvPr id="27" name="Pfeil nach rechts 40"/>
          <p:cNvSpPr/>
          <p:nvPr/>
        </p:nvSpPr>
        <p:spPr>
          <a:xfrm>
            <a:off x="6101306" y="2382669"/>
            <a:ext cx="2757054" cy="6240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Informationsaufnahme </a:t>
            </a:r>
            <a:br>
              <a:rPr lang="de-DE" dirty="0"/>
            </a:br>
            <a:r>
              <a:rPr lang="de-DE" dirty="0"/>
              <a:t>&amp; -verarbeitung</a:t>
            </a:r>
          </a:p>
        </p:txBody>
      </p:sp>
    </p:spTree>
    <p:extLst>
      <p:ext uri="{BB962C8B-B14F-4D97-AF65-F5344CB8AC3E}">
        <p14:creationId xmlns:p14="http://schemas.microsoft.com/office/powerpoint/2010/main" val="26856609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0" presetClass="exit" presetSubtype="0" fill="hold" grpId="0" nodeType="withEffect">
                                  <p:stCondLst>
                                    <p:cond delay="0"/>
                                  </p:stCondLst>
                                  <p:childTnLst>
                                    <p:animEffect transition="out" filter="fade">
                                      <p:cBhvr>
                                        <p:cTn id="8" dur="500"/>
                                        <p:tgtEl>
                                          <p:spTgt spid="32"/>
                                        </p:tgtEl>
                                      </p:cBhvr>
                                    </p:animEffect>
                                    <p:set>
                                      <p:cBhvr>
                                        <p:cTn id="9" dur="1" fill="hold">
                                          <p:stCondLst>
                                            <p:cond delay="499"/>
                                          </p:stCondLst>
                                        </p:cTn>
                                        <p:tgtEl>
                                          <p:spTgt spid="32"/>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3" presetClass="emph" presetSubtype="2" fill="hold" grpId="0" nodeType="clickEffect">
                                  <p:stCondLst>
                                    <p:cond delay="0"/>
                                  </p:stCondLst>
                                  <p:childTnLst>
                                    <p:animClr clrSpc="rgb" dir="cw">
                                      <p:cBhvr override="childStyle">
                                        <p:cTn id="13" dur="2000" fill="hold"/>
                                        <p:tgtEl>
                                          <p:spTgt spid="14"/>
                                        </p:tgtEl>
                                        <p:attrNameLst>
                                          <p:attrName>style.color</p:attrName>
                                        </p:attrNameLst>
                                      </p:cBhvr>
                                      <p:to>
                                        <a:srgbClr val="000000"/>
                                      </p:to>
                                    </p:animClr>
                                  </p:childTnLst>
                                </p:cTn>
                              </p:par>
                            </p:childTnLst>
                          </p:cTn>
                        </p:par>
                      </p:childTnLst>
                    </p:cTn>
                  </p:par>
                  <p:par>
                    <p:cTn id="14" fill="hold">
                      <p:stCondLst>
                        <p:cond delay="indefinite"/>
                      </p:stCondLst>
                      <p:childTnLst>
                        <p:par>
                          <p:cTn id="15" fill="hold">
                            <p:stCondLst>
                              <p:cond delay="0"/>
                            </p:stCondLst>
                            <p:childTnLst>
                              <p:par>
                                <p:cTn id="16" presetID="3" presetClass="emph" presetSubtype="2" fill="hold" grpId="0" nodeType="clickEffect">
                                  <p:stCondLst>
                                    <p:cond delay="0"/>
                                  </p:stCondLst>
                                  <p:childTnLst>
                                    <p:animClr clrSpc="rgb" dir="cw">
                                      <p:cBhvr override="childStyle">
                                        <p:cTn id="17" dur="2000" fill="hold"/>
                                        <p:tgtEl>
                                          <p:spTgt spid="15"/>
                                        </p:tgtEl>
                                        <p:attrNameLst>
                                          <p:attrName>style.color</p:attrName>
                                        </p:attrNameLst>
                                      </p:cBhvr>
                                      <p:to>
                                        <a:srgbClr val="000000"/>
                                      </p:to>
                                    </p:animClr>
                                  </p:childTnLst>
                                </p:cTn>
                              </p:par>
                            </p:childTnLst>
                          </p:cTn>
                        </p:par>
                      </p:childTnLst>
                    </p:cTn>
                  </p:par>
                  <p:par>
                    <p:cTn id="18" fill="hold">
                      <p:stCondLst>
                        <p:cond delay="indefinite"/>
                      </p:stCondLst>
                      <p:childTnLst>
                        <p:par>
                          <p:cTn id="19" fill="hold">
                            <p:stCondLst>
                              <p:cond delay="0"/>
                            </p:stCondLst>
                            <p:childTnLst>
                              <p:par>
                                <p:cTn id="20" presetID="3" presetClass="emph" presetSubtype="2" fill="hold" grpId="0" nodeType="clickEffect">
                                  <p:stCondLst>
                                    <p:cond delay="0"/>
                                  </p:stCondLst>
                                  <p:childTnLst>
                                    <p:animClr clrSpc="rgb" dir="cw">
                                      <p:cBhvr override="childStyle">
                                        <p:cTn id="21" dur="2000" fill="hold"/>
                                        <p:tgtEl>
                                          <p:spTgt spid="16"/>
                                        </p:tgtEl>
                                        <p:attrNameLst>
                                          <p:attrName>style.color</p:attrName>
                                        </p:attrNameLst>
                                      </p:cBhvr>
                                      <p:to>
                                        <a:srgbClr val="000000"/>
                                      </p:to>
                                    </p:animClr>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childTnLst>
                                </p:cTn>
                              </p:par>
                              <p:par>
                                <p:cTn id="26" presetID="10" presetClass="exit" presetSubtype="0" fill="hold" grpId="0" nodeType="withEffect">
                                  <p:stCondLst>
                                    <p:cond delay="0"/>
                                  </p:stCondLst>
                                  <p:childTnLst>
                                    <p:animEffect transition="out" filter="fade">
                                      <p:cBhvr>
                                        <p:cTn id="27" dur="500"/>
                                        <p:tgtEl>
                                          <p:spTgt spid="33"/>
                                        </p:tgtEl>
                                      </p:cBhvr>
                                    </p:animEffect>
                                    <p:set>
                                      <p:cBhvr>
                                        <p:cTn id="28" dur="1" fill="hold">
                                          <p:stCondLst>
                                            <p:cond delay="499"/>
                                          </p:stCondLst>
                                        </p:cTn>
                                        <p:tgtEl>
                                          <p:spTgt spid="33"/>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3" presetClass="emph" presetSubtype="2" fill="hold" grpId="0" nodeType="clickEffect">
                                  <p:stCondLst>
                                    <p:cond delay="0"/>
                                  </p:stCondLst>
                                  <p:childTnLst>
                                    <p:animClr clrSpc="rgb" dir="cw">
                                      <p:cBhvr override="childStyle">
                                        <p:cTn id="32" dur="2000" fill="hold"/>
                                        <p:tgtEl>
                                          <p:spTgt spid="17"/>
                                        </p:tgtEl>
                                        <p:attrNameLst>
                                          <p:attrName>style.color</p:attrName>
                                        </p:attrNameLst>
                                      </p:cBhvr>
                                      <p:to>
                                        <a:srgbClr val="000000"/>
                                      </p:to>
                                    </p:animClr>
                                  </p:childTnLst>
                                </p:cTn>
                              </p:par>
                              <p:par>
                                <p:cTn id="33" presetID="3" presetClass="emph" presetSubtype="2" fill="hold" grpId="0" nodeType="withEffect">
                                  <p:stCondLst>
                                    <p:cond delay="0"/>
                                  </p:stCondLst>
                                  <p:childTnLst>
                                    <p:animClr clrSpc="rgb" dir="cw">
                                      <p:cBhvr override="childStyle">
                                        <p:cTn id="34" dur="2000" fill="hold"/>
                                        <p:tgtEl>
                                          <p:spTgt spid="18"/>
                                        </p:tgtEl>
                                        <p:attrNameLst>
                                          <p:attrName>style.color</p:attrName>
                                        </p:attrNameLst>
                                      </p:cBhvr>
                                      <p:to>
                                        <a:srgbClr val="000000"/>
                                      </p:to>
                                    </p:animClr>
                                  </p:childTnLst>
                                </p:cTn>
                              </p:par>
                              <p:par>
                                <p:cTn id="35" presetID="3" presetClass="emph" presetSubtype="2" fill="hold" grpId="0" nodeType="withEffect">
                                  <p:stCondLst>
                                    <p:cond delay="0"/>
                                  </p:stCondLst>
                                  <p:childTnLst>
                                    <p:animClr clrSpc="rgb" dir="cw">
                                      <p:cBhvr override="childStyle">
                                        <p:cTn id="36" dur="2000" fill="hold"/>
                                        <p:tgtEl>
                                          <p:spTgt spid="19"/>
                                        </p:tgtEl>
                                        <p:attrNameLst>
                                          <p:attrName>style.color</p:attrName>
                                        </p:attrNameLst>
                                      </p:cBhvr>
                                      <p:to>
                                        <a:srgbClr val="000000"/>
                                      </p:to>
                                    </p:animClr>
                                  </p:childTnLst>
                                </p:cTn>
                              </p:par>
                              <p:par>
                                <p:cTn id="37" presetID="3" presetClass="emph" presetSubtype="2" fill="hold" grpId="0" nodeType="withEffect">
                                  <p:stCondLst>
                                    <p:cond delay="0"/>
                                  </p:stCondLst>
                                  <p:childTnLst>
                                    <p:animClr clrSpc="rgb" dir="cw">
                                      <p:cBhvr override="childStyle">
                                        <p:cTn id="38" dur="2000" fill="hold"/>
                                        <p:tgtEl>
                                          <p:spTgt spid="20"/>
                                        </p:tgtEl>
                                        <p:attrNameLst>
                                          <p:attrName>style.color</p:attrName>
                                        </p:attrNameLst>
                                      </p:cBhvr>
                                      <p:to>
                                        <a:srgbClr val="000000"/>
                                      </p:to>
                                    </p:animClr>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par>
                                <p:cTn id="43" presetID="10" presetClass="exit" presetSubtype="0" fill="hold" grpId="0" nodeType="withEffect">
                                  <p:stCondLst>
                                    <p:cond delay="0"/>
                                  </p:stCondLst>
                                  <p:childTnLst>
                                    <p:animEffect transition="out" filter="fade">
                                      <p:cBhvr>
                                        <p:cTn id="44" dur="500"/>
                                        <p:tgtEl>
                                          <p:spTgt spid="34"/>
                                        </p:tgtEl>
                                      </p:cBhvr>
                                    </p:animEffect>
                                    <p:set>
                                      <p:cBhvr>
                                        <p:cTn id="45" dur="1" fill="hold">
                                          <p:stCondLst>
                                            <p:cond delay="499"/>
                                          </p:stCondLst>
                                        </p:cTn>
                                        <p:tgtEl>
                                          <p:spTgt spid="34"/>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3" presetClass="emph" presetSubtype="2" fill="hold" grpId="0" nodeType="clickEffect">
                                  <p:stCondLst>
                                    <p:cond delay="0"/>
                                  </p:stCondLst>
                                  <p:childTnLst>
                                    <p:animClr clrSpc="rgb" dir="cw">
                                      <p:cBhvr override="childStyle">
                                        <p:cTn id="49" dur="2000" fill="hold"/>
                                        <p:tgtEl>
                                          <p:spTgt spid="21"/>
                                        </p:tgtEl>
                                        <p:attrNameLst>
                                          <p:attrName>style.color</p:attrName>
                                        </p:attrNameLst>
                                      </p:cBhvr>
                                      <p:to>
                                        <a:srgbClr val="000000"/>
                                      </p:to>
                                    </p:animClr>
                                  </p:childTnLst>
                                </p:cTn>
                              </p:par>
                              <p:par>
                                <p:cTn id="50" presetID="3" presetClass="emph" presetSubtype="2" fill="hold" grpId="0" nodeType="withEffect">
                                  <p:stCondLst>
                                    <p:cond delay="0"/>
                                  </p:stCondLst>
                                  <p:childTnLst>
                                    <p:animClr clrSpc="rgb" dir="cw">
                                      <p:cBhvr override="childStyle">
                                        <p:cTn id="51" dur="2000" fill="hold"/>
                                        <p:tgtEl>
                                          <p:spTgt spid="22"/>
                                        </p:tgtEl>
                                        <p:attrNameLst>
                                          <p:attrName>style.color</p:attrName>
                                        </p:attrNameLst>
                                      </p:cBhvr>
                                      <p:to>
                                        <a:srgbClr val="000000"/>
                                      </p:to>
                                    </p:animClr>
                                  </p:childTnLst>
                                </p:cTn>
                              </p:par>
                              <p:par>
                                <p:cTn id="52" presetID="3" presetClass="emph" presetSubtype="2" fill="hold" grpId="0" nodeType="withEffect">
                                  <p:stCondLst>
                                    <p:cond delay="0"/>
                                  </p:stCondLst>
                                  <p:childTnLst>
                                    <p:animClr clrSpc="rgb" dir="cw">
                                      <p:cBhvr override="childStyle">
                                        <p:cTn id="53" dur="2000" fill="hold"/>
                                        <p:tgtEl>
                                          <p:spTgt spid="23"/>
                                        </p:tgtEl>
                                        <p:attrNameLst>
                                          <p:attrName>style.color</p:attrName>
                                        </p:attrNameLst>
                                      </p:cBhvr>
                                      <p:to>
                                        <a:srgbClr val="000000"/>
                                      </p:to>
                                    </p:animClr>
                                  </p:childTnLst>
                                </p:cTn>
                              </p:par>
                              <p:par>
                                <p:cTn id="54" presetID="3" presetClass="emph" presetSubtype="2" fill="hold" grpId="0" nodeType="withEffect">
                                  <p:stCondLst>
                                    <p:cond delay="0"/>
                                  </p:stCondLst>
                                  <p:childTnLst>
                                    <p:animClr clrSpc="rgb" dir="cw">
                                      <p:cBhvr override="childStyle">
                                        <p:cTn id="55" dur="2000" fill="hold"/>
                                        <p:tgtEl>
                                          <p:spTgt spid="24"/>
                                        </p:tgtEl>
                                        <p:attrNameLst>
                                          <p:attrName>style.color</p:attrName>
                                        </p:attrNameLst>
                                      </p:cBhvr>
                                      <p:to>
                                        <a:srgbClr val="00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32" grpId="0" animBg="1"/>
      <p:bldP spid="33" grpId="0" animBg="1"/>
      <p:bldP spid="34" grpId="0" animBg="1"/>
      <p:bldP spid="25" grpId="0" animBg="1"/>
      <p:bldP spid="26" grpId="0" animBg="1"/>
      <p:bldP spid="2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hteck 13"/>
          <p:cNvSpPr/>
          <p:nvPr/>
        </p:nvSpPr>
        <p:spPr>
          <a:xfrm rot="21407285">
            <a:off x="521923" y="3238825"/>
            <a:ext cx="2045970" cy="6629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Energie in Natur und Technik</a:t>
            </a:r>
          </a:p>
        </p:txBody>
      </p:sp>
      <p:sp>
        <p:nvSpPr>
          <p:cNvPr id="15" name="Rechteck 14"/>
          <p:cNvSpPr/>
          <p:nvPr/>
        </p:nvSpPr>
        <p:spPr>
          <a:xfrm rot="244669">
            <a:off x="521922" y="4001262"/>
            <a:ext cx="2045970" cy="6629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Energieversorgungs-systeme</a:t>
            </a:r>
          </a:p>
        </p:txBody>
      </p:sp>
      <p:sp>
        <p:nvSpPr>
          <p:cNvPr id="16" name="Rechteck 15"/>
          <p:cNvSpPr/>
          <p:nvPr/>
        </p:nvSpPr>
        <p:spPr>
          <a:xfrm>
            <a:off x="521922" y="4714566"/>
            <a:ext cx="2045970" cy="6629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Bewegung &amp; Fortbewegung</a:t>
            </a:r>
          </a:p>
        </p:txBody>
      </p:sp>
      <p:sp>
        <p:nvSpPr>
          <p:cNvPr id="17" name="Rechteck 16"/>
          <p:cNvSpPr/>
          <p:nvPr/>
        </p:nvSpPr>
        <p:spPr>
          <a:xfrm rot="244669">
            <a:off x="3424497" y="3226793"/>
            <a:ext cx="2045970" cy="6629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Eigenschaften</a:t>
            </a:r>
          </a:p>
        </p:txBody>
      </p:sp>
      <p:sp>
        <p:nvSpPr>
          <p:cNvPr id="18" name="Rechteck 17"/>
          <p:cNvSpPr/>
          <p:nvPr/>
        </p:nvSpPr>
        <p:spPr>
          <a:xfrm rot="21407285">
            <a:off x="3424496" y="3823054"/>
            <a:ext cx="2045970" cy="6629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Statische Prinzipien</a:t>
            </a:r>
          </a:p>
        </p:txBody>
      </p:sp>
      <p:sp>
        <p:nvSpPr>
          <p:cNvPr id="19" name="Rechteck 18"/>
          <p:cNvSpPr/>
          <p:nvPr/>
        </p:nvSpPr>
        <p:spPr>
          <a:xfrm rot="214638">
            <a:off x="3424495" y="4667453"/>
            <a:ext cx="2045970" cy="6629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Produktentwicklung</a:t>
            </a:r>
          </a:p>
        </p:txBody>
      </p:sp>
      <p:sp>
        <p:nvSpPr>
          <p:cNvPr id="20" name="Rechteck 19"/>
          <p:cNvSpPr/>
          <p:nvPr/>
        </p:nvSpPr>
        <p:spPr>
          <a:xfrm rot="21363387">
            <a:off x="3424495" y="5378226"/>
            <a:ext cx="2045970" cy="6629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Verfahrenstechnik</a:t>
            </a:r>
          </a:p>
        </p:txBody>
      </p:sp>
      <p:sp>
        <p:nvSpPr>
          <p:cNvPr id="21" name="Rechteck 20"/>
          <p:cNvSpPr/>
          <p:nvPr/>
        </p:nvSpPr>
        <p:spPr>
          <a:xfrm rot="21422019">
            <a:off x="6327068" y="3190709"/>
            <a:ext cx="2045970" cy="6629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Sinne &amp; Sensoren</a:t>
            </a:r>
          </a:p>
        </p:txBody>
      </p:sp>
      <p:sp>
        <p:nvSpPr>
          <p:cNvPr id="22" name="Rechteck 21"/>
          <p:cNvSpPr/>
          <p:nvPr/>
        </p:nvSpPr>
        <p:spPr>
          <a:xfrm rot="165334">
            <a:off x="6305544" y="3844858"/>
            <a:ext cx="2045970" cy="6629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Auswertung von Daten</a:t>
            </a:r>
          </a:p>
        </p:txBody>
      </p:sp>
      <p:sp>
        <p:nvSpPr>
          <p:cNvPr id="23" name="Rechteck 22"/>
          <p:cNvSpPr/>
          <p:nvPr/>
        </p:nvSpPr>
        <p:spPr>
          <a:xfrm rot="21407285">
            <a:off x="6310103" y="4571199"/>
            <a:ext cx="2045970" cy="6629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Informations-verarbeitung</a:t>
            </a:r>
          </a:p>
        </p:txBody>
      </p:sp>
      <p:sp>
        <p:nvSpPr>
          <p:cNvPr id="24" name="Rechteck 23"/>
          <p:cNvSpPr/>
          <p:nvPr/>
        </p:nvSpPr>
        <p:spPr>
          <a:xfrm rot="244669">
            <a:off x="6336186" y="5318083"/>
            <a:ext cx="2045970" cy="6629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Elektronik</a:t>
            </a:r>
          </a:p>
        </p:txBody>
      </p:sp>
      <p:sp>
        <p:nvSpPr>
          <p:cNvPr id="31" name="Rechteck 30"/>
          <p:cNvSpPr/>
          <p:nvPr/>
        </p:nvSpPr>
        <p:spPr>
          <a:xfrm>
            <a:off x="3051374" y="1602662"/>
            <a:ext cx="3152236" cy="52343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bg1"/>
                </a:solidFill>
              </a:rPr>
              <a:t>Systeme &amp; Prozesse</a:t>
            </a:r>
          </a:p>
        </p:txBody>
      </p:sp>
      <p:sp>
        <p:nvSpPr>
          <p:cNvPr id="35" name="Textfeld 34"/>
          <p:cNvSpPr txBox="1"/>
          <p:nvPr/>
        </p:nvSpPr>
        <p:spPr>
          <a:xfrm>
            <a:off x="3138219" y="884662"/>
            <a:ext cx="3065391" cy="369332"/>
          </a:xfrm>
          <a:prstGeom prst="rect">
            <a:avLst/>
          </a:prstGeom>
          <a:noFill/>
        </p:spPr>
        <p:txBody>
          <a:bodyPr wrap="none" rtlCol="0">
            <a:spAutoFit/>
          </a:bodyPr>
          <a:lstStyle/>
          <a:p>
            <a:r>
              <a:rPr lang="de-DE" dirty="0">
                <a:solidFill>
                  <a:schemeClr val="accent1"/>
                </a:solidFill>
              </a:rPr>
              <a:t>inhaltsbezogene Kompetenzen</a:t>
            </a:r>
          </a:p>
        </p:txBody>
      </p:sp>
      <p:sp>
        <p:nvSpPr>
          <p:cNvPr id="25" name="Pfeil nach rechts 10"/>
          <p:cNvSpPr/>
          <p:nvPr/>
        </p:nvSpPr>
        <p:spPr>
          <a:xfrm>
            <a:off x="371987" y="2382669"/>
            <a:ext cx="2493544" cy="62407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Energie &amp; Mobilität</a:t>
            </a:r>
          </a:p>
        </p:txBody>
      </p:sp>
      <p:sp>
        <p:nvSpPr>
          <p:cNvPr id="26" name="Pfeil nach rechts 37"/>
          <p:cNvSpPr/>
          <p:nvPr/>
        </p:nvSpPr>
        <p:spPr>
          <a:xfrm>
            <a:off x="3250471" y="2382669"/>
            <a:ext cx="2493544" cy="62407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Stoffe &amp; Produkte</a:t>
            </a:r>
          </a:p>
        </p:txBody>
      </p:sp>
      <p:sp>
        <p:nvSpPr>
          <p:cNvPr id="27" name="Pfeil nach rechts 40"/>
          <p:cNvSpPr/>
          <p:nvPr/>
        </p:nvSpPr>
        <p:spPr>
          <a:xfrm>
            <a:off x="6101306" y="2382669"/>
            <a:ext cx="2757054" cy="62407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Informationsaufnahme </a:t>
            </a:r>
            <a:br>
              <a:rPr lang="de-DE" dirty="0"/>
            </a:br>
            <a:r>
              <a:rPr lang="de-DE" dirty="0"/>
              <a:t>&amp; -verarbeitung</a:t>
            </a:r>
          </a:p>
        </p:txBody>
      </p:sp>
    </p:spTree>
    <p:extLst>
      <p:ext uri="{BB962C8B-B14F-4D97-AF65-F5344CB8AC3E}">
        <p14:creationId xmlns:p14="http://schemas.microsoft.com/office/powerpoint/2010/main" val="20530539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feld 34"/>
          <p:cNvSpPr txBox="1"/>
          <p:nvPr/>
        </p:nvSpPr>
        <p:spPr>
          <a:xfrm>
            <a:off x="3138219" y="884662"/>
            <a:ext cx="3065391" cy="369332"/>
          </a:xfrm>
          <a:prstGeom prst="rect">
            <a:avLst/>
          </a:prstGeom>
          <a:noFill/>
        </p:spPr>
        <p:txBody>
          <a:bodyPr wrap="none" rtlCol="0">
            <a:spAutoFit/>
          </a:bodyPr>
          <a:lstStyle/>
          <a:p>
            <a:r>
              <a:rPr lang="de-DE" dirty="0">
                <a:solidFill>
                  <a:schemeClr val="accent1"/>
                </a:solidFill>
              </a:rPr>
              <a:t>inhaltsbezogene Kompetenzen</a:t>
            </a:r>
          </a:p>
        </p:txBody>
      </p:sp>
      <p:sp>
        <p:nvSpPr>
          <p:cNvPr id="40" name="Richtungspfeil 11"/>
          <p:cNvSpPr/>
          <p:nvPr/>
        </p:nvSpPr>
        <p:spPr>
          <a:xfrm rot="16359781">
            <a:off x="4919655" y="2771307"/>
            <a:ext cx="2011838" cy="560621"/>
          </a:xfrm>
          <a:prstGeom prst="homePlate">
            <a:avLst>
              <a:gd name="adj" fmla="val 6463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41" name="Richtungspfeil 12"/>
          <p:cNvSpPr/>
          <p:nvPr/>
        </p:nvSpPr>
        <p:spPr>
          <a:xfrm rot="16359781">
            <a:off x="5687838" y="2807034"/>
            <a:ext cx="2011836" cy="560621"/>
          </a:xfrm>
          <a:prstGeom prst="homePlate">
            <a:avLst>
              <a:gd name="adj" fmla="val 64634"/>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dirty="0"/>
          </a:p>
        </p:txBody>
      </p:sp>
      <p:sp>
        <p:nvSpPr>
          <p:cNvPr id="42" name="Richtungspfeil 13"/>
          <p:cNvSpPr/>
          <p:nvPr/>
        </p:nvSpPr>
        <p:spPr>
          <a:xfrm rot="16359781">
            <a:off x="6465941" y="2847103"/>
            <a:ext cx="2011838" cy="560621"/>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43" name="Richtungspfeil 43"/>
          <p:cNvSpPr/>
          <p:nvPr/>
        </p:nvSpPr>
        <p:spPr>
          <a:xfrm rot="16359781">
            <a:off x="7239604" y="2881057"/>
            <a:ext cx="2007963" cy="560623"/>
          </a:xfrm>
          <a:prstGeom prst="homePlate">
            <a:avLst>
              <a:gd name="adj" fmla="val 64634"/>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44" name="Textfeld 43"/>
          <p:cNvSpPr txBox="1"/>
          <p:nvPr/>
        </p:nvSpPr>
        <p:spPr>
          <a:xfrm rot="16359781">
            <a:off x="6084245" y="3059021"/>
            <a:ext cx="1221424" cy="369332"/>
          </a:xfrm>
          <a:prstGeom prst="rect">
            <a:avLst/>
          </a:prstGeom>
          <a:noFill/>
          <a:ln>
            <a:noFill/>
          </a:ln>
        </p:spPr>
        <p:txBody>
          <a:bodyPr wrap="none" rtlCol="0">
            <a:spAutoFit/>
          </a:bodyPr>
          <a:lstStyle/>
          <a:p>
            <a:r>
              <a:rPr lang="de-DE" b="1" dirty="0">
                <a:solidFill>
                  <a:schemeClr val="bg1"/>
                </a:solidFill>
              </a:rPr>
              <a:t>Entwickeln</a:t>
            </a:r>
          </a:p>
        </p:txBody>
      </p:sp>
      <p:sp>
        <p:nvSpPr>
          <p:cNvPr id="45" name="Textfeld 44"/>
          <p:cNvSpPr txBox="1"/>
          <p:nvPr/>
        </p:nvSpPr>
        <p:spPr>
          <a:xfrm rot="16359781">
            <a:off x="5397629" y="3022863"/>
            <a:ext cx="1039836" cy="369332"/>
          </a:xfrm>
          <a:prstGeom prst="rect">
            <a:avLst/>
          </a:prstGeom>
          <a:noFill/>
          <a:ln>
            <a:noFill/>
          </a:ln>
        </p:spPr>
        <p:txBody>
          <a:bodyPr wrap="none" rtlCol="0">
            <a:spAutoFit/>
          </a:bodyPr>
          <a:lstStyle/>
          <a:p>
            <a:r>
              <a:rPr lang="de-DE" b="1" dirty="0">
                <a:solidFill>
                  <a:schemeClr val="bg1"/>
                </a:solidFill>
              </a:rPr>
              <a:t>Forschen</a:t>
            </a:r>
          </a:p>
        </p:txBody>
      </p:sp>
      <p:sp>
        <p:nvSpPr>
          <p:cNvPr id="46" name="Textfeld 45"/>
          <p:cNvSpPr txBox="1"/>
          <p:nvPr/>
        </p:nvSpPr>
        <p:spPr>
          <a:xfrm rot="16359781">
            <a:off x="6772257" y="3095266"/>
            <a:ext cx="1403782" cy="369332"/>
          </a:xfrm>
          <a:prstGeom prst="rect">
            <a:avLst/>
          </a:prstGeom>
          <a:noFill/>
          <a:ln>
            <a:noFill/>
          </a:ln>
        </p:spPr>
        <p:txBody>
          <a:bodyPr wrap="none" rtlCol="0">
            <a:spAutoFit/>
          </a:bodyPr>
          <a:lstStyle/>
          <a:p>
            <a:r>
              <a:rPr lang="de-DE" b="1" dirty="0">
                <a:solidFill>
                  <a:schemeClr val="bg1"/>
                </a:solidFill>
              </a:rPr>
              <a:t>Organisation</a:t>
            </a:r>
          </a:p>
        </p:txBody>
      </p:sp>
      <p:sp>
        <p:nvSpPr>
          <p:cNvPr id="47" name="Textfeld 46"/>
          <p:cNvSpPr txBox="1"/>
          <p:nvPr/>
        </p:nvSpPr>
        <p:spPr>
          <a:xfrm rot="16359781">
            <a:off x="7602771" y="3115542"/>
            <a:ext cx="1278042" cy="369332"/>
          </a:xfrm>
          <a:prstGeom prst="rect">
            <a:avLst/>
          </a:prstGeom>
          <a:noFill/>
          <a:ln>
            <a:noFill/>
          </a:ln>
        </p:spPr>
        <p:txBody>
          <a:bodyPr wrap="none" rtlCol="0">
            <a:spAutoFit/>
          </a:bodyPr>
          <a:lstStyle/>
          <a:p>
            <a:r>
              <a:rPr lang="de-DE" b="1" dirty="0">
                <a:solidFill>
                  <a:schemeClr val="bg1"/>
                </a:solidFill>
              </a:rPr>
              <a:t>Mündigkeit</a:t>
            </a:r>
          </a:p>
        </p:txBody>
      </p:sp>
      <p:grpSp>
        <p:nvGrpSpPr>
          <p:cNvPr id="48" name="Gruppieren 47"/>
          <p:cNvGrpSpPr/>
          <p:nvPr/>
        </p:nvGrpSpPr>
        <p:grpSpPr>
          <a:xfrm>
            <a:off x="371988" y="3735466"/>
            <a:ext cx="4408474" cy="2305700"/>
            <a:chOff x="371987" y="1602662"/>
            <a:chExt cx="8486373" cy="4438504"/>
          </a:xfrm>
        </p:grpSpPr>
        <p:sp>
          <p:nvSpPr>
            <p:cNvPr id="49" name="Rechteck 48"/>
            <p:cNvSpPr/>
            <p:nvPr/>
          </p:nvSpPr>
          <p:spPr>
            <a:xfrm rot="21407285">
              <a:off x="521923" y="3238825"/>
              <a:ext cx="2045970" cy="6629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solidFill>
                    <a:schemeClr val="tx1"/>
                  </a:solidFill>
                </a:rPr>
                <a:t>Energie in Natur und Technik</a:t>
              </a:r>
            </a:p>
          </p:txBody>
        </p:sp>
        <p:sp>
          <p:nvSpPr>
            <p:cNvPr id="50" name="Rechteck 49"/>
            <p:cNvSpPr/>
            <p:nvPr/>
          </p:nvSpPr>
          <p:spPr>
            <a:xfrm rot="244669">
              <a:off x="521922" y="4001262"/>
              <a:ext cx="2045970" cy="6629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solidFill>
                    <a:schemeClr val="tx1"/>
                  </a:solidFill>
                </a:rPr>
                <a:t>Energieversorgungs-systeme</a:t>
              </a:r>
            </a:p>
          </p:txBody>
        </p:sp>
        <p:sp>
          <p:nvSpPr>
            <p:cNvPr id="51" name="Rechteck 50"/>
            <p:cNvSpPr/>
            <p:nvPr/>
          </p:nvSpPr>
          <p:spPr>
            <a:xfrm>
              <a:off x="521922" y="4714566"/>
              <a:ext cx="2045970" cy="6629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solidFill>
                    <a:schemeClr val="tx1"/>
                  </a:solidFill>
                </a:rPr>
                <a:t>Bewegung &amp; Fortbewegung</a:t>
              </a:r>
            </a:p>
          </p:txBody>
        </p:sp>
        <p:sp>
          <p:nvSpPr>
            <p:cNvPr id="52" name="Rechteck 51"/>
            <p:cNvSpPr/>
            <p:nvPr/>
          </p:nvSpPr>
          <p:spPr>
            <a:xfrm rot="244669">
              <a:off x="3424497" y="3226793"/>
              <a:ext cx="2045970" cy="6629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solidFill>
                    <a:schemeClr val="tx1"/>
                  </a:solidFill>
                </a:rPr>
                <a:t>Eigenschaften</a:t>
              </a:r>
            </a:p>
          </p:txBody>
        </p:sp>
        <p:sp>
          <p:nvSpPr>
            <p:cNvPr id="53" name="Rechteck 52"/>
            <p:cNvSpPr/>
            <p:nvPr/>
          </p:nvSpPr>
          <p:spPr>
            <a:xfrm rot="21407285">
              <a:off x="3424496" y="3823054"/>
              <a:ext cx="2045970" cy="6629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solidFill>
                    <a:schemeClr val="tx1"/>
                  </a:solidFill>
                </a:rPr>
                <a:t>Statische Prinzipien</a:t>
              </a:r>
            </a:p>
          </p:txBody>
        </p:sp>
        <p:sp>
          <p:nvSpPr>
            <p:cNvPr id="54" name="Rechteck 53"/>
            <p:cNvSpPr/>
            <p:nvPr/>
          </p:nvSpPr>
          <p:spPr>
            <a:xfrm rot="214638">
              <a:off x="3424495" y="4667453"/>
              <a:ext cx="2045970" cy="6629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solidFill>
                    <a:schemeClr val="tx1"/>
                  </a:solidFill>
                </a:rPr>
                <a:t>Produktentwicklung</a:t>
              </a:r>
            </a:p>
          </p:txBody>
        </p:sp>
        <p:sp>
          <p:nvSpPr>
            <p:cNvPr id="55" name="Rechteck 54"/>
            <p:cNvSpPr/>
            <p:nvPr/>
          </p:nvSpPr>
          <p:spPr>
            <a:xfrm rot="21363387">
              <a:off x="3424495" y="5378226"/>
              <a:ext cx="2045970" cy="6629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solidFill>
                    <a:schemeClr val="tx1"/>
                  </a:solidFill>
                </a:rPr>
                <a:t>Verfahrenstechnik</a:t>
              </a:r>
            </a:p>
          </p:txBody>
        </p:sp>
        <p:sp>
          <p:nvSpPr>
            <p:cNvPr id="56" name="Rechteck 55"/>
            <p:cNvSpPr/>
            <p:nvPr/>
          </p:nvSpPr>
          <p:spPr>
            <a:xfrm rot="21422019">
              <a:off x="6327068" y="3190709"/>
              <a:ext cx="2045970" cy="6629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solidFill>
                    <a:schemeClr val="tx1"/>
                  </a:solidFill>
                </a:rPr>
                <a:t>Sinne &amp; Sensoren</a:t>
              </a:r>
            </a:p>
          </p:txBody>
        </p:sp>
        <p:sp>
          <p:nvSpPr>
            <p:cNvPr id="57" name="Rechteck 56"/>
            <p:cNvSpPr/>
            <p:nvPr/>
          </p:nvSpPr>
          <p:spPr>
            <a:xfrm rot="165334">
              <a:off x="6305544" y="3844858"/>
              <a:ext cx="2045970" cy="6629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solidFill>
                    <a:schemeClr val="tx1"/>
                  </a:solidFill>
                </a:rPr>
                <a:t>Auswertung von Daten</a:t>
              </a:r>
            </a:p>
          </p:txBody>
        </p:sp>
        <p:sp>
          <p:nvSpPr>
            <p:cNvPr id="58" name="Rechteck 57"/>
            <p:cNvSpPr/>
            <p:nvPr/>
          </p:nvSpPr>
          <p:spPr>
            <a:xfrm rot="21407285">
              <a:off x="6310103" y="4571199"/>
              <a:ext cx="2045970" cy="6629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solidFill>
                    <a:schemeClr val="tx1"/>
                  </a:solidFill>
                </a:rPr>
                <a:t>Informations-verarbeitung</a:t>
              </a:r>
            </a:p>
          </p:txBody>
        </p:sp>
        <p:sp>
          <p:nvSpPr>
            <p:cNvPr id="59" name="Rechteck 58"/>
            <p:cNvSpPr/>
            <p:nvPr/>
          </p:nvSpPr>
          <p:spPr>
            <a:xfrm rot="244669">
              <a:off x="6336186" y="5318083"/>
              <a:ext cx="2045970" cy="6629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solidFill>
                    <a:schemeClr val="tx1"/>
                  </a:solidFill>
                </a:rPr>
                <a:t>Elektronik</a:t>
              </a:r>
            </a:p>
          </p:txBody>
        </p:sp>
        <p:sp>
          <p:nvSpPr>
            <p:cNvPr id="60" name="Rechteck 59"/>
            <p:cNvSpPr/>
            <p:nvPr/>
          </p:nvSpPr>
          <p:spPr>
            <a:xfrm>
              <a:off x="3051374" y="1602662"/>
              <a:ext cx="3152236" cy="52343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solidFill>
                    <a:schemeClr val="bg1"/>
                  </a:solidFill>
                </a:rPr>
                <a:t>Systeme &amp; Prozesse</a:t>
              </a:r>
            </a:p>
          </p:txBody>
        </p:sp>
        <p:sp>
          <p:nvSpPr>
            <p:cNvPr id="61" name="Pfeil nach rechts 10"/>
            <p:cNvSpPr/>
            <p:nvPr/>
          </p:nvSpPr>
          <p:spPr>
            <a:xfrm>
              <a:off x="371987" y="2382669"/>
              <a:ext cx="2493544" cy="62407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solidFill>
                    <a:schemeClr val="bg1"/>
                  </a:solidFill>
                </a:rPr>
                <a:t>Energie &amp; Mobilität</a:t>
              </a:r>
            </a:p>
          </p:txBody>
        </p:sp>
        <p:sp>
          <p:nvSpPr>
            <p:cNvPr id="62" name="Pfeil nach rechts 37"/>
            <p:cNvSpPr/>
            <p:nvPr/>
          </p:nvSpPr>
          <p:spPr>
            <a:xfrm>
              <a:off x="3250471" y="2382669"/>
              <a:ext cx="2493544" cy="62407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solidFill>
                    <a:schemeClr val="bg1"/>
                  </a:solidFill>
                </a:rPr>
                <a:t>Stoffe &amp; Produkte</a:t>
              </a:r>
            </a:p>
          </p:txBody>
        </p:sp>
        <p:sp>
          <p:nvSpPr>
            <p:cNvPr id="63" name="Pfeil nach rechts 40"/>
            <p:cNvSpPr/>
            <p:nvPr/>
          </p:nvSpPr>
          <p:spPr>
            <a:xfrm>
              <a:off x="6101306" y="2382669"/>
              <a:ext cx="2757054" cy="62407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solidFill>
                    <a:schemeClr val="bg1"/>
                  </a:solidFill>
                </a:rPr>
                <a:t>Informationsaufnahme </a:t>
              </a:r>
              <a:br>
                <a:rPr lang="de-DE" sz="1050" dirty="0">
                  <a:solidFill>
                    <a:schemeClr val="bg1"/>
                  </a:solidFill>
                </a:rPr>
              </a:br>
              <a:r>
                <a:rPr lang="de-DE" sz="1050" dirty="0">
                  <a:solidFill>
                    <a:schemeClr val="bg1"/>
                  </a:solidFill>
                </a:rPr>
                <a:t>&amp; -verarbeitung</a:t>
              </a:r>
            </a:p>
          </p:txBody>
        </p:sp>
      </p:grpSp>
      <p:grpSp>
        <p:nvGrpSpPr>
          <p:cNvPr id="64" name="Gruppieren 63"/>
          <p:cNvGrpSpPr/>
          <p:nvPr/>
        </p:nvGrpSpPr>
        <p:grpSpPr>
          <a:xfrm>
            <a:off x="1019657" y="3871424"/>
            <a:ext cx="4747846" cy="1274710"/>
            <a:chOff x="2368062" y="2264559"/>
            <a:chExt cx="4747846" cy="1189676"/>
          </a:xfrm>
        </p:grpSpPr>
        <p:cxnSp>
          <p:nvCxnSpPr>
            <p:cNvPr id="65" name="Gerader Verbinder 64"/>
            <p:cNvCxnSpPr>
              <a:cxnSpLocks/>
            </p:cNvCxnSpPr>
            <p:nvPr/>
          </p:nvCxnSpPr>
          <p:spPr>
            <a:xfrm flipH="1">
              <a:off x="2368062" y="2266563"/>
              <a:ext cx="4747845" cy="857607"/>
            </a:xfrm>
            <a:prstGeom prst="line">
              <a:avLst/>
            </a:prstGeom>
            <a:ln>
              <a:solidFill>
                <a:schemeClr val="accent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6" name="Gerader Verbinder 65"/>
            <p:cNvCxnSpPr>
              <a:cxnSpLocks/>
            </p:cNvCxnSpPr>
            <p:nvPr/>
          </p:nvCxnSpPr>
          <p:spPr>
            <a:xfrm flipH="1">
              <a:off x="3438917" y="2266563"/>
              <a:ext cx="3676990" cy="1187672"/>
            </a:xfrm>
            <a:prstGeom prst="line">
              <a:avLst/>
            </a:prstGeom>
            <a:ln>
              <a:solidFill>
                <a:schemeClr val="accent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9" name="Gerader Verbinder 68"/>
            <p:cNvCxnSpPr>
              <a:cxnSpLocks/>
            </p:cNvCxnSpPr>
            <p:nvPr/>
          </p:nvCxnSpPr>
          <p:spPr>
            <a:xfrm flipH="1">
              <a:off x="4211362" y="2264559"/>
              <a:ext cx="2904546" cy="787588"/>
            </a:xfrm>
            <a:prstGeom prst="line">
              <a:avLst/>
            </a:prstGeom>
            <a:ln>
              <a:solidFill>
                <a:schemeClr val="accent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70" name="Gruppieren 69"/>
          <p:cNvGrpSpPr/>
          <p:nvPr/>
        </p:nvGrpSpPr>
        <p:grpSpPr>
          <a:xfrm>
            <a:off x="1270961" y="3981056"/>
            <a:ext cx="5262537" cy="1913357"/>
            <a:chOff x="1853372" y="2264559"/>
            <a:chExt cx="5262537" cy="1785720"/>
          </a:xfrm>
        </p:grpSpPr>
        <p:cxnSp>
          <p:nvCxnSpPr>
            <p:cNvPr id="71" name="Gerader Verbinder 70"/>
            <p:cNvCxnSpPr>
              <a:cxnSpLocks/>
            </p:cNvCxnSpPr>
            <p:nvPr/>
          </p:nvCxnSpPr>
          <p:spPr>
            <a:xfrm flipH="1">
              <a:off x="1853372" y="2266563"/>
              <a:ext cx="5262536" cy="1465256"/>
            </a:xfrm>
            <a:prstGeom prst="line">
              <a:avLst/>
            </a:prstGeom>
            <a:ln>
              <a:solidFill>
                <a:schemeClr val="accent3"/>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2" name="Gerader Verbinder 71"/>
            <p:cNvCxnSpPr>
              <a:cxnSpLocks/>
            </p:cNvCxnSpPr>
            <p:nvPr/>
          </p:nvCxnSpPr>
          <p:spPr>
            <a:xfrm flipH="1">
              <a:off x="3417309" y="2266563"/>
              <a:ext cx="3698598" cy="1438219"/>
            </a:xfrm>
            <a:prstGeom prst="line">
              <a:avLst/>
            </a:prstGeom>
            <a:ln>
              <a:solidFill>
                <a:schemeClr val="accent3"/>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3" name="Gerader Verbinder 72"/>
            <p:cNvCxnSpPr>
              <a:cxnSpLocks/>
            </p:cNvCxnSpPr>
            <p:nvPr/>
          </p:nvCxnSpPr>
          <p:spPr>
            <a:xfrm flipH="1">
              <a:off x="4929124" y="2264559"/>
              <a:ext cx="2186785" cy="1785720"/>
            </a:xfrm>
            <a:prstGeom prst="line">
              <a:avLst/>
            </a:prstGeom>
            <a:ln>
              <a:solidFill>
                <a:schemeClr val="accent3"/>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75" name="Gruppieren 74"/>
          <p:cNvGrpSpPr/>
          <p:nvPr/>
        </p:nvGrpSpPr>
        <p:grpSpPr>
          <a:xfrm>
            <a:off x="1382477" y="4085674"/>
            <a:ext cx="6686900" cy="1808741"/>
            <a:chOff x="429010" y="2264559"/>
            <a:chExt cx="6686900" cy="1688083"/>
          </a:xfrm>
        </p:grpSpPr>
        <p:cxnSp>
          <p:nvCxnSpPr>
            <p:cNvPr id="76" name="Gerader Verbinder 75"/>
            <p:cNvCxnSpPr>
              <a:cxnSpLocks/>
            </p:cNvCxnSpPr>
            <p:nvPr/>
          </p:nvCxnSpPr>
          <p:spPr>
            <a:xfrm flipH="1">
              <a:off x="429010" y="2266563"/>
              <a:ext cx="6686898" cy="1046399"/>
            </a:xfrm>
            <a:prstGeom prst="line">
              <a:avLst/>
            </a:prstGeom>
            <a:ln>
              <a:solidFill>
                <a:schemeClr val="accent4"/>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7" name="Gerader Verbinder 76"/>
            <p:cNvCxnSpPr>
              <a:cxnSpLocks/>
            </p:cNvCxnSpPr>
            <p:nvPr/>
          </p:nvCxnSpPr>
          <p:spPr>
            <a:xfrm flipH="1">
              <a:off x="1853373" y="2266563"/>
              <a:ext cx="5262534" cy="1686079"/>
            </a:xfrm>
            <a:prstGeom prst="line">
              <a:avLst/>
            </a:prstGeom>
            <a:ln>
              <a:solidFill>
                <a:schemeClr val="accent4"/>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8" name="Gerader Verbinder 77"/>
            <p:cNvCxnSpPr>
              <a:cxnSpLocks/>
            </p:cNvCxnSpPr>
            <p:nvPr/>
          </p:nvCxnSpPr>
          <p:spPr>
            <a:xfrm flipH="1">
              <a:off x="3393246" y="2264559"/>
              <a:ext cx="3722664" cy="1342584"/>
            </a:xfrm>
            <a:prstGeom prst="line">
              <a:avLst/>
            </a:prstGeom>
            <a:ln>
              <a:solidFill>
                <a:schemeClr val="accent4"/>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cxnSp>
        <p:nvCxnSpPr>
          <p:cNvPr id="67" name="Gerade Verbindung 66"/>
          <p:cNvCxnSpPr/>
          <p:nvPr/>
        </p:nvCxnSpPr>
        <p:spPr>
          <a:xfrm flipV="1">
            <a:off x="4400550" y="3924300"/>
            <a:ext cx="1238250" cy="11811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Gerade Verbindung 78"/>
          <p:cNvCxnSpPr>
            <a:stCxn id="56" idx="3"/>
          </p:cNvCxnSpPr>
          <p:nvPr/>
        </p:nvCxnSpPr>
        <p:spPr>
          <a:xfrm flipV="1">
            <a:off x="4527636" y="4000500"/>
            <a:ext cx="3492414" cy="70461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61311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1" presetClass="entr" presetSubtype="0" fill="hold" nodeType="withEffect">
                                  <p:stCondLst>
                                    <p:cond delay="0"/>
                                  </p:stCondLst>
                                  <p:childTnLst>
                                    <p:set>
                                      <p:cBhvr>
                                        <p:cTn id="19" dur="1" fill="hold">
                                          <p:stCondLst>
                                            <p:cond delay="0"/>
                                          </p:stCondLst>
                                        </p:cTn>
                                        <p:tgtEl>
                                          <p:spTgt spid="6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70"/>
                                        </p:tgtEl>
                                        <p:attrNameLst>
                                          <p:attrName>style.visibility</p:attrName>
                                        </p:attrNameLst>
                                      </p:cBhvr>
                                      <p:to>
                                        <p:strVal val="visible"/>
                                      </p:to>
                                    </p:set>
                                    <p:animEffect transition="in" filter="wipe(left)">
                                      <p:cBhvr>
                                        <p:cTn id="24" dur="500"/>
                                        <p:tgtEl>
                                          <p:spTgt spid="70"/>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75"/>
                                        </p:tgtEl>
                                        <p:attrNameLst>
                                          <p:attrName>style.visibility</p:attrName>
                                        </p:attrNameLst>
                                      </p:cBhvr>
                                      <p:to>
                                        <p:strVal val="visible"/>
                                      </p:to>
                                    </p:set>
                                    <p:animEffect transition="in" filter="wipe(left)">
                                      <p:cBhvr>
                                        <p:cTn id="35" dur="500"/>
                                        <p:tgtEl>
                                          <p:spTgt spid="75"/>
                                        </p:tgtEl>
                                      </p:cBhvr>
                                    </p:animEffect>
                                  </p:childTnLst>
                                </p:cTn>
                              </p:par>
                              <p:par>
                                <p:cTn id="36" presetID="1" presetClass="entr" presetSubtype="0" fill="hold" nodeType="withEffect">
                                  <p:stCondLst>
                                    <p:cond delay="0"/>
                                  </p:stCondLst>
                                  <p:childTnLst>
                                    <p:set>
                                      <p:cBhvr>
                                        <p:cTn id="37" dur="1" fill="hold">
                                          <p:stCondLst>
                                            <p:cond delay="0"/>
                                          </p:stCondLst>
                                        </p:cTn>
                                        <p:tgtEl>
                                          <p:spTgt spid="79"/>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42"/>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42" grpId="0" animBg="1"/>
      <p:bldP spid="43" grpId="0" animBg="1"/>
      <p:bldP spid="44" grpId="0"/>
      <p:bldP spid="45" grpId="0"/>
      <p:bldP spid="46" grpId="0"/>
      <p:bldP spid="4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Richtungspfeil 13"/>
          <p:cNvSpPr/>
          <p:nvPr/>
        </p:nvSpPr>
        <p:spPr>
          <a:xfrm rot="16200000">
            <a:off x="1937972" y="2706144"/>
            <a:ext cx="5701813" cy="1863967"/>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85" name="Textfeld 84"/>
          <p:cNvSpPr txBox="1"/>
          <p:nvPr/>
        </p:nvSpPr>
        <p:spPr>
          <a:xfrm>
            <a:off x="4086988" y="1804946"/>
            <a:ext cx="1403782" cy="369332"/>
          </a:xfrm>
          <a:prstGeom prst="rect">
            <a:avLst/>
          </a:prstGeom>
          <a:noFill/>
          <a:ln>
            <a:noFill/>
          </a:ln>
        </p:spPr>
        <p:txBody>
          <a:bodyPr wrap="none" rtlCol="0">
            <a:spAutoFit/>
          </a:bodyPr>
          <a:lstStyle/>
          <a:p>
            <a:r>
              <a:rPr lang="de-DE" b="1" dirty="0">
                <a:solidFill>
                  <a:schemeClr val="bg1"/>
                </a:solidFill>
              </a:rPr>
              <a:t>Organisation</a:t>
            </a:r>
          </a:p>
        </p:txBody>
      </p:sp>
      <p:sp>
        <p:nvSpPr>
          <p:cNvPr id="68" name="Rechteck 67"/>
          <p:cNvSpPr/>
          <p:nvPr/>
        </p:nvSpPr>
        <p:spPr>
          <a:xfrm rot="21447756">
            <a:off x="4073569" y="4613137"/>
            <a:ext cx="1324491" cy="50995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 Überblick verschaffen</a:t>
            </a:r>
          </a:p>
        </p:txBody>
      </p:sp>
      <p:sp>
        <p:nvSpPr>
          <p:cNvPr id="79" name="Rechteck 78"/>
          <p:cNvSpPr/>
          <p:nvPr/>
        </p:nvSpPr>
        <p:spPr>
          <a:xfrm rot="21447756">
            <a:off x="4046920" y="3993198"/>
            <a:ext cx="1324491" cy="50995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Strukturieren</a:t>
            </a:r>
            <a:br>
              <a:rPr lang="de-DE" sz="1600" dirty="0">
                <a:solidFill>
                  <a:schemeClr val="bg1"/>
                </a:solidFill>
              </a:rPr>
            </a:br>
            <a:r>
              <a:rPr lang="de-DE" sz="1600" dirty="0">
                <a:solidFill>
                  <a:schemeClr val="bg1"/>
                </a:solidFill>
              </a:rPr>
              <a:t>&amp; Aufteilen</a:t>
            </a:r>
          </a:p>
        </p:txBody>
      </p:sp>
      <p:sp>
        <p:nvSpPr>
          <p:cNvPr id="81" name="Rechteck 80"/>
          <p:cNvSpPr/>
          <p:nvPr/>
        </p:nvSpPr>
        <p:spPr>
          <a:xfrm rot="21447756">
            <a:off x="4020560" y="3369608"/>
            <a:ext cx="1324491" cy="50995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Teilaufgaben bearbeiten</a:t>
            </a:r>
          </a:p>
        </p:txBody>
      </p:sp>
      <p:sp>
        <p:nvSpPr>
          <p:cNvPr id="82" name="Rechteck 81"/>
          <p:cNvSpPr/>
          <p:nvPr/>
        </p:nvSpPr>
        <p:spPr>
          <a:xfrm rot="21447756">
            <a:off x="3994544" y="2753808"/>
            <a:ext cx="1324491" cy="50995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Zusammen-führen</a:t>
            </a:r>
          </a:p>
        </p:txBody>
      </p:sp>
      <p:pic>
        <p:nvPicPr>
          <p:cNvPr id="1026" name="Picture 2" descr="File:Gaius Iulius Caesar Vatican.jpeg"/>
          <p:cNvPicPr>
            <a:picLocks noChangeAspect="1" noChangeArrowheads="1"/>
          </p:cNvPicPr>
          <p:nvPr/>
        </p:nvPicPr>
        <p:blipFill rotWithShape="1">
          <a:blip r:embed="rId3"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b="25705"/>
          <a:stretch/>
        </p:blipFill>
        <p:spPr bwMode="auto">
          <a:xfrm>
            <a:off x="5065367" y="4854770"/>
            <a:ext cx="1645178" cy="1634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44949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79" grpId="0" animBg="1"/>
      <p:bldP spid="81" grpId="0" animBg="1"/>
      <p:bldP spid="8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Richtungspfeil 13"/>
          <p:cNvSpPr/>
          <p:nvPr/>
        </p:nvSpPr>
        <p:spPr>
          <a:xfrm rot="16200000">
            <a:off x="1937972" y="2706144"/>
            <a:ext cx="5701813" cy="1863967"/>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85" name="Textfeld 84"/>
          <p:cNvSpPr txBox="1"/>
          <p:nvPr/>
        </p:nvSpPr>
        <p:spPr>
          <a:xfrm>
            <a:off x="4086988" y="1804946"/>
            <a:ext cx="1403782" cy="369332"/>
          </a:xfrm>
          <a:prstGeom prst="rect">
            <a:avLst/>
          </a:prstGeom>
          <a:noFill/>
          <a:ln>
            <a:noFill/>
          </a:ln>
        </p:spPr>
        <p:txBody>
          <a:bodyPr wrap="none" rtlCol="0">
            <a:spAutoFit/>
          </a:bodyPr>
          <a:lstStyle/>
          <a:p>
            <a:r>
              <a:rPr lang="de-DE" b="1" dirty="0">
                <a:solidFill>
                  <a:schemeClr val="bg1"/>
                </a:solidFill>
              </a:rPr>
              <a:t>Organisation</a:t>
            </a:r>
          </a:p>
        </p:txBody>
      </p:sp>
      <p:sp>
        <p:nvSpPr>
          <p:cNvPr id="68" name="Rechteck 67"/>
          <p:cNvSpPr/>
          <p:nvPr/>
        </p:nvSpPr>
        <p:spPr>
          <a:xfrm rot="21447756">
            <a:off x="4230306" y="6055078"/>
            <a:ext cx="558572" cy="21506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00" dirty="0">
                <a:solidFill>
                  <a:schemeClr val="bg1"/>
                </a:solidFill>
              </a:rPr>
              <a:t> Überblick verschaffen</a:t>
            </a:r>
          </a:p>
        </p:txBody>
      </p:sp>
      <p:sp>
        <p:nvSpPr>
          <p:cNvPr id="79" name="Rechteck 78"/>
          <p:cNvSpPr/>
          <p:nvPr/>
        </p:nvSpPr>
        <p:spPr>
          <a:xfrm rot="21447756">
            <a:off x="4219067" y="5793633"/>
            <a:ext cx="558572" cy="21506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00" dirty="0">
                <a:solidFill>
                  <a:schemeClr val="bg1"/>
                </a:solidFill>
              </a:rPr>
              <a:t>Strukturieren</a:t>
            </a:r>
            <a:br>
              <a:rPr lang="de-DE" sz="400" dirty="0">
                <a:solidFill>
                  <a:schemeClr val="bg1"/>
                </a:solidFill>
              </a:rPr>
            </a:br>
            <a:r>
              <a:rPr lang="de-DE" sz="400" dirty="0">
                <a:solidFill>
                  <a:schemeClr val="bg1"/>
                </a:solidFill>
              </a:rPr>
              <a:t>&amp; Aufteilen</a:t>
            </a:r>
          </a:p>
        </p:txBody>
      </p:sp>
      <p:sp>
        <p:nvSpPr>
          <p:cNvPr id="81" name="Rechteck 80"/>
          <p:cNvSpPr/>
          <p:nvPr/>
        </p:nvSpPr>
        <p:spPr>
          <a:xfrm rot="21447756">
            <a:off x="4207951" y="5530649"/>
            <a:ext cx="558572" cy="21506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00" dirty="0">
                <a:solidFill>
                  <a:schemeClr val="bg1"/>
                </a:solidFill>
              </a:rPr>
              <a:t>Teilaufgaben bearbeiten</a:t>
            </a:r>
          </a:p>
        </p:txBody>
      </p:sp>
      <p:sp>
        <p:nvSpPr>
          <p:cNvPr id="82" name="Rechteck 81"/>
          <p:cNvSpPr/>
          <p:nvPr/>
        </p:nvSpPr>
        <p:spPr>
          <a:xfrm rot="21447756">
            <a:off x="4196979" y="5270950"/>
            <a:ext cx="558572" cy="21506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00" dirty="0">
                <a:solidFill>
                  <a:schemeClr val="bg1"/>
                </a:solidFill>
              </a:rPr>
              <a:t>Zusammen-führen</a:t>
            </a:r>
          </a:p>
        </p:txBody>
      </p:sp>
      <p:pic>
        <p:nvPicPr>
          <p:cNvPr id="1026" name="Picture 2" descr="File:Gaius Iulius Caesar Vatican.jpeg"/>
          <p:cNvPicPr>
            <a:picLocks noChangeAspect="1" noChangeArrowheads="1"/>
          </p:cNvPicPr>
          <p:nvPr/>
        </p:nvPicPr>
        <p:blipFill rotWithShape="1">
          <a:blip r:embed="rId3"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b="25705"/>
          <a:stretch/>
        </p:blipFill>
        <p:spPr bwMode="auto">
          <a:xfrm>
            <a:off x="5065367" y="4854770"/>
            <a:ext cx="1645178" cy="1634264"/>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uppieren 22"/>
          <p:cNvGrpSpPr/>
          <p:nvPr/>
        </p:nvGrpSpPr>
        <p:grpSpPr>
          <a:xfrm rot="546569">
            <a:off x="4788878" y="4098403"/>
            <a:ext cx="591899" cy="999189"/>
            <a:chOff x="3994544" y="2753808"/>
            <a:chExt cx="1403516" cy="2369283"/>
          </a:xfrm>
        </p:grpSpPr>
        <p:sp>
          <p:nvSpPr>
            <p:cNvPr id="25" name="Rechteck 24"/>
            <p:cNvSpPr/>
            <p:nvPr/>
          </p:nvSpPr>
          <p:spPr>
            <a:xfrm rot="21447756">
              <a:off x="4073569" y="4613137"/>
              <a:ext cx="1324491" cy="50995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00" dirty="0">
                  <a:solidFill>
                    <a:schemeClr val="bg1"/>
                  </a:solidFill>
                </a:rPr>
                <a:t> Überblick verschaffen</a:t>
              </a:r>
            </a:p>
          </p:txBody>
        </p:sp>
        <p:sp>
          <p:nvSpPr>
            <p:cNvPr id="26" name="Rechteck 25"/>
            <p:cNvSpPr/>
            <p:nvPr/>
          </p:nvSpPr>
          <p:spPr>
            <a:xfrm rot="21447756">
              <a:off x="4046920" y="3993198"/>
              <a:ext cx="1324491" cy="50995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00" dirty="0">
                  <a:solidFill>
                    <a:schemeClr val="bg1"/>
                  </a:solidFill>
                </a:rPr>
                <a:t>Strukturieren &amp; Aufteilen</a:t>
              </a:r>
            </a:p>
          </p:txBody>
        </p:sp>
        <p:sp>
          <p:nvSpPr>
            <p:cNvPr id="27" name="Rechteck 26"/>
            <p:cNvSpPr/>
            <p:nvPr/>
          </p:nvSpPr>
          <p:spPr>
            <a:xfrm rot="21447756">
              <a:off x="4020560" y="3369608"/>
              <a:ext cx="1324491" cy="50995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00" dirty="0">
                  <a:solidFill>
                    <a:schemeClr val="bg1"/>
                  </a:solidFill>
                </a:rPr>
                <a:t>Teilaufgaben bearbeiten</a:t>
              </a:r>
            </a:p>
          </p:txBody>
        </p:sp>
        <p:sp>
          <p:nvSpPr>
            <p:cNvPr id="28" name="Rechteck 27"/>
            <p:cNvSpPr/>
            <p:nvPr/>
          </p:nvSpPr>
          <p:spPr>
            <a:xfrm rot="21447756">
              <a:off x="3994544" y="2753808"/>
              <a:ext cx="1324491" cy="50995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00" dirty="0">
                  <a:solidFill>
                    <a:schemeClr val="bg1"/>
                  </a:solidFill>
                </a:rPr>
                <a:t>Zusammen-führen</a:t>
              </a:r>
            </a:p>
          </p:txBody>
        </p:sp>
      </p:grpSp>
      <p:grpSp>
        <p:nvGrpSpPr>
          <p:cNvPr id="29" name="Gruppieren 28"/>
          <p:cNvGrpSpPr/>
          <p:nvPr/>
        </p:nvGrpSpPr>
        <p:grpSpPr>
          <a:xfrm>
            <a:off x="4108713" y="3138532"/>
            <a:ext cx="591899" cy="999189"/>
            <a:chOff x="3994544" y="2753808"/>
            <a:chExt cx="1403516" cy="2369283"/>
          </a:xfrm>
        </p:grpSpPr>
        <p:sp>
          <p:nvSpPr>
            <p:cNvPr id="30" name="Rechteck 29"/>
            <p:cNvSpPr/>
            <p:nvPr/>
          </p:nvSpPr>
          <p:spPr>
            <a:xfrm rot="21447756">
              <a:off x="4073569" y="4613137"/>
              <a:ext cx="1324491" cy="50995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00" dirty="0">
                  <a:solidFill>
                    <a:schemeClr val="bg1"/>
                  </a:solidFill>
                </a:rPr>
                <a:t> Überblick verschaffen</a:t>
              </a:r>
            </a:p>
          </p:txBody>
        </p:sp>
        <p:sp>
          <p:nvSpPr>
            <p:cNvPr id="31" name="Rechteck 30"/>
            <p:cNvSpPr/>
            <p:nvPr/>
          </p:nvSpPr>
          <p:spPr>
            <a:xfrm rot="21447756">
              <a:off x="4046920" y="3993198"/>
              <a:ext cx="1324491" cy="50995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00" dirty="0">
                  <a:solidFill>
                    <a:schemeClr val="bg1"/>
                  </a:solidFill>
                </a:rPr>
                <a:t>Strukturieren &amp; Aufteilen</a:t>
              </a:r>
            </a:p>
          </p:txBody>
        </p:sp>
        <p:sp>
          <p:nvSpPr>
            <p:cNvPr id="32" name="Rechteck 31"/>
            <p:cNvSpPr/>
            <p:nvPr/>
          </p:nvSpPr>
          <p:spPr>
            <a:xfrm rot="21447756">
              <a:off x="4020560" y="3369608"/>
              <a:ext cx="1324491" cy="50995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00" dirty="0">
                  <a:solidFill>
                    <a:schemeClr val="bg1"/>
                  </a:solidFill>
                </a:rPr>
                <a:t>Teilaufgaben bearbeiten</a:t>
              </a:r>
            </a:p>
          </p:txBody>
        </p:sp>
        <p:sp>
          <p:nvSpPr>
            <p:cNvPr id="33" name="Rechteck 32"/>
            <p:cNvSpPr/>
            <p:nvPr/>
          </p:nvSpPr>
          <p:spPr>
            <a:xfrm rot="21447756">
              <a:off x="3994544" y="2753808"/>
              <a:ext cx="1324491" cy="50995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00" dirty="0">
                  <a:solidFill>
                    <a:schemeClr val="bg1"/>
                  </a:solidFill>
                </a:rPr>
                <a:t>Zusammen-führen</a:t>
              </a:r>
            </a:p>
          </p:txBody>
        </p:sp>
      </p:grpSp>
      <p:grpSp>
        <p:nvGrpSpPr>
          <p:cNvPr id="34" name="Gruppieren 33"/>
          <p:cNvGrpSpPr/>
          <p:nvPr/>
        </p:nvGrpSpPr>
        <p:grpSpPr>
          <a:xfrm rot="310618">
            <a:off x="4804214" y="2509530"/>
            <a:ext cx="591899" cy="999189"/>
            <a:chOff x="3994544" y="2753808"/>
            <a:chExt cx="1403516" cy="2369283"/>
          </a:xfrm>
        </p:grpSpPr>
        <p:sp>
          <p:nvSpPr>
            <p:cNvPr id="35" name="Rechteck 34"/>
            <p:cNvSpPr/>
            <p:nvPr/>
          </p:nvSpPr>
          <p:spPr>
            <a:xfrm rot="21447756">
              <a:off x="4073569" y="4613137"/>
              <a:ext cx="1324491" cy="50995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00" dirty="0">
                  <a:solidFill>
                    <a:schemeClr val="bg1"/>
                  </a:solidFill>
                </a:rPr>
                <a:t> Überblick verschaffen</a:t>
              </a:r>
            </a:p>
          </p:txBody>
        </p:sp>
        <p:sp>
          <p:nvSpPr>
            <p:cNvPr id="36" name="Rechteck 35"/>
            <p:cNvSpPr/>
            <p:nvPr/>
          </p:nvSpPr>
          <p:spPr>
            <a:xfrm rot="21447756">
              <a:off x="4046920" y="3993198"/>
              <a:ext cx="1324491" cy="50995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00" dirty="0">
                  <a:solidFill>
                    <a:schemeClr val="bg1"/>
                  </a:solidFill>
                </a:rPr>
                <a:t>Strukturieren &amp; Aufteilen</a:t>
              </a:r>
            </a:p>
          </p:txBody>
        </p:sp>
        <p:sp>
          <p:nvSpPr>
            <p:cNvPr id="37" name="Rechteck 36"/>
            <p:cNvSpPr/>
            <p:nvPr/>
          </p:nvSpPr>
          <p:spPr>
            <a:xfrm rot="21447756">
              <a:off x="4020560" y="3369608"/>
              <a:ext cx="1324491" cy="50995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00" dirty="0">
                  <a:solidFill>
                    <a:schemeClr val="bg1"/>
                  </a:solidFill>
                </a:rPr>
                <a:t>Teilaufgaben bearbeiten</a:t>
              </a:r>
            </a:p>
          </p:txBody>
        </p:sp>
        <p:sp>
          <p:nvSpPr>
            <p:cNvPr id="38" name="Rechteck 37"/>
            <p:cNvSpPr/>
            <p:nvPr/>
          </p:nvSpPr>
          <p:spPr>
            <a:xfrm rot="21447756">
              <a:off x="3994544" y="2753808"/>
              <a:ext cx="1324491" cy="50995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00" dirty="0">
                  <a:solidFill>
                    <a:schemeClr val="bg1"/>
                  </a:solidFill>
                </a:rPr>
                <a:t>Zusammen-führen</a:t>
              </a:r>
            </a:p>
          </p:txBody>
        </p:sp>
      </p:grpSp>
    </p:spTree>
    <p:extLst>
      <p:ext uri="{BB962C8B-B14F-4D97-AF65-F5344CB8AC3E}">
        <p14:creationId xmlns:p14="http://schemas.microsoft.com/office/powerpoint/2010/main" val="15743186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Richtungspfeil 13"/>
          <p:cNvSpPr/>
          <p:nvPr/>
        </p:nvSpPr>
        <p:spPr>
          <a:xfrm rot="16200000">
            <a:off x="1937972" y="2706144"/>
            <a:ext cx="5701813" cy="1863967"/>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85" name="Textfeld 84"/>
          <p:cNvSpPr txBox="1"/>
          <p:nvPr/>
        </p:nvSpPr>
        <p:spPr>
          <a:xfrm>
            <a:off x="4086988" y="1804946"/>
            <a:ext cx="1403782" cy="369332"/>
          </a:xfrm>
          <a:prstGeom prst="rect">
            <a:avLst/>
          </a:prstGeom>
          <a:noFill/>
          <a:ln>
            <a:noFill/>
          </a:ln>
        </p:spPr>
        <p:txBody>
          <a:bodyPr wrap="none" rtlCol="0">
            <a:spAutoFit/>
          </a:bodyPr>
          <a:lstStyle/>
          <a:p>
            <a:r>
              <a:rPr lang="de-DE" b="1" dirty="0">
                <a:solidFill>
                  <a:schemeClr val="bg1"/>
                </a:solidFill>
              </a:rPr>
              <a:t>Organisation</a:t>
            </a:r>
          </a:p>
        </p:txBody>
      </p:sp>
      <p:sp>
        <p:nvSpPr>
          <p:cNvPr id="68" name="Rechteck 67"/>
          <p:cNvSpPr/>
          <p:nvPr/>
        </p:nvSpPr>
        <p:spPr>
          <a:xfrm rot="21447756">
            <a:off x="4073569" y="4613137"/>
            <a:ext cx="1324491" cy="50995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 Überblick verschaffen</a:t>
            </a:r>
          </a:p>
        </p:txBody>
      </p:sp>
      <p:sp>
        <p:nvSpPr>
          <p:cNvPr id="79" name="Rechteck 78"/>
          <p:cNvSpPr/>
          <p:nvPr/>
        </p:nvSpPr>
        <p:spPr>
          <a:xfrm rot="21447756">
            <a:off x="4046920" y="3993198"/>
            <a:ext cx="1324491" cy="50995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Strukturieren</a:t>
            </a:r>
            <a:br>
              <a:rPr lang="de-DE" sz="1600" dirty="0">
                <a:solidFill>
                  <a:schemeClr val="bg1"/>
                </a:solidFill>
              </a:rPr>
            </a:br>
            <a:r>
              <a:rPr lang="de-DE" sz="1600" dirty="0">
                <a:solidFill>
                  <a:schemeClr val="bg1"/>
                </a:solidFill>
              </a:rPr>
              <a:t>&amp; Aufteilen</a:t>
            </a:r>
          </a:p>
        </p:txBody>
      </p:sp>
      <p:sp>
        <p:nvSpPr>
          <p:cNvPr id="81" name="Rechteck 80"/>
          <p:cNvSpPr/>
          <p:nvPr/>
        </p:nvSpPr>
        <p:spPr>
          <a:xfrm rot="21447756">
            <a:off x="4020560" y="3369608"/>
            <a:ext cx="1324491" cy="50995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Teilaufgaben bearbeiten</a:t>
            </a:r>
          </a:p>
        </p:txBody>
      </p:sp>
      <p:sp>
        <p:nvSpPr>
          <p:cNvPr id="82" name="Rechteck 81"/>
          <p:cNvSpPr/>
          <p:nvPr/>
        </p:nvSpPr>
        <p:spPr>
          <a:xfrm rot="21447756">
            <a:off x="3994544" y="2753808"/>
            <a:ext cx="1324491" cy="50995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Zusammen-führen</a:t>
            </a:r>
          </a:p>
        </p:txBody>
      </p:sp>
      <p:grpSp>
        <p:nvGrpSpPr>
          <p:cNvPr id="24" name="Gruppieren 23"/>
          <p:cNvGrpSpPr/>
          <p:nvPr/>
        </p:nvGrpSpPr>
        <p:grpSpPr>
          <a:xfrm>
            <a:off x="4632227" y="2460074"/>
            <a:ext cx="928534" cy="2905632"/>
            <a:chOff x="4632227" y="2483518"/>
            <a:chExt cx="928534" cy="2905632"/>
          </a:xfrm>
        </p:grpSpPr>
        <p:cxnSp>
          <p:nvCxnSpPr>
            <p:cNvPr id="8" name="Gerader Verbinder 7"/>
            <p:cNvCxnSpPr>
              <a:cxnSpLocks/>
              <a:stCxn id="82" idx="0"/>
            </p:cNvCxnSpPr>
            <p:nvPr/>
          </p:nvCxnSpPr>
          <p:spPr>
            <a:xfrm rot="21425803" flipH="1" flipV="1">
              <a:off x="4637814" y="2502307"/>
              <a:ext cx="1308" cy="251945"/>
            </a:xfrm>
            <a:prstGeom prst="line">
              <a:avLst/>
            </a:prstGeom>
            <a:ln>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Gerader Verbinder 16"/>
            <p:cNvCxnSpPr>
              <a:cxnSpLocks/>
            </p:cNvCxnSpPr>
            <p:nvPr/>
          </p:nvCxnSpPr>
          <p:spPr>
            <a:xfrm rot="21425803" flipH="1" flipV="1">
              <a:off x="4754662" y="5137205"/>
              <a:ext cx="1308" cy="251945"/>
            </a:xfrm>
            <a:prstGeom prst="line">
              <a:avLst/>
            </a:prstGeom>
            <a:ln>
              <a:solidFill>
                <a:schemeClr val="bg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1" name="Gerader Verbinder 10"/>
            <p:cNvCxnSpPr>
              <a:cxnSpLocks/>
            </p:cNvCxnSpPr>
            <p:nvPr/>
          </p:nvCxnSpPr>
          <p:spPr>
            <a:xfrm rot="21425803">
              <a:off x="4632227" y="2494039"/>
              <a:ext cx="80023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Gerader Verbinder 19"/>
            <p:cNvCxnSpPr>
              <a:cxnSpLocks/>
            </p:cNvCxnSpPr>
            <p:nvPr/>
          </p:nvCxnSpPr>
          <p:spPr>
            <a:xfrm rot="21425803">
              <a:off x="4760530" y="5368755"/>
              <a:ext cx="80023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Gerader Verbinder 12"/>
            <p:cNvCxnSpPr>
              <a:cxnSpLocks/>
            </p:cNvCxnSpPr>
            <p:nvPr/>
          </p:nvCxnSpPr>
          <p:spPr>
            <a:xfrm rot="21425803">
              <a:off x="5504520" y="2483518"/>
              <a:ext cx="0" cy="287943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060639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Rechteck 72"/>
          <p:cNvSpPr/>
          <p:nvPr/>
        </p:nvSpPr>
        <p:spPr>
          <a:xfrm>
            <a:off x="5550253" y="3671610"/>
            <a:ext cx="324091" cy="1985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44" name="Gruppieren 43"/>
          <p:cNvGrpSpPr/>
          <p:nvPr/>
        </p:nvGrpSpPr>
        <p:grpSpPr>
          <a:xfrm>
            <a:off x="7835162" y="2511704"/>
            <a:ext cx="3209830" cy="2905632"/>
            <a:chOff x="4632227" y="2483518"/>
            <a:chExt cx="3209830" cy="2905632"/>
          </a:xfrm>
        </p:grpSpPr>
        <p:cxnSp>
          <p:nvCxnSpPr>
            <p:cNvPr id="45" name="Gerader Verbinder 44"/>
            <p:cNvCxnSpPr>
              <a:cxnSpLocks/>
            </p:cNvCxnSpPr>
            <p:nvPr/>
          </p:nvCxnSpPr>
          <p:spPr>
            <a:xfrm rot="21425803" flipH="1" flipV="1">
              <a:off x="7840749" y="2553937"/>
              <a:ext cx="1308" cy="251945"/>
            </a:xfrm>
            <a:prstGeom prst="line">
              <a:avLst/>
            </a:prstGeom>
            <a:ln>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6" name="Gerader Verbinder 45"/>
            <p:cNvCxnSpPr>
              <a:cxnSpLocks/>
            </p:cNvCxnSpPr>
            <p:nvPr/>
          </p:nvCxnSpPr>
          <p:spPr>
            <a:xfrm rot="21425803" flipH="1" flipV="1">
              <a:off x="4754662" y="5137205"/>
              <a:ext cx="1308" cy="251945"/>
            </a:xfrm>
            <a:prstGeom prst="line">
              <a:avLst/>
            </a:prstGeom>
            <a:ln>
              <a:solidFill>
                <a:schemeClr val="bg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47" name="Gerader Verbinder 46"/>
            <p:cNvCxnSpPr>
              <a:cxnSpLocks/>
            </p:cNvCxnSpPr>
            <p:nvPr/>
          </p:nvCxnSpPr>
          <p:spPr>
            <a:xfrm rot="21425803">
              <a:off x="4632227" y="2505614"/>
              <a:ext cx="80023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Gerader Verbinder 47"/>
            <p:cNvCxnSpPr>
              <a:cxnSpLocks/>
            </p:cNvCxnSpPr>
            <p:nvPr/>
          </p:nvCxnSpPr>
          <p:spPr>
            <a:xfrm rot="21425803">
              <a:off x="4760530" y="5368755"/>
              <a:ext cx="80023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Gerader Verbinder 48"/>
            <p:cNvCxnSpPr>
              <a:cxnSpLocks/>
            </p:cNvCxnSpPr>
            <p:nvPr/>
          </p:nvCxnSpPr>
          <p:spPr>
            <a:xfrm rot="21425803">
              <a:off x="5504520" y="2483518"/>
              <a:ext cx="0" cy="287943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1" name="Richtungspfeil 13"/>
          <p:cNvSpPr/>
          <p:nvPr/>
        </p:nvSpPr>
        <p:spPr>
          <a:xfrm rot="16200000">
            <a:off x="-1004416" y="2706143"/>
            <a:ext cx="5701813" cy="1863967"/>
          </a:xfrm>
          <a:prstGeom prst="homePlate">
            <a:avLst>
              <a:gd name="adj" fmla="val 64634"/>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52" name="Rechteck 51"/>
          <p:cNvSpPr/>
          <p:nvPr/>
        </p:nvSpPr>
        <p:spPr>
          <a:xfrm rot="21447756">
            <a:off x="1121999" y="4660162"/>
            <a:ext cx="1532556" cy="50995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 Anforderungen analysieren</a:t>
            </a:r>
          </a:p>
        </p:txBody>
      </p:sp>
      <p:sp>
        <p:nvSpPr>
          <p:cNvPr id="53" name="Rechteck 52"/>
          <p:cNvSpPr/>
          <p:nvPr/>
        </p:nvSpPr>
        <p:spPr>
          <a:xfrm rot="21447756">
            <a:off x="1095350" y="4040223"/>
            <a:ext cx="1532556" cy="50995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Strukturieren</a:t>
            </a:r>
            <a:br>
              <a:rPr lang="de-DE" sz="1600" dirty="0">
                <a:solidFill>
                  <a:schemeClr val="bg1"/>
                </a:solidFill>
              </a:rPr>
            </a:br>
            <a:r>
              <a:rPr lang="de-DE" sz="1600" dirty="0">
                <a:solidFill>
                  <a:schemeClr val="bg1"/>
                </a:solidFill>
              </a:rPr>
              <a:t>&amp; Planen</a:t>
            </a:r>
          </a:p>
        </p:txBody>
      </p:sp>
      <p:sp>
        <p:nvSpPr>
          <p:cNvPr id="54" name="Rechteck 53"/>
          <p:cNvSpPr/>
          <p:nvPr/>
        </p:nvSpPr>
        <p:spPr>
          <a:xfrm rot="21447756">
            <a:off x="1068990" y="3416633"/>
            <a:ext cx="1532556" cy="50995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Bauen</a:t>
            </a:r>
          </a:p>
        </p:txBody>
      </p:sp>
      <p:sp>
        <p:nvSpPr>
          <p:cNvPr id="55" name="Rechteck 54"/>
          <p:cNvSpPr/>
          <p:nvPr/>
        </p:nvSpPr>
        <p:spPr>
          <a:xfrm rot="21447756">
            <a:off x="1042974" y="2800833"/>
            <a:ext cx="1532556" cy="50995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Optimieren</a:t>
            </a:r>
          </a:p>
        </p:txBody>
      </p:sp>
      <p:sp>
        <p:nvSpPr>
          <p:cNvPr id="56" name="Textfeld 55"/>
          <p:cNvSpPr txBox="1"/>
          <p:nvPr/>
        </p:nvSpPr>
        <p:spPr>
          <a:xfrm>
            <a:off x="1249121" y="1804946"/>
            <a:ext cx="1221425" cy="369332"/>
          </a:xfrm>
          <a:prstGeom prst="rect">
            <a:avLst/>
          </a:prstGeom>
          <a:noFill/>
          <a:ln>
            <a:noFill/>
          </a:ln>
        </p:spPr>
        <p:txBody>
          <a:bodyPr wrap="none" rtlCol="0">
            <a:spAutoFit/>
          </a:bodyPr>
          <a:lstStyle/>
          <a:p>
            <a:r>
              <a:rPr lang="de-DE" b="1" dirty="0">
                <a:solidFill>
                  <a:schemeClr val="bg1"/>
                </a:solidFill>
              </a:rPr>
              <a:t>Entwickeln</a:t>
            </a:r>
          </a:p>
        </p:txBody>
      </p:sp>
      <p:cxnSp>
        <p:nvCxnSpPr>
          <p:cNvPr id="22" name="Gerader Verbinder 21"/>
          <p:cNvCxnSpPr>
            <a:cxnSpLocks/>
            <a:stCxn id="26" idx="0"/>
            <a:endCxn id="73" idx="2"/>
          </p:cNvCxnSpPr>
          <p:nvPr/>
        </p:nvCxnSpPr>
        <p:spPr>
          <a:xfrm>
            <a:off x="5546817" y="1720528"/>
            <a:ext cx="165482" cy="2149679"/>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0" name="Gerader Verbinder 29"/>
          <p:cNvCxnSpPr>
            <a:cxnSpLocks/>
            <a:stCxn id="73" idx="2"/>
            <a:endCxn id="24" idx="0"/>
          </p:cNvCxnSpPr>
          <p:nvPr/>
        </p:nvCxnSpPr>
        <p:spPr>
          <a:xfrm flipV="1">
            <a:off x="5712299" y="3036981"/>
            <a:ext cx="2019761" cy="833226"/>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8" name="Gerader Verbinder 37"/>
          <p:cNvCxnSpPr>
            <a:cxnSpLocks/>
            <a:stCxn id="73" idx="2"/>
            <a:endCxn id="25" idx="0"/>
          </p:cNvCxnSpPr>
          <p:nvPr/>
        </p:nvCxnSpPr>
        <p:spPr>
          <a:xfrm>
            <a:off x="5712299" y="3870207"/>
            <a:ext cx="1814804" cy="119808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7" name="Gerader Verbinder 66"/>
          <p:cNvCxnSpPr>
            <a:cxnSpLocks/>
            <a:stCxn id="73" idx="2"/>
            <a:endCxn id="27" idx="0"/>
          </p:cNvCxnSpPr>
          <p:nvPr/>
        </p:nvCxnSpPr>
        <p:spPr>
          <a:xfrm flipH="1">
            <a:off x="4663052" y="3870207"/>
            <a:ext cx="1049247" cy="1284121"/>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0" name="Gerader Verbinder 69"/>
          <p:cNvCxnSpPr>
            <a:cxnSpLocks/>
            <a:stCxn id="73" idx="2"/>
            <a:endCxn id="3" idx="0"/>
          </p:cNvCxnSpPr>
          <p:nvPr/>
        </p:nvCxnSpPr>
        <p:spPr>
          <a:xfrm flipH="1" flipV="1">
            <a:off x="3843883" y="3073075"/>
            <a:ext cx="1868416" cy="797132"/>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sp>
        <p:nvSpPr>
          <p:cNvPr id="3" name="Rechteck 2"/>
          <p:cNvSpPr/>
          <p:nvPr/>
        </p:nvSpPr>
        <p:spPr>
          <a:xfrm>
            <a:off x="3222020" y="3073075"/>
            <a:ext cx="1243726" cy="41309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bg1"/>
                </a:solidFill>
              </a:rPr>
              <a:t>Mechanik</a:t>
            </a:r>
          </a:p>
        </p:txBody>
      </p:sp>
      <p:sp>
        <p:nvSpPr>
          <p:cNvPr id="24" name="Rechteck 23"/>
          <p:cNvSpPr/>
          <p:nvPr/>
        </p:nvSpPr>
        <p:spPr>
          <a:xfrm>
            <a:off x="7110197" y="3036981"/>
            <a:ext cx="1243726" cy="4245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bg1"/>
                </a:solidFill>
              </a:rPr>
              <a:t>Informatik</a:t>
            </a:r>
          </a:p>
        </p:txBody>
      </p:sp>
      <p:sp>
        <p:nvSpPr>
          <p:cNvPr id="25" name="Rechteck 24"/>
          <p:cNvSpPr/>
          <p:nvPr/>
        </p:nvSpPr>
        <p:spPr>
          <a:xfrm>
            <a:off x="6900525" y="5068290"/>
            <a:ext cx="1253156" cy="41309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bg1"/>
                </a:solidFill>
              </a:rPr>
              <a:t>Elektrik</a:t>
            </a:r>
          </a:p>
        </p:txBody>
      </p:sp>
      <p:sp>
        <p:nvSpPr>
          <p:cNvPr id="26" name="Rechteck 25"/>
          <p:cNvSpPr/>
          <p:nvPr/>
        </p:nvSpPr>
        <p:spPr>
          <a:xfrm>
            <a:off x="4924954" y="1720528"/>
            <a:ext cx="1243726" cy="41309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bg1"/>
                </a:solidFill>
              </a:rPr>
              <a:t>Werkstoffe</a:t>
            </a:r>
          </a:p>
        </p:txBody>
      </p:sp>
      <p:sp>
        <p:nvSpPr>
          <p:cNvPr id="27" name="Rechteck 26"/>
          <p:cNvSpPr/>
          <p:nvPr/>
        </p:nvSpPr>
        <p:spPr>
          <a:xfrm>
            <a:off x="4036474" y="5154328"/>
            <a:ext cx="1253156" cy="41309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bg1"/>
                </a:solidFill>
              </a:rPr>
              <a:t>Energetik</a:t>
            </a:r>
          </a:p>
        </p:txBody>
      </p:sp>
      <p:grpSp>
        <p:nvGrpSpPr>
          <p:cNvPr id="108" name="Gruppieren 107"/>
          <p:cNvGrpSpPr/>
          <p:nvPr/>
        </p:nvGrpSpPr>
        <p:grpSpPr>
          <a:xfrm>
            <a:off x="1796995" y="2507446"/>
            <a:ext cx="928534" cy="2905632"/>
            <a:chOff x="4632227" y="2483518"/>
            <a:chExt cx="928534" cy="2905632"/>
          </a:xfrm>
        </p:grpSpPr>
        <p:cxnSp>
          <p:nvCxnSpPr>
            <p:cNvPr id="109" name="Gerader Verbinder 108"/>
            <p:cNvCxnSpPr>
              <a:cxnSpLocks/>
            </p:cNvCxnSpPr>
            <p:nvPr/>
          </p:nvCxnSpPr>
          <p:spPr>
            <a:xfrm rot="21425803" flipH="1" flipV="1">
              <a:off x="4637814" y="2502307"/>
              <a:ext cx="1308" cy="251945"/>
            </a:xfrm>
            <a:prstGeom prst="line">
              <a:avLst/>
            </a:prstGeom>
            <a:ln>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0" name="Gerader Verbinder 109"/>
            <p:cNvCxnSpPr>
              <a:cxnSpLocks/>
            </p:cNvCxnSpPr>
            <p:nvPr/>
          </p:nvCxnSpPr>
          <p:spPr>
            <a:xfrm rot="21425803" flipH="1" flipV="1">
              <a:off x="4754662" y="5137205"/>
              <a:ext cx="1308" cy="251945"/>
            </a:xfrm>
            <a:prstGeom prst="line">
              <a:avLst/>
            </a:prstGeom>
            <a:ln>
              <a:solidFill>
                <a:schemeClr val="bg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11" name="Gerader Verbinder 110"/>
            <p:cNvCxnSpPr>
              <a:cxnSpLocks/>
            </p:cNvCxnSpPr>
            <p:nvPr/>
          </p:nvCxnSpPr>
          <p:spPr>
            <a:xfrm rot="21425803">
              <a:off x="4632227" y="2494039"/>
              <a:ext cx="80023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2" name="Gerader Verbinder 111"/>
            <p:cNvCxnSpPr>
              <a:cxnSpLocks/>
            </p:cNvCxnSpPr>
            <p:nvPr/>
          </p:nvCxnSpPr>
          <p:spPr>
            <a:xfrm rot="21425803">
              <a:off x="4760530" y="5368755"/>
              <a:ext cx="80023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3" name="Gerader Verbinder 112"/>
            <p:cNvCxnSpPr>
              <a:cxnSpLocks/>
            </p:cNvCxnSpPr>
            <p:nvPr/>
          </p:nvCxnSpPr>
          <p:spPr>
            <a:xfrm rot="21425803">
              <a:off x="5504520" y="2483518"/>
              <a:ext cx="0" cy="287943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Textfeld 1">
            <a:extLst>
              <a:ext uri="{FF2B5EF4-FFF2-40B4-BE49-F238E27FC236}">
                <a16:creationId xmlns:a16="http://schemas.microsoft.com/office/drawing/2014/main" id="{40108C8E-0DDA-4335-A1F0-615C31E37360}"/>
              </a:ext>
            </a:extLst>
          </p:cNvPr>
          <p:cNvSpPr txBox="1"/>
          <p:nvPr/>
        </p:nvSpPr>
        <p:spPr>
          <a:xfrm>
            <a:off x="5517336" y="3685541"/>
            <a:ext cx="479618" cy="369332"/>
          </a:xfrm>
          <a:prstGeom prst="rect">
            <a:avLst/>
          </a:prstGeom>
          <a:solidFill>
            <a:schemeClr val="bg2"/>
          </a:solidFill>
        </p:spPr>
        <p:txBody>
          <a:bodyPr wrap="none" rtlCol="0">
            <a:spAutoFit/>
          </a:bodyPr>
          <a:lstStyle/>
          <a:p>
            <a:r>
              <a:rPr lang="de-DE" dirty="0" err="1"/>
              <a:t>ibK</a:t>
            </a:r>
            <a:endParaRPr lang="de-DE" dirty="0"/>
          </a:p>
        </p:txBody>
      </p:sp>
    </p:spTree>
    <p:extLst>
      <p:ext uri="{BB962C8B-B14F-4D97-AF65-F5344CB8AC3E}">
        <p14:creationId xmlns:p14="http://schemas.microsoft.com/office/powerpoint/2010/main" val="170171992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3" grpId="0" animBg="1"/>
      <p:bldP spid="54" grpId="0" animBg="1"/>
      <p:bldP spid="55" grpId="0" animBg="1"/>
      <p:bldP spid="3" grpId="0" animBg="1"/>
      <p:bldP spid="24" grpId="0" animBg="1"/>
      <p:bldP spid="25" grpId="0" animBg="1"/>
      <p:bldP spid="26" grpId="0" animBg="1"/>
      <p:bldP spid="27" grpId="0" animBg="1"/>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pieren 7"/>
          <p:cNvGrpSpPr/>
          <p:nvPr/>
        </p:nvGrpSpPr>
        <p:grpSpPr>
          <a:xfrm>
            <a:off x="3873159" y="1551008"/>
            <a:ext cx="3953798" cy="4896091"/>
            <a:chOff x="3363874" y="1551008"/>
            <a:chExt cx="3953798" cy="4896091"/>
          </a:xfrm>
        </p:grpSpPr>
        <p:sp>
          <p:nvSpPr>
            <p:cNvPr id="2" name="Freihandform: Form 1"/>
            <p:cNvSpPr/>
            <p:nvPr/>
          </p:nvSpPr>
          <p:spPr>
            <a:xfrm>
              <a:off x="3363874" y="1551008"/>
              <a:ext cx="2064653" cy="4896091"/>
            </a:xfrm>
            <a:custGeom>
              <a:avLst/>
              <a:gdLst>
                <a:gd name="connsiteX0" fmla="*/ 166404 w 2064653"/>
                <a:gd name="connsiteY0" fmla="*/ 4896091 h 4896091"/>
                <a:gd name="connsiteX1" fmla="*/ 131680 w 2064653"/>
                <a:gd name="connsiteY1" fmla="*/ 2928395 h 4896091"/>
                <a:gd name="connsiteX2" fmla="*/ 1613240 w 2064653"/>
                <a:gd name="connsiteY2" fmla="*/ 1296364 h 4896091"/>
                <a:gd name="connsiteX3" fmla="*/ 2064653 w 2064653"/>
                <a:gd name="connsiteY3" fmla="*/ 0 h 4896091"/>
              </a:gdLst>
              <a:ahLst/>
              <a:cxnLst>
                <a:cxn ang="0">
                  <a:pos x="connsiteX0" y="connsiteY0"/>
                </a:cxn>
                <a:cxn ang="0">
                  <a:pos x="connsiteX1" y="connsiteY1"/>
                </a:cxn>
                <a:cxn ang="0">
                  <a:pos x="connsiteX2" y="connsiteY2"/>
                </a:cxn>
                <a:cxn ang="0">
                  <a:pos x="connsiteX3" y="connsiteY3"/>
                </a:cxn>
              </a:cxnLst>
              <a:rect l="l" t="t" r="r" b="b"/>
              <a:pathLst>
                <a:path w="2064653" h="4896091">
                  <a:moveTo>
                    <a:pt x="166404" y="4896091"/>
                  </a:moveTo>
                  <a:cubicBezTo>
                    <a:pt x="28472" y="4212220"/>
                    <a:pt x="-109459" y="3528349"/>
                    <a:pt x="131680" y="2928395"/>
                  </a:cubicBezTo>
                  <a:cubicBezTo>
                    <a:pt x="372819" y="2328440"/>
                    <a:pt x="1291078" y="1784430"/>
                    <a:pt x="1613240" y="1296364"/>
                  </a:cubicBezTo>
                  <a:cubicBezTo>
                    <a:pt x="1935402" y="808298"/>
                    <a:pt x="2000027" y="404149"/>
                    <a:pt x="2064653" y="0"/>
                  </a:cubicBezTo>
                </a:path>
              </a:pathLst>
            </a:custGeom>
            <a:noFill/>
            <a:ln w="254000" cap="rnd">
              <a:solidFill>
                <a:schemeClr val="bg2"/>
              </a:solidFill>
              <a:round/>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Freihandform: Form 3"/>
            <p:cNvSpPr/>
            <p:nvPr/>
          </p:nvSpPr>
          <p:spPr>
            <a:xfrm>
              <a:off x="4667218" y="1562582"/>
              <a:ext cx="946504" cy="4872942"/>
            </a:xfrm>
            <a:custGeom>
              <a:avLst/>
              <a:gdLst>
                <a:gd name="connsiteX0" fmla="*/ 105015 w 1007841"/>
                <a:gd name="connsiteY0" fmla="*/ 4872942 h 4872942"/>
                <a:gd name="connsiteX1" fmla="*/ 81866 w 1007841"/>
                <a:gd name="connsiteY1" fmla="*/ 2835798 h 4872942"/>
                <a:gd name="connsiteX2" fmla="*/ 1007841 w 1007841"/>
                <a:gd name="connsiteY2" fmla="*/ 0 h 4872942"/>
                <a:gd name="connsiteX0" fmla="*/ 11773 w 914599"/>
                <a:gd name="connsiteY0" fmla="*/ 4872942 h 4872942"/>
                <a:gd name="connsiteX1" fmla="*/ 492207 w 914599"/>
                <a:gd name="connsiteY1" fmla="*/ 2915311 h 4872942"/>
                <a:gd name="connsiteX2" fmla="*/ 914599 w 914599"/>
                <a:gd name="connsiteY2" fmla="*/ 0 h 4872942"/>
                <a:gd name="connsiteX0" fmla="*/ 43678 w 946504"/>
                <a:gd name="connsiteY0" fmla="*/ 4872942 h 4872942"/>
                <a:gd name="connsiteX1" fmla="*/ 153051 w 946504"/>
                <a:gd name="connsiteY1" fmla="*/ 2888807 h 4872942"/>
                <a:gd name="connsiteX2" fmla="*/ 946504 w 946504"/>
                <a:gd name="connsiteY2" fmla="*/ 0 h 4872942"/>
              </a:gdLst>
              <a:ahLst/>
              <a:cxnLst>
                <a:cxn ang="0">
                  <a:pos x="connsiteX0" y="connsiteY0"/>
                </a:cxn>
                <a:cxn ang="0">
                  <a:pos x="connsiteX1" y="connsiteY1"/>
                </a:cxn>
                <a:cxn ang="0">
                  <a:pos x="connsiteX2" y="connsiteY2"/>
                </a:cxn>
              </a:cxnLst>
              <a:rect l="l" t="t" r="r" b="b"/>
              <a:pathLst>
                <a:path w="946504" h="4872942">
                  <a:moveTo>
                    <a:pt x="43678" y="4872942"/>
                  </a:moveTo>
                  <a:cubicBezTo>
                    <a:pt x="-43132" y="4260448"/>
                    <a:pt x="2580" y="3700964"/>
                    <a:pt x="153051" y="2888807"/>
                  </a:cubicBezTo>
                  <a:cubicBezTo>
                    <a:pt x="303522" y="2076650"/>
                    <a:pt x="799891" y="580663"/>
                    <a:pt x="946504" y="0"/>
                  </a:cubicBezTo>
                </a:path>
              </a:pathLst>
            </a:custGeom>
            <a:noFill/>
            <a:ln w="254000" cap="rnd">
              <a:solidFill>
                <a:schemeClr val="bg2"/>
              </a:solidFill>
              <a:round/>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Freihandform: Form 4"/>
            <p:cNvSpPr/>
            <p:nvPr/>
          </p:nvSpPr>
          <p:spPr>
            <a:xfrm>
              <a:off x="5239420" y="1551008"/>
              <a:ext cx="478474" cy="4861367"/>
            </a:xfrm>
            <a:custGeom>
              <a:avLst/>
              <a:gdLst>
                <a:gd name="connsiteX0" fmla="*/ 358816 w 360130"/>
                <a:gd name="connsiteY0" fmla="*/ 4861367 h 4861367"/>
                <a:gd name="connsiteX1" fmla="*/ 0 w 360130"/>
                <a:gd name="connsiteY1" fmla="*/ 3009417 h 4861367"/>
                <a:gd name="connsiteX2" fmla="*/ 358816 w 360130"/>
                <a:gd name="connsiteY2" fmla="*/ 1400536 h 4861367"/>
                <a:gd name="connsiteX3" fmla="*/ 173621 w 360130"/>
                <a:gd name="connsiteY3" fmla="*/ 0 h 4861367"/>
                <a:gd name="connsiteX0" fmla="*/ 59723 w 604376"/>
                <a:gd name="connsiteY0" fmla="*/ 4861367 h 4861367"/>
                <a:gd name="connsiteX1" fmla="*/ 244246 w 604376"/>
                <a:gd name="connsiteY1" fmla="*/ 3009417 h 4861367"/>
                <a:gd name="connsiteX2" fmla="*/ 603062 w 604376"/>
                <a:gd name="connsiteY2" fmla="*/ 1400536 h 4861367"/>
                <a:gd name="connsiteX3" fmla="*/ 417867 w 604376"/>
                <a:gd name="connsiteY3" fmla="*/ 0 h 4861367"/>
                <a:gd name="connsiteX0" fmla="*/ 0 w 544653"/>
                <a:gd name="connsiteY0" fmla="*/ 4861367 h 4861367"/>
                <a:gd name="connsiteX1" fmla="*/ 184523 w 544653"/>
                <a:gd name="connsiteY1" fmla="*/ 3009417 h 4861367"/>
                <a:gd name="connsiteX2" fmla="*/ 543339 w 544653"/>
                <a:gd name="connsiteY2" fmla="*/ 1400536 h 4861367"/>
                <a:gd name="connsiteX3" fmla="*/ 358144 w 544653"/>
                <a:gd name="connsiteY3" fmla="*/ 0 h 4861367"/>
                <a:gd name="connsiteX0" fmla="*/ 432861 w 996134"/>
                <a:gd name="connsiteY0" fmla="*/ 4861367 h 4861367"/>
                <a:gd name="connsiteX1" fmla="*/ 7784 w 996134"/>
                <a:gd name="connsiteY1" fmla="*/ 2996165 h 4861367"/>
                <a:gd name="connsiteX2" fmla="*/ 976200 w 996134"/>
                <a:gd name="connsiteY2" fmla="*/ 1400536 h 4861367"/>
                <a:gd name="connsiteX3" fmla="*/ 791005 w 996134"/>
                <a:gd name="connsiteY3" fmla="*/ 0 h 4861367"/>
                <a:gd name="connsiteX0" fmla="*/ 427969 w 786113"/>
                <a:gd name="connsiteY0" fmla="*/ 4861367 h 4861367"/>
                <a:gd name="connsiteX1" fmla="*/ 2892 w 786113"/>
                <a:gd name="connsiteY1" fmla="*/ 2996165 h 4861367"/>
                <a:gd name="connsiteX2" fmla="*/ 746021 w 786113"/>
                <a:gd name="connsiteY2" fmla="*/ 1639075 h 4861367"/>
                <a:gd name="connsiteX3" fmla="*/ 786113 w 786113"/>
                <a:gd name="connsiteY3" fmla="*/ 0 h 4861367"/>
                <a:gd name="connsiteX0" fmla="*/ 703409 w 783257"/>
                <a:gd name="connsiteY0" fmla="*/ 4861367 h 4861367"/>
                <a:gd name="connsiteX1" fmla="*/ 36 w 783257"/>
                <a:gd name="connsiteY1" fmla="*/ 2996165 h 4861367"/>
                <a:gd name="connsiteX2" fmla="*/ 743165 w 783257"/>
                <a:gd name="connsiteY2" fmla="*/ 1639075 h 4861367"/>
                <a:gd name="connsiteX3" fmla="*/ 783257 w 783257"/>
                <a:gd name="connsiteY3" fmla="*/ 0 h 4861367"/>
                <a:gd name="connsiteX0" fmla="*/ 478133 w 557981"/>
                <a:gd name="connsiteY0" fmla="*/ 4861367 h 4861367"/>
                <a:gd name="connsiteX1" fmla="*/ 47 w 557981"/>
                <a:gd name="connsiteY1" fmla="*/ 3035922 h 4861367"/>
                <a:gd name="connsiteX2" fmla="*/ 517889 w 557981"/>
                <a:gd name="connsiteY2" fmla="*/ 1639075 h 4861367"/>
                <a:gd name="connsiteX3" fmla="*/ 557981 w 557981"/>
                <a:gd name="connsiteY3" fmla="*/ 0 h 4861367"/>
                <a:gd name="connsiteX0" fmla="*/ 398626 w 478474"/>
                <a:gd name="connsiteY0" fmla="*/ 4861367 h 4861367"/>
                <a:gd name="connsiteX1" fmla="*/ 53 w 478474"/>
                <a:gd name="connsiteY1" fmla="*/ 3035922 h 4861367"/>
                <a:gd name="connsiteX2" fmla="*/ 438382 w 478474"/>
                <a:gd name="connsiteY2" fmla="*/ 1639075 h 4861367"/>
                <a:gd name="connsiteX3" fmla="*/ 478474 w 478474"/>
                <a:gd name="connsiteY3" fmla="*/ 0 h 4861367"/>
              </a:gdLst>
              <a:ahLst/>
              <a:cxnLst>
                <a:cxn ang="0">
                  <a:pos x="connsiteX0" y="connsiteY0"/>
                </a:cxn>
                <a:cxn ang="0">
                  <a:pos x="connsiteX1" y="connsiteY1"/>
                </a:cxn>
                <a:cxn ang="0">
                  <a:pos x="connsiteX2" y="connsiteY2"/>
                </a:cxn>
                <a:cxn ang="0">
                  <a:pos x="connsiteX3" y="connsiteY3"/>
                </a:cxn>
              </a:cxnLst>
              <a:rect l="l" t="t" r="r" b="b"/>
              <a:pathLst>
                <a:path w="478474" h="4861367">
                  <a:moveTo>
                    <a:pt x="398626" y="4861367"/>
                  </a:moveTo>
                  <a:cubicBezTo>
                    <a:pt x="616783" y="4210542"/>
                    <a:pt x="-6573" y="3572971"/>
                    <a:pt x="53" y="3035922"/>
                  </a:cubicBezTo>
                  <a:cubicBezTo>
                    <a:pt x="6679" y="2498873"/>
                    <a:pt x="358645" y="2145062"/>
                    <a:pt x="438382" y="1639075"/>
                  </a:cubicBezTo>
                  <a:cubicBezTo>
                    <a:pt x="518119" y="1133088"/>
                    <a:pt x="231547" y="341453"/>
                    <a:pt x="478474" y="0"/>
                  </a:cubicBezTo>
                </a:path>
              </a:pathLst>
            </a:custGeom>
            <a:noFill/>
            <a:ln w="254000" cap="rnd">
              <a:solidFill>
                <a:schemeClr val="bg2"/>
              </a:solidFill>
              <a:round/>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 name="Freihandform: Form 5"/>
            <p:cNvSpPr/>
            <p:nvPr/>
          </p:nvSpPr>
          <p:spPr>
            <a:xfrm>
              <a:off x="5278057" y="1585732"/>
              <a:ext cx="1370332" cy="4815068"/>
            </a:xfrm>
            <a:custGeom>
              <a:avLst/>
              <a:gdLst>
                <a:gd name="connsiteX0" fmla="*/ 1076445 w 1362267"/>
                <a:gd name="connsiteY0" fmla="*/ 4815068 h 4815068"/>
                <a:gd name="connsiteX1" fmla="*/ 1354238 w 1362267"/>
                <a:gd name="connsiteY1" fmla="*/ 3055716 h 4815068"/>
                <a:gd name="connsiteX2" fmla="*/ 798653 w 1362267"/>
                <a:gd name="connsiteY2" fmla="*/ 1377387 h 4815068"/>
                <a:gd name="connsiteX3" fmla="*/ 0 w 1362267"/>
                <a:gd name="connsiteY3" fmla="*/ 0 h 4815068"/>
                <a:gd name="connsiteX0" fmla="*/ 1076445 w 1381857"/>
                <a:gd name="connsiteY0" fmla="*/ 4815068 h 4815068"/>
                <a:gd name="connsiteX1" fmla="*/ 1354238 w 1381857"/>
                <a:gd name="connsiteY1" fmla="*/ 3055716 h 4815068"/>
                <a:gd name="connsiteX2" fmla="*/ 440845 w 1381857"/>
                <a:gd name="connsiteY2" fmla="*/ 1549665 h 4815068"/>
                <a:gd name="connsiteX3" fmla="*/ 0 w 1381857"/>
                <a:gd name="connsiteY3" fmla="*/ 0 h 4815068"/>
                <a:gd name="connsiteX0" fmla="*/ 1076445 w 1370332"/>
                <a:gd name="connsiteY0" fmla="*/ 4815068 h 4815068"/>
                <a:gd name="connsiteX1" fmla="*/ 1354238 w 1370332"/>
                <a:gd name="connsiteY1" fmla="*/ 3055716 h 4815068"/>
                <a:gd name="connsiteX2" fmla="*/ 639627 w 1370332"/>
                <a:gd name="connsiteY2" fmla="*/ 1523161 h 4815068"/>
                <a:gd name="connsiteX3" fmla="*/ 0 w 1370332"/>
                <a:gd name="connsiteY3" fmla="*/ 0 h 4815068"/>
              </a:gdLst>
              <a:ahLst/>
              <a:cxnLst>
                <a:cxn ang="0">
                  <a:pos x="connsiteX0" y="connsiteY0"/>
                </a:cxn>
                <a:cxn ang="0">
                  <a:pos x="connsiteX1" y="connsiteY1"/>
                </a:cxn>
                <a:cxn ang="0">
                  <a:pos x="connsiteX2" y="connsiteY2"/>
                </a:cxn>
                <a:cxn ang="0">
                  <a:pos x="connsiteX3" y="connsiteY3"/>
                </a:cxn>
              </a:cxnLst>
              <a:rect l="l" t="t" r="r" b="b"/>
              <a:pathLst>
                <a:path w="1370332" h="4815068">
                  <a:moveTo>
                    <a:pt x="1076445" y="4815068"/>
                  </a:moveTo>
                  <a:cubicBezTo>
                    <a:pt x="1238491" y="4221865"/>
                    <a:pt x="1427041" y="3604367"/>
                    <a:pt x="1354238" y="3055716"/>
                  </a:cubicBezTo>
                  <a:cubicBezTo>
                    <a:pt x="1281435" y="2507065"/>
                    <a:pt x="865333" y="2032447"/>
                    <a:pt x="639627" y="1523161"/>
                  </a:cubicBezTo>
                  <a:cubicBezTo>
                    <a:pt x="413921" y="1013875"/>
                    <a:pt x="286473" y="434050"/>
                    <a:pt x="0" y="0"/>
                  </a:cubicBezTo>
                </a:path>
              </a:pathLst>
            </a:custGeom>
            <a:noFill/>
            <a:ln w="254000" cap="rnd">
              <a:solidFill>
                <a:schemeClr val="bg2"/>
              </a:solidFill>
              <a:round/>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Freihandform: Form 6"/>
            <p:cNvSpPr/>
            <p:nvPr/>
          </p:nvSpPr>
          <p:spPr>
            <a:xfrm>
              <a:off x="5162310" y="1585732"/>
              <a:ext cx="2155362" cy="4803493"/>
            </a:xfrm>
            <a:custGeom>
              <a:avLst/>
              <a:gdLst>
                <a:gd name="connsiteX0" fmla="*/ 2152891 w 2155362"/>
                <a:gd name="connsiteY0" fmla="*/ 4803493 h 4803493"/>
                <a:gd name="connsiteX1" fmla="*/ 1875099 w 2155362"/>
                <a:gd name="connsiteY1" fmla="*/ 3044141 h 4803493"/>
                <a:gd name="connsiteX2" fmla="*/ 393539 w 2155362"/>
                <a:gd name="connsiteY2" fmla="*/ 1562582 h 4803493"/>
                <a:gd name="connsiteX3" fmla="*/ 0 w 2155362"/>
                <a:gd name="connsiteY3" fmla="*/ 0 h 4803493"/>
              </a:gdLst>
              <a:ahLst/>
              <a:cxnLst>
                <a:cxn ang="0">
                  <a:pos x="connsiteX0" y="connsiteY0"/>
                </a:cxn>
                <a:cxn ang="0">
                  <a:pos x="connsiteX1" y="connsiteY1"/>
                </a:cxn>
                <a:cxn ang="0">
                  <a:pos x="connsiteX2" y="connsiteY2"/>
                </a:cxn>
                <a:cxn ang="0">
                  <a:pos x="connsiteX3" y="connsiteY3"/>
                </a:cxn>
              </a:cxnLst>
              <a:rect l="l" t="t" r="r" b="b"/>
              <a:pathLst>
                <a:path w="2155362" h="4803493">
                  <a:moveTo>
                    <a:pt x="2152891" y="4803493"/>
                  </a:moveTo>
                  <a:cubicBezTo>
                    <a:pt x="2160607" y="4193893"/>
                    <a:pt x="2168324" y="3584293"/>
                    <a:pt x="1875099" y="3044141"/>
                  </a:cubicBezTo>
                  <a:cubicBezTo>
                    <a:pt x="1581874" y="2503989"/>
                    <a:pt x="706055" y="2069939"/>
                    <a:pt x="393539" y="1562582"/>
                  </a:cubicBezTo>
                  <a:cubicBezTo>
                    <a:pt x="81023" y="1055225"/>
                    <a:pt x="40511" y="527612"/>
                    <a:pt x="0" y="0"/>
                  </a:cubicBezTo>
                </a:path>
              </a:pathLst>
            </a:custGeom>
            <a:noFill/>
            <a:ln w="254000" cap="rnd">
              <a:solidFill>
                <a:schemeClr val="bg2"/>
              </a:solidFill>
              <a:round/>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51" name="Richtungspfeil 13"/>
          <p:cNvSpPr/>
          <p:nvPr/>
        </p:nvSpPr>
        <p:spPr>
          <a:xfrm rot="16200000">
            <a:off x="-1004416" y="2706143"/>
            <a:ext cx="5701813" cy="1863967"/>
          </a:xfrm>
          <a:prstGeom prst="homePlate">
            <a:avLst>
              <a:gd name="adj" fmla="val 64634"/>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52" name="Rechteck 51"/>
          <p:cNvSpPr/>
          <p:nvPr/>
        </p:nvSpPr>
        <p:spPr>
          <a:xfrm rot="21447756">
            <a:off x="1121999" y="4660162"/>
            <a:ext cx="1532556" cy="50995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 Anforderungen analysieren</a:t>
            </a:r>
          </a:p>
        </p:txBody>
      </p:sp>
      <p:sp>
        <p:nvSpPr>
          <p:cNvPr id="53" name="Rechteck 52"/>
          <p:cNvSpPr/>
          <p:nvPr/>
        </p:nvSpPr>
        <p:spPr>
          <a:xfrm rot="21447756">
            <a:off x="1095350" y="4040223"/>
            <a:ext cx="1532556" cy="50995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Strukturieren</a:t>
            </a:r>
            <a:br>
              <a:rPr lang="de-DE" sz="1600" dirty="0">
                <a:solidFill>
                  <a:schemeClr val="bg1"/>
                </a:solidFill>
              </a:rPr>
            </a:br>
            <a:r>
              <a:rPr lang="de-DE" sz="1600" dirty="0">
                <a:solidFill>
                  <a:schemeClr val="bg1"/>
                </a:solidFill>
              </a:rPr>
              <a:t>&amp; Planen</a:t>
            </a:r>
          </a:p>
        </p:txBody>
      </p:sp>
      <p:sp>
        <p:nvSpPr>
          <p:cNvPr id="54" name="Rechteck 53"/>
          <p:cNvSpPr/>
          <p:nvPr/>
        </p:nvSpPr>
        <p:spPr>
          <a:xfrm rot="21447756">
            <a:off x="1068990" y="3416633"/>
            <a:ext cx="1532556" cy="50995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Bauen</a:t>
            </a:r>
          </a:p>
        </p:txBody>
      </p:sp>
      <p:sp>
        <p:nvSpPr>
          <p:cNvPr id="55" name="Rechteck 54"/>
          <p:cNvSpPr/>
          <p:nvPr/>
        </p:nvSpPr>
        <p:spPr>
          <a:xfrm rot="21447756">
            <a:off x="1042974" y="2800833"/>
            <a:ext cx="1532556" cy="50995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Optimieren</a:t>
            </a:r>
          </a:p>
        </p:txBody>
      </p:sp>
      <p:sp>
        <p:nvSpPr>
          <p:cNvPr id="56" name="Textfeld 55"/>
          <p:cNvSpPr txBox="1"/>
          <p:nvPr/>
        </p:nvSpPr>
        <p:spPr>
          <a:xfrm>
            <a:off x="1249121" y="1804946"/>
            <a:ext cx="1221425" cy="369332"/>
          </a:xfrm>
          <a:prstGeom prst="rect">
            <a:avLst/>
          </a:prstGeom>
          <a:noFill/>
          <a:ln>
            <a:noFill/>
          </a:ln>
        </p:spPr>
        <p:txBody>
          <a:bodyPr wrap="none" rtlCol="0">
            <a:spAutoFit/>
          </a:bodyPr>
          <a:lstStyle/>
          <a:p>
            <a:r>
              <a:rPr lang="de-DE" b="1" dirty="0">
                <a:solidFill>
                  <a:schemeClr val="bg1"/>
                </a:solidFill>
              </a:rPr>
              <a:t>Entwickeln</a:t>
            </a:r>
          </a:p>
        </p:txBody>
      </p:sp>
      <p:sp>
        <p:nvSpPr>
          <p:cNvPr id="3" name="Rechteck 2"/>
          <p:cNvSpPr/>
          <p:nvPr/>
        </p:nvSpPr>
        <p:spPr>
          <a:xfrm>
            <a:off x="4515640" y="5274837"/>
            <a:ext cx="1243726" cy="41309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bg1"/>
                </a:solidFill>
              </a:rPr>
              <a:t>Mechanik</a:t>
            </a:r>
          </a:p>
        </p:txBody>
      </p:sp>
      <p:sp>
        <p:nvSpPr>
          <p:cNvPr id="24" name="Rechteck 23"/>
          <p:cNvSpPr/>
          <p:nvPr/>
        </p:nvSpPr>
        <p:spPr>
          <a:xfrm>
            <a:off x="7145724" y="4702849"/>
            <a:ext cx="1243726" cy="4245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bg1"/>
                </a:solidFill>
              </a:rPr>
              <a:t>Informatik</a:t>
            </a:r>
          </a:p>
        </p:txBody>
      </p:sp>
      <p:sp>
        <p:nvSpPr>
          <p:cNvPr id="25" name="Rechteck 24"/>
          <p:cNvSpPr/>
          <p:nvPr/>
        </p:nvSpPr>
        <p:spPr>
          <a:xfrm>
            <a:off x="6449257" y="5360094"/>
            <a:ext cx="1253156" cy="41309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bg1"/>
                </a:solidFill>
              </a:rPr>
              <a:t>Elektrik</a:t>
            </a:r>
          </a:p>
        </p:txBody>
      </p:sp>
      <p:sp>
        <p:nvSpPr>
          <p:cNvPr id="26" name="Rechteck 25"/>
          <p:cNvSpPr/>
          <p:nvPr/>
        </p:nvSpPr>
        <p:spPr>
          <a:xfrm>
            <a:off x="3422378" y="4419939"/>
            <a:ext cx="1243726" cy="41309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bg1"/>
                </a:solidFill>
              </a:rPr>
              <a:t>Werkstoffe</a:t>
            </a:r>
          </a:p>
        </p:txBody>
      </p:sp>
      <p:sp>
        <p:nvSpPr>
          <p:cNvPr id="27" name="Rechteck 26"/>
          <p:cNvSpPr/>
          <p:nvPr/>
        </p:nvSpPr>
        <p:spPr>
          <a:xfrm>
            <a:off x="5438430" y="4637833"/>
            <a:ext cx="1253156" cy="41309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bg1"/>
                </a:solidFill>
              </a:rPr>
              <a:t>Energetik</a:t>
            </a:r>
          </a:p>
        </p:txBody>
      </p:sp>
      <p:sp>
        <p:nvSpPr>
          <p:cNvPr id="42" name="Rechteck 41"/>
          <p:cNvSpPr/>
          <p:nvPr/>
        </p:nvSpPr>
        <p:spPr>
          <a:xfrm>
            <a:off x="3071287" y="5999280"/>
            <a:ext cx="2227736" cy="41309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Technisches Zeichnen</a:t>
            </a:r>
          </a:p>
        </p:txBody>
      </p:sp>
      <p:sp>
        <p:nvSpPr>
          <p:cNvPr id="43" name="Rechteck 42"/>
          <p:cNvSpPr/>
          <p:nvPr/>
        </p:nvSpPr>
        <p:spPr>
          <a:xfrm>
            <a:off x="5600342" y="5999279"/>
            <a:ext cx="1372764" cy="41309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Schaltpläne</a:t>
            </a:r>
          </a:p>
        </p:txBody>
      </p:sp>
      <p:sp>
        <p:nvSpPr>
          <p:cNvPr id="50" name="Rechteck 49"/>
          <p:cNvSpPr/>
          <p:nvPr/>
        </p:nvSpPr>
        <p:spPr>
          <a:xfrm>
            <a:off x="7195098" y="5999278"/>
            <a:ext cx="1789877" cy="41309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Flussdiagramme</a:t>
            </a:r>
          </a:p>
        </p:txBody>
      </p:sp>
      <p:sp>
        <p:nvSpPr>
          <p:cNvPr id="19" name="Rechteck 18"/>
          <p:cNvSpPr/>
          <p:nvPr/>
        </p:nvSpPr>
        <p:spPr>
          <a:xfrm>
            <a:off x="3775025" y="5353599"/>
            <a:ext cx="217404" cy="21740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7" name="Rechteck 56"/>
          <p:cNvSpPr/>
          <p:nvPr/>
        </p:nvSpPr>
        <p:spPr>
          <a:xfrm>
            <a:off x="4293327" y="3804815"/>
            <a:ext cx="217404" cy="21740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8" name="Rechteck 57"/>
          <p:cNvSpPr/>
          <p:nvPr/>
        </p:nvSpPr>
        <p:spPr>
          <a:xfrm>
            <a:off x="5118059" y="3033192"/>
            <a:ext cx="217404" cy="21740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9" name="Gleichschenkliges Dreieck 58"/>
          <p:cNvSpPr/>
          <p:nvPr/>
        </p:nvSpPr>
        <p:spPr>
          <a:xfrm>
            <a:off x="5090642" y="5747152"/>
            <a:ext cx="217404" cy="217404"/>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0" name="Gleichschenkliges Dreieck 59"/>
          <p:cNvSpPr/>
          <p:nvPr/>
        </p:nvSpPr>
        <p:spPr>
          <a:xfrm>
            <a:off x="5130365" y="4717974"/>
            <a:ext cx="217404" cy="217404"/>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1" name="Gleichschenkliges Dreieck 60"/>
          <p:cNvSpPr/>
          <p:nvPr/>
        </p:nvSpPr>
        <p:spPr>
          <a:xfrm>
            <a:off x="5350598" y="3775862"/>
            <a:ext cx="217404" cy="217404"/>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3" name="Raute 62"/>
          <p:cNvSpPr/>
          <p:nvPr/>
        </p:nvSpPr>
        <p:spPr>
          <a:xfrm>
            <a:off x="5760083" y="4036824"/>
            <a:ext cx="217404" cy="217404"/>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4" name="Raute 63"/>
          <p:cNvSpPr/>
          <p:nvPr/>
        </p:nvSpPr>
        <p:spPr>
          <a:xfrm>
            <a:off x="6038965" y="2555788"/>
            <a:ext cx="217404" cy="217404"/>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5" name="Fünfeck 64"/>
          <p:cNvSpPr/>
          <p:nvPr/>
        </p:nvSpPr>
        <p:spPr>
          <a:xfrm>
            <a:off x="6901795" y="5814603"/>
            <a:ext cx="217404" cy="217404"/>
          </a:xfrm>
          <a:prstGeom prst="pentag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6" name="Fünfeck 65"/>
          <p:cNvSpPr/>
          <p:nvPr/>
        </p:nvSpPr>
        <p:spPr>
          <a:xfrm>
            <a:off x="6967529" y="4329772"/>
            <a:ext cx="217404" cy="217404"/>
          </a:xfrm>
          <a:prstGeom prst="pentag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8" name="Fünfeck 67"/>
          <p:cNvSpPr/>
          <p:nvPr/>
        </p:nvSpPr>
        <p:spPr>
          <a:xfrm>
            <a:off x="6630982" y="3562908"/>
            <a:ext cx="217404" cy="217404"/>
          </a:xfrm>
          <a:prstGeom prst="pentag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9" name="Fünfeck 68"/>
          <p:cNvSpPr/>
          <p:nvPr/>
        </p:nvSpPr>
        <p:spPr>
          <a:xfrm>
            <a:off x="6294435" y="2796044"/>
            <a:ext cx="217404" cy="217404"/>
          </a:xfrm>
          <a:prstGeom prst="pentag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1" name="Ellipse 70"/>
          <p:cNvSpPr/>
          <p:nvPr/>
        </p:nvSpPr>
        <p:spPr>
          <a:xfrm>
            <a:off x="7703729" y="5318680"/>
            <a:ext cx="217404" cy="2174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2" name="Ellipse 71"/>
          <p:cNvSpPr/>
          <p:nvPr/>
        </p:nvSpPr>
        <p:spPr>
          <a:xfrm>
            <a:off x="7221516" y="4202535"/>
            <a:ext cx="217404" cy="2174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4" name="Ellipse 73"/>
          <p:cNvSpPr/>
          <p:nvPr/>
        </p:nvSpPr>
        <p:spPr>
          <a:xfrm>
            <a:off x="6285558" y="3409972"/>
            <a:ext cx="217404" cy="2174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Freihandform: Form 8">
            <a:extLst>
              <a:ext uri="{FF2B5EF4-FFF2-40B4-BE49-F238E27FC236}">
                <a16:creationId xmlns:a16="http://schemas.microsoft.com/office/drawing/2014/main" id="{13D9B5EE-12C1-4C5E-9E16-B94C0E72C68A}"/>
              </a:ext>
            </a:extLst>
          </p:cNvPr>
          <p:cNvSpPr/>
          <p:nvPr/>
        </p:nvSpPr>
        <p:spPr>
          <a:xfrm>
            <a:off x="5056096" y="787220"/>
            <a:ext cx="1702645" cy="1651180"/>
          </a:xfrm>
          <a:custGeom>
            <a:avLst/>
            <a:gdLst>
              <a:gd name="connsiteX0" fmla="*/ 0 w 1667435"/>
              <a:gd name="connsiteY0" fmla="*/ 1272988 h 1272988"/>
              <a:gd name="connsiteX1" fmla="*/ 1667435 w 1667435"/>
              <a:gd name="connsiteY1" fmla="*/ 1219200 h 1272988"/>
              <a:gd name="connsiteX2" fmla="*/ 788894 w 1667435"/>
              <a:gd name="connsiteY2" fmla="*/ 0 h 1272988"/>
              <a:gd name="connsiteX3" fmla="*/ 0 w 1667435"/>
              <a:gd name="connsiteY3" fmla="*/ 1272988 h 1272988"/>
            </a:gdLst>
            <a:ahLst/>
            <a:cxnLst>
              <a:cxn ang="0">
                <a:pos x="connsiteX0" y="connsiteY0"/>
              </a:cxn>
              <a:cxn ang="0">
                <a:pos x="connsiteX1" y="connsiteY1"/>
              </a:cxn>
              <a:cxn ang="0">
                <a:pos x="connsiteX2" y="connsiteY2"/>
              </a:cxn>
              <a:cxn ang="0">
                <a:pos x="connsiteX3" y="connsiteY3"/>
              </a:cxn>
            </a:cxnLst>
            <a:rect l="l" t="t" r="r" b="b"/>
            <a:pathLst>
              <a:path w="1667435" h="1272988">
                <a:moveTo>
                  <a:pt x="0" y="1272988"/>
                </a:moveTo>
                <a:lnTo>
                  <a:pt x="1667435" y="1219200"/>
                </a:lnTo>
                <a:lnTo>
                  <a:pt x="788894" y="0"/>
                </a:lnTo>
                <a:lnTo>
                  <a:pt x="0" y="1272988"/>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Freihandform 23"/>
          <p:cNvSpPr/>
          <p:nvPr/>
        </p:nvSpPr>
        <p:spPr>
          <a:xfrm rot="21298458">
            <a:off x="5286020" y="1380577"/>
            <a:ext cx="1378093" cy="410308"/>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65261 w 1312984"/>
              <a:gd name="connsiteY3" fmla="*/ 286519 h 316523"/>
              <a:gd name="connsiteX4" fmla="*/ 0 w 1312984"/>
              <a:gd name="connsiteY4" fmla="*/ 23446 h 316523"/>
              <a:gd name="connsiteX0" fmla="*/ 0 w 1248571"/>
              <a:gd name="connsiteY0" fmla="*/ 19190 h 316523"/>
              <a:gd name="connsiteX1" fmla="*/ 1248571 w 1248571"/>
              <a:gd name="connsiteY1" fmla="*/ 0 h 316523"/>
              <a:gd name="connsiteX2" fmla="*/ 1236848 w 1248571"/>
              <a:gd name="connsiteY2" fmla="*/ 316523 h 316523"/>
              <a:gd name="connsiteX3" fmla="*/ 848 w 1248571"/>
              <a:gd name="connsiteY3" fmla="*/ 286519 h 316523"/>
              <a:gd name="connsiteX4" fmla="*/ 0 w 1248571"/>
              <a:gd name="connsiteY4" fmla="*/ 19190 h 316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8571" h="316523">
                <a:moveTo>
                  <a:pt x="0" y="19190"/>
                </a:moveTo>
                <a:lnTo>
                  <a:pt x="1248571" y="0"/>
                </a:lnTo>
                <a:lnTo>
                  <a:pt x="1236848" y="316523"/>
                </a:lnTo>
                <a:lnTo>
                  <a:pt x="848" y="286519"/>
                </a:lnTo>
                <a:cubicBezTo>
                  <a:pt x="565" y="197409"/>
                  <a:pt x="283" y="108300"/>
                  <a:pt x="0" y="19190"/>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„Ingenieur“</a:t>
            </a:r>
          </a:p>
        </p:txBody>
      </p:sp>
      <p:pic>
        <p:nvPicPr>
          <p:cNvPr id="44" name="Grafik 43"/>
          <p:cNvPicPr>
            <a:picLocks noChangeAspect="1"/>
          </p:cNvPicPr>
          <p:nvPr/>
        </p:nvPicPr>
        <p:blipFill rotWithShape="1">
          <a:blip r:embed="rId3" cstate="print"/>
          <a:srcRect r="27705"/>
          <a:stretch/>
        </p:blipFill>
        <p:spPr>
          <a:xfrm rot="562534">
            <a:off x="6671743" y="507968"/>
            <a:ext cx="2225461" cy="2145634"/>
          </a:xfrm>
          <a:prstGeom prst="rect">
            <a:avLst/>
          </a:prstGeom>
          <a:ln w="3175">
            <a:solidFill>
              <a:schemeClr val="bg1">
                <a:lumMod val="75000"/>
              </a:schemeClr>
            </a:solidFill>
          </a:ln>
        </p:spPr>
      </p:pic>
      <p:cxnSp>
        <p:nvCxnSpPr>
          <p:cNvPr id="11" name="Gerade Verbindung mit Pfeil 10">
            <a:extLst>
              <a:ext uri="{FF2B5EF4-FFF2-40B4-BE49-F238E27FC236}">
                <a16:creationId xmlns:a16="http://schemas.microsoft.com/office/drawing/2014/main" id="{F81C8274-E9E1-4FEB-88F3-E20086263A33}"/>
              </a:ext>
            </a:extLst>
          </p:cNvPr>
          <p:cNvCxnSpPr>
            <a:cxnSpLocks/>
          </p:cNvCxnSpPr>
          <p:nvPr/>
        </p:nvCxnSpPr>
        <p:spPr>
          <a:xfrm flipV="1">
            <a:off x="5199344" y="2389413"/>
            <a:ext cx="2239576" cy="3526156"/>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35504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5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1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P spid="50" grpId="0" animBg="1"/>
      <p:bldP spid="19" grpId="0" animBg="1"/>
      <p:bldP spid="57" grpId="0" animBg="1"/>
      <p:bldP spid="58" grpId="0" animBg="1"/>
      <p:bldP spid="59" grpId="0" animBg="1"/>
      <p:bldP spid="60" grpId="0" animBg="1"/>
      <p:bldP spid="61" grpId="0" animBg="1"/>
      <p:bldP spid="63" grpId="0" animBg="1"/>
      <p:bldP spid="64" grpId="0" animBg="1"/>
      <p:bldP spid="65" grpId="0" animBg="1"/>
      <p:bldP spid="66" grpId="0" animBg="1"/>
      <p:bldP spid="68" grpId="0" animBg="1"/>
      <p:bldP spid="69" grpId="0" animBg="1"/>
      <p:bldP spid="71" grpId="0" animBg="1"/>
      <p:bldP spid="72" grpId="0" animBg="1"/>
      <p:bldP spid="74" grpId="0" animBg="1"/>
      <p:bldP spid="4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Grafik 24">
            <a:extLst>
              <a:ext uri="{FF2B5EF4-FFF2-40B4-BE49-F238E27FC236}">
                <a16:creationId xmlns:a16="http://schemas.microsoft.com/office/drawing/2014/main" id="{5AB2DCF8-4CA4-4B15-81DD-B472D396A455}"/>
              </a:ext>
            </a:extLst>
          </p:cNvPr>
          <p:cNvPicPr>
            <a:picLocks noChangeAspect="1"/>
          </p:cNvPicPr>
          <p:nvPr/>
        </p:nvPicPr>
        <p:blipFill>
          <a:blip r:embed="rId3" cstate="print"/>
          <a:stretch>
            <a:fillRect/>
          </a:stretch>
        </p:blipFill>
        <p:spPr>
          <a:xfrm rot="20861613">
            <a:off x="3481250" y="2135277"/>
            <a:ext cx="2211410" cy="1551507"/>
          </a:xfrm>
          <a:prstGeom prst="rect">
            <a:avLst/>
          </a:prstGeom>
          <a:ln w="3175">
            <a:solidFill>
              <a:schemeClr val="bg1">
                <a:lumMod val="75000"/>
              </a:schemeClr>
            </a:solidFill>
          </a:ln>
        </p:spPr>
      </p:pic>
      <p:sp>
        <p:nvSpPr>
          <p:cNvPr id="51" name="Richtungspfeil 13"/>
          <p:cNvSpPr/>
          <p:nvPr/>
        </p:nvSpPr>
        <p:spPr>
          <a:xfrm rot="16200000">
            <a:off x="-4557513" y="2664209"/>
            <a:ext cx="5701813" cy="1863967"/>
          </a:xfrm>
          <a:prstGeom prst="homePlate">
            <a:avLst>
              <a:gd name="adj" fmla="val 64634"/>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52" name="Rechteck 51"/>
          <p:cNvSpPr/>
          <p:nvPr/>
        </p:nvSpPr>
        <p:spPr>
          <a:xfrm rot="21447756">
            <a:off x="-2431098" y="4618228"/>
            <a:ext cx="1532556" cy="50995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 Anforderungen analysieren</a:t>
            </a:r>
          </a:p>
        </p:txBody>
      </p:sp>
      <p:sp>
        <p:nvSpPr>
          <p:cNvPr id="53" name="Rechteck 52"/>
          <p:cNvSpPr/>
          <p:nvPr/>
        </p:nvSpPr>
        <p:spPr>
          <a:xfrm rot="21447756">
            <a:off x="-2457747" y="3998289"/>
            <a:ext cx="1532556" cy="50995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Strukturieren</a:t>
            </a:r>
            <a:br>
              <a:rPr lang="de-DE" sz="1600" dirty="0">
                <a:solidFill>
                  <a:schemeClr val="bg1"/>
                </a:solidFill>
              </a:rPr>
            </a:br>
            <a:r>
              <a:rPr lang="de-DE" sz="1600" dirty="0">
                <a:solidFill>
                  <a:schemeClr val="bg1"/>
                </a:solidFill>
              </a:rPr>
              <a:t>&amp; Planen</a:t>
            </a:r>
          </a:p>
        </p:txBody>
      </p:sp>
      <p:sp>
        <p:nvSpPr>
          <p:cNvPr id="54" name="Rechteck 53"/>
          <p:cNvSpPr/>
          <p:nvPr/>
        </p:nvSpPr>
        <p:spPr>
          <a:xfrm rot="21447756">
            <a:off x="-2484107" y="3374699"/>
            <a:ext cx="1532556" cy="50995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Bauen</a:t>
            </a:r>
          </a:p>
        </p:txBody>
      </p:sp>
      <p:sp>
        <p:nvSpPr>
          <p:cNvPr id="55" name="Rechteck 54"/>
          <p:cNvSpPr/>
          <p:nvPr/>
        </p:nvSpPr>
        <p:spPr>
          <a:xfrm rot="21447756">
            <a:off x="-2510123" y="2758899"/>
            <a:ext cx="1532556" cy="50995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Optimieren</a:t>
            </a:r>
          </a:p>
        </p:txBody>
      </p:sp>
      <p:sp>
        <p:nvSpPr>
          <p:cNvPr id="56" name="Textfeld 55"/>
          <p:cNvSpPr txBox="1"/>
          <p:nvPr/>
        </p:nvSpPr>
        <p:spPr>
          <a:xfrm>
            <a:off x="-2303976" y="1763012"/>
            <a:ext cx="1221425" cy="369332"/>
          </a:xfrm>
          <a:prstGeom prst="rect">
            <a:avLst/>
          </a:prstGeom>
          <a:noFill/>
          <a:ln>
            <a:noFill/>
          </a:ln>
        </p:spPr>
        <p:txBody>
          <a:bodyPr wrap="none" rtlCol="0">
            <a:spAutoFit/>
          </a:bodyPr>
          <a:lstStyle/>
          <a:p>
            <a:r>
              <a:rPr lang="de-DE" b="1" dirty="0">
                <a:solidFill>
                  <a:schemeClr val="bg1"/>
                </a:solidFill>
              </a:rPr>
              <a:t>Entwickeln</a:t>
            </a:r>
          </a:p>
        </p:txBody>
      </p:sp>
      <p:sp>
        <p:nvSpPr>
          <p:cNvPr id="63" name="Rechteck 62"/>
          <p:cNvSpPr/>
          <p:nvPr/>
        </p:nvSpPr>
        <p:spPr>
          <a:xfrm>
            <a:off x="6787623" y="2619345"/>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Zeichnen 1</a:t>
            </a:r>
          </a:p>
        </p:txBody>
      </p:sp>
      <p:sp>
        <p:nvSpPr>
          <p:cNvPr id="64" name="Rechteck 63"/>
          <p:cNvSpPr/>
          <p:nvPr/>
        </p:nvSpPr>
        <p:spPr>
          <a:xfrm>
            <a:off x="6787623" y="3924297"/>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Hebel 1</a:t>
            </a:r>
          </a:p>
        </p:txBody>
      </p:sp>
      <p:sp>
        <p:nvSpPr>
          <p:cNvPr id="65" name="Rechteck 64"/>
          <p:cNvSpPr/>
          <p:nvPr/>
        </p:nvSpPr>
        <p:spPr>
          <a:xfrm>
            <a:off x="6787623" y="3493136"/>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Getriebe 1</a:t>
            </a:r>
          </a:p>
        </p:txBody>
      </p:sp>
      <p:sp>
        <p:nvSpPr>
          <p:cNvPr id="66" name="Rechteck 65"/>
          <p:cNvSpPr/>
          <p:nvPr/>
        </p:nvSpPr>
        <p:spPr>
          <a:xfrm>
            <a:off x="6787623" y="5658578"/>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Schaltung 1</a:t>
            </a:r>
          </a:p>
        </p:txBody>
      </p:sp>
      <p:sp>
        <p:nvSpPr>
          <p:cNvPr id="67" name="Rechteck 66"/>
          <p:cNvSpPr/>
          <p:nvPr/>
        </p:nvSpPr>
        <p:spPr>
          <a:xfrm>
            <a:off x="6787623" y="6102510"/>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µC 1</a:t>
            </a:r>
          </a:p>
        </p:txBody>
      </p:sp>
      <p:sp>
        <p:nvSpPr>
          <p:cNvPr id="68" name="Rechteck 67"/>
          <p:cNvSpPr/>
          <p:nvPr/>
        </p:nvSpPr>
        <p:spPr>
          <a:xfrm>
            <a:off x="6787623" y="4357814"/>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Statik 1</a:t>
            </a:r>
          </a:p>
        </p:txBody>
      </p:sp>
      <p:sp>
        <p:nvSpPr>
          <p:cNvPr id="69" name="Rechteck 68"/>
          <p:cNvSpPr/>
          <p:nvPr/>
        </p:nvSpPr>
        <p:spPr>
          <a:xfrm>
            <a:off x="6787623" y="5235475"/>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Löten 1</a:t>
            </a:r>
          </a:p>
        </p:txBody>
      </p:sp>
      <p:sp>
        <p:nvSpPr>
          <p:cNvPr id="70" name="Rechteck 69"/>
          <p:cNvSpPr/>
          <p:nvPr/>
        </p:nvSpPr>
        <p:spPr>
          <a:xfrm>
            <a:off x="6787623" y="3058997"/>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Getriebe 2</a:t>
            </a:r>
          </a:p>
        </p:txBody>
      </p:sp>
      <p:sp>
        <p:nvSpPr>
          <p:cNvPr id="71" name="Rechteck 70"/>
          <p:cNvSpPr/>
          <p:nvPr/>
        </p:nvSpPr>
        <p:spPr>
          <a:xfrm>
            <a:off x="6787623" y="1731479"/>
            <a:ext cx="1941217" cy="360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Tabellenkalkulation 1</a:t>
            </a:r>
          </a:p>
        </p:txBody>
      </p:sp>
      <p:sp>
        <p:nvSpPr>
          <p:cNvPr id="72" name="Rechteck 71"/>
          <p:cNvSpPr/>
          <p:nvPr/>
        </p:nvSpPr>
        <p:spPr>
          <a:xfrm>
            <a:off x="6787623" y="2175412"/>
            <a:ext cx="1941217" cy="360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Forschen 1</a:t>
            </a:r>
          </a:p>
        </p:txBody>
      </p:sp>
      <p:sp>
        <p:nvSpPr>
          <p:cNvPr id="73" name="Rechteck 72"/>
          <p:cNvSpPr/>
          <p:nvPr/>
        </p:nvSpPr>
        <p:spPr>
          <a:xfrm>
            <a:off x="6787623" y="4801747"/>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Multimeter 1</a:t>
            </a:r>
          </a:p>
        </p:txBody>
      </p:sp>
      <p:pic>
        <p:nvPicPr>
          <p:cNvPr id="74" name="Grafik 73"/>
          <p:cNvPicPr>
            <a:picLocks noChangeAspect="1"/>
          </p:cNvPicPr>
          <p:nvPr/>
        </p:nvPicPr>
        <p:blipFill>
          <a:blip r:embed="rId4" cstate="print"/>
          <a:stretch>
            <a:fillRect/>
          </a:stretch>
        </p:blipFill>
        <p:spPr>
          <a:xfrm rot="21238125">
            <a:off x="3352023" y="3426908"/>
            <a:ext cx="2604656" cy="1840491"/>
          </a:xfrm>
          <a:prstGeom prst="rect">
            <a:avLst/>
          </a:prstGeom>
        </p:spPr>
      </p:pic>
      <p:pic>
        <p:nvPicPr>
          <p:cNvPr id="77" name="Grafik 76"/>
          <p:cNvPicPr>
            <a:picLocks noChangeAspect="1"/>
          </p:cNvPicPr>
          <p:nvPr/>
        </p:nvPicPr>
        <p:blipFill>
          <a:blip r:embed="rId5" cstate="print"/>
          <a:stretch>
            <a:fillRect/>
          </a:stretch>
        </p:blipFill>
        <p:spPr>
          <a:xfrm rot="439026">
            <a:off x="1580106" y="4322004"/>
            <a:ext cx="1881946" cy="1848189"/>
          </a:xfrm>
          <a:prstGeom prst="rect">
            <a:avLst/>
          </a:prstGeom>
        </p:spPr>
      </p:pic>
      <p:pic>
        <p:nvPicPr>
          <p:cNvPr id="80" name="Grafik 79"/>
          <p:cNvPicPr>
            <a:picLocks noChangeAspect="1"/>
          </p:cNvPicPr>
          <p:nvPr/>
        </p:nvPicPr>
        <p:blipFill>
          <a:blip r:embed="rId3" cstate="print"/>
          <a:stretch>
            <a:fillRect/>
          </a:stretch>
        </p:blipFill>
        <p:spPr>
          <a:xfrm rot="322457">
            <a:off x="1093812" y="2291379"/>
            <a:ext cx="2211410" cy="1551507"/>
          </a:xfrm>
          <a:prstGeom prst="rect">
            <a:avLst/>
          </a:prstGeom>
          <a:ln w="3175">
            <a:solidFill>
              <a:schemeClr val="bg1">
                <a:lumMod val="75000"/>
              </a:schemeClr>
            </a:solidFill>
          </a:ln>
        </p:spPr>
      </p:pic>
      <p:pic>
        <p:nvPicPr>
          <p:cNvPr id="81" name="Grafik 80"/>
          <p:cNvPicPr>
            <a:picLocks noChangeAspect="1"/>
          </p:cNvPicPr>
          <p:nvPr/>
        </p:nvPicPr>
        <p:blipFill>
          <a:blip r:embed="rId6" cstate="print"/>
          <a:stretch>
            <a:fillRect/>
          </a:stretch>
        </p:blipFill>
        <p:spPr>
          <a:xfrm rot="21301106">
            <a:off x="697955" y="3106922"/>
            <a:ext cx="2210754" cy="1556636"/>
          </a:xfrm>
          <a:prstGeom prst="rect">
            <a:avLst/>
          </a:prstGeom>
          <a:ln w="3175">
            <a:solidFill>
              <a:schemeClr val="bg1">
                <a:lumMod val="75000"/>
              </a:schemeClr>
            </a:solidFill>
          </a:ln>
        </p:spPr>
      </p:pic>
      <p:sp>
        <p:nvSpPr>
          <p:cNvPr id="26" name="Rechteck 25">
            <a:extLst>
              <a:ext uri="{FF2B5EF4-FFF2-40B4-BE49-F238E27FC236}">
                <a16:creationId xmlns:a16="http://schemas.microsoft.com/office/drawing/2014/main" id="{0855704E-5B52-4B05-9B9C-868622AE8D53}"/>
              </a:ext>
            </a:extLst>
          </p:cNvPr>
          <p:cNvSpPr/>
          <p:nvPr/>
        </p:nvSpPr>
        <p:spPr>
          <a:xfrm>
            <a:off x="6789420" y="1281446"/>
            <a:ext cx="1941217" cy="360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Auswertung1</a:t>
            </a:r>
          </a:p>
        </p:txBody>
      </p:sp>
      <p:pic>
        <p:nvPicPr>
          <p:cNvPr id="27" name="Grafik 26">
            <a:extLst>
              <a:ext uri="{FF2B5EF4-FFF2-40B4-BE49-F238E27FC236}">
                <a16:creationId xmlns:a16="http://schemas.microsoft.com/office/drawing/2014/main" id="{DE4E0FBA-5466-45B5-8ACF-097D518198BA}"/>
              </a:ext>
            </a:extLst>
          </p:cNvPr>
          <p:cNvPicPr>
            <a:picLocks noChangeAspect="1"/>
          </p:cNvPicPr>
          <p:nvPr/>
        </p:nvPicPr>
        <p:blipFill>
          <a:blip r:embed="rId7" cstate="print"/>
          <a:stretch>
            <a:fillRect/>
          </a:stretch>
        </p:blipFill>
        <p:spPr>
          <a:xfrm rot="267466">
            <a:off x="2202836" y="1535709"/>
            <a:ext cx="2316485" cy="1651483"/>
          </a:xfrm>
          <a:prstGeom prst="rect">
            <a:avLst/>
          </a:prstGeom>
          <a:ln>
            <a:solidFill>
              <a:schemeClr val="bg2"/>
            </a:solidFill>
          </a:ln>
        </p:spPr>
      </p:pic>
    </p:spTree>
    <p:extLst>
      <p:ext uri="{BB962C8B-B14F-4D97-AF65-F5344CB8AC3E}">
        <p14:creationId xmlns:p14="http://schemas.microsoft.com/office/powerpoint/2010/main" val="34363162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2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ichtungspfeil 13"/>
          <p:cNvSpPr/>
          <p:nvPr/>
        </p:nvSpPr>
        <p:spPr>
          <a:xfrm rot="16200000">
            <a:off x="-4557513" y="2664209"/>
            <a:ext cx="5701813" cy="1863967"/>
          </a:xfrm>
          <a:prstGeom prst="homePlate">
            <a:avLst>
              <a:gd name="adj" fmla="val 64634"/>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52" name="Rechteck 51"/>
          <p:cNvSpPr/>
          <p:nvPr/>
        </p:nvSpPr>
        <p:spPr>
          <a:xfrm rot="21447756">
            <a:off x="-2431098" y="4618228"/>
            <a:ext cx="1532556" cy="50995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 Anforderungen analysieren</a:t>
            </a:r>
          </a:p>
        </p:txBody>
      </p:sp>
      <p:sp>
        <p:nvSpPr>
          <p:cNvPr id="53" name="Rechteck 52"/>
          <p:cNvSpPr/>
          <p:nvPr/>
        </p:nvSpPr>
        <p:spPr>
          <a:xfrm rot="21447756">
            <a:off x="-2457747" y="3998289"/>
            <a:ext cx="1532556" cy="50995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Strukturieren</a:t>
            </a:r>
            <a:br>
              <a:rPr lang="de-DE" sz="1600" dirty="0">
                <a:solidFill>
                  <a:schemeClr val="bg1"/>
                </a:solidFill>
              </a:rPr>
            </a:br>
            <a:r>
              <a:rPr lang="de-DE" sz="1600" dirty="0">
                <a:solidFill>
                  <a:schemeClr val="bg1"/>
                </a:solidFill>
              </a:rPr>
              <a:t>&amp; Planen</a:t>
            </a:r>
          </a:p>
        </p:txBody>
      </p:sp>
      <p:sp>
        <p:nvSpPr>
          <p:cNvPr id="54" name="Rechteck 53"/>
          <p:cNvSpPr/>
          <p:nvPr/>
        </p:nvSpPr>
        <p:spPr>
          <a:xfrm rot="21447756">
            <a:off x="-2484107" y="3374699"/>
            <a:ext cx="1532556" cy="50995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Bauen</a:t>
            </a:r>
          </a:p>
        </p:txBody>
      </p:sp>
      <p:sp>
        <p:nvSpPr>
          <p:cNvPr id="55" name="Rechteck 54"/>
          <p:cNvSpPr/>
          <p:nvPr/>
        </p:nvSpPr>
        <p:spPr>
          <a:xfrm rot="21447756">
            <a:off x="-2510123" y="2758899"/>
            <a:ext cx="1532556" cy="50995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Optimieren</a:t>
            </a:r>
          </a:p>
        </p:txBody>
      </p:sp>
      <p:sp>
        <p:nvSpPr>
          <p:cNvPr id="56" name="Textfeld 55"/>
          <p:cNvSpPr txBox="1"/>
          <p:nvPr/>
        </p:nvSpPr>
        <p:spPr>
          <a:xfrm>
            <a:off x="-2303976" y="1763012"/>
            <a:ext cx="1221425" cy="369332"/>
          </a:xfrm>
          <a:prstGeom prst="rect">
            <a:avLst/>
          </a:prstGeom>
          <a:noFill/>
          <a:ln>
            <a:noFill/>
          </a:ln>
        </p:spPr>
        <p:txBody>
          <a:bodyPr wrap="none" rtlCol="0">
            <a:spAutoFit/>
          </a:bodyPr>
          <a:lstStyle/>
          <a:p>
            <a:r>
              <a:rPr lang="de-DE" b="1" dirty="0">
                <a:solidFill>
                  <a:schemeClr val="bg1"/>
                </a:solidFill>
              </a:rPr>
              <a:t>Entwickeln</a:t>
            </a:r>
          </a:p>
        </p:txBody>
      </p:sp>
      <p:sp>
        <p:nvSpPr>
          <p:cNvPr id="63" name="Rechteck 62"/>
          <p:cNvSpPr/>
          <p:nvPr/>
        </p:nvSpPr>
        <p:spPr>
          <a:xfrm>
            <a:off x="6787623" y="2619345"/>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Zeichnen 1</a:t>
            </a:r>
          </a:p>
        </p:txBody>
      </p:sp>
      <p:sp>
        <p:nvSpPr>
          <p:cNvPr id="64" name="Rechteck 63"/>
          <p:cNvSpPr/>
          <p:nvPr/>
        </p:nvSpPr>
        <p:spPr>
          <a:xfrm>
            <a:off x="6787623" y="3924297"/>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Hebel 1</a:t>
            </a:r>
          </a:p>
        </p:txBody>
      </p:sp>
      <p:sp>
        <p:nvSpPr>
          <p:cNvPr id="65" name="Rechteck 64"/>
          <p:cNvSpPr/>
          <p:nvPr/>
        </p:nvSpPr>
        <p:spPr>
          <a:xfrm>
            <a:off x="6787623" y="3493136"/>
            <a:ext cx="1941217" cy="3600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Getriebe 1</a:t>
            </a:r>
          </a:p>
        </p:txBody>
      </p:sp>
      <p:sp>
        <p:nvSpPr>
          <p:cNvPr id="66" name="Rechteck 65"/>
          <p:cNvSpPr/>
          <p:nvPr/>
        </p:nvSpPr>
        <p:spPr>
          <a:xfrm>
            <a:off x="6787623" y="5658578"/>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Schaltung 1</a:t>
            </a:r>
          </a:p>
        </p:txBody>
      </p:sp>
      <p:sp>
        <p:nvSpPr>
          <p:cNvPr id="67" name="Rechteck 66"/>
          <p:cNvSpPr/>
          <p:nvPr/>
        </p:nvSpPr>
        <p:spPr>
          <a:xfrm>
            <a:off x="6787623" y="6102510"/>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µC 1</a:t>
            </a:r>
          </a:p>
        </p:txBody>
      </p:sp>
      <p:sp>
        <p:nvSpPr>
          <p:cNvPr id="68" name="Rechteck 67"/>
          <p:cNvSpPr/>
          <p:nvPr/>
        </p:nvSpPr>
        <p:spPr>
          <a:xfrm>
            <a:off x="6787623" y="4357814"/>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Statik 1</a:t>
            </a:r>
          </a:p>
        </p:txBody>
      </p:sp>
      <p:sp>
        <p:nvSpPr>
          <p:cNvPr id="69" name="Rechteck 68"/>
          <p:cNvSpPr/>
          <p:nvPr/>
        </p:nvSpPr>
        <p:spPr>
          <a:xfrm>
            <a:off x="6787623" y="5235475"/>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Löten 1</a:t>
            </a:r>
          </a:p>
        </p:txBody>
      </p:sp>
      <p:sp>
        <p:nvSpPr>
          <p:cNvPr id="70" name="Rechteck 69"/>
          <p:cNvSpPr/>
          <p:nvPr/>
        </p:nvSpPr>
        <p:spPr>
          <a:xfrm>
            <a:off x="6787623" y="3058997"/>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Getriebe 2</a:t>
            </a:r>
          </a:p>
        </p:txBody>
      </p:sp>
      <p:sp>
        <p:nvSpPr>
          <p:cNvPr id="71" name="Rechteck 70"/>
          <p:cNvSpPr/>
          <p:nvPr/>
        </p:nvSpPr>
        <p:spPr>
          <a:xfrm>
            <a:off x="6787623" y="1731479"/>
            <a:ext cx="1941217" cy="360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Tabellenkalkulation 1</a:t>
            </a:r>
          </a:p>
        </p:txBody>
      </p:sp>
      <p:sp>
        <p:nvSpPr>
          <p:cNvPr id="72" name="Rechteck 71"/>
          <p:cNvSpPr/>
          <p:nvPr/>
        </p:nvSpPr>
        <p:spPr>
          <a:xfrm>
            <a:off x="6787623" y="2175412"/>
            <a:ext cx="1941217" cy="360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Forschen 1</a:t>
            </a:r>
          </a:p>
        </p:txBody>
      </p:sp>
      <p:sp>
        <p:nvSpPr>
          <p:cNvPr id="73" name="Rechteck 72"/>
          <p:cNvSpPr/>
          <p:nvPr/>
        </p:nvSpPr>
        <p:spPr>
          <a:xfrm>
            <a:off x="6787623" y="4801747"/>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Multimeter 1</a:t>
            </a:r>
          </a:p>
        </p:txBody>
      </p:sp>
      <p:sp>
        <p:nvSpPr>
          <p:cNvPr id="26" name="Rechteck 25">
            <a:extLst>
              <a:ext uri="{FF2B5EF4-FFF2-40B4-BE49-F238E27FC236}">
                <a16:creationId xmlns:a16="http://schemas.microsoft.com/office/drawing/2014/main" id="{0855704E-5B52-4B05-9B9C-868622AE8D53}"/>
              </a:ext>
            </a:extLst>
          </p:cNvPr>
          <p:cNvSpPr/>
          <p:nvPr/>
        </p:nvSpPr>
        <p:spPr>
          <a:xfrm>
            <a:off x="6789420" y="1281446"/>
            <a:ext cx="1941217" cy="360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Auswertung1</a:t>
            </a:r>
          </a:p>
        </p:txBody>
      </p:sp>
      <p:pic>
        <p:nvPicPr>
          <p:cNvPr id="2" name="Grafik 1">
            <a:extLst>
              <a:ext uri="{FF2B5EF4-FFF2-40B4-BE49-F238E27FC236}">
                <a16:creationId xmlns:a16="http://schemas.microsoft.com/office/drawing/2014/main" id="{EB78ADF8-8133-4CFE-9D43-0691742858A7}"/>
              </a:ext>
            </a:extLst>
          </p:cNvPr>
          <p:cNvPicPr>
            <a:picLocks noChangeAspect="1"/>
          </p:cNvPicPr>
          <p:nvPr/>
        </p:nvPicPr>
        <p:blipFill>
          <a:blip r:embed="rId3" cstate="print"/>
          <a:stretch>
            <a:fillRect/>
          </a:stretch>
        </p:blipFill>
        <p:spPr>
          <a:xfrm>
            <a:off x="437320" y="1763338"/>
            <a:ext cx="5943600" cy="4237349"/>
          </a:xfrm>
          <a:prstGeom prst="rect">
            <a:avLst/>
          </a:prstGeom>
          <a:ln>
            <a:solidFill>
              <a:schemeClr val="bg2"/>
            </a:solidFill>
          </a:ln>
        </p:spPr>
      </p:pic>
    </p:spTree>
    <p:extLst>
      <p:ext uri="{BB962C8B-B14F-4D97-AF65-F5344CB8AC3E}">
        <p14:creationId xmlns:p14="http://schemas.microsoft.com/office/powerpoint/2010/main" val="9030448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Textfeld 62"/>
          <p:cNvSpPr txBox="1"/>
          <p:nvPr/>
        </p:nvSpPr>
        <p:spPr>
          <a:xfrm rot="69033">
            <a:off x="1281544" y="2637030"/>
            <a:ext cx="3230686" cy="707886"/>
          </a:xfrm>
          <a:prstGeom prst="rect">
            <a:avLst/>
          </a:prstGeom>
          <a:solidFill>
            <a:schemeClr val="accent2"/>
          </a:solidFill>
          <a:ln>
            <a:noFill/>
          </a:ln>
        </p:spPr>
        <p:txBody>
          <a:bodyPr wrap="square" rtlCol="0">
            <a:spAutoFit/>
          </a:bodyPr>
          <a:lstStyle/>
          <a:p>
            <a:r>
              <a:rPr lang="de-DE" sz="2000" dirty="0">
                <a:solidFill>
                  <a:schemeClr val="bg1"/>
                </a:solidFill>
              </a:rPr>
              <a:t>  prozessbezogene</a:t>
            </a:r>
            <a:br>
              <a:rPr lang="de-DE" sz="2000" dirty="0">
                <a:solidFill>
                  <a:schemeClr val="bg1"/>
                </a:solidFill>
              </a:rPr>
            </a:br>
            <a:r>
              <a:rPr lang="de-DE" sz="2000" dirty="0">
                <a:solidFill>
                  <a:schemeClr val="bg1"/>
                </a:solidFill>
              </a:rPr>
              <a:t>  Kompetenzen</a:t>
            </a:r>
          </a:p>
        </p:txBody>
      </p:sp>
      <p:sp>
        <p:nvSpPr>
          <p:cNvPr id="68" name="Textfeld 67"/>
          <p:cNvSpPr txBox="1"/>
          <p:nvPr/>
        </p:nvSpPr>
        <p:spPr>
          <a:xfrm rot="69033">
            <a:off x="4837524" y="2699183"/>
            <a:ext cx="2972189" cy="707886"/>
          </a:xfrm>
          <a:prstGeom prst="rect">
            <a:avLst/>
          </a:prstGeom>
          <a:solidFill>
            <a:schemeClr val="accent4"/>
          </a:solidFill>
          <a:ln>
            <a:noFill/>
          </a:ln>
        </p:spPr>
        <p:txBody>
          <a:bodyPr wrap="square" rtlCol="0">
            <a:spAutoFit/>
          </a:bodyPr>
          <a:lstStyle/>
          <a:p>
            <a:r>
              <a:rPr lang="de-DE" sz="2000" dirty="0">
                <a:solidFill>
                  <a:schemeClr val="bg1"/>
                </a:solidFill>
              </a:rPr>
              <a:t>  inhaltsbezogene </a:t>
            </a:r>
          </a:p>
          <a:p>
            <a:r>
              <a:rPr lang="de-DE" sz="2000" dirty="0">
                <a:solidFill>
                  <a:schemeClr val="bg1"/>
                </a:solidFill>
              </a:rPr>
              <a:t>  Kompetenzen</a:t>
            </a:r>
          </a:p>
        </p:txBody>
      </p:sp>
      <p:sp>
        <p:nvSpPr>
          <p:cNvPr id="69" name="Textfeld 68"/>
          <p:cNvSpPr txBox="1"/>
          <p:nvPr/>
        </p:nvSpPr>
        <p:spPr>
          <a:xfrm rot="218835">
            <a:off x="3633924" y="2861793"/>
            <a:ext cx="673331" cy="400110"/>
          </a:xfrm>
          <a:custGeom>
            <a:avLst/>
            <a:gdLst>
              <a:gd name="connsiteX0" fmla="*/ 0 w 587020"/>
              <a:gd name="connsiteY0" fmla="*/ 0 h 400110"/>
              <a:gd name="connsiteX1" fmla="*/ 587020 w 587020"/>
              <a:gd name="connsiteY1" fmla="*/ 0 h 400110"/>
              <a:gd name="connsiteX2" fmla="*/ 587020 w 587020"/>
              <a:gd name="connsiteY2" fmla="*/ 400110 h 400110"/>
              <a:gd name="connsiteX3" fmla="*/ 0 w 587020"/>
              <a:gd name="connsiteY3" fmla="*/ 400110 h 400110"/>
              <a:gd name="connsiteX4" fmla="*/ 0 w 587020"/>
              <a:gd name="connsiteY4" fmla="*/ 0 h 400110"/>
              <a:gd name="connsiteX0" fmla="*/ 0 w 587020"/>
              <a:gd name="connsiteY0" fmla="*/ 0 h 470435"/>
              <a:gd name="connsiteX1" fmla="*/ 587020 w 587020"/>
              <a:gd name="connsiteY1" fmla="*/ 0 h 470435"/>
              <a:gd name="connsiteX2" fmla="*/ 587020 w 587020"/>
              <a:gd name="connsiteY2" fmla="*/ 400110 h 470435"/>
              <a:gd name="connsiteX3" fmla="*/ 1413 w 587020"/>
              <a:gd name="connsiteY3" fmla="*/ 470435 h 470435"/>
              <a:gd name="connsiteX4" fmla="*/ 0 w 587020"/>
              <a:gd name="connsiteY4" fmla="*/ 0 h 470435"/>
              <a:gd name="connsiteX0" fmla="*/ 0 w 609520"/>
              <a:gd name="connsiteY0" fmla="*/ 47353 h 517788"/>
              <a:gd name="connsiteX1" fmla="*/ 609520 w 609520"/>
              <a:gd name="connsiteY1" fmla="*/ 0 h 517788"/>
              <a:gd name="connsiteX2" fmla="*/ 587020 w 609520"/>
              <a:gd name="connsiteY2" fmla="*/ 447463 h 517788"/>
              <a:gd name="connsiteX3" fmla="*/ 1413 w 609520"/>
              <a:gd name="connsiteY3" fmla="*/ 517788 h 517788"/>
              <a:gd name="connsiteX4" fmla="*/ 0 w 609520"/>
              <a:gd name="connsiteY4" fmla="*/ 47353 h 517788"/>
              <a:gd name="connsiteX0" fmla="*/ 470 w 609990"/>
              <a:gd name="connsiteY0" fmla="*/ 47353 h 447463"/>
              <a:gd name="connsiteX1" fmla="*/ 609990 w 609990"/>
              <a:gd name="connsiteY1" fmla="*/ 0 h 447463"/>
              <a:gd name="connsiteX2" fmla="*/ 587490 w 609990"/>
              <a:gd name="connsiteY2" fmla="*/ 447463 h 447463"/>
              <a:gd name="connsiteX3" fmla="*/ 0 w 609990"/>
              <a:gd name="connsiteY3" fmla="*/ 424022 h 447463"/>
              <a:gd name="connsiteX4" fmla="*/ 470 w 609990"/>
              <a:gd name="connsiteY4" fmla="*/ 47353 h 447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990" h="447463">
                <a:moveTo>
                  <a:pt x="470" y="47353"/>
                </a:moveTo>
                <a:lnTo>
                  <a:pt x="609990" y="0"/>
                </a:lnTo>
                <a:lnTo>
                  <a:pt x="587490" y="447463"/>
                </a:lnTo>
                <a:lnTo>
                  <a:pt x="0" y="424022"/>
                </a:lnTo>
                <a:cubicBezTo>
                  <a:pt x="157" y="298466"/>
                  <a:pt x="313" y="172909"/>
                  <a:pt x="470" y="47353"/>
                </a:cubicBezTo>
                <a:close/>
              </a:path>
            </a:pathLst>
          </a:custGeom>
          <a:solidFill>
            <a:schemeClr val="accent2"/>
          </a:solidFill>
          <a:ln>
            <a:noFill/>
          </a:ln>
        </p:spPr>
        <p:txBody>
          <a:bodyPr wrap="square" rtlCol="0">
            <a:spAutoFit/>
          </a:bodyPr>
          <a:lstStyle/>
          <a:p>
            <a:r>
              <a:rPr lang="de-DE" sz="2000" dirty="0" err="1">
                <a:solidFill>
                  <a:schemeClr val="bg1"/>
                </a:solidFill>
              </a:rPr>
              <a:t>pbK</a:t>
            </a:r>
            <a:endParaRPr lang="de-DE" sz="2000" dirty="0">
              <a:solidFill>
                <a:schemeClr val="bg1"/>
              </a:solidFill>
            </a:endParaRPr>
          </a:p>
        </p:txBody>
      </p:sp>
      <p:sp>
        <p:nvSpPr>
          <p:cNvPr id="71" name="Textfeld 70"/>
          <p:cNvSpPr txBox="1"/>
          <p:nvPr/>
        </p:nvSpPr>
        <p:spPr>
          <a:xfrm rot="69033">
            <a:off x="6986442" y="2894473"/>
            <a:ext cx="543560" cy="400110"/>
          </a:xfrm>
          <a:custGeom>
            <a:avLst/>
            <a:gdLst>
              <a:gd name="connsiteX0" fmla="*/ 0 w 587020"/>
              <a:gd name="connsiteY0" fmla="*/ 0 h 400110"/>
              <a:gd name="connsiteX1" fmla="*/ 587020 w 587020"/>
              <a:gd name="connsiteY1" fmla="*/ 0 h 400110"/>
              <a:gd name="connsiteX2" fmla="*/ 587020 w 587020"/>
              <a:gd name="connsiteY2" fmla="*/ 400110 h 400110"/>
              <a:gd name="connsiteX3" fmla="*/ 0 w 587020"/>
              <a:gd name="connsiteY3" fmla="*/ 400110 h 400110"/>
              <a:gd name="connsiteX4" fmla="*/ 0 w 587020"/>
              <a:gd name="connsiteY4" fmla="*/ 0 h 400110"/>
              <a:gd name="connsiteX0" fmla="*/ 0 w 587020"/>
              <a:gd name="connsiteY0" fmla="*/ 0 h 470435"/>
              <a:gd name="connsiteX1" fmla="*/ 587020 w 587020"/>
              <a:gd name="connsiteY1" fmla="*/ 0 h 470435"/>
              <a:gd name="connsiteX2" fmla="*/ 587020 w 587020"/>
              <a:gd name="connsiteY2" fmla="*/ 400110 h 470435"/>
              <a:gd name="connsiteX3" fmla="*/ 1413 w 587020"/>
              <a:gd name="connsiteY3" fmla="*/ 470435 h 470435"/>
              <a:gd name="connsiteX4" fmla="*/ 0 w 587020"/>
              <a:gd name="connsiteY4" fmla="*/ 0 h 470435"/>
              <a:gd name="connsiteX0" fmla="*/ 0 w 609520"/>
              <a:gd name="connsiteY0" fmla="*/ 47353 h 517788"/>
              <a:gd name="connsiteX1" fmla="*/ 609520 w 609520"/>
              <a:gd name="connsiteY1" fmla="*/ 0 h 517788"/>
              <a:gd name="connsiteX2" fmla="*/ 587020 w 609520"/>
              <a:gd name="connsiteY2" fmla="*/ 447463 h 517788"/>
              <a:gd name="connsiteX3" fmla="*/ 1413 w 609520"/>
              <a:gd name="connsiteY3" fmla="*/ 517788 h 517788"/>
              <a:gd name="connsiteX4" fmla="*/ 0 w 609520"/>
              <a:gd name="connsiteY4" fmla="*/ 47353 h 517788"/>
              <a:gd name="connsiteX0" fmla="*/ 470 w 609990"/>
              <a:gd name="connsiteY0" fmla="*/ 47353 h 447463"/>
              <a:gd name="connsiteX1" fmla="*/ 609990 w 609990"/>
              <a:gd name="connsiteY1" fmla="*/ 0 h 447463"/>
              <a:gd name="connsiteX2" fmla="*/ 587490 w 609990"/>
              <a:gd name="connsiteY2" fmla="*/ 447463 h 447463"/>
              <a:gd name="connsiteX3" fmla="*/ 0 w 609990"/>
              <a:gd name="connsiteY3" fmla="*/ 424022 h 447463"/>
              <a:gd name="connsiteX4" fmla="*/ 470 w 609990"/>
              <a:gd name="connsiteY4" fmla="*/ 47353 h 447463"/>
              <a:gd name="connsiteX0" fmla="*/ 4 w 613715"/>
              <a:gd name="connsiteY0" fmla="*/ 0 h 451823"/>
              <a:gd name="connsiteX1" fmla="*/ 613715 w 613715"/>
              <a:gd name="connsiteY1" fmla="*/ 4360 h 451823"/>
              <a:gd name="connsiteX2" fmla="*/ 591215 w 613715"/>
              <a:gd name="connsiteY2" fmla="*/ 451823 h 451823"/>
              <a:gd name="connsiteX3" fmla="*/ 3725 w 613715"/>
              <a:gd name="connsiteY3" fmla="*/ 428382 h 451823"/>
              <a:gd name="connsiteX4" fmla="*/ 4 w 613715"/>
              <a:gd name="connsiteY4" fmla="*/ 0 h 451823"/>
              <a:gd name="connsiteX0" fmla="*/ 4 w 592037"/>
              <a:gd name="connsiteY0" fmla="*/ 0 h 451823"/>
              <a:gd name="connsiteX1" fmla="*/ 592037 w 592037"/>
              <a:gd name="connsiteY1" fmla="*/ 42298 h 451823"/>
              <a:gd name="connsiteX2" fmla="*/ 591215 w 592037"/>
              <a:gd name="connsiteY2" fmla="*/ 451823 h 451823"/>
              <a:gd name="connsiteX3" fmla="*/ 3725 w 592037"/>
              <a:gd name="connsiteY3" fmla="*/ 428382 h 451823"/>
              <a:gd name="connsiteX4" fmla="*/ 4 w 592037"/>
              <a:gd name="connsiteY4" fmla="*/ 0 h 451823"/>
              <a:gd name="connsiteX0" fmla="*/ 4 w 592037"/>
              <a:gd name="connsiteY0" fmla="*/ 0 h 429894"/>
              <a:gd name="connsiteX1" fmla="*/ 592037 w 592037"/>
              <a:gd name="connsiteY1" fmla="*/ 42298 h 429894"/>
              <a:gd name="connsiteX2" fmla="*/ 583644 w 592037"/>
              <a:gd name="connsiteY2" fmla="*/ 429894 h 429894"/>
              <a:gd name="connsiteX3" fmla="*/ 3725 w 592037"/>
              <a:gd name="connsiteY3" fmla="*/ 428382 h 429894"/>
              <a:gd name="connsiteX4" fmla="*/ 4 w 592037"/>
              <a:gd name="connsiteY4" fmla="*/ 0 h 429894"/>
              <a:gd name="connsiteX0" fmla="*/ 10977 w 603010"/>
              <a:gd name="connsiteY0" fmla="*/ 0 h 429894"/>
              <a:gd name="connsiteX1" fmla="*/ 603010 w 603010"/>
              <a:gd name="connsiteY1" fmla="*/ 42298 h 429894"/>
              <a:gd name="connsiteX2" fmla="*/ 594617 w 603010"/>
              <a:gd name="connsiteY2" fmla="*/ 429894 h 429894"/>
              <a:gd name="connsiteX3" fmla="*/ 0 w 603010"/>
              <a:gd name="connsiteY3" fmla="*/ 428977 h 429894"/>
              <a:gd name="connsiteX4" fmla="*/ 10977 w 603010"/>
              <a:gd name="connsiteY4" fmla="*/ 0 h 429894"/>
              <a:gd name="connsiteX0" fmla="*/ 10977 w 601907"/>
              <a:gd name="connsiteY0" fmla="*/ 7779 h 437673"/>
              <a:gd name="connsiteX1" fmla="*/ 601907 w 601907"/>
              <a:gd name="connsiteY1" fmla="*/ 0 h 437673"/>
              <a:gd name="connsiteX2" fmla="*/ 594617 w 601907"/>
              <a:gd name="connsiteY2" fmla="*/ 437673 h 437673"/>
              <a:gd name="connsiteX3" fmla="*/ 0 w 601907"/>
              <a:gd name="connsiteY3" fmla="*/ 436756 h 437673"/>
              <a:gd name="connsiteX4" fmla="*/ 10977 w 601907"/>
              <a:gd name="connsiteY4" fmla="*/ 7779 h 437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907" h="437673">
                <a:moveTo>
                  <a:pt x="10977" y="7779"/>
                </a:moveTo>
                <a:lnTo>
                  <a:pt x="601907" y="0"/>
                </a:lnTo>
                <a:lnTo>
                  <a:pt x="594617" y="437673"/>
                </a:lnTo>
                <a:lnTo>
                  <a:pt x="0" y="436756"/>
                </a:lnTo>
                <a:cubicBezTo>
                  <a:pt x="157" y="311200"/>
                  <a:pt x="10820" y="133335"/>
                  <a:pt x="10977" y="7779"/>
                </a:cubicBezTo>
                <a:close/>
              </a:path>
            </a:pathLst>
          </a:custGeom>
          <a:solidFill>
            <a:schemeClr val="accent4"/>
          </a:solidFill>
          <a:ln>
            <a:noFill/>
          </a:ln>
        </p:spPr>
        <p:txBody>
          <a:bodyPr wrap="square" rtlCol="0">
            <a:spAutoFit/>
          </a:bodyPr>
          <a:lstStyle/>
          <a:p>
            <a:r>
              <a:rPr lang="de-DE" sz="2000" dirty="0" err="1">
                <a:solidFill>
                  <a:schemeClr val="bg1"/>
                </a:solidFill>
              </a:rPr>
              <a:t>ibK</a:t>
            </a:r>
            <a:endParaRPr lang="de-DE" sz="2000" dirty="0">
              <a:solidFill>
                <a:schemeClr val="bg1"/>
              </a:solidFill>
            </a:endParaRPr>
          </a:p>
        </p:txBody>
      </p:sp>
      <p:sp>
        <p:nvSpPr>
          <p:cNvPr id="21" name="Textfeld 20"/>
          <p:cNvSpPr txBox="1"/>
          <p:nvPr/>
        </p:nvSpPr>
        <p:spPr>
          <a:xfrm>
            <a:off x="4681300" y="3909782"/>
            <a:ext cx="3023384" cy="1015663"/>
          </a:xfrm>
          <a:prstGeom prst="rect">
            <a:avLst/>
          </a:prstGeom>
          <a:noFill/>
        </p:spPr>
        <p:txBody>
          <a:bodyPr wrap="square" rtlCol="0">
            <a:spAutoFit/>
          </a:bodyPr>
          <a:lstStyle/>
          <a:p>
            <a:pPr algn="ctr"/>
            <a:r>
              <a:rPr lang="de-DE" sz="2000" dirty="0"/>
              <a:t>„die Inhalte, an denen die Kompetenzen entwickelt werden sollen“</a:t>
            </a:r>
          </a:p>
        </p:txBody>
      </p:sp>
      <p:sp>
        <p:nvSpPr>
          <p:cNvPr id="22" name="Rechteck 21"/>
          <p:cNvSpPr/>
          <p:nvPr/>
        </p:nvSpPr>
        <p:spPr>
          <a:xfrm>
            <a:off x="1466942" y="3623497"/>
            <a:ext cx="3058016" cy="1631216"/>
          </a:xfrm>
          <a:prstGeom prst="rect">
            <a:avLst/>
          </a:prstGeom>
        </p:spPr>
        <p:txBody>
          <a:bodyPr wrap="square">
            <a:spAutoFit/>
          </a:bodyPr>
          <a:lstStyle/>
          <a:p>
            <a:pPr algn="ctr"/>
            <a:r>
              <a:rPr lang="de-DE" sz="2000" dirty="0">
                <a:latin typeface="Calibri" panose="020F0502020204030204" pitchFamily="34" charset="0"/>
                <a:ea typeface="Calibri" panose="020F0502020204030204" pitchFamily="34" charset="0"/>
                <a:cs typeface="Times New Roman" panose="02020603050405020304" pitchFamily="18" charset="0"/>
              </a:rPr>
              <a:t>„Was lernt man durchgängig, themenübergreifend und fortlaufend, wenn man NwT lernt“? </a:t>
            </a:r>
            <a:endParaRPr lang="de-DE" sz="2000" dirty="0">
              <a:latin typeface="Calibri" panose="020F0502020204030204" pitchFamily="34" charset="0"/>
            </a:endParaRPr>
          </a:p>
        </p:txBody>
      </p:sp>
      <p:grpSp>
        <p:nvGrpSpPr>
          <p:cNvPr id="23" name="Gruppieren 22">
            <a:extLst>
              <a:ext uri="{FF2B5EF4-FFF2-40B4-BE49-F238E27FC236}">
                <a16:creationId xmlns:a16="http://schemas.microsoft.com/office/drawing/2014/main" id="{60F77EEF-A0D3-49F2-9E01-D604EA8361E9}"/>
              </a:ext>
            </a:extLst>
          </p:cNvPr>
          <p:cNvGrpSpPr/>
          <p:nvPr/>
        </p:nvGrpSpPr>
        <p:grpSpPr>
          <a:xfrm>
            <a:off x="1001486" y="1727199"/>
            <a:ext cx="7373257" cy="4680699"/>
            <a:chOff x="934611" y="2054343"/>
            <a:chExt cx="7156080" cy="4088520"/>
          </a:xfrm>
        </p:grpSpPr>
        <mc:AlternateContent xmlns:mc="http://schemas.openxmlformats.org/markup-compatibility/2006" xmlns:p14="http://schemas.microsoft.com/office/powerpoint/2010/main">
          <mc:Choice Requires="p14">
            <p:contentPart p14:bwMode="auto" r:id="rId3">
              <p14:nvContentPartPr>
                <p14:cNvPr id="24" name="Freihand 23">
                  <a:extLst>
                    <a:ext uri="{FF2B5EF4-FFF2-40B4-BE49-F238E27FC236}">
                      <a16:creationId xmlns:a16="http://schemas.microsoft.com/office/drawing/2014/main" id="{5FC43092-4507-47E8-A3A6-35B3CD3B5904}"/>
                    </a:ext>
                  </a:extLst>
                </p14:cNvPr>
                <p14:cNvContentPartPr/>
                <p14:nvPr/>
              </p14:nvContentPartPr>
              <p14:xfrm>
                <a:off x="4548651" y="2137503"/>
                <a:ext cx="3395880" cy="428760"/>
              </p14:xfrm>
            </p:contentPart>
          </mc:Choice>
          <mc:Fallback xmlns="">
            <p:pic>
              <p:nvPicPr>
                <p:cNvPr id="24" name="Freihand 23">
                  <a:extLst>
                    <a:ext uri="{FF2B5EF4-FFF2-40B4-BE49-F238E27FC236}">
                      <a16:creationId xmlns:a16="http://schemas.microsoft.com/office/drawing/2014/main" xmlns="" xmlns:p14="http://schemas.microsoft.com/office/powerpoint/2010/main" id="{5FC43092-4507-47E8-A3A6-35B3CD3B5904}"/>
                    </a:ext>
                  </a:extLst>
                </p:cNvPr>
                <p:cNvPicPr/>
                <p:nvPr/>
              </p:nvPicPr>
              <p:blipFill>
                <a:blip r:embed="rId4" cstate="print"/>
                <a:stretch>
                  <a:fillRect/>
                </a:stretch>
              </p:blipFill>
              <p:spPr>
                <a:xfrm>
                  <a:off x="4496240" y="2043201"/>
                  <a:ext cx="3500352" cy="61705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5" name="Freihand 24">
                  <a:extLst>
                    <a:ext uri="{FF2B5EF4-FFF2-40B4-BE49-F238E27FC236}">
                      <a16:creationId xmlns:a16="http://schemas.microsoft.com/office/drawing/2014/main" id="{EFF73BBB-F896-434C-8851-D1B8C45D5A68}"/>
                    </a:ext>
                  </a:extLst>
                </p14:cNvPr>
                <p14:cNvContentPartPr/>
                <p14:nvPr/>
              </p14:nvContentPartPr>
              <p14:xfrm>
                <a:off x="4162011" y="2623863"/>
                <a:ext cx="410400" cy="2700360"/>
              </p14:xfrm>
            </p:contentPart>
          </mc:Choice>
          <mc:Fallback xmlns="">
            <p:pic>
              <p:nvPicPr>
                <p:cNvPr id="25" name="Freihand 24">
                  <a:extLst>
                    <a:ext uri="{FF2B5EF4-FFF2-40B4-BE49-F238E27FC236}">
                      <a16:creationId xmlns:a16="http://schemas.microsoft.com/office/drawing/2014/main" xmlns="" xmlns:p14="http://schemas.microsoft.com/office/powerpoint/2010/main" id="{EFF73BBB-F896-434C-8851-D1B8C45D5A68}"/>
                    </a:ext>
                  </a:extLst>
                </p:cNvPr>
                <p:cNvPicPr/>
                <p:nvPr/>
              </p:nvPicPr>
              <p:blipFill>
                <a:blip r:embed="rId6" cstate="print"/>
                <a:stretch>
                  <a:fillRect/>
                </a:stretch>
              </p:blipFill>
              <p:spPr>
                <a:xfrm>
                  <a:off x="4109664" y="2529511"/>
                  <a:ext cx="514745" cy="288875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6" name="Freihand 25">
                  <a:extLst>
                    <a:ext uri="{FF2B5EF4-FFF2-40B4-BE49-F238E27FC236}">
                      <a16:creationId xmlns:a16="http://schemas.microsoft.com/office/drawing/2014/main" id="{3B304397-C2A7-48AF-89B2-0127701B4472}"/>
                    </a:ext>
                  </a:extLst>
                </p14:cNvPr>
                <p14:cNvContentPartPr/>
                <p14:nvPr/>
              </p14:nvContentPartPr>
              <p14:xfrm>
                <a:off x="4200171" y="5160783"/>
                <a:ext cx="3313080" cy="343080"/>
              </p14:xfrm>
            </p:contentPart>
          </mc:Choice>
          <mc:Fallback xmlns="">
            <p:pic>
              <p:nvPicPr>
                <p:cNvPr id="26" name="Freihand 25">
                  <a:extLst>
                    <a:ext uri="{FF2B5EF4-FFF2-40B4-BE49-F238E27FC236}">
                      <a16:creationId xmlns:a16="http://schemas.microsoft.com/office/drawing/2014/main" xmlns="" xmlns:p14="http://schemas.microsoft.com/office/powerpoint/2010/main" id="{3B304397-C2A7-48AF-89B2-0127701B4472}"/>
                    </a:ext>
                  </a:extLst>
                </p:cNvPr>
                <p:cNvPicPr/>
                <p:nvPr/>
              </p:nvPicPr>
              <p:blipFill>
                <a:blip r:embed="rId8" cstate="print"/>
                <a:stretch>
                  <a:fillRect/>
                </a:stretch>
              </p:blipFill>
              <p:spPr>
                <a:xfrm>
                  <a:off x="4147754" y="5066444"/>
                  <a:ext cx="3417564" cy="531444"/>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7" name="Freihand 26">
                  <a:extLst>
                    <a:ext uri="{FF2B5EF4-FFF2-40B4-BE49-F238E27FC236}">
                      <a16:creationId xmlns:a16="http://schemas.microsoft.com/office/drawing/2014/main" id="{5C5AFCDB-4174-49A2-B463-03D10F797840}"/>
                    </a:ext>
                  </a:extLst>
                </p14:cNvPr>
                <p14:cNvContentPartPr/>
                <p14:nvPr/>
              </p14:nvContentPartPr>
              <p14:xfrm>
                <a:off x="4258491" y="5521143"/>
                <a:ext cx="3400920" cy="180360"/>
              </p14:xfrm>
            </p:contentPart>
          </mc:Choice>
          <mc:Fallback xmlns="">
            <p:pic>
              <p:nvPicPr>
                <p:cNvPr id="27" name="Freihand 26">
                  <a:extLst>
                    <a:ext uri="{FF2B5EF4-FFF2-40B4-BE49-F238E27FC236}">
                      <a16:creationId xmlns:a16="http://schemas.microsoft.com/office/drawing/2014/main" xmlns="" xmlns:p14="http://schemas.microsoft.com/office/powerpoint/2010/main" id="{5C5AFCDB-4174-49A2-B463-03D10F797840}"/>
                    </a:ext>
                  </a:extLst>
                </p:cNvPr>
                <p:cNvPicPr/>
                <p:nvPr/>
              </p:nvPicPr>
              <p:blipFill>
                <a:blip r:embed="rId10" cstate="print"/>
                <a:stretch>
                  <a:fillRect/>
                </a:stretch>
              </p:blipFill>
              <p:spPr>
                <a:xfrm>
                  <a:off x="4206083" y="5426714"/>
                  <a:ext cx="3505386" cy="368904"/>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8" name="Freihand 27">
                  <a:extLst>
                    <a:ext uri="{FF2B5EF4-FFF2-40B4-BE49-F238E27FC236}">
                      <a16:creationId xmlns:a16="http://schemas.microsoft.com/office/drawing/2014/main" id="{6589571D-57DE-473C-A04E-7572DC5EB0B3}"/>
                    </a:ext>
                  </a:extLst>
                </p14:cNvPr>
                <p14:cNvContentPartPr/>
                <p14:nvPr/>
              </p14:nvContentPartPr>
              <p14:xfrm>
                <a:off x="4270011" y="5549943"/>
                <a:ext cx="3279240" cy="592920"/>
              </p14:xfrm>
            </p:contentPart>
          </mc:Choice>
          <mc:Fallback xmlns="">
            <p:pic>
              <p:nvPicPr>
                <p:cNvPr id="28" name="Freihand 27">
                  <a:extLst>
                    <a:ext uri="{FF2B5EF4-FFF2-40B4-BE49-F238E27FC236}">
                      <a16:creationId xmlns:a16="http://schemas.microsoft.com/office/drawing/2014/main" xmlns="" xmlns:p14="http://schemas.microsoft.com/office/powerpoint/2010/main" id="{6589571D-57DE-473C-A04E-7572DC5EB0B3}"/>
                    </a:ext>
                  </a:extLst>
                </p:cNvPr>
                <p:cNvPicPr/>
                <p:nvPr/>
              </p:nvPicPr>
              <p:blipFill>
                <a:blip r:embed="rId12" cstate="print"/>
                <a:stretch>
                  <a:fillRect/>
                </a:stretch>
              </p:blipFill>
              <p:spPr>
                <a:xfrm>
                  <a:off x="4217599" y="5455629"/>
                  <a:ext cx="3383714" cy="781233"/>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9" name="Freihand 28">
                  <a:extLst>
                    <a:ext uri="{FF2B5EF4-FFF2-40B4-BE49-F238E27FC236}">
                      <a16:creationId xmlns:a16="http://schemas.microsoft.com/office/drawing/2014/main" id="{F2E68224-A145-4582-8884-A9F23E3FD380}"/>
                    </a:ext>
                  </a:extLst>
                </p14:cNvPr>
                <p14:cNvContentPartPr/>
                <p14:nvPr/>
              </p14:nvContentPartPr>
              <p14:xfrm>
                <a:off x="7403091" y="2253423"/>
                <a:ext cx="687600" cy="2746440"/>
              </p14:xfrm>
            </p:contentPart>
          </mc:Choice>
          <mc:Fallback xmlns="">
            <p:pic>
              <p:nvPicPr>
                <p:cNvPr id="29" name="Freihand 28">
                  <a:extLst>
                    <a:ext uri="{FF2B5EF4-FFF2-40B4-BE49-F238E27FC236}">
                      <a16:creationId xmlns:a16="http://schemas.microsoft.com/office/drawing/2014/main" xmlns="" xmlns:p14="http://schemas.microsoft.com/office/powerpoint/2010/main" id="{F2E68224-A145-4582-8884-A9F23E3FD380}"/>
                    </a:ext>
                  </a:extLst>
                </p:cNvPr>
                <p:cNvPicPr/>
                <p:nvPr/>
              </p:nvPicPr>
              <p:blipFill>
                <a:blip r:embed="rId14" cstate="print"/>
                <a:stretch>
                  <a:fillRect/>
                </a:stretch>
              </p:blipFill>
              <p:spPr>
                <a:xfrm>
                  <a:off x="7350656" y="2159087"/>
                  <a:ext cx="792121" cy="2934798"/>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30" name="Freihand 29">
                  <a:extLst>
                    <a:ext uri="{FF2B5EF4-FFF2-40B4-BE49-F238E27FC236}">
                      <a16:creationId xmlns:a16="http://schemas.microsoft.com/office/drawing/2014/main" id="{D6D6E26F-6403-494F-BF0D-11A6541EA45F}"/>
                    </a:ext>
                  </a:extLst>
                </p14:cNvPr>
                <p14:cNvContentPartPr/>
                <p14:nvPr/>
              </p14:nvContentPartPr>
              <p14:xfrm>
                <a:off x="985731" y="2054343"/>
                <a:ext cx="3366000" cy="651240"/>
              </p14:xfrm>
            </p:contentPart>
          </mc:Choice>
          <mc:Fallback xmlns="">
            <p:pic>
              <p:nvPicPr>
                <p:cNvPr id="30" name="Freihand 29">
                  <a:extLst>
                    <a:ext uri="{FF2B5EF4-FFF2-40B4-BE49-F238E27FC236}">
                      <a16:creationId xmlns:a16="http://schemas.microsoft.com/office/drawing/2014/main" xmlns="" xmlns:p14="http://schemas.microsoft.com/office/powerpoint/2010/main" id="{D6D6E26F-6403-494F-BF0D-11A6541EA45F}"/>
                    </a:ext>
                  </a:extLst>
                </p:cNvPr>
                <p:cNvPicPr/>
                <p:nvPr/>
              </p:nvPicPr>
              <p:blipFill>
                <a:blip r:embed="rId16" cstate="print"/>
                <a:stretch>
                  <a:fillRect/>
                </a:stretch>
              </p:blipFill>
              <p:spPr>
                <a:xfrm>
                  <a:off x="933317" y="1960006"/>
                  <a:ext cx="3470478" cy="8396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31" name="Freihand 30">
                  <a:extLst>
                    <a:ext uri="{FF2B5EF4-FFF2-40B4-BE49-F238E27FC236}">
                      <a16:creationId xmlns:a16="http://schemas.microsoft.com/office/drawing/2014/main" id="{2DEDDFEB-D7DD-4F69-AFC7-5BFACA2C61AA}"/>
                    </a:ext>
                  </a:extLst>
                </p14:cNvPr>
                <p14:cNvContentPartPr/>
                <p14:nvPr/>
              </p14:nvContentPartPr>
              <p14:xfrm>
                <a:off x="1127571" y="5266983"/>
                <a:ext cx="2817720" cy="341640"/>
              </p14:xfrm>
            </p:contentPart>
          </mc:Choice>
          <mc:Fallback xmlns="">
            <p:pic>
              <p:nvPicPr>
                <p:cNvPr id="31" name="Freihand 30">
                  <a:extLst>
                    <a:ext uri="{FF2B5EF4-FFF2-40B4-BE49-F238E27FC236}">
                      <a16:creationId xmlns:a16="http://schemas.microsoft.com/office/drawing/2014/main" xmlns="" xmlns:p14="http://schemas.microsoft.com/office/powerpoint/2010/main" id="{2DEDDFEB-D7DD-4F69-AFC7-5BFACA2C61AA}"/>
                    </a:ext>
                  </a:extLst>
                </p:cNvPr>
                <p:cNvPicPr/>
                <p:nvPr/>
              </p:nvPicPr>
              <p:blipFill>
                <a:blip r:embed="rId18" cstate="print"/>
                <a:stretch>
                  <a:fillRect/>
                </a:stretch>
              </p:blipFill>
              <p:spPr>
                <a:xfrm>
                  <a:off x="1075165" y="5172694"/>
                  <a:ext cx="2922184" cy="529903"/>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32" name="Freihand 31">
                  <a:extLst>
                    <a:ext uri="{FF2B5EF4-FFF2-40B4-BE49-F238E27FC236}">
                      <a16:creationId xmlns:a16="http://schemas.microsoft.com/office/drawing/2014/main" id="{C7A236CB-64DB-4441-B9F0-D4D7E660F2F9}"/>
                    </a:ext>
                  </a:extLst>
                </p14:cNvPr>
                <p14:cNvContentPartPr/>
                <p14:nvPr/>
              </p14:nvContentPartPr>
              <p14:xfrm>
                <a:off x="1149531" y="5575142"/>
                <a:ext cx="2993040" cy="230571"/>
              </p14:xfrm>
            </p:contentPart>
          </mc:Choice>
          <mc:Fallback xmlns="">
            <p:pic>
              <p:nvPicPr>
                <p:cNvPr id="32" name="Freihand 31">
                  <a:extLst>
                    <a:ext uri="{FF2B5EF4-FFF2-40B4-BE49-F238E27FC236}">
                      <a16:creationId xmlns:a16="http://schemas.microsoft.com/office/drawing/2014/main" xmlns="" xmlns:p14="http://schemas.microsoft.com/office/powerpoint/2010/main" id="{C7A236CB-64DB-4441-B9F0-D4D7E660F2F9}"/>
                    </a:ext>
                  </a:extLst>
                </p:cNvPr>
                <p:cNvPicPr/>
                <p:nvPr/>
              </p:nvPicPr>
              <p:blipFill>
                <a:blip r:embed="rId20" cstate="print"/>
                <a:stretch>
                  <a:fillRect/>
                </a:stretch>
              </p:blipFill>
              <p:spPr>
                <a:xfrm>
                  <a:off x="1097107" y="5480903"/>
                  <a:ext cx="3097538" cy="418735"/>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33" name="Freihand 32">
                  <a:extLst>
                    <a:ext uri="{FF2B5EF4-FFF2-40B4-BE49-F238E27FC236}">
                      <a16:creationId xmlns:a16="http://schemas.microsoft.com/office/drawing/2014/main" id="{FA100243-7926-4471-A2B9-764B039FC0CE}"/>
                    </a:ext>
                  </a:extLst>
                </p14:cNvPr>
                <p14:cNvContentPartPr/>
                <p14:nvPr/>
              </p14:nvContentPartPr>
              <p14:xfrm>
                <a:off x="934611" y="2357103"/>
                <a:ext cx="214920" cy="2872800"/>
              </p14:xfrm>
            </p:contentPart>
          </mc:Choice>
          <mc:Fallback xmlns="">
            <p:pic>
              <p:nvPicPr>
                <p:cNvPr id="33" name="Freihand 32">
                  <a:extLst>
                    <a:ext uri="{FF2B5EF4-FFF2-40B4-BE49-F238E27FC236}">
                      <a16:creationId xmlns:a16="http://schemas.microsoft.com/office/drawing/2014/main" xmlns="" xmlns:p14="http://schemas.microsoft.com/office/powerpoint/2010/main" id="{FA100243-7926-4471-A2B9-764B039FC0CE}"/>
                    </a:ext>
                  </a:extLst>
                </p:cNvPr>
                <p:cNvPicPr/>
                <p:nvPr/>
              </p:nvPicPr>
              <p:blipFill>
                <a:blip r:embed="rId22" cstate="print"/>
                <a:stretch>
                  <a:fillRect/>
                </a:stretch>
              </p:blipFill>
              <p:spPr>
                <a:xfrm>
                  <a:off x="882277" y="2262768"/>
                  <a:ext cx="319240" cy="3061155"/>
                </a:xfrm>
                <a:prstGeom prst="rect">
                  <a:avLst/>
                </a:prstGeom>
              </p:spPr>
            </p:pic>
          </mc:Fallback>
        </mc:AlternateContent>
      </p:grpSp>
    </p:spTree>
    <p:extLst>
      <p:ext uri="{BB962C8B-B14F-4D97-AF65-F5344CB8AC3E}">
        <p14:creationId xmlns:p14="http://schemas.microsoft.com/office/powerpoint/2010/main" val="4689334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ichtungspfeil 13"/>
          <p:cNvSpPr/>
          <p:nvPr/>
        </p:nvSpPr>
        <p:spPr>
          <a:xfrm rot="16200000">
            <a:off x="-4557513" y="2664209"/>
            <a:ext cx="5701813" cy="1863967"/>
          </a:xfrm>
          <a:prstGeom prst="homePlate">
            <a:avLst>
              <a:gd name="adj" fmla="val 64634"/>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52" name="Rechteck 51"/>
          <p:cNvSpPr/>
          <p:nvPr/>
        </p:nvSpPr>
        <p:spPr>
          <a:xfrm rot="21447756">
            <a:off x="-2431098" y="4618228"/>
            <a:ext cx="1532556" cy="50995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 Anforderungen analysieren</a:t>
            </a:r>
          </a:p>
        </p:txBody>
      </p:sp>
      <p:sp>
        <p:nvSpPr>
          <p:cNvPr id="53" name="Rechteck 52"/>
          <p:cNvSpPr/>
          <p:nvPr/>
        </p:nvSpPr>
        <p:spPr>
          <a:xfrm rot="21447756">
            <a:off x="-2457747" y="3998289"/>
            <a:ext cx="1532556" cy="50995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Strukturieren</a:t>
            </a:r>
            <a:br>
              <a:rPr lang="de-DE" sz="1600" dirty="0">
                <a:solidFill>
                  <a:schemeClr val="bg1"/>
                </a:solidFill>
              </a:rPr>
            </a:br>
            <a:r>
              <a:rPr lang="de-DE" sz="1600" dirty="0">
                <a:solidFill>
                  <a:schemeClr val="bg1"/>
                </a:solidFill>
              </a:rPr>
              <a:t>&amp; Planen</a:t>
            </a:r>
          </a:p>
        </p:txBody>
      </p:sp>
      <p:sp>
        <p:nvSpPr>
          <p:cNvPr id="54" name="Rechteck 53"/>
          <p:cNvSpPr/>
          <p:nvPr/>
        </p:nvSpPr>
        <p:spPr>
          <a:xfrm rot="21447756">
            <a:off x="-2484107" y="3374699"/>
            <a:ext cx="1532556" cy="50995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Bauen</a:t>
            </a:r>
          </a:p>
        </p:txBody>
      </p:sp>
      <p:sp>
        <p:nvSpPr>
          <p:cNvPr id="55" name="Rechteck 54"/>
          <p:cNvSpPr/>
          <p:nvPr/>
        </p:nvSpPr>
        <p:spPr>
          <a:xfrm rot="21447756">
            <a:off x="-2510123" y="2758899"/>
            <a:ext cx="1532556" cy="50995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Optimieren</a:t>
            </a:r>
          </a:p>
        </p:txBody>
      </p:sp>
      <p:sp>
        <p:nvSpPr>
          <p:cNvPr id="56" name="Textfeld 55"/>
          <p:cNvSpPr txBox="1"/>
          <p:nvPr/>
        </p:nvSpPr>
        <p:spPr>
          <a:xfrm>
            <a:off x="-2303976" y="1763012"/>
            <a:ext cx="1221425" cy="369332"/>
          </a:xfrm>
          <a:prstGeom prst="rect">
            <a:avLst/>
          </a:prstGeom>
          <a:noFill/>
          <a:ln>
            <a:noFill/>
          </a:ln>
        </p:spPr>
        <p:txBody>
          <a:bodyPr wrap="none" rtlCol="0">
            <a:spAutoFit/>
          </a:bodyPr>
          <a:lstStyle/>
          <a:p>
            <a:r>
              <a:rPr lang="de-DE" b="1" dirty="0">
                <a:solidFill>
                  <a:schemeClr val="bg1"/>
                </a:solidFill>
              </a:rPr>
              <a:t>Entwickeln</a:t>
            </a:r>
          </a:p>
        </p:txBody>
      </p:sp>
      <p:sp>
        <p:nvSpPr>
          <p:cNvPr id="63" name="Rechteck 62"/>
          <p:cNvSpPr/>
          <p:nvPr/>
        </p:nvSpPr>
        <p:spPr>
          <a:xfrm>
            <a:off x="6787623" y="2619345"/>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Zeichnen 1</a:t>
            </a:r>
          </a:p>
        </p:txBody>
      </p:sp>
      <p:sp>
        <p:nvSpPr>
          <p:cNvPr id="64" name="Rechteck 63"/>
          <p:cNvSpPr/>
          <p:nvPr/>
        </p:nvSpPr>
        <p:spPr>
          <a:xfrm>
            <a:off x="6787623" y="3924297"/>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Hebel 1</a:t>
            </a:r>
          </a:p>
        </p:txBody>
      </p:sp>
      <p:sp>
        <p:nvSpPr>
          <p:cNvPr id="65" name="Rechteck 64"/>
          <p:cNvSpPr/>
          <p:nvPr/>
        </p:nvSpPr>
        <p:spPr>
          <a:xfrm>
            <a:off x="6787623" y="3493136"/>
            <a:ext cx="1941217" cy="3600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Getriebe 1</a:t>
            </a:r>
          </a:p>
        </p:txBody>
      </p:sp>
      <p:sp>
        <p:nvSpPr>
          <p:cNvPr id="66" name="Rechteck 65"/>
          <p:cNvSpPr/>
          <p:nvPr/>
        </p:nvSpPr>
        <p:spPr>
          <a:xfrm>
            <a:off x="6787623" y="5658578"/>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Schaltung 1</a:t>
            </a:r>
          </a:p>
        </p:txBody>
      </p:sp>
      <p:sp>
        <p:nvSpPr>
          <p:cNvPr id="67" name="Rechteck 66"/>
          <p:cNvSpPr/>
          <p:nvPr/>
        </p:nvSpPr>
        <p:spPr>
          <a:xfrm>
            <a:off x="6787623" y="6102510"/>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µC 1</a:t>
            </a:r>
          </a:p>
        </p:txBody>
      </p:sp>
      <p:sp>
        <p:nvSpPr>
          <p:cNvPr id="68" name="Rechteck 67"/>
          <p:cNvSpPr/>
          <p:nvPr/>
        </p:nvSpPr>
        <p:spPr>
          <a:xfrm>
            <a:off x="6787623" y="4357814"/>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Statik 1</a:t>
            </a:r>
          </a:p>
        </p:txBody>
      </p:sp>
      <p:sp>
        <p:nvSpPr>
          <p:cNvPr id="69" name="Rechteck 68"/>
          <p:cNvSpPr/>
          <p:nvPr/>
        </p:nvSpPr>
        <p:spPr>
          <a:xfrm>
            <a:off x="6787623" y="5235475"/>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Löten 1</a:t>
            </a:r>
          </a:p>
        </p:txBody>
      </p:sp>
      <p:sp>
        <p:nvSpPr>
          <p:cNvPr id="70" name="Rechteck 69"/>
          <p:cNvSpPr/>
          <p:nvPr/>
        </p:nvSpPr>
        <p:spPr>
          <a:xfrm>
            <a:off x="6787623" y="3058997"/>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Getriebe 2</a:t>
            </a:r>
          </a:p>
        </p:txBody>
      </p:sp>
      <p:sp>
        <p:nvSpPr>
          <p:cNvPr id="71" name="Rechteck 70"/>
          <p:cNvSpPr/>
          <p:nvPr/>
        </p:nvSpPr>
        <p:spPr>
          <a:xfrm>
            <a:off x="6787623" y="1731479"/>
            <a:ext cx="1941217" cy="360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Tabellenkalkulation 1</a:t>
            </a:r>
          </a:p>
        </p:txBody>
      </p:sp>
      <p:sp>
        <p:nvSpPr>
          <p:cNvPr id="72" name="Rechteck 71"/>
          <p:cNvSpPr/>
          <p:nvPr/>
        </p:nvSpPr>
        <p:spPr>
          <a:xfrm>
            <a:off x="6787623" y="2175412"/>
            <a:ext cx="1941217" cy="360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Forschen 1</a:t>
            </a:r>
          </a:p>
        </p:txBody>
      </p:sp>
      <p:sp>
        <p:nvSpPr>
          <p:cNvPr id="73" name="Rechteck 72"/>
          <p:cNvSpPr/>
          <p:nvPr/>
        </p:nvSpPr>
        <p:spPr>
          <a:xfrm>
            <a:off x="6787623" y="4801747"/>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Multimeter 1</a:t>
            </a:r>
          </a:p>
        </p:txBody>
      </p:sp>
      <p:sp>
        <p:nvSpPr>
          <p:cNvPr id="26" name="Rechteck 25">
            <a:extLst>
              <a:ext uri="{FF2B5EF4-FFF2-40B4-BE49-F238E27FC236}">
                <a16:creationId xmlns:a16="http://schemas.microsoft.com/office/drawing/2014/main" id="{0855704E-5B52-4B05-9B9C-868622AE8D53}"/>
              </a:ext>
            </a:extLst>
          </p:cNvPr>
          <p:cNvSpPr/>
          <p:nvPr/>
        </p:nvSpPr>
        <p:spPr>
          <a:xfrm>
            <a:off x="6789420" y="1281446"/>
            <a:ext cx="1941217" cy="360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Auswertung1</a:t>
            </a:r>
          </a:p>
        </p:txBody>
      </p:sp>
      <p:pic>
        <p:nvPicPr>
          <p:cNvPr id="2" name="Grafik 1">
            <a:extLst>
              <a:ext uri="{FF2B5EF4-FFF2-40B4-BE49-F238E27FC236}">
                <a16:creationId xmlns:a16="http://schemas.microsoft.com/office/drawing/2014/main" id="{EB78ADF8-8133-4CFE-9D43-0691742858A7}"/>
              </a:ext>
            </a:extLst>
          </p:cNvPr>
          <p:cNvPicPr>
            <a:picLocks noChangeAspect="1"/>
          </p:cNvPicPr>
          <p:nvPr/>
        </p:nvPicPr>
        <p:blipFill rotWithShape="1">
          <a:blip r:embed="rId3" cstate="print"/>
          <a:srcRect r="29431"/>
          <a:stretch/>
        </p:blipFill>
        <p:spPr>
          <a:xfrm>
            <a:off x="1351720" y="1865161"/>
            <a:ext cx="4194315" cy="4237349"/>
          </a:xfrm>
          <a:prstGeom prst="rect">
            <a:avLst/>
          </a:prstGeom>
          <a:ln>
            <a:solidFill>
              <a:schemeClr val="bg2"/>
            </a:solidFill>
          </a:ln>
        </p:spPr>
      </p:pic>
    </p:spTree>
    <p:extLst>
      <p:ext uri="{BB962C8B-B14F-4D97-AF65-F5344CB8AC3E}">
        <p14:creationId xmlns:p14="http://schemas.microsoft.com/office/powerpoint/2010/main" val="30584508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ichtungspfeil 13"/>
          <p:cNvSpPr/>
          <p:nvPr/>
        </p:nvSpPr>
        <p:spPr>
          <a:xfrm rot="16200000">
            <a:off x="-4557513" y="2664209"/>
            <a:ext cx="5701813" cy="1863967"/>
          </a:xfrm>
          <a:prstGeom prst="homePlate">
            <a:avLst>
              <a:gd name="adj" fmla="val 64634"/>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52" name="Rechteck 51"/>
          <p:cNvSpPr/>
          <p:nvPr/>
        </p:nvSpPr>
        <p:spPr>
          <a:xfrm rot="21447756">
            <a:off x="-2431098" y="4618228"/>
            <a:ext cx="1532556" cy="50995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 Anforderungen analysieren</a:t>
            </a:r>
          </a:p>
        </p:txBody>
      </p:sp>
      <p:sp>
        <p:nvSpPr>
          <p:cNvPr id="53" name="Rechteck 52"/>
          <p:cNvSpPr/>
          <p:nvPr/>
        </p:nvSpPr>
        <p:spPr>
          <a:xfrm rot="21447756">
            <a:off x="-2457747" y="3998289"/>
            <a:ext cx="1532556" cy="50995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Strukturieren</a:t>
            </a:r>
            <a:br>
              <a:rPr lang="de-DE" sz="1600" dirty="0">
                <a:solidFill>
                  <a:schemeClr val="bg1"/>
                </a:solidFill>
              </a:rPr>
            </a:br>
            <a:r>
              <a:rPr lang="de-DE" sz="1600" dirty="0">
                <a:solidFill>
                  <a:schemeClr val="bg1"/>
                </a:solidFill>
              </a:rPr>
              <a:t>&amp; Planen</a:t>
            </a:r>
          </a:p>
        </p:txBody>
      </p:sp>
      <p:sp>
        <p:nvSpPr>
          <p:cNvPr id="54" name="Rechteck 53"/>
          <p:cNvSpPr/>
          <p:nvPr/>
        </p:nvSpPr>
        <p:spPr>
          <a:xfrm rot="21447756">
            <a:off x="-2484107" y="3374699"/>
            <a:ext cx="1532556" cy="50995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Bauen</a:t>
            </a:r>
          </a:p>
        </p:txBody>
      </p:sp>
      <p:sp>
        <p:nvSpPr>
          <p:cNvPr id="55" name="Rechteck 54"/>
          <p:cNvSpPr/>
          <p:nvPr/>
        </p:nvSpPr>
        <p:spPr>
          <a:xfrm rot="21447756">
            <a:off x="-2510123" y="2758899"/>
            <a:ext cx="1532556" cy="50995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Optimieren</a:t>
            </a:r>
          </a:p>
        </p:txBody>
      </p:sp>
      <p:sp>
        <p:nvSpPr>
          <p:cNvPr id="56" name="Textfeld 55"/>
          <p:cNvSpPr txBox="1"/>
          <p:nvPr/>
        </p:nvSpPr>
        <p:spPr>
          <a:xfrm>
            <a:off x="-2303976" y="1763012"/>
            <a:ext cx="1221425" cy="369332"/>
          </a:xfrm>
          <a:prstGeom prst="rect">
            <a:avLst/>
          </a:prstGeom>
          <a:noFill/>
          <a:ln>
            <a:noFill/>
          </a:ln>
        </p:spPr>
        <p:txBody>
          <a:bodyPr wrap="none" rtlCol="0">
            <a:spAutoFit/>
          </a:bodyPr>
          <a:lstStyle/>
          <a:p>
            <a:r>
              <a:rPr lang="de-DE" b="1" dirty="0">
                <a:solidFill>
                  <a:schemeClr val="bg1"/>
                </a:solidFill>
              </a:rPr>
              <a:t>Entwickeln</a:t>
            </a:r>
          </a:p>
        </p:txBody>
      </p:sp>
      <p:sp>
        <p:nvSpPr>
          <p:cNvPr id="63" name="Rechteck 62"/>
          <p:cNvSpPr/>
          <p:nvPr/>
        </p:nvSpPr>
        <p:spPr>
          <a:xfrm>
            <a:off x="6787623" y="2619345"/>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Zeichnen 1</a:t>
            </a:r>
          </a:p>
        </p:txBody>
      </p:sp>
      <p:sp>
        <p:nvSpPr>
          <p:cNvPr id="64" name="Rechteck 63"/>
          <p:cNvSpPr/>
          <p:nvPr/>
        </p:nvSpPr>
        <p:spPr>
          <a:xfrm>
            <a:off x="6787623" y="3924297"/>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Hebel 1</a:t>
            </a:r>
          </a:p>
        </p:txBody>
      </p:sp>
      <p:sp>
        <p:nvSpPr>
          <p:cNvPr id="65" name="Rechteck 64"/>
          <p:cNvSpPr/>
          <p:nvPr/>
        </p:nvSpPr>
        <p:spPr>
          <a:xfrm>
            <a:off x="6787623" y="3493136"/>
            <a:ext cx="1941217" cy="3600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Getriebe 1</a:t>
            </a:r>
          </a:p>
        </p:txBody>
      </p:sp>
      <p:sp>
        <p:nvSpPr>
          <p:cNvPr id="66" name="Rechteck 65"/>
          <p:cNvSpPr/>
          <p:nvPr/>
        </p:nvSpPr>
        <p:spPr>
          <a:xfrm>
            <a:off x="6787623" y="5658578"/>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Schaltung 1</a:t>
            </a:r>
          </a:p>
        </p:txBody>
      </p:sp>
      <p:sp>
        <p:nvSpPr>
          <p:cNvPr id="67" name="Rechteck 66"/>
          <p:cNvSpPr/>
          <p:nvPr/>
        </p:nvSpPr>
        <p:spPr>
          <a:xfrm>
            <a:off x="6787623" y="6102510"/>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µC 1</a:t>
            </a:r>
          </a:p>
        </p:txBody>
      </p:sp>
      <p:sp>
        <p:nvSpPr>
          <p:cNvPr id="68" name="Rechteck 67"/>
          <p:cNvSpPr/>
          <p:nvPr/>
        </p:nvSpPr>
        <p:spPr>
          <a:xfrm>
            <a:off x="6787623" y="4357814"/>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Statik 1</a:t>
            </a:r>
          </a:p>
        </p:txBody>
      </p:sp>
      <p:sp>
        <p:nvSpPr>
          <p:cNvPr id="69" name="Rechteck 68"/>
          <p:cNvSpPr/>
          <p:nvPr/>
        </p:nvSpPr>
        <p:spPr>
          <a:xfrm>
            <a:off x="6787623" y="5235475"/>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Löten 1</a:t>
            </a:r>
          </a:p>
        </p:txBody>
      </p:sp>
      <p:sp>
        <p:nvSpPr>
          <p:cNvPr id="70" name="Rechteck 69"/>
          <p:cNvSpPr/>
          <p:nvPr/>
        </p:nvSpPr>
        <p:spPr>
          <a:xfrm>
            <a:off x="6787623" y="3058997"/>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Getriebe 2</a:t>
            </a:r>
          </a:p>
        </p:txBody>
      </p:sp>
      <p:sp>
        <p:nvSpPr>
          <p:cNvPr id="71" name="Rechteck 70"/>
          <p:cNvSpPr/>
          <p:nvPr/>
        </p:nvSpPr>
        <p:spPr>
          <a:xfrm>
            <a:off x="6787623" y="1731479"/>
            <a:ext cx="1941217" cy="360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Tabellenkalkulation 1</a:t>
            </a:r>
          </a:p>
        </p:txBody>
      </p:sp>
      <p:sp>
        <p:nvSpPr>
          <p:cNvPr id="72" name="Rechteck 71"/>
          <p:cNvSpPr/>
          <p:nvPr/>
        </p:nvSpPr>
        <p:spPr>
          <a:xfrm>
            <a:off x="6787623" y="2175412"/>
            <a:ext cx="1941217" cy="360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Forschen 1</a:t>
            </a:r>
          </a:p>
        </p:txBody>
      </p:sp>
      <p:sp>
        <p:nvSpPr>
          <p:cNvPr id="73" name="Rechteck 72"/>
          <p:cNvSpPr/>
          <p:nvPr/>
        </p:nvSpPr>
        <p:spPr>
          <a:xfrm>
            <a:off x="6787623" y="4801747"/>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Multimeter 1</a:t>
            </a:r>
          </a:p>
        </p:txBody>
      </p:sp>
      <p:sp>
        <p:nvSpPr>
          <p:cNvPr id="26" name="Rechteck 25">
            <a:extLst>
              <a:ext uri="{FF2B5EF4-FFF2-40B4-BE49-F238E27FC236}">
                <a16:creationId xmlns:a16="http://schemas.microsoft.com/office/drawing/2014/main" id="{0855704E-5B52-4B05-9B9C-868622AE8D53}"/>
              </a:ext>
            </a:extLst>
          </p:cNvPr>
          <p:cNvSpPr/>
          <p:nvPr/>
        </p:nvSpPr>
        <p:spPr>
          <a:xfrm>
            <a:off x="6789420" y="1281446"/>
            <a:ext cx="1941217" cy="360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Auswertung1</a:t>
            </a:r>
          </a:p>
        </p:txBody>
      </p:sp>
      <p:pic>
        <p:nvPicPr>
          <p:cNvPr id="2" name="Grafik 1">
            <a:extLst>
              <a:ext uri="{FF2B5EF4-FFF2-40B4-BE49-F238E27FC236}">
                <a16:creationId xmlns:a16="http://schemas.microsoft.com/office/drawing/2014/main" id="{EB78ADF8-8133-4CFE-9D43-0691742858A7}"/>
              </a:ext>
            </a:extLst>
          </p:cNvPr>
          <p:cNvPicPr>
            <a:picLocks noChangeAspect="1"/>
          </p:cNvPicPr>
          <p:nvPr/>
        </p:nvPicPr>
        <p:blipFill rotWithShape="1">
          <a:blip r:embed="rId3" cstate="print"/>
          <a:srcRect l="5684" t="65877" r="47493" b="1980"/>
          <a:stretch/>
        </p:blipFill>
        <p:spPr>
          <a:xfrm>
            <a:off x="703183" y="1731479"/>
            <a:ext cx="4604837" cy="2253592"/>
          </a:xfrm>
          <a:prstGeom prst="rect">
            <a:avLst/>
          </a:prstGeom>
          <a:ln>
            <a:solidFill>
              <a:schemeClr val="bg2"/>
            </a:solidFill>
          </a:ln>
        </p:spPr>
      </p:pic>
      <p:pic>
        <p:nvPicPr>
          <p:cNvPr id="3" name="Grafik 2">
            <a:extLst>
              <a:ext uri="{FF2B5EF4-FFF2-40B4-BE49-F238E27FC236}">
                <a16:creationId xmlns:a16="http://schemas.microsoft.com/office/drawing/2014/main" id="{EC5D0F69-9345-451C-98C2-94558EFBD5A8}"/>
              </a:ext>
            </a:extLst>
          </p:cNvPr>
          <p:cNvPicPr>
            <a:picLocks noChangeAspect="1"/>
          </p:cNvPicPr>
          <p:nvPr/>
        </p:nvPicPr>
        <p:blipFill>
          <a:blip r:embed="rId4" cstate="print"/>
          <a:stretch>
            <a:fillRect/>
          </a:stretch>
        </p:blipFill>
        <p:spPr>
          <a:xfrm>
            <a:off x="1053548" y="1987628"/>
            <a:ext cx="5426146" cy="4459471"/>
          </a:xfrm>
          <a:prstGeom prst="rect">
            <a:avLst/>
          </a:prstGeom>
          <a:ln>
            <a:solidFill>
              <a:schemeClr val="bg2"/>
            </a:solidFill>
          </a:ln>
        </p:spPr>
      </p:pic>
    </p:spTree>
    <p:extLst>
      <p:ext uri="{BB962C8B-B14F-4D97-AF65-F5344CB8AC3E}">
        <p14:creationId xmlns:p14="http://schemas.microsoft.com/office/powerpoint/2010/main" val="28571397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ichtungspfeil 13"/>
          <p:cNvSpPr/>
          <p:nvPr/>
        </p:nvSpPr>
        <p:spPr>
          <a:xfrm rot="16200000">
            <a:off x="-4557513" y="2664209"/>
            <a:ext cx="5701813" cy="1863967"/>
          </a:xfrm>
          <a:prstGeom prst="homePlate">
            <a:avLst>
              <a:gd name="adj" fmla="val 64634"/>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52" name="Rechteck 51"/>
          <p:cNvSpPr/>
          <p:nvPr/>
        </p:nvSpPr>
        <p:spPr>
          <a:xfrm rot="21447756">
            <a:off x="-2431098" y="4618228"/>
            <a:ext cx="1532556" cy="50995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 Anforderungen analysieren</a:t>
            </a:r>
          </a:p>
        </p:txBody>
      </p:sp>
      <p:sp>
        <p:nvSpPr>
          <p:cNvPr id="53" name="Rechteck 52"/>
          <p:cNvSpPr/>
          <p:nvPr/>
        </p:nvSpPr>
        <p:spPr>
          <a:xfrm rot="21447756">
            <a:off x="-2457747" y="3998289"/>
            <a:ext cx="1532556" cy="50995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Strukturieren</a:t>
            </a:r>
            <a:br>
              <a:rPr lang="de-DE" sz="1600" dirty="0">
                <a:solidFill>
                  <a:schemeClr val="bg1"/>
                </a:solidFill>
              </a:rPr>
            </a:br>
            <a:r>
              <a:rPr lang="de-DE" sz="1600" dirty="0">
                <a:solidFill>
                  <a:schemeClr val="bg1"/>
                </a:solidFill>
              </a:rPr>
              <a:t>&amp; Planen</a:t>
            </a:r>
          </a:p>
        </p:txBody>
      </p:sp>
      <p:sp>
        <p:nvSpPr>
          <p:cNvPr id="54" name="Rechteck 53"/>
          <p:cNvSpPr/>
          <p:nvPr/>
        </p:nvSpPr>
        <p:spPr>
          <a:xfrm rot="21447756">
            <a:off x="-2484107" y="3374699"/>
            <a:ext cx="1532556" cy="50995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Bauen</a:t>
            </a:r>
          </a:p>
        </p:txBody>
      </p:sp>
      <p:sp>
        <p:nvSpPr>
          <p:cNvPr id="55" name="Rechteck 54"/>
          <p:cNvSpPr/>
          <p:nvPr/>
        </p:nvSpPr>
        <p:spPr>
          <a:xfrm rot="21447756">
            <a:off x="-2510123" y="2758899"/>
            <a:ext cx="1532556" cy="50995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Optimieren</a:t>
            </a:r>
          </a:p>
        </p:txBody>
      </p:sp>
      <p:sp>
        <p:nvSpPr>
          <p:cNvPr id="56" name="Textfeld 55"/>
          <p:cNvSpPr txBox="1"/>
          <p:nvPr/>
        </p:nvSpPr>
        <p:spPr>
          <a:xfrm>
            <a:off x="-2303976" y="1763012"/>
            <a:ext cx="1221425" cy="369332"/>
          </a:xfrm>
          <a:prstGeom prst="rect">
            <a:avLst/>
          </a:prstGeom>
          <a:noFill/>
          <a:ln>
            <a:noFill/>
          </a:ln>
        </p:spPr>
        <p:txBody>
          <a:bodyPr wrap="none" rtlCol="0">
            <a:spAutoFit/>
          </a:bodyPr>
          <a:lstStyle/>
          <a:p>
            <a:r>
              <a:rPr lang="de-DE" b="1" dirty="0">
                <a:solidFill>
                  <a:schemeClr val="bg1"/>
                </a:solidFill>
              </a:rPr>
              <a:t>Entwickeln</a:t>
            </a:r>
          </a:p>
        </p:txBody>
      </p:sp>
      <p:sp>
        <p:nvSpPr>
          <p:cNvPr id="63" name="Rechteck 62"/>
          <p:cNvSpPr/>
          <p:nvPr/>
        </p:nvSpPr>
        <p:spPr>
          <a:xfrm>
            <a:off x="6787623" y="2619345"/>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Zeichnen 1</a:t>
            </a:r>
          </a:p>
        </p:txBody>
      </p:sp>
      <p:sp>
        <p:nvSpPr>
          <p:cNvPr id="64" name="Rechteck 63"/>
          <p:cNvSpPr/>
          <p:nvPr/>
        </p:nvSpPr>
        <p:spPr>
          <a:xfrm>
            <a:off x="6787623" y="3924297"/>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Hebel 1</a:t>
            </a:r>
          </a:p>
        </p:txBody>
      </p:sp>
      <p:sp>
        <p:nvSpPr>
          <p:cNvPr id="65" name="Rechteck 64"/>
          <p:cNvSpPr/>
          <p:nvPr/>
        </p:nvSpPr>
        <p:spPr>
          <a:xfrm>
            <a:off x="6787623" y="3493136"/>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Getriebe 1</a:t>
            </a:r>
          </a:p>
        </p:txBody>
      </p:sp>
      <p:sp>
        <p:nvSpPr>
          <p:cNvPr id="66" name="Rechteck 65"/>
          <p:cNvSpPr/>
          <p:nvPr/>
        </p:nvSpPr>
        <p:spPr>
          <a:xfrm>
            <a:off x="6787623" y="5658578"/>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Schaltung 1</a:t>
            </a:r>
          </a:p>
        </p:txBody>
      </p:sp>
      <p:sp>
        <p:nvSpPr>
          <p:cNvPr id="67" name="Rechteck 66"/>
          <p:cNvSpPr/>
          <p:nvPr/>
        </p:nvSpPr>
        <p:spPr>
          <a:xfrm>
            <a:off x="6787623" y="6102510"/>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µC 1</a:t>
            </a:r>
          </a:p>
        </p:txBody>
      </p:sp>
      <p:sp>
        <p:nvSpPr>
          <p:cNvPr id="68" name="Rechteck 67"/>
          <p:cNvSpPr/>
          <p:nvPr/>
        </p:nvSpPr>
        <p:spPr>
          <a:xfrm>
            <a:off x="6787623" y="4357814"/>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Statik 1</a:t>
            </a:r>
          </a:p>
        </p:txBody>
      </p:sp>
      <p:sp>
        <p:nvSpPr>
          <p:cNvPr id="69" name="Rechteck 68"/>
          <p:cNvSpPr/>
          <p:nvPr/>
        </p:nvSpPr>
        <p:spPr>
          <a:xfrm>
            <a:off x="6787623" y="5235475"/>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Löten 1</a:t>
            </a:r>
          </a:p>
        </p:txBody>
      </p:sp>
      <p:sp>
        <p:nvSpPr>
          <p:cNvPr id="70" name="Rechteck 69"/>
          <p:cNvSpPr/>
          <p:nvPr/>
        </p:nvSpPr>
        <p:spPr>
          <a:xfrm>
            <a:off x="6787623" y="3058997"/>
            <a:ext cx="1941217" cy="3600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Getriebe 2</a:t>
            </a:r>
          </a:p>
        </p:txBody>
      </p:sp>
      <p:sp>
        <p:nvSpPr>
          <p:cNvPr id="71" name="Rechteck 70"/>
          <p:cNvSpPr/>
          <p:nvPr/>
        </p:nvSpPr>
        <p:spPr>
          <a:xfrm>
            <a:off x="6787623" y="1731479"/>
            <a:ext cx="1941217" cy="360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Tabellenkalkulation 1</a:t>
            </a:r>
          </a:p>
        </p:txBody>
      </p:sp>
      <p:sp>
        <p:nvSpPr>
          <p:cNvPr id="72" name="Rechteck 71"/>
          <p:cNvSpPr/>
          <p:nvPr/>
        </p:nvSpPr>
        <p:spPr>
          <a:xfrm>
            <a:off x="6787623" y="2175412"/>
            <a:ext cx="1941217" cy="360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Forschen 1</a:t>
            </a:r>
          </a:p>
        </p:txBody>
      </p:sp>
      <p:sp>
        <p:nvSpPr>
          <p:cNvPr id="73" name="Rechteck 72"/>
          <p:cNvSpPr/>
          <p:nvPr/>
        </p:nvSpPr>
        <p:spPr>
          <a:xfrm>
            <a:off x="6787623" y="4801747"/>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Multimeter 1</a:t>
            </a:r>
          </a:p>
        </p:txBody>
      </p:sp>
      <p:sp>
        <p:nvSpPr>
          <p:cNvPr id="26" name="Rechteck 25">
            <a:extLst>
              <a:ext uri="{FF2B5EF4-FFF2-40B4-BE49-F238E27FC236}">
                <a16:creationId xmlns:a16="http://schemas.microsoft.com/office/drawing/2014/main" id="{0855704E-5B52-4B05-9B9C-868622AE8D53}"/>
              </a:ext>
            </a:extLst>
          </p:cNvPr>
          <p:cNvSpPr/>
          <p:nvPr/>
        </p:nvSpPr>
        <p:spPr>
          <a:xfrm>
            <a:off x="6789420" y="1281446"/>
            <a:ext cx="1941217" cy="360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Auswertung1</a:t>
            </a:r>
          </a:p>
        </p:txBody>
      </p:sp>
      <p:pic>
        <p:nvPicPr>
          <p:cNvPr id="3" name="Grafik 2">
            <a:extLst>
              <a:ext uri="{FF2B5EF4-FFF2-40B4-BE49-F238E27FC236}">
                <a16:creationId xmlns:a16="http://schemas.microsoft.com/office/drawing/2014/main" id="{A6C2985D-DCD4-468A-956C-A804771CD008}"/>
              </a:ext>
            </a:extLst>
          </p:cNvPr>
          <p:cNvPicPr>
            <a:picLocks noChangeAspect="1"/>
          </p:cNvPicPr>
          <p:nvPr/>
        </p:nvPicPr>
        <p:blipFill rotWithShape="1">
          <a:blip r:embed="rId3" cstate="print"/>
          <a:srcRect l="4644" t="56840" r="68111"/>
          <a:stretch/>
        </p:blipFill>
        <p:spPr>
          <a:xfrm>
            <a:off x="720502" y="1875731"/>
            <a:ext cx="3054889" cy="3440921"/>
          </a:xfrm>
          <a:prstGeom prst="rect">
            <a:avLst/>
          </a:prstGeom>
          <a:ln>
            <a:solidFill>
              <a:schemeClr val="bg2"/>
            </a:solidFill>
          </a:ln>
        </p:spPr>
      </p:pic>
      <p:pic>
        <p:nvPicPr>
          <p:cNvPr id="4" name="Grafik 3">
            <a:extLst>
              <a:ext uri="{FF2B5EF4-FFF2-40B4-BE49-F238E27FC236}">
                <a16:creationId xmlns:a16="http://schemas.microsoft.com/office/drawing/2014/main" id="{ACC0EECF-C1A2-443C-8756-2C25F6626B1E}"/>
              </a:ext>
            </a:extLst>
          </p:cNvPr>
          <p:cNvPicPr>
            <a:picLocks noChangeAspect="1"/>
          </p:cNvPicPr>
          <p:nvPr/>
        </p:nvPicPr>
        <p:blipFill>
          <a:blip r:embed="rId4" cstate="print"/>
          <a:stretch>
            <a:fillRect/>
          </a:stretch>
        </p:blipFill>
        <p:spPr>
          <a:xfrm>
            <a:off x="2998925" y="1377611"/>
            <a:ext cx="3305175" cy="4591050"/>
          </a:xfrm>
          <a:prstGeom prst="rect">
            <a:avLst/>
          </a:prstGeom>
          <a:ln>
            <a:solidFill>
              <a:schemeClr val="bg2"/>
            </a:solidFill>
          </a:ln>
        </p:spPr>
      </p:pic>
    </p:spTree>
    <p:extLst>
      <p:ext uri="{BB962C8B-B14F-4D97-AF65-F5344CB8AC3E}">
        <p14:creationId xmlns:p14="http://schemas.microsoft.com/office/powerpoint/2010/main" val="30949196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ichtungspfeil 13"/>
          <p:cNvSpPr/>
          <p:nvPr/>
        </p:nvSpPr>
        <p:spPr>
          <a:xfrm rot="16200000">
            <a:off x="-4557513" y="2664209"/>
            <a:ext cx="5701813" cy="1863967"/>
          </a:xfrm>
          <a:prstGeom prst="homePlate">
            <a:avLst>
              <a:gd name="adj" fmla="val 64634"/>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52" name="Rechteck 51"/>
          <p:cNvSpPr/>
          <p:nvPr/>
        </p:nvSpPr>
        <p:spPr>
          <a:xfrm rot="21447756">
            <a:off x="-2431098" y="4618228"/>
            <a:ext cx="1532556" cy="50995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 Anforderungen analysieren</a:t>
            </a:r>
          </a:p>
        </p:txBody>
      </p:sp>
      <p:sp>
        <p:nvSpPr>
          <p:cNvPr id="53" name="Rechteck 52"/>
          <p:cNvSpPr/>
          <p:nvPr/>
        </p:nvSpPr>
        <p:spPr>
          <a:xfrm rot="21447756">
            <a:off x="-2457747" y="3998289"/>
            <a:ext cx="1532556" cy="50995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Strukturieren</a:t>
            </a:r>
            <a:br>
              <a:rPr lang="de-DE" sz="1600" dirty="0">
                <a:solidFill>
                  <a:schemeClr val="bg1"/>
                </a:solidFill>
              </a:rPr>
            </a:br>
            <a:r>
              <a:rPr lang="de-DE" sz="1600" dirty="0">
                <a:solidFill>
                  <a:schemeClr val="bg1"/>
                </a:solidFill>
              </a:rPr>
              <a:t>&amp; Planen</a:t>
            </a:r>
          </a:p>
        </p:txBody>
      </p:sp>
      <p:sp>
        <p:nvSpPr>
          <p:cNvPr id="54" name="Rechteck 53"/>
          <p:cNvSpPr/>
          <p:nvPr/>
        </p:nvSpPr>
        <p:spPr>
          <a:xfrm rot="21447756">
            <a:off x="-2484107" y="3374699"/>
            <a:ext cx="1532556" cy="50995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Bauen</a:t>
            </a:r>
          </a:p>
        </p:txBody>
      </p:sp>
      <p:sp>
        <p:nvSpPr>
          <p:cNvPr id="55" name="Rechteck 54"/>
          <p:cNvSpPr/>
          <p:nvPr/>
        </p:nvSpPr>
        <p:spPr>
          <a:xfrm rot="21447756">
            <a:off x="-2510123" y="2758899"/>
            <a:ext cx="1532556" cy="50995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Optimieren</a:t>
            </a:r>
          </a:p>
        </p:txBody>
      </p:sp>
      <p:sp>
        <p:nvSpPr>
          <p:cNvPr id="56" name="Textfeld 55"/>
          <p:cNvSpPr txBox="1"/>
          <p:nvPr/>
        </p:nvSpPr>
        <p:spPr>
          <a:xfrm>
            <a:off x="-2303976" y="1763012"/>
            <a:ext cx="1221425" cy="369332"/>
          </a:xfrm>
          <a:prstGeom prst="rect">
            <a:avLst/>
          </a:prstGeom>
          <a:noFill/>
          <a:ln>
            <a:noFill/>
          </a:ln>
        </p:spPr>
        <p:txBody>
          <a:bodyPr wrap="none" rtlCol="0">
            <a:spAutoFit/>
          </a:bodyPr>
          <a:lstStyle/>
          <a:p>
            <a:r>
              <a:rPr lang="de-DE" b="1" dirty="0">
                <a:solidFill>
                  <a:schemeClr val="bg1"/>
                </a:solidFill>
              </a:rPr>
              <a:t>Entwickeln</a:t>
            </a:r>
          </a:p>
        </p:txBody>
      </p:sp>
      <p:sp>
        <p:nvSpPr>
          <p:cNvPr id="63" name="Rechteck 62"/>
          <p:cNvSpPr/>
          <p:nvPr/>
        </p:nvSpPr>
        <p:spPr>
          <a:xfrm>
            <a:off x="6787623" y="2619345"/>
            <a:ext cx="1941217" cy="3600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Zeichnen 1</a:t>
            </a:r>
          </a:p>
        </p:txBody>
      </p:sp>
      <p:sp>
        <p:nvSpPr>
          <p:cNvPr id="64" name="Rechteck 63"/>
          <p:cNvSpPr/>
          <p:nvPr/>
        </p:nvSpPr>
        <p:spPr>
          <a:xfrm>
            <a:off x="6787623" y="3924297"/>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Hebel 1</a:t>
            </a:r>
          </a:p>
        </p:txBody>
      </p:sp>
      <p:sp>
        <p:nvSpPr>
          <p:cNvPr id="65" name="Rechteck 64"/>
          <p:cNvSpPr/>
          <p:nvPr/>
        </p:nvSpPr>
        <p:spPr>
          <a:xfrm>
            <a:off x="6787623" y="3493136"/>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Getriebe 1</a:t>
            </a:r>
          </a:p>
        </p:txBody>
      </p:sp>
      <p:sp>
        <p:nvSpPr>
          <p:cNvPr id="66" name="Rechteck 65"/>
          <p:cNvSpPr/>
          <p:nvPr/>
        </p:nvSpPr>
        <p:spPr>
          <a:xfrm>
            <a:off x="6787623" y="5658578"/>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Schaltung 1</a:t>
            </a:r>
          </a:p>
        </p:txBody>
      </p:sp>
      <p:sp>
        <p:nvSpPr>
          <p:cNvPr id="67" name="Rechteck 66"/>
          <p:cNvSpPr/>
          <p:nvPr/>
        </p:nvSpPr>
        <p:spPr>
          <a:xfrm>
            <a:off x="6787623" y="6102510"/>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µC 1</a:t>
            </a:r>
          </a:p>
        </p:txBody>
      </p:sp>
      <p:sp>
        <p:nvSpPr>
          <p:cNvPr id="68" name="Rechteck 67"/>
          <p:cNvSpPr/>
          <p:nvPr/>
        </p:nvSpPr>
        <p:spPr>
          <a:xfrm>
            <a:off x="6787623" y="4357814"/>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Statik 1</a:t>
            </a:r>
          </a:p>
        </p:txBody>
      </p:sp>
      <p:sp>
        <p:nvSpPr>
          <p:cNvPr id="69" name="Rechteck 68"/>
          <p:cNvSpPr/>
          <p:nvPr/>
        </p:nvSpPr>
        <p:spPr>
          <a:xfrm>
            <a:off x="6787623" y="5235475"/>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Löten 1</a:t>
            </a:r>
          </a:p>
        </p:txBody>
      </p:sp>
      <p:sp>
        <p:nvSpPr>
          <p:cNvPr id="70" name="Rechteck 69"/>
          <p:cNvSpPr/>
          <p:nvPr/>
        </p:nvSpPr>
        <p:spPr>
          <a:xfrm>
            <a:off x="6787623" y="3058997"/>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Getriebe 2</a:t>
            </a:r>
          </a:p>
        </p:txBody>
      </p:sp>
      <p:sp>
        <p:nvSpPr>
          <p:cNvPr id="71" name="Rechteck 70"/>
          <p:cNvSpPr/>
          <p:nvPr/>
        </p:nvSpPr>
        <p:spPr>
          <a:xfrm>
            <a:off x="6787623" y="1731479"/>
            <a:ext cx="1941217" cy="360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Tabellenkalkulation 1</a:t>
            </a:r>
          </a:p>
        </p:txBody>
      </p:sp>
      <p:sp>
        <p:nvSpPr>
          <p:cNvPr id="72" name="Rechteck 71"/>
          <p:cNvSpPr/>
          <p:nvPr/>
        </p:nvSpPr>
        <p:spPr>
          <a:xfrm>
            <a:off x="6787623" y="2175412"/>
            <a:ext cx="1941217" cy="360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Forschen 1</a:t>
            </a:r>
          </a:p>
        </p:txBody>
      </p:sp>
      <p:sp>
        <p:nvSpPr>
          <p:cNvPr id="73" name="Rechteck 72"/>
          <p:cNvSpPr/>
          <p:nvPr/>
        </p:nvSpPr>
        <p:spPr>
          <a:xfrm>
            <a:off x="6787623" y="4801747"/>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Multimeter 1</a:t>
            </a:r>
          </a:p>
        </p:txBody>
      </p:sp>
      <p:sp>
        <p:nvSpPr>
          <p:cNvPr id="26" name="Rechteck 25">
            <a:extLst>
              <a:ext uri="{FF2B5EF4-FFF2-40B4-BE49-F238E27FC236}">
                <a16:creationId xmlns:a16="http://schemas.microsoft.com/office/drawing/2014/main" id="{0855704E-5B52-4B05-9B9C-868622AE8D53}"/>
              </a:ext>
            </a:extLst>
          </p:cNvPr>
          <p:cNvSpPr/>
          <p:nvPr/>
        </p:nvSpPr>
        <p:spPr>
          <a:xfrm>
            <a:off x="6789420" y="1281446"/>
            <a:ext cx="1941217" cy="360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Auswertung1</a:t>
            </a:r>
          </a:p>
        </p:txBody>
      </p:sp>
      <p:pic>
        <p:nvPicPr>
          <p:cNvPr id="3" name="Grafik 2">
            <a:extLst>
              <a:ext uri="{FF2B5EF4-FFF2-40B4-BE49-F238E27FC236}">
                <a16:creationId xmlns:a16="http://schemas.microsoft.com/office/drawing/2014/main" id="{D19D5D10-314E-47EC-97B5-B5157C683C06}"/>
              </a:ext>
            </a:extLst>
          </p:cNvPr>
          <p:cNvPicPr>
            <a:picLocks noChangeAspect="1"/>
          </p:cNvPicPr>
          <p:nvPr/>
        </p:nvPicPr>
        <p:blipFill>
          <a:blip r:embed="rId3" cstate="print"/>
          <a:stretch>
            <a:fillRect/>
          </a:stretch>
        </p:blipFill>
        <p:spPr>
          <a:xfrm>
            <a:off x="613959" y="3422667"/>
            <a:ext cx="5467350" cy="2895600"/>
          </a:xfrm>
          <a:prstGeom prst="rect">
            <a:avLst/>
          </a:prstGeom>
          <a:ln>
            <a:solidFill>
              <a:schemeClr val="bg2"/>
            </a:solidFill>
          </a:ln>
        </p:spPr>
      </p:pic>
      <p:pic>
        <p:nvPicPr>
          <p:cNvPr id="4" name="Grafik 3">
            <a:extLst>
              <a:ext uri="{FF2B5EF4-FFF2-40B4-BE49-F238E27FC236}">
                <a16:creationId xmlns:a16="http://schemas.microsoft.com/office/drawing/2014/main" id="{BB75D139-F353-4E8B-A95C-1E260405F68D}"/>
              </a:ext>
            </a:extLst>
          </p:cNvPr>
          <p:cNvPicPr>
            <a:picLocks noChangeAspect="1"/>
          </p:cNvPicPr>
          <p:nvPr/>
        </p:nvPicPr>
        <p:blipFill>
          <a:blip r:embed="rId4" cstate="print"/>
          <a:stretch>
            <a:fillRect/>
          </a:stretch>
        </p:blipFill>
        <p:spPr>
          <a:xfrm>
            <a:off x="2696705" y="1554474"/>
            <a:ext cx="3564718" cy="4532542"/>
          </a:xfrm>
          <a:prstGeom prst="rect">
            <a:avLst/>
          </a:prstGeom>
          <a:ln>
            <a:solidFill>
              <a:schemeClr val="bg2"/>
            </a:solidFill>
          </a:ln>
        </p:spPr>
      </p:pic>
    </p:spTree>
    <p:extLst>
      <p:ext uri="{BB962C8B-B14F-4D97-AF65-F5344CB8AC3E}">
        <p14:creationId xmlns:p14="http://schemas.microsoft.com/office/powerpoint/2010/main" val="13589327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pieren 5"/>
          <p:cNvGrpSpPr/>
          <p:nvPr/>
        </p:nvGrpSpPr>
        <p:grpSpPr>
          <a:xfrm>
            <a:off x="1441569" y="570329"/>
            <a:ext cx="5778557" cy="5327883"/>
            <a:chOff x="1441569" y="951329"/>
            <a:chExt cx="5778557" cy="5327883"/>
          </a:xfrm>
        </p:grpSpPr>
        <p:grpSp>
          <p:nvGrpSpPr>
            <p:cNvPr id="2" name="Gruppieren 1"/>
            <p:cNvGrpSpPr/>
            <p:nvPr/>
          </p:nvGrpSpPr>
          <p:grpSpPr>
            <a:xfrm>
              <a:off x="1441569" y="5088279"/>
              <a:ext cx="990631" cy="1190933"/>
              <a:chOff x="1441569" y="5088279"/>
              <a:chExt cx="990631" cy="1190933"/>
            </a:xfrm>
          </p:grpSpPr>
          <p:sp>
            <p:nvSpPr>
              <p:cNvPr id="43" name="Freeform 4"/>
              <p:cNvSpPr>
                <a:spLocks/>
              </p:cNvSpPr>
              <p:nvPr/>
            </p:nvSpPr>
            <p:spPr bwMode="auto">
              <a:xfrm>
                <a:off x="1441569" y="5088279"/>
                <a:ext cx="970013" cy="1190933"/>
              </a:xfrm>
              <a:custGeom>
                <a:avLst/>
                <a:gdLst>
                  <a:gd name="T0" fmla="*/ 0 w 1185797"/>
                  <a:gd name="T1" fmla="*/ 1182414 h 1418897"/>
                  <a:gd name="T2" fmla="*/ 299544 w 1185797"/>
                  <a:gd name="T3" fmla="*/ 189186 h 1418897"/>
                  <a:gd name="T4" fmla="*/ 914400 w 1185797"/>
                  <a:gd name="T5" fmla="*/ 0 h 1418897"/>
                  <a:gd name="T6" fmla="*/ 1185797 w 1185797"/>
                  <a:gd name="T7" fmla="*/ 406813 h 1418897"/>
                  <a:gd name="T8" fmla="*/ 1008993 w 1185797"/>
                  <a:gd name="T9" fmla="*/ 1418897 h 1418897"/>
                  <a:gd name="T10" fmla="*/ 0 w 1185797"/>
                  <a:gd name="T11" fmla="*/ 1182414 h 1418897"/>
                  <a:gd name="connsiteX0" fmla="*/ 0 w 1357180"/>
                  <a:gd name="connsiteY0" fmla="*/ 1153407 h 1418897"/>
                  <a:gd name="connsiteX1" fmla="*/ 470927 w 1357180"/>
                  <a:gd name="connsiteY1" fmla="*/ 189186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153407 h 1418897"/>
                  <a:gd name="connsiteX1" fmla="*/ 564408 w 1357180"/>
                  <a:gd name="connsiteY1" fmla="*/ 73154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269438 h 1534928"/>
                  <a:gd name="connsiteX1" fmla="*/ 564408 w 1357180"/>
                  <a:gd name="connsiteY1" fmla="*/ 189185 h 1534928"/>
                  <a:gd name="connsiteX2" fmla="*/ 1210426 w 1357180"/>
                  <a:gd name="connsiteY2" fmla="*/ 0 h 1534928"/>
                  <a:gd name="connsiteX3" fmla="*/ 1357180 w 1357180"/>
                  <a:gd name="connsiteY3" fmla="*/ 522844 h 1534928"/>
                  <a:gd name="connsiteX4" fmla="*/ 1180376 w 1357180"/>
                  <a:gd name="connsiteY4" fmla="*/ 1534928 h 1534928"/>
                  <a:gd name="connsiteX5" fmla="*/ 0 w 1357180"/>
                  <a:gd name="connsiteY5" fmla="*/ 1269438 h 1534928"/>
                  <a:gd name="connsiteX0" fmla="*/ 0 w 1388340"/>
                  <a:gd name="connsiteY0" fmla="*/ 1269438 h 1534928"/>
                  <a:gd name="connsiteX1" fmla="*/ 564408 w 1388340"/>
                  <a:gd name="connsiteY1" fmla="*/ 189185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269438 h 1534928"/>
                  <a:gd name="connsiteX1" fmla="*/ 564408 w 1388340"/>
                  <a:gd name="connsiteY1" fmla="*/ 137341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321282 h 1586772"/>
                  <a:gd name="connsiteX1" fmla="*/ 564408 w 1388340"/>
                  <a:gd name="connsiteY1" fmla="*/ 189185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44875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25342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8340" h="1586772">
                    <a:moveTo>
                      <a:pt x="0" y="1321282"/>
                    </a:moveTo>
                    <a:lnTo>
                      <a:pt x="525342" y="189186"/>
                    </a:lnTo>
                    <a:lnTo>
                      <a:pt x="1210426" y="0"/>
                    </a:lnTo>
                    <a:lnTo>
                      <a:pt x="1388340" y="458657"/>
                    </a:lnTo>
                    <a:lnTo>
                      <a:pt x="1180376" y="1586772"/>
                    </a:lnTo>
                    <a:lnTo>
                      <a:pt x="0" y="1321282"/>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a:p>
            </p:txBody>
          </p:sp>
          <p:sp>
            <p:nvSpPr>
              <p:cNvPr id="48" name="Text Box 6"/>
              <p:cNvSpPr txBox="1">
                <a:spLocks noChangeArrowheads="1"/>
              </p:cNvSpPr>
              <p:nvPr/>
            </p:nvSpPr>
            <p:spPr bwMode="auto">
              <a:xfrm rot="17282728">
                <a:off x="1613265" y="5336329"/>
                <a:ext cx="771943" cy="8659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2400" i="0" u="none" strike="noStrike" cap="none" normalizeH="0" baseline="0" dirty="0">
                    <a:ln>
                      <a:noFill/>
                    </a:ln>
                    <a:solidFill>
                      <a:srgbClr val="FFFFFF"/>
                    </a:solidFill>
                    <a:effectLst/>
                    <a:latin typeface="Candara" pitchFamily="34" charset="0"/>
                    <a:cs typeface="Arial" pitchFamily="34" charset="0"/>
                  </a:rPr>
                  <a:t>Aus-blick</a:t>
                </a:r>
                <a:endParaRPr kumimoji="0" lang="de-DE" altLang="de-DE" sz="5400" i="0" u="none" strike="noStrike" cap="none" normalizeH="0" baseline="0" dirty="0">
                  <a:ln>
                    <a:noFill/>
                  </a:ln>
                  <a:solidFill>
                    <a:schemeClr val="tx1"/>
                  </a:solidFill>
                  <a:effectLst/>
                  <a:latin typeface="Arial" pitchFamily="34" charset="0"/>
                  <a:cs typeface="Arial" pitchFamily="34" charset="0"/>
                </a:endParaRPr>
              </a:p>
            </p:txBody>
          </p:sp>
        </p:grpSp>
        <p:grpSp>
          <p:nvGrpSpPr>
            <p:cNvPr id="3" name="Gruppieren 2"/>
            <p:cNvGrpSpPr/>
            <p:nvPr/>
          </p:nvGrpSpPr>
          <p:grpSpPr>
            <a:xfrm>
              <a:off x="1814661" y="4310015"/>
              <a:ext cx="5114346" cy="1069918"/>
              <a:chOff x="1814661" y="4310015"/>
              <a:chExt cx="5114346" cy="1069918"/>
            </a:xfrm>
          </p:grpSpPr>
          <p:sp>
            <p:nvSpPr>
              <p:cNvPr id="47" name="Freeform 5"/>
              <p:cNvSpPr>
                <a:spLocks/>
              </p:cNvSpPr>
              <p:nvPr/>
            </p:nvSpPr>
            <p:spPr bwMode="auto">
              <a:xfrm>
                <a:off x="1814661" y="4310015"/>
                <a:ext cx="5114346" cy="1069918"/>
              </a:xfrm>
              <a:custGeom>
                <a:avLst/>
                <a:gdLst>
                  <a:gd name="T0" fmla="*/ 0 w 7570979"/>
                  <a:gd name="T1" fmla="*/ 1734207 h 2301765"/>
                  <a:gd name="T2" fmla="*/ 725214 w 7570979"/>
                  <a:gd name="T3" fmla="*/ 1497724 h 2301765"/>
                  <a:gd name="T4" fmla="*/ 882869 w 7570979"/>
                  <a:gd name="T5" fmla="*/ 1970689 h 2301765"/>
                  <a:gd name="T6" fmla="*/ 6385035 w 7570979"/>
                  <a:gd name="T7" fmla="*/ 1891862 h 2301765"/>
                  <a:gd name="T8" fmla="*/ 6653049 w 7570979"/>
                  <a:gd name="T9" fmla="*/ 2301765 h 2301765"/>
                  <a:gd name="T10" fmla="*/ 7236373 w 7570979"/>
                  <a:gd name="T11" fmla="*/ 2081048 h 2301765"/>
                  <a:gd name="T12" fmla="*/ 0 w 7570979"/>
                  <a:gd name="T13" fmla="*/ 1734207 h 2301765"/>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653049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65480 w 7605494"/>
                  <a:gd name="connsiteY3" fmla="*/ 1345967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81061 w 7605494"/>
                  <a:gd name="connsiteY3" fmla="*/ 1476501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886405"/>
                  <a:gd name="connsiteX1" fmla="*/ 725214 w 7605494"/>
                  <a:gd name="connsiteY1" fmla="*/ 937325 h 1886405"/>
                  <a:gd name="connsiteX2" fmla="*/ 882869 w 7605494"/>
                  <a:gd name="connsiteY2" fmla="*/ 1410290 h 1886405"/>
                  <a:gd name="connsiteX3" fmla="*/ 6681061 w 7605494"/>
                  <a:gd name="connsiteY3" fmla="*/ 1476501 h 1886405"/>
                  <a:gd name="connsiteX4" fmla="*/ 6902335 w 7605494"/>
                  <a:gd name="connsiteY4" fmla="*/ 1886405 h 1886405"/>
                  <a:gd name="connsiteX5" fmla="*/ 7594719 w 7605494"/>
                  <a:gd name="connsiteY5" fmla="*/ 1520648 h 1886405"/>
                  <a:gd name="connsiteX6" fmla="*/ 0 w 7605494"/>
                  <a:gd name="connsiteY6" fmla="*/ 1173808 h 1886405"/>
                  <a:gd name="connsiteX0" fmla="*/ 0 w 7527702"/>
                  <a:gd name="connsiteY0" fmla="*/ 1083314 h 1795911"/>
                  <a:gd name="connsiteX1" fmla="*/ 725214 w 7527702"/>
                  <a:gd name="connsiteY1" fmla="*/ 846831 h 1795911"/>
                  <a:gd name="connsiteX2" fmla="*/ 882869 w 7527702"/>
                  <a:gd name="connsiteY2" fmla="*/ 1319796 h 1795911"/>
                  <a:gd name="connsiteX3" fmla="*/ 6681061 w 7527702"/>
                  <a:gd name="connsiteY3" fmla="*/ 1386007 h 1795911"/>
                  <a:gd name="connsiteX4" fmla="*/ 6902335 w 7527702"/>
                  <a:gd name="connsiteY4" fmla="*/ 1795911 h 1795911"/>
                  <a:gd name="connsiteX5" fmla="*/ 7516819 w 7527702"/>
                  <a:gd name="connsiteY5" fmla="*/ 1647712 h 1795911"/>
                  <a:gd name="connsiteX6" fmla="*/ 0 w 7527702"/>
                  <a:gd name="connsiteY6" fmla="*/ 1083314 h 1795911"/>
                  <a:gd name="connsiteX0" fmla="*/ 0 w 7527703"/>
                  <a:gd name="connsiteY0" fmla="*/ 1083314 h 1795911"/>
                  <a:gd name="connsiteX1" fmla="*/ 725214 w 7527703"/>
                  <a:gd name="connsiteY1" fmla="*/ 846831 h 1795911"/>
                  <a:gd name="connsiteX2" fmla="*/ 882869 w 7527703"/>
                  <a:gd name="connsiteY2" fmla="*/ 1319796 h 1795911"/>
                  <a:gd name="connsiteX3" fmla="*/ 6681062 w 7527703"/>
                  <a:gd name="connsiteY3" fmla="*/ 1386007 h 1795911"/>
                  <a:gd name="connsiteX4" fmla="*/ 6902335 w 7527703"/>
                  <a:gd name="connsiteY4" fmla="*/ 1795911 h 1795911"/>
                  <a:gd name="connsiteX5" fmla="*/ 7516819 w 7527703"/>
                  <a:gd name="connsiteY5" fmla="*/ 1647712 h 1795911"/>
                  <a:gd name="connsiteX6" fmla="*/ 0 w 7527703"/>
                  <a:gd name="connsiteY6" fmla="*/ 1083314 h 1795911"/>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228619"/>
                  <a:gd name="connsiteY0" fmla="*/ 1538428 h 2251025"/>
                  <a:gd name="connsiteX1" fmla="*/ 725214 w 7228619"/>
                  <a:gd name="connsiteY1" fmla="*/ 1301945 h 2251025"/>
                  <a:gd name="connsiteX2" fmla="*/ 882869 w 7228619"/>
                  <a:gd name="connsiteY2" fmla="*/ 1774910 h 2251025"/>
                  <a:gd name="connsiteX3" fmla="*/ 6681062 w 7228619"/>
                  <a:gd name="connsiteY3" fmla="*/ 1841121 h 2251025"/>
                  <a:gd name="connsiteX4" fmla="*/ 6902335 w 7228619"/>
                  <a:gd name="connsiteY4" fmla="*/ 2251025 h 2251025"/>
                  <a:gd name="connsiteX5" fmla="*/ 7217296 w 7228619"/>
                  <a:gd name="connsiteY5" fmla="*/ 1173319 h 2251025"/>
                  <a:gd name="connsiteX6" fmla="*/ 0 w 7228619"/>
                  <a:gd name="connsiteY6" fmla="*/ 1538428 h 2251025"/>
                  <a:gd name="connsiteX0" fmla="*/ 0 w 7217296"/>
                  <a:gd name="connsiteY0" fmla="*/ 1090175 h 1802772"/>
                  <a:gd name="connsiteX1" fmla="*/ 725214 w 7217296"/>
                  <a:gd name="connsiteY1" fmla="*/ 853692 h 1802772"/>
                  <a:gd name="connsiteX2" fmla="*/ 882869 w 7217296"/>
                  <a:gd name="connsiteY2" fmla="*/ 1326657 h 1802772"/>
                  <a:gd name="connsiteX3" fmla="*/ 6681062 w 7217296"/>
                  <a:gd name="connsiteY3" fmla="*/ 1392868 h 1802772"/>
                  <a:gd name="connsiteX4" fmla="*/ 6902335 w 7217296"/>
                  <a:gd name="connsiteY4" fmla="*/ 1802772 h 1802772"/>
                  <a:gd name="connsiteX5" fmla="*/ 7217296 w 7217296"/>
                  <a:gd name="connsiteY5" fmla="*/ 725066 h 1802772"/>
                  <a:gd name="connsiteX6" fmla="*/ 0 w 7217296"/>
                  <a:gd name="connsiteY6" fmla="*/ 1090175 h 1802772"/>
                  <a:gd name="connsiteX0" fmla="*/ 0 w 7223105"/>
                  <a:gd name="connsiteY0" fmla="*/ 1090175 h 1392868"/>
                  <a:gd name="connsiteX1" fmla="*/ 725214 w 7223105"/>
                  <a:gd name="connsiteY1" fmla="*/ 853692 h 1392868"/>
                  <a:gd name="connsiteX2" fmla="*/ 882869 w 7223105"/>
                  <a:gd name="connsiteY2" fmla="*/ 1326657 h 1392868"/>
                  <a:gd name="connsiteX3" fmla="*/ 6681062 w 7223105"/>
                  <a:gd name="connsiteY3" fmla="*/ 1392868 h 1392868"/>
                  <a:gd name="connsiteX4" fmla="*/ 7223105 w 7223105"/>
                  <a:gd name="connsiteY4" fmla="*/ 1241387 h 1392868"/>
                  <a:gd name="connsiteX5" fmla="*/ 7217296 w 7223105"/>
                  <a:gd name="connsiteY5" fmla="*/ 725066 h 1392868"/>
                  <a:gd name="connsiteX6" fmla="*/ 0 w 7223105"/>
                  <a:gd name="connsiteY6" fmla="*/ 1090175 h 1392868"/>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642572 w 7223105"/>
                  <a:gd name="connsiteY3" fmla="*/ 1213702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319970"/>
                  <a:gd name="connsiteY0" fmla="*/ 1058619 h 1295101"/>
                  <a:gd name="connsiteX1" fmla="*/ 725214 w 7319970"/>
                  <a:gd name="connsiteY1" fmla="*/ 822136 h 1295101"/>
                  <a:gd name="connsiteX2" fmla="*/ 882869 w 7319970"/>
                  <a:gd name="connsiteY2" fmla="*/ 1295101 h 1295101"/>
                  <a:gd name="connsiteX3" fmla="*/ 6642572 w 7319970"/>
                  <a:gd name="connsiteY3" fmla="*/ 1182146 h 1295101"/>
                  <a:gd name="connsiteX4" fmla="*/ 7223105 w 7319970"/>
                  <a:gd name="connsiteY4" fmla="*/ 1209831 h 1295101"/>
                  <a:gd name="connsiteX5" fmla="*/ 7319942 w 7319970"/>
                  <a:gd name="connsiteY5" fmla="*/ 765177 h 1295101"/>
                  <a:gd name="connsiteX6" fmla="*/ 0 w 7319970"/>
                  <a:gd name="connsiteY6" fmla="*/ 1058619 h 1295101"/>
                  <a:gd name="connsiteX0" fmla="*/ 0 w 7319941"/>
                  <a:gd name="connsiteY0" fmla="*/ 1058619 h 1295101"/>
                  <a:gd name="connsiteX1" fmla="*/ 725214 w 7319941"/>
                  <a:gd name="connsiteY1" fmla="*/ 822136 h 1295101"/>
                  <a:gd name="connsiteX2" fmla="*/ 882869 w 7319941"/>
                  <a:gd name="connsiteY2" fmla="*/ 1295101 h 1295101"/>
                  <a:gd name="connsiteX3" fmla="*/ 6642572 w 7319941"/>
                  <a:gd name="connsiteY3" fmla="*/ 1182146 h 1295101"/>
                  <a:gd name="connsiteX4" fmla="*/ 7223105 w 7319941"/>
                  <a:gd name="connsiteY4" fmla="*/ 1209831 h 1295101"/>
                  <a:gd name="connsiteX5" fmla="*/ 7319942 w 7319941"/>
                  <a:gd name="connsiteY5" fmla="*/ 765177 h 1295101"/>
                  <a:gd name="connsiteX6" fmla="*/ 0 w 7319941"/>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141958 h 1378440"/>
                  <a:gd name="connsiteX1" fmla="*/ 725214 w 7319942"/>
                  <a:gd name="connsiteY1" fmla="*/ 905475 h 1378440"/>
                  <a:gd name="connsiteX2" fmla="*/ 882869 w 7319942"/>
                  <a:gd name="connsiteY2" fmla="*/ 1378440 h 1378440"/>
                  <a:gd name="connsiteX3" fmla="*/ 6642572 w 7319942"/>
                  <a:gd name="connsiteY3" fmla="*/ 1265485 h 1378440"/>
                  <a:gd name="connsiteX4" fmla="*/ 7223105 w 7319942"/>
                  <a:gd name="connsiteY4" fmla="*/ 1293170 h 1378440"/>
                  <a:gd name="connsiteX5" fmla="*/ 7319942 w 7319942"/>
                  <a:gd name="connsiteY5" fmla="*/ 848516 h 1378440"/>
                  <a:gd name="connsiteX6" fmla="*/ 0 w 7319942"/>
                  <a:gd name="connsiteY6" fmla="*/ 1141958 h 1378440"/>
                  <a:gd name="connsiteX0" fmla="*/ 0 w 7319942"/>
                  <a:gd name="connsiteY0" fmla="*/ 1189052 h 1425534"/>
                  <a:gd name="connsiteX1" fmla="*/ 725214 w 7319942"/>
                  <a:gd name="connsiteY1" fmla="*/ 952569 h 1425534"/>
                  <a:gd name="connsiteX2" fmla="*/ 882869 w 7319942"/>
                  <a:gd name="connsiteY2" fmla="*/ 1425534 h 1425534"/>
                  <a:gd name="connsiteX3" fmla="*/ 6642572 w 7319942"/>
                  <a:gd name="connsiteY3" fmla="*/ 1312579 h 1425534"/>
                  <a:gd name="connsiteX4" fmla="*/ 7223105 w 7319942"/>
                  <a:gd name="connsiteY4" fmla="*/ 1340264 h 1425534"/>
                  <a:gd name="connsiteX5" fmla="*/ 7319942 w 7319942"/>
                  <a:gd name="connsiteY5" fmla="*/ 895610 h 1425534"/>
                  <a:gd name="connsiteX6" fmla="*/ 0 w 7319942"/>
                  <a:gd name="connsiteY6" fmla="*/ 1189052 h 142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9942" h="1425534">
                    <a:moveTo>
                      <a:pt x="0" y="1189052"/>
                    </a:moveTo>
                    <a:lnTo>
                      <a:pt x="725214" y="952569"/>
                    </a:lnTo>
                    <a:lnTo>
                      <a:pt x="882869" y="1425534"/>
                    </a:lnTo>
                    <a:cubicBezTo>
                      <a:pt x="1852550" y="355874"/>
                      <a:pt x="6123633" y="904930"/>
                      <a:pt x="6642572" y="1312579"/>
                    </a:cubicBezTo>
                    <a:lnTo>
                      <a:pt x="7223105" y="1340264"/>
                    </a:lnTo>
                    <a:lnTo>
                      <a:pt x="7319942" y="895610"/>
                    </a:lnTo>
                    <a:cubicBezTo>
                      <a:pt x="6475399" y="78334"/>
                      <a:pt x="755230" y="-748210"/>
                      <a:pt x="0" y="1189052"/>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a:p>
            </p:txBody>
          </p:sp>
          <p:sp>
            <p:nvSpPr>
              <p:cNvPr id="49" name="Text Box 7"/>
              <p:cNvSpPr txBox="1">
                <a:spLocks noChangeArrowheads="1"/>
              </p:cNvSpPr>
              <p:nvPr/>
            </p:nvSpPr>
            <p:spPr bwMode="auto">
              <a:xfrm rot="21303001">
                <a:off x="2657531" y="4433145"/>
                <a:ext cx="1898485" cy="686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2400" i="0" u="none" strike="noStrike" cap="none" normalizeH="0" baseline="0" dirty="0">
                    <a:ln>
                      <a:noFill/>
                    </a:ln>
                    <a:solidFill>
                      <a:srgbClr val="FFFFFF"/>
                    </a:solidFill>
                    <a:effectLst/>
                    <a:latin typeface="Candara" pitchFamily="34" charset="0"/>
                    <a:cs typeface="Arial" pitchFamily="34" charset="0"/>
                  </a:rPr>
                  <a:t>Qualifizierung</a:t>
                </a:r>
                <a:endParaRPr kumimoji="0" lang="de-DE" altLang="de-DE" sz="2400" i="0" u="none" strike="noStrike" cap="none" normalizeH="0" baseline="0" dirty="0">
                  <a:ln>
                    <a:noFill/>
                  </a:ln>
                  <a:solidFill>
                    <a:schemeClr val="tx1"/>
                  </a:solidFill>
                  <a:effectLst/>
                  <a:latin typeface="Arial" pitchFamily="34" charset="0"/>
                  <a:cs typeface="Arial" pitchFamily="34" charset="0"/>
                </a:endParaRPr>
              </a:p>
            </p:txBody>
          </p:sp>
        </p:grpSp>
        <p:grpSp>
          <p:nvGrpSpPr>
            <p:cNvPr id="5" name="Gruppieren 4"/>
            <p:cNvGrpSpPr/>
            <p:nvPr/>
          </p:nvGrpSpPr>
          <p:grpSpPr>
            <a:xfrm>
              <a:off x="6275934" y="951329"/>
              <a:ext cx="944192" cy="1532948"/>
              <a:chOff x="6275934" y="951329"/>
              <a:chExt cx="944192" cy="1532948"/>
            </a:xfrm>
          </p:grpSpPr>
          <p:sp>
            <p:nvSpPr>
              <p:cNvPr id="50" name="Freeform 9"/>
              <p:cNvSpPr>
                <a:spLocks/>
              </p:cNvSpPr>
              <p:nvPr/>
            </p:nvSpPr>
            <p:spPr bwMode="auto">
              <a:xfrm rot="756605">
                <a:off x="6275934" y="951329"/>
                <a:ext cx="944192" cy="1532948"/>
              </a:xfrm>
              <a:custGeom>
                <a:avLst/>
                <a:gdLst>
                  <a:gd name="T0" fmla="*/ 31531 w 1166648"/>
                  <a:gd name="T1" fmla="*/ 1355835 h 1450428"/>
                  <a:gd name="T2" fmla="*/ 567558 w 1166648"/>
                  <a:gd name="T3" fmla="*/ 1056290 h 1450428"/>
                  <a:gd name="T4" fmla="*/ 1087821 w 1166648"/>
                  <a:gd name="T5" fmla="*/ 1450428 h 1450428"/>
                  <a:gd name="T6" fmla="*/ 1166648 w 1166648"/>
                  <a:gd name="T7" fmla="*/ 457200 h 1450428"/>
                  <a:gd name="T8" fmla="*/ 599090 w 1166648"/>
                  <a:gd name="T9" fmla="*/ 0 h 1450428"/>
                  <a:gd name="T10" fmla="*/ 0 w 1166648"/>
                  <a:gd name="T11" fmla="*/ 457200 h 1450428"/>
                  <a:gd name="T12" fmla="*/ 31531 w 1166648"/>
                  <a:gd name="T13" fmla="*/ 1355835 h 1450428"/>
                  <a:gd name="connsiteX0" fmla="*/ 31531 w 1386311"/>
                  <a:gd name="connsiteY0" fmla="*/ 1355835 h 1450428"/>
                  <a:gd name="connsiteX1" fmla="*/ 567558 w 1386311"/>
                  <a:gd name="connsiteY1" fmla="*/ 1056290 h 1450428"/>
                  <a:gd name="connsiteX2" fmla="*/ 1087821 w 1386311"/>
                  <a:gd name="connsiteY2" fmla="*/ 1450428 h 1450428"/>
                  <a:gd name="connsiteX3" fmla="*/ 1386312 w 1386311"/>
                  <a:gd name="connsiteY3" fmla="*/ 441178 h 1450428"/>
                  <a:gd name="connsiteX4" fmla="*/ 599090 w 1386311"/>
                  <a:gd name="connsiteY4" fmla="*/ 0 h 1450428"/>
                  <a:gd name="connsiteX5" fmla="*/ 0 w 1386311"/>
                  <a:gd name="connsiteY5" fmla="*/ 457200 h 1450428"/>
                  <a:gd name="connsiteX6" fmla="*/ 31531 w 1386311"/>
                  <a:gd name="connsiteY6" fmla="*/ 1355835 h 1450428"/>
                  <a:gd name="connsiteX0" fmla="*/ 31531 w 1386312"/>
                  <a:gd name="connsiteY0" fmla="*/ 1620488 h 1715081"/>
                  <a:gd name="connsiteX1" fmla="*/ 567558 w 1386312"/>
                  <a:gd name="connsiteY1" fmla="*/ 1320943 h 1715081"/>
                  <a:gd name="connsiteX2" fmla="*/ 1087821 w 1386312"/>
                  <a:gd name="connsiteY2" fmla="*/ 1715081 h 1715081"/>
                  <a:gd name="connsiteX3" fmla="*/ 1386312 w 1386312"/>
                  <a:gd name="connsiteY3" fmla="*/ 705831 h 1715081"/>
                  <a:gd name="connsiteX4" fmla="*/ 870764 w 1386312"/>
                  <a:gd name="connsiteY4" fmla="*/ 1 h 1715081"/>
                  <a:gd name="connsiteX5" fmla="*/ 0 w 1386312"/>
                  <a:gd name="connsiteY5" fmla="*/ 721853 h 1715081"/>
                  <a:gd name="connsiteX6" fmla="*/ 31531 w 1386312"/>
                  <a:gd name="connsiteY6" fmla="*/ 1620488 h 1715081"/>
                  <a:gd name="connsiteX0" fmla="*/ 0 w 1354781"/>
                  <a:gd name="connsiteY0" fmla="*/ 1620487 h 1715080"/>
                  <a:gd name="connsiteX1" fmla="*/ 536027 w 1354781"/>
                  <a:gd name="connsiteY1" fmla="*/ 1320942 h 1715080"/>
                  <a:gd name="connsiteX2" fmla="*/ 1056290 w 1354781"/>
                  <a:gd name="connsiteY2" fmla="*/ 1715080 h 1715080"/>
                  <a:gd name="connsiteX3" fmla="*/ 1354781 w 1354781"/>
                  <a:gd name="connsiteY3" fmla="*/ 705830 h 1715080"/>
                  <a:gd name="connsiteX4" fmla="*/ 839233 w 1354781"/>
                  <a:gd name="connsiteY4" fmla="*/ 0 h 1715080"/>
                  <a:gd name="connsiteX5" fmla="*/ 118712 w 1354781"/>
                  <a:gd name="connsiteY5" fmla="*/ 616252 h 1715080"/>
                  <a:gd name="connsiteX6" fmla="*/ 0 w 1354781"/>
                  <a:gd name="connsiteY6" fmla="*/ 1620487 h 1715080"/>
                  <a:gd name="connsiteX0" fmla="*/ 0 w 1290561"/>
                  <a:gd name="connsiteY0" fmla="*/ 1621976 h 1715080"/>
                  <a:gd name="connsiteX1" fmla="*/ 471807 w 1290561"/>
                  <a:gd name="connsiteY1" fmla="*/ 1320942 h 1715080"/>
                  <a:gd name="connsiteX2" fmla="*/ 992070 w 1290561"/>
                  <a:gd name="connsiteY2" fmla="*/ 1715080 h 1715080"/>
                  <a:gd name="connsiteX3" fmla="*/ 1290561 w 1290561"/>
                  <a:gd name="connsiteY3" fmla="*/ 705830 h 1715080"/>
                  <a:gd name="connsiteX4" fmla="*/ 775013 w 1290561"/>
                  <a:gd name="connsiteY4" fmla="*/ 0 h 1715080"/>
                  <a:gd name="connsiteX5" fmla="*/ 54492 w 1290561"/>
                  <a:gd name="connsiteY5" fmla="*/ 616252 h 1715080"/>
                  <a:gd name="connsiteX6" fmla="*/ 0 w 1290561"/>
                  <a:gd name="connsiteY6" fmla="*/ 1621976 h 1715080"/>
                  <a:gd name="connsiteX0" fmla="*/ 0 w 1305767"/>
                  <a:gd name="connsiteY0" fmla="*/ 1624647 h 1715080"/>
                  <a:gd name="connsiteX1" fmla="*/ 487013 w 1305767"/>
                  <a:gd name="connsiteY1" fmla="*/ 1320942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15080"/>
                  <a:gd name="connsiteX1" fmla="*/ 473609 w 1305767"/>
                  <a:gd name="connsiteY1" fmla="*/ 1385988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23096"/>
                  <a:gd name="connsiteX1" fmla="*/ 473609 w 1305767"/>
                  <a:gd name="connsiteY1" fmla="*/ 1385988 h 1723096"/>
                  <a:gd name="connsiteX2" fmla="*/ 961663 w 1305767"/>
                  <a:gd name="connsiteY2" fmla="*/ 1723095 h 1723096"/>
                  <a:gd name="connsiteX3" fmla="*/ 1305767 w 1305767"/>
                  <a:gd name="connsiteY3" fmla="*/ 705830 h 1723096"/>
                  <a:gd name="connsiteX4" fmla="*/ 790219 w 1305767"/>
                  <a:gd name="connsiteY4" fmla="*/ 0 h 1723096"/>
                  <a:gd name="connsiteX5" fmla="*/ 69698 w 1305767"/>
                  <a:gd name="connsiteY5" fmla="*/ 616252 h 1723096"/>
                  <a:gd name="connsiteX6" fmla="*/ 0 w 1305767"/>
                  <a:gd name="connsiteY6" fmla="*/ 1624647 h 1723096"/>
                  <a:gd name="connsiteX0" fmla="*/ 0 w 1351380"/>
                  <a:gd name="connsiteY0" fmla="*/ 1632661 h 1723095"/>
                  <a:gd name="connsiteX1" fmla="*/ 519222 w 1351380"/>
                  <a:gd name="connsiteY1" fmla="*/ 1385988 h 1723095"/>
                  <a:gd name="connsiteX2" fmla="*/ 1007276 w 1351380"/>
                  <a:gd name="connsiteY2" fmla="*/ 1723095 h 1723095"/>
                  <a:gd name="connsiteX3" fmla="*/ 1351380 w 1351380"/>
                  <a:gd name="connsiteY3" fmla="*/ 705830 h 1723095"/>
                  <a:gd name="connsiteX4" fmla="*/ 835832 w 1351380"/>
                  <a:gd name="connsiteY4" fmla="*/ 0 h 1723095"/>
                  <a:gd name="connsiteX5" fmla="*/ 115311 w 1351380"/>
                  <a:gd name="connsiteY5" fmla="*/ 616252 h 1723095"/>
                  <a:gd name="connsiteX6" fmla="*/ 0 w 1351380"/>
                  <a:gd name="connsiteY6" fmla="*/ 1632661 h 172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380" h="1723095">
                    <a:moveTo>
                      <a:pt x="0" y="1632661"/>
                    </a:moveTo>
                    <a:lnTo>
                      <a:pt x="519222" y="1385988"/>
                    </a:lnTo>
                    <a:lnTo>
                      <a:pt x="1007276" y="1723095"/>
                    </a:lnTo>
                    <a:lnTo>
                      <a:pt x="1351380" y="705830"/>
                    </a:lnTo>
                    <a:lnTo>
                      <a:pt x="835832" y="0"/>
                    </a:lnTo>
                    <a:lnTo>
                      <a:pt x="115311" y="616252"/>
                    </a:lnTo>
                    <a:lnTo>
                      <a:pt x="0" y="1632661"/>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a:p>
            </p:txBody>
          </p:sp>
          <p:sp>
            <p:nvSpPr>
              <p:cNvPr id="51" name="Text Box 10"/>
              <p:cNvSpPr txBox="1">
                <a:spLocks noChangeArrowheads="1"/>
              </p:cNvSpPr>
              <p:nvPr/>
            </p:nvSpPr>
            <p:spPr bwMode="auto">
              <a:xfrm rot="17744282">
                <a:off x="6280224" y="1408930"/>
                <a:ext cx="983494" cy="7581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de-DE" altLang="de-DE" sz="2400" i="0" u="none" strike="noStrike" cap="none" normalizeH="0" baseline="0" dirty="0">
                    <a:ln>
                      <a:noFill/>
                    </a:ln>
                    <a:solidFill>
                      <a:srgbClr val="FFFFFF"/>
                    </a:solidFill>
                    <a:effectLst/>
                    <a:latin typeface="Candara" pitchFamily="34" charset="0"/>
                    <a:cs typeface="Arial" pitchFamily="34" charset="0"/>
                  </a:rPr>
                  <a:t> </a:t>
                </a:r>
                <a:r>
                  <a:rPr kumimoji="0" lang="de-DE" altLang="de-DE" sz="2400" i="0" u="none" strike="noStrike" cap="none" normalizeH="0" baseline="0" dirty="0" err="1">
                    <a:ln>
                      <a:noFill/>
                    </a:ln>
                    <a:solidFill>
                      <a:srgbClr val="FFFFFF"/>
                    </a:solidFill>
                    <a:effectLst/>
                    <a:latin typeface="Candara" pitchFamily="34" charset="0"/>
                    <a:cs typeface="Arial" pitchFamily="34" charset="0"/>
                  </a:rPr>
                  <a:t>Refle</a:t>
                </a:r>
                <a:r>
                  <a:rPr kumimoji="0" lang="de-DE" altLang="de-DE" sz="2400" i="0" u="none" strike="noStrike" cap="none" normalizeH="0" baseline="0" dirty="0">
                    <a:ln>
                      <a:noFill/>
                    </a:ln>
                    <a:solidFill>
                      <a:srgbClr val="FFFFFF"/>
                    </a:solidFill>
                    <a:effectLst/>
                    <a:latin typeface="Candara" pitchFamily="34" charset="0"/>
                    <a:cs typeface="Arial" pitchFamily="34" charset="0"/>
                  </a:rPr>
                  <a:t>-</a:t>
                </a:r>
                <a:br>
                  <a:rPr kumimoji="0" lang="de-DE" altLang="de-DE" sz="2400" i="0" u="none" strike="noStrike" cap="none" normalizeH="0" baseline="0" dirty="0">
                    <a:ln>
                      <a:noFill/>
                    </a:ln>
                    <a:solidFill>
                      <a:srgbClr val="FFFFFF"/>
                    </a:solidFill>
                    <a:effectLst/>
                    <a:latin typeface="Candara" pitchFamily="34" charset="0"/>
                    <a:cs typeface="Arial" pitchFamily="34" charset="0"/>
                  </a:rPr>
                </a:br>
                <a:r>
                  <a:rPr kumimoji="0" lang="de-DE" altLang="de-DE" sz="2400" i="0" u="none" strike="noStrike" cap="none" normalizeH="0" baseline="0" dirty="0" err="1">
                    <a:ln>
                      <a:noFill/>
                    </a:ln>
                    <a:solidFill>
                      <a:srgbClr val="FFFFFF"/>
                    </a:solidFill>
                    <a:effectLst/>
                    <a:latin typeface="Candara" pitchFamily="34" charset="0"/>
                    <a:cs typeface="Arial" pitchFamily="34" charset="0"/>
                  </a:rPr>
                  <a:t>xion</a:t>
                </a:r>
                <a:endParaRPr kumimoji="0" lang="de-DE" altLang="de-DE" sz="2400" i="0" u="none" strike="noStrike" cap="none" normalizeH="0" baseline="0" dirty="0">
                  <a:ln>
                    <a:noFill/>
                  </a:ln>
                  <a:solidFill>
                    <a:schemeClr val="tx1"/>
                  </a:solidFill>
                  <a:effectLst/>
                  <a:latin typeface="Arial" pitchFamily="34" charset="0"/>
                  <a:cs typeface="Arial" pitchFamily="34" charset="0"/>
                </a:endParaRPr>
              </a:p>
            </p:txBody>
          </p:sp>
        </p:grpSp>
        <p:grpSp>
          <p:nvGrpSpPr>
            <p:cNvPr id="4" name="Gruppieren 3"/>
            <p:cNvGrpSpPr/>
            <p:nvPr/>
          </p:nvGrpSpPr>
          <p:grpSpPr>
            <a:xfrm>
              <a:off x="4713546" y="2210718"/>
              <a:ext cx="2495837" cy="3698328"/>
              <a:chOff x="4713546" y="2210718"/>
              <a:chExt cx="2495837" cy="3698328"/>
            </a:xfrm>
          </p:grpSpPr>
          <p:sp>
            <p:nvSpPr>
              <p:cNvPr id="56" name="Freeform 3"/>
              <p:cNvSpPr>
                <a:spLocks/>
              </p:cNvSpPr>
              <p:nvPr/>
            </p:nvSpPr>
            <p:spPr bwMode="auto">
              <a:xfrm>
                <a:off x="4713546" y="2210718"/>
                <a:ext cx="2495837" cy="3698328"/>
              </a:xfrm>
              <a:custGeom>
                <a:avLst/>
                <a:gdLst>
                  <a:gd name="T0" fmla="*/ 2688687 w 3507552"/>
                  <a:gd name="T1" fmla="*/ 4323516 h 6038193"/>
                  <a:gd name="T2" fmla="*/ 2907051 w 3507552"/>
                  <a:gd name="T3" fmla="*/ 4773892 h 6038193"/>
                  <a:gd name="T4" fmla="*/ 3507552 w 3507552"/>
                  <a:gd name="T5" fmla="*/ 4678358 h 6038193"/>
                  <a:gd name="T6" fmla="*/ 212795 w 3507552"/>
                  <a:gd name="T7" fmla="*/ 4146331 h 6038193"/>
                  <a:gd name="T8" fmla="*/ 2230781 w 3507552"/>
                  <a:gd name="T9" fmla="*/ 141889 h 6038193"/>
                  <a:gd name="T10" fmla="*/ 2766808 w 3507552"/>
                  <a:gd name="T11" fmla="*/ 0 h 6038193"/>
                  <a:gd name="T12" fmla="*/ 3176712 w 3507552"/>
                  <a:gd name="T13" fmla="*/ 457200 h 6038193"/>
                  <a:gd name="T14" fmla="*/ 1079898 w 3507552"/>
                  <a:gd name="T15" fmla="*/ 3767958 h 6038193"/>
                  <a:gd name="T16" fmla="*/ 2688687 w 3507552"/>
                  <a:gd name="T17" fmla="*/ 4323516 h 6038193"/>
                  <a:gd name="connsiteX0" fmla="*/ 2544580 w 3312122"/>
                  <a:gd name="connsiteY0" fmla="*/ 4192128 h 5312932"/>
                  <a:gd name="connsiteX1" fmla="*/ 2711621 w 3312122"/>
                  <a:gd name="connsiteY1" fmla="*/ 4773892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4580 w 3312122"/>
                  <a:gd name="connsiteY0" fmla="*/ 4192128 h 5312932"/>
                  <a:gd name="connsiteX1" fmla="*/ 3096545 w 3312122"/>
                  <a:gd name="connsiteY1" fmla="*/ 4236395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1531 w 3180764"/>
                  <a:gd name="connsiteY0" fmla="*/ 4192128 h 4642871"/>
                  <a:gd name="connsiteX1" fmla="*/ 3093496 w 3180764"/>
                  <a:gd name="connsiteY1" fmla="*/ 4236395 h 4642871"/>
                  <a:gd name="connsiteX2" fmla="*/ 3180764 w 3180764"/>
                  <a:gd name="connsiteY2" fmla="*/ 3675029 h 4642871"/>
                  <a:gd name="connsiteX3" fmla="*/ 14316 w 3180764"/>
                  <a:gd name="connsiteY3" fmla="*/ 4146331 h 4642871"/>
                  <a:gd name="connsiteX4" fmla="*/ 2032302 w 3180764"/>
                  <a:gd name="connsiteY4" fmla="*/ 141889 h 4642871"/>
                  <a:gd name="connsiteX5" fmla="*/ 2568329 w 3180764"/>
                  <a:gd name="connsiteY5" fmla="*/ 0 h 4642871"/>
                  <a:gd name="connsiteX6" fmla="*/ 2978233 w 3180764"/>
                  <a:gd name="connsiteY6" fmla="*/ 457200 h 4642871"/>
                  <a:gd name="connsiteX7" fmla="*/ 881419 w 3180764"/>
                  <a:gd name="connsiteY7" fmla="*/ 3767958 h 4642871"/>
                  <a:gd name="connsiteX8" fmla="*/ 2541531 w 3180764"/>
                  <a:gd name="connsiteY8" fmla="*/ 4192128 h 4642871"/>
                  <a:gd name="connsiteX0" fmla="*/ 2541531 w 3299560"/>
                  <a:gd name="connsiteY0" fmla="*/ 4192128 h 4905639"/>
                  <a:gd name="connsiteX1" fmla="*/ 3093496 w 3299560"/>
                  <a:gd name="connsiteY1" fmla="*/ 4236395 h 4905639"/>
                  <a:gd name="connsiteX2" fmla="*/ 3180764 w 3299560"/>
                  <a:gd name="connsiteY2" fmla="*/ 3675029 h 4905639"/>
                  <a:gd name="connsiteX3" fmla="*/ 14316 w 3299560"/>
                  <a:gd name="connsiteY3" fmla="*/ 4146331 h 4905639"/>
                  <a:gd name="connsiteX4" fmla="*/ 2032302 w 3299560"/>
                  <a:gd name="connsiteY4" fmla="*/ 141889 h 4905639"/>
                  <a:gd name="connsiteX5" fmla="*/ 2568329 w 3299560"/>
                  <a:gd name="connsiteY5" fmla="*/ 0 h 4905639"/>
                  <a:gd name="connsiteX6" fmla="*/ 2978233 w 3299560"/>
                  <a:gd name="connsiteY6" fmla="*/ 457200 h 4905639"/>
                  <a:gd name="connsiteX7" fmla="*/ 881419 w 3299560"/>
                  <a:gd name="connsiteY7" fmla="*/ 3767958 h 4905639"/>
                  <a:gd name="connsiteX8" fmla="*/ 2541531 w 3299560"/>
                  <a:gd name="connsiteY8" fmla="*/ 4192128 h 4905639"/>
                  <a:gd name="connsiteX0" fmla="*/ 2532707 w 3288757"/>
                  <a:gd name="connsiteY0" fmla="*/ 4192128 h 5014456"/>
                  <a:gd name="connsiteX1" fmla="*/ 3084672 w 3288757"/>
                  <a:gd name="connsiteY1" fmla="*/ 4236395 h 5014456"/>
                  <a:gd name="connsiteX2" fmla="*/ 3171940 w 3288757"/>
                  <a:gd name="connsiteY2" fmla="*/ 3675029 h 5014456"/>
                  <a:gd name="connsiteX3" fmla="*/ 5492 w 3288757"/>
                  <a:gd name="connsiteY3" fmla="*/ 4146331 h 5014456"/>
                  <a:gd name="connsiteX4" fmla="*/ 2023478 w 3288757"/>
                  <a:gd name="connsiteY4" fmla="*/ 141889 h 5014456"/>
                  <a:gd name="connsiteX5" fmla="*/ 2559505 w 3288757"/>
                  <a:gd name="connsiteY5" fmla="*/ 0 h 5014456"/>
                  <a:gd name="connsiteX6" fmla="*/ 2969409 w 3288757"/>
                  <a:gd name="connsiteY6" fmla="*/ 457200 h 5014456"/>
                  <a:gd name="connsiteX7" fmla="*/ 872595 w 3288757"/>
                  <a:gd name="connsiteY7" fmla="*/ 3767958 h 5014456"/>
                  <a:gd name="connsiteX8" fmla="*/ 2532707 w 3288757"/>
                  <a:gd name="connsiteY8" fmla="*/ 4192128 h 5014456"/>
                  <a:gd name="connsiteX0" fmla="*/ 2532707 w 3288756"/>
                  <a:gd name="connsiteY0" fmla="*/ 4192128 h 5014455"/>
                  <a:gd name="connsiteX1" fmla="*/ 3084672 w 3288756"/>
                  <a:gd name="connsiteY1" fmla="*/ 4236395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10333 w 3288756"/>
                  <a:gd name="connsiteY1" fmla="*/ 4200563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68240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68240 h 5014455"/>
                  <a:gd name="connsiteX0" fmla="*/ 2540951 w 3273905"/>
                  <a:gd name="connsiteY0" fmla="*/ 4168240 h 4905638"/>
                  <a:gd name="connsiteX1" fmla="*/ 3144238 w 3273905"/>
                  <a:gd name="connsiteY1" fmla="*/ 4176674 h 4905638"/>
                  <a:gd name="connsiteX2" fmla="*/ 3154523 w 3273905"/>
                  <a:gd name="connsiteY2" fmla="*/ 3675029 h 4905638"/>
                  <a:gd name="connsiteX3" fmla="*/ 13736 w 3273905"/>
                  <a:gd name="connsiteY3" fmla="*/ 4146331 h 4905638"/>
                  <a:gd name="connsiteX4" fmla="*/ 2031722 w 3273905"/>
                  <a:gd name="connsiteY4" fmla="*/ 141889 h 4905638"/>
                  <a:gd name="connsiteX5" fmla="*/ 2567749 w 3273905"/>
                  <a:gd name="connsiteY5" fmla="*/ 0 h 4905638"/>
                  <a:gd name="connsiteX6" fmla="*/ 2977653 w 3273905"/>
                  <a:gd name="connsiteY6" fmla="*/ 457200 h 4905638"/>
                  <a:gd name="connsiteX7" fmla="*/ 880839 w 3273905"/>
                  <a:gd name="connsiteY7" fmla="*/ 3767958 h 4905638"/>
                  <a:gd name="connsiteX8" fmla="*/ 2540951 w 3273905"/>
                  <a:gd name="connsiteY8" fmla="*/ 4168240 h 4905638"/>
                  <a:gd name="connsiteX0" fmla="*/ 2540951 w 3528987"/>
                  <a:gd name="connsiteY0" fmla="*/ 4168240 h 4740330"/>
                  <a:gd name="connsiteX1" fmla="*/ 3144238 w 3528987"/>
                  <a:gd name="connsiteY1" fmla="*/ 4176674 h 4740330"/>
                  <a:gd name="connsiteX2" fmla="*/ 3154523 w 3528987"/>
                  <a:gd name="connsiteY2" fmla="*/ 3675029 h 4740330"/>
                  <a:gd name="connsiteX3" fmla="*/ 13736 w 3528987"/>
                  <a:gd name="connsiteY3" fmla="*/ 4146331 h 4740330"/>
                  <a:gd name="connsiteX4" fmla="*/ 2031722 w 3528987"/>
                  <a:gd name="connsiteY4" fmla="*/ 141889 h 4740330"/>
                  <a:gd name="connsiteX5" fmla="*/ 2567749 w 3528987"/>
                  <a:gd name="connsiteY5" fmla="*/ 0 h 4740330"/>
                  <a:gd name="connsiteX6" fmla="*/ 2977653 w 3528987"/>
                  <a:gd name="connsiteY6" fmla="*/ 457200 h 4740330"/>
                  <a:gd name="connsiteX7" fmla="*/ 880839 w 3528987"/>
                  <a:gd name="connsiteY7" fmla="*/ 3767958 h 4740330"/>
                  <a:gd name="connsiteX8" fmla="*/ 2540951 w 3528987"/>
                  <a:gd name="connsiteY8" fmla="*/ 4168240 h 4740330"/>
                  <a:gd name="connsiteX0" fmla="*/ 2540951 w 3528986"/>
                  <a:gd name="connsiteY0" fmla="*/ 4168240 h 4740330"/>
                  <a:gd name="connsiteX1" fmla="*/ 3144238 w 3528986"/>
                  <a:gd name="connsiteY1" fmla="*/ 4176674 h 4740330"/>
                  <a:gd name="connsiteX2" fmla="*/ 3154523 w 3528986"/>
                  <a:gd name="connsiteY2" fmla="*/ 3675029 h 4740330"/>
                  <a:gd name="connsiteX3" fmla="*/ 13736 w 3528986"/>
                  <a:gd name="connsiteY3" fmla="*/ 4146331 h 4740330"/>
                  <a:gd name="connsiteX4" fmla="*/ 2031722 w 3528986"/>
                  <a:gd name="connsiteY4" fmla="*/ 141889 h 4740330"/>
                  <a:gd name="connsiteX5" fmla="*/ 2567749 w 3528986"/>
                  <a:gd name="connsiteY5" fmla="*/ 0 h 4740330"/>
                  <a:gd name="connsiteX6" fmla="*/ 2977653 w 3528986"/>
                  <a:gd name="connsiteY6" fmla="*/ 457200 h 4740330"/>
                  <a:gd name="connsiteX7" fmla="*/ 880839 w 3528986"/>
                  <a:gd name="connsiteY7" fmla="*/ 3767958 h 4740330"/>
                  <a:gd name="connsiteX8" fmla="*/ 2540951 w 3528986"/>
                  <a:gd name="connsiteY8" fmla="*/ 4168240 h 4740330"/>
                  <a:gd name="connsiteX0" fmla="*/ 2529461 w 3510646"/>
                  <a:gd name="connsiteY0" fmla="*/ 4168240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1 w 3510646"/>
                  <a:gd name="connsiteY8" fmla="*/ 4168240 h 4943563"/>
                  <a:gd name="connsiteX0" fmla="*/ 2529462 w 3510646"/>
                  <a:gd name="connsiteY0" fmla="*/ 4156296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2 w 3510646"/>
                  <a:gd name="connsiteY8" fmla="*/ 4156296 h 4943563"/>
                  <a:gd name="connsiteX0" fmla="*/ 2542421 w 3591180"/>
                  <a:gd name="connsiteY0" fmla="*/ 4156296 h 4782347"/>
                  <a:gd name="connsiteX1" fmla="*/ 3145707 w 3591180"/>
                  <a:gd name="connsiteY1" fmla="*/ 4176674 h 4782347"/>
                  <a:gd name="connsiteX2" fmla="*/ 3220147 w 3591180"/>
                  <a:gd name="connsiteY2" fmla="*/ 3746695 h 4782347"/>
                  <a:gd name="connsiteX3" fmla="*/ 15205 w 3591180"/>
                  <a:gd name="connsiteY3" fmla="*/ 4146331 h 4782347"/>
                  <a:gd name="connsiteX4" fmla="*/ 2033191 w 3591180"/>
                  <a:gd name="connsiteY4" fmla="*/ 141889 h 4782347"/>
                  <a:gd name="connsiteX5" fmla="*/ 2569218 w 3591180"/>
                  <a:gd name="connsiteY5" fmla="*/ 0 h 4782347"/>
                  <a:gd name="connsiteX6" fmla="*/ 2979122 w 3591180"/>
                  <a:gd name="connsiteY6" fmla="*/ 457200 h 4782347"/>
                  <a:gd name="connsiteX7" fmla="*/ 882308 w 3591180"/>
                  <a:gd name="connsiteY7" fmla="*/ 3767958 h 4782347"/>
                  <a:gd name="connsiteX8" fmla="*/ 2542421 w 3591180"/>
                  <a:gd name="connsiteY8" fmla="*/ 4156296 h 4782347"/>
                  <a:gd name="connsiteX0" fmla="*/ 2542421 w 3591181"/>
                  <a:gd name="connsiteY0" fmla="*/ 4156296 h 4782346"/>
                  <a:gd name="connsiteX1" fmla="*/ 3132877 w 3591181"/>
                  <a:gd name="connsiteY1" fmla="*/ 4176675 h 4782346"/>
                  <a:gd name="connsiteX2" fmla="*/ 3220147 w 3591181"/>
                  <a:gd name="connsiteY2" fmla="*/ 3746695 h 4782346"/>
                  <a:gd name="connsiteX3" fmla="*/ 15205 w 3591181"/>
                  <a:gd name="connsiteY3" fmla="*/ 4146331 h 4782346"/>
                  <a:gd name="connsiteX4" fmla="*/ 2033191 w 3591181"/>
                  <a:gd name="connsiteY4" fmla="*/ 141889 h 4782346"/>
                  <a:gd name="connsiteX5" fmla="*/ 2569218 w 3591181"/>
                  <a:gd name="connsiteY5" fmla="*/ 0 h 4782346"/>
                  <a:gd name="connsiteX6" fmla="*/ 2979122 w 3591181"/>
                  <a:gd name="connsiteY6" fmla="*/ 457200 h 4782346"/>
                  <a:gd name="connsiteX7" fmla="*/ 882308 w 3591181"/>
                  <a:gd name="connsiteY7" fmla="*/ 3767958 h 4782346"/>
                  <a:gd name="connsiteX8" fmla="*/ 2542421 w 3591181"/>
                  <a:gd name="connsiteY8" fmla="*/ 4156296 h 4782346"/>
                  <a:gd name="connsiteX0" fmla="*/ 2542421 w 3591182"/>
                  <a:gd name="connsiteY0" fmla="*/ 4156296 h 4774805"/>
                  <a:gd name="connsiteX1" fmla="*/ 3132877 w 3591182"/>
                  <a:gd name="connsiteY1" fmla="*/ 4176675 h 4774805"/>
                  <a:gd name="connsiteX2" fmla="*/ 3220148 w 3591182"/>
                  <a:gd name="connsiteY2" fmla="*/ 3734004 h 4774805"/>
                  <a:gd name="connsiteX3" fmla="*/ 15205 w 3591182"/>
                  <a:gd name="connsiteY3" fmla="*/ 4146331 h 4774805"/>
                  <a:gd name="connsiteX4" fmla="*/ 2033191 w 3591182"/>
                  <a:gd name="connsiteY4" fmla="*/ 141889 h 4774805"/>
                  <a:gd name="connsiteX5" fmla="*/ 2569218 w 3591182"/>
                  <a:gd name="connsiteY5" fmla="*/ 0 h 4774805"/>
                  <a:gd name="connsiteX6" fmla="*/ 2979122 w 3591182"/>
                  <a:gd name="connsiteY6" fmla="*/ 457200 h 4774805"/>
                  <a:gd name="connsiteX7" fmla="*/ 882308 w 3591182"/>
                  <a:gd name="connsiteY7" fmla="*/ 3767958 h 4774805"/>
                  <a:gd name="connsiteX8" fmla="*/ 2542421 w 3591182"/>
                  <a:gd name="connsiteY8" fmla="*/ 4156296 h 4774805"/>
                  <a:gd name="connsiteX0" fmla="*/ 2542421 w 3591183"/>
                  <a:gd name="connsiteY0" fmla="*/ 4156296 h 4748752"/>
                  <a:gd name="connsiteX1" fmla="*/ 3132877 w 3591183"/>
                  <a:gd name="connsiteY1" fmla="*/ 4176675 h 4748752"/>
                  <a:gd name="connsiteX2" fmla="*/ 3220149 w 3591183"/>
                  <a:gd name="connsiteY2" fmla="*/ 3689587 h 4748752"/>
                  <a:gd name="connsiteX3" fmla="*/ 15205 w 3591183"/>
                  <a:gd name="connsiteY3" fmla="*/ 4146331 h 4748752"/>
                  <a:gd name="connsiteX4" fmla="*/ 2033191 w 3591183"/>
                  <a:gd name="connsiteY4" fmla="*/ 141889 h 4748752"/>
                  <a:gd name="connsiteX5" fmla="*/ 2569218 w 3591183"/>
                  <a:gd name="connsiteY5" fmla="*/ 0 h 4748752"/>
                  <a:gd name="connsiteX6" fmla="*/ 2979122 w 3591183"/>
                  <a:gd name="connsiteY6" fmla="*/ 457200 h 4748752"/>
                  <a:gd name="connsiteX7" fmla="*/ 882308 w 3591183"/>
                  <a:gd name="connsiteY7" fmla="*/ 3767958 h 4748752"/>
                  <a:gd name="connsiteX8" fmla="*/ 2542421 w 3591183"/>
                  <a:gd name="connsiteY8" fmla="*/ 4156296 h 4748752"/>
                  <a:gd name="connsiteX0" fmla="*/ 2542421 w 3591183"/>
                  <a:gd name="connsiteY0" fmla="*/ 4156296 h 4759853"/>
                  <a:gd name="connsiteX1" fmla="*/ 3132877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56296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30151 w 3572184"/>
                  <a:gd name="connsiteY0" fmla="*/ 4142759 h 4927571"/>
                  <a:gd name="connsiteX1" fmla="*/ 3113792 w 3572184"/>
                  <a:gd name="connsiteY1" fmla="*/ 4176675 h 4927571"/>
                  <a:gd name="connsiteX2" fmla="*/ 3207880 w 3572184"/>
                  <a:gd name="connsiteY2" fmla="*/ 3708624 h 4927571"/>
                  <a:gd name="connsiteX3" fmla="*/ 2935 w 3572184"/>
                  <a:gd name="connsiteY3" fmla="*/ 4146331 h 4927571"/>
                  <a:gd name="connsiteX4" fmla="*/ 2020921 w 3572184"/>
                  <a:gd name="connsiteY4" fmla="*/ 141889 h 4927571"/>
                  <a:gd name="connsiteX5" fmla="*/ 2556948 w 3572184"/>
                  <a:gd name="connsiteY5" fmla="*/ 0 h 4927571"/>
                  <a:gd name="connsiteX6" fmla="*/ 2966852 w 3572184"/>
                  <a:gd name="connsiteY6" fmla="*/ 457200 h 4927571"/>
                  <a:gd name="connsiteX7" fmla="*/ 870038 w 3572184"/>
                  <a:gd name="connsiteY7" fmla="*/ 3767958 h 4927571"/>
                  <a:gd name="connsiteX8" fmla="*/ 2530151 w 3572184"/>
                  <a:gd name="connsiteY8" fmla="*/ 4142759 h 492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2184" h="4927571">
                    <a:moveTo>
                      <a:pt x="2530151" y="4142759"/>
                    </a:moveTo>
                    <a:lnTo>
                      <a:pt x="3113792" y="4176675"/>
                    </a:lnTo>
                    <a:lnTo>
                      <a:pt x="3207880" y="3708624"/>
                    </a:lnTo>
                    <a:cubicBezTo>
                      <a:pt x="4912701" y="5331235"/>
                      <a:pt x="85284" y="5182729"/>
                      <a:pt x="2935" y="4146331"/>
                    </a:cubicBezTo>
                    <a:cubicBezTo>
                      <a:pt x="-79414" y="3109933"/>
                      <a:pt x="1595252" y="1198179"/>
                      <a:pt x="2020921" y="141889"/>
                    </a:cubicBezTo>
                    <a:lnTo>
                      <a:pt x="2556948" y="0"/>
                    </a:lnTo>
                    <a:lnTo>
                      <a:pt x="2966852" y="457200"/>
                    </a:lnTo>
                    <a:cubicBezTo>
                      <a:pt x="2746135" y="1277007"/>
                      <a:pt x="942822" y="3153698"/>
                      <a:pt x="870038" y="3767958"/>
                    </a:cubicBezTo>
                    <a:cubicBezTo>
                      <a:pt x="797255" y="4382218"/>
                      <a:pt x="2730906" y="4369903"/>
                      <a:pt x="2530151" y="4142759"/>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a:p>
            </p:txBody>
          </p:sp>
          <p:sp>
            <p:nvSpPr>
              <p:cNvPr id="57" name="Text Box 8"/>
              <p:cNvSpPr txBox="1">
                <a:spLocks noChangeArrowheads="1"/>
              </p:cNvSpPr>
              <p:nvPr/>
            </p:nvSpPr>
            <p:spPr bwMode="auto">
              <a:xfrm rot="18039432">
                <a:off x="4683170" y="3421141"/>
                <a:ext cx="2232886" cy="64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2400" i="0" u="none" strike="noStrike" cap="none" normalizeH="0" baseline="0" dirty="0">
                    <a:ln>
                      <a:noFill/>
                    </a:ln>
                    <a:solidFill>
                      <a:srgbClr val="FFFFFF"/>
                    </a:solidFill>
                    <a:effectLst/>
                    <a:latin typeface="Candara" pitchFamily="34" charset="0"/>
                    <a:cs typeface="Arial" pitchFamily="34" charset="0"/>
                  </a:rPr>
                  <a:t>Projektphase</a:t>
                </a:r>
                <a:endParaRPr kumimoji="0" lang="de-DE" altLang="de-DE" sz="5400" i="0" u="none" strike="noStrike" cap="none" normalizeH="0" baseline="0" dirty="0">
                  <a:ln>
                    <a:noFill/>
                  </a:ln>
                  <a:solidFill>
                    <a:schemeClr val="tx1"/>
                  </a:solidFill>
                  <a:effectLst/>
                  <a:latin typeface="Arial" pitchFamily="34" charset="0"/>
                  <a:cs typeface="Arial" pitchFamily="34" charset="0"/>
                </a:endParaRPr>
              </a:p>
            </p:txBody>
          </p:sp>
        </p:grpSp>
        <p:sp>
          <p:nvSpPr>
            <p:cNvPr id="17" name="Ellipse 16"/>
            <p:cNvSpPr/>
            <p:nvPr/>
          </p:nvSpPr>
          <p:spPr>
            <a:xfrm>
              <a:off x="6585442" y="5057089"/>
              <a:ext cx="466905" cy="46690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35" name="Ellipse 34"/>
          <p:cNvSpPr/>
          <p:nvPr/>
        </p:nvSpPr>
        <p:spPr>
          <a:xfrm>
            <a:off x="6579306" y="4682185"/>
            <a:ext cx="466905" cy="46690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4" name="Gruppieren 13">
            <a:extLst>
              <a:ext uri="{FF2B5EF4-FFF2-40B4-BE49-F238E27FC236}">
                <a16:creationId xmlns:a16="http://schemas.microsoft.com/office/drawing/2014/main" id="{EB9BAFBA-64FB-4512-B7D7-7A0880BB10FA}"/>
              </a:ext>
            </a:extLst>
          </p:cNvPr>
          <p:cNvGrpSpPr/>
          <p:nvPr/>
        </p:nvGrpSpPr>
        <p:grpSpPr>
          <a:xfrm>
            <a:off x="2823362" y="3512793"/>
            <a:ext cx="443955" cy="697424"/>
            <a:chOff x="2823362" y="3512793"/>
            <a:chExt cx="443955" cy="697424"/>
          </a:xfrm>
        </p:grpSpPr>
        <p:sp>
          <p:nvSpPr>
            <p:cNvPr id="10" name="Freihandform: Form 9">
              <a:extLst>
                <a:ext uri="{FF2B5EF4-FFF2-40B4-BE49-F238E27FC236}">
                  <a16:creationId xmlns:a16="http://schemas.microsoft.com/office/drawing/2014/main" id="{0F24C59F-41A5-492D-8F2D-272806F7E2B9}"/>
                </a:ext>
              </a:extLst>
            </p:cNvPr>
            <p:cNvSpPr/>
            <p:nvPr/>
          </p:nvSpPr>
          <p:spPr>
            <a:xfrm>
              <a:off x="3022169" y="3512793"/>
              <a:ext cx="245148" cy="697424"/>
            </a:xfrm>
            <a:custGeom>
              <a:avLst/>
              <a:gdLst>
                <a:gd name="connsiteX0" fmla="*/ 0 w 232474"/>
                <a:gd name="connsiteY0" fmla="*/ 61994 h 697424"/>
                <a:gd name="connsiteX1" fmla="*/ 216976 w 232474"/>
                <a:gd name="connsiteY1" fmla="*/ 697424 h 697424"/>
                <a:gd name="connsiteX2" fmla="*/ 232474 w 232474"/>
                <a:gd name="connsiteY2" fmla="*/ 0 h 697424"/>
                <a:gd name="connsiteX3" fmla="*/ 0 w 232474"/>
                <a:gd name="connsiteY3" fmla="*/ 61994 h 697424"/>
              </a:gdLst>
              <a:ahLst/>
              <a:cxnLst>
                <a:cxn ang="0">
                  <a:pos x="connsiteX0" y="connsiteY0"/>
                </a:cxn>
                <a:cxn ang="0">
                  <a:pos x="connsiteX1" y="connsiteY1"/>
                </a:cxn>
                <a:cxn ang="0">
                  <a:pos x="connsiteX2" y="connsiteY2"/>
                </a:cxn>
                <a:cxn ang="0">
                  <a:pos x="connsiteX3" y="connsiteY3"/>
                </a:cxn>
              </a:cxnLst>
              <a:rect l="l" t="t" r="r" b="b"/>
              <a:pathLst>
                <a:path w="232474" h="697424">
                  <a:moveTo>
                    <a:pt x="0" y="61994"/>
                  </a:moveTo>
                  <a:lnTo>
                    <a:pt x="216976" y="697424"/>
                  </a:lnTo>
                  <a:lnTo>
                    <a:pt x="232474" y="0"/>
                  </a:lnTo>
                  <a:lnTo>
                    <a:pt x="0" y="6199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 </a:t>
              </a:r>
            </a:p>
          </p:txBody>
        </p:sp>
        <p:sp>
          <p:nvSpPr>
            <p:cNvPr id="12" name="Textfeld 11">
              <a:extLst>
                <a:ext uri="{FF2B5EF4-FFF2-40B4-BE49-F238E27FC236}">
                  <a16:creationId xmlns:a16="http://schemas.microsoft.com/office/drawing/2014/main" id="{7B7DF1FC-A3F5-4DC6-BCB7-417600424FE0}"/>
                </a:ext>
              </a:extLst>
            </p:cNvPr>
            <p:cNvSpPr txBox="1"/>
            <p:nvPr/>
          </p:nvSpPr>
          <p:spPr>
            <a:xfrm>
              <a:off x="2823362" y="3644080"/>
              <a:ext cx="184731" cy="369332"/>
            </a:xfrm>
            <a:prstGeom prst="rect">
              <a:avLst/>
            </a:prstGeom>
            <a:noFill/>
          </p:spPr>
          <p:txBody>
            <a:bodyPr wrap="none" rtlCol="0">
              <a:spAutoFit/>
            </a:bodyPr>
            <a:lstStyle/>
            <a:p>
              <a:endParaRPr lang="de-DE" dirty="0">
                <a:solidFill>
                  <a:schemeClr val="accent3"/>
                </a:solidFill>
              </a:endParaRPr>
            </a:p>
          </p:txBody>
        </p:sp>
      </p:grpSp>
      <p:sp>
        <p:nvSpPr>
          <p:cNvPr id="31" name="Freihandform: Form 30">
            <a:extLst>
              <a:ext uri="{FF2B5EF4-FFF2-40B4-BE49-F238E27FC236}">
                <a16:creationId xmlns:a16="http://schemas.microsoft.com/office/drawing/2014/main" id="{BEE736BC-8239-4A15-A83F-5AC7CD59E87D}"/>
              </a:ext>
            </a:extLst>
          </p:cNvPr>
          <p:cNvSpPr/>
          <p:nvPr/>
        </p:nvSpPr>
        <p:spPr>
          <a:xfrm rot="20187311">
            <a:off x="4697210" y="2953450"/>
            <a:ext cx="1194564" cy="2598084"/>
          </a:xfrm>
          <a:custGeom>
            <a:avLst/>
            <a:gdLst>
              <a:gd name="connsiteX0" fmla="*/ 0 w 232474"/>
              <a:gd name="connsiteY0" fmla="*/ 61994 h 697424"/>
              <a:gd name="connsiteX1" fmla="*/ 216976 w 232474"/>
              <a:gd name="connsiteY1" fmla="*/ 697424 h 697424"/>
              <a:gd name="connsiteX2" fmla="*/ 232474 w 232474"/>
              <a:gd name="connsiteY2" fmla="*/ 0 h 697424"/>
              <a:gd name="connsiteX3" fmla="*/ 0 w 232474"/>
              <a:gd name="connsiteY3" fmla="*/ 61994 h 697424"/>
              <a:gd name="connsiteX0" fmla="*/ 0 w 1385239"/>
              <a:gd name="connsiteY0" fmla="*/ 61994 h 680316"/>
              <a:gd name="connsiteX1" fmla="*/ 1385239 w 1385239"/>
              <a:gd name="connsiteY1" fmla="*/ 680316 h 680316"/>
              <a:gd name="connsiteX2" fmla="*/ 232474 w 1385239"/>
              <a:gd name="connsiteY2" fmla="*/ 0 h 680316"/>
              <a:gd name="connsiteX3" fmla="*/ 0 w 1385239"/>
              <a:gd name="connsiteY3" fmla="*/ 61994 h 680316"/>
              <a:gd name="connsiteX0" fmla="*/ 0 w 1431072"/>
              <a:gd name="connsiteY0" fmla="*/ 44348 h 680316"/>
              <a:gd name="connsiteX1" fmla="*/ 1431072 w 1431072"/>
              <a:gd name="connsiteY1" fmla="*/ 680316 h 680316"/>
              <a:gd name="connsiteX2" fmla="*/ 278307 w 1431072"/>
              <a:gd name="connsiteY2" fmla="*/ 0 h 680316"/>
              <a:gd name="connsiteX3" fmla="*/ 0 w 1431072"/>
              <a:gd name="connsiteY3" fmla="*/ 44348 h 680316"/>
            </a:gdLst>
            <a:ahLst/>
            <a:cxnLst>
              <a:cxn ang="0">
                <a:pos x="connsiteX0" y="connsiteY0"/>
              </a:cxn>
              <a:cxn ang="0">
                <a:pos x="connsiteX1" y="connsiteY1"/>
              </a:cxn>
              <a:cxn ang="0">
                <a:pos x="connsiteX2" y="connsiteY2"/>
              </a:cxn>
              <a:cxn ang="0">
                <a:pos x="connsiteX3" y="connsiteY3"/>
              </a:cxn>
            </a:cxnLst>
            <a:rect l="l" t="t" r="r" b="b"/>
            <a:pathLst>
              <a:path w="1431072" h="680316">
                <a:moveTo>
                  <a:pt x="0" y="44348"/>
                </a:moveTo>
                <a:lnTo>
                  <a:pt x="1431072" y="680316"/>
                </a:lnTo>
                <a:lnTo>
                  <a:pt x="278307" y="0"/>
                </a:lnTo>
                <a:lnTo>
                  <a:pt x="0" y="44348"/>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3" name="Gruppieren 12">
            <a:extLst>
              <a:ext uri="{FF2B5EF4-FFF2-40B4-BE49-F238E27FC236}">
                <a16:creationId xmlns:a16="http://schemas.microsoft.com/office/drawing/2014/main" id="{0DEE0173-7126-491D-97CF-F464A8BF9425}"/>
              </a:ext>
            </a:extLst>
          </p:cNvPr>
          <p:cNvGrpSpPr/>
          <p:nvPr/>
        </p:nvGrpSpPr>
        <p:grpSpPr>
          <a:xfrm>
            <a:off x="5610386" y="2238210"/>
            <a:ext cx="606575" cy="606575"/>
            <a:chOff x="5610386" y="2238210"/>
            <a:chExt cx="606575" cy="606575"/>
          </a:xfrm>
        </p:grpSpPr>
        <p:sp>
          <p:nvSpPr>
            <p:cNvPr id="11" name="Ellipse 10">
              <a:extLst>
                <a:ext uri="{FF2B5EF4-FFF2-40B4-BE49-F238E27FC236}">
                  <a16:creationId xmlns:a16="http://schemas.microsoft.com/office/drawing/2014/main" id="{E15478AD-A4AC-42D1-A6E3-4AD2081330AE}"/>
                </a:ext>
              </a:extLst>
            </p:cNvPr>
            <p:cNvSpPr/>
            <p:nvPr/>
          </p:nvSpPr>
          <p:spPr>
            <a:xfrm>
              <a:off x="5610386" y="2238210"/>
              <a:ext cx="606575" cy="60657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 name="Textfeld 36">
              <a:extLst>
                <a:ext uri="{FF2B5EF4-FFF2-40B4-BE49-F238E27FC236}">
                  <a16:creationId xmlns:a16="http://schemas.microsoft.com/office/drawing/2014/main" id="{D38E65B8-9474-42C8-A27B-47B7FA38538C}"/>
                </a:ext>
              </a:extLst>
            </p:cNvPr>
            <p:cNvSpPr txBox="1"/>
            <p:nvPr/>
          </p:nvSpPr>
          <p:spPr>
            <a:xfrm>
              <a:off x="5760594" y="2336499"/>
              <a:ext cx="335348" cy="369332"/>
            </a:xfrm>
            <a:prstGeom prst="rect">
              <a:avLst/>
            </a:prstGeom>
            <a:noFill/>
          </p:spPr>
          <p:txBody>
            <a:bodyPr wrap="none" rtlCol="0">
              <a:spAutoFit/>
            </a:bodyPr>
            <a:lstStyle/>
            <a:p>
              <a:r>
                <a:rPr lang="de-DE" dirty="0">
                  <a:solidFill>
                    <a:schemeClr val="bg1"/>
                  </a:solidFill>
                </a:rPr>
                <a:t>!!</a:t>
              </a:r>
            </a:p>
          </p:txBody>
        </p:sp>
      </p:grpSp>
      <p:pic>
        <p:nvPicPr>
          <p:cNvPr id="9" name="Grafik 8">
            <a:extLst>
              <a:ext uri="{FF2B5EF4-FFF2-40B4-BE49-F238E27FC236}">
                <a16:creationId xmlns:a16="http://schemas.microsoft.com/office/drawing/2014/main" id="{2151E94B-A0B3-42AF-8186-90FEE205E55B}"/>
              </a:ext>
            </a:extLst>
          </p:cNvPr>
          <p:cNvPicPr>
            <a:picLocks noChangeAspect="1"/>
          </p:cNvPicPr>
          <p:nvPr/>
        </p:nvPicPr>
        <p:blipFill rotWithShape="1">
          <a:blip r:embed="rId3" cstate="print"/>
          <a:srcRect r="28554"/>
          <a:stretch/>
        </p:blipFill>
        <p:spPr>
          <a:xfrm rot="21297635">
            <a:off x="2041513" y="1156976"/>
            <a:ext cx="2451609" cy="2449070"/>
          </a:xfrm>
          <a:prstGeom prst="rect">
            <a:avLst/>
          </a:prstGeom>
          <a:ln>
            <a:solidFill>
              <a:schemeClr val="bg2"/>
            </a:solidFill>
          </a:ln>
        </p:spPr>
      </p:pic>
      <p:sp>
        <p:nvSpPr>
          <p:cNvPr id="16" name="Textfeld 15">
            <a:extLst>
              <a:ext uri="{FF2B5EF4-FFF2-40B4-BE49-F238E27FC236}">
                <a16:creationId xmlns:a16="http://schemas.microsoft.com/office/drawing/2014/main" id="{4928B4D5-C44A-4034-AE4F-ECABA2114FE2}"/>
              </a:ext>
            </a:extLst>
          </p:cNvPr>
          <p:cNvSpPr txBox="1"/>
          <p:nvPr/>
        </p:nvSpPr>
        <p:spPr>
          <a:xfrm>
            <a:off x="6647040" y="2344713"/>
            <a:ext cx="2329356" cy="369332"/>
          </a:xfrm>
          <a:prstGeom prst="rect">
            <a:avLst/>
          </a:prstGeom>
          <a:noFill/>
        </p:spPr>
        <p:txBody>
          <a:bodyPr wrap="none" rtlCol="0">
            <a:spAutoFit/>
          </a:bodyPr>
          <a:lstStyle/>
          <a:p>
            <a:r>
              <a:rPr lang="de-DE" dirty="0"/>
              <a:t>Anwendung &amp; Transfer</a:t>
            </a:r>
          </a:p>
        </p:txBody>
      </p:sp>
    </p:spTree>
    <p:extLst>
      <p:ext uri="{BB962C8B-B14F-4D97-AF65-F5344CB8AC3E}">
        <p14:creationId xmlns:p14="http://schemas.microsoft.com/office/powerpoint/2010/main" val="235980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1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1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ichtungspfeil 13"/>
          <p:cNvSpPr/>
          <p:nvPr/>
        </p:nvSpPr>
        <p:spPr>
          <a:xfrm rot="16200000">
            <a:off x="-1004416" y="2706143"/>
            <a:ext cx="5701813" cy="1863967"/>
          </a:xfrm>
          <a:prstGeom prst="homePlate">
            <a:avLst>
              <a:gd name="adj" fmla="val 64634"/>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52" name="Rechteck 51"/>
          <p:cNvSpPr/>
          <p:nvPr/>
        </p:nvSpPr>
        <p:spPr>
          <a:xfrm rot="21447756">
            <a:off x="1121999" y="4660162"/>
            <a:ext cx="1532556" cy="50995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In ein Thema einarbeiten</a:t>
            </a:r>
          </a:p>
        </p:txBody>
      </p:sp>
      <p:sp>
        <p:nvSpPr>
          <p:cNvPr id="53" name="Rechteck 52"/>
          <p:cNvSpPr/>
          <p:nvPr/>
        </p:nvSpPr>
        <p:spPr>
          <a:xfrm rot="21447756">
            <a:off x="1095350" y="4040223"/>
            <a:ext cx="1532556" cy="50995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Fragen konkretisieren</a:t>
            </a:r>
          </a:p>
        </p:txBody>
      </p:sp>
      <p:sp>
        <p:nvSpPr>
          <p:cNvPr id="54" name="Rechteck 53"/>
          <p:cNvSpPr/>
          <p:nvPr/>
        </p:nvSpPr>
        <p:spPr>
          <a:xfrm rot="21447756">
            <a:off x="1068990" y="3416633"/>
            <a:ext cx="1532556" cy="50995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Experimente entwickeln</a:t>
            </a:r>
          </a:p>
        </p:txBody>
      </p:sp>
      <p:sp>
        <p:nvSpPr>
          <p:cNvPr id="55" name="Rechteck 54"/>
          <p:cNvSpPr/>
          <p:nvPr/>
        </p:nvSpPr>
        <p:spPr>
          <a:xfrm rot="21447756">
            <a:off x="1042974" y="2800833"/>
            <a:ext cx="1532556" cy="50995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Auswerten und Deuten</a:t>
            </a:r>
          </a:p>
        </p:txBody>
      </p:sp>
      <p:sp>
        <p:nvSpPr>
          <p:cNvPr id="56" name="Textfeld 55"/>
          <p:cNvSpPr txBox="1"/>
          <p:nvPr/>
        </p:nvSpPr>
        <p:spPr>
          <a:xfrm>
            <a:off x="1315381" y="1804946"/>
            <a:ext cx="1039836" cy="369332"/>
          </a:xfrm>
          <a:prstGeom prst="rect">
            <a:avLst/>
          </a:prstGeom>
          <a:noFill/>
          <a:ln>
            <a:noFill/>
          </a:ln>
        </p:spPr>
        <p:txBody>
          <a:bodyPr wrap="none" rtlCol="0">
            <a:spAutoFit/>
          </a:bodyPr>
          <a:lstStyle/>
          <a:p>
            <a:r>
              <a:rPr lang="de-DE" b="1" dirty="0">
                <a:solidFill>
                  <a:schemeClr val="bg1"/>
                </a:solidFill>
              </a:rPr>
              <a:t>Forschen</a:t>
            </a:r>
          </a:p>
        </p:txBody>
      </p:sp>
      <p:grpSp>
        <p:nvGrpSpPr>
          <p:cNvPr id="108" name="Gruppieren 107"/>
          <p:cNvGrpSpPr/>
          <p:nvPr/>
        </p:nvGrpSpPr>
        <p:grpSpPr>
          <a:xfrm>
            <a:off x="1796995" y="2507446"/>
            <a:ext cx="928534" cy="2905632"/>
            <a:chOff x="4632227" y="2483518"/>
            <a:chExt cx="928534" cy="2905632"/>
          </a:xfrm>
        </p:grpSpPr>
        <p:cxnSp>
          <p:nvCxnSpPr>
            <p:cNvPr id="109" name="Gerader Verbinder 108"/>
            <p:cNvCxnSpPr>
              <a:cxnSpLocks/>
            </p:cNvCxnSpPr>
            <p:nvPr/>
          </p:nvCxnSpPr>
          <p:spPr>
            <a:xfrm rot="21425803" flipH="1" flipV="1">
              <a:off x="4637814" y="2502307"/>
              <a:ext cx="1308" cy="251945"/>
            </a:xfrm>
            <a:prstGeom prst="line">
              <a:avLst/>
            </a:prstGeom>
            <a:ln>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0" name="Gerader Verbinder 109"/>
            <p:cNvCxnSpPr>
              <a:cxnSpLocks/>
            </p:cNvCxnSpPr>
            <p:nvPr/>
          </p:nvCxnSpPr>
          <p:spPr>
            <a:xfrm rot="21425803" flipH="1" flipV="1">
              <a:off x="4754662" y="5137205"/>
              <a:ext cx="1308" cy="251945"/>
            </a:xfrm>
            <a:prstGeom prst="line">
              <a:avLst/>
            </a:prstGeom>
            <a:ln>
              <a:solidFill>
                <a:schemeClr val="bg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11" name="Gerader Verbinder 110"/>
            <p:cNvCxnSpPr>
              <a:cxnSpLocks/>
            </p:cNvCxnSpPr>
            <p:nvPr/>
          </p:nvCxnSpPr>
          <p:spPr>
            <a:xfrm rot="21425803">
              <a:off x="4632227" y="2494039"/>
              <a:ext cx="80023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2" name="Gerader Verbinder 111"/>
            <p:cNvCxnSpPr>
              <a:cxnSpLocks/>
            </p:cNvCxnSpPr>
            <p:nvPr/>
          </p:nvCxnSpPr>
          <p:spPr>
            <a:xfrm rot="21425803">
              <a:off x="4760530" y="5368755"/>
              <a:ext cx="80023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3" name="Gerader Verbinder 112"/>
            <p:cNvCxnSpPr>
              <a:cxnSpLocks/>
            </p:cNvCxnSpPr>
            <p:nvPr/>
          </p:nvCxnSpPr>
          <p:spPr>
            <a:xfrm rot="21425803">
              <a:off x="5504520" y="2483518"/>
              <a:ext cx="0" cy="287943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0" name="Freihandform: Form 39"/>
          <p:cNvSpPr/>
          <p:nvPr/>
        </p:nvSpPr>
        <p:spPr>
          <a:xfrm>
            <a:off x="3979021" y="1564260"/>
            <a:ext cx="1906461" cy="4882839"/>
          </a:xfrm>
          <a:custGeom>
            <a:avLst/>
            <a:gdLst>
              <a:gd name="connsiteX0" fmla="*/ 166404 w 2064653"/>
              <a:gd name="connsiteY0" fmla="*/ 4896091 h 4896091"/>
              <a:gd name="connsiteX1" fmla="*/ 131680 w 2064653"/>
              <a:gd name="connsiteY1" fmla="*/ 2928395 h 4896091"/>
              <a:gd name="connsiteX2" fmla="*/ 1613240 w 2064653"/>
              <a:gd name="connsiteY2" fmla="*/ 1296364 h 4896091"/>
              <a:gd name="connsiteX3" fmla="*/ 2064653 w 2064653"/>
              <a:gd name="connsiteY3" fmla="*/ 0 h 4896091"/>
              <a:gd name="connsiteX0" fmla="*/ 52048 w 1950297"/>
              <a:gd name="connsiteY0" fmla="*/ 4896091 h 4896091"/>
              <a:gd name="connsiteX1" fmla="*/ 308871 w 1950297"/>
              <a:gd name="connsiteY1" fmla="*/ 2941647 h 4896091"/>
              <a:gd name="connsiteX2" fmla="*/ 1498884 w 1950297"/>
              <a:gd name="connsiteY2" fmla="*/ 1296364 h 4896091"/>
              <a:gd name="connsiteX3" fmla="*/ 1950297 w 1950297"/>
              <a:gd name="connsiteY3" fmla="*/ 0 h 4896091"/>
              <a:gd name="connsiteX0" fmla="*/ 60542 w 1964657"/>
              <a:gd name="connsiteY0" fmla="*/ 4896091 h 4896091"/>
              <a:gd name="connsiteX1" fmla="*/ 317365 w 1964657"/>
              <a:gd name="connsiteY1" fmla="*/ 2941647 h 4896091"/>
              <a:gd name="connsiteX2" fmla="*/ 1812178 w 1964657"/>
              <a:gd name="connsiteY2" fmla="*/ 1587911 h 4896091"/>
              <a:gd name="connsiteX3" fmla="*/ 1958791 w 1964657"/>
              <a:gd name="connsiteY3" fmla="*/ 0 h 4896091"/>
              <a:gd name="connsiteX0" fmla="*/ 60542 w 1906461"/>
              <a:gd name="connsiteY0" fmla="*/ 4882839 h 4882839"/>
              <a:gd name="connsiteX1" fmla="*/ 317365 w 1906461"/>
              <a:gd name="connsiteY1" fmla="*/ 2928395 h 4882839"/>
              <a:gd name="connsiteX2" fmla="*/ 1812178 w 1906461"/>
              <a:gd name="connsiteY2" fmla="*/ 1574659 h 4882839"/>
              <a:gd name="connsiteX3" fmla="*/ 1799765 w 1906461"/>
              <a:gd name="connsiteY3" fmla="*/ 0 h 4882839"/>
            </a:gdLst>
            <a:ahLst/>
            <a:cxnLst>
              <a:cxn ang="0">
                <a:pos x="connsiteX0" y="connsiteY0"/>
              </a:cxn>
              <a:cxn ang="0">
                <a:pos x="connsiteX1" y="connsiteY1"/>
              </a:cxn>
              <a:cxn ang="0">
                <a:pos x="connsiteX2" y="connsiteY2"/>
              </a:cxn>
              <a:cxn ang="0">
                <a:pos x="connsiteX3" y="connsiteY3"/>
              </a:cxn>
            </a:cxnLst>
            <a:rect l="l" t="t" r="r" b="b"/>
            <a:pathLst>
              <a:path w="1906461" h="4882839">
                <a:moveTo>
                  <a:pt x="60542" y="4882839"/>
                </a:moveTo>
                <a:cubicBezTo>
                  <a:pt x="-77390" y="4198968"/>
                  <a:pt x="25426" y="3479758"/>
                  <a:pt x="317365" y="2928395"/>
                </a:cubicBezTo>
                <a:cubicBezTo>
                  <a:pt x="609304" y="2377032"/>
                  <a:pt x="1565111" y="2062725"/>
                  <a:pt x="1812178" y="1574659"/>
                </a:cubicBezTo>
                <a:cubicBezTo>
                  <a:pt x="2059245" y="1086593"/>
                  <a:pt x="1735139" y="404149"/>
                  <a:pt x="1799765" y="0"/>
                </a:cubicBezTo>
              </a:path>
            </a:pathLst>
          </a:custGeom>
          <a:noFill/>
          <a:ln w="254000" cap="rnd">
            <a:solidFill>
              <a:schemeClr val="bg2"/>
            </a:solidFill>
            <a:round/>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0" name="Freihandform: Form 49"/>
          <p:cNvSpPr/>
          <p:nvPr/>
        </p:nvSpPr>
        <p:spPr>
          <a:xfrm>
            <a:off x="5340289" y="1665246"/>
            <a:ext cx="2485234" cy="4723980"/>
          </a:xfrm>
          <a:custGeom>
            <a:avLst/>
            <a:gdLst>
              <a:gd name="connsiteX0" fmla="*/ 2152891 w 2155362"/>
              <a:gd name="connsiteY0" fmla="*/ 4803493 h 4803493"/>
              <a:gd name="connsiteX1" fmla="*/ 1875099 w 2155362"/>
              <a:gd name="connsiteY1" fmla="*/ 3044141 h 4803493"/>
              <a:gd name="connsiteX2" fmla="*/ 393539 w 2155362"/>
              <a:gd name="connsiteY2" fmla="*/ 1562582 h 4803493"/>
              <a:gd name="connsiteX3" fmla="*/ 0 w 2155362"/>
              <a:gd name="connsiteY3" fmla="*/ 0 h 4803493"/>
              <a:gd name="connsiteX0" fmla="*/ 2152891 w 2153321"/>
              <a:gd name="connsiteY0" fmla="*/ 4803493 h 4803493"/>
              <a:gd name="connsiteX1" fmla="*/ 1875099 w 2153321"/>
              <a:gd name="connsiteY1" fmla="*/ 3044141 h 4803493"/>
              <a:gd name="connsiteX2" fmla="*/ 1016391 w 2153321"/>
              <a:gd name="connsiteY2" fmla="*/ 1522826 h 4803493"/>
              <a:gd name="connsiteX3" fmla="*/ 0 w 2153321"/>
              <a:gd name="connsiteY3" fmla="*/ 0 h 4803493"/>
              <a:gd name="connsiteX0" fmla="*/ 2484196 w 2484626"/>
              <a:gd name="connsiteY0" fmla="*/ 4723980 h 4723980"/>
              <a:gd name="connsiteX1" fmla="*/ 2206404 w 2484626"/>
              <a:gd name="connsiteY1" fmla="*/ 2964628 h 4723980"/>
              <a:gd name="connsiteX2" fmla="*/ 1347696 w 2484626"/>
              <a:gd name="connsiteY2" fmla="*/ 1443313 h 4723980"/>
              <a:gd name="connsiteX3" fmla="*/ 0 w 2484626"/>
              <a:gd name="connsiteY3" fmla="*/ 0 h 4723980"/>
              <a:gd name="connsiteX0" fmla="*/ 2484196 w 2485234"/>
              <a:gd name="connsiteY0" fmla="*/ 4723980 h 4723980"/>
              <a:gd name="connsiteX1" fmla="*/ 2206404 w 2485234"/>
              <a:gd name="connsiteY1" fmla="*/ 2964628 h 4723980"/>
              <a:gd name="connsiteX2" fmla="*/ 950131 w 2485234"/>
              <a:gd name="connsiteY2" fmla="*/ 1787869 h 4723980"/>
              <a:gd name="connsiteX3" fmla="*/ 0 w 2485234"/>
              <a:gd name="connsiteY3" fmla="*/ 0 h 4723980"/>
            </a:gdLst>
            <a:ahLst/>
            <a:cxnLst>
              <a:cxn ang="0">
                <a:pos x="connsiteX0" y="connsiteY0"/>
              </a:cxn>
              <a:cxn ang="0">
                <a:pos x="connsiteX1" y="connsiteY1"/>
              </a:cxn>
              <a:cxn ang="0">
                <a:pos x="connsiteX2" y="connsiteY2"/>
              </a:cxn>
              <a:cxn ang="0">
                <a:pos x="connsiteX3" y="connsiteY3"/>
              </a:cxn>
            </a:cxnLst>
            <a:rect l="l" t="t" r="r" b="b"/>
            <a:pathLst>
              <a:path w="2485234" h="4723980">
                <a:moveTo>
                  <a:pt x="2484196" y="4723980"/>
                </a:moveTo>
                <a:cubicBezTo>
                  <a:pt x="2491912" y="4114380"/>
                  <a:pt x="2462081" y="3453980"/>
                  <a:pt x="2206404" y="2964628"/>
                </a:cubicBezTo>
                <a:cubicBezTo>
                  <a:pt x="1950727" y="2475276"/>
                  <a:pt x="1317865" y="2281974"/>
                  <a:pt x="950131" y="1787869"/>
                </a:cubicBezTo>
                <a:cubicBezTo>
                  <a:pt x="582397" y="1293764"/>
                  <a:pt x="40511" y="527612"/>
                  <a:pt x="0" y="0"/>
                </a:cubicBezTo>
              </a:path>
            </a:pathLst>
          </a:custGeom>
          <a:noFill/>
          <a:ln w="254000" cap="rnd">
            <a:solidFill>
              <a:schemeClr val="bg2"/>
            </a:solidFill>
            <a:round/>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8" name="Rechteck 57"/>
          <p:cNvSpPr/>
          <p:nvPr/>
        </p:nvSpPr>
        <p:spPr>
          <a:xfrm>
            <a:off x="6602740" y="4350861"/>
            <a:ext cx="1693476" cy="46598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bg1"/>
                </a:solidFill>
              </a:rPr>
              <a:t>Messverfahren</a:t>
            </a:r>
          </a:p>
        </p:txBody>
      </p:sp>
      <p:sp>
        <p:nvSpPr>
          <p:cNvPr id="60" name="Rechteck 59"/>
          <p:cNvSpPr/>
          <p:nvPr/>
        </p:nvSpPr>
        <p:spPr>
          <a:xfrm>
            <a:off x="3438378" y="4476151"/>
            <a:ext cx="1838307" cy="48686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bg1"/>
                </a:solidFill>
              </a:rPr>
              <a:t>Auswertung</a:t>
            </a:r>
          </a:p>
        </p:txBody>
      </p:sp>
      <p:sp>
        <p:nvSpPr>
          <p:cNvPr id="63" name="Rechteck 62"/>
          <p:cNvSpPr/>
          <p:nvPr/>
        </p:nvSpPr>
        <p:spPr>
          <a:xfrm>
            <a:off x="3071287" y="5999280"/>
            <a:ext cx="2227736" cy="41309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Tabellenkalkulation</a:t>
            </a:r>
          </a:p>
        </p:txBody>
      </p:sp>
      <p:sp>
        <p:nvSpPr>
          <p:cNvPr id="66" name="Freihandform 20"/>
          <p:cNvSpPr/>
          <p:nvPr/>
        </p:nvSpPr>
        <p:spPr>
          <a:xfrm rot="312368">
            <a:off x="4731275" y="1362467"/>
            <a:ext cx="1950135" cy="415172"/>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257908"/>
              <a:gd name="connsiteX1" fmla="*/ 1312984 w 1312984"/>
              <a:gd name="connsiteY1" fmla="*/ 0 h 257908"/>
              <a:gd name="connsiteX2" fmla="*/ 1282141 w 1312984"/>
              <a:gd name="connsiteY2" fmla="*/ 254300 h 257908"/>
              <a:gd name="connsiteX3" fmla="*/ 46892 w 1312984"/>
              <a:gd name="connsiteY3" fmla="*/ 257908 h 257908"/>
              <a:gd name="connsiteX4" fmla="*/ 0 w 1312984"/>
              <a:gd name="connsiteY4" fmla="*/ 23446 h 257908"/>
              <a:gd name="connsiteX0" fmla="*/ 0 w 1312984"/>
              <a:gd name="connsiteY0" fmla="*/ 23446 h 289830"/>
              <a:gd name="connsiteX1" fmla="*/ 1312984 w 1312984"/>
              <a:gd name="connsiteY1" fmla="*/ 0 h 289830"/>
              <a:gd name="connsiteX2" fmla="*/ 1282141 w 1312984"/>
              <a:gd name="connsiteY2" fmla="*/ 254300 h 289830"/>
              <a:gd name="connsiteX3" fmla="*/ 109520 w 1312984"/>
              <a:gd name="connsiteY3" fmla="*/ 289830 h 289830"/>
              <a:gd name="connsiteX4" fmla="*/ 0 w 1312984"/>
              <a:gd name="connsiteY4" fmla="*/ 23446 h 289830"/>
              <a:gd name="connsiteX0" fmla="*/ 0 w 1312984"/>
              <a:gd name="connsiteY0" fmla="*/ 23446 h 280844"/>
              <a:gd name="connsiteX1" fmla="*/ 1312984 w 1312984"/>
              <a:gd name="connsiteY1" fmla="*/ 0 h 280844"/>
              <a:gd name="connsiteX2" fmla="*/ 1282141 w 1312984"/>
              <a:gd name="connsiteY2" fmla="*/ 254300 h 280844"/>
              <a:gd name="connsiteX3" fmla="*/ 6996 w 1312984"/>
              <a:gd name="connsiteY3" fmla="*/ 280844 h 280844"/>
              <a:gd name="connsiteX4" fmla="*/ 0 w 1312984"/>
              <a:gd name="connsiteY4" fmla="*/ 23446 h 280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984" h="280844">
                <a:moveTo>
                  <a:pt x="0" y="23446"/>
                </a:moveTo>
                <a:lnTo>
                  <a:pt x="1312984" y="0"/>
                </a:lnTo>
                <a:lnTo>
                  <a:pt x="1282141" y="254300"/>
                </a:lnTo>
                <a:lnTo>
                  <a:pt x="6996" y="280844"/>
                </a:lnTo>
                <a:lnTo>
                  <a:pt x="0" y="23446"/>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„Wissenschaftler“</a:t>
            </a:r>
          </a:p>
        </p:txBody>
      </p:sp>
      <p:sp>
        <p:nvSpPr>
          <p:cNvPr id="68" name="Rechteck 67"/>
          <p:cNvSpPr/>
          <p:nvPr/>
        </p:nvSpPr>
        <p:spPr>
          <a:xfrm>
            <a:off x="3870319" y="5412949"/>
            <a:ext cx="217404" cy="2174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9" name="Rechteck 68"/>
          <p:cNvSpPr/>
          <p:nvPr/>
        </p:nvSpPr>
        <p:spPr>
          <a:xfrm>
            <a:off x="4754134" y="3838460"/>
            <a:ext cx="217404" cy="2174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1" name="Rechteck 70"/>
          <p:cNvSpPr/>
          <p:nvPr/>
        </p:nvSpPr>
        <p:spPr>
          <a:xfrm>
            <a:off x="5776780" y="2291889"/>
            <a:ext cx="217404" cy="2174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2" name="Ellipse 71"/>
          <p:cNvSpPr/>
          <p:nvPr/>
        </p:nvSpPr>
        <p:spPr>
          <a:xfrm>
            <a:off x="7700492" y="5658362"/>
            <a:ext cx="217404" cy="2174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4" name="Ellipse 73"/>
          <p:cNvSpPr/>
          <p:nvPr/>
        </p:nvSpPr>
        <p:spPr>
          <a:xfrm>
            <a:off x="6977326" y="3981798"/>
            <a:ext cx="217404" cy="2174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5" name="Ellipse 74"/>
          <p:cNvSpPr/>
          <p:nvPr/>
        </p:nvSpPr>
        <p:spPr>
          <a:xfrm>
            <a:off x="6145531" y="3342725"/>
            <a:ext cx="217404" cy="2174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6" name="Ellipse 75"/>
          <p:cNvSpPr/>
          <p:nvPr/>
        </p:nvSpPr>
        <p:spPr>
          <a:xfrm>
            <a:off x="5350680" y="2116365"/>
            <a:ext cx="217404" cy="2174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Rechteck 28">
            <a:extLst>
              <a:ext uri="{FF2B5EF4-FFF2-40B4-BE49-F238E27FC236}">
                <a16:creationId xmlns:a16="http://schemas.microsoft.com/office/drawing/2014/main" id="{EE6154D7-18F8-4ADA-86D8-B60C83501517}"/>
              </a:ext>
            </a:extLst>
          </p:cNvPr>
          <p:cNvSpPr/>
          <p:nvPr/>
        </p:nvSpPr>
        <p:spPr>
          <a:xfrm>
            <a:off x="6793215" y="5999280"/>
            <a:ext cx="1580051" cy="41309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Laborbuch</a:t>
            </a:r>
          </a:p>
        </p:txBody>
      </p:sp>
    </p:spTree>
    <p:extLst>
      <p:ext uri="{BB962C8B-B14F-4D97-AF65-F5344CB8AC3E}">
        <p14:creationId xmlns:p14="http://schemas.microsoft.com/office/powerpoint/2010/main" val="217936449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7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5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7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74"/>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75"/>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76"/>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3" grpId="0" animBg="1"/>
      <p:bldP spid="54" grpId="0" animBg="1"/>
      <p:bldP spid="55" grpId="0" animBg="1"/>
      <p:bldP spid="40" grpId="0" animBg="1"/>
      <p:bldP spid="50" grpId="0" animBg="1"/>
      <p:bldP spid="58" grpId="0" animBg="1"/>
      <p:bldP spid="60" grpId="0" animBg="1"/>
      <p:bldP spid="63" grpId="0" animBg="1"/>
      <p:bldP spid="66" grpId="0" animBg="1"/>
      <p:bldP spid="68" grpId="0" animBg="1"/>
      <p:bldP spid="69" grpId="0" animBg="1"/>
      <p:bldP spid="71" grpId="0" animBg="1"/>
      <p:bldP spid="72" grpId="0" animBg="1"/>
      <p:bldP spid="74" grpId="0" animBg="1"/>
      <p:bldP spid="75" grpId="0" animBg="1"/>
      <p:bldP spid="76" grpId="0" animBg="1"/>
      <p:bldP spid="2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prechblase: rechteckig 4">
            <a:extLst>
              <a:ext uri="{FF2B5EF4-FFF2-40B4-BE49-F238E27FC236}">
                <a16:creationId xmlns:a16="http://schemas.microsoft.com/office/drawing/2014/main" id="{AE206B51-9B1F-4BD4-BB71-CFE07DAD86E7}"/>
              </a:ext>
            </a:extLst>
          </p:cNvPr>
          <p:cNvSpPr/>
          <p:nvPr/>
        </p:nvSpPr>
        <p:spPr>
          <a:xfrm>
            <a:off x="551543" y="5771754"/>
            <a:ext cx="1973943" cy="493486"/>
          </a:xfrm>
          <a:prstGeom prst="wedgeRectCallout">
            <a:avLst>
              <a:gd name="adj1" fmla="val 51120"/>
              <a:gd name="adj2" fmla="val -9338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Frage reduzieren</a:t>
            </a:r>
          </a:p>
        </p:txBody>
      </p:sp>
      <p:sp>
        <p:nvSpPr>
          <p:cNvPr id="6" name="Sprechblase: rechteckig 5">
            <a:extLst>
              <a:ext uri="{FF2B5EF4-FFF2-40B4-BE49-F238E27FC236}">
                <a16:creationId xmlns:a16="http://schemas.microsoft.com/office/drawing/2014/main" id="{02323F66-3B0C-4F81-9B6F-A166792A4445}"/>
              </a:ext>
            </a:extLst>
          </p:cNvPr>
          <p:cNvSpPr/>
          <p:nvPr/>
        </p:nvSpPr>
        <p:spPr>
          <a:xfrm>
            <a:off x="2888343" y="5924154"/>
            <a:ext cx="2177143" cy="493486"/>
          </a:xfrm>
          <a:prstGeom prst="wedgeRectCallout">
            <a:avLst>
              <a:gd name="adj1" fmla="val 51120"/>
              <a:gd name="adj2" fmla="val -9338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valide und reliabel</a:t>
            </a:r>
          </a:p>
        </p:txBody>
      </p:sp>
      <p:sp>
        <p:nvSpPr>
          <p:cNvPr id="7" name="Sprechblase: rechteckig 6">
            <a:extLst>
              <a:ext uri="{FF2B5EF4-FFF2-40B4-BE49-F238E27FC236}">
                <a16:creationId xmlns:a16="http://schemas.microsoft.com/office/drawing/2014/main" id="{16277263-EC14-4CCB-AEE6-421A2D9AD5C2}"/>
              </a:ext>
            </a:extLst>
          </p:cNvPr>
          <p:cNvSpPr/>
          <p:nvPr/>
        </p:nvSpPr>
        <p:spPr>
          <a:xfrm>
            <a:off x="5428343" y="6078877"/>
            <a:ext cx="2177143" cy="493486"/>
          </a:xfrm>
          <a:prstGeom prst="wedgeRectCallout">
            <a:avLst>
              <a:gd name="adj1" fmla="val 51120"/>
              <a:gd name="adj2" fmla="val -9338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Blindstudie</a:t>
            </a:r>
          </a:p>
        </p:txBody>
      </p:sp>
      <p:pic>
        <p:nvPicPr>
          <p:cNvPr id="3" name="Grafik 2">
            <a:extLst>
              <a:ext uri="{FF2B5EF4-FFF2-40B4-BE49-F238E27FC236}">
                <a16:creationId xmlns:a16="http://schemas.microsoft.com/office/drawing/2014/main" id="{3893B964-9734-41DC-BA62-712ACD0A7EF2}"/>
              </a:ext>
            </a:extLst>
          </p:cNvPr>
          <p:cNvPicPr>
            <a:picLocks noChangeAspect="1"/>
          </p:cNvPicPr>
          <p:nvPr/>
        </p:nvPicPr>
        <p:blipFill>
          <a:blip r:embed="rId3" cstate="print"/>
          <a:stretch>
            <a:fillRect/>
          </a:stretch>
        </p:blipFill>
        <p:spPr>
          <a:xfrm rot="234112">
            <a:off x="1669142" y="1011984"/>
            <a:ext cx="6778171" cy="4839558"/>
          </a:xfrm>
          <a:prstGeom prst="rect">
            <a:avLst/>
          </a:prstGeom>
        </p:spPr>
      </p:pic>
      <p:sp>
        <p:nvSpPr>
          <p:cNvPr id="4" name="Sprechblase: rechteckig 3">
            <a:extLst>
              <a:ext uri="{FF2B5EF4-FFF2-40B4-BE49-F238E27FC236}">
                <a16:creationId xmlns:a16="http://schemas.microsoft.com/office/drawing/2014/main" id="{7634DBD9-2F82-4002-846E-A7B8A719961D}"/>
              </a:ext>
            </a:extLst>
          </p:cNvPr>
          <p:cNvSpPr/>
          <p:nvPr/>
        </p:nvSpPr>
        <p:spPr>
          <a:xfrm>
            <a:off x="551543" y="2938277"/>
            <a:ext cx="1523999" cy="493486"/>
          </a:xfrm>
          <a:prstGeom prst="wedgeRectCallout">
            <a:avLst>
              <a:gd name="adj1" fmla="val 68767"/>
              <a:gd name="adj2" fmla="val 9779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Laborbuch</a:t>
            </a:r>
          </a:p>
        </p:txBody>
      </p:sp>
      <p:sp>
        <p:nvSpPr>
          <p:cNvPr id="8" name="Rechteck 7">
            <a:extLst>
              <a:ext uri="{FF2B5EF4-FFF2-40B4-BE49-F238E27FC236}">
                <a16:creationId xmlns:a16="http://schemas.microsoft.com/office/drawing/2014/main" id="{6EB14C74-D969-46DD-95A7-4976BE76671C}"/>
              </a:ext>
            </a:extLst>
          </p:cNvPr>
          <p:cNvSpPr/>
          <p:nvPr/>
        </p:nvSpPr>
        <p:spPr>
          <a:xfrm>
            <a:off x="3148173" y="2955992"/>
            <a:ext cx="2002971" cy="124010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42900" indent="-342900">
              <a:buAutoNum type="arabicPeriod"/>
            </a:pPr>
            <a:r>
              <a:rPr lang="de-DE" dirty="0"/>
              <a:t>Doppelstunde:</a:t>
            </a:r>
          </a:p>
          <a:p>
            <a:r>
              <a:rPr lang="de-DE" dirty="0"/>
              <a:t>Lesen und eigenes Forschungskonzept ausdenken.</a:t>
            </a:r>
          </a:p>
        </p:txBody>
      </p:sp>
      <p:sp>
        <p:nvSpPr>
          <p:cNvPr id="9" name="Rechteck 8">
            <a:extLst>
              <a:ext uri="{FF2B5EF4-FFF2-40B4-BE49-F238E27FC236}">
                <a16:creationId xmlns:a16="http://schemas.microsoft.com/office/drawing/2014/main" id="{033935B5-236A-43FD-92E5-D20B0B2A6BA3}"/>
              </a:ext>
            </a:extLst>
          </p:cNvPr>
          <p:cNvSpPr/>
          <p:nvPr/>
        </p:nvSpPr>
        <p:spPr>
          <a:xfrm>
            <a:off x="5528516" y="2955992"/>
            <a:ext cx="2002971" cy="124010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de-DE" dirty="0"/>
              <a:t>2. Doppelstunde:</a:t>
            </a:r>
          </a:p>
          <a:p>
            <a:r>
              <a:rPr lang="de-DE" dirty="0"/>
              <a:t>Präsentieren und reviewen</a:t>
            </a:r>
          </a:p>
        </p:txBody>
      </p:sp>
    </p:spTree>
    <p:extLst>
      <p:ext uri="{BB962C8B-B14F-4D97-AF65-F5344CB8AC3E}">
        <p14:creationId xmlns:p14="http://schemas.microsoft.com/office/powerpoint/2010/main" val="2105388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4" grpId="0" animBg="1"/>
      <p:bldP spid="8" grpId="0" animBg="1"/>
      <p:bldP spid="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8DB1BAEE-E9B9-4E94-8A42-3EFFA3C85C5E}"/>
              </a:ext>
            </a:extLst>
          </p:cNvPr>
          <p:cNvSpPr/>
          <p:nvPr/>
        </p:nvSpPr>
        <p:spPr>
          <a:xfrm rot="21400297">
            <a:off x="1479653" y="2108716"/>
            <a:ext cx="3810771" cy="8619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600" dirty="0"/>
              <a:t>Auswertung 1</a:t>
            </a:r>
          </a:p>
        </p:txBody>
      </p:sp>
      <p:sp>
        <p:nvSpPr>
          <p:cNvPr id="10" name="Textfeld 9">
            <a:extLst>
              <a:ext uri="{FF2B5EF4-FFF2-40B4-BE49-F238E27FC236}">
                <a16:creationId xmlns:a16="http://schemas.microsoft.com/office/drawing/2014/main" id="{64B57D4C-9366-44E7-A4E7-74859F6FC393}"/>
              </a:ext>
            </a:extLst>
          </p:cNvPr>
          <p:cNvSpPr txBox="1"/>
          <p:nvPr/>
        </p:nvSpPr>
        <p:spPr>
          <a:xfrm>
            <a:off x="3193143" y="3178628"/>
            <a:ext cx="2932341" cy="400110"/>
          </a:xfrm>
          <a:prstGeom prst="rect">
            <a:avLst/>
          </a:prstGeom>
          <a:noFill/>
        </p:spPr>
        <p:txBody>
          <a:bodyPr wrap="none" rtlCol="0">
            <a:spAutoFit/>
          </a:bodyPr>
          <a:lstStyle/>
          <a:p>
            <a:r>
              <a:rPr lang="de-DE" sz="2000" dirty="0">
                <a:solidFill>
                  <a:schemeClr val="accent1"/>
                </a:solidFill>
              </a:rPr>
              <a:t>Vergleich von Datensätzen</a:t>
            </a:r>
          </a:p>
        </p:txBody>
      </p:sp>
    </p:spTree>
    <p:extLst>
      <p:ext uri="{BB962C8B-B14F-4D97-AF65-F5344CB8AC3E}">
        <p14:creationId xmlns:p14="http://schemas.microsoft.com/office/powerpoint/2010/main" val="2154677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rafik 16"/>
          <p:cNvPicPr>
            <a:picLocks noChangeAspect="1"/>
          </p:cNvPicPr>
          <p:nvPr/>
        </p:nvPicPr>
        <p:blipFill>
          <a:blip r:embed="rId2" cstate="print"/>
          <a:stretch>
            <a:fillRect/>
          </a:stretch>
        </p:blipFill>
        <p:spPr>
          <a:xfrm>
            <a:off x="719544" y="1112886"/>
            <a:ext cx="2370861" cy="5371250"/>
          </a:xfrm>
          <a:prstGeom prst="rect">
            <a:avLst/>
          </a:prstGeom>
        </p:spPr>
      </p:pic>
      <p:sp>
        <p:nvSpPr>
          <p:cNvPr id="7" name="Abgerundetes Rechteck 1">
            <a:extLst>
              <a:ext uri="{FF2B5EF4-FFF2-40B4-BE49-F238E27FC236}">
                <a16:creationId xmlns:a16="http://schemas.microsoft.com/office/drawing/2014/main" id="{00000000-0008-0000-0100-000002000000}"/>
              </a:ext>
            </a:extLst>
          </p:cNvPr>
          <p:cNvSpPr/>
          <p:nvPr/>
        </p:nvSpPr>
        <p:spPr>
          <a:xfrm rot="310589">
            <a:off x="4251769" y="659285"/>
            <a:ext cx="4060287" cy="16957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de-DE" sz="4800" b="1" dirty="0"/>
              <a:t>Schule macht krank!!</a:t>
            </a:r>
          </a:p>
        </p:txBody>
      </p:sp>
      <p:sp>
        <p:nvSpPr>
          <p:cNvPr id="13" name="Sprechblase: rechteckig 12"/>
          <p:cNvSpPr/>
          <p:nvPr/>
        </p:nvSpPr>
        <p:spPr>
          <a:xfrm>
            <a:off x="118170" y="185895"/>
            <a:ext cx="1547446" cy="718511"/>
          </a:xfrm>
          <a:prstGeom prst="wedgeRectCallout">
            <a:avLst>
              <a:gd name="adj1" fmla="val 42210"/>
              <a:gd name="adj2" fmla="val 110892"/>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b="1" dirty="0" err="1"/>
              <a:t>Bili</a:t>
            </a:r>
            <a:r>
              <a:rPr lang="de-DE" b="1" dirty="0"/>
              <a:t>-Klasse</a:t>
            </a:r>
          </a:p>
          <a:p>
            <a:pPr algn="ctr"/>
            <a:r>
              <a:rPr lang="de-DE" sz="1400" dirty="0"/>
              <a:t>2 Stunden mehr an der Schule</a:t>
            </a:r>
            <a:endParaRPr lang="de-DE" dirty="0"/>
          </a:p>
        </p:txBody>
      </p:sp>
      <p:sp>
        <p:nvSpPr>
          <p:cNvPr id="14" name="Sprechblase: rechteckig 13"/>
          <p:cNvSpPr/>
          <p:nvPr/>
        </p:nvSpPr>
        <p:spPr>
          <a:xfrm>
            <a:off x="1878305" y="262460"/>
            <a:ext cx="1749149" cy="718511"/>
          </a:xfrm>
          <a:prstGeom prst="wedgeRectCallout">
            <a:avLst>
              <a:gd name="adj1" fmla="val -29275"/>
              <a:gd name="adj2" fmla="val 101394"/>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b="1" dirty="0"/>
              <a:t>Ganztags-Klasse</a:t>
            </a:r>
          </a:p>
          <a:p>
            <a:pPr algn="ctr"/>
            <a:r>
              <a:rPr lang="de-DE" sz="1400" dirty="0"/>
              <a:t>4 Stunden mehr an der Schule</a:t>
            </a:r>
            <a:endParaRPr lang="de-DE" dirty="0"/>
          </a:p>
        </p:txBody>
      </p:sp>
      <p:pic>
        <p:nvPicPr>
          <p:cNvPr id="22" name="Grafik 21"/>
          <p:cNvPicPr>
            <a:picLocks noChangeAspect="1"/>
          </p:cNvPicPr>
          <p:nvPr/>
        </p:nvPicPr>
        <p:blipFill rotWithShape="1">
          <a:blip r:embed="rId3" cstate="print"/>
          <a:srcRect b="49655"/>
          <a:stretch/>
        </p:blipFill>
        <p:spPr>
          <a:xfrm>
            <a:off x="3204216" y="3032821"/>
            <a:ext cx="5397406" cy="525719"/>
          </a:xfrm>
          <a:prstGeom prst="rect">
            <a:avLst/>
          </a:prstGeom>
        </p:spPr>
      </p:pic>
    </p:spTree>
    <p:extLst>
      <p:ext uri="{BB962C8B-B14F-4D97-AF65-F5344CB8AC3E}">
        <p14:creationId xmlns:p14="http://schemas.microsoft.com/office/powerpoint/2010/main" val="2268526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rafik 16"/>
          <p:cNvPicPr>
            <a:picLocks noChangeAspect="1"/>
          </p:cNvPicPr>
          <p:nvPr/>
        </p:nvPicPr>
        <p:blipFill>
          <a:blip r:embed="rId2" cstate="print"/>
          <a:stretch>
            <a:fillRect/>
          </a:stretch>
        </p:blipFill>
        <p:spPr>
          <a:xfrm>
            <a:off x="719544" y="1112886"/>
            <a:ext cx="2370861" cy="5371250"/>
          </a:xfrm>
          <a:prstGeom prst="rect">
            <a:avLst/>
          </a:prstGeom>
        </p:spPr>
      </p:pic>
      <p:sp>
        <p:nvSpPr>
          <p:cNvPr id="7" name="Abgerundetes Rechteck 1">
            <a:extLst>
              <a:ext uri="{FF2B5EF4-FFF2-40B4-BE49-F238E27FC236}">
                <a16:creationId xmlns:a16="http://schemas.microsoft.com/office/drawing/2014/main" id="{00000000-0008-0000-0100-000002000000}"/>
              </a:ext>
            </a:extLst>
          </p:cNvPr>
          <p:cNvSpPr/>
          <p:nvPr/>
        </p:nvSpPr>
        <p:spPr>
          <a:xfrm rot="310589">
            <a:off x="4251769" y="659285"/>
            <a:ext cx="4060287" cy="16957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de-DE" sz="4800" b="1" dirty="0"/>
              <a:t>Schule macht gesund!!</a:t>
            </a:r>
          </a:p>
        </p:txBody>
      </p:sp>
      <p:sp>
        <p:nvSpPr>
          <p:cNvPr id="13" name="Sprechblase: rechteckig 12"/>
          <p:cNvSpPr/>
          <p:nvPr/>
        </p:nvSpPr>
        <p:spPr>
          <a:xfrm>
            <a:off x="118170" y="185895"/>
            <a:ext cx="1547446" cy="718511"/>
          </a:xfrm>
          <a:prstGeom prst="wedgeRectCallout">
            <a:avLst>
              <a:gd name="adj1" fmla="val 42210"/>
              <a:gd name="adj2" fmla="val 110892"/>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b="1" dirty="0" err="1"/>
              <a:t>Bili</a:t>
            </a:r>
            <a:r>
              <a:rPr lang="de-DE" b="1" dirty="0"/>
              <a:t>-Klasse</a:t>
            </a:r>
          </a:p>
          <a:p>
            <a:pPr algn="ctr"/>
            <a:r>
              <a:rPr lang="de-DE" sz="1400" dirty="0"/>
              <a:t>2 Stunden mehr an der Schule</a:t>
            </a:r>
            <a:endParaRPr lang="de-DE" dirty="0"/>
          </a:p>
        </p:txBody>
      </p:sp>
      <p:sp>
        <p:nvSpPr>
          <p:cNvPr id="14" name="Sprechblase: rechteckig 13"/>
          <p:cNvSpPr/>
          <p:nvPr/>
        </p:nvSpPr>
        <p:spPr>
          <a:xfrm>
            <a:off x="1878305" y="262460"/>
            <a:ext cx="1749149" cy="718511"/>
          </a:xfrm>
          <a:prstGeom prst="wedgeRectCallout">
            <a:avLst>
              <a:gd name="adj1" fmla="val -29275"/>
              <a:gd name="adj2" fmla="val 101394"/>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b="1" dirty="0"/>
              <a:t>Ganztags-Klasse</a:t>
            </a:r>
          </a:p>
          <a:p>
            <a:pPr algn="ctr"/>
            <a:r>
              <a:rPr lang="de-DE" sz="1400" dirty="0"/>
              <a:t>4 Stunden mehr an der Schule</a:t>
            </a:r>
            <a:endParaRPr lang="de-DE" dirty="0"/>
          </a:p>
        </p:txBody>
      </p:sp>
      <p:pic>
        <p:nvPicPr>
          <p:cNvPr id="22" name="Grafik 21"/>
          <p:cNvPicPr>
            <a:picLocks noChangeAspect="1"/>
          </p:cNvPicPr>
          <p:nvPr/>
        </p:nvPicPr>
        <p:blipFill rotWithShape="1">
          <a:blip r:embed="rId3" cstate="print"/>
          <a:srcRect b="49655"/>
          <a:stretch/>
        </p:blipFill>
        <p:spPr>
          <a:xfrm>
            <a:off x="3204216" y="3032821"/>
            <a:ext cx="5397406" cy="525719"/>
          </a:xfrm>
          <a:prstGeom prst="rect">
            <a:avLst/>
          </a:prstGeom>
        </p:spPr>
      </p:pic>
    </p:spTree>
    <p:extLst>
      <p:ext uri="{BB962C8B-B14F-4D97-AF65-F5344CB8AC3E}">
        <p14:creationId xmlns:p14="http://schemas.microsoft.com/office/powerpoint/2010/main" val="29878010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fik 18"/>
          <p:cNvPicPr>
            <a:picLocks noChangeAspect="1"/>
          </p:cNvPicPr>
          <p:nvPr/>
        </p:nvPicPr>
        <p:blipFill rotWithShape="1">
          <a:blip r:embed="rId3" cstate="print"/>
          <a:srcRect l="15862" t="8468" r="16724" b="11839"/>
          <a:stretch/>
        </p:blipFill>
        <p:spPr>
          <a:xfrm rot="206933">
            <a:off x="1508669" y="1404024"/>
            <a:ext cx="7450889" cy="4954556"/>
          </a:xfrm>
          <a:prstGeom prst="rect">
            <a:avLst/>
          </a:prstGeom>
          <a:ln>
            <a:solidFill>
              <a:schemeClr val="bg1">
                <a:lumMod val="85000"/>
              </a:schemeClr>
            </a:solidFill>
          </a:ln>
        </p:spPr>
      </p:pic>
      <p:sp>
        <p:nvSpPr>
          <p:cNvPr id="13" name="Richtungspfeil 12"/>
          <p:cNvSpPr/>
          <p:nvPr/>
        </p:nvSpPr>
        <p:spPr>
          <a:xfrm rot="16438557">
            <a:off x="3392657" y="5077461"/>
            <a:ext cx="1896453" cy="540707"/>
          </a:xfrm>
          <a:prstGeom prst="homePlate">
            <a:avLst>
              <a:gd name="adj" fmla="val 64634"/>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a:p>
        </p:txBody>
      </p:sp>
      <p:sp>
        <p:nvSpPr>
          <p:cNvPr id="12" name="Richtungspfeil 11"/>
          <p:cNvSpPr/>
          <p:nvPr/>
        </p:nvSpPr>
        <p:spPr>
          <a:xfrm rot="16438557">
            <a:off x="3547029" y="2513406"/>
            <a:ext cx="1896455" cy="540708"/>
          </a:xfrm>
          <a:prstGeom prst="homePlate">
            <a:avLst>
              <a:gd name="adj" fmla="val 6463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a:p>
        </p:txBody>
      </p:sp>
      <p:sp>
        <p:nvSpPr>
          <p:cNvPr id="14" name="Richtungspfeil 13"/>
          <p:cNvSpPr/>
          <p:nvPr/>
        </p:nvSpPr>
        <p:spPr>
          <a:xfrm rot="16438557">
            <a:off x="7283748" y="2513407"/>
            <a:ext cx="1896454" cy="540708"/>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a:p>
        </p:txBody>
      </p:sp>
      <p:sp>
        <p:nvSpPr>
          <p:cNvPr id="44" name="Richtungspfeil 43"/>
          <p:cNvSpPr/>
          <p:nvPr/>
        </p:nvSpPr>
        <p:spPr>
          <a:xfrm rot="16438557">
            <a:off x="7150803" y="4840889"/>
            <a:ext cx="1892802" cy="540709"/>
          </a:xfrm>
          <a:prstGeom prst="homePlate">
            <a:avLst>
              <a:gd name="adj" fmla="val 6463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a:p>
        </p:txBody>
      </p:sp>
      <p:sp>
        <p:nvSpPr>
          <p:cNvPr id="46" name="Rechteck 45">
            <a:extLst>
              <a:ext uri="{FF2B5EF4-FFF2-40B4-BE49-F238E27FC236}">
                <a16:creationId xmlns:a16="http://schemas.microsoft.com/office/drawing/2014/main" id="{83C67607-624E-48EE-B16A-5ABFDA8D0CAB}"/>
              </a:ext>
            </a:extLst>
          </p:cNvPr>
          <p:cNvSpPr/>
          <p:nvPr/>
        </p:nvSpPr>
        <p:spPr>
          <a:xfrm rot="552827">
            <a:off x="6170709" y="228412"/>
            <a:ext cx="3058016" cy="1077218"/>
          </a:xfrm>
          <a:prstGeom prst="rect">
            <a:avLst/>
          </a:prstGeom>
        </p:spPr>
        <p:txBody>
          <a:bodyPr wrap="square">
            <a:spAutoFit/>
          </a:bodyPr>
          <a:lstStyle/>
          <a:p>
            <a:pPr algn="ctr"/>
            <a:r>
              <a:rPr lang="de-DE" sz="1600" dirty="0">
                <a:latin typeface="Calibri" panose="020F0502020204030204" pitchFamily="34" charset="0"/>
                <a:ea typeface="Calibri" panose="020F0502020204030204" pitchFamily="34" charset="0"/>
                <a:cs typeface="Times New Roman" panose="02020603050405020304" pitchFamily="18" charset="0"/>
              </a:rPr>
              <a:t>„Was lernt man durchgängig, themenübergreifend und fortlaufend, wenn man NwT lernt“? </a:t>
            </a:r>
            <a:endParaRPr lang="de-DE" sz="1600" dirty="0">
              <a:latin typeface="Calibri" panose="020F0502020204030204" pitchFamily="34" charset="0"/>
            </a:endParaRPr>
          </a:p>
        </p:txBody>
      </p:sp>
    </p:spTree>
    <p:extLst>
      <p:ext uri="{BB962C8B-B14F-4D97-AF65-F5344CB8AC3E}">
        <p14:creationId xmlns:p14="http://schemas.microsoft.com/office/powerpoint/2010/main" val="31045443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animBg="1"/>
      <p:bldP spid="14" grpId="0" animBg="1"/>
      <p:bldP spid="4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rafik 16"/>
          <p:cNvPicPr>
            <a:picLocks noChangeAspect="1"/>
          </p:cNvPicPr>
          <p:nvPr/>
        </p:nvPicPr>
        <p:blipFill>
          <a:blip r:embed="rId2" cstate="print"/>
          <a:stretch>
            <a:fillRect/>
          </a:stretch>
        </p:blipFill>
        <p:spPr>
          <a:xfrm>
            <a:off x="719544" y="1112886"/>
            <a:ext cx="2370861" cy="5371250"/>
          </a:xfrm>
          <a:prstGeom prst="rect">
            <a:avLst/>
          </a:prstGeom>
        </p:spPr>
      </p:pic>
      <p:sp>
        <p:nvSpPr>
          <p:cNvPr id="7" name="Abgerundetes Rechteck 1">
            <a:extLst>
              <a:ext uri="{FF2B5EF4-FFF2-40B4-BE49-F238E27FC236}">
                <a16:creationId xmlns:a16="http://schemas.microsoft.com/office/drawing/2014/main" id="{00000000-0008-0000-0100-000002000000}"/>
              </a:ext>
            </a:extLst>
          </p:cNvPr>
          <p:cNvSpPr/>
          <p:nvPr/>
        </p:nvSpPr>
        <p:spPr>
          <a:xfrm rot="310589">
            <a:off x="4251769" y="659285"/>
            <a:ext cx="4060287" cy="16957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de-DE" sz="4800" b="1" dirty="0"/>
              <a:t>Schule macht gesund!!</a:t>
            </a:r>
          </a:p>
        </p:txBody>
      </p:sp>
      <p:sp>
        <p:nvSpPr>
          <p:cNvPr id="13" name="Sprechblase: rechteckig 12"/>
          <p:cNvSpPr/>
          <p:nvPr/>
        </p:nvSpPr>
        <p:spPr>
          <a:xfrm>
            <a:off x="118170" y="185895"/>
            <a:ext cx="1547446" cy="718511"/>
          </a:xfrm>
          <a:prstGeom prst="wedgeRectCallout">
            <a:avLst>
              <a:gd name="adj1" fmla="val 42210"/>
              <a:gd name="adj2" fmla="val 110892"/>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b="1" dirty="0" err="1"/>
              <a:t>Bili</a:t>
            </a:r>
            <a:r>
              <a:rPr lang="de-DE" b="1" dirty="0"/>
              <a:t>-Klasse</a:t>
            </a:r>
          </a:p>
          <a:p>
            <a:pPr algn="ctr"/>
            <a:r>
              <a:rPr lang="de-DE" sz="1400" dirty="0"/>
              <a:t>2 Stunden mehr an der Schule</a:t>
            </a:r>
            <a:endParaRPr lang="de-DE" dirty="0"/>
          </a:p>
        </p:txBody>
      </p:sp>
      <p:sp>
        <p:nvSpPr>
          <p:cNvPr id="14" name="Sprechblase: rechteckig 13"/>
          <p:cNvSpPr/>
          <p:nvPr/>
        </p:nvSpPr>
        <p:spPr>
          <a:xfrm>
            <a:off x="1878305" y="262460"/>
            <a:ext cx="1749149" cy="718511"/>
          </a:xfrm>
          <a:prstGeom prst="wedgeRectCallout">
            <a:avLst>
              <a:gd name="adj1" fmla="val -29275"/>
              <a:gd name="adj2" fmla="val 101394"/>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b="1" dirty="0"/>
              <a:t>Ganztags-Klasse</a:t>
            </a:r>
          </a:p>
          <a:p>
            <a:pPr algn="ctr"/>
            <a:r>
              <a:rPr lang="de-DE" sz="1400" dirty="0"/>
              <a:t>4 Stunden mehr an der Schule</a:t>
            </a:r>
            <a:endParaRPr lang="de-DE" dirty="0"/>
          </a:p>
        </p:txBody>
      </p:sp>
      <p:pic>
        <p:nvPicPr>
          <p:cNvPr id="22" name="Grafik 21"/>
          <p:cNvPicPr>
            <a:picLocks noChangeAspect="1"/>
          </p:cNvPicPr>
          <p:nvPr/>
        </p:nvPicPr>
        <p:blipFill rotWithShape="1">
          <a:blip r:embed="rId3" cstate="print"/>
          <a:srcRect b="25208"/>
          <a:stretch/>
        </p:blipFill>
        <p:spPr>
          <a:xfrm>
            <a:off x="3204216" y="3032821"/>
            <a:ext cx="5397406" cy="780990"/>
          </a:xfrm>
          <a:prstGeom prst="rect">
            <a:avLst/>
          </a:prstGeom>
        </p:spPr>
      </p:pic>
    </p:spTree>
    <p:extLst>
      <p:ext uri="{BB962C8B-B14F-4D97-AF65-F5344CB8AC3E}">
        <p14:creationId xmlns:p14="http://schemas.microsoft.com/office/powerpoint/2010/main" val="42308031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rafik 16"/>
          <p:cNvPicPr>
            <a:picLocks noChangeAspect="1"/>
          </p:cNvPicPr>
          <p:nvPr/>
        </p:nvPicPr>
        <p:blipFill>
          <a:blip r:embed="rId2" cstate="print"/>
          <a:stretch>
            <a:fillRect/>
          </a:stretch>
        </p:blipFill>
        <p:spPr>
          <a:xfrm>
            <a:off x="719544" y="1112886"/>
            <a:ext cx="2370861" cy="5371250"/>
          </a:xfrm>
          <a:prstGeom prst="rect">
            <a:avLst/>
          </a:prstGeom>
        </p:spPr>
      </p:pic>
      <p:sp>
        <p:nvSpPr>
          <p:cNvPr id="7" name="Abgerundetes Rechteck 1">
            <a:extLst>
              <a:ext uri="{FF2B5EF4-FFF2-40B4-BE49-F238E27FC236}">
                <a16:creationId xmlns:a16="http://schemas.microsoft.com/office/drawing/2014/main" id="{00000000-0008-0000-0100-000002000000}"/>
              </a:ext>
            </a:extLst>
          </p:cNvPr>
          <p:cNvSpPr/>
          <p:nvPr/>
        </p:nvSpPr>
        <p:spPr>
          <a:xfrm rot="310589">
            <a:off x="4251769" y="659285"/>
            <a:ext cx="4060287" cy="16957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de-DE" sz="4800" b="1" dirty="0"/>
              <a:t>Schule macht krank!!</a:t>
            </a:r>
          </a:p>
        </p:txBody>
      </p:sp>
      <p:sp>
        <p:nvSpPr>
          <p:cNvPr id="13" name="Sprechblase: rechteckig 12"/>
          <p:cNvSpPr/>
          <p:nvPr/>
        </p:nvSpPr>
        <p:spPr>
          <a:xfrm>
            <a:off x="118170" y="185895"/>
            <a:ext cx="1547446" cy="718511"/>
          </a:xfrm>
          <a:prstGeom prst="wedgeRectCallout">
            <a:avLst>
              <a:gd name="adj1" fmla="val 42210"/>
              <a:gd name="adj2" fmla="val 110892"/>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b="1" dirty="0" err="1"/>
              <a:t>Bili</a:t>
            </a:r>
            <a:r>
              <a:rPr lang="de-DE" b="1" dirty="0"/>
              <a:t>-Klasse</a:t>
            </a:r>
          </a:p>
          <a:p>
            <a:pPr algn="ctr"/>
            <a:r>
              <a:rPr lang="de-DE" sz="1400" dirty="0"/>
              <a:t>2 Stunden mehr an der Schule</a:t>
            </a:r>
            <a:endParaRPr lang="de-DE" dirty="0"/>
          </a:p>
        </p:txBody>
      </p:sp>
      <p:sp>
        <p:nvSpPr>
          <p:cNvPr id="14" name="Sprechblase: rechteckig 13"/>
          <p:cNvSpPr/>
          <p:nvPr/>
        </p:nvSpPr>
        <p:spPr>
          <a:xfrm>
            <a:off x="1878305" y="262460"/>
            <a:ext cx="1749149" cy="718511"/>
          </a:xfrm>
          <a:prstGeom prst="wedgeRectCallout">
            <a:avLst>
              <a:gd name="adj1" fmla="val -29275"/>
              <a:gd name="adj2" fmla="val 101394"/>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b="1" dirty="0"/>
              <a:t>Ganztags-Klasse</a:t>
            </a:r>
          </a:p>
          <a:p>
            <a:pPr algn="ctr"/>
            <a:r>
              <a:rPr lang="de-DE" sz="1400" dirty="0"/>
              <a:t>4 Stunden mehr an der Schule</a:t>
            </a:r>
            <a:endParaRPr lang="de-DE" dirty="0"/>
          </a:p>
        </p:txBody>
      </p:sp>
      <p:pic>
        <p:nvPicPr>
          <p:cNvPr id="22" name="Grafik 21"/>
          <p:cNvPicPr>
            <a:picLocks noChangeAspect="1"/>
          </p:cNvPicPr>
          <p:nvPr/>
        </p:nvPicPr>
        <p:blipFill rotWithShape="1">
          <a:blip r:embed="rId3" cstate="print"/>
          <a:srcRect b="25208"/>
          <a:stretch/>
        </p:blipFill>
        <p:spPr>
          <a:xfrm>
            <a:off x="3204216" y="3032821"/>
            <a:ext cx="5397406" cy="780990"/>
          </a:xfrm>
          <a:prstGeom prst="rect">
            <a:avLst/>
          </a:prstGeom>
        </p:spPr>
      </p:pic>
      <p:sp>
        <p:nvSpPr>
          <p:cNvPr id="2" name="Ellipse 1"/>
          <p:cNvSpPr/>
          <p:nvPr/>
        </p:nvSpPr>
        <p:spPr>
          <a:xfrm>
            <a:off x="2214352" y="4584469"/>
            <a:ext cx="362594" cy="286982"/>
          </a:xfrm>
          <a:prstGeom prst="ellipse">
            <a:avLst/>
          </a:prstGeom>
          <a:noFill/>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de-DE"/>
          </a:p>
        </p:txBody>
      </p:sp>
      <p:sp>
        <p:nvSpPr>
          <p:cNvPr id="8" name="Sprechblase: rechteckig 7"/>
          <p:cNvSpPr/>
          <p:nvPr/>
        </p:nvSpPr>
        <p:spPr>
          <a:xfrm>
            <a:off x="299259" y="3577853"/>
            <a:ext cx="1915094" cy="718511"/>
          </a:xfrm>
          <a:prstGeom prst="wedgeRectCallout">
            <a:avLst>
              <a:gd name="adj1" fmla="val 51517"/>
              <a:gd name="adj2" fmla="val 99080"/>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b="1" dirty="0"/>
              <a:t>Marius: Snowboardunfall</a:t>
            </a:r>
            <a:endParaRPr lang="de-DE" dirty="0"/>
          </a:p>
        </p:txBody>
      </p:sp>
    </p:spTree>
    <p:extLst>
      <p:ext uri="{BB962C8B-B14F-4D97-AF65-F5344CB8AC3E}">
        <p14:creationId xmlns:p14="http://schemas.microsoft.com/office/powerpoint/2010/main" val="1514057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rafik 16"/>
          <p:cNvPicPr>
            <a:picLocks noChangeAspect="1"/>
          </p:cNvPicPr>
          <p:nvPr/>
        </p:nvPicPr>
        <p:blipFill>
          <a:blip r:embed="rId2" cstate="print"/>
          <a:stretch>
            <a:fillRect/>
          </a:stretch>
        </p:blipFill>
        <p:spPr>
          <a:xfrm>
            <a:off x="719544" y="1112886"/>
            <a:ext cx="2370861" cy="5371250"/>
          </a:xfrm>
          <a:prstGeom prst="rect">
            <a:avLst/>
          </a:prstGeom>
        </p:spPr>
      </p:pic>
      <p:sp>
        <p:nvSpPr>
          <p:cNvPr id="7" name="Abgerundetes Rechteck 1">
            <a:extLst>
              <a:ext uri="{FF2B5EF4-FFF2-40B4-BE49-F238E27FC236}">
                <a16:creationId xmlns:a16="http://schemas.microsoft.com/office/drawing/2014/main" id="{00000000-0008-0000-0100-000002000000}"/>
              </a:ext>
            </a:extLst>
          </p:cNvPr>
          <p:cNvSpPr/>
          <p:nvPr/>
        </p:nvSpPr>
        <p:spPr>
          <a:xfrm rot="310589">
            <a:off x="4251769" y="659285"/>
            <a:ext cx="4060287" cy="16957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de-DE" sz="4800" b="1" dirty="0"/>
              <a:t>Schule macht krank!!</a:t>
            </a:r>
          </a:p>
        </p:txBody>
      </p:sp>
      <p:sp>
        <p:nvSpPr>
          <p:cNvPr id="13" name="Sprechblase: rechteckig 12"/>
          <p:cNvSpPr/>
          <p:nvPr/>
        </p:nvSpPr>
        <p:spPr>
          <a:xfrm>
            <a:off x="118170" y="185895"/>
            <a:ext cx="1547446" cy="718511"/>
          </a:xfrm>
          <a:prstGeom prst="wedgeRectCallout">
            <a:avLst>
              <a:gd name="adj1" fmla="val 42210"/>
              <a:gd name="adj2" fmla="val 110892"/>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b="1" dirty="0" err="1"/>
              <a:t>Bili</a:t>
            </a:r>
            <a:r>
              <a:rPr lang="de-DE" b="1" dirty="0"/>
              <a:t>-Klasse</a:t>
            </a:r>
          </a:p>
          <a:p>
            <a:pPr algn="ctr"/>
            <a:r>
              <a:rPr lang="de-DE" sz="1400" dirty="0"/>
              <a:t>2 Stunden mehr an der Schule</a:t>
            </a:r>
            <a:endParaRPr lang="de-DE" dirty="0"/>
          </a:p>
        </p:txBody>
      </p:sp>
      <p:sp>
        <p:nvSpPr>
          <p:cNvPr id="14" name="Sprechblase: rechteckig 13"/>
          <p:cNvSpPr/>
          <p:nvPr/>
        </p:nvSpPr>
        <p:spPr>
          <a:xfrm>
            <a:off x="1878305" y="262460"/>
            <a:ext cx="1749149" cy="718511"/>
          </a:xfrm>
          <a:prstGeom prst="wedgeRectCallout">
            <a:avLst>
              <a:gd name="adj1" fmla="val -29275"/>
              <a:gd name="adj2" fmla="val 101394"/>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b="1" dirty="0"/>
              <a:t>Ganztags-Klasse</a:t>
            </a:r>
          </a:p>
          <a:p>
            <a:pPr algn="ctr"/>
            <a:r>
              <a:rPr lang="de-DE" sz="1400" dirty="0"/>
              <a:t>4 Stunden mehr an der Schule</a:t>
            </a:r>
            <a:endParaRPr lang="de-DE" dirty="0"/>
          </a:p>
        </p:txBody>
      </p:sp>
      <p:pic>
        <p:nvPicPr>
          <p:cNvPr id="22" name="Grafik 21"/>
          <p:cNvPicPr>
            <a:picLocks noChangeAspect="1"/>
          </p:cNvPicPr>
          <p:nvPr/>
        </p:nvPicPr>
        <p:blipFill rotWithShape="1">
          <a:blip r:embed="rId3" cstate="print"/>
          <a:srcRect b="25208"/>
          <a:stretch/>
        </p:blipFill>
        <p:spPr>
          <a:xfrm>
            <a:off x="3204216" y="3032821"/>
            <a:ext cx="5397406" cy="780990"/>
          </a:xfrm>
          <a:prstGeom prst="rect">
            <a:avLst/>
          </a:prstGeom>
        </p:spPr>
      </p:pic>
      <p:sp>
        <p:nvSpPr>
          <p:cNvPr id="2" name="Ellipse 1"/>
          <p:cNvSpPr/>
          <p:nvPr/>
        </p:nvSpPr>
        <p:spPr>
          <a:xfrm>
            <a:off x="2214352" y="4584469"/>
            <a:ext cx="362594" cy="286982"/>
          </a:xfrm>
          <a:prstGeom prst="ellipse">
            <a:avLst/>
          </a:prstGeom>
          <a:noFill/>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de-DE"/>
          </a:p>
        </p:txBody>
      </p:sp>
      <p:sp>
        <p:nvSpPr>
          <p:cNvPr id="8" name="Sprechblase: rechteckig 7"/>
          <p:cNvSpPr/>
          <p:nvPr/>
        </p:nvSpPr>
        <p:spPr>
          <a:xfrm>
            <a:off x="299259" y="3577853"/>
            <a:ext cx="1915094" cy="718511"/>
          </a:xfrm>
          <a:prstGeom prst="wedgeRectCallout">
            <a:avLst>
              <a:gd name="adj1" fmla="val 51517"/>
              <a:gd name="adj2" fmla="val 99080"/>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b="1" dirty="0"/>
              <a:t>Marius: Snowboardunfall</a:t>
            </a:r>
            <a:endParaRPr lang="de-DE" dirty="0"/>
          </a:p>
        </p:txBody>
      </p:sp>
      <p:sp>
        <p:nvSpPr>
          <p:cNvPr id="3" name="Textfeld 2"/>
          <p:cNvSpPr txBox="1"/>
          <p:nvPr/>
        </p:nvSpPr>
        <p:spPr>
          <a:xfrm>
            <a:off x="5403273" y="4094018"/>
            <a:ext cx="1122218" cy="2215991"/>
          </a:xfrm>
          <a:prstGeom prst="rect">
            <a:avLst/>
          </a:prstGeom>
          <a:noFill/>
        </p:spPr>
        <p:txBody>
          <a:bodyPr wrap="square" rtlCol="0">
            <a:spAutoFit/>
          </a:bodyPr>
          <a:lstStyle/>
          <a:p>
            <a:r>
              <a:rPr lang="de-DE" sz="13800" b="1" dirty="0">
                <a:solidFill>
                  <a:schemeClr val="accent1"/>
                </a:solidFill>
                <a:latin typeface="Arial Black" panose="020B0A04020102020204" pitchFamily="34" charset="0"/>
              </a:rPr>
              <a:t>?</a:t>
            </a:r>
            <a:endParaRPr lang="de-DE" sz="6000" b="1" dirty="0">
              <a:solidFill>
                <a:schemeClr val="accent1"/>
              </a:solidFill>
              <a:latin typeface="Arial Black" panose="020B0A04020102020204" pitchFamily="34" charset="0"/>
            </a:endParaRPr>
          </a:p>
        </p:txBody>
      </p:sp>
      <p:sp>
        <p:nvSpPr>
          <p:cNvPr id="4" name="Rechteck 3"/>
          <p:cNvSpPr/>
          <p:nvPr/>
        </p:nvSpPr>
        <p:spPr>
          <a:xfrm>
            <a:off x="3204216" y="3318933"/>
            <a:ext cx="5364051" cy="4572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t>Verteilung der Daten</a:t>
            </a:r>
          </a:p>
        </p:txBody>
      </p:sp>
    </p:spTree>
    <p:extLst>
      <p:ext uri="{BB962C8B-B14F-4D97-AF65-F5344CB8AC3E}">
        <p14:creationId xmlns:p14="http://schemas.microsoft.com/office/powerpoint/2010/main" val="3268394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stretch>
            <a:fillRect/>
          </a:stretch>
        </p:blipFill>
        <p:spPr>
          <a:xfrm>
            <a:off x="719543" y="1132236"/>
            <a:ext cx="2370861" cy="5371250"/>
          </a:xfrm>
          <a:prstGeom prst="rect">
            <a:avLst/>
          </a:prstGeom>
        </p:spPr>
      </p:pic>
      <p:sp>
        <p:nvSpPr>
          <p:cNvPr id="13" name="Sprechblase: rechteckig 12"/>
          <p:cNvSpPr/>
          <p:nvPr/>
        </p:nvSpPr>
        <p:spPr>
          <a:xfrm>
            <a:off x="118170" y="185895"/>
            <a:ext cx="1547446" cy="718511"/>
          </a:xfrm>
          <a:prstGeom prst="wedgeRectCallout">
            <a:avLst>
              <a:gd name="adj1" fmla="val 42210"/>
              <a:gd name="adj2" fmla="val 110892"/>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b="1" dirty="0" err="1"/>
              <a:t>Bili</a:t>
            </a:r>
            <a:r>
              <a:rPr lang="de-DE" b="1" dirty="0"/>
              <a:t>-Klasse</a:t>
            </a:r>
          </a:p>
          <a:p>
            <a:pPr algn="ctr"/>
            <a:r>
              <a:rPr lang="de-DE" sz="1400" dirty="0"/>
              <a:t>2 Stunden mehr an der Schule</a:t>
            </a:r>
            <a:endParaRPr lang="de-DE" dirty="0"/>
          </a:p>
        </p:txBody>
      </p:sp>
      <p:sp>
        <p:nvSpPr>
          <p:cNvPr id="14" name="Sprechblase: rechteckig 13"/>
          <p:cNvSpPr/>
          <p:nvPr/>
        </p:nvSpPr>
        <p:spPr>
          <a:xfrm>
            <a:off x="1878305" y="262460"/>
            <a:ext cx="1749149" cy="718511"/>
          </a:xfrm>
          <a:prstGeom prst="wedgeRectCallout">
            <a:avLst>
              <a:gd name="adj1" fmla="val -29275"/>
              <a:gd name="adj2" fmla="val 101394"/>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b="1" dirty="0"/>
              <a:t>Ganztags-Klasse</a:t>
            </a:r>
          </a:p>
          <a:p>
            <a:pPr algn="ctr"/>
            <a:r>
              <a:rPr lang="de-DE" sz="1400" dirty="0"/>
              <a:t>4 Stunden mehr an der Schule</a:t>
            </a:r>
            <a:endParaRPr lang="de-DE" dirty="0"/>
          </a:p>
        </p:txBody>
      </p:sp>
      <p:graphicFrame>
        <p:nvGraphicFramePr>
          <p:cNvPr id="3" name="Tabelle 2"/>
          <p:cNvGraphicFramePr>
            <a:graphicFrameLocks noGrp="1"/>
          </p:cNvGraphicFramePr>
          <p:nvPr>
            <p:extLst/>
          </p:nvPr>
        </p:nvGraphicFramePr>
        <p:xfrm>
          <a:off x="3204216" y="1156005"/>
          <a:ext cx="5397405" cy="921990"/>
        </p:xfrm>
        <a:graphic>
          <a:graphicData uri="http://schemas.openxmlformats.org/drawingml/2006/table">
            <a:tbl>
              <a:tblPr/>
              <a:tblGrid>
                <a:gridCol w="1776992">
                  <a:extLst>
                    <a:ext uri="{9D8B030D-6E8A-4147-A177-3AD203B41FA5}">
                      <a16:colId xmlns:a16="http://schemas.microsoft.com/office/drawing/2014/main" val="3120998867"/>
                    </a:ext>
                  </a:extLst>
                </a:gridCol>
                <a:gridCol w="913407">
                  <a:extLst>
                    <a:ext uri="{9D8B030D-6E8A-4147-A177-3AD203B41FA5}">
                      <a16:colId xmlns:a16="http://schemas.microsoft.com/office/drawing/2014/main" val="3856232767"/>
                    </a:ext>
                  </a:extLst>
                </a:gridCol>
                <a:gridCol w="913407">
                  <a:extLst>
                    <a:ext uri="{9D8B030D-6E8A-4147-A177-3AD203B41FA5}">
                      <a16:colId xmlns:a16="http://schemas.microsoft.com/office/drawing/2014/main" val="3115723749"/>
                    </a:ext>
                  </a:extLst>
                </a:gridCol>
                <a:gridCol w="880192">
                  <a:extLst>
                    <a:ext uri="{9D8B030D-6E8A-4147-A177-3AD203B41FA5}">
                      <a16:colId xmlns:a16="http://schemas.microsoft.com/office/drawing/2014/main" val="2265484108"/>
                    </a:ext>
                  </a:extLst>
                </a:gridCol>
                <a:gridCol w="913407">
                  <a:extLst>
                    <a:ext uri="{9D8B030D-6E8A-4147-A177-3AD203B41FA5}">
                      <a16:colId xmlns:a16="http://schemas.microsoft.com/office/drawing/2014/main" val="1469351411"/>
                    </a:ext>
                  </a:extLst>
                </a:gridCol>
              </a:tblGrid>
              <a:tr h="307330">
                <a:tc>
                  <a:txBody>
                    <a:bodyPr/>
                    <a:lstStyle/>
                    <a:p>
                      <a:pPr algn="l" fontAlgn="b"/>
                      <a:endParaRPr lang="de-DE" sz="1400" b="1" i="1" u="none" strike="noStrike" dirty="0">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r>
                        <a:rPr lang="de-DE" sz="1400" b="1" i="1" u="none" strike="noStrike">
                          <a:solidFill>
                            <a:srgbClr val="FFFFFF"/>
                          </a:solidFill>
                          <a:effectLst/>
                          <a:latin typeface="Calibri" panose="020F0502020204030204" pitchFamily="34" charset="0"/>
                        </a:rPr>
                        <a:t>Klasse 8a</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r>
                        <a:rPr lang="de-DE" sz="1400" b="1" i="1" u="none" strike="noStrike">
                          <a:solidFill>
                            <a:srgbClr val="FFFFFF"/>
                          </a:solidFill>
                          <a:effectLst/>
                          <a:latin typeface="Calibri" panose="020F0502020204030204" pitchFamily="34" charset="0"/>
                        </a:rPr>
                        <a:t>Klasse 8b</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r>
                        <a:rPr lang="de-DE" sz="1400" b="1" i="1" u="none" strike="noStrike">
                          <a:solidFill>
                            <a:srgbClr val="FFFFFF"/>
                          </a:solidFill>
                          <a:effectLst/>
                          <a:latin typeface="Calibri" panose="020F0502020204030204" pitchFamily="34" charset="0"/>
                        </a:rPr>
                        <a:t>Klasse 8c</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r>
                        <a:rPr lang="de-DE" sz="1400" b="1" i="1" u="none" strike="noStrike">
                          <a:solidFill>
                            <a:srgbClr val="FFFFFF"/>
                          </a:solidFill>
                          <a:effectLst/>
                          <a:latin typeface="Calibri" panose="020F0502020204030204" pitchFamily="34" charset="0"/>
                        </a:rPr>
                        <a:t>Klasse 8d</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extLst>
                  <a:ext uri="{0D108BD9-81ED-4DB2-BD59-A6C34878D82A}">
                    <a16:rowId xmlns:a16="http://schemas.microsoft.com/office/drawing/2014/main" val="2093539245"/>
                  </a:ext>
                </a:extLst>
              </a:tr>
              <a:tr h="307330">
                <a:tc>
                  <a:txBody>
                    <a:bodyPr/>
                    <a:lstStyle/>
                    <a:p>
                      <a:pPr algn="l" fontAlgn="b"/>
                      <a:r>
                        <a:rPr lang="de-DE" sz="1400" b="1" i="0" u="none" strike="noStrike" dirty="0">
                          <a:solidFill>
                            <a:srgbClr val="FFFFFF"/>
                          </a:solidFill>
                          <a:effectLst/>
                          <a:latin typeface="Calibri" panose="020F0502020204030204" pitchFamily="34" charset="0"/>
                        </a:rPr>
                        <a:t>Minimalwert</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r" fontAlgn="b"/>
                      <a:r>
                        <a:rPr lang="de-DE" sz="1400" b="1" i="0" u="none" strike="noStrike" dirty="0">
                          <a:solidFill>
                            <a:srgbClr val="FFFFFF"/>
                          </a:solidFill>
                          <a:effectLst/>
                          <a:latin typeface="Calibri" panose="020F0502020204030204" pitchFamily="34" charset="0"/>
                        </a:rPr>
                        <a:t>1</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extLst>
                  <a:ext uri="{0D108BD9-81ED-4DB2-BD59-A6C34878D82A}">
                    <a16:rowId xmlns:a16="http://schemas.microsoft.com/office/drawing/2014/main" val="124872405"/>
                  </a:ext>
                </a:extLst>
              </a:tr>
              <a:tr h="307330">
                <a:tc>
                  <a:txBody>
                    <a:bodyPr/>
                    <a:lstStyle/>
                    <a:p>
                      <a:pPr algn="l" fontAlgn="b"/>
                      <a:r>
                        <a:rPr lang="de-DE" sz="1400" b="1" i="0" u="none" strike="noStrike" dirty="0">
                          <a:solidFill>
                            <a:srgbClr val="FFFFFF"/>
                          </a:solidFill>
                          <a:effectLst/>
                          <a:latin typeface="Calibri" panose="020F0502020204030204" pitchFamily="34" charset="0"/>
                        </a:rPr>
                        <a:t>Maximalwert</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r" fontAlgn="b"/>
                      <a:r>
                        <a:rPr lang="de-DE" sz="1400" b="0" i="0" u="none" strike="noStrike" dirty="0">
                          <a:solidFill>
                            <a:srgbClr val="FFFFFF"/>
                          </a:solidFill>
                          <a:effectLst/>
                          <a:latin typeface="Calibri" panose="020F0502020204030204" pitchFamily="34" charset="0"/>
                        </a:rPr>
                        <a:t>12</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0" i="0" u="none" strike="noStrike">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0" i="0" u="none" strike="noStrike">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0" i="0" u="none" strike="noStrike" dirty="0">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extLst>
                  <a:ext uri="{0D108BD9-81ED-4DB2-BD59-A6C34878D82A}">
                    <a16:rowId xmlns:a16="http://schemas.microsoft.com/office/drawing/2014/main" val="470855580"/>
                  </a:ext>
                </a:extLst>
              </a:tr>
            </a:tbl>
          </a:graphicData>
        </a:graphic>
      </p:graphicFrame>
      <p:sp>
        <p:nvSpPr>
          <p:cNvPr id="4" name="Rechteck 3"/>
          <p:cNvSpPr/>
          <p:nvPr/>
        </p:nvSpPr>
        <p:spPr>
          <a:xfrm>
            <a:off x="668867" y="1447800"/>
            <a:ext cx="787400" cy="245533"/>
          </a:xfrm>
          <a:prstGeom prst="rect">
            <a:avLst/>
          </a:prstGeom>
          <a:noFill/>
          <a:ln w="38100"/>
        </p:spPr>
        <p:style>
          <a:lnRef idx="2">
            <a:schemeClr val="accent1"/>
          </a:lnRef>
          <a:fillRef idx="1">
            <a:schemeClr val="lt1"/>
          </a:fillRef>
          <a:effectRef idx="0">
            <a:schemeClr val="accent1"/>
          </a:effectRef>
          <a:fontRef idx="minor">
            <a:schemeClr val="dk1"/>
          </a:fontRef>
        </p:style>
        <p:txBody>
          <a:bodyPr rtlCol="0" anchor="ctr"/>
          <a:lstStyle/>
          <a:p>
            <a:pPr algn="ctr"/>
            <a:endParaRPr lang="de-DE"/>
          </a:p>
        </p:txBody>
      </p:sp>
      <p:sp>
        <p:nvSpPr>
          <p:cNvPr id="11" name="Rechteck 10"/>
          <p:cNvSpPr/>
          <p:nvPr/>
        </p:nvSpPr>
        <p:spPr>
          <a:xfrm>
            <a:off x="668867" y="6096000"/>
            <a:ext cx="787400" cy="245533"/>
          </a:xfrm>
          <a:prstGeom prst="rect">
            <a:avLst/>
          </a:prstGeom>
          <a:noFill/>
          <a:ln w="38100"/>
        </p:spPr>
        <p:style>
          <a:lnRef idx="2">
            <a:schemeClr val="accent1"/>
          </a:lnRef>
          <a:fillRef idx="1">
            <a:schemeClr val="lt1"/>
          </a:fillRef>
          <a:effectRef idx="0">
            <a:schemeClr val="accent1"/>
          </a:effectRef>
          <a:fontRef idx="minor">
            <a:schemeClr val="dk1"/>
          </a:fontRef>
        </p:style>
        <p:txBody>
          <a:bodyPr rtlCol="0" anchor="ctr"/>
          <a:lstStyle/>
          <a:p>
            <a:pPr algn="ctr"/>
            <a:endParaRPr lang="de-DE"/>
          </a:p>
        </p:txBody>
      </p:sp>
    </p:spTree>
    <p:extLst>
      <p:ext uri="{BB962C8B-B14F-4D97-AF65-F5344CB8AC3E}">
        <p14:creationId xmlns:p14="http://schemas.microsoft.com/office/powerpoint/2010/main" val="2474880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stretch>
            <a:fillRect/>
          </a:stretch>
        </p:blipFill>
        <p:spPr>
          <a:xfrm>
            <a:off x="719543" y="1132236"/>
            <a:ext cx="2370861" cy="5371250"/>
          </a:xfrm>
          <a:prstGeom prst="rect">
            <a:avLst/>
          </a:prstGeom>
        </p:spPr>
      </p:pic>
      <p:sp>
        <p:nvSpPr>
          <p:cNvPr id="13" name="Sprechblase: rechteckig 12"/>
          <p:cNvSpPr/>
          <p:nvPr/>
        </p:nvSpPr>
        <p:spPr>
          <a:xfrm>
            <a:off x="118170" y="185895"/>
            <a:ext cx="1547446" cy="718511"/>
          </a:xfrm>
          <a:prstGeom prst="wedgeRectCallout">
            <a:avLst>
              <a:gd name="adj1" fmla="val 42210"/>
              <a:gd name="adj2" fmla="val 110892"/>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b="1" dirty="0" err="1"/>
              <a:t>Bili</a:t>
            </a:r>
            <a:r>
              <a:rPr lang="de-DE" b="1" dirty="0"/>
              <a:t>-Klasse</a:t>
            </a:r>
          </a:p>
          <a:p>
            <a:pPr algn="ctr"/>
            <a:r>
              <a:rPr lang="de-DE" sz="1400" dirty="0"/>
              <a:t>2 Stunden mehr an der Schule</a:t>
            </a:r>
            <a:endParaRPr lang="de-DE" dirty="0"/>
          </a:p>
        </p:txBody>
      </p:sp>
      <p:sp>
        <p:nvSpPr>
          <p:cNvPr id="14" name="Sprechblase: rechteckig 13"/>
          <p:cNvSpPr/>
          <p:nvPr/>
        </p:nvSpPr>
        <p:spPr>
          <a:xfrm>
            <a:off x="1878305" y="262460"/>
            <a:ext cx="1749149" cy="718511"/>
          </a:xfrm>
          <a:prstGeom prst="wedgeRectCallout">
            <a:avLst>
              <a:gd name="adj1" fmla="val -29275"/>
              <a:gd name="adj2" fmla="val 101394"/>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b="1" dirty="0"/>
              <a:t>Ganztags-Klasse</a:t>
            </a:r>
          </a:p>
          <a:p>
            <a:pPr algn="ctr"/>
            <a:r>
              <a:rPr lang="de-DE" sz="1400" dirty="0"/>
              <a:t>4 Stunden mehr an der Schule</a:t>
            </a:r>
            <a:endParaRPr lang="de-DE" dirty="0"/>
          </a:p>
        </p:txBody>
      </p:sp>
      <p:graphicFrame>
        <p:nvGraphicFramePr>
          <p:cNvPr id="3" name="Tabelle 2"/>
          <p:cNvGraphicFramePr>
            <a:graphicFrameLocks noGrp="1"/>
          </p:cNvGraphicFramePr>
          <p:nvPr>
            <p:extLst/>
          </p:nvPr>
        </p:nvGraphicFramePr>
        <p:xfrm>
          <a:off x="3204216" y="1156005"/>
          <a:ext cx="5397405" cy="921990"/>
        </p:xfrm>
        <a:graphic>
          <a:graphicData uri="http://schemas.openxmlformats.org/drawingml/2006/table">
            <a:tbl>
              <a:tblPr/>
              <a:tblGrid>
                <a:gridCol w="1776992">
                  <a:extLst>
                    <a:ext uri="{9D8B030D-6E8A-4147-A177-3AD203B41FA5}">
                      <a16:colId xmlns:a16="http://schemas.microsoft.com/office/drawing/2014/main" val="3120998867"/>
                    </a:ext>
                  </a:extLst>
                </a:gridCol>
                <a:gridCol w="913407">
                  <a:extLst>
                    <a:ext uri="{9D8B030D-6E8A-4147-A177-3AD203B41FA5}">
                      <a16:colId xmlns:a16="http://schemas.microsoft.com/office/drawing/2014/main" val="3856232767"/>
                    </a:ext>
                  </a:extLst>
                </a:gridCol>
                <a:gridCol w="913407">
                  <a:extLst>
                    <a:ext uri="{9D8B030D-6E8A-4147-A177-3AD203B41FA5}">
                      <a16:colId xmlns:a16="http://schemas.microsoft.com/office/drawing/2014/main" val="3115723749"/>
                    </a:ext>
                  </a:extLst>
                </a:gridCol>
                <a:gridCol w="880192">
                  <a:extLst>
                    <a:ext uri="{9D8B030D-6E8A-4147-A177-3AD203B41FA5}">
                      <a16:colId xmlns:a16="http://schemas.microsoft.com/office/drawing/2014/main" val="2265484108"/>
                    </a:ext>
                  </a:extLst>
                </a:gridCol>
                <a:gridCol w="913407">
                  <a:extLst>
                    <a:ext uri="{9D8B030D-6E8A-4147-A177-3AD203B41FA5}">
                      <a16:colId xmlns:a16="http://schemas.microsoft.com/office/drawing/2014/main" val="1469351411"/>
                    </a:ext>
                  </a:extLst>
                </a:gridCol>
              </a:tblGrid>
              <a:tr h="307330">
                <a:tc>
                  <a:txBody>
                    <a:bodyPr/>
                    <a:lstStyle/>
                    <a:p>
                      <a:pPr algn="l" fontAlgn="b"/>
                      <a:endParaRPr lang="de-DE" sz="1400" b="1" i="1" u="none" strike="noStrike" dirty="0">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r>
                        <a:rPr lang="de-DE" sz="1400" b="1" i="1" u="none" strike="noStrike" dirty="0">
                          <a:solidFill>
                            <a:srgbClr val="FFFFFF"/>
                          </a:solidFill>
                          <a:effectLst/>
                          <a:latin typeface="Calibri" panose="020F0502020204030204" pitchFamily="34" charset="0"/>
                        </a:rPr>
                        <a:t>Klasse 8a</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r>
                        <a:rPr lang="de-DE" sz="1400" b="1" i="1" u="none" strike="noStrike">
                          <a:solidFill>
                            <a:srgbClr val="FFFFFF"/>
                          </a:solidFill>
                          <a:effectLst/>
                          <a:latin typeface="Calibri" panose="020F0502020204030204" pitchFamily="34" charset="0"/>
                        </a:rPr>
                        <a:t>Klasse 8b</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r>
                        <a:rPr lang="de-DE" sz="1400" b="1" i="1" u="none" strike="noStrike">
                          <a:solidFill>
                            <a:srgbClr val="FFFFFF"/>
                          </a:solidFill>
                          <a:effectLst/>
                          <a:latin typeface="Calibri" panose="020F0502020204030204" pitchFamily="34" charset="0"/>
                        </a:rPr>
                        <a:t>Klasse 8c</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r>
                        <a:rPr lang="de-DE" sz="1400" b="1" i="1" u="none" strike="noStrike">
                          <a:solidFill>
                            <a:srgbClr val="FFFFFF"/>
                          </a:solidFill>
                          <a:effectLst/>
                          <a:latin typeface="Calibri" panose="020F0502020204030204" pitchFamily="34" charset="0"/>
                        </a:rPr>
                        <a:t>Klasse 8d</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extLst>
                  <a:ext uri="{0D108BD9-81ED-4DB2-BD59-A6C34878D82A}">
                    <a16:rowId xmlns:a16="http://schemas.microsoft.com/office/drawing/2014/main" val="2093539245"/>
                  </a:ext>
                </a:extLst>
              </a:tr>
              <a:tr h="307330">
                <a:tc>
                  <a:txBody>
                    <a:bodyPr/>
                    <a:lstStyle/>
                    <a:p>
                      <a:pPr algn="l" fontAlgn="b"/>
                      <a:r>
                        <a:rPr lang="de-DE" sz="1400" b="1" i="0" u="none" strike="noStrike" dirty="0">
                          <a:solidFill>
                            <a:srgbClr val="FFFFFF"/>
                          </a:solidFill>
                          <a:effectLst/>
                          <a:latin typeface="Calibri" panose="020F0502020204030204" pitchFamily="34" charset="0"/>
                        </a:rPr>
                        <a:t>Minimalwert</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r" fontAlgn="b"/>
                      <a:r>
                        <a:rPr lang="de-DE" sz="1400" b="1" i="0" u="none" strike="noStrike" dirty="0">
                          <a:solidFill>
                            <a:srgbClr val="FFFFFF"/>
                          </a:solidFill>
                          <a:effectLst/>
                          <a:latin typeface="Calibri" panose="020F0502020204030204" pitchFamily="34" charset="0"/>
                        </a:rPr>
                        <a:t>1</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r" fontAlgn="b"/>
                      <a:r>
                        <a:rPr lang="de-DE" sz="1400" b="1" i="0" u="none" strike="noStrike" dirty="0">
                          <a:solidFill>
                            <a:srgbClr val="FFFFFF"/>
                          </a:solidFill>
                          <a:effectLst/>
                          <a:latin typeface="Calibri" panose="020F0502020204030204" pitchFamily="34" charset="0"/>
                        </a:rPr>
                        <a:t>3</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extLst>
                  <a:ext uri="{0D108BD9-81ED-4DB2-BD59-A6C34878D82A}">
                    <a16:rowId xmlns:a16="http://schemas.microsoft.com/office/drawing/2014/main" val="124872405"/>
                  </a:ext>
                </a:extLst>
              </a:tr>
              <a:tr h="307330">
                <a:tc>
                  <a:txBody>
                    <a:bodyPr/>
                    <a:lstStyle/>
                    <a:p>
                      <a:pPr algn="l" fontAlgn="b"/>
                      <a:r>
                        <a:rPr lang="de-DE" sz="1400" b="1" i="0" u="none" strike="noStrike" dirty="0">
                          <a:solidFill>
                            <a:srgbClr val="FFFFFF"/>
                          </a:solidFill>
                          <a:effectLst/>
                          <a:latin typeface="Calibri" panose="020F0502020204030204" pitchFamily="34" charset="0"/>
                        </a:rPr>
                        <a:t>Maximalwert</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r" fontAlgn="b"/>
                      <a:r>
                        <a:rPr lang="de-DE" sz="1400" b="0" i="0" u="none" strike="noStrike" dirty="0">
                          <a:solidFill>
                            <a:srgbClr val="FFFFFF"/>
                          </a:solidFill>
                          <a:effectLst/>
                          <a:latin typeface="Calibri" panose="020F0502020204030204" pitchFamily="34" charset="0"/>
                        </a:rPr>
                        <a:t>12</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0" i="0" u="none" strike="noStrike">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0" i="0" u="none" strike="noStrike">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r" fontAlgn="b"/>
                      <a:r>
                        <a:rPr lang="de-DE" sz="1400" b="0" i="0" u="none" strike="noStrike" dirty="0">
                          <a:solidFill>
                            <a:srgbClr val="FFFFFF"/>
                          </a:solidFill>
                          <a:effectLst/>
                          <a:latin typeface="Calibri" panose="020F0502020204030204" pitchFamily="34" charset="0"/>
                        </a:rPr>
                        <a:t>12</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extLst>
                  <a:ext uri="{0D108BD9-81ED-4DB2-BD59-A6C34878D82A}">
                    <a16:rowId xmlns:a16="http://schemas.microsoft.com/office/drawing/2014/main" val="470855580"/>
                  </a:ext>
                </a:extLst>
              </a:tr>
            </a:tbl>
          </a:graphicData>
        </a:graphic>
      </p:graphicFrame>
    </p:spTree>
    <p:extLst>
      <p:ext uri="{BB962C8B-B14F-4D97-AF65-F5344CB8AC3E}">
        <p14:creationId xmlns:p14="http://schemas.microsoft.com/office/powerpoint/2010/main" val="1898675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stretch>
            <a:fillRect/>
          </a:stretch>
        </p:blipFill>
        <p:spPr>
          <a:xfrm>
            <a:off x="719543" y="1132236"/>
            <a:ext cx="2370861" cy="5371250"/>
          </a:xfrm>
          <a:prstGeom prst="rect">
            <a:avLst/>
          </a:prstGeom>
        </p:spPr>
      </p:pic>
      <p:sp>
        <p:nvSpPr>
          <p:cNvPr id="13" name="Sprechblase: rechteckig 12"/>
          <p:cNvSpPr/>
          <p:nvPr/>
        </p:nvSpPr>
        <p:spPr>
          <a:xfrm>
            <a:off x="118170" y="185895"/>
            <a:ext cx="1547446" cy="718511"/>
          </a:xfrm>
          <a:prstGeom prst="wedgeRectCallout">
            <a:avLst>
              <a:gd name="adj1" fmla="val 42210"/>
              <a:gd name="adj2" fmla="val 110892"/>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b="1" dirty="0" err="1"/>
              <a:t>Bili</a:t>
            </a:r>
            <a:r>
              <a:rPr lang="de-DE" b="1" dirty="0"/>
              <a:t>-Klasse</a:t>
            </a:r>
          </a:p>
          <a:p>
            <a:pPr algn="ctr"/>
            <a:r>
              <a:rPr lang="de-DE" sz="1400" dirty="0"/>
              <a:t>2 Stunden mehr an der Schule</a:t>
            </a:r>
            <a:endParaRPr lang="de-DE" dirty="0"/>
          </a:p>
        </p:txBody>
      </p:sp>
      <p:sp>
        <p:nvSpPr>
          <p:cNvPr id="14" name="Sprechblase: rechteckig 13"/>
          <p:cNvSpPr/>
          <p:nvPr/>
        </p:nvSpPr>
        <p:spPr>
          <a:xfrm>
            <a:off x="1878305" y="262460"/>
            <a:ext cx="1749149" cy="718511"/>
          </a:xfrm>
          <a:prstGeom prst="wedgeRectCallout">
            <a:avLst>
              <a:gd name="adj1" fmla="val -29275"/>
              <a:gd name="adj2" fmla="val 101394"/>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b="1" dirty="0"/>
              <a:t>Ganztags-Klasse</a:t>
            </a:r>
          </a:p>
          <a:p>
            <a:pPr algn="ctr"/>
            <a:r>
              <a:rPr lang="de-DE" sz="1400" dirty="0"/>
              <a:t>4 Stunden mehr an der Schule</a:t>
            </a:r>
            <a:endParaRPr lang="de-DE" dirty="0"/>
          </a:p>
        </p:txBody>
      </p:sp>
      <p:graphicFrame>
        <p:nvGraphicFramePr>
          <p:cNvPr id="3" name="Tabelle 2"/>
          <p:cNvGraphicFramePr>
            <a:graphicFrameLocks noGrp="1"/>
          </p:cNvGraphicFramePr>
          <p:nvPr>
            <p:extLst/>
          </p:nvPr>
        </p:nvGraphicFramePr>
        <p:xfrm>
          <a:off x="3204216" y="1156005"/>
          <a:ext cx="5397405" cy="921990"/>
        </p:xfrm>
        <a:graphic>
          <a:graphicData uri="http://schemas.openxmlformats.org/drawingml/2006/table">
            <a:tbl>
              <a:tblPr/>
              <a:tblGrid>
                <a:gridCol w="1776992">
                  <a:extLst>
                    <a:ext uri="{9D8B030D-6E8A-4147-A177-3AD203B41FA5}">
                      <a16:colId xmlns:a16="http://schemas.microsoft.com/office/drawing/2014/main" val="3120998867"/>
                    </a:ext>
                  </a:extLst>
                </a:gridCol>
                <a:gridCol w="913407">
                  <a:extLst>
                    <a:ext uri="{9D8B030D-6E8A-4147-A177-3AD203B41FA5}">
                      <a16:colId xmlns:a16="http://schemas.microsoft.com/office/drawing/2014/main" val="3856232767"/>
                    </a:ext>
                  </a:extLst>
                </a:gridCol>
                <a:gridCol w="913407">
                  <a:extLst>
                    <a:ext uri="{9D8B030D-6E8A-4147-A177-3AD203B41FA5}">
                      <a16:colId xmlns:a16="http://schemas.microsoft.com/office/drawing/2014/main" val="3115723749"/>
                    </a:ext>
                  </a:extLst>
                </a:gridCol>
                <a:gridCol w="880192">
                  <a:extLst>
                    <a:ext uri="{9D8B030D-6E8A-4147-A177-3AD203B41FA5}">
                      <a16:colId xmlns:a16="http://schemas.microsoft.com/office/drawing/2014/main" val="2265484108"/>
                    </a:ext>
                  </a:extLst>
                </a:gridCol>
                <a:gridCol w="913407">
                  <a:extLst>
                    <a:ext uri="{9D8B030D-6E8A-4147-A177-3AD203B41FA5}">
                      <a16:colId xmlns:a16="http://schemas.microsoft.com/office/drawing/2014/main" val="1469351411"/>
                    </a:ext>
                  </a:extLst>
                </a:gridCol>
              </a:tblGrid>
              <a:tr h="307330">
                <a:tc>
                  <a:txBody>
                    <a:bodyPr/>
                    <a:lstStyle/>
                    <a:p>
                      <a:pPr algn="l" fontAlgn="b"/>
                      <a:endParaRPr lang="de-DE" sz="1400" b="1" i="1" u="none" strike="noStrike" dirty="0">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r>
                        <a:rPr lang="de-DE" sz="1400" b="1" i="1" u="none" strike="noStrike" dirty="0">
                          <a:solidFill>
                            <a:srgbClr val="FFFFFF"/>
                          </a:solidFill>
                          <a:effectLst/>
                          <a:latin typeface="Calibri" panose="020F0502020204030204" pitchFamily="34" charset="0"/>
                        </a:rPr>
                        <a:t>Klasse 8a</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r>
                        <a:rPr lang="de-DE" sz="1400" b="1" i="1" u="none" strike="noStrike">
                          <a:solidFill>
                            <a:srgbClr val="FFFFFF"/>
                          </a:solidFill>
                          <a:effectLst/>
                          <a:latin typeface="Calibri" panose="020F0502020204030204" pitchFamily="34" charset="0"/>
                        </a:rPr>
                        <a:t>Klasse 8b</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r>
                        <a:rPr lang="de-DE" sz="1400" b="1" i="1" u="none" strike="noStrike">
                          <a:solidFill>
                            <a:srgbClr val="FFFFFF"/>
                          </a:solidFill>
                          <a:effectLst/>
                          <a:latin typeface="Calibri" panose="020F0502020204030204" pitchFamily="34" charset="0"/>
                        </a:rPr>
                        <a:t>Klasse 8c</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r>
                        <a:rPr lang="de-DE" sz="1400" b="1" i="1" u="none" strike="noStrike">
                          <a:solidFill>
                            <a:srgbClr val="FFFFFF"/>
                          </a:solidFill>
                          <a:effectLst/>
                          <a:latin typeface="Calibri" panose="020F0502020204030204" pitchFamily="34" charset="0"/>
                        </a:rPr>
                        <a:t>Klasse 8d</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extLst>
                  <a:ext uri="{0D108BD9-81ED-4DB2-BD59-A6C34878D82A}">
                    <a16:rowId xmlns:a16="http://schemas.microsoft.com/office/drawing/2014/main" val="2093539245"/>
                  </a:ext>
                </a:extLst>
              </a:tr>
              <a:tr h="307330">
                <a:tc>
                  <a:txBody>
                    <a:bodyPr/>
                    <a:lstStyle/>
                    <a:p>
                      <a:pPr algn="l" fontAlgn="b"/>
                      <a:r>
                        <a:rPr lang="de-DE" sz="1400" b="1" i="0" u="none" strike="noStrike" dirty="0">
                          <a:solidFill>
                            <a:srgbClr val="FFFFFF"/>
                          </a:solidFill>
                          <a:effectLst/>
                          <a:latin typeface="Calibri" panose="020F0502020204030204" pitchFamily="34" charset="0"/>
                        </a:rPr>
                        <a:t>Minimalwert</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r" fontAlgn="b"/>
                      <a:r>
                        <a:rPr lang="de-DE" sz="1400" b="1" i="0" u="none" strike="noStrike" dirty="0">
                          <a:solidFill>
                            <a:srgbClr val="FFFFFF"/>
                          </a:solidFill>
                          <a:effectLst/>
                          <a:latin typeface="Calibri" panose="020F0502020204030204" pitchFamily="34" charset="0"/>
                        </a:rPr>
                        <a:t>1</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r" fontAlgn="b"/>
                      <a:r>
                        <a:rPr lang="de-DE" sz="1400" b="1" i="0" u="none" strike="noStrike" dirty="0">
                          <a:solidFill>
                            <a:srgbClr val="FFFFFF"/>
                          </a:solidFill>
                          <a:effectLst/>
                          <a:latin typeface="Calibri" panose="020F0502020204030204" pitchFamily="34" charset="0"/>
                        </a:rPr>
                        <a:t>3</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extLst>
                  <a:ext uri="{0D108BD9-81ED-4DB2-BD59-A6C34878D82A}">
                    <a16:rowId xmlns:a16="http://schemas.microsoft.com/office/drawing/2014/main" val="124872405"/>
                  </a:ext>
                </a:extLst>
              </a:tr>
              <a:tr h="307330">
                <a:tc>
                  <a:txBody>
                    <a:bodyPr/>
                    <a:lstStyle/>
                    <a:p>
                      <a:pPr algn="l" fontAlgn="b"/>
                      <a:r>
                        <a:rPr lang="de-DE" sz="1400" b="1" i="0" u="none" strike="noStrike" dirty="0">
                          <a:solidFill>
                            <a:srgbClr val="FFFFFF"/>
                          </a:solidFill>
                          <a:effectLst/>
                          <a:latin typeface="Calibri" panose="020F0502020204030204" pitchFamily="34" charset="0"/>
                        </a:rPr>
                        <a:t>Maximalwert</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r" fontAlgn="b"/>
                      <a:r>
                        <a:rPr lang="de-DE" sz="1400" b="0" i="0" u="none" strike="noStrike" dirty="0">
                          <a:solidFill>
                            <a:srgbClr val="FFFFFF"/>
                          </a:solidFill>
                          <a:effectLst/>
                          <a:latin typeface="Calibri" panose="020F0502020204030204" pitchFamily="34" charset="0"/>
                        </a:rPr>
                        <a:t>12</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0" i="0" u="none" strike="noStrike">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0" i="0" u="none" strike="noStrike">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r" fontAlgn="b"/>
                      <a:r>
                        <a:rPr lang="de-DE" sz="1400" b="0" i="0" u="none" strike="noStrike" dirty="0">
                          <a:solidFill>
                            <a:srgbClr val="FFFFFF"/>
                          </a:solidFill>
                          <a:effectLst/>
                          <a:latin typeface="Calibri" panose="020F0502020204030204" pitchFamily="34" charset="0"/>
                        </a:rPr>
                        <a:t>12</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extLst>
                  <a:ext uri="{0D108BD9-81ED-4DB2-BD59-A6C34878D82A}">
                    <a16:rowId xmlns:a16="http://schemas.microsoft.com/office/drawing/2014/main" val="470855580"/>
                  </a:ext>
                </a:extLst>
              </a:tr>
            </a:tbl>
          </a:graphicData>
        </a:graphic>
      </p:graphicFrame>
      <p:sp>
        <p:nvSpPr>
          <p:cNvPr id="11" name="Rechteck 10"/>
          <p:cNvSpPr/>
          <p:nvPr/>
        </p:nvSpPr>
        <p:spPr>
          <a:xfrm>
            <a:off x="2549420" y="3857435"/>
            <a:ext cx="540984" cy="278559"/>
          </a:xfrm>
          <a:prstGeom prst="rect">
            <a:avLst/>
          </a:prstGeom>
          <a:noFill/>
          <a:ln w="38100"/>
        </p:spPr>
        <p:style>
          <a:lnRef idx="2">
            <a:schemeClr val="accent1"/>
          </a:lnRef>
          <a:fillRef idx="1">
            <a:schemeClr val="lt1"/>
          </a:fillRef>
          <a:effectRef idx="0">
            <a:schemeClr val="accent1"/>
          </a:effectRef>
          <a:fontRef idx="minor">
            <a:schemeClr val="dk1"/>
          </a:fontRef>
        </p:style>
        <p:txBody>
          <a:bodyPr rtlCol="0" anchor="ctr"/>
          <a:lstStyle/>
          <a:p>
            <a:pPr algn="ctr"/>
            <a:endParaRPr lang="de-DE"/>
          </a:p>
        </p:txBody>
      </p:sp>
      <p:sp>
        <p:nvSpPr>
          <p:cNvPr id="5" name="Pfeil: nach rechts 4"/>
          <p:cNvSpPr/>
          <p:nvPr/>
        </p:nvSpPr>
        <p:spPr>
          <a:xfrm rot="10800000">
            <a:off x="3204216" y="3880179"/>
            <a:ext cx="601373" cy="2558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p:cNvSpPr txBox="1"/>
          <p:nvPr/>
        </p:nvSpPr>
        <p:spPr>
          <a:xfrm>
            <a:off x="3919400" y="3765881"/>
            <a:ext cx="1544186" cy="461665"/>
          </a:xfrm>
          <a:prstGeom prst="rect">
            <a:avLst/>
          </a:prstGeom>
          <a:noFill/>
        </p:spPr>
        <p:txBody>
          <a:bodyPr wrap="square" rtlCol="0">
            <a:spAutoFit/>
          </a:bodyPr>
          <a:lstStyle/>
          <a:p>
            <a:r>
              <a:rPr lang="de-DE" sz="2400" b="1" dirty="0">
                <a:solidFill>
                  <a:schemeClr val="accent1"/>
                </a:solidFill>
              </a:rPr>
              <a:t>Median</a:t>
            </a:r>
            <a:endParaRPr lang="de-DE" b="1" dirty="0">
              <a:solidFill>
                <a:schemeClr val="accent1"/>
              </a:solidFill>
            </a:endParaRPr>
          </a:p>
        </p:txBody>
      </p:sp>
      <p:sp>
        <p:nvSpPr>
          <p:cNvPr id="6" name="Geschweifte Klammer rechts 5"/>
          <p:cNvSpPr/>
          <p:nvPr/>
        </p:nvSpPr>
        <p:spPr>
          <a:xfrm>
            <a:off x="3034576" y="1517904"/>
            <a:ext cx="229407" cy="2339531"/>
          </a:xfrm>
          <a:prstGeom prst="rightBrace">
            <a:avLst>
              <a:gd name="adj1" fmla="val 103995"/>
              <a:gd name="adj2" fmla="val 51401"/>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0" name="Textfeld 9"/>
          <p:cNvSpPr txBox="1"/>
          <p:nvPr/>
        </p:nvSpPr>
        <p:spPr>
          <a:xfrm>
            <a:off x="3327824" y="2506049"/>
            <a:ext cx="599260" cy="461665"/>
          </a:xfrm>
          <a:prstGeom prst="rect">
            <a:avLst/>
          </a:prstGeom>
          <a:noFill/>
        </p:spPr>
        <p:txBody>
          <a:bodyPr wrap="square" rtlCol="0">
            <a:spAutoFit/>
          </a:bodyPr>
          <a:lstStyle/>
          <a:p>
            <a:r>
              <a:rPr lang="de-DE" sz="2400" b="1" dirty="0">
                <a:solidFill>
                  <a:schemeClr val="accent1"/>
                </a:solidFill>
              </a:rPr>
              <a:t>13</a:t>
            </a:r>
            <a:endParaRPr lang="de-DE" b="1" dirty="0">
              <a:solidFill>
                <a:schemeClr val="accent1"/>
              </a:solidFill>
            </a:endParaRPr>
          </a:p>
        </p:txBody>
      </p:sp>
      <p:sp>
        <p:nvSpPr>
          <p:cNvPr id="12" name="Geschweifte Klammer rechts 11"/>
          <p:cNvSpPr/>
          <p:nvPr/>
        </p:nvSpPr>
        <p:spPr>
          <a:xfrm>
            <a:off x="3090404" y="4158739"/>
            <a:ext cx="229407" cy="2339531"/>
          </a:xfrm>
          <a:prstGeom prst="rightBrace">
            <a:avLst>
              <a:gd name="adj1" fmla="val 103995"/>
              <a:gd name="adj2" fmla="val 51401"/>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5" name="Textfeld 14"/>
          <p:cNvSpPr txBox="1"/>
          <p:nvPr/>
        </p:nvSpPr>
        <p:spPr>
          <a:xfrm>
            <a:off x="3383652" y="5146884"/>
            <a:ext cx="599260" cy="461665"/>
          </a:xfrm>
          <a:prstGeom prst="rect">
            <a:avLst/>
          </a:prstGeom>
          <a:noFill/>
        </p:spPr>
        <p:txBody>
          <a:bodyPr wrap="square" rtlCol="0">
            <a:spAutoFit/>
          </a:bodyPr>
          <a:lstStyle/>
          <a:p>
            <a:r>
              <a:rPr lang="de-DE" sz="2400" b="1" dirty="0">
                <a:solidFill>
                  <a:schemeClr val="accent1"/>
                </a:solidFill>
              </a:rPr>
              <a:t>13</a:t>
            </a:r>
            <a:endParaRPr lang="de-DE" b="1" dirty="0">
              <a:solidFill>
                <a:schemeClr val="accent1"/>
              </a:solidFill>
            </a:endParaRPr>
          </a:p>
        </p:txBody>
      </p:sp>
    </p:spTree>
    <p:extLst>
      <p:ext uri="{BB962C8B-B14F-4D97-AF65-F5344CB8AC3E}">
        <p14:creationId xmlns:p14="http://schemas.microsoft.com/office/powerpoint/2010/main" val="4284917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1"/>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P spid="4" grpId="0"/>
      <p:bldP spid="6" grpId="0" animBg="1"/>
      <p:bldP spid="10" grpId="0"/>
      <p:bldP spid="12" grpId="0" animBg="1"/>
      <p:bldP spid="1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stretch>
            <a:fillRect/>
          </a:stretch>
        </p:blipFill>
        <p:spPr>
          <a:xfrm>
            <a:off x="719543" y="1132236"/>
            <a:ext cx="2370861" cy="5371250"/>
          </a:xfrm>
          <a:prstGeom prst="rect">
            <a:avLst/>
          </a:prstGeom>
        </p:spPr>
      </p:pic>
      <p:sp>
        <p:nvSpPr>
          <p:cNvPr id="13" name="Sprechblase: rechteckig 12"/>
          <p:cNvSpPr/>
          <p:nvPr/>
        </p:nvSpPr>
        <p:spPr>
          <a:xfrm>
            <a:off x="118170" y="185895"/>
            <a:ext cx="1547446" cy="718511"/>
          </a:xfrm>
          <a:prstGeom prst="wedgeRectCallout">
            <a:avLst>
              <a:gd name="adj1" fmla="val 42210"/>
              <a:gd name="adj2" fmla="val 110892"/>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b="1" dirty="0" err="1"/>
              <a:t>Bili</a:t>
            </a:r>
            <a:r>
              <a:rPr lang="de-DE" b="1" dirty="0"/>
              <a:t>-Klasse</a:t>
            </a:r>
          </a:p>
          <a:p>
            <a:pPr algn="ctr"/>
            <a:r>
              <a:rPr lang="de-DE" sz="1400" dirty="0"/>
              <a:t>2 Stunden mehr an der Schule</a:t>
            </a:r>
            <a:endParaRPr lang="de-DE" dirty="0"/>
          </a:p>
        </p:txBody>
      </p:sp>
      <p:sp>
        <p:nvSpPr>
          <p:cNvPr id="14" name="Sprechblase: rechteckig 13"/>
          <p:cNvSpPr/>
          <p:nvPr/>
        </p:nvSpPr>
        <p:spPr>
          <a:xfrm>
            <a:off x="1878305" y="262460"/>
            <a:ext cx="1749149" cy="718511"/>
          </a:xfrm>
          <a:prstGeom prst="wedgeRectCallout">
            <a:avLst>
              <a:gd name="adj1" fmla="val -29275"/>
              <a:gd name="adj2" fmla="val 101394"/>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b="1" dirty="0"/>
              <a:t>Ganztags-Klasse</a:t>
            </a:r>
          </a:p>
          <a:p>
            <a:pPr algn="ctr"/>
            <a:r>
              <a:rPr lang="de-DE" sz="1400" dirty="0"/>
              <a:t>4 Stunden mehr an der Schule</a:t>
            </a:r>
            <a:endParaRPr lang="de-DE" dirty="0"/>
          </a:p>
        </p:txBody>
      </p:sp>
      <p:graphicFrame>
        <p:nvGraphicFramePr>
          <p:cNvPr id="3" name="Tabelle 2"/>
          <p:cNvGraphicFramePr>
            <a:graphicFrameLocks noGrp="1"/>
          </p:cNvGraphicFramePr>
          <p:nvPr/>
        </p:nvGraphicFramePr>
        <p:xfrm>
          <a:off x="3204216" y="1156005"/>
          <a:ext cx="5397405" cy="921990"/>
        </p:xfrm>
        <a:graphic>
          <a:graphicData uri="http://schemas.openxmlformats.org/drawingml/2006/table">
            <a:tbl>
              <a:tblPr/>
              <a:tblGrid>
                <a:gridCol w="1776992">
                  <a:extLst>
                    <a:ext uri="{9D8B030D-6E8A-4147-A177-3AD203B41FA5}">
                      <a16:colId xmlns:a16="http://schemas.microsoft.com/office/drawing/2014/main" val="3120998867"/>
                    </a:ext>
                  </a:extLst>
                </a:gridCol>
                <a:gridCol w="913407">
                  <a:extLst>
                    <a:ext uri="{9D8B030D-6E8A-4147-A177-3AD203B41FA5}">
                      <a16:colId xmlns:a16="http://schemas.microsoft.com/office/drawing/2014/main" val="3856232767"/>
                    </a:ext>
                  </a:extLst>
                </a:gridCol>
                <a:gridCol w="913407">
                  <a:extLst>
                    <a:ext uri="{9D8B030D-6E8A-4147-A177-3AD203B41FA5}">
                      <a16:colId xmlns:a16="http://schemas.microsoft.com/office/drawing/2014/main" val="3115723749"/>
                    </a:ext>
                  </a:extLst>
                </a:gridCol>
                <a:gridCol w="880192">
                  <a:extLst>
                    <a:ext uri="{9D8B030D-6E8A-4147-A177-3AD203B41FA5}">
                      <a16:colId xmlns:a16="http://schemas.microsoft.com/office/drawing/2014/main" val="2265484108"/>
                    </a:ext>
                  </a:extLst>
                </a:gridCol>
                <a:gridCol w="913407">
                  <a:extLst>
                    <a:ext uri="{9D8B030D-6E8A-4147-A177-3AD203B41FA5}">
                      <a16:colId xmlns:a16="http://schemas.microsoft.com/office/drawing/2014/main" val="1469351411"/>
                    </a:ext>
                  </a:extLst>
                </a:gridCol>
              </a:tblGrid>
              <a:tr h="307330">
                <a:tc>
                  <a:txBody>
                    <a:bodyPr/>
                    <a:lstStyle/>
                    <a:p>
                      <a:pPr algn="l" fontAlgn="b"/>
                      <a:endParaRPr lang="de-DE" sz="1400" b="1" i="1" u="none" strike="noStrike" dirty="0">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r>
                        <a:rPr lang="de-DE" sz="1400" b="1" i="1" u="none" strike="noStrike" dirty="0">
                          <a:solidFill>
                            <a:srgbClr val="FFFFFF"/>
                          </a:solidFill>
                          <a:effectLst/>
                          <a:latin typeface="Calibri" panose="020F0502020204030204" pitchFamily="34" charset="0"/>
                        </a:rPr>
                        <a:t>Klasse 8a</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r>
                        <a:rPr lang="de-DE" sz="1400" b="1" i="1" u="none" strike="noStrike">
                          <a:solidFill>
                            <a:srgbClr val="FFFFFF"/>
                          </a:solidFill>
                          <a:effectLst/>
                          <a:latin typeface="Calibri" panose="020F0502020204030204" pitchFamily="34" charset="0"/>
                        </a:rPr>
                        <a:t>Klasse 8b</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r>
                        <a:rPr lang="de-DE" sz="1400" b="1" i="1" u="none" strike="noStrike">
                          <a:solidFill>
                            <a:srgbClr val="FFFFFF"/>
                          </a:solidFill>
                          <a:effectLst/>
                          <a:latin typeface="Calibri" panose="020F0502020204030204" pitchFamily="34" charset="0"/>
                        </a:rPr>
                        <a:t>Klasse 8c</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r>
                        <a:rPr lang="de-DE" sz="1400" b="1" i="1" u="none" strike="noStrike">
                          <a:solidFill>
                            <a:srgbClr val="FFFFFF"/>
                          </a:solidFill>
                          <a:effectLst/>
                          <a:latin typeface="Calibri" panose="020F0502020204030204" pitchFamily="34" charset="0"/>
                        </a:rPr>
                        <a:t>Klasse 8d</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extLst>
                  <a:ext uri="{0D108BD9-81ED-4DB2-BD59-A6C34878D82A}">
                    <a16:rowId xmlns:a16="http://schemas.microsoft.com/office/drawing/2014/main" val="2093539245"/>
                  </a:ext>
                </a:extLst>
              </a:tr>
              <a:tr h="307330">
                <a:tc>
                  <a:txBody>
                    <a:bodyPr/>
                    <a:lstStyle/>
                    <a:p>
                      <a:pPr algn="l" fontAlgn="b"/>
                      <a:r>
                        <a:rPr lang="de-DE" sz="1400" b="1" i="0" u="none" strike="noStrike" dirty="0">
                          <a:solidFill>
                            <a:srgbClr val="FFFFFF"/>
                          </a:solidFill>
                          <a:effectLst/>
                          <a:latin typeface="Calibri" panose="020F0502020204030204" pitchFamily="34" charset="0"/>
                        </a:rPr>
                        <a:t>Minimalwert</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r" fontAlgn="b"/>
                      <a:r>
                        <a:rPr lang="de-DE" sz="1400" b="1" i="0" u="none" strike="noStrike" dirty="0">
                          <a:solidFill>
                            <a:srgbClr val="FFFFFF"/>
                          </a:solidFill>
                          <a:effectLst/>
                          <a:latin typeface="Calibri" panose="020F0502020204030204" pitchFamily="34" charset="0"/>
                        </a:rPr>
                        <a:t>1</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dirty="0">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r" fontAlgn="b"/>
                      <a:r>
                        <a:rPr lang="de-DE" sz="1400" b="1" i="0" u="none" strike="noStrike" dirty="0">
                          <a:solidFill>
                            <a:srgbClr val="FFFFFF"/>
                          </a:solidFill>
                          <a:effectLst/>
                          <a:latin typeface="Calibri" panose="020F0502020204030204" pitchFamily="34" charset="0"/>
                        </a:rPr>
                        <a:t>3</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extLst>
                  <a:ext uri="{0D108BD9-81ED-4DB2-BD59-A6C34878D82A}">
                    <a16:rowId xmlns:a16="http://schemas.microsoft.com/office/drawing/2014/main" val="124872405"/>
                  </a:ext>
                </a:extLst>
              </a:tr>
              <a:tr h="307330">
                <a:tc>
                  <a:txBody>
                    <a:bodyPr/>
                    <a:lstStyle/>
                    <a:p>
                      <a:pPr algn="l" fontAlgn="b"/>
                      <a:r>
                        <a:rPr lang="de-DE" sz="1400" b="1" i="0" u="none" strike="noStrike" dirty="0">
                          <a:solidFill>
                            <a:srgbClr val="FFFFFF"/>
                          </a:solidFill>
                          <a:effectLst/>
                          <a:latin typeface="Calibri" panose="020F0502020204030204" pitchFamily="34" charset="0"/>
                        </a:rPr>
                        <a:t>Maximalwert</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r" fontAlgn="b"/>
                      <a:r>
                        <a:rPr lang="de-DE" sz="1400" b="0" i="0" u="none" strike="noStrike" dirty="0">
                          <a:solidFill>
                            <a:srgbClr val="FFFFFF"/>
                          </a:solidFill>
                          <a:effectLst/>
                          <a:latin typeface="Calibri" panose="020F0502020204030204" pitchFamily="34" charset="0"/>
                        </a:rPr>
                        <a:t>12</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0" i="0" u="none" strike="noStrike" dirty="0">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0" i="0" u="none" strike="noStrike" dirty="0">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r" fontAlgn="b"/>
                      <a:r>
                        <a:rPr lang="de-DE" sz="1400" b="0" i="0" u="none" strike="noStrike" dirty="0">
                          <a:solidFill>
                            <a:srgbClr val="FFFFFF"/>
                          </a:solidFill>
                          <a:effectLst/>
                          <a:latin typeface="Calibri" panose="020F0502020204030204" pitchFamily="34" charset="0"/>
                        </a:rPr>
                        <a:t>12</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extLst>
                  <a:ext uri="{0D108BD9-81ED-4DB2-BD59-A6C34878D82A}">
                    <a16:rowId xmlns:a16="http://schemas.microsoft.com/office/drawing/2014/main" val="470855580"/>
                  </a:ext>
                </a:extLst>
              </a:tr>
            </a:tbl>
          </a:graphicData>
        </a:graphic>
      </p:graphicFrame>
      <p:sp>
        <p:nvSpPr>
          <p:cNvPr id="11" name="Rechteck 10"/>
          <p:cNvSpPr/>
          <p:nvPr/>
        </p:nvSpPr>
        <p:spPr>
          <a:xfrm>
            <a:off x="2549420" y="3857435"/>
            <a:ext cx="540984" cy="278559"/>
          </a:xfrm>
          <a:prstGeom prst="rect">
            <a:avLst/>
          </a:prstGeom>
          <a:noFill/>
          <a:ln w="38100"/>
        </p:spPr>
        <p:style>
          <a:lnRef idx="2">
            <a:schemeClr val="accent1"/>
          </a:lnRef>
          <a:fillRef idx="1">
            <a:schemeClr val="lt1"/>
          </a:fillRef>
          <a:effectRef idx="0">
            <a:schemeClr val="accent1"/>
          </a:effectRef>
          <a:fontRef idx="minor">
            <a:schemeClr val="dk1"/>
          </a:fontRef>
        </p:style>
        <p:txBody>
          <a:bodyPr rtlCol="0" anchor="ctr"/>
          <a:lstStyle/>
          <a:p>
            <a:pPr algn="ctr"/>
            <a:endParaRPr lang="de-DE"/>
          </a:p>
        </p:txBody>
      </p:sp>
      <p:sp>
        <p:nvSpPr>
          <p:cNvPr id="5" name="Pfeil: nach rechts 4"/>
          <p:cNvSpPr/>
          <p:nvPr/>
        </p:nvSpPr>
        <p:spPr>
          <a:xfrm rot="10800000">
            <a:off x="3204216" y="3880179"/>
            <a:ext cx="601373" cy="2558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p:cNvSpPr txBox="1"/>
          <p:nvPr/>
        </p:nvSpPr>
        <p:spPr>
          <a:xfrm>
            <a:off x="3919400" y="3765881"/>
            <a:ext cx="1544186" cy="461665"/>
          </a:xfrm>
          <a:prstGeom prst="rect">
            <a:avLst/>
          </a:prstGeom>
          <a:noFill/>
        </p:spPr>
        <p:txBody>
          <a:bodyPr wrap="square" rtlCol="0">
            <a:spAutoFit/>
          </a:bodyPr>
          <a:lstStyle/>
          <a:p>
            <a:r>
              <a:rPr lang="de-DE" sz="2400" b="1" dirty="0">
                <a:solidFill>
                  <a:schemeClr val="accent1"/>
                </a:solidFill>
              </a:rPr>
              <a:t>Median</a:t>
            </a:r>
            <a:endParaRPr lang="de-DE" b="1" dirty="0">
              <a:solidFill>
                <a:schemeClr val="accent1"/>
              </a:solidFill>
            </a:endParaRPr>
          </a:p>
        </p:txBody>
      </p:sp>
      <p:sp>
        <p:nvSpPr>
          <p:cNvPr id="6" name="Geschweifte Klammer rechts 5"/>
          <p:cNvSpPr/>
          <p:nvPr/>
        </p:nvSpPr>
        <p:spPr>
          <a:xfrm>
            <a:off x="3034576" y="1517904"/>
            <a:ext cx="229407" cy="2339531"/>
          </a:xfrm>
          <a:prstGeom prst="rightBrace">
            <a:avLst>
              <a:gd name="adj1" fmla="val 103995"/>
              <a:gd name="adj2" fmla="val 51401"/>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0" name="Textfeld 9"/>
          <p:cNvSpPr txBox="1"/>
          <p:nvPr/>
        </p:nvSpPr>
        <p:spPr>
          <a:xfrm>
            <a:off x="3327824" y="2506049"/>
            <a:ext cx="3890486" cy="461665"/>
          </a:xfrm>
          <a:prstGeom prst="rect">
            <a:avLst/>
          </a:prstGeom>
          <a:noFill/>
        </p:spPr>
        <p:txBody>
          <a:bodyPr wrap="square" rtlCol="0">
            <a:spAutoFit/>
          </a:bodyPr>
          <a:lstStyle/>
          <a:p>
            <a:r>
              <a:rPr lang="de-DE" sz="2400" b="1" dirty="0">
                <a:solidFill>
                  <a:schemeClr val="accent1"/>
                </a:solidFill>
              </a:rPr>
              <a:t>untere Datenhälfte</a:t>
            </a:r>
            <a:endParaRPr lang="de-DE" b="1" dirty="0">
              <a:solidFill>
                <a:schemeClr val="accent1"/>
              </a:solidFill>
            </a:endParaRPr>
          </a:p>
        </p:txBody>
      </p:sp>
      <p:sp>
        <p:nvSpPr>
          <p:cNvPr id="12" name="Geschweifte Klammer rechts 11"/>
          <p:cNvSpPr/>
          <p:nvPr/>
        </p:nvSpPr>
        <p:spPr>
          <a:xfrm>
            <a:off x="3090404" y="4158739"/>
            <a:ext cx="229407" cy="2339531"/>
          </a:xfrm>
          <a:prstGeom prst="rightBrace">
            <a:avLst>
              <a:gd name="adj1" fmla="val 103995"/>
              <a:gd name="adj2" fmla="val 51401"/>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5" name="Textfeld 14"/>
          <p:cNvSpPr txBox="1"/>
          <p:nvPr/>
        </p:nvSpPr>
        <p:spPr>
          <a:xfrm>
            <a:off x="3383651" y="5146884"/>
            <a:ext cx="4567389" cy="738664"/>
          </a:xfrm>
          <a:prstGeom prst="rect">
            <a:avLst/>
          </a:prstGeom>
          <a:noFill/>
        </p:spPr>
        <p:txBody>
          <a:bodyPr wrap="square" rtlCol="0">
            <a:spAutoFit/>
          </a:bodyPr>
          <a:lstStyle/>
          <a:p>
            <a:r>
              <a:rPr lang="de-DE" sz="2400" b="1" dirty="0">
                <a:solidFill>
                  <a:schemeClr val="accent1"/>
                </a:solidFill>
              </a:rPr>
              <a:t>obere Datenhälfte</a:t>
            </a:r>
          </a:p>
          <a:p>
            <a:endParaRPr lang="de-DE" b="1" dirty="0">
              <a:solidFill>
                <a:schemeClr val="accent1"/>
              </a:solidFill>
            </a:endParaRPr>
          </a:p>
        </p:txBody>
      </p:sp>
    </p:spTree>
    <p:extLst>
      <p:ext uri="{BB962C8B-B14F-4D97-AF65-F5344CB8AC3E}">
        <p14:creationId xmlns:p14="http://schemas.microsoft.com/office/powerpoint/2010/main" val="255431210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stretch>
            <a:fillRect/>
          </a:stretch>
        </p:blipFill>
        <p:spPr>
          <a:xfrm>
            <a:off x="719543" y="1132236"/>
            <a:ext cx="2370861" cy="5371250"/>
          </a:xfrm>
          <a:prstGeom prst="rect">
            <a:avLst/>
          </a:prstGeom>
        </p:spPr>
      </p:pic>
      <p:sp>
        <p:nvSpPr>
          <p:cNvPr id="13" name="Sprechblase: rechteckig 12"/>
          <p:cNvSpPr/>
          <p:nvPr/>
        </p:nvSpPr>
        <p:spPr>
          <a:xfrm>
            <a:off x="118170" y="185895"/>
            <a:ext cx="1547446" cy="718511"/>
          </a:xfrm>
          <a:prstGeom prst="wedgeRectCallout">
            <a:avLst>
              <a:gd name="adj1" fmla="val 42210"/>
              <a:gd name="adj2" fmla="val 110892"/>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b="1" dirty="0" err="1"/>
              <a:t>Bili</a:t>
            </a:r>
            <a:r>
              <a:rPr lang="de-DE" b="1" dirty="0"/>
              <a:t>-Klasse</a:t>
            </a:r>
          </a:p>
          <a:p>
            <a:pPr algn="ctr"/>
            <a:r>
              <a:rPr lang="de-DE" sz="1400" dirty="0"/>
              <a:t>2 Stunden mehr an der Schule</a:t>
            </a:r>
            <a:endParaRPr lang="de-DE" dirty="0"/>
          </a:p>
        </p:txBody>
      </p:sp>
      <p:sp>
        <p:nvSpPr>
          <p:cNvPr id="14" name="Sprechblase: rechteckig 13"/>
          <p:cNvSpPr/>
          <p:nvPr/>
        </p:nvSpPr>
        <p:spPr>
          <a:xfrm>
            <a:off x="1878305" y="262460"/>
            <a:ext cx="1749149" cy="718511"/>
          </a:xfrm>
          <a:prstGeom prst="wedgeRectCallout">
            <a:avLst>
              <a:gd name="adj1" fmla="val -29275"/>
              <a:gd name="adj2" fmla="val 101394"/>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b="1" dirty="0"/>
              <a:t>Ganztags-Klasse</a:t>
            </a:r>
          </a:p>
          <a:p>
            <a:pPr algn="ctr"/>
            <a:r>
              <a:rPr lang="de-DE" sz="1400" dirty="0"/>
              <a:t>4 Stunden mehr an der Schule</a:t>
            </a:r>
            <a:endParaRPr lang="de-DE" dirty="0"/>
          </a:p>
        </p:txBody>
      </p:sp>
      <p:sp>
        <p:nvSpPr>
          <p:cNvPr id="11" name="Rechteck 10"/>
          <p:cNvSpPr/>
          <p:nvPr/>
        </p:nvSpPr>
        <p:spPr>
          <a:xfrm>
            <a:off x="2549420" y="3857435"/>
            <a:ext cx="540984" cy="278559"/>
          </a:xfrm>
          <a:prstGeom prst="rect">
            <a:avLst/>
          </a:prstGeom>
          <a:noFill/>
          <a:ln w="38100"/>
        </p:spPr>
        <p:style>
          <a:lnRef idx="2">
            <a:schemeClr val="accent1"/>
          </a:lnRef>
          <a:fillRef idx="1">
            <a:schemeClr val="lt1"/>
          </a:fillRef>
          <a:effectRef idx="0">
            <a:schemeClr val="accent1"/>
          </a:effectRef>
          <a:fontRef idx="minor">
            <a:schemeClr val="dk1"/>
          </a:fontRef>
        </p:style>
        <p:txBody>
          <a:bodyPr rtlCol="0" anchor="ctr"/>
          <a:lstStyle/>
          <a:p>
            <a:pPr algn="ctr"/>
            <a:endParaRPr lang="de-DE"/>
          </a:p>
        </p:txBody>
      </p:sp>
      <p:sp>
        <p:nvSpPr>
          <p:cNvPr id="5" name="Pfeil: nach rechts 4"/>
          <p:cNvSpPr/>
          <p:nvPr/>
        </p:nvSpPr>
        <p:spPr>
          <a:xfrm rot="10800000">
            <a:off x="3204216" y="3880179"/>
            <a:ext cx="601373" cy="2558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p:cNvSpPr txBox="1"/>
          <p:nvPr/>
        </p:nvSpPr>
        <p:spPr>
          <a:xfrm>
            <a:off x="3919400" y="3765881"/>
            <a:ext cx="1544186" cy="461665"/>
          </a:xfrm>
          <a:prstGeom prst="rect">
            <a:avLst/>
          </a:prstGeom>
          <a:noFill/>
        </p:spPr>
        <p:txBody>
          <a:bodyPr wrap="square" rtlCol="0">
            <a:spAutoFit/>
          </a:bodyPr>
          <a:lstStyle/>
          <a:p>
            <a:r>
              <a:rPr lang="de-DE" sz="2400" b="1" dirty="0">
                <a:solidFill>
                  <a:schemeClr val="accent1"/>
                </a:solidFill>
              </a:rPr>
              <a:t>Median</a:t>
            </a:r>
            <a:endParaRPr lang="de-DE" b="1" dirty="0">
              <a:solidFill>
                <a:schemeClr val="accent1"/>
              </a:solidFill>
            </a:endParaRPr>
          </a:p>
        </p:txBody>
      </p:sp>
      <p:sp>
        <p:nvSpPr>
          <p:cNvPr id="6" name="Geschweifte Klammer rechts 5"/>
          <p:cNvSpPr/>
          <p:nvPr/>
        </p:nvSpPr>
        <p:spPr>
          <a:xfrm>
            <a:off x="3034576" y="1517904"/>
            <a:ext cx="229407" cy="2339531"/>
          </a:xfrm>
          <a:prstGeom prst="rightBrace">
            <a:avLst>
              <a:gd name="adj1" fmla="val 103995"/>
              <a:gd name="adj2" fmla="val 51401"/>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0" name="Textfeld 9"/>
          <p:cNvSpPr txBox="1"/>
          <p:nvPr/>
        </p:nvSpPr>
        <p:spPr>
          <a:xfrm>
            <a:off x="3327824" y="2506049"/>
            <a:ext cx="3890486" cy="461665"/>
          </a:xfrm>
          <a:prstGeom prst="rect">
            <a:avLst/>
          </a:prstGeom>
          <a:noFill/>
        </p:spPr>
        <p:txBody>
          <a:bodyPr wrap="square" rtlCol="0">
            <a:spAutoFit/>
          </a:bodyPr>
          <a:lstStyle/>
          <a:p>
            <a:r>
              <a:rPr lang="de-DE" sz="2400" b="1" dirty="0">
                <a:solidFill>
                  <a:schemeClr val="accent1"/>
                </a:solidFill>
              </a:rPr>
              <a:t>untere Datenhälfte</a:t>
            </a:r>
            <a:endParaRPr lang="de-DE" b="1" dirty="0">
              <a:solidFill>
                <a:schemeClr val="accent1"/>
              </a:solidFill>
            </a:endParaRPr>
          </a:p>
        </p:txBody>
      </p:sp>
      <p:sp>
        <p:nvSpPr>
          <p:cNvPr id="12" name="Geschweifte Klammer rechts 11"/>
          <p:cNvSpPr/>
          <p:nvPr/>
        </p:nvSpPr>
        <p:spPr>
          <a:xfrm>
            <a:off x="3090404" y="4158739"/>
            <a:ext cx="229407" cy="2339531"/>
          </a:xfrm>
          <a:prstGeom prst="rightBrace">
            <a:avLst>
              <a:gd name="adj1" fmla="val 103995"/>
              <a:gd name="adj2" fmla="val 51401"/>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5" name="Textfeld 14"/>
          <p:cNvSpPr txBox="1"/>
          <p:nvPr/>
        </p:nvSpPr>
        <p:spPr>
          <a:xfrm>
            <a:off x="3383651" y="5146884"/>
            <a:ext cx="4567389" cy="738664"/>
          </a:xfrm>
          <a:prstGeom prst="rect">
            <a:avLst/>
          </a:prstGeom>
          <a:noFill/>
        </p:spPr>
        <p:txBody>
          <a:bodyPr wrap="square" rtlCol="0">
            <a:spAutoFit/>
          </a:bodyPr>
          <a:lstStyle/>
          <a:p>
            <a:r>
              <a:rPr lang="de-DE" sz="2400" b="1" dirty="0">
                <a:solidFill>
                  <a:schemeClr val="accent1"/>
                </a:solidFill>
              </a:rPr>
              <a:t>obere Datenhälfte</a:t>
            </a:r>
          </a:p>
          <a:p>
            <a:endParaRPr lang="de-DE" b="1" dirty="0">
              <a:solidFill>
                <a:schemeClr val="accent1"/>
              </a:solidFill>
            </a:endParaRPr>
          </a:p>
        </p:txBody>
      </p:sp>
      <p:graphicFrame>
        <p:nvGraphicFramePr>
          <p:cNvPr id="16" name="Tabelle 15"/>
          <p:cNvGraphicFramePr>
            <a:graphicFrameLocks noGrp="1"/>
          </p:cNvGraphicFramePr>
          <p:nvPr>
            <p:extLst/>
          </p:nvPr>
        </p:nvGraphicFramePr>
        <p:xfrm>
          <a:off x="3204216" y="1156005"/>
          <a:ext cx="5397405" cy="1229320"/>
        </p:xfrm>
        <a:graphic>
          <a:graphicData uri="http://schemas.openxmlformats.org/drawingml/2006/table">
            <a:tbl>
              <a:tblPr/>
              <a:tblGrid>
                <a:gridCol w="1776992">
                  <a:extLst>
                    <a:ext uri="{9D8B030D-6E8A-4147-A177-3AD203B41FA5}">
                      <a16:colId xmlns:a16="http://schemas.microsoft.com/office/drawing/2014/main" val="3120998867"/>
                    </a:ext>
                  </a:extLst>
                </a:gridCol>
                <a:gridCol w="913407">
                  <a:extLst>
                    <a:ext uri="{9D8B030D-6E8A-4147-A177-3AD203B41FA5}">
                      <a16:colId xmlns:a16="http://schemas.microsoft.com/office/drawing/2014/main" val="3856232767"/>
                    </a:ext>
                  </a:extLst>
                </a:gridCol>
                <a:gridCol w="913407">
                  <a:extLst>
                    <a:ext uri="{9D8B030D-6E8A-4147-A177-3AD203B41FA5}">
                      <a16:colId xmlns:a16="http://schemas.microsoft.com/office/drawing/2014/main" val="3115723749"/>
                    </a:ext>
                  </a:extLst>
                </a:gridCol>
                <a:gridCol w="880192">
                  <a:extLst>
                    <a:ext uri="{9D8B030D-6E8A-4147-A177-3AD203B41FA5}">
                      <a16:colId xmlns:a16="http://schemas.microsoft.com/office/drawing/2014/main" val="2265484108"/>
                    </a:ext>
                  </a:extLst>
                </a:gridCol>
                <a:gridCol w="913407">
                  <a:extLst>
                    <a:ext uri="{9D8B030D-6E8A-4147-A177-3AD203B41FA5}">
                      <a16:colId xmlns:a16="http://schemas.microsoft.com/office/drawing/2014/main" val="1469351411"/>
                    </a:ext>
                  </a:extLst>
                </a:gridCol>
              </a:tblGrid>
              <a:tr h="307330">
                <a:tc>
                  <a:txBody>
                    <a:bodyPr/>
                    <a:lstStyle/>
                    <a:p>
                      <a:pPr algn="l" fontAlgn="b"/>
                      <a:endParaRPr lang="de-DE" sz="1400" b="1" i="1" u="none" strike="noStrike" dirty="0">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r>
                        <a:rPr lang="de-DE" sz="1400" b="1" i="1" u="none" strike="noStrike">
                          <a:solidFill>
                            <a:srgbClr val="FFFFFF"/>
                          </a:solidFill>
                          <a:effectLst/>
                          <a:latin typeface="Calibri" panose="020F0502020204030204" pitchFamily="34" charset="0"/>
                        </a:rPr>
                        <a:t>Klasse 8a</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r>
                        <a:rPr lang="de-DE" sz="1400" b="1" i="1" u="none" strike="noStrike">
                          <a:solidFill>
                            <a:srgbClr val="FFFFFF"/>
                          </a:solidFill>
                          <a:effectLst/>
                          <a:latin typeface="Calibri" panose="020F0502020204030204" pitchFamily="34" charset="0"/>
                        </a:rPr>
                        <a:t>Klasse 8b</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r>
                        <a:rPr lang="de-DE" sz="1400" b="1" i="1" u="none" strike="noStrike">
                          <a:solidFill>
                            <a:srgbClr val="FFFFFF"/>
                          </a:solidFill>
                          <a:effectLst/>
                          <a:latin typeface="Calibri" panose="020F0502020204030204" pitchFamily="34" charset="0"/>
                        </a:rPr>
                        <a:t>Klasse 8c</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r>
                        <a:rPr lang="de-DE" sz="1400" b="1" i="1" u="none" strike="noStrike">
                          <a:solidFill>
                            <a:srgbClr val="FFFFFF"/>
                          </a:solidFill>
                          <a:effectLst/>
                          <a:latin typeface="Calibri" panose="020F0502020204030204" pitchFamily="34" charset="0"/>
                        </a:rPr>
                        <a:t>Klasse 8d</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extLst>
                  <a:ext uri="{0D108BD9-81ED-4DB2-BD59-A6C34878D82A}">
                    <a16:rowId xmlns:a16="http://schemas.microsoft.com/office/drawing/2014/main" val="2093539245"/>
                  </a:ext>
                </a:extLst>
              </a:tr>
              <a:tr h="307330">
                <a:tc>
                  <a:txBody>
                    <a:bodyPr/>
                    <a:lstStyle/>
                    <a:p>
                      <a:pPr algn="l" fontAlgn="b"/>
                      <a:r>
                        <a:rPr lang="de-DE" sz="1400" b="1" i="0" u="none" strike="noStrike" dirty="0">
                          <a:solidFill>
                            <a:srgbClr val="FFFFFF"/>
                          </a:solidFill>
                          <a:effectLst/>
                          <a:latin typeface="Calibri" panose="020F0502020204030204" pitchFamily="34" charset="0"/>
                        </a:rPr>
                        <a:t>Minimalwert</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r" fontAlgn="b"/>
                      <a:r>
                        <a:rPr lang="de-DE" sz="1400" b="1" i="0" u="none" strike="noStrike" dirty="0">
                          <a:solidFill>
                            <a:srgbClr val="FFFFFF"/>
                          </a:solidFill>
                          <a:effectLst/>
                          <a:latin typeface="Calibri" panose="020F0502020204030204" pitchFamily="34" charset="0"/>
                        </a:rPr>
                        <a:t>1</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dirty="0">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r" fontAlgn="b"/>
                      <a:r>
                        <a:rPr lang="de-DE" sz="1400" b="1" i="0" u="none" strike="noStrike" dirty="0">
                          <a:solidFill>
                            <a:srgbClr val="FFFFFF"/>
                          </a:solidFill>
                          <a:effectLst/>
                          <a:latin typeface="Calibri" panose="020F0502020204030204" pitchFamily="34" charset="0"/>
                        </a:rPr>
                        <a:t>3</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extLst>
                  <a:ext uri="{0D108BD9-81ED-4DB2-BD59-A6C34878D82A}">
                    <a16:rowId xmlns:a16="http://schemas.microsoft.com/office/drawing/2014/main" val="124872405"/>
                  </a:ext>
                </a:extLst>
              </a:tr>
              <a:tr h="307330">
                <a:tc>
                  <a:txBody>
                    <a:bodyPr/>
                    <a:lstStyle/>
                    <a:p>
                      <a:pPr algn="l" fontAlgn="b"/>
                      <a:r>
                        <a:rPr lang="de-DE" sz="1400" b="1" i="0" u="none" strike="noStrike" dirty="0">
                          <a:solidFill>
                            <a:srgbClr val="FFFFFF"/>
                          </a:solidFill>
                          <a:effectLst/>
                          <a:latin typeface="Calibri" panose="020F0502020204030204" pitchFamily="34" charset="0"/>
                        </a:rPr>
                        <a:t>Maximalwert</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r" fontAlgn="b"/>
                      <a:r>
                        <a:rPr lang="de-DE" sz="1400" b="1" i="0" u="none" strike="noStrike" dirty="0">
                          <a:solidFill>
                            <a:srgbClr val="FFFFFF"/>
                          </a:solidFill>
                          <a:effectLst/>
                          <a:latin typeface="Calibri" panose="020F0502020204030204" pitchFamily="34" charset="0"/>
                        </a:rPr>
                        <a:t>12</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dirty="0">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dirty="0">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r" fontAlgn="b"/>
                      <a:r>
                        <a:rPr lang="de-DE" sz="1400" b="1" i="0" u="none" strike="noStrike" dirty="0">
                          <a:solidFill>
                            <a:srgbClr val="FFFFFF"/>
                          </a:solidFill>
                          <a:effectLst/>
                          <a:latin typeface="Calibri" panose="020F0502020204030204" pitchFamily="34" charset="0"/>
                        </a:rPr>
                        <a:t>12</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extLst>
                  <a:ext uri="{0D108BD9-81ED-4DB2-BD59-A6C34878D82A}">
                    <a16:rowId xmlns:a16="http://schemas.microsoft.com/office/drawing/2014/main" val="470855580"/>
                  </a:ext>
                </a:extLst>
              </a:tr>
              <a:tr h="307330">
                <a:tc>
                  <a:txBody>
                    <a:bodyPr/>
                    <a:lstStyle/>
                    <a:p>
                      <a:pPr algn="l" fontAlgn="b"/>
                      <a:r>
                        <a:rPr lang="de-DE" sz="1400" b="1" i="0" u="none" strike="noStrike">
                          <a:solidFill>
                            <a:srgbClr val="FFFFFF"/>
                          </a:solidFill>
                          <a:effectLst/>
                          <a:latin typeface="Calibri" panose="020F0502020204030204" pitchFamily="34" charset="0"/>
                        </a:rPr>
                        <a:t>Median</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r" fontAlgn="b"/>
                      <a:endParaRPr lang="de-DE" sz="1400" b="1" i="0" u="none" strike="noStrike" dirty="0">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dirty="0">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dirty="0">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r" fontAlgn="b"/>
                      <a:r>
                        <a:rPr lang="de-DE" sz="1400" b="1" i="0" u="none" strike="noStrike" dirty="0">
                          <a:solidFill>
                            <a:srgbClr val="FFFFFF"/>
                          </a:solidFill>
                          <a:effectLst/>
                          <a:latin typeface="Calibri" panose="020F0502020204030204" pitchFamily="34" charset="0"/>
                        </a:rPr>
                        <a:t>5</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extLst>
                  <a:ext uri="{0D108BD9-81ED-4DB2-BD59-A6C34878D82A}">
                    <a16:rowId xmlns:a16="http://schemas.microsoft.com/office/drawing/2014/main" val="745358822"/>
                  </a:ext>
                </a:extLst>
              </a:tr>
            </a:tbl>
          </a:graphicData>
        </a:graphic>
      </p:graphicFrame>
    </p:spTree>
    <p:extLst>
      <p:ext uri="{BB962C8B-B14F-4D97-AF65-F5344CB8AC3E}">
        <p14:creationId xmlns:p14="http://schemas.microsoft.com/office/powerpoint/2010/main" val="191537499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stretch>
            <a:fillRect/>
          </a:stretch>
        </p:blipFill>
        <p:spPr>
          <a:xfrm>
            <a:off x="719543" y="1132236"/>
            <a:ext cx="2370861" cy="5371250"/>
          </a:xfrm>
          <a:prstGeom prst="rect">
            <a:avLst/>
          </a:prstGeom>
        </p:spPr>
      </p:pic>
      <p:sp>
        <p:nvSpPr>
          <p:cNvPr id="13" name="Sprechblase: rechteckig 12"/>
          <p:cNvSpPr/>
          <p:nvPr/>
        </p:nvSpPr>
        <p:spPr>
          <a:xfrm>
            <a:off x="118170" y="185895"/>
            <a:ext cx="1547446" cy="718511"/>
          </a:xfrm>
          <a:prstGeom prst="wedgeRectCallout">
            <a:avLst>
              <a:gd name="adj1" fmla="val 42210"/>
              <a:gd name="adj2" fmla="val 110892"/>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b="1" dirty="0" err="1"/>
              <a:t>Bili</a:t>
            </a:r>
            <a:r>
              <a:rPr lang="de-DE" b="1" dirty="0"/>
              <a:t>-Klasse</a:t>
            </a:r>
          </a:p>
          <a:p>
            <a:pPr algn="ctr"/>
            <a:r>
              <a:rPr lang="de-DE" sz="1400" dirty="0"/>
              <a:t>2 Stunden mehr an der Schule</a:t>
            </a:r>
            <a:endParaRPr lang="de-DE" dirty="0"/>
          </a:p>
        </p:txBody>
      </p:sp>
      <p:sp>
        <p:nvSpPr>
          <p:cNvPr id="14" name="Sprechblase: rechteckig 13"/>
          <p:cNvSpPr/>
          <p:nvPr/>
        </p:nvSpPr>
        <p:spPr>
          <a:xfrm>
            <a:off x="1878305" y="262460"/>
            <a:ext cx="1749149" cy="718511"/>
          </a:xfrm>
          <a:prstGeom prst="wedgeRectCallout">
            <a:avLst>
              <a:gd name="adj1" fmla="val -29275"/>
              <a:gd name="adj2" fmla="val 101394"/>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b="1" dirty="0"/>
              <a:t>Ganztags-Klasse</a:t>
            </a:r>
          </a:p>
          <a:p>
            <a:pPr algn="ctr"/>
            <a:r>
              <a:rPr lang="de-DE" sz="1400" dirty="0"/>
              <a:t>4 Stunden mehr an der Schule</a:t>
            </a:r>
            <a:endParaRPr lang="de-DE" dirty="0"/>
          </a:p>
        </p:txBody>
      </p:sp>
      <p:sp>
        <p:nvSpPr>
          <p:cNvPr id="11" name="Rechteck 10"/>
          <p:cNvSpPr/>
          <p:nvPr/>
        </p:nvSpPr>
        <p:spPr>
          <a:xfrm>
            <a:off x="788480" y="3720603"/>
            <a:ext cx="540984" cy="385912"/>
          </a:xfrm>
          <a:prstGeom prst="rect">
            <a:avLst/>
          </a:prstGeom>
          <a:noFill/>
          <a:ln w="38100"/>
        </p:spPr>
        <p:style>
          <a:lnRef idx="2">
            <a:schemeClr val="accent1"/>
          </a:lnRef>
          <a:fillRef idx="1">
            <a:schemeClr val="lt1"/>
          </a:fillRef>
          <a:effectRef idx="0">
            <a:schemeClr val="accent1"/>
          </a:effectRef>
          <a:fontRef idx="minor">
            <a:schemeClr val="dk1"/>
          </a:fontRef>
        </p:style>
        <p:txBody>
          <a:bodyPr rtlCol="0" anchor="ctr"/>
          <a:lstStyle/>
          <a:p>
            <a:pPr algn="ctr"/>
            <a:endParaRPr lang="de-DE"/>
          </a:p>
        </p:txBody>
      </p:sp>
      <p:sp>
        <p:nvSpPr>
          <p:cNvPr id="5" name="Pfeil: nach rechts 4"/>
          <p:cNvSpPr/>
          <p:nvPr/>
        </p:nvSpPr>
        <p:spPr>
          <a:xfrm rot="10800000" flipH="1">
            <a:off x="49233" y="3765881"/>
            <a:ext cx="601373" cy="2558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Geschweifte Klammer rechts 5"/>
          <p:cNvSpPr/>
          <p:nvPr/>
        </p:nvSpPr>
        <p:spPr>
          <a:xfrm flipH="1">
            <a:off x="491027" y="1515444"/>
            <a:ext cx="229407" cy="2339531"/>
          </a:xfrm>
          <a:prstGeom prst="rightBrace">
            <a:avLst>
              <a:gd name="adj1" fmla="val 103995"/>
              <a:gd name="adj2" fmla="val 51401"/>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2" name="Geschweifte Klammer rechts 11"/>
          <p:cNvSpPr/>
          <p:nvPr/>
        </p:nvSpPr>
        <p:spPr>
          <a:xfrm flipH="1">
            <a:off x="495337" y="3880179"/>
            <a:ext cx="224206" cy="2417675"/>
          </a:xfrm>
          <a:prstGeom prst="rightBrace">
            <a:avLst>
              <a:gd name="adj1" fmla="val 103995"/>
              <a:gd name="adj2" fmla="val 51401"/>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graphicFrame>
        <p:nvGraphicFramePr>
          <p:cNvPr id="16" name="Tabelle 15"/>
          <p:cNvGraphicFramePr>
            <a:graphicFrameLocks noGrp="1"/>
          </p:cNvGraphicFramePr>
          <p:nvPr/>
        </p:nvGraphicFramePr>
        <p:xfrm>
          <a:off x="3204216" y="1156005"/>
          <a:ext cx="5397405" cy="1229320"/>
        </p:xfrm>
        <a:graphic>
          <a:graphicData uri="http://schemas.openxmlformats.org/drawingml/2006/table">
            <a:tbl>
              <a:tblPr/>
              <a:tblGrid>
                <a:gridCol w="1776992">
                  <a:extLst>
                    <a:ext uri="{9D8B030D-6E8A-4147-A177-3AD203B41FA5}">
                      <a16:colId xmlns:a16="http://schemas.microsoft.com/office/drawing/2014/main" val="3120998867"/>
                    </a:ext>
                  </a:extLst>
                </a:gridCol>
                <a:gridCol w="913407">
                  <a:extLst>
                    <a:ext uri="{9D8B030D-6E8A-4147-A177-3AD203B41FA5}">
                      <a16:colId xmlns:a16="http://schemas.microsoft.com/office/drawing/2014/main" val="3856232767"/>
                    </a:ext>
                  </a:extLst>
                </a:gridCol>
                <a:gridCol w="913407">
                  <a:extLst>
                    <a:ext uri="{9D8B030D-6E8A-4147-A177-3AD203B41FA5}">
                      <a16:colId xmlns:a16="http://schemas.microsoft.com/office/drawing/2014/main" val="3115723749"/>
                    </a:ext>
                  </a:extLst>
                </a:gridCol>
                <a:gridCol w="880192">
                  <a:extLst>
                    <a:ext uri="{9D8B030D-6E8A-4147-A177-3AD203B41FA5}">
                      <a16:colId xmlns:a16="http://schemas.microsoft.com/office/drawing/2014/main" val="2265484108"/>
                    </a:ext>
                  </a:extLst>
                </a:gridCol>
                <a:gridCol w="913407">
                  <a:extLst>
                    <a:ext uri="{9D8B030D-6E8A-4147-A177-3AD203B41FA5}">
                      <a16:colId xmlns:a16="http://schemas.microsoft.com/office/drawing/2014/main" val="1469351411"/>
                    </a:ext>
                  </a:extLst>
                </a:gridCol>
              </a:tblGrid>
              <a:tr h="307330">
                <a:tc>
                  <a:txBody>
                    <a:bodyPr/>
                    <a:lstStyle/>
                    <a:p>
                      <a:pPr algn="l" fontAlgn="b"/>
                      <a:endParaRPr lang="de-DE" sz="1400" b="1" i="1" u="none" strike="noStrike" dirty="0">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r>
                        <a:rPr lang="de-DE" sz="1400" b="1" i="1" u="none" strike="noStrike">
                          <a:solidFill>
                            <a:srgbClr val="FFFFFF"/>
                          </a:solidFill>
                          <a:effectLst/>
                          <a:latin typeface="Calibri" panose="020F0502020204030204" pitchFamily="34" charset="0"/>
                        </a:rPr>
                        <a:t>Klasse 8a</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r>
                        <a:rPr lang="de-DE" sz="1400" b="1" i="1" u="none" strike="noStrike">
                          <a:solidFill>
                            <a:srgbClr val="FFFFFF"/>
                          </a:solidFill>
                          <a:effectLst/>
                          <a:latin typeface="Calibri" panose="020F0502020204030204" pitchFamily="34" charset="0"/>
                        </a:rPr>
                        <a:t>Klasse 8b</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r>
                        <a:rPr lang="de-DE" sz="1400" b="1" i="1" u="none" strike="noStrike">
                          <a:solidFill>
                            <a:srgbClr val="FFFFFF"/>
                          </a:solidFill>
                          <a:effectLst/>
                          <a:latin typeface="Calibri" panose="020F0502020204030204" pitchFamily="34" charset="0"/>
                        </a:rPr>
                        <a:t>Klasse 8c</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r>
                        <a:rPr lang="de-DE" sz="1400" b="1" i="1" u="none" strike="noStrike">
                          <a:solidFill>
                            <a:srgbClr val="FFFFFF"/>
                          </a:solidFill>
                          <a:effectLst/>
                          <a:latin typeface="Calibri" panose="020F0502020204030204" pitchFamily="34" charset="0"/>
                        </a:rPr>
                        <a:t>Klasse 8d</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extLst>
                  <a:ext uri="{0D108BD9-81ED-4DB2-BD59-A6C34878D82A}">
                    <a16:rowId xmlns:a16="http://schemas.microsoft.com/office/drawing/2014/main" val="2093539245"/>
                  </a:ext>
                </a:extLst>
              </a:tr>
              <a:tr h="307330">
                <a:tc>
                  <a:txBody>
                    <a:bodyPr/>
                    <a:lstStyle/>
                    <a:p>
                      <a:pPr algn="l" fontAlgn="b"/>
                      <a:r>
                        <a:rPr lang="de-DE" sz="1400" b="1" i="0" u="none" strike="noStrike" dirty="0">
                          <a:solidFill>
                            <a:srgbClr val="FFFFFF"/>
                          </a:solidFill>
                          <a:effectLst/>
                          <a:latin typeface="Calibri" panose="020F0502020204030204" pitchFamily="34" charset="0"/>
                        </a:rPr>
                        <a:t>Minimalwert</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r" fontAlgn="b"/>
                      <a:r>
                        <a:rPr lang="de-DE" sz="1400" b="1" i="0" u="none" strike="noStrike" dirty="0">
                          <a:solidFill>
                            <a:srgbClr val="FFFFFF"/>
                          </a:solidFill>
                          <a:effectLst/>
                          <a:latin typeface="Calibri" panose="020F0502020204030204" pitchFamily="34" charset="0"/>
                        </a:rPr>
                        <a:t>1</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dirty="0">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r" fontAlgn="b"/>
                      <a:r>
                        <a:rPr lang="de-DE" sz="1400" b="1" i="0" u="none" strike="noStrike" dirty="0">
                          <a:solidFill>
                            <a:srgbClr val="FFFFFF"/>
                          </a:solidFill>
                          <a:effectLst/>
                          <a:latin typeface="Calibri" panose="020F0502020204030204" pitchFamily="34" charset="0"/>
                        </a:rPr>
                        <a:t>3</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extLst>
                  <a:ext uri="{0D108BD9-81ED-4DB2-BD59-A6C34878D82A}">
                    <a16:rowId xmlns:a16="http://schemas.microsoft.com/office/drawing/2014/main" val="124872405"/>
                  </a:ext>
                </a:extLst>
              </a:tr>
              <a:tr h="307330">
                <a:tc>
                  <a:txBody>
                    <a:bodyPr/>
                    <a:lstStyle/>
                    <a:p>
                      <a:pPr algn="l" fontAlgn="b"/>
                      <a:r>
                        <a:rPr lang="de-DE" sz="1400" b="1" i="0" u="none" strike="noStrike" dirty="0">
                          <a:solidFill>
                            <a:srgbClr val="FFFFFF"/>
                          </a:solidFill>
                          <a:effectLst/>
                          <a:latin typeface="Calibri" panose="020F0502020204030204" pitchFamily="34" charset="0"/>
                        </a:rPr>
                        <a:t>Maximalwert</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r" fontAlgn="b"/>
                      <a:r>
                        <a:rPr lang="de-DE" sz="1400" b="1" i="0" u="none" strike="noStrike" dirty="0">
                          <a:solidFill>
                            <a:srgbClr val="FFFFFF"/>
                          </a:solidFill>
                          <a:effectLst/>
                          <a:latin typeface="Calibri" panose="020F0502020204030204" pitchFamily="34" charset="0"/>
                        </a:rPr>
                        <a:t>12</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dirty="0">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dirty="0">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r" fontAlgn="b"/>
                      <a:r>
                        <a:rPr lang="de-DE" sz="1400" b="1" i="0" u="none" strike="noStrike" dirty="0">
                          <a:solidFill>
                            <a:srgbClr val="FFFFFF"/>
                          </a:solidFill>
                          <a:effectLst/>
                          <a:latin typeface="Calibri" panose="020F0502020204030204" pitchFamily="34" charset="0"/>
                        </a:rPr>
                        <a:t>12</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extLst>
                  <a:ext uri="{0D108BD9-81ED-4DB2-BD59-A6C34878D82A}">
                    <a16:rowId xmlns:a16="http://schemas.microsoft.com/office/drawing/2014/main" val="470855580"/>
                  </a:ext>
                </a:extLst>
              </a:tr>
              <a:tr h="307330">
                <a:tc>
                  <a:txBody>
                    <a:bodyPr/>
                    <a:lstStyle/>
                    <a:p>
                      <a:pPr algn="l" fontAlgn="b"/>
                      <a:r>
                        <a:rPr lang="de-DE" sz="1400" b="1" i="0" u="none" strike="noStrike">
                          <a:solidFill>
                            <a:srgbClr val="FFFFFF"/>
                          </a:solidFill>
                          <a:effectLst/>
                          <a:latin typeface="Calibri" panose="020F0502020204030204" pitchFamily="34" charset="0"/>
                        </a:rPr>
                        <a:t>Median</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r" fontAlgn="b"/>
                      <a:endParaRPr lang="de-DE" sz="1400" b="1" i="0" u="none" strike="noStrike" dirty="0">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dirty="0">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dirty="0">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r" fontAlgn="b"/>
                      <a:r>
                        <a:rPr lang="de-DE" sz="1400" b="1" i="0" u="none" strike="noStrike" dirty="0">
                          <a:solidFill>
                            <a:srgbClr val="FFFFFF"/>
                          </a:solidFill>
                          <a:effectLst/>
                          <a:latin typeface="Calibri" panose="020F0502020204030204" pitchFamily="34" charset="0"/>
                        </a:rPr>
                        <a:t>5</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extLst>
                  <a:ext uri="{0D108BD9-81ED-4DB2-BD59-A6C34878D82A}">
                    <a16:rowId xmlns:a16="http://schemas.microsoft.com/office/drawing/2014/main" val="745358822"/>
                  </a:ext>
                </a:extLst>
              </a:tr>
            </a:tbl>
          </a:graphicData>
        </a:graphic>
      </p:graphicFrame>
    </p:spTree>
    <p:extLst>
      <p:ext uri="{BB962C8B-B14F-4D97-AF65-F5344CB8AC3E}">
        <p14:creationId xmlns:p14="http://schemas.microsoft.com/office/powerpoint/2010/main" val="1504304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P spid="6" grpId="0" animBg="1"/>
      <p:bldP spid="12"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stretch>
            <a:fillRect/>
          </a:stretch>
        </p:blipFill>
        <p:spPr>
          <a:xfrm>
            <a:off x="719543" y="1132236"/>
            <a:ext cx="2370861" cy="5371250"/>
          </a:xfrm>
          <a:prstGeom prst="rect">
            <a:avLst/>
          </a:prstGeom>
        </p:spPr>
      </p:pic>
      <p:sp>
        <p:nvSpPr>
          <p:cNvPr id="13" name="Sprechblase: rechteckig 12"/>
          <p:cNvSpPr/>
          <p:nvPr/>
        </p:nvSpPr>
        <p:spPr>
          <a:xfrm>
            <a:off x="118170" y="185895"/>
            <a:ext cx="1547446" cy="718511"/>
          </a:xfrm>
          <a:prstGeom prst="wedgeRectCallout">
            <a:avLst>
              <a:gd name="adj1" fmla="val 42210"/>
              <a:gd name="adj2" fmla="val 110892"/>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b="1" dirty="0" err="1"/>
              <a:t>Bili</a:t>
            </a:r>
            <a:r>
              <a:rPr lang="de-DE" b="1" dirty="0"/>
              <a:t>-Klasse</a:t>
            </a:r>
          </a:p>
          <a:p>
            <a:pPr algn="ctr"/>
            <a:r>
              <a:rPr lang="de-DE" sz="1400" dirty="0"/>
              <a:t>2 Stunden mehr an der Schule</a:t>
            </a:r>
            <a:endParaRPr lang="de-DE" dirty="0"/>
          </a:p>
        </p:txBody>
      </p:sp>
      <p:sp>
        <p:nvSpPr>
          <p:cNvPr id="14" name="Sprechblase: rechteckig 13"/>
          <p:cNvSpPr/>
          <p:nvPr/>
        </p:nvSpPr>
        <p:spPr>
          <a:xfrm>
            <a:off x="1878305" y="262460"/>
            <a:ext cx="1749149" cy="718511"/>
          </a:xfrm>
          <a:prstGeom prst="wedgeRectCallout">
            <a:avLst>
              <a:gd name="adj1" fmla="val -29275"/>
              <a:gd name="adj2" fmla="val 101394"/>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b="1" dirty="0"/>
              <a:t>Ganztags-Klasse</a:t>
            </a:r>
          </a:p>
          <a:p>
            <a:pPr algn="ctr"/>
            <a:r>
              <a:rPr lang="de-DE" sz="1400" dirty="0"/>
              <a:t>4 Stunden mehr an der Schule</a:t>
            </a:r>
            <a:endParaRPr lang="de-DE" dirty="0"/>
          </a:p>
        </p:txBody>
      </p:sp>
      <p:sp>
        <p:nvSpPr>
          <p:cNvPr id="11" name="Rechteck 10"/>
          <p:cNvSpPr/>
          <p:nvPr/>
        </p:nvSpPr>
        <p:spPr>
          <a:xfrm>
            <a:off x="788480" y="3720603"/>
            <a:ext cx="540984" cy="385912"/>
          </a:xfrm>
          <a:prstGeom prst="rect">
            <a:avLst/>
          </a:prstGeom>
          <a:noFill/>
          <a:ln w="38100"/>
        </p:spPr>
        <p:style>
          <a:lnRef idx="2">
            <a:schemeClr val="accent1"/>
          </a:lnRef>
          <a:fillRef idx="1">
            <a:schemeClr val="lt1"/>
          </a:fillRef>
          <a:effectRef idx="0">
            <a:schemeClr val="accent1"/>
          </a:effectRef>
          <a:fontRef idx="minor">
            <a:schemeClr val="dk1"/>
          </a:fontRef>
        </p:style>
        <p:txBody>
          <a:bodyPr rtlCol="0" anchor="ctr"/>
          <a:lstStyle/>
          <a:p>
            <a:pPr algn="ctr"/>
            <a:endParaRPr lang="de-DE"/>
          </a:p>
        </p:txBody>
      </p:sp>
      <p:sp>
        <p:nvSpPr>
          <p:cNvPr id="5" name="Pfeil: nach rechts 4"/>
          <p:cNvSpPr/>
          <p:nvPr/>
        </p:nvSpPr>
        <p:spPr>
          <a:xfrm rot="10800000" flipH="1">
            <a:off x="49233" y="3765881"/>
            <a:ext cx="601373" cy="2558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Geschweifte Klammer rechts 5"/>
          <p:cNvSpPr/>
          <p:nvPr/>
        </p:nvSpPr>
        <p:spPr>
          <a:xfrm flipH="1">
            <a:off x="491027" y="1515444"/>
            <a:ext cx="229407" cy="2339531"/>
          </a:xfrm>
          <a:prstGeom prst="rightBrace">
            <a:avLst>
              <a:gd name="adj1" fmla="val 103995"/>
              <a:gd name="adj2" fmla="val 51401"/>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2" name="Geschweifte Klammer rechts 11"/>
          <p:cNvSpPr/>
          <p:nvPr/>
        </p:nvSpPr>
        <p:spPr>
          <a:xfrm flipH="1">
            <a:off x="495337" y="3880179"/>
            <a:ext cx="224206" cy="2417675"/>
          </a:xfrm>
          <a:prstGeom prst="rightBrace">
            <a:avLst>
              <a:gd name="adj1" fmla="val 103995"/>
              <a:gd name="adj2" fmla="val 51401"/>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graphicFrame>
        <p:nvGraphicFramePr>
          <p:cNvPr id="16" name="Tabelle 15"/>
          <p:cNvGraphicFramePr>
            <a:graphicFrameLocks noGrp="1"/>
          </p:cNvGraphicFramePr>
          <p:nvPr>
            <p:extLst/>
          </p:nvPr>
        </p:nvGraphicFramePr>
        <p:xfrm>
          <a:off x="3204216" y="1156005"/>
          <a:ext cx="5397405" cy="1229320"/>
        </p:xfrm>
        <a:graphic>
          <a:graphicData uri="http://schemas.openxmlformats.org/drawingml/2006/table">
            <a:tbl>
              <a:tblPr/>
              <a:tblGrid>
                <a:gridCol w="1776992">
                  <a:extLst>
                    <a:ext uri="{9D8B030D-6E8A-4147-A177-3AD203B41FA5}">
                      <a16:colId xmlns:a16="http://schemas.microsoft.com/office/drawing/2014/main" val="3120998867"/>
                    </a:ext>
                  </a:extLst>
                </a:gridCol>
                <a:gridCol w="913407">
                  <a:extLst>
                    <a:ext uri="{9D8B030D-6E8A-4147-A177-3AD203B41FA5}">
                      <a16:colId xmlns:a16="http://schemas.microsoft.com/office/drawing/2014/main" val="3856232767"/>
                    </a:ext>
                  </a:extLst>
                </a:gridCol>
                <a:gridCol w="913407">
                  <a:extLst>
                    <a:ext uri="{9D8B030D-6E8A-4147-A177-3AD203B41FA5}">
                      <a16:colId xmlns:a16="http://schemas.microsoft.com/office/drawing/2014/main" val="3115723749"/>
                    </a:ext>
                  </a:extLst>
                </a:gridCol>
                <a:gridCol w="880192">
                  <a:extLst>
                    <a:ext uri="{9D8B030D-6E8A-4147-A177-3AD203B41FA5}">
                      <a16:colId xmlns:a16="http://schemas.microsoft.com/office/drawing/2014/main" val="2265484108"/>
                    </a:ext>
                  </a:extLst>
                </a:gridCol>
                <a:gridCol w="913407">
                  <a:extLst>
                    <a:ext uri="{9D8B030D-6E8A-4147-A177-3AD203B41FA5}">
                      <a16:colId xmlns:a16="http://schemas.microsoft.com/office/drawing/2014/main" val="1469351411"/>
                    </a:ext>
                  </a:extLst>
                </a:gridCol>
              </a:tblGrid>
              <a:tr h="307330">
                <a:tc>
                  <a:txBody>
                    <a:bodyPr/>
                    <a:lstStyle/>
                    <a:p>
                      <a:pPr algn="l" fontAlgn="b"/>
                      <a:endParaRPr lang="de-DE" sz="1400" b="1" i="1" u="none" strike="noStrike" dirty="0">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r>
                        <a:rPr lang="de-DE" sz="1400" b="1" i="1" u="none" strike="noStrike">
                          <a:solidFill>
                            <a:srgbClr val="FFFFFF"/>
                          </a:solidFill>
                          <a:effectLst/>
                          <a:latin typeface="Calibri" panose="020F0502020204030204" pitchFamily="34" charset="0"/>
                        </a:rPr>
                        <a:t>Klasse 8a</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r>
                        <a:rPr lang="de-DE" sz="1400" b="1" i="1" u="none" strike="noStrike">
                          <a:solidFill>
                            <a:srgbClr val="FFFFFF"/>
                          </a:solidFill>
                          <a:effectLst/>
                          <a:latin typeface="Calibri" panose="020F0502020204030204" pitchFamily="34" charset="0"/>
                        </a:rPr>
                        <a:t>Klasse 8b</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r>
                        <a:rPr lang="de-DE" sz="1400" b="1" i="1" u="none" strike="noStrike">
                          <a:solidFill>
                            <a:srgbClr val="FFFFFF"/>
                          </a:solidFill>
                          <a:effectLst/>
                          <a:latin typeface="Calibri" panose="020F0502020204030204" pitchFamily="34" charset="0"/>
                        </a:rPr>
                        <a:t>Klasse 8c</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r>
                        <a:rPr lang="de-DE" sz="1400" b="1" i="1" u="none" strike="noStrike">
                          <a:solidFill>
                            <a:srgbClr val="FFFFFF"/>
                          </a:solidFill>
                          <a:effectLst/>
                          <a:latin typeface="Calibri" panose="020F0502020204030204" pitchFamily="34" charset="0"/>
                        </a:rPr>
                        <a:t>Klasse 8d</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extLst>
                  <a:ext uri="{0D108BD9-81ED-4DB2-BD59-A6C34878D82A}">
                    <a16:rowId xmlns:a16="http://schemas.microsoft.com/office/drawing/2014/main" val="2093539245"/>
                  </a:ext>
                </a:extLst>
              </a:tr>
              <a:tr h="307330">
                <a:tc>
                  <a:txBody>
                    <a:bodyPr/>
                    <a:lstStyle/>
                    <a:p>
                      <a:pPr algn="l" fontAlgn="b"/>
                      <a:r>
                        <a:rPr lang="de-DE" sz="1400" b="1" i="0" u="none" strike="noStrike" dirty="0">
                          <a:solidFill>
                            <a:srgbClr val="FFFFFF"/>
                          </a:solidFill>
                          <a:effectLst/>
                          <a:latin typeface="Calibri" panose="020F0502020204030204" pitchFamily="34" charset="0"/>
                        </a:rPr>
                        <a:t>Minimalwert</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r" fontAlgn="b"/>
                      <a:r>
                        <a:rPr lang="de-DE" sz="1400" b="1" i="0" u="none" strike="noStrike" dirty="0">
                          <a:solidFill>
                            <a:srgbClr val="FFFFFF"/>
                          </a:solidFill>
                          <a:effectLst/>
                          <a:latin typeface="Calibri" panose="020F0502020204030204" pitchFamily="34" charset="0"/>
                        </a:rPr>
                        <a:t>1</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dirty="0">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r" fontAlgn="b"/>
                      <a:r>
                        <a:rPr lang="de-DE" sz="1400" b="1" i="0" u="none" strike="noStrike" dirty="0">
                          <a:solidFill>
                            <a:srgbClr val="FFFFFF"/>
                          </a:solidFill>
                          <a:effectLst/>
                          <a:latin typeface="Calibri" panose="020F0502020204030204" pitchFamily="34" charset="0"/>
                        </a:rPr>
                        <a:t>3</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extLst>
                  <a:ext uri="{0D108BD9-81ED-4DB2-BD59-A6C34878D82A}">
                    <a16:rowId xmlns:a16="http://schemas.microsoft.com/office/drawing/2014/main" val="124872405"/>
                  </a:ext>
                </a:extLst>
              </a:tr>
              <a:tr h="307330">
                <a:tc>
                  <a:txBody>
                    <a:bodyPr/>
                    <a:lstStyle/>
                    <a:p>
                      <a:pPr algn="l" fontAlgn="b"/>
                      <a:r>
                        <a:rPr lang="de-DE" sz="1400" b="1" i="0" u="none" strike="noStrike" dirty="0">
                          <a:solidFill>
                            <a:srgbClr val="FFFFFF"/>
                          </a:solidFill>
                          <a:effectLst/>
                          <a:latin typeface="Calibri" panose="020F0502020204030204" pitchFamily="34" charset="0"/>
                        </a:rPr>
                        <a:t>Maximalwert</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r" fontAlgn="b"/>
                      <a:r>
                        <a:rPr lang="de-DE" sz="1400" b="1" i="0" u="none" strike="noStrike" dirty="0">
                          <a:solidFill>
                            <a:srgbClr val="FFFFFF"/>
                          </a:solidFill>
                          <a:effectLst/>
                          <a:latin typeface="Calibri" panose="020F0502020204030204" pitchFamily="34" charset="0"/>
                        </a:rPr>
                        <a:t>12</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dirty="0">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dirty="0">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r" fontAlgn="b"/>
                      <a:r>
                        <a:rPr lang="de-DE" sz="1400" b="1" i="0" u="none" strike="noStrike" dirty="0">
                          <a:solidFill>
                            <a:srgbClr val="FFFFFF"/>
                          </a:solidFill>
                          <a:effectLst/>
                          <a:latin typeface="Calibri" panose="020F0502020204030204" pitchFamily="34" charset="0"/>
                        </a:rPr>
                        <a:t>12</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extLst>
                  <a:ext uri="{0D108BD9-81ED-4DB2-BD59-A6C34878D82A}">
                    <a16:rowId xmlns:a16="http://schemas.microsoft.com/office/drawing/2014/main" val="470855580"/>
                  </a:ext>
                </a:extLst>
              </a:tr>
              <a:tr h="307330">
                <a:tc>
                  <a:txBody>
                    <a:bodyPr/>
                    <a:lstStyle/>
                    <a:p>
                      <a:pPr algn="l" fontAlgn="b"/>
                      <a:r>
                        <a:rPr lang="de-DE" sz="1400" b="1" i="0" u="none" strike="noStrike">
                          <a:solidFill>
                            <a:srgbClr val="FFFFFF"/>
                          </a:solidFill>
                          <a:effectLst/>
                          <a:latin typeface="Calibri" panose="020F0502020204030204" pitchFamily="34" charset="0"/>
                        </a:rPr>
                        <a:t>Median</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r" fontAlgn="b"/>
                      <a:r>
                        <a:rPr lang="de-DE" sz="1400" b="1" i="0" u="none" strike="noStrike" dirty="0">
                          <a:solidFill>
                            <a:srgbClr val="FFFFFF"/>
                          </a:solidFill>
                          <a:effectLst/>
                          <a:latin typeface="Calibri" panose="020F0502020204030204" pitchFamily="34" charset="0"/>
                        </a:rPr>
                        <a:t>6</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dirty="0">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dirty="0">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r" fontAlgn="b"/>
                      <a:r>
                        <a:rPr lang="de-DE" sz="1400" b="1" i="0" u="none" strike="noStrike" dirty="0">
                          <a:solidFill>
                            <a:srgbClr val="FFFFFF"/>
                          </a:solidFill>
                          <a:effectLst/>
                          <a:latin typeface="Calibri" panose="020F0502020204030204" pitchFamily="34" charset="0"/>
                        </a:rPr>
                        <a:t>5</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extLst>
                  <a:ext uri="{0D108BD9-81ED-4DB2-BD59-A6C34878D82A}">
                    <a16:rowId xmlns:a16="http://schemas.microsoft.com/office/drawing/2014/main" val="745358822"/>
                  </a:ext>
                </a:extLst>
              </a:tr>
            </a:tbl>
          </a:graphicData>
        </a:graphic>
      </p:graphicFrame>
    </p:spTree>
    <p:extLst>
      <p:ext uri="{BB962C8B-B14F-4D97-AF65-F5344CB8AC3E}">
        <p14:creationId xmlns:p14="http://schemas.microsoft.com/office/powerpoint/2010/main" val="40716244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ichtungspfeil 11"/>
          <p:cNvSpPr/>
          <p:nvPr/>
        </p:nvSpPr>
        <p:spPr>
          <a:xfrm rot="16200000">
            <a:off x="-143855" y="3377705"/>
            <a:ext cx="4362401" cy="1215634"/>
          </a:xfrm>
          <a:prstGeom prst="homePlate">
            <a:avLst>
              <a:gd name="adj" fmla="val 6463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ichtungspfeil 12"/>
          <p:cNvSpPr/>
          <p:nvPr/>
        </p:nvSpPr>
        <p:spPr>
          <a:xfrm rot="16200000">
            <a:off x="1523649" y="3377702"/>
            <a:ext cx="4362398" cy="1215634"/>
          </a:xfrm>
          <a:prstGeom prst="homePlate">
            <a:avLst>
              <a:gd name="adj" fmla="val 64634"/>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 name="Richtungspfeil 13"/>
          <p:cNvSpPr/>
          <p:nvPr/>
        </p:nvSpPr>
        <p:spPr>
          <a:xfrm rot="16200000">
            <a:off x="3213076" y="3386101"/>
            <a:ext cx="4362400" cy="1215634"/>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Freihandform 16"/>
          <p:cNvSpPr/>
          <p:nvPr/>
        </p:nvSpPr>
        <p:spPr>
          <a:xfrm rot="21431288">
            <a:off x="1319837" y="6036013"/>
            <a:ext cx="1361198" cy="410308"/>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984" h="316523">
                <a:moveTo>
                  <a:pt x="0" y="23446"/>
                </a:moveTo>
                <a:lnTo>
                  <a:pt x="1312984" y="0"/>
                </a:lnTo>
                <a:lnTo>
                  <a:pt x="1301261" y="316523"/>
                </a:lnTo>
                <a:lnTo>
                  <a:pt x="46892" y="257908"/>
                </a:lnTo>
                <a:lnTo>
                  <a:pt x="0" y="23446"/>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Experiment</a:t>
            </a:r>
          </a:p>
        </p:txBody>
      </p:sp>
      <p:sp>
        <p:nvSpPr>
          <p:cNvPr id="21" name="Freihandform 20"/>
          <p:cNvSpPr/>
          <p:nvPr/>
        </p:nvSpPr>
        <p:spPr>
          <a:xfrm rot="312368">
            <a:off x="1190271" y="2023440"/>
            <a:ext cx="1671890" cy="364057"/>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257908"/>
              <a:gd name="connsiteX1" fmla="*/ 1312984 w 1312984"/>
              <a:gd name="connsiteY1" fmla="*/ 0 h 257908"/>
              <a:gd name="connsiteX2" fmla="*/ 1282141 w 1312984"/>
              <a:gd name="connsiteY2" fmla="*/ 254300 h 257908"/>
              <a:gd name="connsiteX3" fmla="*/ 46892 w 1312984"/>
              <a:gd name="connsiteY3" fmla="*/ 257908 h 257908"/>
              <a:gd name="connsiteX4" fmla="*/ 0 w 1312984"/>
              <a:gd name="connsiteY4" fmla="*/ 23446 h 257908"/>
              <a:gd name="connsiteX0" fmla="*/ 0 w 1312984"/>
              <a:gd name="connsiteY0" fmla="*/ 23446 h 289830"/>
              <a:gd name="connsiteX1" fmla="*/ 1312984 w 1312984"/>
              <a:gd name="connsiteY1" fmla="*/ 0 h 289830"/>
              <a:gd name="connsiteX2" fmla="*/ 1282141 w 1312984"/>
              <a:gd name="connsiteY2" fmla="*/ 254300 h 289830"/>
              <a:gd name="connsiteX3" fmla="*/ 109520 w 1312984"/>
              <a:gd name="connsiteY3" fmla="*/ 289830 h 289830"/>
              <a:gd name="connsiteX4" fmla="*/ 0 w 1312984"/>
              <a:gd name="connsiteY4" fmla="*/ 23446 h 289830"/>
              <a:gd name="connsiteX0" fmla="*/ 0 w 1312984"/>
              <a:gd name="connsiteY0" fmla="*/ 23446 h 280844"/>
              <a:gd name="connsiteX1" fmla="*/ 1312984 w 1312984"/>
              <a:gd name="connsiteY1" fmla="*/ 0 h 280844"/>
              <a:gd name="connsiteX2" fmla="*/ 1282141 w 1312984"/>
              <a:gd name="connsiteY2" fmla="*/ 254300 h 280844"/>
              <a:gd name="connsiteX3" fmla="*/ 6996 w 1312984"/>
              <a:gd name="connsiteY3" fmla="*/ 280844 h 280844"/>
              <a:gd name="connsiteX4" fmla="*/ 0 w 1312984"/>
              <a:gd name="connsiteY4" fmla="*/ 23446 h 280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984" h="280844">
                <a:moveTo>
                  <a:pt x="0" y="23446"/>
                </a:moveTo>
                <a:lnTo>
                  <a:pt x="1312984" y="0"/>
                </a:lnTo>
                <a:lnTo>
                  <a:pt x="1282141" y="254300"/>
                </a:lnTo>
                <a:lnTo>
                  <a:pt x="6996" y="280844"/>
                </a:lnTo>
                <a:lnTo>
                  <a:pt x="0" y="23446"/>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Wissenschaftler</a:t>
            </a:r>
          </a:p>
        </p:txBody>
      </p:sp>
      <p:sp>
        <p:nvSpPr>
          <p:cNvPr id="23" name="Freihandform 22"/>
          <p:cNvSpPr/>
          <p:nvPr/>
        </p:nvSpPr>
        <p:spPr>
          <a:xfrm rot="282780">
            <a:off x="2993262" y="6036013"/>
            <a:ext cx="1361198" cy="410308"/>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984" h="316523">
                <a:moveTo>
                  <a:pt x="0" y="23446"/>
                </a:moveTo>
                <a:lnTo>
                  <a:pt x="1312984" y="0"/>
                </a:lnTo>
                <a:lnTo>
                  <a:pt x="1301261" y="316523"/>
                </a:lnTo>
                <a:lnTo>
                  <a:pt x="46892" y="257908"/>
                </a:lnTo>
                <a:lnTo>
                  <a:pt x="0" y="23446"/>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Basteln</a:t>
            </a:r>
          </a:p>
        </p:txBody>
      </p:sp>
      <p:sp>
        <p:nvSpPr>
          <p:cNvPr id="24" name="Freihandform 23"/>
          <p:cNvSpPr/>
          <p:nvPr/>
        </p:nvSpPr>
        <p:spPr>
          <a:xfrm rot="21298458">
            <a:off x="3094642" y="2030022"/>
            <a:ext cx="1378093" cy="410308"/>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65261 w 1312984"/>
              <a:gd name="connsiteY3" fmla="*/ 286519 h 316523"/>
              <a:gd name="connsiteX4" fmla="*/ 0 w 1312984"/>
              <a:gd name="connsiteY4" fmla="*/ 23446 h 316523"/>
              <a:gd name="connsiteX0" fmla="*/ 0 w 1248571"/>
              <a:gd name="connsiteY0" fmla="*/ 19190 h 316523"/>
              <a:gd name="connsiteX1" fmla="*/ 1248571 w 1248571"/>
              <a:gd name="connsiteY1" fmla="*/ 0 h 316523"/>
              <a:gd name="connsiteX2" fmla="*/ 1236848 w 1248571"/>
              <a:gd name="connsiteY2" fmla="*/ 316523 h 316523"/>
              <a:gd name="connsiteX3" fmla="*/ 848 w 1248571"/>
              <a:gd name="connsiteY3" fmla="*/ 286519 h 316523"/>
              <a:gd name="connsiteX4" fmla="*/ 0 w 1248571"/>
              <a:gd name="connsiteY4" fmla="*/ 19190 h 316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8571" h="316523">
                <a:moveTo>
                  <a:pt x="0" y="19190"/>
                </a:moveTo>
                <a:lnTo>
                  <a:pt x="1248571" y="0"/>
                </a:lnTo>
                <a:lnTo>
                  <a:pt x="1236848" y="316523"/>
                </a:lnTo>
                <a:lnTo>
                  <a:pt x="848" y="286519"/>
                </a:lnTo>
                <a:cubicBezTo>
                  <a:pt x="565" y="197409"/>
                  <a:pt x="283" y="108300"/>
                  <a:pt x="0" y="19190"/>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Engineering</a:t>
            </a:r>
          </a:p>
        </p:txBody>
      </p:sp>
      <p:sp>
        <p:nvSpPr>
          <p:cNvPr id="26" name="Freihandform 25"/>
          <p:cNvSpPr/>
          <p:nvPr/>
        </p:nvSpPr>
        <p:spPr>
          <a:xfrm rot="21412766">
            <a:off x="4647829" y="6064668"/>
            <a:ext cx="1510154" cy="381149"/>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44677 w 1312984"/>
              <a:gd name="connsiteY3" fmla="*/ 294029 h 316523"/>
              <a:gd name="connsiteX4" fmla="*/ 0 w 1312984"/>
              <a:gd name="connsiteY4" fmla="*/ 23446 h 316523"/>
              <a:gd name="connsiteX0" fmla="*/ 16808 w 1268307"/>
              <a:gd name="connsiteY0" fmla="*/ 17371 h 316523"/>
              <a:gd name="connsiteX1" fmla="*/ 1268307 w 1268307"/>
              <a:gd name="connsiteY1" fmla="*/ 0 h 316523"/>
              <a:gd name="connsiteX2" fmla="*/ 1256584 w 1268307"/>
              <a:gd name="connsiteY2" fmla="*/ 316523 h 316523"/>
              <a:gd name="connsiteX3" fmla="*/ 0 w 1268307"/>
              <a:gd name="connsiteY3" fmla="*/ 294029 h 316523"/>
              <a:gd name="connsiteX4" fmla="*/ 16808 w 1268307"/>
              <a:gd name="connsiteY4" fmla="*/ 17371 h 316523"/>
              <a:gd name="connsiteX0" fmla="*/ 16808 w 1310128"/>
              <a:gd name="connsiteY0" fmla="*/ 17371 h 294029"/>
              <a:gd name="connsiteX1" fmla="*/ 1268307 w 1310128"/>
              <a:gd name="connsiteY1" fmla="*/ 0 h 294029"/>
              <a:gd name="connsiteX2" fmla="*/ 1310128 w 1310128"/>
              <a:gd name="connsiteY2" fmla="*/ 273833 h 294029"/>
              <a:gd name="connsiteX3" fmla="*/ 0 w 1310128"/>
              <a:gd name="connsiteY3" fmla="*/ 294029 h 294029"/>
              <a:gd name="connsiteX4" fmla="*/ 16808 w 1310128"/>
              <a:gd name="connsiteY4" fmla="*/ 17371 h 294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0128" h="294029">
                <a:moveTo>
                  <a:pt x="16808" y="17371"/>
                </a:moveTo>
                <a:lnTo>
                  <a:pt x="1268307" y="0"/>
                </a:lnTo>
                <a:lnTo>
                  <a:pt x="1310128" y="273833"/>
                </a:lnTo>
                <a:lnTo>
                  <a:pt x="0" y="294029"/>
                </a:lnTo>
                <a:lnTo>
                  <a:pt x="16808" y="17371"/>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Durchwurstler</a:t>
            </a:r>
          </a:p>
        </p:txBody>
      </p:sp>
      <p:sp>
        <p:nvSpPr>
          <p:cNvPr id="27" name="Freihandform 26"/>
          <p:cNvSpPr/>
          <p:nvPr/>
        </p:nvSpPr>
        <p:spPr>
          <a:xfrm rot="249037">
            <a:off x="4755364" y="2027286"/>
            <a:ext cx="1335924" cy="379454"/>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44677 w 1312984"/>
              <a:gd name="connsiteY3" fmla="*/ 294029 h 316523"/>
              <a:gd name="connsiteX4" fmla="*/ 0 w 1312984"/>
              <a:gd name="connsiteY4" fmla="*/ 23446 h 316523"/>
              <a:gd name="connsiteX0" fmla="*/ 16808 w 1268307"/>
              <a:gd name="connsiteY0" fmla="*/ 17371 h 316523"/>
              <a:gd name="connsiteX1" fmla="*/ 1268307 w 1268307"/>
              <a:gd name="connsiteY1" fmla="*/ 0 h 316523"/>
              <a:gd name="connsiteX2" fmla="*/ 1256584 w 1268307"/>
              <a:gd name="connsiteY2" fmla="*/ 316523 h 316523"/>
              <a:gd name="connsiteX3" fmla="*/ 0 w 1268307"/>
              <a:gd name="connsiteY3" fmla="*/ 294029 h 316523"/>
              <a:gd name="connsiteX4" fmla="*/ 16808 w 1268307"/>
              <a:gd name="connsiteY4" fmla="*/ 17371 h 316523"/>
              <a:gd name="connsiteX0" fmla="*/ 16808 w 1310128"/>
              <a:gd name="connsiteY0" fmla="*/ 17371 h 294029"/>
              <a:gd name="connsiteX1" fmla="*/ 1268307 w 1310128"/>
              <a:gd name="connsiteY1" fmla="*/ 0 h 294029"/>
              <a:gd name="connsiteX2" fmla="*/ 1310128 w 1310128"/>
              <a:gd name="connsiteY2" fmla="*/ 273833 h 294029"/>
              <a:gd name="connsiteX3" fmla="*/ 0 w 1310128"/>
              <a:gd name="connsiteY3" fmla="*/ 294029 h 294029"/>
              <a:gd name="connsiteX4" fmla="*/ 16808 w 1310128"/>
              <a:gd name="connsiteY4" fmla="*/ 17371 h 294029"/>
              <a:gd name="connsiteX0" fmla="*/ 0 w 1316229"/>
              <a:gd name="connsiteY0" fmla="*/ 18680 h 294029"/>
              <a:gd name="connsiteX1" fmla="*/ 1274408 w 1316229"/>
              <a:gd name="connsiteY1" fmla="*/ 0 h 294029"/>
              <a:gd name="connsiteX2" fmla="*/ 1316229 w 1316229"/>
              <a:gd name="connsiteY2" fmla="*/ 273833 h 294029"/>
              <a:gd name="connsiteX3" fmla="*/ 6101 w 1316229"/>
              <a:gd name="connsiteY3" fmla="*/ 294029 h 294029"/>
              <a:gd name="connsiteX4" fmla="*/ 0 w 1316229"/>
              <a:gd name="connsiteY4" fmla="*/ 18680 h 294029"/>
              <a:gd name="connsiteX0" fmla="*/ 0 w 1316229"/>
              <a:gd name="connsiteY0" fmla="*/ 18680 h 290757"/>
              <a:gd name="connsiteX1" fmla="*/ 1274408 w 1316229"/>
              <a:gd name="connsiteY1" fmla="*/ 0 h 290757"/>
              <a:gd name="connsiteX2" fmla="*/ 1316229 w 1316229"/>
              <a:gd name="connsiteY2" fmla="*/ 273833 h 290757"/>
              <a:gd name="connsiteX3" fmla="*/ 63375 w 1316229"/>
              <a:gd name="connsiteY3" fmla="*/ 290757 h 290757"/>
              <a:gd name="connsiteX4" fmla="*/ 0 w 1316229"/>
              <a:gd name="connsiteY4" fmla="*/ 18680 h 290757"/>
              <a:gd name="connsiteX0" fmla="*/ 0 w 1316229"/>
              <a:gd name="connsiteY0" fmla="*/ 20644 h 292721"/>
              <a:gd name="connsiteX1" fmla="*/ 1308771 w 1316229"/>
              <a:gd name="connsiteY1" fmla="*/ 0 h 292721"/>
              <a:gd name="connsiteX2" fmla="*/ 1316229 w 1316229"/>
              <a:gd name="connsiteY2" fmla="*/ 275797 h 292721"/>
              <a:gd name="connsiteX3" fmla="*/ 63375 w 1316229"/>
              <a:gd name="connsiteY3" fmla="*/ 292721 h 292721"/>
              <a:gd name="connsiteX4" fmla="*/ 0 w 1316229"/>
              <a:gd name="connsiteY4" fmla="*/ 20644 h 292721"/>
              <a:gd name="connsiteX0" fmla="*/ 0 w 1308771"/>
              <a:gd name="connsiteY0" fmla="*/ 20644 h 292721"/>
              <a:gd name="connsiteX1" fmla="*/ 1308771 w 1308771"/>
              <a:gd name="connsiteY1" fmla="*/ 0 h 292721"/>
              <a:gd name="connsiteX2" fmla="*/ 1270411 w 1308771"/>
              <a:gd name="connsiteY2" fmla="*/ 278415 h 292721"/>
              <a:gd name="connsiteX3" fmla="*/ 63375 w 1308771"/>
              <a:gd name="connsiteY3" fmla="*/ 292721 h 292721"/>
              <a:gd name="connsiteX4" fmla="*/ 0 w 1308771"/>
              <a:gd name="connsiteY4" fmla="*/ 20644 h 292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771" h="292721">
                <a:moveTo>
                  <a:pt x="0" y="20644"/>
                </a:moveTo>
                <a:lnTo>
                  <a:pt x="1308771" y="0"/>
                </a:lnTo>
                <a:lnTo>
                  <a:pt x="1270411" y="278415"/>
                </a:lnTo>
                <a:lnTo>
                  <a:pt x="63375" y="292721"/>
                </a:lnTo>
                <a:lnTo>
                  <a:pt x="0" y="20644"/>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Teamleiter</a:t>
            </a:r>
          </a:p>
        </p:txBody>
      </p:sp>
      <p:sp>
        <p:nvSpPr>
          <p:cNvPr id="44" name="Richtungspfeil 43"/>
          <p:cNvSpPr/>
          <p:nvPr/>
        </p:nvSpPr>
        <p:spPr>
          <a:xfrm rot="16200000">
            <a:off x="4892276" y="3381899"/>
            <a:ext cx="4353999" cy="1215635"/>
          </a:xfrm>
          <a:prstGeom prst="homePlate">
            <a:avLst>
              <a:gd name="adj" fmla="val 6463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6" name="Freihandform 45"/>
          <p:cNvSpPr/>
          <p:nvPr/>
        </p:nvSpPr>
        <p:spPr>
          <a:xfrm rot="177179">
            <a:off x="6358838" y="6071053"/>
            <a:ext cx="1438039" cy="381149"/>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44677 w 1312984"/>
              <a:gd name="connsiteY3" fmla="*/ 294029 h 316523"/>
              <a:gd name="connsiteX4" fmla="*/ 0 w 1312984"/>
              <a:gd name="connsiteY4" fmla="*/ 23446 h 316523"/>
              <a:gd name="connsiteX0" fmla="*/ 16808 w 1268307"/>
              <a:gd name="connsiteY0" fmla="*/ 17371 h 316523"/>
              <a:gd name="connsiteX1" fmla="*/ 1268307 w 1268307"/>
              <a:gd name="connsiteY1" fmla="*/ 0 h 316523"/>
              <a:gd name="connsiteX2" fmla="*/ 1256584 w 1268307"/>
              <a:gd name="connsiteY2" fmla="*/ 316523 h 316523"/>
              <a:gd name="connsiteX3" fmla="*/ 0 w 1268307"/>
              <a:gd name="connsiteY3" fmla="*/ 294029 h 316523"/>
              <a:gd name="connsiteX4" fmla="*/ 16808 w 1268307"/>
              <a:gd name="connsiteY4" fmla="*/ 17371 h 316523"/>
              <a:gd name="connsiteX0" fmla="*/ 16808 w 1310128"/>
              <a:gd name="connsiteY0" fmla="*/ 17371 h 294029"/>
              <a:gd name="connsiteX1" fmla="*/ 1268307 w 1310128"/>
              <a:gd name="connsiteY1" fmla="*/ 0 h 294029"/>
              <a:gd name="connsiteX2" fmla="*/ 1310128 w 1310128"/>
              <a:gd name="connsiteY2" fmla="*/ 273833 h 294029"/>
              <a:gd name="connsiteX3" fmla="*/ 0 w 1310128"/>
              <a:gd name="connsiteY3" fmla="*/ 294029 h 294029"/>
              <a:gd name="connsiteX4" fmla="*/ 16808 w 1310128"/>
              <a:gd name="connsiteY4" fmla="*/ 17371 h 294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0128" h="294029">
                <a:moveTo>
                  <a:pt x="16808" y="17371"/>
                </a:moveTo>
                <a:lnTo>
                  <a:pt x="1268307" y="0"/>
                </a:lnTo>
                <a:lnTo>
                  <a:pt x="1310128" y="273833"/>
                </a:lnTo>
                <a:lnTo>
                  <a:pt x="0" y="294029"/>
                </a:lnTo>
                <a:lnTo>
                  <a:pt x="16808" y="17371"/>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Konsument</a:t>
            </a:r>
          </a:p>
        </p:txBody>
      </p:sp>
      <p:sp>
        <p:nvSpPr>
          <p:cNvPr id="47" name="Freihandform 46"/>
          <p:cNvSpPr/>
          <p:nvPr/>
        </p:nvSpPr>
        <p:spPr>
          <a:xfrm rot="21397389">
            <a:off x="6360040" y="2057261"/>
            <a:ext cx="1408795" cy="383219"/>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44677 w 1312984"/>
              <a:gd name="connsiteY3" fmla="*/ 294029 h 316523"/>
              <a:gd name="connsiteX4" fmla="*/ 0 w 1312984"/>
              <a:gd name="connsiteY4" fmla="*/ 23446 h 316523"/>
              <a:gd name="connsiteX0" fmla="*/ 16808 w 1268307"/>
              <a:gd name="connsiteY0" fmla="*/ 17371 h 316523"/>
              <a:gd name="connsiteX1" fmla="*/ 1268307 w 1268307"/>
              <a:gd name="connsiteY1" fmla="*/ 0 h 316523"/>
              <a:gd name="connsiteX2" fmla="*/ 1256584 w 1268307"/>
              <a:gd name="connsiteY2" fmla="*/ 316523 h 316523"/>
              <a:gd name="connsiteX3" fmla="*/ 0 w 1268307"/>
              <a:gd name="connsiteY3" fmla="*/ 294029 h 316523"/>
              <a:gd name="connsiteX4" fmla="*/ 16808 w 1268307"/>
              <a:gd name="connsiteY4" fmla="*/ 17371 h 316523"/>
              <a:gd name="connsiteX0" fmla="*/ 16808 w 1310128"/>
              <a:gd name="connsiteY0" fmla="*/ 17371 h 294029"/>
              <a:gd name="connsiteX1" fmla="*/ 1268307 w 1310128"/>
              <a:gd name="connsiteY1" fmla="*/ 0 h 294029"/>
              <a:gd name="connsiteX2" fmla="*/ 1310128 w 1310128"/>
              <a:gd name="connsiteY2" fmla="*/ 273833 h 294029"/>
              <a:gd name="connsiteX3" fmla="*/ 0 w 1310128"/>
              <a:gd name="connsiteY3" fmla="*/ 294029 h 294029"/>
              <a:gd name="connsiteX4" fmla="*/ 16808 w 1310128"/>
              <a:gd name="connsiteY4" fmla="*/ 17371 h 294029"/>
              <a:gd name="connsiteX0" fmla="*/ 0 w 1325306"/>
              <a:gd name="connsiteY0" fmla="*/ 15773 h 294029"/>
              <a:gd name="connsiteX1" fmla="*/ 1283485 w 1325306"/>
              <a:gd name="connsiteY1" fmla="*/ 0 h 294029"/>
              <a:gd name="connsiteX2" fmla="*/ 1325306 w 1325306"/>
              <a:gd name="connsiteY2" fmla="*/ 273833 h 294029"/>
              <a:gd name="connsiteX3" fmla="*/ 15178 w 1325306"/>
              <a:gd name="connsiteY3" fmla="*/ 294029 h 294029"/>
              <a:gd name="connsiteX4" fmla="*/ 0 w 1325306"/>
              <a:gd name="connsiteY4" fmla="*/ 15773 h 294029"/>
              <a:gd name="connsiteX0" fmla="*/ 0 w 1325306"/>
              <a:gd name="connsiteY0" fmla="*/ 15773 h 295626"/>
              <a:gd name="connsiteX1" fmla="*/ 1283485 w 1325306"/>
              <a:gd name="connsiteY1" fmla="*/ 0 h 295626"/>
              <a:gd name="connsiteX2" fmla="*/ 1325306 w 1325306"/>
              <a:gd name="connsiteY2" fmla="*/ 273833 h 295626"/>
              <a:gd name="connsiteX3" fmla="*/ 47163 w 1325306"/>
              <a:gd name="connsiteY3" fmla="*/ 295626 h 295626"/>
              <a:gd name="connsiteX4" fmla="*/ 0 w 1325306"/>
              <a:gd name="connsiteY4" fmla="*/ 15773 h 295626"/>
              <a:gd name="connsiteX0" fmla="*/ 0 w 1283485"/>
              <a:gd name="connsiteY0" fmla="*/ 15773 h 295626"/>
              <a:gd name="connsiteX1" fmla="*/ 1283485 w 1283485"/>
              <a:gd name="connsiteY1" fmla="*/ 0 h 295626"/>
              <a:gd name="connsiteX2" fmla="*/ 1271998 w 1283485"/>
              <a:gd name="connsiteY2" fmla="*/ 271170 h 295626"/>
              <a:gd name="connsiteX3" fmla="*/ 47163 w 1283485"/>
              <a:gd name="connsiteY3" fmla="*/ 295626 h 295626"/>
              <a:gd name="connsiteX4" fmla="*/ 0 w 1283485"/>
              <a:gd name="connsiteY4" fmla="*/ 15773 h 295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3485" h="295626">
                <a:moveTo>
                  <a:pt x="0" y="15773"/>
                </a:moveTo>
                <a:lnTo>
                  <a:pt x="1283485" y="0"/>
                </a:lnTo>
                <a:lnTo>
                  <a:pt x="1271998" y="271170"/>
                </a:lnTo>
                <a:lnTo>
                  <a:pt x="47163" y="295626"/>
                </a:lnTo>
                <a:lnTo>
                  <a:pt x="0" y="15773"/>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Mündigkeit</a:t>
            </a:r>
          </a:p>
        </p:txBody>
      </p:sp>
      <p:sp>
        <p:nvSpPr>
          <p:cNvPr id="18" name="Textfeld 17"/>
          <p:cNvSpPr txBox="1"/>
          <p:nvPr/>
        </p:nvSpPr>
        <p:spPr>
          <a:xfrm rot="16200000">
            <a:off x="2617522" y="4062435"/>
            <a:ext cx="1804981" cy="523220"/>
          </a:xfrm>
          <a:prstGeom prst="rect">
            <a:avLst/>
          </a:prstGeom>
          <a:noFill/>
          <a:ln>
            <a:noFill/>
          </a:ln>
        </p:spPr>
        <p:txBody>
          <a:bodyPr wrap="none" rtlCol="0">
            <a:spAutoFit/>
          </a:bodyPr>
          <a:lstStyle/>
          <a:p>
            <a:r>
              <a:rPr lang="de-DE" sz="2800" b="1" dirty="0">
                <a:solidFill>
                  <a:schemeClr val="bg1"/>
                </a:solidFill>
              </a:rPr>
              <a:t>Entwickeln</a:t>
            </a:r>
          </a:p>
        </p:txBody>
      </p:sp>
      <p:sp>
        <p:nvSpPr>
          <p:cNvPr id="19" name="Textfeld 18"/>
          <p:cNvSpPr txBox="1"/>
          <p:nvPr/>
        </p:nvSpPr>
        <p:spPr>
          <a:xfrm rot="16200000">
            <a:off x="2469050" y="4012324"/>
            <a:ext cx="2848921" cy="369332"/>
          </a:xfrm>
          <a:prstGeom prst="rect">
            <a:avLst/>
          </a:prstGeom>
          <a:noFill/>
          <a:ln>
            <a:noFill/>
          </a:ln>
        </p:spPr>
        <p:txBody>
          <a:bodyPr wrap="none" rtlCol="0">
            <a:spAutoFit/>
          </a:bodyPr>
          <a:lstStyle/>
          <a:p>
            <a:r>
              <a:rPr lang="de-DE" b="1" dirty="0">
                <a:solidFill>
                  <a:schemeClr val="bg1"/>
                </a:solidFill>
              </a:rPr>
              <a:t>Entwicklung &amp; Konstruktion</a:t>
            </a:r>
          </a:p>
        </p:txBody>
      </p:sp>
      <p:sp>
        <p:nvSpPr>
          <p:cNvPr id="22" name="Textfeld 21"/>
          <p:cNvSpPr txBox="1"/>
          <p:nvPr/>
        </p:nvSpPr>
        <p:spPr>
          <a:xfrm rot="16200000">
            <a:off x="1072049" y="4062435"/>
            <a:ext cx="1520866" cy="523220"/>
          </a:xfrm>
          <a:prstGeom prst="rect">
            <a:avLst/>
          </a:prstGeom>
          <a:noFill/>
          <a:ln>
            <a:noFill/>
          </a:ln>
        </p:spPr>
        <p:txBody>
          <a:bodyPr wrap="none" rtlCol="0">
            <a:spAutoFit/>
          </a:bodyPr>
          <a:lstStyle/>
          <a:p>
            <a:r>
              <a:rPr lang="de-DE" sz="2800" b="1" dirty="0">
                <a:solidFill>
                  <a:schemeClr val="bg1"/>
                </a:solidFill>
              </a:rPr>
              <a:t>Forschen</a:t>
            </a:r>
          </a:p>
        </p:txBody>
      </p:sp>
      <p:sp>
        <p:nvSpPr>
          <p:cNvPr id="28" name="Textfeld 27"/>
          <p:cNvSpPr txBox="1"/>
          <p:nvPr/>
        </p:nvSpPr>
        <p:spPr>
          <a:xfrm rot="16200000">
            <a:off x="521896" y="4012324"/>
            <a:ext cx="3368166" cy="369332"/>
          </a:xfrm>
          <a:prstGeom prst="rect">
            <a:avLst/>
          </a:prstGeom>
          <a:noFill/>
          <a:ln>
            <a:noFill/>
          </a:ln>
        </p:spPr>
        <p:txBody>
          <a:bodyPr wrap="none" rtlCol="0">
            <a:spAutoFit/>
          </a:bodyPr>
          <a:lstStyle/>
          <a:p>
            <a:r>
              <a:rPr lang="de-DE" b="1" dirty="0">
                <a:solidFill>
                  <a:schemeClr val="bg1"/>
                </a:solidFill>
              </a:rPr>
              <a:t>Erkenntnisgewinnung &amp; Forschen</a:t>
            </a:r>
          </a:p>
        </p:txBody>
      </p:sp>
      <p:sp>
        <p:nvSpPr>
          <p:cNvPr id="30" name="Textfeld 29"/>
          <p:cNvSpPr txBox="1"/>
          <p:nvPr/>
        </p:nvSpPr>
        <p:spPr>
          <a:xfrm rot="16200000">
            <a:off x="4167339" y="4062435"/>
            <a:ext cx="2088136" cy="523220"/>
          </a:xfrm>
          <a:prstGeom prst="rect">
            <a:avLst/>
          </a:prstGeom>
          <a:noFill/>
          <a:ln>
            <a:noFill/>
          </a:ln>
        </p:spPr>
        <p:txBody>
          <a:bodyPr wrap="none" rtlCol="0">
            <a:spAutoFit/>
          </a:bodyPr>
          <a:lstStyle/>
          <a:p>
            <a:r>
              <a:rPr lang="de-DE" sz="2800" b="1" dirty="0">
                <a:solidFill>
                  <a:schemeClr val="bg1"/>
                </a:solidFill>
              </a:rPr>
              <a:t>Organisation</a:t>
            </a:r>
          </a:p>
        </p:txBody>
      </p:sp>
      <p:sp>
        <p:nvSpPr>
          <p:cNvPr id="33" name="Textfeld 32"/>
          <p:cNvSpPr txBox="1"/>
          <p:nvPr/>
        </p:nvSpPr>
        <p:spPr>
          <a:xfrm rot="16200000">
            <a:off x="3985650" y="4012324"/>
            <a:ext cx="3198504" cy="369332"/>
          </a:xfrm>
          <a:prstGeom prst="rect">
            <a:avLst/>
          </a:prstGeom>
          <a:noFill/>
          <a:ln>
            <a:noFill/>
          </a:ln>
        </p:spPr>
        <p:txBody>
          <a:bodyPr wrap="none" rtlCol="0">
            <a:spAutoFit/>
          </a:bodyPr>
          <a:lstStyle/>
          <a:p>
            <a:r>
              <a:rPr lang="de-DE" b="1" dirty="0">
                <a:solidFill>
                  <a:schemeClr val="bg1"/>
                </a:solidFill>
              </a:rPr>
              <a:t>Kommunikation &amp; Organisation</a:t>
            </a:r>
          </a:p>
        </p:txBody>
      </p:sp>
      <p:sp>
        <p:nvSpPr>
          <p:cNvPr id="25" name="Textfeld 24"/>
          <p:cNvSpPr txBox="1"/>
          <p:nvPr/>
        </p:nvSpPr>
        <p:spPr>
          <a:xfrm rot="16200000">
            <a:off x="5930357" y="4029017"/>
            <a:ext cx="1891672" cy="523220"/>
          </a:xfrm>
          <a:prstGeom prst="rect">
            <a:avLst/>
          </a:prstGeom>
          <a:noFill/>
          <a:ln>
            <a:noFill/>
          </a:ln>
        </p:spPr>
        <p:txBody>
          <a:bodyPr wrap="none" rtlCol="0">
            <a:spAutoFit/>
          </a:bodyPr>
          <a:lstStyle/>
          <a:p>
            <a:r>
              <a:rPr lang="de-DE" sz="2800" b="1" dirty="0">
                <a:solidFill>
                  <a:schemeClr val="bg1"/>
                </a:solidFill>
              </a:rPr>
              <a:t>Mündigkeit</a:t>
            </a:r>
          </a:p>
        </p:txBody>
      </p:sp>
      <p:sp>
        <p:nvSpPr>
          <p:cNvPr id="29" name="Textfeld 28"/>
          <p:cNvSpPr txBox="1"/>
          <p:nvPr/>
        </p:nvSpPr>
        <p:spPr>
          <a:xfrm rot="16200000">
            <a:off x="5996184" y="4095874"/>
            <a:ext cx="2542940" cy="369332"/>
          </a:xfrm>
          <a:prstGeom prst="rect">
            <a:avLst/>
          </a:prstGeom>
          <a:noFill/>
          <a:ln>
            <a:noFill/>
          </a:ln>
        </p:spPr>
        <p:txBody>
          <a:bodyPr wrap="none" rtlCol="0">
            <a:spAutoFit/>
          </a:bodyPr>
          <a:lstStyle/>
          <a:p>
            <a:r>
              <a:rPr lang="de-DE" b="1" dirty="0">
                <a:solidFill>
                  <a:schemeClr val="bg1"/>
                </a:solidFill>
              </a:rPr>
              <a:t>Bedeutung &amp; Bewertung</a:t>
            </a:r>
          </a:p>
        </p:txBody>
      </p:sp>
      <p:sp>
        <p:nvSpPr>
          <p:cNvPr id="31" name="Rechteck 30">
            <a:extLst>
              <a:ext uri="{FF2B5EF4-FFF2-40B4-BE49-F238E27FC236}">
                <a16:creationId xmlns:a16="http://schemas.microsoft.com/office/drawing/2014/main" id="{01C3A697-5417-4EE7-B7A2-E6AD6CCBCFC9}"/>
              </a:ext>
            </a:extLst>
          </p:cNvPr>
          <p:cNvSpPr/>
          <p:nvPr/>
        </p:nvSpPr>
        <p:spPr>
          <a:xfrm rot="552827">
            <a:off x="6170709" y="228412"/>
            <a:ext cx="3058016" cy="1077218"/>
          </a:xfrm>
          <a:prstGeom prst="rect">
            <a:avLst/>
          </a:prstGeom>
        </p:spPr>
        <p:txBody>
          <a:bodyPr wrap="square">
            <a:spAutoFit/>
          </a:bodyPr>
          <a:lstStyle/>
          <a:p>
            <a:pPr algn="ctr"/>
            <a:r>
              <a:rPr lang="de-DE" sz="1600" dirty="0">
                <a:latin typeface="Calibri" panose="020F0502020204030204" pitchFamily="34" charset="0"/>
                <a:ea typeface="Calibri" panose="020F0502020204030204" pitchFamily="34" charset="0"/>
                <a:cs typeface="Times New Roman" panose="02020603050405020304" pitchFamily="18" charset="0"/>
              </a:rPr>
              <a:t>„Was lernt man durchgängig, themenübergreifend und fortlaufend, wenn man NwT lernt“? </a:t>
            </a:r>
            <a:endParaRPr lang="de-DE" sz="1600" dirty="0">
              <a:latin typeface="Calibri" panose="020F0502020204030204" pitchFamily="34" charset="0"/>
            </a:endParaRPr>
          </a:p>
        </p:txBody>
      </p:sp>
    </p:spTree>
    <p:extLst>
      <p:ext uri="{BB962C8B-B14F-4D97-AF65-F5344CB8AC3E}">
        <p14:creationId xmlns:p14="http://schemas.microsoft.com/office/powerpoint/2010/main" val="36209972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0" presetClass="exit" presetSubtype="0" fill="hold" grpId="1" nodeType="withEffect">
                                  <p:stCondLst>
                                    <p:cond delay="0"/>
                                  </p:stCondLst>
                                  <p:childTnLst>
                                    <p:animEffect transition="out" filter="fade">
                                      <p:cBhvr>
                                        <p:cTn id="32" dur="500"/>
                                        <p:tgtEl>
                                          <p:spTgt spid="28"/>
                                        </p:tgtEl>
                                      </p:cBhvr>
                                    </p:animEffect>
                                    <p:set>
                                      <p:cBhvr>
                                        <p:cTn id="33" dur="1" fill="hold">
                                          <p:stCondLst>
                                            <p:cond delay="499"/>
                                          </p:stCondLst>
                                        </p:cTn>
                                        <p:tgtEl>
                                          <p:spTgt spid="28"/>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childTnLst>
                                </p:cTn>
                              </p:par>
                              <p:par>
                                <p:cTn id="46" presetID="10" presetClass="exit" presetSubtype="0" fill="hold" grpId="1" nodeType="withEffect">
                                  <p:stCondLst>
                                    <p:cond delay="0"/>
                                  </p:stCondLst>
                                  <p:childTnLst>
                                    <p:animEffect transition="out" filter="fade">
                                      <p:cBhvr>
                                        <p:cTn id="47" dur="500"/>
                                        <p:tgtEl>
                                          <p:spTgt spid="19"/>
                                        </p:tgtEl>
                                      </p:cBhvr>
                                    </p:animEffect>
                                    <p:set>
                                      <p:cBhvr>
                                        <p:cTn id="48" dur="1" fill="hold">
                                          <p:stCondLst>
                                            <p:cond delay="499"/>
                                          </p:stCondLst>
                                        </p:cTn>
                                        <p:tgtEl>
                                          <p:spTgt spid="19"/>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0"/>
                                        </p:tgtEl>
                                        <p:attrNameLst>
                                          <p:attrName>style.visibility</p:attrName>
                                        </p:attrNameLst>
                                      </p:cBhvr>
                                      <p:to>
                                        <p:strVal val="visible"/>
                                      </p:to>
                                    </p:set>
                                  </p:childTnLst>
                                </p:cTn>
                              </p:par>
                              <p:par>
                                <p:cTn id="61" presetID="10" presetClass="exit" presetSubtype="0" fill="hold" grpId="1" nodeType="withEffect">
                                  <p:stCondLst>
                                    <p:cond delay="0"/>
                                  </p:stCondLst>
                                  <p:childTnLst>
                                    <p:animEffect transition="out" filter="fade">
                                      <p:cBhvr>
                                        <p:cTn id="62" dur="500"/>
                                        <p:tgtEl>
                                          <p:spTgt spid="33"/>
                                        </p:tgtEl>
                                      </p:cBhvr>
                                    </p:animEffect>
                                    <p:set>
                                      <p:cBhvr>
                                        <p:cTn id="63" dur="1" fill="hold">
                                          <p:stCondLst>
                                            <p:cond delay="499"/>
                                          </p:stCondLst>
                                        </p:cTn>
                                        <p:tgtEl>
                                          <p:spTgt spid="33"/>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26"/>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27"/>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25"/>
                                        </p:tgtEl>
                                        <p:attrNameLst>
                                          <p:attrName>style.visibility</p:attrName>
                                        </p:attrNameLst>
                                      </p:cBhvr>
                                      <p:to>
                                        <p:strVal val="visible"/>
                                      </p:to>
                                    </p:set>
                                  </p:childTnLst>
                                </p:cTn>
                              </p:par>
                              <p:par>
                                <p:cTn id="76" presetID="10" presetClass="exit" presetSubtype="0" fill="hold" grpId="1" nodeType="withEffect">
                                  <p:stCondLst>
                                    <p:cond delay="0"/>
                                  </p:stCondLst>
                                  <p:childTnLst>
                                    <p:animEffect transition="out" filter="fade">
                                      <p:cBhvr>
                                        <p:cTn id="77" dur="500"/>
                                        <p:tgtEl>
                                          <p:spTgt spid="29"/>
                                        </p:tgtEl>
                                      </p:cBhvr>
                                    </p:animEffect>
                                    <p:set>
                                      <p:cBhvr>
                                        <p:cTn id="78" dur="1" fill="hold">
                                          <p:stCondLst>
                                            <p:cond delay="499"/>
                                          </p:stCondLst>
                                        </p:cTn>
                                        <p:tgtEl>
                                          <p:spTgt spid="29"/>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7" grpId="0" animBg="1"/>
      <p:bldP spid="21" grpId="0" animBg="1"/>
      <p:bldP spid="23" grpId="0" animBg="1"/>
      <p:bldP spid="24" grpId="0" animBg="1"/>
      <p:bldP spid="26" grpId="0" animBg="1"/>
      <p:bldP spid="27" grpId="0" animBg="1"/>
      <p:bldP spid="44" grpId="0" animBg="1"/>
      <p:bldP spid="46" grpId="0" animBg="1"/>
      <p:bldP spid="47" grpId="0" animBg="1"/>
      <p:bldP spid="18" grpId="0"/>
      <p:bldP spid="19" grpId="0"/>
      <p:bldP spid="19" grpId="1"/>
      <p:bldP spid="22" grpId="0"/>
      <p:bldP spid="28" grpId="0"/>
      <p:bldP spid="28" grpId="1"/>
      <p:bldP spid="30" grpId="0"/>
      <p:bldP spid="33" grpId="0"/>
      <p:bldP spid="33" grpId="1"/>
      <p:bldP spid="25" grpId="0"/>
      <p:bldP spid="29" grpId="0"/>
      <p:bldP spid="29" grpId="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elle 14"/>
          <p:cNvGraphicFramePr>
            <a:graphicFrameLocks noGrp="1"/>
          </p:cNvGraphicFramePr>
          <p:nvPr/>
        </p:nvGraphicFramePr>
        <p:xfrm>
          <a:off x="3204216" y="1156005"/>
          <a:ext cx="5397405" cy="1843980"/>
        </p:xfrm>
        <a:graphic>
          <a:graphicData uri="http://schemas.openxmlformats.org/drawingml/2006/table">
            <a:tbl>
              <a:tblPr/>
              <a:tblGrid>
                <a:gridCol w="1776992">
                  <a:extLst>
                    <a:ext uri="{9D8B030D-6E8A-4147-A177-3AD203B41FA5}">
                      <a16:colId xmlns:a16="http://schemas.microsoft.com/office/drawing/2014/main" val="3120998867"/>
                    </a:ext>
                  </a:extLst>
                </a:gridCol>
                <a:gridCol w="913407">
                  <a:extLst>
                    <a:ext uri="{9D8B030D-6E8A-4147-A177-3AD203B41FA5}">
                      <a16:colId xmlns:a16="http://schemas.microsoft.com/office/drawing/2014/main" val="3856232767"/>
                    </a:ext>
                  </a:extLst>
                </a:gridCol>
                <a:gridCol w="913407">
                  <a:extLst>
                    <a:ext uri="{9D8B030D-6E8A-4147-A177-3AD203B41FA5}">
                      <a16:colId xmlns:a16="http://schemas.microsoft.com/office/drawing/2014/main" val="3115723749"/>
                    </a:ext>
                  </a:extLst>
                </a:gridCol>
                <a:gridCol w="880192">
                  <a:extLst>
                    <a:ext uri="{9D8B030D-6E8A-4147-A177-3AD203B41FA5}">
                      <a16:colId xmlns:a16="http://schemas.microsoft.com/office/drawing/2014/main" val="2265484108"/>
                    </a:ext>
                  </a:extLst>
                </a:gridCol>
                <a:gridCol w="913407">
                  <a:extLst>
                    <a:ext uri="{9D8B030D-6E8A-4147-A177-3AD203B41FA5}">
                      <a16:colId xmlns:a16="http://schemas.microsoft.com/office/drawing/2014/main" val="1469351411"/>
                    </a:ext>
                  </a:extLst>
                </a:gridCol>
              </a:tblGrid>
              <a:tr h="307330">
                <a:tc>
                  <a:txBody>
                    <a:bodyPr/>
                    <a:lstStyle/>
                    <a:p>
                      <a:pPr algn="l" fontAlgn="b"/>
                      <a:endParaRPr lang="de-DE" sz="1400" b="1" i="1" u="none" strike="noStrike" dirty="0">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r>
                        <a:rPr lang="de-DE" sz="1400" b="1" i="1" u="none" strike="noStrike">
                          <a:solidFill>
                            <a:srgbClr val="FFFFFF"/>
                          </a:solidFill>
                          <a:effectLst/>
                          <a:latin typeface="Calibri" panose="020F0502020204030204" pitchFamily="34" charset="0"/>
                        </a:rPr>
                        <a:t>Klasse 8a</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r>
                        <a:rPr lang="de-DE" sz="1400" b="1" i="1" u="none" strike="noStrike">
                          <a:solidFill>
                            <a:srgbClr val="FFFFFF"/>
                          </a:solidFill>
                          <a:effectLst/>
                          <a:latin typeface="Calibri" panose="020F0502020204030204" pitchFamily="34" charset="0"/>
                        </a:rPr>
                        <a:t>Klasse 8b</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r>
                        <a:rPr lang="de-DE" sz="1400" b="1" i="1" u="none" strike="noStrike">
                          <a:solidFill>
                            <a:srgbClr val="FFFFFF"/>
                          </a:solidFill>
                          <a:effectLst/>
                          <a:latin typeface="Calibri" panose="020F0502020204030204" pitchFamily="34" charset="0"/>
                        </a:rPr>
                        <a:t>Klasse 8c</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r>
                        <a:rPr lang="de-DE" sz="1400" b="1" i="1" u="none" strike="noStrike">
                          <a:solidFill>
                            <a:srgbClr val="FFFFFF"/>
                          </a:solidFill>
                          <a:effectLst/>
                          <a:latin typeface="Calibri" panose="020F0502020204030204" pitchFamily="34" charset="0"/>
                        </a:rPr>
                        <a:t>Klasse 8d</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extLst>
                  <a:ext uri="{0D108BD9-81ED-4DB2-BD59-A6C34878D82A}">
                    <a16:rowId xmlns:a16="http://schemas.microsoft.com/office/drawing/2014/main" val="2093539245"/>
                  </a:ext>
                </a:extLst>
              </a:tr>
              <a:tr h="307330">
                <a:tc>
                  <a:txBody>
                    <a:bodyPr/>
                    <a:lstStyle/>
                    <a:p>
                      <a:pPr algn="l" fontAlgn="b"/>
                      <a:r>
                        <a:rPr lang="de-DE" sz="1400" b="1" i="0" u="none" strike="noStrike" dirty="0">
                          <a:solidFill>
                            <a:srgbClr val="FFFFFF"/>
                          </a:solidFill>
                          <a:effectLst/>
                          <a:latin typeface="Calibri" panose="020F0502020204030204" pitchFamily="34" charset="0"/>
                        </a:rPr>
                        <a:t>Minimalwert</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r" fontAlgn="b"/>
                      <a:r>
                        <a:rPr lang="de-DE" sz="1400" b="1" i="0" u="none" strike="noStrike">
                          <a:solidFill>
                            <a:srgbClr val="FFFFFF"/>
                          </a:solidFill>
                          <a:effectLst/>
                          <a:latin typeface="Calibri" panose="020F0502020204030204" pitchFamily="34" charset="0"/>
                        </a:rPr>
                        <a:t>1</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extLst>
                  <a:ext uri="{0D108BD9-81ED-4DB2-BD59-A6C34878D82A}">
                    <a16:rowId xmlns:a16="http://schemas.microsoft.com/office/drawing/2014/main" val="124872405"/>
                  </a:ext>
                </a:extLst>
              </a:tr>
              <a:tr h="307330">
                <a:tc>
                  <a:txBody>
                    <a:bodyPr/>
                    <a:lstStyle/>
                    <a:p>
                      <a:pPr algn="l" fontAlgn="b"/>
                      <a:r>
                        <a:rPr lang="de-DE" sz="1400" b="1" i="0" u="none" strike="noStrike" dirty="0">
                          <a:solidFill>
                            <a:srgbClr val="FFFFFF"/>
                          </a:solidFill>
                          <a:effectLst/>
                          <a:latin typeface="Calibri" panose="020F0502020204030204" pitchFamily="34" charset="0"/>
                        </a:rPr>
                        <a:t>Maximalwert</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0" i="0" u="none" strike="noStrike" dirty="0">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0" i="0" u="none" strike="noStrike">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0" i="0" u="none" strike="noStrike">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0" i="0" u="none" strike="noStrike">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extLst>
                  <a:ext uri="{0D108BD9-81ED-4DB2-BD59-A6C34878D82A}">
                    <a16:rowId xmlns:a16="http://schemas.microsoft.com/office/drawing/2014/main" val="470855580"/>
                  </a:ext>
                </a:extLst>
              </a:tr>
              <a:tr h="307330">
                <a:tc>
                  <a:txBody>
                    <a:bodyPr/>
                    <a:lstStyle/>
                    <a:p>
                      <a:pPr algn="l" fontAlgn="b"/>
                      <a:r>
                        <a:rPr lang="de-DE" sz="1400" b="1" i="0" u="none" strike="noStrike">
                          <a:solidFill>
                            <a:srgbClr val="FFFFFF"/>
                          </a:solidFill>
                          <a:effectLst/>
                          <a:latin typeface="Calibri" panose="020F0502020204030204" pitchFamily="34" charset="0"/>
                        </a:rPr>
                        <a:t>Median</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dirty="0">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extLst>
                  <a:ext uri="{0D108BD9-81ED-4DB2-BD59-A6C34878D82A}">
                    <a16:rowId xmlns:a16="http://schemas.microsoft.com/office/drawing/2014/main" val="745358822"/>
                  </a:ext>
                </a:extLst>
              </a:tr>
              <a:tr h="307330">
                <a:tc>
                  <a:txBody>
                    <a:bodyPr/>
                    <a:lstStyle/>
                    <a:p>
                      <a:pPr algn="l" fontAlgn="b"/>
                      <a:r>
                        <a:rPr lang="de-DE" sz="1400" b="1" i="0" u="none" strike="noStrike">
                          <a:solidFill>
                            <a:srgbClr val="FFFFFF"/>
                          </a:solidFill>
                          <a:effectLst/>
                          <a:latin typeface="Calibri" panose="020F0502020204030204" pitchFamily="34" charset="0"/>
                        </a:rPr>
                        <a:t>unteres Quartil</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dirty="0">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extLst>
                  <a:ext uri="{0D108BD9-81ED-4DB2-BD59-A6C34878D82A}">
                    <a16:rowId xmlns:a16="http://schemas.microsoft.com/office/drawing/2014/main" val="1479373294"/>
                  </a:ext>
                </a:extLst>
              </a:tr>
              <a:tr h="307330">
                <a:tc>
                  <a:txBody>
                    <a:bodyPr/>
                    <a:lstStyle/>
                    <a:p>
                      <a:pPr algn="l" fontAlgn="b"/>
                      <a:r>
                        <a:rPr lang="de-DE" sz="1400" b="1" i="0" u="none" strike="noStrike">
                          <a:solidFill>
                            <a:srgbClr val="FFFFFF"/>
                          </a:solidFill>
                          <a:effectLst/>
                          <a:latin typeface="Calibri" panose="020F0502020204030204" pitchFamily="34" charset="0"/>
                        </a:rPr>
                        <a:t>oberes Quartil</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dirty="0">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dirty="0">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dirty="0">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extLst>
                  <a:ext uri="{0D108BD9-81ED-4DB2-BD59-A6C34878D82A}">
                    <a16:rowId xmlns:a16="http://schemas.microsoft.com/office/drawing/2014/main" val="1038757087"/>
                  </a:ext>
                </a:extLst>
              </a:tr>
            </a:tbl>
          </a:graphicData>
        </a:graphic>
      </p:graphicFrame>
      <p:pic>
        <p:nvPicPr>
          <p:cNvPr id="2" name="Grafik 1"/>
          <p:cNvPicPr>
            <a:picLocks noChangeAspect="1"/>
          </p:cNvPicPr>
          <p:nvPr/>
        </p:nvPicPr>
        <p:blipFill>
          <a:blip r:embed="rId2" cstate="print"/>
          <a:stretch>
            <a:fillRect/>
          </a:stretch>
        </p:blipFill>
        <p:spPr>
          <a:xfrm>
            <a:off x="719543" y="1132236"/>
            <a:ext cx="2370861" cy="5371250"/>
          </a:xfrm>
          <a:prstGeom prst="rect">
            <a:avLst/>
          </a:prstGeom>
        </p:spPr>
      </p:pic>
      <p:sp>
        <p:nvSpPr>
          <p:cNvPr id="13" name="Sprechblase: rechteckig 12"/>
          <p:cNvSpPr/>
          <p:nvPr/>
        </p:nvSpPr>
        <p:spPr>
          <a:xfrm>
            <a:off x="118170" y="185895"/>
            <a:ext cx="1547446" cy="718511"/>
          </a:xfrm>
          <a:prstGeom prst="wedgeRectCallout">
            <a:avLst>
              <a:gd name="adj1" fmla="val 42210"/>
              <a:gd name="adj2" fmla="val 110892"/>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b="1" dirty="0" err="1"/>
              <a:t>Bili</a:t>
            </a:r>
            <a:r>
              <a:rPr lang="de-DE" b="1" dirty="0"/>
              <a:t>-Klasse</a:t>
            </a:r>
          </a:p>
          <a:p>
            <a:pPr algn="ctr"/>
            <a:r>
              <a:rPr lang="de-DE" sz="1400" dirty="0"/>
              <a:t>2 Stunden mehr an der Schule</a:t>
            </a:r>
            <a:endParaRPr lang="de-DE" dirty="0"/>
          </a:p>
        </p:txBody>
      </p:sp>
      <p:sp>
        <p:nvSpPr>
          <p:cNvPr id="14" name="Sprechblase: rechteckig 13"/>
          <p:cNvSpPr/>
          <p:nvPr/>
        </p:nvSpPr>
        <p:spPr>
          <a:xfrm>
            <a:off x="1878305" y="262460"/>
            <a:ext cx="1749149" cy="718511"/>
          </a:xfrm>
          <a:prstGeom prst="wedgeRectCallout">
            <a:avLst>
              <a:gd name="adj1" fmla="val -29275"/>
              <a:gd name="adj2" fmla="val 101394"/>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b="1" dirty="0"/>
              <a:t>Ganztags-Klasse</a:t>
            </a:r>
          </a:p>
          <a:p>
            <a:pPr algn="ctr"/>
            <a:r>
              <a:rPr lang="de-DE" sz="1400" dirty="0"/>
              <a:t>4 Stunden mehr an der Schule</a:t>
            </a:r>
            <a:endParaRPr lang="de-DE" dirty="0"/>
          </a:p>
        </p:txBody>
      </p:sp>
      <p:sp>
        <p:nvSpPr>
          <p:cNvPr id="11" name="Rechteck 10"/>
          <p:cNvSpPr/>
          <p:nvPr/>
        </p:nvSpPr>
        <p:spPr>
          <a:xfrm>
            <a:off x="794055" y="2594406"/>
            <a:ext cx="540984" cy="220315"/>
          </a:xfrm>
          <a:prstGeom prst="rect">
            <a:avLst/>
          </a:prstGeom>
          <a:noFill/>
          <a:ln w="38100"/>
        </p:spPr>
        <p:style>
          <a:lnRef idx="2">
            <a:schemeClr val="accent1"/>
          </a:lnRef>
          <a:fillRef idx="1">
            <a:schemeClr val="lt1"/>
          </a:fillRef>
          <a:effectRef idx="0">
            <a:schemeClr val="accent1"/>
          </a:effectRef>
          <a:fontRef idx="minor">
            <a:schemeClr val="dk1"/>
          </a:fontRef>
        </p:style>
        <p:txBody>
          <a:bodyPr rtlCol="0" anchor="ctr"/>
          <a:lstStyle/>
          <a:p>
            <a:pPr algn="ctr"/>
            <a:endParaRPr lang="de-DE"/>
          </a:p>
        </p:txBody>
      </p:sp>
      <p:sp>
        <p:nvSpPr>
          <p:cNvPr id="5" name="Pfeil: nach rechts 4"/>
          <p:cNvSpPr/>
          <p:nvPr/>
        </p:nvSpPr>
        <p:spPr>
          <a:xfrm rot="10800000" flipH="1">
            <a:off x="81359" y="2594406"/>
            <a:ext cx="601373" cy="2558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Geschweifte Klammer rechts 5"/>
          <p:cNvSpPr/>
          <p:nvPr/>
        </p:nvSpPr>
        <p:spPr>
          <a:xfrm flipH="1">
            <a:off x="568959" y="1515445"/>
            <a:ext cx="151474" cy="1131236"/>
          </a:xfrm>
          <a:prstGeom prst="rightBrace">
            <a:avLst>
              <a:gd name="adj1" fmla="val 103995"/>
              <a:gd name="adj2" fmla="val 51401"/>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2" name="Geschweifte Klammer rechts 11"/>
          <p:cNvSpPr/>
          <p:nvPr/>
        </p:nvSpPr>
        <p:spPr>
          <a:xfrm flipH="1">
            <a:off x="495337" y="3880179"/>
            <a:ext cx="224206" cy="2417675"/>
          </a:xfrm>
          <a:prstGeom prst="rightBrace">
            <a:avLst>
              <a:gd name="adj1" fmla="val 103995"/>
              <a:gd name="adj2" fmla="val 51401"/>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graphicFrame>
        <p:nvGraphicFramePr>
          <p:cNvPr id="16" name="Tabelle 15"/>
          <p:cNvGraphicFramePr>
            <a:graphicFrameLocks noGrp="1"/>
          </p:cNvGraphicFramePr>
          <p:nvPr/>
        </p:nvGraphicFramePr>
        <p:xfrm>
          <a:off x="3204216" y="1156005"/>
          <a:ext cx="5397405" cy="1229320"/>
        </p:xfrm>
        <a:graphic>
          <a:graphicData uri="http://schemas.openxmlformats.org/drawingml/2006/table">
            <a:tbl>
              <a:tblPr/>
              <a:tblGrid>
                <a:gridCol w="1776992">
                  <a:extLst>
                    <a:ext uri="{9D8B030D-6E8A-4147-A177-3AD203B41FA5}">
                      <a16:colId xmlns:a16="http://schemas.microsoft.com/office/drawing/2014/main" val="3120998867"/>
                    </a:ext>
                  </a:extLst>
                </a:gridCol>
                <a:gridCol w="913407">
                  <a:extLst>
                    <a:ext uri="{9D8B030D-6E8A-4147-A177-3AD203B41FA5}">
                      <a16:colId xmlns:a16="http://schemas.microsoft.com/office/drawing/2014/main" val="3856232767"/>
                    </a:ext>
                  </a:extLst>
                </a:gridCol>
                <a:gridCol w="913407">
                  <a:extLst>
                    <a:ext uri="{9D8B030D-6E8A-4147-A177-3AD203B41FA5}">
                      <a16:colId xmlns:a16="http://schemas.microsoft.com/office/drawing/2014/main" val="3115723749"/>
                    </a:ext>
                  </a:extLst>
                </a:gridCol>
                <a:gridCol w="880192">
                  <a:extLst>
                    <a:ext uri="{9D8B030D-6E8A-4147-A177-3AD203B41FA5}">
                      <a16:colId xmlns:a16="http://schemas.microsoft.com/office/drawing/2014/main" val="2265484108"/>
                    </a:ext>
                  </a:extLst>
                </a:gridCol>
                <a:gridCol w="913407">
                  <a:extLst>
                    <a:ext uri="{9D8B030D-6E8A-4147-A177-3AD203B41FA5}">
                      <a16:colId xmlns:a16="http://schemas.microsoft.com/office/drawing/2014/main" val="1469351411"/>
                    </a:ext>
                  </a:extLst>
                </a:gridCol>
              </a:tblGrid>
              <a:tr h="307330">
                <a:tc>
                  <a:txBody>
                    <a:bodyPr/>
                    <a:lstStyle/>
                    <a:p>
                      <a:pPr algn="l" fontAlgn="b"/>
                      <a:endParaRPr lang="de-DE" sz="1400" b="1" i="1" u="none" strike="noStrike" dirty="0">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r>
                        <a:rPr lang="de-DE" sz="1400" b="1" i="1" u="none" strike="noStrike">
                          <a:solidFill>
                            <a:srgbClr val="FFFFFF"/>
                          </a:solidFill>
                          <a:effectLst/>
                          <a:latin typeface="Calibri" panose="020F0502020204030204" pitchFamily="34" charset="0"/>
                        </a:rPr>
                        <a:t>Klasse 8a</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r>
                        <a:rPr lang="de-DE" sz="1400" b="1" i="1" u="none" strike="noStrike">
                          <a:solidFill>
                            <a:srgbClr val="FFFFFF"/>
                          </a:solidFill>
                          <a:effectLst/>
                          <a:latin typeface="Calibri" panose="020F0502020204030204" pitchFamily="34" charset="0"/>
                        </a:rPr>
                        <a:t>Klasse 8b</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r>
                        <a:rPr lang="de-DE" sz="1400" b="1" i="1" u="none" strike="noStrike">
                          <a:solidFill>
                            <a:srgbClr val="FFFFFF"/>
                          </a:solidFill>
                          <a:effectLst/>
                          <a:latin typeface="Calibri" panose="020F0502020204030204" pitchFamily="34" charset="0"/>
                        </a:rPr>
                        <a:t>Klasse 8c</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r>
                        <a:rPr lang="de-DE" sz="1400" b="1" i="1" u="none" strike="noStrike">
                          <a:solidFill>
                            <a:srgbClr val="FFFFFF"/>
                          </a:solidFill>
                          <a:effectLst/>
                          <a:latin typeface="Calibri" panose="020F0502020204030204" pitchFamily="34" charset="0"/>
                        </a:rPr>
                        <a:t>Klasse 8d</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extLst>
                  <a:ext uri="{0D108BD9-81ED-4DB2-BD59-A6C34878D82A}">
                    <a16:rowId xmlns:a16="http://schemas.microsoft.com/office/drawing/2014/main" val="2093539245"/>
                  </a:ext>
                </a:extLst>
              </a:tr>
              <a:tr h="307330">
                <a:tc>
                  <a:txBody>
                    <a:bodyPr/>
                    <a:lstStyle/>
                    <a:p>
                      <a:pPr algn="l" fontAlgn="b"/>
                      <a:r>
                        <a:rPr lang="de-DE" sz="1400" b="1" i="0" u="none" strike="noStrike" dirty="0">
                          <a:solidFill>
                            <a:srgbClr val="FFFFFF"/>
                          </a:solidFill>
                          <a:effectLst/>
                          <a:latin typeface="Calibri" panose="020F0502020204030204" pitchFamily="34" charset="0"/>
                        </a:rPr>
                        <a:t>Minimalwert</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r" fontAlgn="b"/>
                      <a:r>
                        <a:rPr lang="de-DE" sz="1400" b="1" i="0" u="none" strike="noStrike" dirty="0">
                          <a:solidFill>
                            <a:srgbClr val="FFFFFF"/>
                          </a:solidFill>
                          <a:effectLst/>
                          <a:latin typeface="Calibri" panose="020F0502020204030204" pitchFamily="34" charset="0"/>
                        </a:rPr>
                        <a:t>1</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dirty="0">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r" fontAlgn="b"/>
                      <a:r>
                        <a:rPr lang="de-DE" sz="1400" b="1" i="0" u="none" strike="noStrike" dirty="0">
                          <a:solidFill>
                            <a:srgbClr val="FFFFFF"/>
                          </a:solidFill>
                          <a:effectLst/>
                          <a:latin typeface="Calibri" panose="020F0502020204030204" pitchFamily="34" charset="0"/>
                        </a:rPr>
                        <a:t>3</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extLst>
                  <a:ext uri="{0D108BD9-81ED-4DB2-BD59-A6C34878D82A}">
                    <a16:rowId xmlns:a16="http://schemas.microsoft.com/office/drawing/2014/main" val="124872405"/>
                  </a:ext>
                </a:extLst>
              </a:tr>
              <a:tr h="307330">
                <a:tc>
                  <a:txBody>
                    <a:bodyPr/>
                    <a:lstStyle/>
                    <a:p>
                      <a:pPr algn="l" fontAlgn="b"/>
                      <a:r>
                        <a:rPr lang="de-DE" sz="1400" b="1" i="0" u="none" strike="noStrike" dirty="0">
                          <a:solidFill>
                            <a:srgbClr val="FFFFFF"/>
                          </a:solidFill>
                          <a:effectLst/>
                          <a:latin typeface="Calibri" panose="020F0502020204030204" pitchFamily="34" charset="0"/>
                        </a:rPr>
                        <a:t>Maximalwert</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r" fontAlgn="b"/>
                      <a:r>
                        <a:rPr lang="de-DE" sz="1400" b="1" i="0" u="none" strike="noStrike" dirty="0">
                          <a:solidFill>
                            <a:srgbClr val="FFFFFF"/>
                          </a:solidFill>
                          <a:effectLst/>
                          <a:latin typeface="Calibri" panose="020F0502020204030204" pitchFamily="34" charset="0"/>
                        </a:rPr>
                        <a:t>12</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dirty="0">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dirty="0">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r" fontAlgn="b"/>
                      <a:r>
                        <a:rPr lang="de-DE" sz="1400" b="1" i="0" u="none" strike="noStrike" dirty="0">
                          <a:solidFill>
                            <a:srgbClr val="FFFFFF"/>
                          </a:solidFill>
                          <a:effectLst/>
                          <a:latin typeface="Calibri" panose="020F0502020204030204" pitchFamily="34" charset="0"/>
                        </a:rPr>
                        <a:t>12</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extLst>
                  <a:ext uri="{0D108BD9-81ED-4DB2-BD59-A6C34878D82A}">
                    <a16:rowId xmlns:a16="http://schemas.microsoft.com/office/drawing/2014/main" val="470855580"/>
                  </a:ext>
                </a:extLst>
              </a:tr>
              <a:tr h="307330">
                <a:tc>
                  <a:txBody>
                    <a:bodyPr/>
                    <a:lstStyle/>
                    <a:p>
                      <a:pPr algn="l" fontAlgn="b"/>
                      <a:r>
                        <a:rPr lang="de-DE" sz="1400" b="1" i="0" u="none" strike="noStrike">
                          <a:solidFill>
                            <a:srgbClr val="FFFFFF"/>
                          </a:solidFill>
                          <a:effectLst/>
                          <a:latin typeface="Calibri" panose="020F0502020204030204" pitchFamily="34" charset="0"/>
                        </a:rPr>
                        <a:t>Median</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r" fontAlgn="b"/>
                      <a:r>
                        <a:rPr lang="de-DE" sz="1400" b="1" i="0" u="none" strike="noStrike" dirty="0">
                          <a:solidFill>
                            <a:srgbClr val="FFFFFF"/>
                          </a:solidFill>
                          <a:effectLst/>
                          <a:latin typeface="Calibri" panose="020F0502020204030204" pitchFamily="34" charset="0"/>
                        </a:rPr>
                        <a:t>6</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dirty="0">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dirty="0">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r" fontAlgn="b"/>
                      <a:r>
                        <a:rPr lang="de-DE" sz="1400" b="1" i="0" u="none" strike="noStrike" dirty="0">
                          <a:solidFill>
                            <a:srgbClr val="FFFFFF"/>
                          </a:solidFill>
                          <a:effectLst/>
                          <a:latin typeface="Calibri" panose="020F0502020204030204" pitchFamily="34" charset="0"/>
                        </a:rPr>
                        <a:t>5</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extLst>
                  <a:ext uri="{0D108BD9-81ED-4DB2-BD59-A6C34878D82A}">
                    <a16:rowId xmlns:a16="http://schemas.microsoft.com/office/drawing/2014/main" val="745358822"/>
                  </a:ext>
                </a:extLst>
              </a:tr>
            </a:tbl>
          </a:graphicData>
        </a:graphic>
      </p:graphicFrame>
      <p:sp>
        <p:nvSpPr>
          <p:cNvPr id="10" name="Geschweifte Klammer rechts 9"/>
          <p:cNvSpPr/>
          <p:nvPr/>
        </p:nvSpPr>
        <p:spPr>
          <a:xfrm flipH="1">
            <a:off x="568959" y="2797946"/>
            <a:ext cx="151474" cy="1131236"/>
          </a:xfrm>
          <a:prstGeom prst="rightBrace">
            <a:avLst>
              <a:gd name="adj1" fmla="val 103995"/>
              <a:gd name="adj2" fmla="val 51401"/>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Tree>
    <p:extLst>
      <p:ext uri="{BB962C8B-B14F-4D97-AF65-F5344CB8AC3E}">
        <p14:creationId xmlns:p14="http://schemas.microsoft.com/office/powerpoint/2010/main" val="3871395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elle 14"/>
          <p:cNvGraphicFramePr>
            <a:graphicFrameLocks noGrp="1"/>
          </p:cNvGraphicFramePr>
          <p:nvPr>
            <p:extLst/>
          </p:nvPr>
        </p:nvGraphicFramePr>
        <p:xfrm>
          <a:off x="3204216" y="1156005"/>
          <a:ext cx="5397405" cy="1843980"/>
        </p:xfrm>
        <a:graphic>
          <a:graphicData uri="http://schemas.openxmlformats.org/drawingml/2006/table">
            <a:tbl>
              <a:tblPr/>
              <a:tblGrid>
                <a:gridCol w="1776992">
                  <a:extLst>
                    <a:ext uri="{9D8B030D-6E8A-4147-A177-3AD203B41FA5}">
                      <a16:colId xmlns:a16="http://schemas.microsoft.com/office/drawing/2014/main" val="3120998867"/>
                    </a:ext>
                  </a:extLst>
                </a:gridCol>
                <a:gridCol w="913407">
                  <a:extLst>
                    <a:ext uri="{9D8B030D-6E8A-4147-A177-3AD203B41FA5}">
                      <a16:colId xmlns:a16="http://schemas.microsoft.com/office/drawing/2014/main" val="3856232767"/>
                    </a:ext>
                  </a:extLst>
                </a:gridCol>
                <a:gridCol w="913407">
                  <a:extLst>
                    <a:ext uri="{9D8B030D-6E8A-4147-A177-3AD203B41FA5}">
                      <a16:colId xmlns:a16="http://schemas.microsoft.com/office/drawing/2014/main" val="3115723749"/>
                    </a:ext>
                  </a:extLst>
                </a:gridCol>
                <a:gridCol w="880192">
                  <a:extLst>
                    <a:ext uri="{9D8B030D-6E8A-4147-A177-3AD203B41FA5}">
                      <a16:colId xmlns:a16="http://schemas.microsoft.com/office/drawing/2014/main" val="2265484108"/>
                    </a:ext>
                  </a:extLst>
                </a:gridCol>
                <a:gridCol w="913407">
                  <a:extLst>
                    <a:ext uri="{9D8B030D-6E8A-4147-A177-3AD203B41FA5}">
                      <a16:colId xmlns:a16="http://schemas.microsoft.com/office/drawing/2014/main" val="1469351411"/>
                    </a:ext>
                  </a:extLst>
                </a:gridCol>
              </a:tblGrid>
              <a:tr h="307330">
                <a:tc>
                  <a:txBody>
                    <a:bodyPr/>
                    <a:lstStyle/>
                    <a:p>
                      <a:pPr algn="l" fontAlgn="b"/>
                      <a:endParaRPr lang="de-DE" sz="1400" b="1" i="1" u="none" strike="noStrike" dirty="0">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r>
                        <a:rPr lang="de-DE" sz="1400" b="1" i="1" u="none" strike="noStrike">
                          <a:solidFill>
                            <a:srgbClr val="FFFFFF"/>
                          </a:solidFill>
                          <a:effectLst/>
                          <a:latin typeface="Calibri" panose="020F0502020204030204" pitchFamily="34" charset="0"/>
                        </a:rPr>
                        <a:t>Klasse 8a</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r>
                        <a:rPr lang="de-DE" sz="1400" b="1" i="1" u="none" strike="noStrike">
                          <a:solidFill>
                            <a:srgbClr val="FFFFFF"/>
                          </a:solidFill>
                          <a:effectLst/>
                          <a:latin typeface="Calibri" panose="020F0502020204030204" pitchFamily="34" charset="0"/>
                        </a:rPr>
                        <a:t>Klasse 8b</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r>
                        <a:rPr lang="de-DE" sz="1400" b="1" i="1" u="none" strike="noStrike">
                          <a:solidFill>
                            <a:srgbClr val="FFFFFF"/>
                          </a:solidFill>
                          <a:effectLst/>
                          <a:latin typeface="Calibri" panose="020F0502020204030204" pitchFamily="34" charset="0"/>
                        </a:rPr>
                        <a:t>Klasse 8c</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r>
                        <a:rPr lang="de-DE" sz="1400" b="1" i="1" u="none" strike="noStrike">
                          <a:solidFill>
                            <a:srgbClr val="FFFFFF"/>
                          </a:solidFill>
                          <a:effectLst/>
                          <a:latin typeface="Calibri" panose="020F0502020204030204" pitchFamily="34" charset="0"/>
                        </a:rPr>
                        <a:t>Klasse 8d</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extLst>
                  <a:ext uri="{0D108BD9-81ED-4DB2-BD59-A6C34878D82A}">
                    <a16:rowId xmlns:a16="http://schemas.microsoft.com/office/drawing/2014/main" val="2093539245"/>
                  </a:ext>
                </a:extLst>
              </a:tr>
              <a:tr h="307330">
                <a:tc>
                  <a:txBody>
                    <a:bodyPr/>
                    <a:lstStyle/>
                    <a:p>
                      <a:pPr algn="l" fontAlgn="b"/>
                      <a:r>
                        <a:rPr lang="de-DE" sz="1400" b="1" i="0" u="none" strike="noStrike" dirty="0">
                          <a:solidFill>
                            <a:srgbClr val="FFFFFF"/>
                          </a:solidFill>
                          <a:effectLst/>
                          <a:latin typeface="Calibri" panose="020F0502020204030204" pitchFamily="34" charset="0"/>
                        </a:rPr>
                        <a:t>Minimalwert</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r" fontAlgn="b"/>
                      <a:r>
                        <a:rPr lang="de-DE" sz="1400" b="1" i="0" u="none" strike="noStrike">
                          <a:solidFill>
                            <a:srgbClr val="FFFFFF"/>
                          </a:solidFill>
                          <a:effectLst/>
                          <a:latin typeface="Calibri" panose="020F0502020204030204" pitchFamily="34" charset="0"/>
                        </a:rPr>
                        <a:t>1</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extLst>
                  <a:ext uri="{0D108BD9-81ED-4DB2-BD59-A6C34878D82A}">
                    <a16:rowId xmlns:a16="http://schemas.microsoft.com/office/drawing/2014/main" val="124872405"/>
                  </a:ext>
                </a:extLst>
              </a:tr>
              <a:tr h="307330">
                <a:tc>
                  <a:txBody>
                    <a:bodyPr/>
                    <a:lstStyle/>
                    <a:p>
                      <a:pPr algn="l" fontAlgn="b"/>
                      <a:r>
                        <a:rPr lang="de-DE" sz="1400" b="1" i="0" u="none" strike="noStrike" dirty="0">
                          <a:solidFill>
                            <a:srgbClr val="FFFFFF"/>
                          </a:solidFill>
                          <a:effectLst/>
                          <a:latin typeface="Calibri" panose="020F0502020204030204" pitchFamily="34" charset="0"/>
                        </a:rPr>
                        <a:t>Maximalwert</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0" i="0" u="none" strike="noStrike" dirty="0">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0" i="0" u="none" strike="noStrike">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0" i="0" u="none" strike="noStrike">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0" i="0" u="none" strike="noStrike">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extLst>
                  <a:ext uri="{0D108BD9-81ED-4DB2-BD59-A6C34878D82A}">
                    <a16:rowId xmlns:a16="http://schemas.microsoft.com/office/drawing/2014/main" val="470855580"/>
                  </a:ext>
                </a:extLst>
              </a:tr>
              <a:tr h="307330">
                <a:tc>
                  <a:txBody>
                    <a:bodyPr/>
                    <a:lstStyle/>
                    <a:p>
                      <a:pPr algn="l" fontAlgn="b"/>
                      <a:r>
                        <a:rPr lang="de-DE" sz="1400" b="1" i="0" u="none" strike="noStrike">
                          <a:solidFill>
                            <a:srgbClr val="FFFFFF"/>
                          </a:solidFill>
                          <a:effectLst/>
                          <a:latin typeface="Calibri" panose="020F0502020204030204" pitchFamily="34" charset="0"/>
                        </a:rPr>
                        <a:t>Median</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dirty="0">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extLst>
                  <a:ext uri="{0D108BD9-81ED-4DB2-BD59-A6C34878D82A}">
                    <a16:rowId xmlns:a16="http://schemas.microsoft.com/office/drawing/2014/main" val="745358822"/>
                  </a:ext>
                </a:extLst>
              </a:tr>
              <a:tr h="307330">
                <a:tc>
                  <a:txBody>
                    <a:bodyPr/>
                    <a:lstStyle/>
                    <a:p>
                      <a:pPr algn="l" fontAlgn="b"/>
                      <a:r>
                        <a:rPr lang="de-DE" sz="1400" b="1" i="0" u="none" strike="noStrike">
                          <a:solidFill>
                            <a:srgbClr val="FFFFFF"/>
                          </a:solidFill>
                          <a:effectLst/>
                          <a:latin typeface="Calibri" panose="020F0502020204030204" pitchFamily="34" charset="0"/>
                        </a:rPr>
                        <a:t>unteres Quartil</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r" fontAlgn="b"/>
                      <a:r>
                        <a:rPr lang="de-DE" sz="1400" b="1" i="0" u="none" strike="noStrike" dirty="0">
                          <a:solidFill>
                            <a:srgbClr val="FFFFFF"/>
                          </a:solidFill>
                          <a:effectLst/>
                          <a:latin typeface="Calibri" panose="020F0502020204030204" pitchFamily="34" charset="0"/>
                        </a:rPr>
                        <a:t>4</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dirty="0">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extLst>
                  <a:ext uri="{0D108BD9-81ED-4DB2-BD59-A6C34878D82A}">
                    <a16:rowId xmlns:a16="http://schemas.microsoft.com/office/drawing/2014/main" val="1479373294"/>
                  </a:ext>
                </a:extLst>
              </a:tr>
              <a:tr h="307330">
                <a:tc>
                  <a:txBody>
                    <a:bodyPr/>
                    <a:lstStyle/>
                    <a:p>
                      <a:pPr algn="l" fontAlgn="b"/>
                      <a:r>
                        <a:rPr lang="de-DE" sz="1400" b="1" i="0" u="none" strike="noStrike">
                          <a:solidFill>
                            <a:srgbClr val="FFFFFF"/>
                          </a:solidFill>
                          <a:effectLst/>
                          <a:latin typeface="Calibri" panose="020F0502020204030204" pitchFamily="34" charset="0"/>
                        </a:rPr>
                        <a:t>oberes Quartil</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dirty="0">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dirty="0">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dirty="0">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extLst>
                  <a:ext uri="{0D108BD9-81ED-4DB2-BD59-A6C34878D82A}">
                    <a16:rowId xmlns:a16="http://schemas.microsoft.com/office/drawing/2014/main" val="1038757087"/>
                  </a:ext>
                </a:extLst>
              </a:tr>
            </a:tbl>
          </a:graphicData>
        </a:graphic>
      </p:graphicFrame>
      <p:pic>
        <p:nvPicPr>
          <p:cNvPr id="2" name="Grafik 1"/>
          <p:cNvPicPr>
            <a:picLocks noChangeAspect="1"/>
          </p:cNvPicPr>
          <p:nvPr/>
        </p:nvPicPr>
        <p:blipFill>
          <a:blip r:embed="rId2" cstate="print"/>
          <a:stretch>
            <a:fillRect/>
          </a:stretch>
        </p:blipFill>
        <p:spPr>
          <a:xfrm>
            <a:off x="719543" y="1132236"/>
            <a:ext cx="2370861" cy="5371250"/>
          </a:xfrm>
          <a:prstGeom prst="rect">
            <a:avLst/>
          </a:prstGeom>
        </p:spPr>
      </p:pic>
      <p:sp>
        <p:nvSpPr>
          <p:cNvPr id="13" name="Sprechblase: rechteckig 12"/>
          <p:cNvSpPr/>
          <p:nvPr/>
        </p:nvSpPr>
        <p:spPr>
          <a:xfrm>
            <a:off x="118170" y="185895"/>
            <a:ext cx="1547446" cy="718511"/>
          </a:xfrm>
          <a:prstGeom prst="wedgeRectCallout">
            <a:avLst>
              <a:gd name="adj1" fmla="val 42210"/>
              <a:gd name="adj2" fmla="val 110892"/>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b="1" dirty="0" err="1"/>
              <a:t>Bili</a:t>
            </a:r>
            <a:r>
              <a:rPr lang="de-DE" b="1" dirty="0"/>
              <a:t>-Klasse</a:t>
            </a:r>
          </a:p>
          <a:p>
            <a:pPr algn="ctr"/>
            <a:r>
              <a:rPr lang="de-DE" sz="1400" dirty="0"/>
              <a:t>2 Stunden mehr an der Schule</a:t>
            </a:r>
            <a:endParaRPr lang="de-DE" dirty="0"/>
          </a:p>
        </p:txBody>
      </p:sp>
      <p:sp>
        <p:nvSpPr>
          <p:cNvPr id="14" name="Sprechblase: rechteckig 13"/>
          <p:cNvSpPr/>
          <p:nvPr/>
        </p:nvSpPr>
        <p:spPr>
          <a:xfrm>
            <a:off x="1878305" y="262460"/>
            <a:ext cx="1749149" cy="718511"/>
          </a:xfrm>
          <a:prstGeom prst="wedgeRectCallout">
            <a:avLst>
              <a:gd name="adj1" fmla="val -29275"/>
              <a:gd name="adj2" fmla="val 101394"/>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b="1" dirty="0"/>
              <a:t>Ganztags-Klasse</a:t>
            </a:r>
          </a:p>
          <a:p>
            <a:pPr algn="ctr"/>
            <a:r>
              <a:rPr lang="de-DE" sz="1400" dirty="0"/>
              <a:t>4 Stunden mehr an der Schule</a:t>
            </a:r>
            <a:endParaRPr lang="de-DE" dirty="0"/>
          </a:p>
        </p:txBody>
      </p:sp>
      <p:sp>
        <p:nvSpPr>
          <p:cNvPr id="11" name="Rechteck 10"/>
          <p:cNvSpPr/>
          <p:nvPr/>
        </p:nvSpPr>
        <p:spPr>
          <a:xfrm>
            <a:off x="794055" y="2594406"/>
            <a:ext cx="540984" cy="220315"/>
          </a:xfrm>
          <a:prstGeom prst="rect">
            <a:avLst/>
          </a:prstGeom>
          <a:noFill/>
          <a:ln w="38100"/>
        </p:spPr>
        <p:style>
          <a:lnRef idx="2">
            <a:schemeClr val="accent1"/>
          </a:lnRef>
          <a:fillRef idx="1">
            <a:schemeClr val="lt1"/>
          </a:fillRef>
          <a:effectRef idx="0">
            <a:schemeClr val="accent1"/>
          </a:effectRef>
          <a:fontRef idx="minor">
            <a:schemeClr val="dk1"/>
          </a:fontRef>
        </p:style>
        <p:txBody>
          <a:bodyPr rtlCol="0" anchor="ctr"/>
          <a:lstStyle/>
          <a:p>
            <a:pPr algn="ctr"/>
            <a:endParaRPr lang="de-DE"/>
          </a:p>
        </p:txBody>
      </p:sp>
      <p:sp>
        <p:nvSpPr>
          <p:cNvPr id="5" name="Pfeil: nach rechts 4"/>
          <p:cNvSpPr/>
          <p:nvPr/>
        </p:nvSpPr>
        <p:spPr>
          <a:xfrm rot="10800000" flipH="1">
            <a:off x="81359" y="2594406"/>
            <a:ext cx="601373" cy="2558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Geschweifte Klammer rechts 5"/>
          <p:cNvSpPr/>
          <p:nvPr/>
        </p:nvSpPr>
        <p:spPr>
          <a:xfrm flipH="1">
            <a:off x="568959" y="1515445"/>
            <a:ext cx="151474" cy="1131236"/>
          </a:xfrm>
          <a:prstGeom prst="rightBrace">
            <a:avLst>
              <a:gd name="adj1" fmla="val 103995"/>
              <a:gd name="adj2" fmla="val 51401"/>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2" name="Geschweifte Klammer rechts 11"/>
          <p:cNvSpPr/>
          <p:nvPr/>
        </p:nvSpPr>
        <p:spPr>
          <a:xfrm flipH="1">
            <a:off x="495337" y="3880179"/>
            <a:ext cx="224206" cy="2417675"/>
          </a:xfrm>
          <a:prstGeom prst="rightBrace">
            <a:avLst>
              <a:gd name="adj1" fmla="val 103995"/>
              <a:gd name="adj2" fmla="val 51401"/>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graphicFrame>
        <p:nvGraphicFramePr>
          <p:cNvPr id="16" name="Tabelle 15"/>
          <p:cNvGraphicFramePr>
            <a:graphicFrameLocks noGrp="1"/>
          </p:cNvGraphicFramePr>
          <p:nvPr/>
        </p:nvGraphicFramePr>
        <p:xfrm>
          <a:off x="3204216" y="1156005"/>
          <a:ext cx="5397405" cy="1229320"/>
        </p:xfrm>
        <a:graphic>
          <a:graphicData uri="http://schemas.openxmlformats.org/drawingml/2006/table">
            <a:tbl>
              <a:tblPr/>
              <a:tblGrid>
                <a:gridCol w="1776992">
                  <a:extLst>
                    <a:ext uri="{9D8B030D-6E8A-4147-A177-3AD203B41FA5}">
                      <a16:colId xmlns:a16="http://schemas.microsoft.com/office/drawing/2014/main" val="3120998867"/>
                    </a:ext>
                  </a:extLst>
                </a:gridCol>
                <a:gridCol w="913407">
                  <a:extLst>
                    <a:ext uri="{9D8B030D-6E8A-4147-A177-3AD203B41FA5}">
                      <a16:colId xmlns:a16="http://schemas.microsoft.com/office/drawing/2014/main" val="3856232767"/>
                    </a:ext>
                  </a:extLst>
                </a:gridCol>
                <a:gridCol w="913407">
                  <a:extLst>
                    <a:ext uri="{9D8B030D-6E8A-4147-A177-3AD203B41FA5}">
                      <a16:colId xmlns:a16="http://schemas.microsoft.com/office/drawing/2014/main" val="3115723749"/>
                    </a:ext>
                  </a:extLst>
                </a:gridCol>
                <a:gridCol w="880192">
                  <a:extLst>
                    <a:ext uri="{9D8B030D-6E8A-4147-A177-3AD203B41FA5}">
                      <a16:colId xmlns:a16="http://schemas.microsoft.com/office/drawing/2014/main" val="2265484108"/>
                    </a:ext>
                  </a:extLst>
                </a:gridCol>
                <a:gridCol w="913407">
                  <a:extLst>
                    <a:ext uri="{9D8B030D-6E8A-4147-A177-3AD203B41FA5}">
                      <a16:colId xmlns:a16="http://schemas.microsoft.com/office/drawing/2014/main" val="1469351411"/>
                    </a:ext>
                  </a:extLst>
                </a:gridCol>
              </a:tblGrid>
              <a:tr h="307330">
                <a:tc>
                  <a:txBody>
                    <a:bodyPr/>
                    <a:lstStyle/>
                    <a:p>
                      <a:pPr algn="l" fontAlgn="b"/>
                      <a:endParaRPr lang="de-DE" sz="1400" b="1" i="1" u="none" strike="noStrike" dirty="0">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r>
                        <a:rPr lang="de-DE" sz="1400" b="1" i="1" u="none" strike="noStrike">
                          <a:solidFill>
                            <a:srgbClr val="FFFFFF"/>
                          </a:solidFill>
                          <a:effectLst/>
                          <a:latin typeface="Calibri" panose="020F0502020204030204" pitchFamily="34" charset="0"/>
                        </a:rPr>
                        <a:t>Klasse 8a</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r>
                        <a:rPr lang="de-DE" sz="1400" b="1" i="1" u="none" strike="noStrike">
                          <a:solidFill>
                            <a:srgbClr val="FFFFFF"/>
                          </a:solidFill>
                          <a:effectLst/>
                          <a:latin typeface="Calibri" panose="020F0502020204030204" pitchFamily="34" charset="0"/>
                        </a:rPr>
                        <a:t>Klasse 8b</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r>
                        <a:rPr lang="de-DE" sz="1400" b="1" i="1" u="none" strike="noStrike">
                          <a:solidFill>
                            <a:srgbClr val="FFFFFF"/>
                          </a:solidFill>
                          <a:effectLst/>
                          <a:latin typeface="Calibri" panose="020F0502020204030204" pitchFamily="34" charset="0"/>
                        </a:rPr>
                        <a:t>Klasse 8c</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r>
                        <a:rPr lang="de-DE" sz="1400" b="1" i="1" u="none" strike="noStrike">
                          <a:solidFill>
                            <a:srgbClr val="FFFFFF"/>
                          </a:solidFill>
                          <a:effectLst/>
                          <a:latin typeface="Calibri" panose="020F0502020204030204" pitchFamily="34" charset="0"/>
                        </a:rPr>
                        <a:t>Klasse 8d</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extLst>
                  <a:ext uri="{0D108BD9-81ED-4DB2-BD59-A6C34878D82A}">
                    <a16:rowId xmlns:a16="http://schemas.microsoft.com/office/drawing/2014/main" val="2093539245"/>
                  </a:ext>
                </a:extLst>
              </a:tr>
              <a:tr h="307330">
                <a:tc>
                  <a:txBody>
                    <a:bodyPr/>
                    <a:lstStyle/>
                    <a:p>
                      <a:pPr algn="l" fontAlgn="b"/>
                      <a:r>
                        <a:rPr lang="de-DE" sz="1400" b="1" i="0" u="none" strike="noStrike" dirty="0">
                          <a:solidFill>
                            <a:srgbClr val="FFFFFF"/>
                          </a:solidFill>
                          <a:effectLst/>
                          <a:latin typeface="Calibri" panose="020F0502020204030204" pitchFamily="34" charset="0"/>
                        </a:rPr>
                        <a:t>Minimalwert</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r" fontAlgn="b"/>
                      <a:r>
                        <a:rPr lang="de-DE" sz="1400" b="1" i="0" u="none" strike="noStrike" dirty="0">
                          <a:solidFill>
                            <a:srgbClr val="FFFFFF"/>
                          </a:solidFill>
                          <a:effectLst/>
                          <a:latin typeface="Calibri" panose="020F0502020204030204" pitchFamily="34" charset="0"/>
                        </a:rPr>
                        <a:t>1</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dirty="0">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r" fontAlgn="b"/>
                      <a:r>
                        <a:rPr lang="de-DE" sz="1400" b="1" i="0" u="none" strike="noStrike" dirty="0">
                          <a:solidFill>
                            <a:srgbClr val="FFFFFF"/>
                          </a:solidFill>
                          <a:effectLst/>
                          <a:latin typeface="Calibri" panose="020F0502020204030204" pitchFamily="34" charset="0"/>
                        </a:rPr>
                        <a:t>3</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extLst>
                  <a:ext uri="{0D108BD9-81ED-4DB2-BD59-A6C34878D82A}">
                    <a16:rowId xmlns:a16="http://schemas.microsoft.com/office/drawing/2014/main" val="124872405"/>
                  </a:ext>
                </a:extLst>
              </a:tr>
              <a:tr h="307330">
                <a:tc>
                  <a:txBody>
                    <a:bodyPr/>
                    <a:lstStyle/>
                    <a:p>
                      <a:pPr algn="l" fontAlgn="b"/>
                      <a:r>
                        <a:rPr lang="de-DE" sz="1400" b="1" i="0" u="none" strike="noStrike" dirty="0">
                          <a:solidFill>
                            <a:srgbClr val="FFFFFF"/>
                          </a:solidFill>
                          <a:effectLst/>
                          <a:latin typeface="Calibri" panose="020F0502020204030204" pitchFamily="34" charset="0"/>
                        </a:rPr>
                        <a:t>Maximalwert</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r" fontAlgn="b"/>
                      <a:r>
                        <a:rPr lang="de-DE" sz="1400" b="1" i="0" u="none" strike="noStrike" dirty="0">
                          <a:solidFill>
                            <a:srgbClr val="FFFFFF"/>
                          </a:solidFill>
                          <a:effectLst/>
                          <a:latin typeface="Calibri" panose="020F0502020204030204" pitchFamily="34" charset="0"/>
                        </a:rPr>
                        <a:t>12</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dirty="0">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dirty="0">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r" fontAlgn="b"/>
                      <a:r>
                        <a:rPr lang="de-DE" sz="1400" b="1" i="0" u="none" strike="noStrike" dirty="0">
                          <a:solidFill>
                            <a:srgbClr val="FFFFFF"/>
                          </a:solidFill>
                          <a:effectLst/>
                          <a:latin typeface="Calibri" panose="020F0502020204030204" pitchFamily="34" charset="0"/>
                        </a:rPr>
                        <a:t>12</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extLst>
                  <a:ext uri="{0D108BD9-81ED-4DB2-BD59-A6C34878D82A}">
                    <a16:rowId xmlns:a16="http://schemas.microsoft.com/office/drawing/2014/main" val="470855580"/>
                  </a:ext>
                </a:extLst>
              </a:tr>
              <a:tr h="307330">
                <a:tc>
                  <a:txBody>
                    <a:bodyPr/>
                    <a:lstStyle/>
                    <a:p>
                      <a:pPr algn="l" fontAlgn="b"/>
                      <a:r>
                        <a:rPr lang="de-DE" sz="1400" b="1" i="0" u="none" strike="noStrike">
                          <a:solidFill>
                            <a:srgbClr val="FFFFFF"/>
                          </a:solidFill>
                          <a:effectLst/>
                          <a:latin typeface="Calibri" panose="020F0502020204030204" pitchFamily="34" charset="0"/>
                        </a:rPr>
                        <a:t>Median</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r" fontAlgn="b"/>
                      <a:r>
                        <a:rPr lang="de-DE" sz="1400" b="1" i="0" u="none" strike="noStrike" dirty="0">
                          <a:solidFill>
                            <a:srgbClr val="FFFFFF"/>
                          </a:solidFill>
                          <a:effectLst/>
                          <a:latin typeface="Calibri" panose="020F0502020204030204" pitchFamily="34" charset="0"/>
                        </a:rPr>
                        <a:t>6</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dirty="0">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dirty="0">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r" fontAlgn="b"/>
                      <a:r>
                        <a:rPr lang="de-DE" sz="1400" b="1" i="0" u="none" strike="noStrike" dirty="0">
                          <a:solidFill>
                            <a:srgbClr val="FFFFFF"/>
                          </a:solidFill>
                          <a:effectLst/>
                          <a:latin typeface="Calibri" panose="020F0502020204030204" pitchFamily="34" charset="0"/>
                        </a:rPr>
                        <a:t>5</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extLst>
                  <a:ext uri="{0D108BD9-81ED-4DB2-BD59-A6C34878D82A}">
                    <a16:rowId xmlns:a16="http://schemas.microsoft.com/office/drawing/2014/main" val="745358822"/>
                  </a:ext>
                </a:extLst>
              </a:tr>
            </a:tbl>
          </a:graphicData>
        </a:graphic>
      </p:graphicFrame>
      <p:sp>
        <p:nvSpPr>
          <p:cNvPr id="10" name="Geschweifte Klammer rechts 9"/>
          <p:cNvSpPr/>
          <p:nvPr/>
        </p:nvSpPr>
        <p:spPr>
          <a:xfrm flipH="1">
            <a:off x="568959" y="2797946"/>
            <a:ext cx="151474" cy="1131236"/>
          </a:xfrm>
          <a:prstGeom prst="rightBrace">
            <a:avLst>
              <a:gd name="adj1" fmla="val 103995"/>
              <a:gd name="adj2" fmla="val 51401"/>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Tree>
    <p:extLst>
      <p:ext uri="{BB962C8B-B14F-4D97-AF65-F5344CB8AC3E}">
        <p14:creationId xmlns:p14="http://schemas.microsoft.com/office/powerpoint/2010/main" val="294442037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elle 14"/>
          <p:cNvGraphicFramePr>
            <a:graphicFrameLocks noGrp="1"/>
          </p:cNvGraphicFramePr>
          <p:nvPr>
            <p:extLst/>
          </p:nvPr>
        </p:nvGraphicFramePr>
        <p:xfrm>
          <a:off x="3204216" y="1156005"/>
          <a:ext cx="5397405" cy="1843980"/>
        </p:xfrm>
        <a:graphic>
          <a:graphicData uri="http://schemas.openxmlformats.org/drawingml/2006/table">
            <a:tbl>
              <a:tblPr/>
              <a:tblGrid>
                <a:gridCol w="1776992">
                  <a:extLst>
                    <a:ext uri="{9D8B030D-6E8A-4147-A177-3AD203B41FA5}">
                      <a16:colId xmlns:a16="http://schemas.microsoft.com/office/drawing/2014/main" val="3120998867"/>
                    </a:ext>
                  </a:extLst>
                </a:gridCol>
                <a:gridCol w="913407">
                  <a:extLst>
                    <a:ext uri="{9D8B030D-6E8A-4147-A177-3AD203B41FA5}">
                      <a16:colId xmlns:a16="http://schemas.microsoft.com/office/drawing/2014/main" val="3856232767"/>
                    </a:ext>
                  </a:extLst>
                </a:gridCol>
                <a:gridCol w="913407">
                  <a:extLst>
                    <a:ext uri="{9D8B030D-6E8A-4147-A177-3AD203B41FA5}">
                      <a16:colId xmlns:a16="http://schemas.microsoft.com/office/drawing/2014/main" val="3115723749"/>
                    </a:ext>
                  </a:extLst>
                </a:gridCol>
                <a:gridCol w="880192">
                  <a:extLst>
                    <a:ext uri="{9D8B030D-6E8A-4147-A177-3AD203B41FA5}">
                      <a16:colId xmlns:a16="http://schemas.microsoft.com/office/drawing/2014/main" val="2265484108"/>
                    </a:ext>
                  </a:extLst>
                </a:gridCol>
                <a:gridCol w="913407">
                  <a:extLst>
                    <a:ext uri="{9D8B030D-6E8A-4147-A177-3AD203B41FA5}">
                      <a16:colId xmlns:a16="http://schemas.microsoft.com/office/drawing/2014/main" val="1469351411"/>
                    </a:ext>
                  </a:extLst>
                </a:gridCol>
              </a:tblGrid>
              <a:tr h="307330">
                <a:tc>
                  <a:txBody>
                    <a:bodyPr/>
                    <a:lstStyle/>
                    <a:p>
                      <a:pPr algn="l" fontAlgn="b"/>
                      <a:endParaRPr lang="de-DE" sz="1400" b="1" i="1" u="none" strike="noStrike" dirty="0">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r>
                        <a:rPr lang="de-DE" sz="1400" b="1" i="1" u="none" strike="noStrike">
                          <a:solidFill>
                            <a:srgbClr val="FFFFFF"/>
                          </a:solidFill>
                          <a:effectLst/>
                          <a:latin typeface="Calibri" panose="020F0502020204030204" pitchFamily="34" charset="0"/>
                        </a:rPr>
                        <a:t>Klasse 8a</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r>
                        <a:rPr lang="de-DE" sz="1400" b="1" i="1" u="none" strike="noStrike">
                          <a:solidFill>
                            <a:srgbClr val="FFFFFF"/>
                          </a:solidFill>
                          <a:effectLst/>
                          <a:latin typeface="Calibri" panose="020F0502020204030204" pitchFamily="34" charset="0"/>
                        </a:rPr>
                        <a:t>Klasse 8b</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r>
                        <a:rPr lang="de-DE" sz="1400" b="1" i="1" u="none" strike="noStrike">
                          <a:solidFill>
                            <a:srgbClr val="FFFFFF"/>
                          </a:solidFill>
                          <a:effectLst/>
                          <a:latin typeface="Calibri" panose="020F0502020204030204" pitchFamily="34" charset="0"/>
                        </a:rPr>
                        <a:t>Klasse 8c</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r>
                        <a:rPr lang="de-DE" sz="1400" b="1" i="1" u="none" strike="noStrike">
                          <a:solidFill>
                            <a:srgbClr val="FFFFFF"/>
                          </a:solidFill>
                          <a:effectLst/>
                          <a:latin typeface="Calibri" panose="020F0502020204030204" pitchFamily="34" charset="0"/>
                        </a:rPr>
                        <a:t>Klasse 8d</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extLst>
                  <a:ext uri="{0D108BD9-81ED-4DB2-BD59-A6C34878D82A}">
                    <a16:rowId xmlns:a16="http://schemas.microsoft.com/office/drawing/2014/main" val="2093539245"/>
                  </a:ext>
                </a:extLst>
              </a:tr>
              <a:tr h="307330">
                <a:tc>
                  <a:txBody>
                    <a:bodyPr/>
                    <a:lstStyle/>
                    <a:p>
                      <a:pPr algn="l" fontAlgn="b"/>
                      <a:r>
                        <a:rPr lang="de-DE" sz="1400" b="1" i="0" u="none" strike="noStrike" dirty="0">
                          <a:solidFill>
                            <a:srgbClr val="FFFFFF"/>
                          </a:solidFill>
                          <a:effectLst/>
                          <a:latin typeface="Calibri" panose="020F0502020204030204" pitchFamily="34" charset="0"/>
                        </a:rPr>
                        <a:t>Minimalwert</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r" fontAlgn="b"/>
                      <a:r>
                        <a:rPr lang="de-DE" sz="1400" b="1" i="0" u="none" strike="noStrike">
                          <a:solidFill>
                            <a:srgbClr val="FFFFFF"/>
                          </a:solidFill>
                          <a:effectLst/>
                          <a:latin typeface="Calibri" panose="020F0502020204030204" pitchFamily="34" charset="0"/>
                        </a:rPr>
                        <a:t>1</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extLst>
                  <a:ext uri="{0D108BD9-81ED-4DB2-BD59-A6C34878D82A}">
                    <a16:rowId xmlns:a16="http://schemas.microsoft.com/office/drawing/2014/main" val="124872405"/>
                  </a:ext>
                </a:extLst>
              </a:tr>
              <a:tr h="307330">
                <a:tc>
                  <a:txBody>
                    <a:bodyPr/>
                    <a:lstStyle/>
                    <a:p>
                      <a:pPr algn="l" fontAlgn="b"/>
                      <a:r>
                        <a:rPr lang="de-DE" sz="1400" b="1" i="0" u="none" strike="noStrike" dirty="0">
                          <a:solidFill>
                            <a:srgbClr val="FFFFFF"/>
                          </a:solidFill>
                          <a:effectLst/>
                          <a:latin typeface="Calibri" panose="020F0502020204030204" pitchFamily="34" charset="0"/>
                        </a:rPr>
                        <a:t>Maximalwert</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0" i="0" u="none" strike="noStrike" dirty="0">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0" i="0" u="none" strike="noStrike">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0" i="0" u="none" strike="noStrike">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0" i="0" u="none" strike="noStrike">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extLst>
                  <a:ext uri="{0D108BD9-81ED-4DB2-BD59-A6C34878D82A}">
                    <a16:rowId xmlns:a16="http://schemas.microsoft.com/office/drawing/2014/main" val="470855580"/>
                  </a:ext>
                </a:extLst>
              </a:tr>
              <a:tr h="307330">
                <a:tc>
                  <a:txBody>
                    <a:bodyPr/>
                    <a:lstStyle/>
                    <a:p>
                      <a:pPr algn="l" fontAlgn="b"/>
                      <a:r>
                        <a:rPr lang="de-DE" sz="1400" b="1" i="0" u="none" strike="noStrike">
                          <a:solidFill>
                            <a:srgbClr val="FFFFFF"/>
                          </a:solidFill>
                          <a:effectLst/>
                          <a:latin typeface="Calibri" panose="020F0502020204030204" pitchFamily="34" charset="0"/>
                        </a:rPr>
                        <a:t>Median</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dirty="0">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extLst>
                  <a:ext uri="{0D108BD9-81ED-4DB2-BD59-A6C34878D82A}">
                    <a16:rowId xmlns:a16="http://schemas.microsoft.com/office/drawing/2014/main" val="745358822"/>
                  </a:ext>
                </a:extLst>
              </a:tr>
              <a:tr h="307330">
                <a:tc>
                  <a:txBody>
                    <a:bodyPr/>
                    <a:lstStyle/>
                    <a:p>
                      <a:pPr algn="l" fontAlgn="b"/>
                      <a:r>
                        <a:rPr lang="de-DE" sz="1400" b="1" i="0" u="none" strike="noStrike">
                          <a:solidFill>
                            <a:srgbClr val="FFFFFF"/>
                          </a:solidFill>
                          <a:effectLst/>
                          <a:latin typeface="Calibri" panose="020F0502020204030204" pitchFamily="34" charset="0"/>
                        </a:rPr>
                        <a:t>unteres Quartil</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r" fontAlgn="b"/>
                      <a:r>
                        <a:rPr lang="de-DE" sz="1400" b="1" i="0" u="none" strike="noStrike" dirty="0">
                          <a:solidFill>
                            <a:srgbClr val="FFFFFF"/>
                          </a:solidFill>
                          <a:effectLst/>
                          <a:latin typeface="Calibri" panose="020F0502020204030204" pitchFamily="34" charset="0"/>
                        </a:rPr>
                        <a:t>4</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dirty="0">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extLst>
                  <a:ext uri="{0D108BD9-81ED-4DB2-BD59-A6C34878D82A}">
                    <a16:rowId xmlns:a16="http://schemas.microsoft.com/office/drawing/2014/main" val="1479373294"/>
                  </a:ext>
                </a:extLst>
              </a:tr>
              <a:tr h="307330">
                <a:tc>
                  <a:txBody>
                    <a:bodyPr/>
                    <a:lstStyle/>
                    <a:p>
                      <a:pPr algn="l" fontAlgn="b"/>
                      <a:r>
                        <a:rPr lang="de-DE" sz="1400" b="1" i="0" u="none" strike="noStrike">
                          <a:solidFill>
                            <a:srgbClr val="FFFFFF"/>
                          </a:solidFill>
                          <a:effectLst/>
                          <a:latin typeface="Calibri" panose="020F0502020204030204" pitchFamily="34" charset="0"/>
                        </a:rPr>
                        <a:t>oberes Quartil</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r" fontAlgn="b"/>
                      <a:r>
                        <a:rPr lang="de-DE" sz="1400" b="1" i="0" u="none" strike="noStrike" dirty="0">
                          <a:solidFill>
                            <a:srgbClr val="FFFFFF"/>
                          </a:solidFill>
                          <a:effectLst/>
                          <a:latin typeface="Calibri" panose="020F0502020204030204" pitchFamily="34" charset="0"/>
                        </a:rPr>
                        <a:t>9</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dirty="0">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dirty="0">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dirty="0">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extLst>
                  <a:ext uri="{0D108BD9-81ED-4DB2-BD59-A6C34878D82A}">
                    <a16:rowId xmlns:a16="http://schemas.microsoft.com/office/drawing/2014/main" val="1038757087"/>
                  </a:ext>
                </a:extLst>
              </a:tr>
            </a:tbl>
          </a:graphicData>
        </a:graphic>
      </p:graphicFrame>
      <p:pic>
        <p:nvPicPr>
          <p:cNvPr id="2" name="Grafik 1"/>
          <p:cNvPicPr>
            <a:picLocks noChangeAspect="1"/>
          </p:cNvPicPr>
          <p:nvPr/>
        </p:nvPicPr>
        <p:blipFill>
          <a:blip r:embed="rId2" cstate="print"/>
          <a:stretch>
            <a:fillRect/>
          </a:stretch>
        </p:blipFill>
        <p:spPr>
          <a:xfrm>
            <a:off x="719543" y="1132236"/>
            <a:ext cx="2370861" cy="5371250"/>
          </a:xfrm>
          <a:prstGeom prst="rect">
            <a:avLst/>
          </a:prstGeom>
        </p:spPr>
      </p:pic>
      <p:sp>
        <p:nvSpPr>
          <p:cNvPr id="13" name="Sprechblase: rechteckig 12"/>
          <p:cNvSpPr/>
          <p:nvPr/>
        </p:nvSpPr>
        <p:spPr>
          <a:xfrm>
            <a:off x="118170" y="185895"/>
            <a:ext cx="1547446" cy="718511"/>
          </a:xfrm>
          <a:prstGeom prst="wedgeRectCallout">
            <a:avLst>
              <a:gd name="adj1" fmla="val 42210"/>
              <a:gd name="adj2" fmla="val 110892"/>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b="1" dirty="0" err="1"/>
              <a:t>Bili</a:t>
            </a:r>
            <a:r>
              <a:rPr lang="de-DE" b="1" dirty="0"/>
              <a:t>-Klasse</a:t>
            </a:r>
          </a:p>
          <a:p>
            <a:pPr algn="ctr"/>
            <a:r>
              <a:rPr lang="de-DE" sz="1400" dirty="0"/>
              <a:t>2 Stunden mehr an der Schule</a:t>
            </a:r>
            <a:endParaRPr lang="de-DE" dirty="0"/>
          </a:p>
        </p:txBody>
      </p:sp>
      <p:sp>
        <p:nvSpPr>
          <p:cNvPr id="14" name="Sprechblase: rechteckig 13"/>
          <p:cNvSpPr/>
          <p:nvPr/>
        </p:nvSpPr>
        <p:spPr>
          <a:xfrm>
            <a:off x="1878305" y="262460"/>
            <a:ext cx="1749149" cy="718511"/>
          </a:xfrm>
          <a:prstGeom prst="wedgeRectCallout">
            <a:avLst>
              <a:gd name="adj1" fmla="val -29275"/>
              <a:gd name="adj2" fmla="val 101394"/>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b="1" dirty="0"/>
              <a:t>Ganztags-Klasse</a:t>
            </a:r>
          </a:p>
          <a:p>
            <a:pPr algn="ctr"/>
            <a:r>
              <a:rPr lang="de-DE" sz="1400" dirty="0"/>
              <a:t>4 Stunden mehr an der Schule</a:t>
            </a:r>
            <a:endParaRPr lang="de-DE" dirty="0"/>
          </a:p>
        </p:txBody>
      </p:sp>
      <p:sp>
        <p:nvSpPr>
          <p:cNvPr id="11" name="Rechteck 10"/>
          <p:cNvSpPr/>
          <p:nvPr/>
        </p:nvSpPr>
        <p:spPr>
          <a:xfrm>
            <a:off x="794055" y="2594406"/>
            <a:ext cx="540984" cy="220315"/>
          </a:xfrm>
          <a:prstGeom prst="rect">
            <a:avLst/>
          </a:prstGeom>
          <a:noFill/>
          <a:ln w="38100"/>
        </p:spPr>
        <p:style>
          <a:lnRef idx="2">
            <a:schemeClr val="accent1"/>
          </a:lnRef>
          <a:fillRef idx="1">
            <a:schemeClr val="lt1"/>
          </a:fillRef>
          <a:effectRef idx="0">
            <a:schemeClr val="accent1"/>
          </a:effectRef>
          <a:fontRef idx="minor">
            <a:schemeClr val="dk1"/>
          </a:fontRef>
        </p:style>
        <p:txBody>
          <a:bodyPr rtlCol="0" anchor="ctr"/>
          <a:lstStyle/>
          <a:p>
            <a:pPr algn="ctr"/>
            <a:endParaRPr lang="de-DE"/>
          </a:p>
        </p:txBody>
      </p:sp>
      <p:sp>
        <p:nvSpPr>
          <p:cNvPr id="5" name="Pfeil: nach rechts 4"/>
          <p:cNvSpPr/>
          <p:nvPr/>
        </p:nvSpPr>
        <p:spPr>
          <a:xfrm rot="10800000" flipH="1">
            <a:off x="81359" y="2594406"/>
            <a:ext cx="601373" cy="2558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Geschweifte Klammer rechts 5"/>
          <p:cNvSpPr/>
          <p:nvPr/>
        </p:nvSpPr>
        <p:spPr>
          <a:xfrm flipH="1">
            <a:off x="568959" y="1515445"/>
            <a:ext cx="151474" cy="1131236"/>
          </a:xfrm>
          <a:prstGeom prst="rightBrace">
            <a:avLst>
              <a:gd name="adj1" fmla="val 103995"/>
              <a:gd name="adj2" fmla="val 51401"/>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graphicFrame>
        <p:nvGraphicFramePr>
          <p:cNvPr id="16" name="Tabelle 15"/>
          <p:cNvGraphicFramePr>
            <a:graphicFrameLocks noGrp="1"/>
          </p:cNvGraphicFramePr>
          <p:nvPr/>
        </p:nvGraphicFramePr>
        <p:xfrm>
          <a:off x="3204216" y="1156005"/>
          <a:ext cx="5397405" cy="1229320"/>
        </p:xfrm>
        <a:graphic>
          <a:graphicData uri="http://schemas.openxmlformats.org/drawingml/2006/table">
            <a:tbl>
              <a:tblPr/>
              <a:tblGrid>
                <a:gridCol w="1776992">
                  <a:extLst>
                    <a:ext uri="{9D8B030D-6E8A-4147-A177-3AD203B41FA5}">
                      <a16:colId xmlns:a16="http://schemas.microsoft.com/office/drawing/2014/main" val="3120998867"/>
                    </a:ext>
                  </a:extLst>
                </a:gridCol>
                <a:gridCol w="913407">
                  <a:extLst>
                    <a:ext uri="{9D8B030D-6E8A-4147-A177-3AD203B41FA5}">
                      <a16:colId xmlns:a16="http://schemas.microsoft.com/office/drawing/2014/main" val="3856232767"/>
                    </a:ext>
                  </a:extLst>
                </a:gridCol>
                <a:gridCol w="913407">
                  <a:extLst>
                    <a:ext uri="{9D8B030D-6E8A-4147-A177-3AD203B41FA5}">
                      <a16:colId xmlns:a16="http://schemas.microsoft.com/office/drawing/2014/main" val="3115723749"/>
                    </a:ext>
                  </a:extLst>
                </a:gridCol>
                <a:gridCol w="880192">
                  <a:extLst>
                    <a:ext uri="{9D8B030D-6E8A-4147-A177-3AD203B41FA5}">
                      <a16:colId xmlns:a16="http://schemas.microsoft.com/office/drawing/2014/main" val="2265484108"/>
                    </a:ext>
                  </a:extLst>
                </a:gridCol>
                <a:gridCol w="913407">
                  <a:extLst>
                    <a:ext uri="{9D8B030D-6E8A-4147-A177-3AD203B41FA5}">
                      <a16:colId xmlns:a16="http://schemas.microsoft.com/office/drawing/2014/main" val="1469351411"/>
                    </a:ext>
                  </a:extLst>
                </a:gridCol>
              </a:tblGrid>
              <a:tr h="307330">
                <a:tc>
                  <a:txBody>
                    <a:bodyPr/>
                    <a:lstStyle/>
                    <a:p>
                      <a:pPr algn="l" fontAlgn="b"/>
                      <a:endParaRPr lang="de-DE" sz="1400" b="1" i="1" u="none" strike="noStrike" dirty="0">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r>
                        <a:rPr lang="de-DE" sz="1400" b="1" i="1" u="none" strike="noStrike">
                          <a:solidFill>
                            <a:srgbClr val="FFFFFF"/>
                          </a:solidFill>
                          <a:effectLst/>
                          <a:latin typeface="Calibri" panose="020F0502020204030204" pitchFamily="34" charset="0"/>
                        </a:rPr>
                        <a:t>Klasse 8a</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r>
                        <a:rPr lang="de-DE" sz="1400" b="1" i="1" u="none" strike="noStrike">
                          <a:solidFill>
                            <a:srgbClr val="FFFFFF"/>
                          </a:solidFill>
                          <a:effectLst/>
                          <a:latin typeface="Calibri" panose="020F0502020204030204" pitchFamily="34" charset="0"/>
                        </a:rPr>
                        <a:t>Klasse 8b</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r>
                        <a:rPr lang="de-DE" sz="1400" b="1" i="1" u="none" strike="noStrike">
                          <a:solidFill>
                            <a:srgbClr val="FFFFFF"/>
                          </a:solidFill>
                          <a:effectLst/>
                          <a:latin typeface="Calibri" panose="020F0502020204030204" pitchFamily="34" charset="0"/>
                        </a:rPr>
                        <a:t>Klasse 8c</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r>
                        <a:rPr lang="de-DE" sz="1400" b="1" i="1" u="none" strike="noStrike">
                          <a:solidFill>
                            <a:srgbClr val="FFFFFF"/>
                          </a:solidFill>
                          <a:effectLst/>
                          <a:latin typeface="Calibri" panose="020F0502020204030204" pitchFamily="34" charset="0"/>
                        </a:rPr>
                        <a:t>Klasse 8d</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extLst>
                  <a:ext uri="{0D108BD9-81ED-4DB2-BD59-A6C34878D82A}">
                    <a16:rowId xmlns:a16="http://schemas.microsoft.com/office/drawing/2014/main" val="2093539245"/>
                  </a:ext>
                </a:extLst>
              </a:tr>
              <a:tr h="307330">
                <a:tc>
                  <a:txBody>
                    <a:bodyPr/>
                    <a:lstStyle/>
                    <a:p>
                      <a:pPr algn="l" fontAlgn="b"/>
                      <a:r>
                        <a:rPr lang="de-DE" sz="1400" b="1" i="0" u="none" strike="noStrike" dirty="0">
                          <a:solidFill>
                            <a:srgbClr val="FFFFFF"/>
                          </a:solidFill>
                          <a:effectLst/>
                          <a:latin typeface="Calibri" panose="020F0502020204030204" pitchFamily="34" charset="0"/>
                        </a:rPr>
                        <a:t>Minimalwert</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r" fontAlgn="b"/>
                      <a:r>
                        <a:rPr lang="de-DE" sz="1400" b="1" i="0" u="none" strike="noStrike" dirty="0">
                          <a:solidFill>
                            <a:srgbClr val="FFFFFF"/>
                          </a:solidFill>
                          <a:effectLst/>
                          <a:latin typeface="Calibri" panose="020F0502020204030204" pitchFamily="34" charset="0"/>
                        </a:rPr>
                        <a:t>1</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dirty="0">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r" fontAlgn="b"/>
                      <a:r>
                        <a:rPr lang="de-DE" sz="1400" b="1" i="0" u="none" strike="noStrike" dirty="0">
                          <a:solidFill>
                            <a:srgbClr val="FFFFFF"/>
                          </a:solidFill>
                          <a:effectLst/>
                          <a:latin typeface="Calibri" panose="020F0502020204030204" pitchFamily="34" charset="0"/>
                        </a:rPr>
                        <a:t>3</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extLst>
                  <a:ext uri="{0D108BD9-81ED-4DB2-BD59-A6C34878D82A}">
                    <a16:rowId xmlns:a16="http://schemas.microsoft.com/office/drawing/2014/main" val="124872405"/>
                  </a:ext>
                </a:extLst>
              </a:tr>
              <a:tr h="307330">
                <a:tc>
                  <a:txBody>
                    <a:bodyPr/>
                    <a:lstStyle/>
                    <a:p>
                      <a:pPr algn="l" fontAlgn="b"/>
                      <a:r>
                        <a:rPr lang="de-DE" sz="1400" b="1" i="0" u="none" strike="noStrike" dirty="0">
                          <a:solidFill>
                            <a:srgbClr val="FFFFFF"/>
                          </a:solidFill>
                          <a:effectLst/>
                          <a:latin typeface="Calibri" panose="020F0502020204030204" pitchFamily="34" charset="0"/>
                        </a:rPr>
                        <a:t>Maximalwert</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r" fontAlgn="b"/>
                      <a:r>
                        <a:rPr lang="de-DE" sz="1400" b="1" i="0" u="none" strike="noStrike" dirty="0">
                          <a:solidFill>
                            <a:srgbClr val="FFFFFF"/>
                          </a:solidFill>
                          <a:effectLst/>
                          <a:latin typeface="Calibri" panose="020F0502020204030204" pitchFamily="34" charset="0"/>
                        </a:rPr>
                        <a:t>12</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dirty="0">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dirty="0">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r" fontAlgn="b"/>
                      <a:r>
                        <a:rPr lang="de-DE" sz="1400" b="1" i="0" u="none" strike="noStrike" dirty="0">
                          <a:solidFill>
                            <a:srgbClr val="FFFFFF"/>
                          </a:solidFill>
                          <a:effectLst/>
                          <a:latin typeface="Calibri" panose="020F0502020204030204" pitchFamily="34" charset="0"/>
                        </a:rPr>
                        <a:t>12</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extLst>
                  <a:ext uri="{0D108BD9-81ED-4DB2-BD59-A6C34878D82A}">
                    <a16:rowId xmlns:a16="http://schemas.microsoft.com/office/drawing/2014/main" val="470855580"/>
                  </a:ext>
                </a:extLst>
              </a:tr>
              <a:tr h="307330">
                <a:tc>
                  <a:txBody>
                    <a:bodyPr/>
                    <a:lstStyle/>
                    <a:p>
                      <a:pPr algn="l" fontAlgn="b"/>
                      <a:r>
                        <a:rPr lang="de-DE" sz="1400" b="1" i="0" u="none" strike="noStrike">
                          <a:solidFill>
                            <a:srgbClr val="FFFFFF"/>
                          </a:solidFill>
                          <a:effectLst/>
                          <a:latin typeface="Calibri" panose="020F0502020204030204" pitchFamily="34" charset="0"/>
                        </a:rPr>
                        <a:t>Median</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r" fontAlgn="b"/>
                      <a:r>
                        <a:rPr lang="de-DE" sz="1400" b="1" i="0" u="none" strike="noStrike" dirty="0">
                          <a:solidFill>
                            <a:srgbClr val="FFFFFF"/>
                          </a:solidFill>
                          <a:effectLst/>
                          <a:latin typeface="Calibri" panose="020F0502020204030204" pitchFamily="34" charset="0"/>
                        </a:rPr>
                        <a:t>6</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dirty="0">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dirty="0">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r" fontAlgn="b"/>
                      <a:r>
                        <a:rPr lang="de-DE" sz="1400" b="1" i="0" u="none" strike="noStrike" dirty="0">
                          <a:solidFill>
                            <a:srgbClr val="FFFFFF"/>
                          </a:solidFill>
                          <a:effectLst/>
                          <a:latin typeface="Calibri" panose="020F0502020204030204" pitchFamily="34" charset="0"/>
                        </a:rPr>
                        <a:t>5</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extLst>
                  <a:ext uri="{0D108BD9-81ED-4DB2-BD59-A6C34878D82A}">
                    <a16:rowId xmlns:a16="http://schemas.microsoft.com/office/drawing/2014/main" val="745358822"/>
                  </a:ext>
                </a:extLst>
              </a:tr>
            </a:tbl>
          </a:graphicData>
        </a:graphic>
      </p:graphicFrame>
      <p:sp>
        <p:nvSpPr>
          <p:cNvPr id="10" name="Geschweifte Klammer rechts 9"/>
          <p:cNvSpPr/>
          <p:nvPr/>
        </p:nvSpPr>
        <p:spPr>
          <a:xfrm flipH="1">
            <a:off x="568959" y="2797946"/>
            <a:ext cx="151474" cy="1131236"/>
          </a:xfrm>
          <a:prstGeom prst="rightBrace">
            <a:avLst>
              <a:gd name="adj1" fmla="val 103995"/>
              <a:gd name="adj2" fmla="val 51401"/>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21" name="Rechteck 20"/>
          <p:cNvSpPr/>
          <p:nvPr/>
        </p:nvSpPr>
        <p:spPr>
          <a:xfrm>
            <a:off x="777882" y="4994008"/>
            <a:ext cx="540984" cy="220315"/>
          </a:xfrm>
          <a:prstGeom prst="rect">
            <a:avLst/>
          </a:prstGeom>
          <a:noFill/>
          <a:ln w="38100"/>
        </p:spPr>
        <p:style>
          <a:lnRef idx="2">
            <a:schemeClr val="accent1"/>
          </a:lnRef>
          <a:fillRef idx="1">
            <a:schemeClr val="lt1"/>
          </a:fillRef>
          <a:effectRef idx="0">
            <a:schemeClr val="accent1"/>
          </a:effectRef>
          <a:fontRef idx="minor">
            <a:schemeClr val="dk1"/>
          </a:fontRef>
        </p:style>
        <p:txBody>
          <a:bodyPr rtlCol="0" anchor="ctr"/>
          <a:lstStyle/>
          <a:p>
            <a:pPr algn="ctr"/>
            <a:endParaRPr lang="de-DE"/>
          </a:p>
        </p:txBody>
      </p:sp>
      <p:sp>
        <p:nvSpPr>
          <p:cNvPr id="22" name="Pfeil: nach rechts 21"/>
          <p:cNvSpPr/>
          <p:nvPr/>
        </p:nvSpPr>
        <p:spPr>
          <a:xfrm rot="10800000" flipH="1">
            <a:off x="65186" y="4994008"/>
            <a:ext cx="601373" cy="2558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Geschweifte Klammer rechts 22"/>
          <p:cNvSpPr/>
          <p:nvPr/>
        </p:nvSpPr>
        <p:spPr>
          <a:xfrm flipH="1">
            <a:off x="552786" y="3915047"/>
            <a:ext cx="151474" cy="1131236"/>
          </a:xfrm>
          <a:prstGeom prst="rightBrace">
            <a:avLst>
              <a:gd name="adj1" fmla="val 103995"/>
              <a:gd name="adj2" fmla="val 51401"/>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24" name="Geschweifte Klammer rechts 23"/>
          <p:cNvSpPr/>
          <p:nvPr/>
        </p:nvSpPr>
        <p:spPr>
          <a:xfrm flipH="1">
            <a:off x="552786" y="5197548"/>
            <a:ext cx="151474" cy="1131236"/>
          </a:xfrm>
          <a:prstGeom prst="rightBrace">
            <a:avLst>
              <a:gd name="adj1" fmla="val 103995"/>
              <a:gd name="adj2" fmla="val 51401"/>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Tree>
    <p:extLst>
      <p:ext uri="{BB962C8B-B14F-4D97-AF65-F5344CB8AC3E}">
        <p14:creationId xmlns:p14="http://schemas.microsoft.com/office/powerpoint/2010/main" val="1609548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elle 14"/>
          <p:cNvGraphicFramePr>
            <a:graphicFrameLocks noGrp="1"/>
          </p:cNvGraphicFramePr>
          <p:nvPr>
            <p:extLst/>
          </p:nvPr>
        </p:nvGraphicFramePr>
        <p:xfrm>
          <a:off x="3204216" y="1156005"/>
          <a:ext cx="5397405" cy="1843980"/>
        </p:xfrm>
        <a:graphic>
          <a:graphicData uri="http://schemas.openxmlformats.org/drawingml/2006/table">
            <a:tbl>
              <a:tblPr/>
              <a:tblGrid>
                <a:gridCol w="1776992">
                  <a:extLst>
                    <a:ext uri="{9D8B030D-6E8A-4147-A177-3AD203B41FA5}">
                      <a16:colId xmlns:a16="http://schemas.microsoft.com/office/drawing/2014/main" val="3120998867"/>
                    </a:ext>
                  </a:extLst>
                </a:gridCol>
                <a:gridCol w="913407">
                  <a:extLst>
                    <a:ext uri="{9D8B030D-6E8A-4147-A177-3AD203B41FA5}">
                      <a16:colId xmlns:a16="http://schemas.microsoft.com/office/drawing/2014/main" val="3856232767"/>
                    </a:ext>
                  </a:extLst>
                </a:gridCol>
                <a:gridCol w="913407">
                  <a:extLst>
                    <a:ext uri="{9D8B030D-6E8A-4147-A177-3AD203B41FA5}">
                      <a16:colId xmlns:a16="http://schemas.microsoft.com/office/drawing/2014/main" val="3115723749"/>
                    </a:ext>
                  </a:extLst>
                </a:gridCol>
                <a:gridCol w="880192">
                  <a:extLst>
                    <a:ext uri="{9D8B030D-6E8A-4147-A177-3AD203B41FA5}">
                      <a16:colId xmlns:a16="http://schemas.microsoft.com/office/drawing/2014/main" val="2265484108"/>
                    </a:ext>
                  </a:extLst>
                </a:gridCol>
                <a:gridCol w="913407">
                  <a:extLst>
                    <a:ext uri="{9D8B030D-6E8A-4147-A177-3AD203B41FA5}">
                      <a16:colId xmlns:a16="http://schemas.microsoft.com/office/drawing/2014/main" val="1469351411"/>
                    </a:ext>
                  </a:extLst>
                </a:gridCol>
              </a:tblGrid>
              <a:tr h="307330">
                <a:tc>
                  <a:txBody>
                    <a:bodyPr/>
                    <a:lstStyle/>
                    <a:p>
                      <a:pPr algn="l" fontAlgn="b"/>
                      <a:endParaRPr lang="de-DE" sz="1400" b="1" i="1" u="none" strike="noStrike" dirty="0">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r>
                        <a:rPr lang="de-DE" sz="1400" b="1" i="1" u="none" strike="noStrike">
                          <a:solidFill>
                            <a:srgbClr val="FFFFFF"/>
                          </a:solidFill>
                          <a:effectLst/>
                          <a:latin typeface="Calibri" panose="020F0502020204030204" pitchFamily="34" charset="0"/>
                        </a:rPr>
                        <a:t>Klasse 8a</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r>
                        <a:rPr lang="de-DE" sz="1400" b="1" i="1" u="none" strike="noStrike">
                          <a:solidFill>
                            <a:srgbClr val="FFFFFF"/>
                          </a:solidFill>
                          <a:effectLst/>
                          <a:latin typeface="Calibri" panose="020F0502020204030204" pitchFamily="34" charset="0"/>
                        </a:rPr>
                        <a:t>Klasse 8b</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r>
                        <a:rPr lang="de-DE" sz="1400" b="1" i="1" u="none" strike="noStrike">
                          <a:solidFill>
                            <a:srgbClr val="FFFFFF"/>
                          </a:solidFill>
                          <a:effectLst/>
                          <a:latin typeface="Calibri" panose="020F0502020204030204" pitchFamily="34" charset="0"/>
                        </a:rPr>
                        <a:t>Klasse 8c</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r>
                        <a:rPr lang="de-DE" sz="1400" b="1" i="1" u="none" strike="noStrike">
                          <a:solidFill>
                            <a:srgbClr val="FFFFFF"/>
                          </a:solidFill>
                          <a:effectLst/>
                          <a:latin typeface="Calibri" panose="020F0502020204030204" pitchFamily="34" charset="0"/>
                        </a:rPr>
                        <a:t>Klasse 8d</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extLst>
                  <a:ext uri="{0D108BD9-81ED-4DB2-BD59-A6C34878D82A}">
                    <a16:rowId xmlns:a16="http://schemas.microsoft.com/office/drawing/2014/main" val="2093539245"/>
                  </a:ext>
                </a:extLst>
              </a:tr>
              <a:tr h="307330">
                <a:tc>
                  <a:txBody>
                    <a:bodyPr/>
                    <a:lstStyle/>
                    <a:p>
                      <a:pPr algn="l" fontAlgn="b"/>
                      <a:r>
                        <a:rPr lang="de-DE" sz="1400" b="1" i="0" u="none" strike="noStrike" dirty="0">
                          <a:solidFill>
                            <a:srgbClr val="FFFFFF"/>
                          </a:solidFill>
                          <a:effectLst/>
                          <a:latin typeface="Calibri" panose="020F0502020204030204" pitchFamily="34" charset="0"/>
                        </a:rPr>
                        <a:t>Minimalwert</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r" fontAlgn="b"/>
                      <a:r>
                        <a:rPr lang="de-DE" sz="1400" b="1" i="0" u="none" strike="noStrike">
                          <a:solidFill>
                            <a:srgbClr val="FFFFFF"/>
                          </a:solidFill>
                          <a:effectLst/>
                          <a:latin typeface="Calibri" panose="020F0502020204030204" pitchFamily="34" charset="0"/>
                        </a:rPr>
                        <a:t>1</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extLst>
                  <a:ext uri="{0D108BD9-81ED-4DB2-BD59-A6C34878D82A}">
                    <a16:rowId xmlns:a16="http://schemas.microsoft.com/office/drawing/2014/main" val="124872405"/>
                  </a:ext>
                </a:extLst>
              </a:tr>
              <a:tr h="307330">
                <a:tc>
                  <a:txBody>
                    <a:bodyPr/>
                    <a:lstStyle/>
                    <a:p>
                      <a:pPr algn="l" fontAlgn="b"/>
                      <a:r>
                        <a:rPr lang="de-DE" sz="1400" b="1" i="0" u="none" strike="noStrike" dirty="0">
                          <a:solidFill>
                            <a:srgbClr val="FFFFFF"/>
                          </a:solidFill>
                          <a:effectLst/>
                          <a:latin typeface="Calibri" panose="020F0502020204030204" pitchFamily="34" charset="0"/>
                        </a:rPr>
                        <a:t>Maximalwert</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0" i="0" u="none" strike="noStrike" dirty="0">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0" i="0" u="none" strike="noStrike">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0" i="0" u="none" strike="noStrike">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0" i="0" u="none" strike="noStrike">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extLst>
                  <a:ext uri="{0D108BD9-81ED-4DB2-BD59-A6C34878D82A}">
                    <a16:rowId xmlns:a16="http://schemas.microsoft.com/office/drawing/2014/main" val="470855580"/>
                  </a:ext>
                </a:extLst>
              </a:tr>
              <a:tr h="307330">
                <a:tc>
                  <a:txBody>
                    <a:bodyPr/>
                    <a:lstStyle/>
                    <a:p>
                      <a:pPr algn="l" fontAlgn="b"/>
                      <a:r>
                        <a:rPr lang="de-DE" sz="1400" b="1" i="0" u="none" strike="noStrike">
                          <a:solidFill>
                            <a:srgbClr val="FFFFFF"/>
                          </a:solidFill>
                          <a:effectLst/>
                          <a:latin typeface="Calibri" panose="020F0502020204030204" pitchFamily="34" charset="0"/>
                        </a:rPr>
                        <a:t>Median</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dirty="0">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extLst>
                  <a:ext uri="{0D108BD9-81ED-4DB2-BD59-A6C34878D82A}">
                    <a16:rowId xmlns:a16="http://schemas.microsoft.com/office/drawing/2014/main" val="745358822"/>
                  </a:ext>
                </a:extLst>
              </a:tr>
              <a:tr h="307330">
                <a:tc>
                  <a:txBody>
                    <a:bodyPr/>
                    <a:lstStyle/>
                    <a:p>
                      <a:pPr algn="l" fontAlgn="b"/>
                      <a:r>
                        <a:rPr lang="de-DE" sz="1400" b="1" i="0" u="none" strike="noStrike">
                          <a:solidFill>
                            <a:srgbClr val="FFFFFF"/>
                          </a:solidFill>
                          <a:effectLst/>
                          <a:latin typeface="Calibri" panose="020F0502020204030204" pitchFamily="34" charset="0"/>
                        </a:rPr>
                        <a:t>unteres Quartil</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r" fontAlgn="b"/>
                      <a:r>
                        <a:rPr lang="de-DE" sz="1400" b="1" i="0" u="none" strike="noStrike" dirty="0">
                          <a:solidFill>
                            <a:srgbClr val="FFFFFF"/>
                          </a:solidFill>
                          <a:effectLst/>
                          <a:latin typeface="Calibri" panose="020F0502020204030204" pitchFamily="34" charset="0"/>
                        </a:rPr>
                        <a:t>4</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dirty="0">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r" fontAlgn="b"/>
                      <a:r>
                        <a:rPr lang="de-DE" sz="1400" b="1" i="0" u="none" strike="noStrike" dirty="0">
                          <a:solidFill>
                            <a:srgbClr val="FFFFFF"/>
                          </a:solidFill>
                          <a:effectLst/>
                          <a:latin typeface="Calibri" panose="020F0502020204030204" pitchFamily="34" charset="0"/>
                        </a:rPr>
                        <a:t>4</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extLst>
                  <a:ext uri="{0D108BD9-81ED-4DB2-BD59-A6C34878D82A}">
                    <a16:rowId xmlns:a16="http://schemas.microsoft.com/office/drawing/2014/main" val="1479373294"/>
                  </a:ext>
                </a:extLst>
              </a:tr>
              <a:tr h="307330">
                <a:tc>
                  <a:txBody>
                    <a:bodyPr/>
                    <a:lstStyle/>
                    <a:p>
                      <a:pPr algn="l" fontAlgn="b"/>
                      <a:r>
                        <a:rPr lang="de-DE" sz="1400" b="1" i="0" u="none" strike="noStrike">
                          <a:solidFill>
                            <a:srgbClr val="FFFFFF"/>
                          </a:solidFill>
                          <a:effectLst/>
                          <a:latin typeface="Calibri" panose="020F0502020204030204" pitchFamily="34" charset="0"/>
                        </a:rPr>
                        <a:t>oberes Quartil</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r" fontAlgn="b"/>
                      <a:r>
                        <a:rPr lang="de-DE" sz="1400" b="1" i="0" u="none" strike="noStrike" dirty="0">
                          <a:solidFill>
                            <a:srgbClr val="FFFFFF"/>
                          </a:solidFill>
                          <a:effectLst/>
                          <a:latin typeface="Calibri" panose="020F0502020204030204" pitchFamily="34" charset="0"/>
                        </a:rPr>
                        <a:t>9</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dirty="0">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dirty="0">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r" fontAlgn="b"/>
                      <a:r>
                        <a:rPr lang="de-DE" sz="1400" b="1" i="0" u="none" strike="noStrike" dirty="0">
                          <a:solidFill>
                            <a:srgbClr val="FFFFFF"/>
                          </a:solidFill>
                          <a:effectLst/>
                          <a:latin typeface="Calibri" panose="020F0502020204030204" pitchFamily="34" charset="0"/>
                        </a:rPr>
                        <a:t>10</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extLst>
                  <a:ext uri="{0D108BD9-81ED-4DB2-BD59-A6C34878D82A}">
                    <a16:rowId xmlns:a16="http://schemas.microsoft.com/office/drawing/2014/main" val="1038757087"/>
                  </a:ext>
                </a:extLst>
              </a:tr>
            </a:tbl>
          </a:graphicData>
        </a:graphic>
      </p:graphicFrame>
      <p:pic>
        <p:nvPicPr>
          <p:cNvPr id="2" name="Grafik 1"/>
          <p:cNvPicPr>
            <a:picLocks noChangeAspect="1"/>
          </p:cNvPicPr>
          <p:nvPr/>
        </p:nvPicPr>
        <p:blipFill>
          <a:blip r:embed="rId2" cstate="print"/>
          <a:stretch>
            <a:fillRect/>
          </a:stretch>
        </p:blipFill>
        <p:spPr>
          <a:xfrm>
            <a:off x="719543" y="1132236"/>
            <a:ext cx="2370861" cy="5371250"/>
          </a:xfrm>
          <a:prstGeom prst="rect">
            <a:avLst/>
          </a:prstGeom>
        </p:spPr>
      </p:pic>
      <p:sp>
        <p:nvSpPr>
          <p:cNvPr id="13" name="Sprechblase: rechteckig 12"/>
          <p:cNvSpPr/>
          <p:nvPr/>
        </p:nvSpPr>
        <p:spPr>
          <a:xfrm>
            <a:off x="118170" y="185895"/>
            <a:ext cx="1547446" cy="718511"/>
          </a:xfrm>
          <a:prstGeom prst="wedgeRectCallout">
            <a:avLst>
              <a:gd name="adj1" fmla="val 42210"/>
              <a:gd name="adj2" fmla="val 110892"/>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b="1" dirty="0" err="1"/>
              <a:t>Bili</a:t>
            </a:r>
            <a:r>
              <a:rPr lang="de-DE" b="1" dirty="0"/>
              <a:t>-Klasse</a:t>
            </a:r>
          </a:p>
          <a:p>
            <a:pPr algn="ctr"/>
            <a:r>
              <a:rPr lang="de-DE" sz="1400" dirty="0"/>
              <a:t>2 Stunden mehr an der Schule</a:t>
            </a:r>
            <a:endParaRPr lang="de-DE" dirty="0"/>
          </a:p>
        </p:txBody>
      </p:sp>
      <p:sp>
        <p:nvSpPr>
          <p:cNvPr id="14" name="Sprechblase: rechteckig 13"/>
          <p:cNvSpPr/>
          <p:nvPr/>
        </p:nvSpPr>
        <p:spPr>
          <a:xfrm>
            <a:off x="1878305" y="262460"/>
            <a:ext cx="1749149" cy="718511"/>
          </a:xfrm>
          <a:prstGeom prst="wedgeRectCallout">
            <a:avLst>
              <a:gd name="adj1" fmla="val -29275"/>
              <a:gd name="adj2" fmla="val 101394"/>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b="1" dirty="0"/>
              <a:t>Ganztags-Klasse</a:t>
            </a:r>
          </a:p>
          <a:p>
            <a:pPr algn="ctr"/>
            <a:r>
              <a:rPr lang="de-DE" sz="1400" dirty="0"/>
              <a:t>4 Stunden mehr an der Schule</a:t>
            </a:r>
            <a:endParaRPr lang="de-DE" dirty="0"/>
          </a:p>
        </p:txBody>
      </p:sp>
      <p:graphicFrame>
        <p:nvGraphicFramePr>
          <p:cNvPr id="16" name="Tabelle 15"/>
          <p:cNvGraphicFramePr>
            <a:graphicFrameLocks noGrp="1"/>
          </p:cNvGraphicFramePr>
          <p:nvPr/>
        </p:nvGraphicFramePr>
        <p:xfrm>
          <a:off x="3204216" y="1156005"/>
          <a:ext cx="5397405" cy="1229320"/>
        </p:xfrm>
        <a:graphic>
          <a:graphicData uri="http://schemas.openxmlformats.org/drawingml/2006/table">
            <a:tbl>
              <a:tblPr/>
              <a:tblGrid>
                <a:gridCol w="1776992">
                  <a:extLst>
                    <a:ext uri="{9D8B030D-6E8A-4147-A177-3AD203B41FA5}">
                      <a16:colId xmlns:a16="http://schemas.microsoft.com/office/drawing/2014/main" val="3120998867"/>
                    </a:ext>
                  </a:extLst>
                </a:gridCol>
                <a:gridCol w="913407">
                  <a:extLst>
                    <a:ext uri="{9D8B030D-6E8A-4147-A177-3AD203B41FA5}">
                      <a16:colId xmlns:a16="http://schemas.microsoft.com/office/drawing/2014/main" val="3856232767"/>
                    </a:ext>
                  </a:extLst>
                </a:gridCol>
                <a:gridCol w="913407">
                  <a:extLst>
                    <a:ext uri="{9D8B030D-6E8A-4147-A177-3AD203B41FA5}">
                      <a16:colId xmlns:a16="http://schemas.microsoft.com/office/drawing/2014/main" val="3115723749"/>
                    </a:ext>
                  </a:extLst>
                </a:gridCol>
                <a:gridCol w="880192">
                  <a:extLst>
                    <a:ext uri="{9D8B030D-6E8A-4147-A177-3AD203B41FA5}">
                      <a16:colId xmlns:a16="http://schemas.microsoft.com/office/drawing/2014/main" val="2265484108"/>
                    </a:ext>
                  </a:extLst>
                </a:gridCol>
                <a:gridCol w="913407">
                  <a:extLst>
                    <a:ext uri="{9D8B030D-6E8A-4147-A177-3AD203B41FA5}">
                      <a16:colId xmlns:a16="http://schemas.microsoft.com/office/drawing/2014/main" val="1469351411"/>
                    </a:ext>
                  </a:extLst>
                </a:gridCol>
              </a:tblGrid>
              <a:tr h="307330">
                <a:tc>
                  <a:txBody>
                    <a:bodyPr/>
                    <a:lstStyle/>
                    <a:p>
                      <a:pPr algn="l" fontAlgn="b"/>
                      <a:endParaRPr lang="de-DE" sz="1400" b="1" i="1" u="none" strike="noStrike" dirty="0">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r>
                        <a:rPr lang="de-DE" sz="1400" b="1" i="1" u="none" strike="noStrike">
                          <a:solidFill>
                            <a:srgbClr val="FFFFFF"/>
                          </a:solidFill>
                          <a:effectLst/>
                          <a:latin typeface="Calibri" panose="020F0502020204030204" pitchFamily="34" charset="0"/>
                        </a:rPr>
                        <a:t>Klasse 8a</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r>
                        <a:rPr lang="de-DE" sz="1400" b="1" i="1" u="none" strike="noStrike">
                          <a:solidFill>
                            <a:srgbClr val="FFFFFF"/>
                          </a:solidFill>
                          <a:effectLst/>
                          <a:latin typeface="Calibri" panose="020F0502020204030204" pitchFamily="34" charset="0"/>
                        </a:rPr>
                        <a:t>Klasse 8b</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r>
                        <a:rPr lang="de-DE" sz="1400" b="1" i="1" u="none" strike="noStrike">
                          <a:solidFill>
                            <a:srgbClr val="FFFFFF"/>
                          </a:solidFill>
                          <a:effectLst/>
                          <a:latin typeface="Calibri" panose="020F0502020204030204" pitchFamily="34" charset="0"/>
                        </a:rPr>
                        <a:t>Klasse 8c</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r>
                        <a:rPr lang="de-DE" sz="1400" b="1" i="1" u="none" strike="noStrike">
                          <a:solidFill>
                            <a:srgbClr val="FFFFFF"/>
                          </a:solidFill>
                          <a:effectLst/>
                          <a:latin typeface="Calibri" panose="020F0502020204030204" pitchFamily="34" charset="0"/>
                        </a:rPr>
                        <a:t>Klasse 8d</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extLst>
                  <a:ext uri="{0D108BD9-81ED-4DB2-BD59-A6C34878D82A}">
                    <a16:rowId xmlns:a16="http://schemas.microsoft.com/office/drawing/2014/main" val="2093539245"/>
                  </a:ext>
                </a:extLst>
              </a:tr>
              <a:tr h="307330">
                <a:tc>
                  <a:txBody>
                    <a:bodyPr/>
                    <a:lstStyle/>
                    <a:p>
                      <a:pPr algn="l" fontAlgn="b"/>
                      <a:r>
                        <a:rPr lang="de-DE" sz="1400" b="1" i="0" u="none" strike="noStrike" dirty="0">
                          <a:solidFill>
                            <a:srgbClr val="FFFFFF"/>
                          </a:solidFill>
                          <a:effectLst/>
                          <a:latin typeface="Calibri" panose="020F0502020204030204" pitchFamily="34" charset="0"/>
                        </a:rPr>
                        <a:t>Minimalwert</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r" fontAlgn="b"/>
                      <a:r>
                        <a:rPr lang="de-DE" sz="1400" b="1" i="0" u="none" strike="noStrike" dirty="0">
                          <a:solidFill>
                            <a:srgbClr val="FFFFFF"/>
                          </a:solidFill>
                          <a:effectLst/>
                          <a:latin typeface="Calibri" panose="020F0502020204030204" pitchFamily="34" charset="0"/>
                        </a:rPr>
                        <a:t>1</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dirty="0">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r" fontAlgn="b"/>
                      <a:r>
                        <a:rPr lang="de-DE" sz="1400" b="1" i="0" u="none" strike="noStrike" dirty="0">
                          <a:solidFill>
                            <a:srgbClr val="FFFFFF"/>
                          </a:solidFill>
                          <a:effectLst/>
                          <a:latin typeface="Calibri" panose="020F0502020204030204" pitchFamily="34" charset="0"/>
                        </a:rPr>
                        <a:t>3</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extLst>
                  <a:ext uri="{0D108BD9-81ED-4DB2-BD59-A6C34878D82A}">
                    <a16:rowId xmlns:a16="http://schemas.microsoft.com/office/drawing/2014/main" val="124872405"/>
                  </a:ext>
                </a:extLst>
              </a:tr>
              <a:tr h="307330">
                <a:tc>
                  <a:txBody>
                    <a:bodyPr/>
                    <a:lstStyle/>
                    <a:p>
                      <a:pPr algn="l" fontAlgn="b"/>
                      <a:r>
                        <a:rPr lang="de-DE" sz="1400" b="1" i="0" u="none" strike="noStrike" dirty="0">
                          <a:solidFill>
                            <a:srgbClr val="FFFFFF"/>
                          </a:solidFill>
                          <a:effectLst/>
                          <a:latin typeface="Calibri" panose="020F0502020204030204" pitchFamily="34" charset="0"/>
                        </a:rPr>
                        <a:t>Maximalwert</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r" fontAlgn="b"/>
                      <a:r>
                        <a:rPr lang="de-DE" sz="1400" b="1" i="0" u="none" strike="noStrike" dirty="0">
                          <a:solidFill>
                            <a:srgbClr val="FFFFFF"/>
                          </a:solidFill>
                          <a:effectLst/>
                          <a:latin typeface="Calibri" panose="020F0502020204030204" pitchFamily="34" charset="0"/>
                        </a:rPr>
                        <a:t>12</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dirty="0">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dirty="0">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r" fontAlgn="b"/>
                      <a:r>
                        <a:rPr lang="de-DE" sz="1400" b="1" i="0" u="none" strike="noStrike" dirty="0">
                          <a:solidFill>
                            <a:srgbClr val="FFFFFF"/>
                          </a:solidFill>
                          <a:effectLst/>
                          <a:latin typeface="Calibri" panose="020F0502020204030204" pitchFamily="34" charset="0"/>
                        </a:rPr>
                        <a:t>12</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extLst>
                  <a:ext uri="{0D108BD9-81ED-4DB2-BD59-A6C34878D82A}">
                    <a16:rowId xmlns:a16="http://schemas.microsoft.com/office/drawing/2014/main" val="470855580"/>
                  </a:ext>
                </a:extLst>
              </a:tr>
              <a:tr h="307330">
                <a:tc>
                  <a:txBody>
                    <a:bodyPr/>
                    <a:lstStyle/>
                    <a:p>
                      <a:pPr algn="l" fontAlgn="b"/>
                      <a:r>
                        <a:rPr lang="de-DE" sz="1400" b="1" i="0" u="none" strike="noStrike">
                          <a:solidFill>
                            <a:srgbClr val="FFFFFF"/>
                          </a:solidFill>
                          <a:effectLst/>
                          <a:latin typeface="Calibri" panose="020F0502020204030204" pitchFamily="34" charset="0"/>
                        </a:rPr>
                        <a:t>Median</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r" fontAlgn="b"/>
                      <a:r>
                        <a:rPr lang="de-DE" sz="1400" b="1" i="0" u="none" strike="noStrike" dirty="0">
                          <a:solidFill>
                            <a:srgbClr val="FFFFFF"/>
                          </a:solidFill>
                          <a:effectLst/>
                          <a:latin typeface="Calibri" panose="020F0502020204030204" pitchFamily="34" charset="0"/>
                        </a:rPr>
                        <a:t>6</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dirty="0">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dirty="0">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r" fontAlgn="b"/>
                      <a:r>
                        <a:rPr lang="de-DE" sz="1400" b="1" i="0" u="none" strike="noStrike" dirty="0">
                          <a:solidFill>
                            <a:srgbClr val="FFFFFF"/>
                          </a:solidFill>
                          <a:effectLst/>
                          <a:latin typeface="Calibri" panose="020F0502020204030204" pitchFamily="34" charset="0"/>
                        </a:rPr>
                        <a:t>5</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extLst>
                  <a:ext uri="{0D108BD9-81ED-4DB2-BD59-A6C34878D82A}">
                    <a16:rowId xmlns:a16="http://schemas.microsoft.com/office/drawing/2014/main" val="745358822"/>
                  </a:ext>
                </a:extLst>
              </a:tr>
            </a:tbl>
          </a:graphicData>
        </a:graphic>
      </p:graphicFrame>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5077" y="2670904"/>
            <a:ext cx="5540538" cy="4236525"/>
          </a:xfrm>
          <a:prstGeom prst="rect">
            <a:avLst/>
          </a:prstGeom>
        </p:spPr>
      </p:pic>
      <p:sp>
        <p:nvSpPr>
          <p:cNvPr id="7" name="Rechteck 6"/>
          <p:cNvSpPr/>
          <p:nvPr/>
        </p:nvSpPr>
        <p:spPr>
          <a:xfrm>
            <a:off x="3294263" y="3748434"/>
            <a:ext cx="1017346" cy="405363"/>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de-DE" sz="1600" dirty="0"/>
              <a:t>Klasse 8a</a:t>
            </a:r>
          </a:p>
        </p:txBody>
      </p:sp>
      <p:sp>
        <p:nvSpPr>
          <p:cNvPr id="18" name="Rechteck 17"/>
          <p:cNvSpPr/>
          <p:nvPr/>
        </p:nvSpPr>
        <p:spPr>
          <a:xfrm>
            <a:off x="3294263" y="5087272"/>
            <a:ext cx="1017346" cy="405363"/>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de-DE" sz="1600" dirty="0"/>
              <a:t>Klasse 8d</a:t>
            </a:r>
          </a:p>
        </p:txBody>
      </p:sp>
      <p:cxnSp>
        <p:nvCxnSpPr>
          <p:cNvPr id="12" name="Gerade Verbindung mit Pfeil 11"/>
          <p:cNvCxnSpPr>
            <a:cxnSpLocks/>
          </p:cNvCxnSpPr>
          <p:nvPr/>
        </p:nvCxnSpPr>
        <p:spPr>
          <a:xfrm>
            <a:off x="3369775" y="1667458"/>
            <a:ext cx="1056890" cy="176154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6" name="Gerade Verbindung mit Pfeil 25"/>
          <p:cNvCxnSpPr>
            <a:cxnSpLocks/>
          </p:cNvCxnSpPr>
          <p:nvPr/>
        </p:nvCxnSpPr>
        <p:spPr>
          <a:xfrm>
            <a:off x="3655326" y="1844103"/>
            <a:ext cx="4447106" cy="1667335"/>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8" name="Gerade Verbindung mit Pfeil 27"/>
          <p:cNvCxnSpPr>
            <a:cxnSpLocks/>
          </p:cNvCxnSpPr>
          <p:nvPr/>
        </p:nvCxnSpPr>
        <p:spPr>
          <a:xfrm>
            <a:off x="3898220" y="2225040"/>
            <a:ext cx="2230254" cy="1380605"/>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30" name="Gerade Verbindung mit Pfeil 29"/>
          <p:cNvCxnSpPr>
            <a:cxnSpLocks/>
          </p:cNvCxnSpPr>
          <p:nvPr/>
        </p:nvCxnSpPr>
        <p:spPr>
          <a:xfrm>
            <a:off x="3396318" y="2528460"/>
            <a:ext cx="2010839" cy="1043329"/>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32" name="Gerade Verbindung mit Pfeil 31"/>
          <p:cNvCxnSpPr>
            <a:cxnSpLocks/>
          </p:cNvCxnSpPr>
          <p:nvPr/>
        </p:nvCxnSpPr>
        <p:spPr>
          <a:xfrm>
            <a:off x="4660745" y="2847693"/>
            <a:ext cx="2395375" cy="663745"/>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9111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elle 14"/>
          <p:cNvGraphicFramePr>
            <a:graphicFrameLocks noGrp="1"/>
          </p:cNvGraphicFramePr>
          <p:nvPr/>
        </p:nvGraphicFramePr>
        <p:xfrm>
          <a:off x="3204216" y="1156005"/>
          <a:ext cx="5397405" cy="1843980"/>
        </p:xfrm>
        <a:graphic>
          <a:graphicData uri="http://schemas.openxmlformats.org/drawingml/2006/table">
            <a:tbl>
              <a:tblPr/>
              <a:tblGrid>
                <a:gridCol w="1776992">
                  <a:extLst>
                    <a:ext uri="{9D8B030D-6E8A-4147-A177-3AD203B41FA5}">
                      <a16:colId xmlns:a16="http://schemas.microsoft.com/office/drawing/2014/main" val="3120998867"/>
                    </a:ext>
                  </a:extLst>
                </a:gridCol>
                <a:gridCol w="913407">
                  <a:extLst>
                    <a:ext uri="{9D8B030D-6E8A-4147-A177-3AD203B41FA5}">
                      <a16:colId xmlns:a16="http://schemas.microsoft.com/office/drawing/2014/main" val="3856232767"/>
                    </a:ext>
                  </a:extLst>
                </a:gridCol>
                <a:gridCol w="913407">
                  <a:extLst>
                    <a:ext uri="{9D8B030D-6E8A-4147-A177-3AD203B41FA5}">
                      <a16:colId xmlns:a16="http://schemas.microsoft.com/office/drawing/2014/main" val="3115723749"/>
                    </a:ext>
                  </a:extLst>
                </a:gridCol>
                <a:gridCol w="880192">
                  <a:extLst>
                    <a:ext uri="{9D8B030D-6E8A-4147-A177-3AD203B41FA5}">
                      <a16:colId xmlns:a16="http://schemas.microsoft.com/office/drawing/2014/main" val="2265484108"/>
                    </a:ext>
                  </a:extLst>
                </a:gridCol>
                <a:gridCol w="913407">
                  <a:extLst>
                    <a:ext uri="{9D8B030D-6E8A-4147-A177-3AD203B41FA5}">
                      <a16:colId xmlns:a16="http://schemas.microsoft.com/office/drawing/2014/main" val="1469351411"/>
                    </a:ext>
                  </a:extLst>
                </a:gridCol>
              </a:tblGrid>
              <a:tr h="307330">
                <a:tc>
                  <a:txBody>
                    <a:bodyPr/>
                    <a:lstStyle/>
                    <a:p>
                      <a:pPr algn="l" fontAlgn="b"/>
                      <a:endParaRPr lang="de-DE" sz="1400" b="1" i="1" u="none" strike="noStrike" dirty="0">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r>
                        <a:rPr lang="de-DE" sz="1400" b="1" i="1" u="none" strike="noStrike">
                          <a:solidFill>
                            <a:srgbClr val="FFFFFF"/>
                          </a:solidFill>
                          <a:effectLst/>
                          <a:latin typeface="Calibri" panose="020F0502020204030204" pitchFamily="34" charset="0"/>
                        </a:rPr>
                        <a:t>Klasse 8a</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r>
                        <a:rPr lang="de-DE" sz="1400" b="1" i="1" u="none" strike="noStrike">
                          <a:solidFill>
                            <a:srgbClr val="FFFFFF"/>
                          </a:solidFill>
                          <a:effectLst/>
                          <a:latin typeface="Calibri" panose="020F0502020204030204" pitchFamily="34" charset="0"/>
                        </a:rPr>
                        <a:t>Klasse 8b</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r>
                        <a:rPr lang="de-DE" sz="1400" b="1" i="1" u="none" strike="noStrike">
                          <a:solidFill>
                            <a:srgbClr val="FFFFFF"/>
                          </a:solidFill>
                          <a:effectLst/>
                          <a:latin typeface="Calibri" panose="020F0502020204030204" pitchFamily="34" charset="0"/>
                        </a:rPr>
                        <a:t>Klasse 8c</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r>
                        <a:rPr lang="de-DE" sz="1400" b="1" i="1" u="none" strike="noStrike">
                          <a:solidFill>
                            <a:srgbClr val="FFFFFF"/>
                          </a:solidFill>
                          <a:effectLst/>
                          <a:latin typeface="Calibri" panose="020F0502020204030204" pitchFamily="34" charset="0"/>
                        </a:rPr>
                        <a:t>Klasse 8d</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extLst>
                  <a:ext uri="{0D108BD9-81ED-4DB2-BD59-A6C34878D82A}">
                    <a16:rowId xmlns:a16="http://schemas.microsoft.com/office/drawing/2014/main" val="2093539245"/>
                  </a:ext>
                </a:extLst>
              </a:tr>
              <a:tr h="307330">
                <a:tc>
                  <a:txBody>
                    <a:bodyPr/>
                    <a:lstStyle/>
                    <a:p>
                      <a:pPr algn="l" fontAlgn="b"/>
                      <a:r>
                        <a:rPr lang="de-DE" sz="1400" b="1" i="0" u="none" strike="noStrike" dirty="0">
                          <a:solidFill>
                            <a:srgbClr val="FFFFFF"/>
                          </a:solidFill>
                          <a:effectLst/>
                          <a:latin typeface="Calibri" panose="020F0502020204030204" pitchFamily="34" charset="0"/>
                        </a:rPr>
                        <a:t>Minimalwert</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r" fontAlgn="b"/>
                      <a:r>
                        <a:rPr lang="de-DE" sz="1400" b="1" i="0" u="none" strike="noStrike">
                          <a:solidFill>
                            <a:srgbClr val="FFFFFF"/>
                          </a:solidFill>
                          <a:effectLst/>
                          <a:latin typeface="Calibri" panose="020F0502020204030204" pitchFamily="34" charset="0"/>
                        </a:rPr>
                        <a:t>1</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extLst>
                  <a:ext uri="{0D108BD9-81ED-4DB2-BD59-A6C34878D82A}">
                    <a16:rowId xmlns:a16="http://schemas.microsoft.com/office/drawing/2014/main" val="124872405"/>
                  </a:ext>
                </a:extLst>
              </a:tr>
              <a:tr h="307330">
                <a:tc>
                  <a:txBody>
                    <a:bodyPr/>
                    <a:lstStyle/>
                    <a:p>
                      <a:pPr algn="l" fontAlgn="b"/>
                      <a:r>
                        <a:rPr lang="de-DE" sz="1400" b="1" i="0" u="none" strike="noStrike" dirty="0">
                          <a:solidFill>
                            <a:srgbClr val="FFFFFF"/>
                          </a:solidFill>
                          <a:effectLst/>
                          <a:latin typeface="Calibri" panose="020F0502020204030204" pitchFamily="34" charset="0"/>
                        </a:rPr>
                        <a:t>Maximalwert</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0" i="0" u="none" strike="noStrike" dirty="0">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0" i="0" u="none" strike="noStrike">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0" i="0" u="none" strike="noStrike">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0" i="0" u="none" strike="noStrike">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extLst>
                  <a:ext uri="{0D108BD9-81ED-4DB2-BD59-A6C34878D82A}">
                    <a16:rowId xmlns:a16="http://schemas.microsoft.com/office/drawing/2014/main" val="470855580"/>
                  </a:ext>
                </a:extLst>
              </a:tr>
              <a:tr h="307330">
                <a:tc>
                  <a:txBody>
                    <a:bodyPr/>
                    <a:lstStyle/>
                    <a:p>
                      <a:pPr algn="l" fontAlgn="b"/>
                      <a:r>
                        <a:rPr lang="de-DE" sz="1400" b="1" i="0" u="none" strike="noStrike">
                          <a:solidFill>
                            <a:srgbClr val="FFFFFF"/>
                          </a:solidFill>
                          <a:effectLst/>
                          <a:latin typeface="Calibri" panose="020F0502020204030204" pitchFamily="34" charset="0"/>
                        </a:rPr>
                        <a:t>Median</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dirty="0">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extLst>
                  <a:ext uri="{0D108BD9-81ED-4DB2-BD59-A6C34878D82A}">
                    <a16:rowId xmlns:a16="http://schemas.microsoft.com/office/drawing/2014/main" val="745358822"/>
                  </a:ext>
                </a:extLst>
              </a:tr>
              <a:tr h="307330">
                <a:tc>
                  <a:txBody>
                    <a:bodyPr/>
                    <a:lstStyle/>
                    <a:p>
                      <a:pPr algn="l" fontAlgn="b"/>
                      <a:r>
                        <a:rPr lang="de-DE" sz="1400" b="1" i="0" u="none" strike="noStrike">
                          <a:solidFill>
                            <a:srgbClr val="FFFFFF"/>
                          </a:solidFill>
                          <a:effectLst/>
                          <a:latin typeface="Calibri" panose="020F0502020204030204" pitchFamily="34" charset="0"/>
                        </a:rPr>
                        <a:t>unteres Quartil</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r" fontAlgn="b"/>
                      <a:r>
                        <a:rPr lang="de-DE" sz="1400" b="1" i="0" u="none" strike="noStrike" dirty="0">
                          <a:solidFill>
                            <a:srgbClr val="FFFFFF"/>
                          </a:solidFill>
                          <a:effectLst/>
                          <a:latin typeface="Calibri" panose="020F0502020204030204" pitchFamily="34" charset="0"/>
                        </a:rPr>
                        <a:t>4</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dirty="0">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r" fontAlgn="b"/>
                      <a:r>
                        <a:rPr lang="de-DE" sz="1400" b="1" i="0" u="none" strike="noStrike" dirty="0">
                          <a:solidFill>
                            <a:srgbClr val="FFFFFF"/>
                          </a:solidFill>
                          <a:effectLst/>
                          <a:latin typeface="Calibri" panose="020F0502020204030204" pitchFamily="34" charset="0"/>
                        </a:rPr>
                        <a:t>4</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extLst>
                  <a:ext uri="{0D108BD9-81ED-4DB2-BD59-A6C34878D82A}">
                    <a16:rowId xmlns:a16="http://schemas.microsoft.com/office/drawing/2014/main" val="1479373294"/>
                  </a:ext>
                </a:extLst>
              </a:tr>
              <a:tr h="307330">
                <a:tc>
                  <a:txBody>
                    <a:bodyPr/>
                    <a:lstStyle/>
                    <a:p>
                      <a:pPr algn="l" fontAlgn="b"/>
                      <a:r>
                        <a:rPr lang="de-DE" sz="1400" b="1" i="0" u="none" strike="noStrike">
                          <a:solidFill>
                            <a:srgbClr val="FFFFFF"/>
                          </a:solidFill>
                          <a:effectLst/>
                          <a:latin typeface="Calibri" panose="020F0502020204030204" pitchFamily="34" charset="0"/>
                        </a:rPr>
                        <a:t>oberes Quartil</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r" fontAlgn="b"/>
                      <a:r>
                        <a:rPr lang="de-DE" sz="1400" b="1" i="0" u="none" strike="noStrike" dirty="0">
                          <a:solidFill>
                            <a:srgbClr val="FFFFFF"/>
                          </a:solidFill>
                          <a:effectLst/>
                          <a:latin typeface="Calibri" panose="020F0502020204030204" pitchFamily="34" charset="0"/>
                        </a:rPr>
                        <a:t>9</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dirty="0">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dirty="0">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r" fontAlgn="b"/>
                      <a:r>
                        <a:rPr lang="de-DE" sz="1400" b="1" i="0" u="none" strike="noStrike" dirty="0">
                          <a:solidFill>
                            <a:srgbClr val="FFFFFF"/>
                          </a:solidFill>
                          <a:effectLst/>
                          <a:latin typeface="Calibri" panose="020F0502020204030204" pitchFamily="34" charset="0"/>
                        </a:rPr>
                        <a:t>10</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extLst>
                  <a:ext uri="{0D108BD9-81ED-4DB2-BD59-A6C34878D82A}">
                    <a16:rowId xmlns:a16="http://schemas.microsoft.com/office/drawing/2014/main" val="1038757087"/>
                  </a:ext>
                </a:extLst>
              </a:tr>
            </a:tbl>
          </a:graphicData>
        </a:graphic>
      </p:graphicFrame>
      <p:pic>
        <p:nvPicPr>
          <p:cNvPr id="2" name="Grafik 1"/>
          <p:cNvPicPr>
            <a:picLocks noChangeAspect="1"/>
          </p:cNvPicPr>
          <p:nvPr/>
        </p:nvPicPr>
        <p:blipFill>
          <a:blip r:embed="rId2" cstate="print"/>
          <a:stretch>
            <a:fillRect/>
          </a:stretch>
        </p:blipFill>
        <p:spPr>
          <a:xfrm>
            <a:off x="719543" y="1132236"/>
            <a:ext cx="2370861" cy="5371250"/>
          </a:xfrm>
          <a:prstGeom prst="rect">
            <a:avLst/>
          </a:prstGeom>
        </p:spPr>
      </p:pic>
      <p:sp>
        <p:nvSpPr>
          <p:cNvPr id="13" name="Sprechblase: rechteckig 12"/>
          <p:cNvSpPr/>
          <p:nvPr/>
        </p:nvSpPr>
        <p:spPr>
          <a:xfrm>
            <a:off x="118170" y="185895"/>
            <a:ext cx="1547446" cy="718511"/>
          </a:xfrm>
          <a:prstGeom prst="wedgeRectCallout">
            <a:avLst>
              <a:gd name="adj1" fmla="val 42210"/>
              <a:gd name="adj2" fmla="val 110892"/>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b="1" dirty="0" err="1"/>
              <a:t>Bili</a:t>
            </a:r>
            <a:r>
              <a:rPr lang="de-DE" b="1" dirty="0"/>
              <a:t>-Klasse</a:t>
            </a:r>
          </a:p>
          <a:p>
            <a:pPr algn="ctr"/>
            <a:r>
              <a:rPr lang="de-DE" sz="1400" dirty="0"/>
              <a:t>2 Stunden mehr an der Schule</a:t>
            </a:r>
            <a:endParaRPr lang="de-DE" dirty="0"/>
          </a:p>
        </p:txBody>
      </p:sp>
      <p:sp>
        <p:nvSpPr>
          <p:cNvPr id="14" name="Sprechblase: rechteckig 13"/>
          <p:cNvSpPr/>
          <p:nvPr/>
        </p:nvSpPr>
        <p:spPr>
          <a:xfrm>
            <a:off x="1878305" y="262460"/>
            <a:ext cx="1749149" cy="718511"/>
          </a:xfrm>
          <a:prstGeom prst="wedgeRectCallout">
            <a:avLst>
              <a:gd name="adj1" fmla="val -29275"/>
              <a:gd name="adj2" fmla="val 101394"/>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b="1" dirty="0"/>
              <a:t>Ganztags-Klasse</a:t>
            </a:r>
          </a:p>
          <a:p>
            <a:pPr algn="ctr"/>
            <a:r>
              <a:rPr lang="de-DE" sz="1400" dirty="0"/>
              <a:t>4 Stunden mehr an der Schule</a:t>
            </a:r>
            <a:endParaRPr lang="de-DE" dirty="0"/>
          </a:p>
        </p:txBody>
      </p:sp>
      <p:graphicFrame>
        <p:nvGraphicFramePr>
          <p:cNvPr id="16" name="Tabelle 15"/>
          <p:cNvGraphicFramePr>
            <a:graphicFrameLocks noGrp="1"/>
          </p:cNvGraphicFramePr>
          <p:nvPr/>
        </p:nvGraphicFramePr>
        <p:xfrm>
          <a:off x="3204216" y="1156005"/>
          <a:ext cx="5397405" cy="1229320"/>
        </p:xfrm>
        <a:graphic>
          <a:graphicData uri="http://schemas.openxmlformats.org/drawingml/2006/table">
            <a:tbl>
              <a:tblPr/>
              <a:tblGrid>
                <a:gridCol w="1776992">
                  <a:extLst>
                    <a:ext uri="{9D8B030D-6E8A-4147-A177-3AD203B41FA5}">
                      <a16:colId xmlns:a16="http://schemas.microsoft.com/office/drawing/2014/main" val="3120998867"/>
                    </a:ext>
                  </a:extLst>
                </a:gridCol>
                <a:gridCol w="913407">
                  <a:extLst>
                    <a:ext uri="{9D8B030D-6E8A-4147-A177-3AD203B41FA5}">
                      <a16:colId xmlns:a16="http://schemas.microsoft.com/office/drawing/2014/main" val="3856232767"/>
                    </a:ext>
                  </a:extLst>
                </a:gridCol>
                <a:gridCol w="913407">
                  <a:extLst>
                    <a:ext uri="{9D8B030D-6E8A-4147-A177-3AD203B41FA5}">
                      <a16:colId xmlns:a16="http://schemas.microsoft.com/office/drawing/2014/main" val="3115723749"/>
                    </a:ext>
                  </a:extLst>
                </a:gridCol>
                <a:gridCol w="880192">
                  <a:extLst>
                    <a:ext uri="{9D8B030D-6E8A-4147-A177-3AD203B41FA5}">
                      <a16:colId xmlns:a16="http://schemas.microsoft.com/office/drawing/2014/main" val="2265484108"/>
                    </a:ext>
                  </a:extLst>
                </a:gridCol>
                <a:gridCol w="913407">
                  <a:extLst>
                    <a:ext uri="{9D8B030D-6E8A-4147-A177-3AD203B41FA5}">
                      <a16:colId xmlns:a16="http://schemas.microsoft.com/office/drawing/2014/main" val="1469351411"/>
                    </a:ext>
                  </a:extLst>
                </a:gridCol>
              </a:tblGrid>
              <a:tr h="307330">
                <a:tc>
                  <a:txBody>
                    <a:bodyPr/>
                    <a:lstStyle/>
                    <a:p>
                      <a:pPr algn="l" fontAlgn="b"/>
                      <a:endParaRPr lang="de-DE" sz="1400" b="1" i="1" u="none" strike="noStrike" dirty="0">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r>
                        <a:rPr lang="de-DE" sz="1400" b="1" i="1" u="none" strike="noStrike">
                          <a:solidFill>
                            <a:srgbClr val="FFFFFF"/>
                          </a:solidFill>
                          <a:effectLst/>
                          <a:latin typeface="Calibri" panose="020F0502020204030204" pitchFamily="34" charset="0"/>
                        </a:rPr>
                        <a:t>Klasse 8a</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r>
                        <a:rPr lang="de-DE" sz="1400" b="1" i="1" u="none" strike="noStrike">
                          <a:solidFill>
                            <a:srgbClr val="FFFFFF"/>
                          </a:solidFill>
                          <a:effectLst/>
                          <a:latin typeface="Calibri" panose="020F0502020204030204" pitchFamily="34" charset="0"/>
                        </a:rPr>
                        <a:t>Klasse 8b</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r>
                        <a:rPr lang="de-DE" sz="1400" b="1" i="1" u="none" strike="noStrike">
                          <a:solidFill>
                            <a:srgbClr val="FFFFFF"/>
                          </a:solidFill>
                          <a:effectLst/>
                          <a:latin typeface="Calibri" panose="020F0502020204030204" pitchFamily="34" charset="0"/>
                        </a:rPr>
                        <a:t>Klasse 8c</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r>
                        <a:rPr lang="de-DE" sz="1400" b="1" i="1" u="none" strike="noStrike">
                          <a:solidFill>
                            <a:srgbClr val="FFFFFF"/>
                          </a:solidFill>
                          <a:effectLst/>
                          <a:latin typeface="Calibri" panose="020F0502020204030204" pitchFamily="34" charset="0"/>
                        </a:rPr>
                        <a:t>Klasse 8d</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extLst>
                  <a:ext uri="{0D108BD9-81ED-4DB2-BD59-A6C34878D82A}">
                    <a16:rowId xmlns:a16="http://schemas.microsoft.com/office/drawing/2014/main" val="2093539245"/>
                  </a:ext>
                </a:extLst>
              </a:tr>
              <a:tr h="307330">
                <a:tc>
                  <a:txBody>
                    <a:bodyPr/>
                    <a:lstStyle/>
                    <a:p>
                      <a:pPr algn="l" fontAlgn="b"/>
                      <a:r>
                        <a:rPr lang="de-DE" sz="1400" b="1" i="0" u="none" strike="noStrike" dirty="0">
                          <a:solidFill>
                            <a:srgbClr val="FFFFFF"/>
                          </a:solidFill>
                          <a:effectLst/>
                          <a:latin typeface="Calibri" panose="020F0502020204030204" pitchFamily="34" charset="0"/>
                        </a:rPr>
                        <a:t>Minimalwert</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r" fontAlgn="b"/>
                      <a:r>
                        <a:rPr lang="de-DE" sz="1400" b="1" i="0" u="none" strike="noStrike" dirty="0">
                          <a:solidFill>
                            <a:srgbClr val="FFFFFF"/>
                          </a:solidFill>
                          <a:effectLst/>
                          <a:latin typeface="Calibri" panose="020F0502020204030204" pitchFamily="34" charset="0"/>
                        </a:rPr>
                        <a:t>1</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dirty="0">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r" fontAlgn="b"/>
                      <a:r>
                        <a:rPr lang="de-DE" sz="1400" b="1" i="0" u="none" strike="noStrike" dirty="0">
                          <a:solidFill>
                            <a:srgbClr val="FFFFFF"/>
                          </a:solidFill>
                          <a:effectLst/>
                          <a:latin typeface="Calibri" panose="020F0502020204030204" pitchFamily="34" charset="0"/>
                        </a:rPr>
                        <a:t>3</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extLst>
                  <a:ext uri="{0D108BD9-81ED-4DB2-BD59-A6C34878D82A}">
                    <a16:rowId xmlns:a16="http://schemas.microsoft.com/office/drawing/2014/main" val="124872405"/>
                  </a:ext>
                </a:extLst>
              </a:tr>
              <a:tr h="307330">
                <a:tc>
                  <a:txBody>
                    <a:bodyPr/>
                    <a:lstStyle/>
                    <a:p>
                      <a:pPr algn="l" fontAlgn="b"/>
                      <a:r>
                        <a:rPr lang="de-DE" sz="1400" b="1" i="0" u="none" strike="noStrike" dirty="0">
                          <a:solidFill>
                            <a:srgbClr val="FFFFFF"/>
                          </a:solidFill>
                          <a:effectLst/>
                          <a:latin typeface="Calibri" panose="020F0502020204030204" pitchFamily="34" charset="0"/>
                        </a:rPr>
                        <a:t>Maximalwert</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r" fontAlgn="b"/>
                      <a:r>
                        <a:rPr lang="de-DE" sz="1400" b="1" i="0" u="none" strike="noStrike" dirty="0">
                          <a:solidFill>
                            <a:srgbClr val="FFFFFF"/>
                          </a:solidFill>
                          <a:effectLst/>
                          <a:latin typeface="Calibri" panose="020F0502020204030204" pitchFamily="34" charset="0"/>
                        </a:rPr>
                        <a:t>12</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dirty="0">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dirty="0">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r" fontAlgn="b"/>
                      <a:r>
                        <a:rPr lang="de-DE" sz="1400" b="1" i="0" u="none" strike="noStrike" dirty="0">
                          <a:solidFill>
                            <a:srgbClr val="FFFFFF"/>
                          </a:solidFill>
                          <a:effectLst/>
                          <a:latin typeface="Calibri" panose="020F0502020204030204" pitchFamily="34" charset="0"/>
                        </a:rPr>
                        <a:t>12</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extLst>
                  <a:ext uri="{0D108BD9-81ED-4DB2-BD59-A6C34878D82A}">
                    <a16:rowId xmlns:a16="http://schemas.microsoft.com/office/drawing/2014/main" val="470855580"/>
                  </a:ext>
                </a:extLst>
              </a:tr>
              <a:tr h="307330">
                <a:tc>
                  <a:txBody>
                    <a:bodyPr/>
                    <a:lstStyle/>
                    <a:p>
                      <a:pPr algn="l" fontAlgn="b"/>
                      <a:r>
                        <a:rPr lang="de-DE" sz="1400" b="1" i="0" u="none" strike="noStrike">
                          <a:solidFill>
                            <a:srgbClr val="FFFFFF"/>
                          </a:solidFill>
                          <a:effectLst/>
                          <a:latin typeface="Calibri" panose="020F0502020204030204" pitchFamily="34" charset="0"/>
                        </a:rPr>
                        <a:t>Median</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r" fontAlgn="b"/>
                      <a:r>
                        <a:rPr lang="de-DE" sz="1400" b="1" i="0" u="none" strike="noStrike" dirty="0">
                          <a:solidFill>
                            <a:srgbClr val="FFFFFF"/>
                          </a:solidFill>
                          <a:effectLst/>
                          <a:latin typeface="Calibri" panose="020F0502020204030204" pitchFamily="34" charset="0"/>
                        </a:rPr>
                        <a:t>6</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dirty="0">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dirty="0">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r" fontAlgn="b"/>
                      <a:r>
                        <a:rPr lang="de-DE" sz="1400" b="1" i="0" u="none" strike="noStrike" dirty="0">
                          <a:solidFill>
                            <a:srgbClr val="FFFFFF"/>
                          </a:solidFill>
                          <a:effectLst/>
                          <a:latin typeface="Calibri" panose="020F0502020204030204" pitchFamily="34" charset="0"/>
                        </a:rPr>
                        <a:t>5</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extLst>
                  <a:ext uri="{0D108BD9-81ED-4DB2-BD59-A6C34878D82A}">
                    <a16:rowId xmlns:a16="http://schemas.microsoft.com/office/drawing/2014/main" val="745358822"/>
                  </a:ext>
                </a:extLst>
              </a:tr>
            </a:tbl>
          </a:graphicData>
        </a:graphic>
      </p:graphicFrame>
      <p:sp>
        <p:nvSpPr>
          <p:cNvPr id="7" name="Rechteck 6"/>
          <p:cNvSpPr/>
          <p:nvPr/>
        </p:nvSpPr>
        <p:spPr>
          <a:xfrm>
            <a:off x="-1999612" y="3369107"/>
            <a:ext cx="1017346" cy="405363"/>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de-DE" sz="1600" dirty="0"/>
              <a:t>Klasse 8a</a:t>
            </a:r>
          </a:p>
        </p:txBody>
      </p:sp>
      <p:sp>
        <p:nvSpPr>
          <p:cNvPr id="18" name="Rechteck 17"/>
          <p:cNvSpPr/>
          <p:nvPr/>
        </p:nvSpPr>
        <p:spPr>
          <a:xfrm>
            <a:off x="-2827200" y="4851052"/>
            <a:ext cx="1017346" cy="405363"/>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de-DE" sz="1600" dirty="0"/>
              <a:t>Klasse 8d</a:t>
            </a:r>
          </a:p>
        </p:txBody>
      </p:sp>
      <p:pic>
        <p:nvPicPr>
          <p:cNvPr id="5" name="Grafik 4"/>
          <p:cNvPicPr>
            <a:picLocks noChangeAspect="1"/>
          </p:cNvPicPr>
          <p:nvPr/>
        </p:nvPicPr>
        <p:blipFill rotWithShape="1">
          <a:blip r:embed="rId3" cstate="print">
            <a:extLst>
              <a:ext uri="{28A0092B-C50C-407E-A947-70E740481C1C}">
                <a14:useLocalDpi xmlns:a14="http://schemas.microsoft.com/office/drawing/2010/main" val="0"/>
              </a:ext>
            </a:extLst>
          </a:blip>
          <a:srcRect l="13919" r="13685"/>
          <a:stretch/>
        </p:blipFill>
        <p:spPr>
          <a:xfrm>
            <a:off x="3673749" y="3073423"/>
            <a:ext cx="5181600" cy="3858015"/>
          </a:xfrm>
          <a:prstGeom prst="rect">
            <a:avLst/>
          </a:prstGeom>
        </p:spPr>
      </p:pic>
      <p:sp>
        <p:nvSpPr>
          <p:cNvPr id="6" name="Rechteck 5"/>
          <p:cNvSpPr/>
          <p:nvPr/>
        </p:nvSpPr>
        <p:spPr>
          <a:xfrm>
            <a:off x="3673749" y="4137660"/>
            <a:ext cx="6316071" cy="15011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31391829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elle 14"/>
          <p:cNvGraphicFramePr>
            <a:graphicFrameLocks noGrp="1"/>
          </p:cNvGraphicFramePr>
          <p:nvPr/>
        </p:nvGraphicFramePr>
        <p:xfrm>
          <a:off x="3204216" y="1156005"/>
          <a:ext cx="5397405" cy="1843980"/>
        </p:xfrm>
        <a:graphic>
          <a:graphicData uri="http://schemas.openxmlformats.org/drawingml/2006/table">
            <a:tbl>
              <a:tblPr/>
              <a:tblGrid>
                <a:gridCol w="1776992">
                  <a:extLst>
                    <a:ext uri="{9D8B030D-6E8A-4147-A177-3AD203B41FA5}">
                      <a16:colId xmlns:a16="http://schemas.microsoft.com/office/drawing/2014/main" val="3120998867"/>
                    </a:ext>
                  </a:extLst>
                </a:gridCol>
                <a:gridCol w="913407">
                  <a:extLst>
                    <a:ext uri="{9D8B030D-6E8A-4147-A177-3AD203B41FA5}">
                      <a16:colId xmlns:a16="http://schemas.microsoft.com/office/drawing/2014/main" val="3856232767"/>
                    </a:ext>
                  </a:extLst>
                </a:gridCol>
                <a:gridCol w="913407">
                  <a:extLst>
                    <a:ext uri="{9D8B030D-6E8A-4147-A177-3AD203B41FA5}">
                      <a16:colId xmlns:a16="http://schemas.microsoft.com/office/drawing/2014/main" val="3115723749"/>
                    </a:ext>
                  </a:extLst>
                </a:gridCol>
                <a:gridCol w="880192">
                  <a:extLst>
                    <a:ext uri="{9D8B030D-6E8A-4147-A177-3AD203B41FA5}">
                      <a16:colId xmlns:a16="http://schemas.microsoft.com/office/drawing/2014/main" val="2265484108"/>
                    </a:ext>
                  </a:extLst>
                </a:gridCol>
                <a:gridCol w="913407">
                  <a:extLst>
                    <a:ext uri="{9D8B030D-6E8A-4147-A177-3AD203B41FA5}">
                      <a16:colId xmlns:a16="http://schemas.microsoft.com/office/drawing/2014/main" val="1469351411"/>
                    </a:ext>
                  </a:extLst>
                </a:gridCol>
              </a:tblGrid>
              <a:tr h="307330">
                <a:tc>
                  <a:txBody>
                    <a:bodyPr/>
                    <a:lstStyle/>
                    <a:p>
                      <a:pPr algn="l" fontAlgn="b"/>
                      <a:endParaRPr lang="de-DE" sz="1400" b="1" i="1" u="none" strike="noStrike" dirty="0">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r>
                        <a:rPr lang="de-DE" sz="1400" b="1" i="1" u="none" strike="noStrike">
                          <a:solidFill>
                            <a:srgbClr val="FFFFFF"/>
                          </a:solidFill>
                          <a:effectLst/>
                          <a:latin typeface="Calibri" panose="020F0502020204030204" pitchFamily="34" charset="0"/>
                        </a:rPr>
                        <a:t>Klasse 8a</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r>
                        <a:rPr lang="de-DE" sz="1400" b="1" i="1" u="none" strike="noStrike">
                          <a:solidFill>
                            <a:srgbClr val="FFFFFF"/>
                          </a:solidFill>
                          <a:effectLst/>
                          <a:latin typeface="Calibri" panose="020F0502020204030204" pitchFamily="34" charset="0"/>
                        </a:rPr>
                        <a:t>Klasse 8b</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r>
                        <a:rPr lang="de-DE" sz="1400" b="1" i="1" u="none" strike="noStrike">
                          <a:solidFill>
                            <a:srgbClr val="FFFFFF"/>
                          </a:solidFill>
                          <a:effectLst/>
                          <a:latin typeface="Calibri" panose="020F0502020204030204" pitchFamily="34" charset="0"/>
                        </a:rPr>
                        <a:t>Klasse 8c</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r>
                        <a:rPr lang="de-DE" sz="1400" b="1" i="1" u="none" strike="noStrike">
                          <a:solidFill>
                            <a:srgbClr val="FFFFFF"/>
                          </a:solidFill>
                          <a:effectLst/>
                          <a:latin typeface="Calibri" panose="020F0502020204030204" pitchFamily="34" charset="0"/>
                        </a:rPr>
                        <a:t>Klasse 8d</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extLst>
                  <a:ext uri="{0D108BD9-81ED-4DB2-BD59-A6C34878D82A}">
                    <a16:rowId xmlns:a16="http://schemas.microsoft.com/office/drawing/2014/main" val="2093539245"/>
                  </a:ext>
                </a:extLst>
              </a:tr>
              <a:tr h="307330">
                <a:tc>
                  <a:txBody>
                    <a:bodyPr/>
                    <a:lstStyle/>
                    <a:p>
                      <a:pPr algn="l" fontAlgn="b"/>
                      <a:r>
                        <a:rPr lang="de-DE" sz="1400" b="1" i="0" u="none" strike="noStrike" dirty="0">
                          <a:solidFill>
                            <a:srgbClr val="FFFFFF"/>
                          </a:solidFill>
                          <a:effectLst/>
                          <a:latin typeface="Calibri" panose="020F0502020204030204" pitchFamily="34" charset="0"/>
                        </a:rPr>
                        <a:t>Minimalwert</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r" fontAlgn="b"/>
                      <a:r>
                        <a:rPr lang="de-DE" sz="1400" b="1" i="0" u="none" strike="noStrike">
                          <a:solidFill>
                            <a:srgbClr val="FFFFFF"/>
                          </a:solidFill>
                          <a:effectLst/>
                          <a:latin typeface="Calibri" panose="020F0502020204030204" pitchFamily="34" charset="0"/>
                        </a:rPr>
                        <a:t>1</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extLst>
                  <a:ext uri="{0D108BD9-81ED-4DB2-BD59-A6C34878D82A}">
                    <a16:rowId xmlns:a16="http://schemas.microsoft.com/office/drawing/2014/main" val="124872405"/>
                  </a:ext>
                </a:extLst>
              </a:tr>
              <a:tr h="307330">
                <a:tc>
                  <a:txBody>
                    <a:bodyPr/>
                    <a:lstStyle/>
                    <a:p>
                      <a:pPr algn="l" fontAlgn="b"/>
                      <a:r>
                        <a:rPr lang="de-DE" sz="1400" b="1" i="0" u="none" strike="noStrike" dirty="0">
                          <a:solidFill>
                            <a:srgbClr val="FFFFFF"/>
                          </a:solidFill>
                          <a:effectLst/>
                          <a:latin typeface="Calibri" panose="020F0502020204030204" pitchFamily="34" charset="0"/>
                        </a:rPr>
                        <a:t>Maximalwert</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0" i="0" u="none" strike="noStrike" dirty="0">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0" i="0" u="none" strike="noStrike">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0" i="0" u="none" strike="noStrike">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0" i="0" u="none" strike="noStrike">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extLst>
                  <a:ext uri="{0D108BD9-81ED-4DB2-BD59-A6C34878D82A}">
                    <a16:rowId xmlns:a16="http://schemas.microsoft.com/office/drawing/2014/main" val="470855580"/>
                  </a:ext>
                </a:extLst>
              </a:tr>
              <a:tr h="307330">
                <a:tc>
                  <a:txBody>
                    <a:bodyPr/>
                    <a:lstStyle/>
                    <a:p>
                      <a:pPr algn="l" fontAlgn="b"/>
                      <a:r>
                        <a:rPr lang="de-DE" sz="1400" b="1" i="0" u="none" strike="noStrike">
                          <a:solidFill>
                            <a:srgbClr val="FFFFFF"/>
                          </a:solidFill>
                          <a:effectLst/>
                          <a:latin typeface="Calibri" panose="020F0502020204030204" pitchFamily="34" charset="0"/>
                        </a:rPr>
                        <a:t>Median</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dirty="0">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extLst>
                  <a:ext uri="{0D108BD9-81ED-4DB2-BD59-A6C34878D82A}">
                    <a16:rowId xmlns:a16="http://schemas.microsoft.com/office/drawing/2014/main" val="745358822"/>
                  </a:ext>
                </a:extLst>
              </a:tr>
              <a:tr h="307330">
                <a:tc>
                  <a:txBody>
                    <a:bodyPr/>
                    <a:lstStyle/>
                    <a:p>
                      <a:pPr algn="l" fontAlgn="b"/>
                      <a:r>
                        <a:rPr lang="de-DE" sz="1400" b="1" i="0" u="none" strike="noStrike">
                          <a:solidFill>
                            <a:srgbClr val="FFFFFF"/>
                          </a:solidFill>
                          <a:effectLst/>
                          <a:latin typeface="Calibri" panose="020F0502020204030204" pitchFamily="34" charset="0"/>
                        </a:rPr>
                        <a:t>unteres Quartil</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r" fontAlgn="b"/>
                      <a:r>
                        <a:rPr lang="de-DE" sz="1400" b="1" i="0" u="none" strike="noStrike" dirty="0">
                          <a:solidFill>
                            <a:srgbClr val="FFFFFF"/>
                          </a:solidFill>
                          <a:effectLst/>
                          <a:latin typeface="Calibri" panose="020F0502020204030204" pitchFamily="34" charset="0"/>
                        </a:rPr>
                        <a:t>4</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dirty="0">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r" fontAlgn="b"/>
                      <a:r>
                        <a:rPr lang="de-DE" sz="1400" b="1" i="0" u="none" strike="noStrike" dirty="0">
                          <a:solidFill>
                            <a:srgbClr val="FFFFFF"/>
                          </a:solidFill>
                          <a:effectLst/>
                          <a:latin typeface="Calibri" panose="020F0502020204030204" pitchFamily="34" charset="0"/>
                        </a:rPr>
                        <a:t>4</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extLst>
                  <a:ext uri="{0D108BD9-81ED-4DB2-BD59-A6C34878D82A}">
                    <a16:rowId xmlns:a16="http://schemas.microsoft.com/office/drawing/2014/main" val="1479373294"/>
                  </a:ext>
                </a:extLst>
              </a:tr>
              <a:tr h="307330">
                <a:tc>
                  <a:txBody>
                    <a:bodyPr/>
                    <a:lstStyle/>
                    <a:p>
                      <a:pPr algn="l" fontAlgn="b"/>
                      <a:r>
                        <a:rPr lang="de-DE" sz="1400" b="1" i="0" u="none" strike="noStrike">
                          <a:solidFill>
                            <a:srgbClr val="FFFFFF"/>
                          </a:solidFill>
                          <a:effectLst/>
                          <a:latin typeface="Calibri" panose="020F0502020204030204" pitchFamily="34" charset="0"/>
                        </a:rPr>
                        <a:t>oberes Quartil</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r" fontAlgn="b"/>
                      <a:r>
                        <a:rPr lang="de-DE" sz="1400" b="1" i="0" u="none" strike="noStrike" dirty="0">
                          <a:solidFill>
                            <a:srgbClr val="FFFFFF"/>
                          </a:solidFill>
                          <a:effectLst/>
                          <a:latin typeface="Calibri" panose="020F0502020204030204" pitchFamily="34" charset="0"/>
                        </a:rPr>
                        <a:t>9</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dirty="0">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dirty="0">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r" fontAlgn="b"/>
                      <a:r>
                        <a:rPr lang="de-DE" sz="1400" b="1" i="0" u="none" strike="noStrike" dirty="0">
                          <a:solidFill>
                            <a:srgbClr val="FFFFFF"/>
                          </a:solidFill>
                          <a:effectLst/>
                          <a:latin typeface="Calibri" panose="020F0502020204030204" pitchFamily="34" charset="0"/>
                        </a:rPr>
                        <a:t>10</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extLst>
                  <a:ext uri="{0D108BD9-81ED-4DB2-BD59-A6C34878D82A}">
                    <a16:rowId xmlns:a16="http://schemas.microsoft.com/office/drawing/2014/main" val="1038757087"/>
                  </a:ext>
                </a:extLst>
              </a:tr>
            </a:tbl>
          </a:graphicData>
        </a:graphic>
      </p:graphicFrame>
      <p:pic>
        <p:nvPicPr>
          <p:cNvPr id="2" name="Grafik 1"/>
          <p:cNvPicPr>
            <a:picLocks noChangeAspect="1"/>
          </p:cNvPicPr>
          <p:nvPr/>
        </p:nvPicPr>
        <p:blipFill>
          <a:blip r:embed="rId2" cstate="print"/>
          <a:stretch>
            <a:fillRect/>
          </a:stretch>
        </p:blipFill>
        <p:spPr>
          <a:xfrm>
            <a:off x="719543" y="1132236"/>
            <a:ext cx="2370861" cy="5371250"/>
          </a:xfrm>
          <a:prstGeom prst="rect">
            <a:avLst/>
          </a:prstGeom>
        </p:spPr>
      </p:pic>
      <p:sp>
        <p:nvSpPr>
          <p:cNvPr id="13" name="Sprechblase: rechteckig 12"/>
          <p:cNvSpPr/>
          <p:nvPr/>
        </p:nvSpPr>
        <p:spPr>
          <a:xfrm>
            <a:off x="118170" y="185895"/>
            <a:ext cx="1547446" cy="718511"/>
          </a:xfrm>
          <a:prstGeom prst="wedgeRectCallout">
            <a:avLst>
              <a:gd name="adj1" fmla="val 42210"/>
              <a:gd name="adj2" fmla="val 110892"/>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b="1" dirty="0" err="1"/>
              <a:t>Bili</a:t>
            </a:r>
            <a:r>
              <a:rPr lang="de-DE" b="1" dirty="0"/>
              <a:t>-Klasse</a:t>
            </a:r>
          </a:p>
          <a:p>
            <a:pPr algn="ctr"/>
            <a:r>
              <a:rPr lang="de-DE" sz="1400" dirty="0"/>
              <a:t>2 Stunden mehr an der Schule</a:t>
            </a:r>
            <a:endParaRPr lang="de-DE" dirty="0"/>
          </a:p>
        </p:txBody>
      </p:sp>
      <p:sp>
        <p:nvSpPr>
          <p:cNvPr id="14" name="Sprechblase: rechteckig 13"/>
          <p:cNvSpPr/>
          <p:nvPr/>
        </p:nvSpPr>
        <p:spPr>
          <a:xfrm>
            <a:off x="1878305" y="262460"/>
            <a:ext cx="1749149" cy="718511"/>
          </a:xfrm>
          <a:prstGeom prst="wedgeRectCallout">
            <a:avLst>
              <a:gd name="adj1" fmla="val -29275"/>
              <a:gd name="adj2" fmla="val 101394"/>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b="1" dirty="0"/>
              <a:t>Ganztags-Klasse</a:t>
            </a:r>
          </a:p>
          <a:p>
            <a:pPr algn="ctr"/>
            <a:r>
              <a:rPr lang="de-DE" sz="1400" dirty="0"/>
              <a:t>4 Stunden mehr an der Schule</a:t>
            </a:r>
            <a:endParaRPr lang="de-DE" dirty="0"/>
          </a:p>
        </p:txBody>
      </p:sp>
      <p:graphicFrame>
        <p:nvGraphicFramePr>
          <p:cNvPr id="16" name="Tabelle 15"/>
          <p:cNvGraphicFramePr>
            <a:graphicFrameLocks noGrp="1"/>
          </p:cNvGraphicFramePr>
          <p:nvPr/>
        </p:nvGraphicFramePr>
        <p:xfrm>
          <a:off x="3204216" y="1156005"/>
          <a:ext cx="5397405" cy="1229320"/>
        </p:xfrm>
        <a:graphic>
          <a:graphicData uri="http://schemas.openxmlformats.org/drawingml/2006/table">
            <a:tbl>
              <a:tblPr/>
              <a:tblGrid>
                <a:gridCol w="1776992">
                  <a:extLst>
                    <a:ext uri="{9D8B030D-6E8A-4147-A177-3AD203B41FA5}">
                      <a16:colId xmlns:a16="http://schemas.microsoft.com/office/drawing/2014/main" val="3120998867"/>
                    </a:ext>
                  </a:extLst>
                </a:gridCol>
                <a:gridCol w="913407">
                  <a:extLst>
                    <a:ext uri="{9D8B030D-6E8A-4147-A177-3AD203B41FA5}">
                      <a16:colId xmlns:a16="http://schemas.microsoft.com/office/drawing/2014/main" val="3856232767"/>
                    </a:ext>
                  </a:extLst>
                </a:gridCol>
                <a:gridCol w="913407">
                  <a:extLst>
                    <a:ext uri="{9D8B030D-6E8A-4147-A177-3AD203B41FA5}">
                      <a16:colId xmlns:a16="http://schemas.microsoft.com/office/drawing/2014/main" val="3115723749"/>
                    </a:ext>
                  </a:extLst>
                </a:gridCol>
                <a:gridCol w="880192">
                  <a:extLst>
                    <a:ext uri="{9D8B030D-6E8A-4147-A177-3AD203B41FA5}">
                      <a16:colId xmlns:a16="http://schemas.microsoft.com/office/drawing/2014/main" val="2265484108"/>
                    </a:ext>
                  </a:extLst>
                </a:gridCol>
                <a:gridCol w="913407">
                  <a:extLst>
                    <a:ext uri="{9D8B030D-6E8A-4147-A177-3AD203B41FA5}">
                      <a16:colId xmlns:a16="http://schemas.microsoft.com/office/drawing/2014/main" val="1469351411"/>
                    </a:ext>
                  </a:extLst>
                </a:gridCol>
              </a:tblGrid>
              <a:tr h="307330">
                <a:tc>
                  <a:txBody>
                    <a:bodyPr/>
                    <a:lstStyle/>
                    <a:p>
                      <a:pPr algn="l" fontAlgn="b"/>
                      <a:endParaRPr lang="de-DE" sz="1400" b="1" i="1" u="none" strike="noStrike" dirty="0">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r>
                        <a:rPr lang="de-DE" sz="1400" b="1" i="1" u="none" strike="noStrike">
                          <a:solidFill>
                            <a:srgbClr val="FFFFFF"/>
                          </a:solidFill>
                          <a:effectLst/>
                          <a:latin typeface="Calibri" panose="020F0502020204030204" pitchFamily="34" charset="0"/>
                        </a:rPr>
                        <a:t>Klasse 8a</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r>
                        <a:rPr lang="de-DE" sz="1400" b="1" i="1" u="none" strike="noStrike">
                          <a:solidFill>
                            <a:srgbClr val="FFFFFF"/>
                          </a:solidFill>
                          <a:effectLst/>
                          <a:latin typeface="Calibri" panose="020F0502020204030204" pitchFamily="34" charset="0"/>
                        </a:rPr>
                        <a:t>Klasse 8b</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r>
                        <a:rPr lang="de-DE" sz="1400" b="1" i="1" u="none" strike="noStrike">
                          <a:solidFill>
                            <a:srgbClr val="FFFFFF"/>
                          </a:solidFill>
                          <a:effectLst/>
                          <a:latin typeface="Calibri" panose="020F0502020204030204" pitchFamily="34" charset="0"/>
                        </a:rPr>
                        <a:t>Klasse 8c</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r>
                        <a:rPr lang="de-DE" sz="1400" b="1" i="1" u="none" strike="noStrike">
                          <a:solidFill>
                            <a:srgbClr val="FFFFFF"/>
                          </a:solidFill>
                          <a:effectLst/>
                          <a:latin typeface="Calibri" panose="020F0502020204030204" pitchFamily="34" charset="0"/>
                        </a:rPr>
                        <a:t>Klasse 8d</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extLst>
                  <a:ext uri="{0D108BD9-81ED-4DB2-BD59-A6C34878D82A}">
                    <a16:rowId xmlns:a16="http://schemas.microsoft.com/office/drawing/2014/main" val="2093539245"/>
                  </a:ext>
                </a:extLst>
              </a:tr>
              <a:tr h="307330">
                <a:tc>
                  <a:txBody>
                    <a:bodyPr/>
                    <a:lstStyle/>
                    <a:p>
                      <a:pPr algn="l" fontAlgn="b"/>
                      <a:r>
                        <a:rPr lang="de-DE" sz="1400" b="1" i="0" u="none" strike="noStrike" dirty="0">
                          <a:solidFill>
                            <a:srgbClr val="FFFFFF"/>
                          </a:solidFill>
                          <a:effectLst/>
                          <a:latin typeface="Calibri" panose="020F0502020204030204" pitchFamily="34" charset="0"/>
                        </a:rPr>
                        <a:t>Minimalwert</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r" fontAlgn="b"/>
                      <a:r>
                        <a:rPr lang="de-DE" sz="1400" b="1" i="0" u="none" strike="noStrike" dirty="0">
                          <a:solidFill>
                            <a:srgbClr val="FFFFFF"/>
                          </a:solidFill>
                          <a:effectLst/>
                          <a:latin typeface="Calibri" panose="020F0502020204030204" pitchFamily="34" charset="0"/>
                        </a:rPr>
                        <a:t>1</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dirty="0">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r" fontAlgn="b"/>
                      <a:r>
                        <a:rPr lang="de-DE" sz="1400" b="1" i="0" u="none" strike="noStrike" dirty="0">
                          <a:solidFill>
                            <a:srgbClr val="FFFFFF"/>
                          </a:solidFill>
                          <a:effectLst/>
                          <a:latin typeface="Calibri" panose="020F0502020204030204" pitchFamily="34" charset="0"/>
                        </a:rPr>
                        <a:t>3</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extLst>
                  <a:ext uri="{0D108BD9-81ED-4DB2-BD59-A6C34878D82A}">
                    <a16:rowId xmlns:a16="http://schemas.microsoft.com/office/drawing/2014/main" val="124872405"/>
                  </a:ext>
                </a:extLst>
              </a:tr>
              <a:tr h="307330">
                <a:tc>
                  <a:txBody>
                    <a:bodyPr/>
                    <a:lstStyle/>
                    <a:p>
                      <a:pPr algn="l" fontAlgn="b"/>
                      <a:r>
                        <a:rPr lang="de-DE" sz="1400" b="1" i="0" u="none" strike="noStrike" dirty="0">
                          <a:solidFill>
                            <a:srgbClr val="FFFFFF"/>
                          </a:solidFill>
                          <a:effectLst/>
                          <a:latin typeface="Calibri" panose="020F0502020204030204" pitchFamily="34" charset="0"/>
                        </a:rPr>
                        <a:t>Maximalwert</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r" fontAlgn="b"/>
                      <a:r>
                        <a:rPr lang="de-DE" sz="1400" b="1" i="0" u="none" strike="noStrike" dirty="0">
                          <a:solidFill>
                            <a:srgbClr val="FFFFFF"/>
                          </a:solidFill>
                          <a:effectLst/>
                          <a:latin typeface="Calibri" panose="020F0502020204030204" pitchFamily="34" charset="0"/>
                        </a:rPr>
                        <a:t>12</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dirty="0">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dirty="0">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r" fontAlgn="b"/>
                      <a:r>
                        <a:rPr lang="de-DE" sz="1400" b="1" i="0" u="none" strike="noStrike" dirty="0">
                          <a:solidFill>
                            <a:srgbClr val="FFFFFF"/>
                          </a:solidFill>
                          <a:effectLst/>
                          <a:latin typeface="Calibri" panose="020F0502020204030204" pitchFamily="34" charset="0"/>
                        </a:rPr>
                        <a:t>12</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extLst>
                  <a:ext uri="{0D108BD9-81ED-4DB2-BD59-A6C34878D82A}">
                    <a16:rowId xmlns:a16="http://schemas.microsoft.com/office/drawing/2014/main" val="470855580"/>
                  </a:ext>
                </a:extLst>
              </a:tr>
              <a:tr h="307330">
                <a:tc>
                  <a:txBody>
                    <a:bodyPr/>
                    <a:lstStyle/>
                    <a:p>
                      <a:pPr algn="l" fontAlgn="b"/>
                      <a:r>
                        <a:rPr lang="de-DE" sz="1400" b="1" i="0" u="none" strike="noStrike">
                          <a:solidFill>
                            <a:srgbClr val="FFFFFF"/>
                          </a:solidFill>
                          <a:effectLst/>
                          <a:latin typeface="Calibri" panose="020F0502020204030204" pitchFamily="34" charset="0"/>
                        </a:rPr>
                        <a:t>Median</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r" fontAlgn="b"/>
                      <a:r>
                        <a:rPr lang="de-DE" sz="1400" b="1" i="0" u="none" strike="noStrike" dirty="0">
                          <a:solidFill>
                            <a:srgbClr val="FFFFFF"/>
                          </a:solidFill>
                          <a:effectLst/>
                          <a:latin typeface="Calibri" panose="020F0502020204030204" pitchFamily="34" charset="0"/>
                        </a:rPr>
                        <a:t>6</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dirty="0">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dirty="0">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r" fontAlgn="b"/>
                      <a:r>
                        <a:rPr lang="de-DE" sz="1400" b="1" i="0" u="none" strike="noStrike" dirty="0">
                          <a:solidFill>
                            <a:srgbClr val="FFFFFF"/>
                          </a:solidFill>
                          <a:effectLst/>
                          <a:latin typeface="Calibri" panose="020F0502020204030204" pitchFamily="34" charset="0"/>
                        </a:rPr>
                        <a:t>5</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extLst>
                  <a:ext uri="{0D108BD9-81ED-4DB2-BD59-A6C34878D82A}">
                    <a16:rowId xmlns:a16="http://schemas.microsoft.com/office/drawing/2014/main" val="745358822"/>
                  </a:ext>
                </a:extLst>
              </a:tr>
            </a:tbl>
          </a:graphicData>
        </a:graphic>
      </p:graphicFrame>
      <p:sp>
        <p:nvSpPr>
          <p:cNvPr id="7" name="Rechteck 6"/>
          <p:cNvSpPr/>
          <p:nvPr/>
        </p:nvSpPr>
        <p:spPr>
          <a:xfrm>
            <a:off x="-1999612" y="3369107"/>
            <a:ext cx="1017346" cy="405363"/>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de-DE" sz="1600" dirty="0"/>
              <a:t>Klasse 8a</a:t>
            </a:r>
          </a:p>
        </p:txBody>
      </p:sp>
      <p:sp>
        <p:nvSpPr>
          <p:cNvPr id="18" name="Rechteck 17"/>
          <p:cNvSpPr/>
          <p:nvPr/>
        </p:nvSpPr>
        <p:spPr>
          <a:xfrm>
            <a:off x="-2827200" y="4851052"/>
            <a:ext cx="1017346" cy="405363"/>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de-DE" sz="1600" dirty="0"/>
              <a:t>Klasse 8d</a:t>
            </a:r>
          </a:p>
        </p:txBody>
      </p:sp>
      <p:pic>
        <p:nvPicPr>
          <p:cNvPr id="5" name="Grafik 4"/>
          <p:cNvPicPr>
            <a:picLocks noChangeAspect="1"/>
          </p:cNvPicPr>
          <p:nvPr/>
        </p:nvPicPr>
        <p:blipFill rotWithShape="1">
          <a:blip r:embed="rId3" cstate="print">
            <a:extLst>
              <a:ext uri="{28A0092B-C50C-407E-A947-70E740481C1C}">
                <a14:useLocalDpi xmlns:a14="http://schemas.microsoft.com/office/drawing/2010/main" val="0"/>
              </a:ext>
            </a:extLst>
          </a:blip>
          <a:srcRect l="13919" r="13685"/>
          <a:stretch/>
        </p:blipFill>
        <p:spPr>
          <a:xfrm>
            <a:off x="3673749" y="3073423"/>
            <a:ext cx="5181600" cy="3858015"/>
          </a:xfrm>
          <a:prstGeom prst="rect">
            <a:avLst/>
          </a:prstGeom>
        </p:spPr>
      </p:pic>
    </p:spTree>
    <p:extLst>
      <p:ext uri="{BB962C8B-B14F-4D97-AF65-F5344CB8AC3E}">
        <p14:creationId xmlns:p14="http://schemas.microsoft.com/office/powerpoint/2010/main" val="408114793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elle 14"/>
          <p:cNvGraphicFramePr>
            <a:graphicFrameLocks noGrp="1"/>
          </p:cNvGraphicFramePr>
          <p:nvPr/>
        </p:nvGraphicFramePr>
        <p:xfrm>
          <a:off x="3204216" y="1156005"/>
          <a:ext cx="5397405" cy="1843980"/>
        </p:xfrm>
        <a:graphic>
          <a:graphicData uri="http://schemas.openxmlformats.org/drawingml/2006/table">
            <a:tbl>
              <a:tblPr/>
              <a:tblGrid>
                <a:gridCol w="1776992">
                  <a:extLst>
                    <a:ext uri="{9D8B030D-6E8A-4147-A177-3AD203B41FA5}">
                      <a16:colId xmlns:a16="http://schemas.microsoft.com/office/drawing/2014/main" val="3120998867"/>
                    </a:ext>
                  </a:extLst>
                </a:gridCol>
                <a:gridCol w="913407">
                  <a:extLst>
                    <a:ext uri="{9D8B030D-6E8A-4147-A177-3AD203B41FA5}">
                      <a16:colId xmlns:a16="http://schemas.microsoft.com/office/drawing/2014/main" val="3856232767"/>
                    </a:ext>
                  </a:extLst>
                </a:gridCol>
                <a:gridCol w="913407">
                  <a:extLst>
                    <a:ext uri="{9D8B030D-6E8A-4147-A177-3AD203B41FA5}">
                      <a16:colId xmlns:a16="http://schemas.microsoft.com/office/drawing/2014/main" val="3115723749"/>
                    </a:ext>
                  </a:extLst>
                </a:gridCol>
                <a:gridCol w="880192">
                  <a:extLst>
                    <a:ext uri="{9D8B030D-6E8A-4147-A177-3AD203B41FA5}">
                      <a16:colId xmlns:a16="http://schemas.microsoft.com/office/drawing/2014/main" val="2265484108"/>
                    </a:ext>
                  </a:extLst>
                </a:gridCol>
                <a:gridCol w="913407">
                  <a:extLst>
                    <a:ext uri="{9D8B030D-6E8A-4147-A177-3AD203B41FA5}">
                      <a16:colId xmlns:a16="http://schemas.microsoft.com/office/drawing/2014/main" val="1469351411"/>
                    </a:ext>
                  </a:extLst>
                </a:gridCol>
              </a:tblGrid>
              <a:tr h="307330">
                <a:tc>
                  <a:txBody>
                    <a:bodyPr/>
                    <a:lstStyle/>
                    <a:p>
                      <a:pPr algn="l" fontAlgn="b"/>
                      <a:endParaRPr lang="de-DE" sz="1400" b="1" i="1" u="none" strike="noStrike" dirty="0">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r>
                        <a:rPr lang="de-DE" sz="1400" b="1" i="1" u="none" strike="noStrike">
                          <a:solidFill>
                            <a:srgbClr val="FFFFFF"/>
                          </a:solidFill>
                          <a:effectLst/>
                          <a:latin typeface="Calibri" panose="020F0502020204030204" pitchFamily="34" charset="0"/>
                        </a:rPr>
                        <a:t>Klasse 8a</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r>
                        <a:rPr lang="de-DE" sz="1400" b="1" i="1" u="none" strike="noStrike">
                          <a:solidFill>
                            <a:srgbClr val="FFFFFF"/>
                          </a:solidFill>
                          <a:effectLst/>
                          <a:latin typeface="Calibri" panose="020F0502020204030204" pitchFamily="34" charset="0"/>
                        </a:rPr>
                        <a:t>Klasse 8b</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r>
                        <a:rPr lang="de-DE" sz="1400" b="1" i="1" u="none" strike="noStrike">
                          <a:solidFill>
                            <a:srgbClr val="FFFFFF"/>
                          </a:solidFill>
                          <a:effectLst/>
                          <a:latin typeface="Calibri" panose="020F0502020204030204" pitchFamily="34" charset="0"/>
                        </a:rPr>
                        <a:t>Klasse 8c</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r>
                        <a:rPr lang="de-DE" sz="1400" b="1" i="1" u="none" strike="noStrike">
                          <a:solidFill>
                            <a:srgbClr val="FFFFFF"/>
                          </a:solidFill>
                          <a:effectLst/>
                          <a:latin typeface="Calibri" panose="020F0502020204030204" pitchFamily="34" charset="0"/>
                        </a:rPr>
                        <a:t>Klasse 8d</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extLst>
                  <a:ext uri="{0D108BD9-81ED-4DB2-BD59-A6C34878D82A}">
                    <a16:rowId xmlns:a16="http://schemas.microsoft.com/office/drawing/2014/main" val="2093539245"/>
                  </a:ext>
                </a:extLst>
              </a:tr>
              <a:tr h="307330">
                <a:tc>
                  <a:txBody>
                    <a:bodyPr/>
                    <a:lstStyle/>
                    <a:p>
                      <a:pPr algn="l" fontAlgn="b"/>
                      <a:r>
                        <a:rPr lang="de-DE" sz="1400" b="1" i="0" u="none" strike="noStrike" dirty="0">
                          <a:solidFill>
                            <a:srgbClr val="FFFFFF"/>
                          </a:solidFill>
                          <a:effectLst/>
                          <a:latin typeface="Calibri" panose="020F0502020204030204" pitchFamily="34" charset="0"/>
                        </a:rPr>
                        <a:t>Minimalwert</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r" fontAlgn="b"/>
                      <a:r>
                        <a:rPr lang="de-DE" sz="1400" b="1" i="0" u="none" strike="noStrike">
                          <a:solidFill>
                            <a:srgbClr val="FFFFFF"/>
                          </a:solidFill>
                          <a:effectLst/>
                          <a:latin typeface="Calibri" panose="020F0502020204030204" pitchFamily="34" charset="0"/>
                        </a:rPr>
                        <a:t>1</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extLst>
                  <a:ext uri="{0D108BD9-81ED-4DB2-BD59-A6C34878D82A}">
                    <a16:rowId xmlns:a16="http://schemas.microsoft.com/office/drawing/2014/main" val="124872405"/>
                  </a:ext>
                </a:extLst>
              </a:tr>
              <a:tr h="307330">
                <a:tc>
                  <a:txBody>
                    <a:bodyPr/>
                    <a:lstStyle/>
                    <a:p>
                      <a:pPr algn="l" fontAlgn="b"/>
                      <a:r>
                        <a:rPr lang="de-DE" sz="1400" b="1" i="0" u="none" strike="noStrike" dirty="0">
                          <a:solidFill>
                            <a:srgbClr val="FFFFFF"/>
                          </a:solidFill>
                          <a:effectLst/>
                          <a:latin typeface="Calibri" panose="020F0502020204030204" pitchFamily="34" charset="0"/>
                        </a:rPr>
                        <a:t>Maximalwert</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0" i="0" u="none" strike="noStrike" dirty="0">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0" i="0" u="none" strike="noStrike">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0" i="0" u="none" strike="noStrike">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0" i="0" u="none" strike="noStrike">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extLst>
                  <a:ext uri="{0D108BD9-81ED-4DB2-BD59-A6C34878D82A}">
                    <a16:rowId xmlns:a16="http://schemas.microsoft.com/office/drawing/2014/main" val="470855580"/>
                  </a:ext>
                </a:extLst>
              </a:tr>
              <a:tr h="307330">
                <a:tc>
                  <a:txBody>
                    <a:bodyPr/>
                    <a:lstStyle/>
                    <a:p>
                      <a:pPr algn="l" fontAlgn="b"/>
                      <a:r>
                        <a:rPr lang="de-DE" sz="1400" b="1" i="0" u="none" strike="noStrike">
                          <a:solidFill>
                            <a:srgbClr val="FFFFFF"/>
                          </a:solidFill>
                          <a:effectLst/>
                          <a:latin typeface="Calibri" panose="020F0502020204030204" pitchFamily="34" charset="0"/>
                        </a:rPr>
                        <a:t>Median</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dirty="0">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extLst>
                  <a:ext uri="{0D108BD9-81ED-4DB2-BD59-A6C34878D82A}">
                    <a16:rowId xmlns:a16="http://schemas.microsoft.com/office/drawing/2014/main" val="745358822"/>
                  </a:ext>
                </a:extLst>
              </a:tr>
              <a:tr h="307330">
                <a:tc>
                  <a:txBody>
                    <a:bodyPr/>
                    <a:lstStyle/>
                    <a:p>
                      <a:pPr algn="l" fontAlgn="b"/>
                      <a:r>
                        <a:rPr lang="de-DE" sz="1400" b="1" i="0" u="none" strike="noStrike">
                          <a:solidFill>
                            <a:srgbClr val="FFFFFF"/>
                          </a:solidFill>
                          <a:effectLst/>
                          <a:latin typeface="Calibri" panose="020F0502020204030204" pitchFamily="34" charset="0"/>
                        </a:rPr>
                        <a:t>unteres Quartil</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r" fontAlgn="b"/>
                      <a:r>
                        <a:rPr lang="de-DE" sz="1400" b="1" i="0" u="none" strike="noStrike" dirty="0">
                          <a:solidFill>
                            <a:srgbClr val="FFFFFF"/>
                          </a:solidFill>
                          <a:effectLst/>
                          <a:latin typeface="Calibri" panose="020F0502020204030204" pitchFamily="34" charset="0"/>
                        </a:rPr>
                        <a:t>4</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dirty="0">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r" fontAlgn="b"/>
                      <a:r>
                        <a:rPr lang="de-DE" sz="1400" b="1" i="0" u="none" strike="noStrike" dirty="0">
                          <a:solidFill>
                            <a:srgbClr val="FFFFFF"/>
                          </a:solidFill>
                          <a:effectLst/>
                          <a:latin typeface="Calibri" panose="020F0502020204030204" pitchFamily="34" charset="0"/>
                        </a:rPr>
                        <a:t>4</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extLst>
                  <a:ext uri="{0D108BD9-81ED-4DB2-BD59-A6C34878D82A}">
                    <a16:rowId xmlns:a16="http://schemas.microsoft.com/office/drawing/2014/main" val="1479373294"/>
                  </a:ext>
                </a:extLst>
              </a:tr>
              <a:tr h="307330">
                <a:tc>
                  <a:txBody>
                    <a:bodyPr/>
                    <a:lstStyle/>
                    <a:p>
                      <a:pPr algn="l" fontAlgn="b"/>
                      <a:r>
                        <a:rPr lang="de-DE" sz="1400" b="1" i="0" u="none" strike="noStrike">
                          <a:solidFill>
                            <a:srgbClr val="FFFFFF"/>
                          </a:solidFill>
                          <a:effectLst/>
                          <a:latin typeface="Calibri" panose="020F0502020204030204" pitchFamily="34" charset="0"/>
                        </a:rPr>
                        <a:t>oberes Quartil</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r" fontAlgn="b"/>
                      <a:r>
                        <a:rPr lang="de-DE" sz="1400" b="1" i="0" u="none" strike="noStrike" dirty="0">
                          <a:solidFill>
                            <a:srgbClr val="FFFFFF"/>
                          </a:solidFill>
                          <a:effectLst/>
                          <a:latin typeface="Calibri" panose="020F0502020204030204" pitchFamily="34" charset="0"/>
                        </a:rPr>
                        <a:t>9</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dirty="0">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dirty="0">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r" fontAlgn="b"/>
                      <a:r>
                        <a:rPr lang="de-DE" sz="1400" b="1" i="0" u="none" strike="noStrike" dirty="0">
                          <a:solidFill>
                            <a:srgbClr val="FFFFFF"/>
                          </a:solidFill>
                          <a:effectLst/>
                          <a:latin typeface="Calibri" panose="020F0502020204030204" pitchFamily="34" charset="0"/>
                        </a:rPr>
                        <a:t>10</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extLst>
                  <a:ext uri="{0D108BD9-81ED-4DB2-BD59-A6C34878D82A}">
                    <a16:rowId xmlns:a16="http://schemas.microsoft.com/office/drawing/2014/main" val="1038757087"/>
                  </a:ext>
                </a:extLst>
              </a:tr>
            </a:tbl>
          </a:graphicData>
        </a:graphic>
      </p:graphicFrame>
      <p:pic>
        <p:nvPicPr>
          <p:cNvPr id="2" name="Grafik 1"/>
          <p:cNvPicPr>
            <a:picLocks noChangeAspect="1"/>
          </p:cNvPicPr>
          <p:nvPr/>
        </p:nvPicPr>
        <p:blipFill>
          <a:blip r:embed="rId2" cstate="print"/>
          <a:stretch>
            <a:fillRect/>
          </a:stretch>
        </p:blipFill>
        <p:spPr>
          <a:xfrm>
            <a:off x="719543" y="1132236"/>
            <a:ext cx="2370861" cy="5371250"/>
          </a:xfrm>
          <a:prstGeom prst="rect">
            <a:avLst/>
          </a:prstGeom>
        </p:spPr>
      </p:pic>
      <p:sp>
        <p:nvSpPr>
          <p:cNvPr id="13" name="Sprechblase: rechteckig 12"/>
          <p:cNvSpPr/>
          <p:nvPr/>
        </p:nvSpPr>
        <p:spPr>
          <a:xfrm>
            <a:off x="118170" y="185895"/>
            <a:ext cx="1547446" cy="718511"/>
          </a:xfrm>
          <a:prstGeom prst="wedgeRectCallout">
            <a:avLst>
              <a:gd name="adj1" fmla="val 42210"/>
              <a:gd name="adj2" fmla="val 110892"/>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b="1" dirty="0" err="1"/>
              <a:t>Bili</a:t>
            </a:r>
            <a:r>
              <a:rPr lang="de-DE" b="1" dirty="0"/>
              <a:t>-Klasse</a:t>
            </a:r>
          </a:p>
          <a:p>
            <a:pPr algn="ctr"/>
            <a:r>
              <a:rPr lang="de-DE" sz="1400" dirty="0"/>
              <a:t>2 Stunden mehr an der Schule</a:t>
            </a:r>
            <a:endParaRPr lang="de-DE" dirty="0"/>
          </a:p>
        </p:txBody>
      </p:sp>
      <p:sp>
        <p:nvSpPr>
          <p:cNvPr id="14" name="Sprechblase: rechteckig 13"/>
          <p:cNvSpPr/>
          <p:nvPr/>
        </p:nvSpPr>
        <p:spPr>
          <a:xfrm>
            <a:off x="1878305" y="262460"/>
            <a:ext cx="1749149" cy="718511"/>
          </a:xfrm>
          <a:prstGeom prst="wedgeRectCallout">
            <a:avLst>
              <a:gd name="adj1" fmla="val -29275"/>
              <a:gd name="adj2" fmla="val 101394"/>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b="1" dirty="0"/>
              <a:t>Ganztags-Klasse</a:t>
            </a:r>
          </a:p>
          <a:p>
            <a:pPr algn="ctr"/>
            <a:r>
              <a:rPr lang="de-DE" sz="1400" dirty="0"/>
              <a:t>4 Stunden mehr an der Schule</a:t>
            </a:r>
            <a:endParaRPr lang="de-DE" dirty="0"/>
          </a:p>
        </p:txBody>
      </p:sp>
      <p:graphicFrame>
        <p:nvGraphicFramePr>
          <p:cNvPr id="16" name="Tabelle 15"/>
          <p:cNvGraphicFramePr>
            <a:graphicFrameLocks noGrp="1"/>
          </p:cNvGraphicFramePr>
          <p:nvPr/>
        </p:nvGraphicFramePr>
        <p:xfrm>
          <a:off x="3204216" y="1156005"/>
          <a:ext cx="5397405" cy="1229320"/>
        </p:xfrm>
        <a:graphic>
          <a:graphicData uri="http://schemas.openxmlformats.org/drawingml/2006/table">
            <a:tbl>
              <a:tblPr/>
              <a:tblGrid>
                <a:gridCol w="1776992">
                  <a:extLst>
                    <a:ext uri="{9D8B030D-6E8A-4147-A177-3AD203B41FA5}">
                      <a16:colId xmlns:a16="http://schemas.microsoft.com/office/drawing/2014/main" val="3120998867"/>
                    </a:ext>
                  </a:extLst>
                </a:gridCol>
                <a:gridCol w="913407">
                  <a:extLst>
                    <a:ext uri="{9D8B030D-6E8A-4147-A177-3AD203B41FA5}">
                      <a16:colId xmlns:a16="http://schemas.microsoft.com/office/drawing/2014/main" val="3856232767"/>
                    </a:ext>
                  </a:extLst>
                </a:gridCol>
                <a:gridCol w="913407">
                  <a:extLst>
                    <a:ext uri="{9D8B030D-6E8A-4147-A177-3AD203B41FA5}">
                      <a16:colId xmlns:a16="http://schemas.microsoft.com/office/drawing/2014/main" val="3115723749"/>
                    </a:ext>
                  </a:extLst>
                </a:gridCol>
                <a:gridCol w="880192">
                  <a:extLst>
                    <a:ext uri="{9D8B030D-6E8A-4147-A177-3AD203B41FA5}">
                      <a16:colId xmlns:a16="http://schemas.microsoft.com/office/drawing/2014/main" val="2265484108"/>
                    </a:ext>
                  </a:extLst>
                </a:gridCol>
                <a:gridCol w="913407">
                  <a:extLst>
                    <a:ext uri="{9D8B030D-6E8A-4147-A177-3AD203B41FA5}">
                      <a16:colId xmlns:a16="http://schemas.microsoft.com/office/drawing/2014/main" val="1469351411"/>
                    </a:ext>
                  </a:extLst>
                </a:gridCol>
              </a:tblGrid>
              <a:tr h="307330">
                <a:tc>
                  <a:txBody>
                    <a:bodyPr/>
                    <a:lstStyle/>
                    <a:p>
                      <a:pPr algn="l" fontAlgn="b"/>
                      <a:endParaRPr lang="de-DE" sz="1400" b="1" i="1" u="none" strike="noStrike" dirty="0">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r>
                        <a:rPr lang="de-DE" sz="1400" b="1" i="1" u="none" strike="noStrike">
                          <a:solidFill>
                            <a:srgbClr val="FFFFFF"/>
                          </a:solidFill>
                          <a:effectLst/>
                          <a:latin typeface="Calibri" panose="020F0502020204030204" pitchFamily="34" charset="0"/>
                        </a:rPr>
                        <a:t>Klasse 8a</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r>
                        <a:rPr lang="de-DE" sz="1400" b="1" i="1" u="none" strike="noStrike">
                          <a:solidFill>
                            <a:srgbClr val="FFFFFF"/>
                          </a:solidFill>
                          <a:effectLst/>
                          <a:latin typeface="Calibri" panose="020F0502020204030204" pitchFamily="34" charset="0"/>
                        </a:rPr>
                        <a:t>Klasse 8b</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r>
                        <a:rPr lang="de-DE" sz="1400" b="1" i="1" u="none" strike="noStrike">
                          <a:solidFill>
                            <a:srgbClr val="FFFFFF"/>
                          </a:solidFill>
                          <a:effectLst/>
                          <a:latin typeface="Calibri" panose="020F0502020204030204" pitchFamily="34" charset="0"/>
                        </a:rPr>
                        <a:t>Klasse 8c</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r>
                        <a:rPr lang="de-DE" sz="1400" b="1" i="1" u="none" strike="noStrike">
                          <a:solidFill>
                            <a:srgbClr val="FFFFFF"/>
                          </a:solidFill>
                          <a:effectLst/>
                          <a:latin typeface="Calibri" panose="020F0502020204030204" pitchFamily="34" charset="0"/>
                        </a:rPr>
                        <a:t>Klasse 8d</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extLst>
                  <a:ext uri="{0D108BD9-81ED-4DB2-BD59-A6C34878D82A}">
                    <a16:rowId xmlns:a16="http://schemas.microsoft.com/office/drawing/2014/main" val="2093539245"/>
                  </a:ext>
                </a:extLst>
              </a:tr>
              <a:tr h="307330">
                <a:tc>
                  <a:txBody>
                    <a:bodyPr/>
                    <a:lstStyle/>
                    <a:p>
                      <a:pPr algn="l" fontAlgn="b"/>
                      <a:r>
                        <a:rPr lang="de-DE" sz="1400" b="1" i="0" u="none" strike="noStrike" dirty="0">
                          <a:solidFill>
                            <a:srgbClr val="FFFFFF"/>
                          </a:solidFill>
                          <a:effectLst/>
                          <a:latin typeface="Calibri" panose="020F0502020204030204" pitchFamily="34" charset="0"/>
                        </a:rPr>
                        <a:t>Minimalwert</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r" fontAlgn="b"/>
                      <a:r>
                        <a:rPr lang="de-DE" sz="1400" b="1" i="0" u="none" strike="noStrike" dirty="0">
                          <a:solidFill>
                            <a:srgbClr val="FFFFFF"/>
                          </a:solidFill>
                          <a:effectLst/>
                          <a:latin typeface="Calibri" panose="020F0502020204030204" pitchFamily="34" charset="0"/>
                        </a:rPr>
                        <a:t>1</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dirty="0">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r" fontAlgn="b"/>
                      <a:r>
                        <a:rPr lang="de-DE" sz="1400" b="1" i="0" u="none" strike="noStrike" dirty="0">
                          <a:solidFill>
                            <a:srgbClr val="FFFFFF"/>
                          </a:solidFill>
                          <a:effectLst/>
                          <a:latin typeface="Calibri" panose="020F0502020204030204" pitchFamily="34" charset="0"/>
                        </a:rPr>
                        <a:t>3</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extLst>
                  <a:ext uri="{0D108BD9-81ED-4DB2-BD59-A6C34878D82A}">
                    <a16:rowId xmlns:a16="http://schemas.microsoft.com/office/drawing/2014/main" val="124872405"/>
                  </a:ext>
                </a:extLst>
              </a:tr>
              <a:tr h="307330">
                <a:tc>
                  <a:txBody>
                    <a:bodyPr/>
                    <a:lstStyle/>
                    <a:p>
                      <a:pPr algn="l" fontAlgn="b"/>
                      <a:r>
                        <a:rPr lang="de-DE" sz="1400" b="1" i="0" u="none" strike="noStrike" dirty="0">
                          <a:solidFill>
                            <a:srgbClr val="FFFFFF"/>
                          </a:solidFill>
                          <a:effectLst/>
                          <a:latin typeface="Calibri" panose="020F0502020204030204" pitchFamily="34" charset="0"/>
                        </a:rPr>
                        <a:t>Maximalwert</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r" fontAlgn="b"/>
                      <a:r>
                        <a:rPr lang="de-DE" sz="1400" b="1" i="0" u="none" strike="noStrike" dirty="0">
                          <a:solidFill>
                            <a:srgbClr val="FFFFFF"/>
                          </a:solidFill>
                          <a:effectLst/>
                          <a:latin typeface="Calibri" panose="020F0502020204030204" pitchFamily="34" charset="0"/>
                        </a:rPr>
                        <a:t>12</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dirty="0">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dirty="0">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r" fontAlgn="b"/>
                      <a:r>
                        <a:rPr lang="de-DE" sz="1400" b="1" i="0" u="none" strike="noStrike" dirty="0">
                          <a:solidFill>
                            <a:srgbClr val="FFFFFF"/>
                          </a:solidFill>
                          <a:effectLst/>
                          <a:latin typeface="Calibri" panose="020F0502020204030204" pitchFamily="34" charset="0"/>
                        </a:rPr>
                        <a:t>12</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extLst>
                  <a:ext uri="{0D108BD9-81ED-4DB2-BD59-A6C34878D82A}">
                    <a16:rowId xmlns:a16="http://schemas.microsoft.com/office/drawing/2014/main" val="470855580"/>
                  </a:ext>
                </a:extLst>
              </a:tr>
              <a:tr h="307330">
                <a:tc>
                  <a:txBody>
                    <a:bodyPr/>
                    <a:lstStyle/>
                    <a:p>
                      <a:pPr algn="l" fontAlgn="b"/>
                      <a:r>
                        <a:rPr lang="de-DE" sz="1400" b="1" i="0" u="none" strike="noStrike">
                          <a:solidFill>
                            <a:srgbClr val="FFFFFF"/>
                          </a:solidFill>
                          <a:effectLst/>
                          <a:latin typeface="Calibri" panose="020F0502020204030204" pitchFamily="34" charset="0"/>
                        </a:rPr>
                        <a:t>Median</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r" fontAlgn="b"/>
                      <a:r>
                        <a:rPr lang="de-DE" sz="1400" b="1" i="0" u="none" strike="noStrike" dirty="0">
                          <a:solidFill>
                            <a:srgbClr val="FFFFFF"/>
                          </a:solidFill>
                          <a:effectLst/>
                          <a:latin typeface="Calibri" panose="020F0502020204030204" pitchFamily="34" charset="0"/>
                        </a:rPr>
                        <a:t>6</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dirty="0">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l" fontAlgn="b"/>
                      <a:endParaRPr lang="de-DE" sz="1400" b="1" i="0" u="none" strike="noStrike" dirty="0">
                        <a:solidFill>
                          <a:srgbClr val="FFFFFF"/>
                        </a:solidFill>
                        <a:effectLst/>
                        <a:latin typeface="Calibri" panose="020F0502020204030204" pitchFamily="34" charset="0"/>
                      </a:endParaRP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r" fontAlgn="b"/>
                      <a:r>
                        <a:rPr lang="de-DE" sz="1400" b="1" i="0" u="none" strike="noStrike" dirty="0">
                          <a:solidFill>
                            <a:srgbClr val="FFFFFF"/>
                          </a:solidFill>
                          <a:effectLst/>
                          <a:latin typeface="Calibri" panose="020F0502020204030204" pitchFamily="34" charset="0"/>
                        </a:rPr>
                        <a:t>5</a:t>
                      </a:r>
                    </a:p>
                  </a:txBody>
                  <a:tcPr marL="3810" marR="3810" marT="381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extLst>
                  <a:ext uri="{0D108BD9-81ED-4DB2-BD59-A6C34878D82A}">
                    <a16:rowId xmlns:a16="http://schemas.microsoft.com/office/drawing/2014/main" val="745358822"/>
                  </a:ext>
                </a:extLst>
              </a:tr>
            </a:tbl>
          </a:graphicData>
        </a:graphic>
      </p:graphicFrame>
      <p:sp>
        <p:nvSpPr>
          <p:cNvPr id="7" name="Rechteck 6"/>
          <p:cNvSpPr/>
          <p:nvPr/>
        </p:nvSpPr>
        <p:spPr>
          <a:xfrm>
            <a:off x="-1999612" y="3369107"/>
            <a:ext cx="1017346" cy="405363"/>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de-DE" sz="1600" dirty="0"/>
              <a:t>Klasse 8a</a:t>
            </a:r>
          </a:p>
        </p:txBody>
      </p:sp>
      <p:sp>
        <p:nvSpPr>
          <p:cNvPr id="18" name="Rechteck 17"/>
          <p:cNvSpPr/>
          <p:nvPr/>
        </p:nvSpPr>
        <p:spPr>
          <a:xfrm>
            <a:off x="-2827200" y="4851052"/>
            <a:ext cx="1017346" cy="405363"/>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de-DE" sz="1600" dirty="0"/>
              <a:t>Klasse 8d</a:t>
            </a:r>
          </a:p>
        </p:txBody>
      </p:sp>
      <p:pic>
        <p:nvPicPr>
          <p:cNvPr id="5" name="Grafik 4"/>
          <p:cNvPicPr>
            <a:picLocks noChangeAspect="1"/>
          </p:cNvPicPr>
          <p:nvPr/>
        </p:nvPicPr>
        <p:blipFill rotWithShape="1">
          <a:blip r:embed="rId3" cstate="print">
            <a:extLst>
              <a:ext uri="{28A0092B-C50C-407E-A947-70E740481C1C}">
                <a14:useLocalDpi xmlns:a14="http://schemas.microsoft.com/office/drawing/2010/main" val="0"/>
              </a:ext>
            </a:extLst>
          </a:blip>
          <a:srcRect l="13919" r="13685"/>
          <a:stretch/>
        </p:blipFill>
        <p:spPr>
          <a:xfrm>
            <a:off x="3673749" y="3073423"/>
            <a:ext cx="5181600" cy="3858015"/>
          </a:xfrm>
          <a:prstGeom prst="rect">
            <a:avLst/>
          </a:prstGeom>
        </p:spPr>
      </p:pic>
      <p:sp>
        <p:nvSpPr>
          <p:cNvPr id="10" name="Abgerundetes Rechteck 1">
            <a:extLst/>
          </p:cNvPr>
          <p:cNvSpPr/>
          <p:nvPr/>
        </p:nvSpPr>
        <p:spPr>
          <a:xfrm rot="310589">
            <a:off x="4324437" y="284337"/>
            <a:ext cx="4060287" cy="16957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de-DE" sz="4800" b="1" dirty="0"/>
              <a:t>Schule macht schlau!!</a:t>
            </a:r>
          </a:p>
        </p:txBody>
      </p:sp>
    </p:spTree>
    <p:extLst>
      <p:ext uri="{BB962C8B-B14F-4D97-AF65-F5344CB8AC3E}">
        <p14:creationId xmlns:p14="http://schemas.microsoft.com/office/powerpoint/2010/main" val="343198669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8DB1BAEE-E9B9-4E94-8A42-3EFFA3C85C5E}"/>
              </a:ext>
            </a:extLst>
          </p:cNvPr>
          <p:cNvSpPr/>
          <p:nvPr/>
        </p:nvSpPr>
        <p:spPr>
          <a:xfrm rot="21400297">
            <a:off x="1479653" y="2108716"/>
            <a:ext cx="3810771" cy="8619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600" dirty="0"/>
              <a:t>Auswertung 1</a:t>
            </a:r>
          </a:p>
        </p:txBody>
      </p:sp>
      <p:sp>
        <p:nvSpPr>
          <p:cNvPr id="10" name="Textfeld 9">
            <a:extLst>
              <a:ext uri="{FF2B5EF4-FFF2-40B4-BE49-F238E27FC236}">
                <a16:creationId xmlns:a16="http://schemas.microsoft.com/office/drawing/2014/main" id="{64B57D4C-9366-44E7-A4E7-74859F6FC393}"/>
              </a:ext>
            </a:extLst>
          </p:cNvPr>
          <p:cNvSpPr txBox="1"/>
          <p:nvPr/>
        </p:nvSpPr>
        <p:spPr>
          <a:xfrm>
            <a:off x="3193143" y="3178628"/>
            <a:ext cx="2932341" cy="400110"/>
          </a:xfrm>
          <a:prstGeom prst="rect">
            <a:avLst/>
          </a:prstGeom>
          <a:noFill/>
        </p:spPr>
        <p:txBody>
          <a:bodyPr wrap="none" rtlCol="0">
            <a:spAutoFit/>
          </a:bodyPr>
          <a:lstStyle/>
          <a:p>
            <a:r>
              <a:rPr lang="de-DE" sz="2000" dirty="0">
                <a:solidFill>
                  <a:schemeClr val="accent1"/>
                </a:solidFill>
              </a:rPr>
              <a:t>Vergleich von Datensätzen</a:t>
            </a:r>
          </a:p>
        </p:txBody>
      </p:sp>
      <p:cxnSp>
        <p:nvCxnSpPr>
          <p:cNvPr id="4" name="Gerade Verbindung mit Pfeil 3">
            <a:extLst>
              <a:ext uri="{FF2B5EF4-FFF2-40B4-BE49-F238E27FC236}">
                <a16:creationId xmlns:a16="http://schemas.microsoft.com/office/drawing/2014/main" id="{11E567DE-84E3-47B1-A127-2FAA86663A04}"/>
              </a:ext>
            </a:extLst>
          </p:cNvPr>
          <p:cNvCxnSpPr/>
          <p:nvPr/>
        </p:nvCxnSpPr>
        <p:spPr>
          <a:xfrm flipH="1">
            <a:off x="2148114" y="3846286"/>
            <a:ext cx="1248229" cy="98697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Rechteck 5">
            <a:extLst>
              <a:ext uri="{FF2B5EF4-FFF2-40B4-BE49-F238E27FC236}">
                <a16:creationId xmlns:a16="http://schemas.microsoft.com/office/drawing/2014/main" id="{ED5CB0E5-C66E-45DD-93DC-68D19C4822A2}"/>
              </a:ext>
            </a:extLst>
          </p:cNvPr>
          <p:cNvSpPr/>
          <p:nvPr/>
        </p:nvSpPr>
        <p:spPr>
          <a:xfrm>
            <a:off x="1132114" y="5005496"/>
            <a:ext cx="2022982" cy="610959"/>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t>Kresse</a:t>
            </a:r>
          </a:p>
        </p:txBody>
      </p:sp>
      <p:sp>
        <p:nvSpPr>
          <p:cNvPr id="7" name="Rechteck 6">
            <a:extLst>
              <a:ext uri="{FF2B5EF4-FFF2-40B4-BE49-F238E27FC236}">
                <a16:creationId xmlns:a16="http://schemas.microsoft.com/office/drawing/2014/main" id="{F872F582-59F8-43B1-96C3-FDC9A75AC3E5}"/>
              </a:ext>
            </a:extLst>
          </p:cNvPr>
          <p:cNvSpPr/>
          <p:nvPr/>
        </p:nvSpPr>
        <p:spPr>
          <a:xfrm>
            <a:off x="3633443" y="5005496"/>
            <a:ext cx="2157758" cy="610959"/>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t>Reaktionstest</a:t>
            </a:r>
          </a:p>
        </p:txBody>
      </p:sp>
      <p:cxnSp>
        <p:nvCxnSpPr>
          <p:cNvPr id="8" name="Gerade Verbindung mit Pfeil 7">
            <a:extLst>
              <a:ext uri="{FF2B5EF4-FFF2-40B4-BE49-F238E27FC236}">
                <a16:creationId xmlns:a16="http://schemas.microsoft.com/office/drawing/2014/main" id="{042E8048-F6AB-4B31-A5FC-FD9690DF97D4}"/>
              </a:ext>
            </a:extLst>
          </p:cNvPr>
          <p:cNvCxnSpPr>
            <a:cxnSpLocks/>
          </p:cNvCxnSpPr>
          <p:nvPr/>
        </p:nvCxnSpPr>
        <p:spPr>
          <a:xfrm>
            <a:off x="4586515" y="3846286"/>
            <a:ext cx="130628" cy="98697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Rechteck 10">
            <a:extLst>
              <a:ext uri="{FF2B5EF4-FFF2-40B4-BE49-F238E27FC236}">
                <a16:creationId xmlns:a16="http://schemas.microsoft.com/office/drawing/2014/main" id="{5F92D351-B1D0-4EBF-9308-9118A1B181CC}"/>
              </a:ext>
            </a:extLst>
          </p:cNvPr>
          <p:cNvSpPr/>
          <p:nvPr/>
        </p:nvSpPr>
        <p:spPr>
          <a:xfrm>
            <a:off x="6284066" y="5005495"/>
            <a:ext cx="2157758" cy="610959"/>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t>Wetter-App</a:t>
            </a:r>
          </a:p>
        </p:txBody>
      </p:sp>
      <p:cxnSp>
        <p:nvCxnSpPr>
          <p:cNvPr id="12" name="Gerade Verbindung mit Pfeil 11">
            <a:extLst>
              <a:ext uri="{FF2B5EF4-FFF2-40B4-BE49-F238E27FC236}">
                <a16:creationId xmlns:a16="http://schemas.microsoft.com/office/drawing/2014/main" id="{0620C638-AFFC-4C77-9ED3-6ACCABF02041}"/>
              </a:ext>
            </a:extLst>
          </p:cNvPr>
          <p:cNvCxnSpPr>
            <a:cxnSpLocks/>
          </p:cNvCxnSpPr>
          <p:nvPr/>
        </p:nvCxnSpPr>
        <p:spPr>
          <a:xfrm>
            <a:off x="6193234" y="3798631"/>
            <a:ext cx="1150995" cy="103462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1593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1"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uppieren 28"/>
          <p:cNvGrpSpPr/>
          <p:nvPr/>
        </p:nvGrpSpPr>
        <p:grpSpPr>
          <a:xfrm>
            <a:off x="9840162" y="708975"/>
            <a:ext cx="2848204" cy="2400018"/>
            <a:chOff x="6302708" y="490115"/>
            <a:chExt cx="2226056" cy="1875769"/>
          </a:xfrm>
        </p:grpSpPr>
        <p:sp>
          <p:nvSpPr>
            <p:cNvPr id="30" name="Richtungspfeil 11"/>
            <p:cNvSpPr/>
            <p:nvPr/>
          </p:nvSpPr>
          <p:spPr>
            <a:xfrm rot="16777811">
              <a:off x="5735598" y="1057225"/>
              <a:ext cx="1572381" cy="438162"/>
            </a:xfrm>
            <a:prstGeom prst="homePlate">
              <a:avLst>
                <a:gd name="adj" fmla="val 6463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31" name="Richtungspfeil 12"/>
            <p:cNvSpPr/>
            <p:nvPr/>
          </p:nvSpPr>
          <p:spPr>
            <a:xfrm rot="16777811">
              <a:off x="6328162" y="1157769"/>
              <a:ext cx="1572380" cy="438162"/>
            </a:xfrm>
            <a:prstGeom prst="homePlate">
              <a:avLst>
                <a:gd name="adj" fmla="val 64634"/>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dirty="0"/>
            </a:p>
          </p:txBody>
        </p:sp>
        <p:sp>
          <p:nvSpPr>
            <p:cNvPr id="32" name="Richtungspfeil 13"/>
            <p:cNvSpPr/>
            <p:nvPr/>
          </p:nvSpPr>
          <p:spPr>
            <a:xfrm rot="16777811">
              <a:off x="6928011" y="1262622"/>
              <a:ext cx="1572381" cy="438162"/>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33" name="Richtungspfeil 43"/>
            <p:cNvSpPr/>
            <p:nvPr/>
          </p:nvSpPr>
          <p:spPr>
            <a:xfrm rot="16777811">
              <a:off x="7525006" y="1362126"/>
              <a:ext cx="1569353" cy="438163"/>
            </a:xfrm>
            <a:prstGeom prst="homePlate">
              <a:avLst>
                <a:gd name="adj" fmla="val 64634"/>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34" name="Textfeld 33"/>
            <p:cNvSpPr txBox="1"/>
            <p:nvPr/>
          </p:nvSpPr>
          <p:spPr>
            <a:xfrm rot="16777811">
              <a:off x="6623151" y="1353925"/>
              <a:ext cx="954622" cy="288657"/>
            </a:xfrm>
            <a:prstGeom prst="rect">
              <a:avLst/>
            </a:prstGeom>
            <a:noFill/>
            <a:ln>
              <a:noFill/>
            </a:ln>
          </p:spPr>
          <p:txBody>
            <a:bodyPr wrap="none" rtlCol="0">
              <a:spAutoFit/>
            </a:bodyPr>
            <a:lstStyle/>
            <a:p>
              <a:r>
                <a:rPr lang="de-DE" b="1" dirty="0">
                  <a:solidFill>
                    <a:schemeClr val="bg1"/>
                  </a:solidFill>
                </a:rPr>
                <a:t>Entwickeln</a:t>
              </a:r>
            </a:p>
          </p:txBody>
        </p:sp>
        <p:sp>
          <p:nvSpPr>
            <p:cNvPr id="35" name="Textfeld 34"/>
            <p:cNvSpPr txBox="1"/>
            <p:nvPr/>
          </p:nvSpPr>
          <p:spPr>
            <a:xfrm rot="16777811">
              <a:off x="6094431" y="1252172"/>
              <a:ext cx="812699" cy="288657"/>
            </a:xfrm>
            <a:prstGeom prst="rect">
              <a:avLst/>
            </a:prstGeom>
            <a:noFill/>
            <a:ln>
              <a:noFill/>
            </a:ln>
          </p:spPr>
          <p:txBody>
            <a:bodyPr wrap="none" rtlCol="0">
              <a:spAutoFit/>
            </a:bodyPr>
            <a:lstStyle/>
            <a:p>
              <a:r>
                <a:rPr lang="de-DE" b="1" dirty="0">
                  <a:solidFill>
                    <a:schemeClr val="bg1"/>
                  </a:solidFill>
                </a:rPr>
                <a:t>Forschen</a:t>
              </a:r>
            </a:p>
          </p:txBody>
        </p:sp>
        <p:sp>
          <p:nvSpPr>
            <p:cNvPr id="36" name="Textfeld 35"/>
            <p:cNvSpPr txBox="1"/>
            <p:nvPr/>
          </p:nvSpPr>
          <p:spPr>
            <a:xfrm rot="16777811">
              <a:off x="7152944" y="1455914"/>
              <a:ext cx="1097146" cy="288657"/>
            </a:xfrm>
            <a:prstGeom prst="rect">
              <a:avLst/>
            </a:prstGeom>
            <a:noFill/>
            <a:ln>
              <a:noFill/>
            </a:ln>
          </p:spPr>
          <p:txBody>
            <a:bodyPr wrap="none" rtlCol="0">
              <a:spAutoFit/>
            </a:bodyPr>
            <a:lstStyle/>
            <a:p>
              <a:r>
                <a:rPr lang="de-DE" b="1" dirty="0">
                  <a:solidFill>
                    <a:schemeClr val="bg1"/>
                  </a:solidFill>
                </a:rPr>
                <a:t>Organisation</a:t>
              </a:r>
            </a:p>
          </p:txBody>
        </p:sp>
        <p:sp>
          <p:nvSpPr>
            <p:cNvPr id="37" name="Textfeld 36"/>
            <p:cNvSpPr txBox="1"/>
            <p:nvPr/>
          </p:nvSpPr>
          <p:spPr>
            <a:xfrm rot="16777811">
              <a:off x="7795692" y="1544420"/>
              <a:ext cx="998872" cy="288657"/>
            </a:xfrm>
            <a:prstGeom prst="rect">
              <a:avLst/>
            </a:prstGeom>
            <a:noFill/>
            <a:ln>
              <a:noFill/>
            </a:ln>
          </p:spPr>
          <p:txBody>
            <a:bodyPr wrap="none" rtlCol="0">
              <a:spAutoFit/>
            </a:bodyPr>
            <a:lstStyle/>
            <a:p>
              <a:r>
                <a:rPr lang="de-DE" b="1" dirty="0">
                  <a:solidFill>
                    <a:schemeClr val="bg1"/>
                  </a:solidFill>
                </a:rPr>
                <a:t>Mündigkeit</a:t>
              </a:r>
            </a:p>
          </p:txBody>
        </p:sp>
      </p:grpSp>
      <p:grpSp>
        <p:nvGrpSpPr>
          <p:cNvPr id="38" name="Gruppieren 37"/>
          <p:cNvGrpSpPr/>
          <p:nvPr/>
        </p:nvGrpSpPr>
        <p:grpSpPr>
          <a:xfrm>
            <a:off x="-2886890" y="2478086"/>
            <a:ext cx="2283024" cy="2078113"/>
            <a:chOff x="1441569" y="951329"/>
            <a:chExt cx="5853235" cy="5327883"/>
          </a:xfrm>
        </p:grpSpPr>
        <p:grpSp>
          <p:nvGrpSpPr>
            <p:cNvPr id="39" name="Gruppieren 38"/>
            <p:cNvGrpSpPr/>
            <p:nvPr/>
          </p:nvGrpSpPr>
          <p:grpSpPr>
            <a:xfrm>
              <a:off x="1441569" y="5088279"/>
              <a:ext cx="990631" cy="1190933"/>
              <a:chOff x="1441569" y="5088279"/>
              <a:chExt cx="990631" cy="1190933"/>
            </a:xfrm>
          </p:grpSpPr>
          <p:sp>
            <p:nvSpPr>
              <p:cNvPr id="50" name="Freeform 4"/>
              <p:cNvSpPr>
                <a:spLocks/>
              </p:cNvSpPr>
              <p:nvPr/>
            </p:nvSpPr>
            <p:spPr bwMode="auto">
              <a:xfrm>
                <a:off x="1441569" y="5088279"/>
                <a:ext cx="970013" cy="1190933"/>
              </a:xfrm>
              <a:custGeom>
                <a:avLst/>
                <a:gdLst>
                  <a:gd name="T0" fmla="*/ 0 w 1185797"/>
                  <a:gd name="T1" fmla="*/ 1182414 h 1418897"/>
                  <a:gd name="T2" fmla="*/ 299544 w 1185797"/>
                  <a:gd name="T3" fmla="*/ 189186 h 1418897"/>
                  <a:gd name="T4" fmla="*/ 914400 w 1185797"/>
                  <a:gd name="T5" fmla="*/ 0 h 1418897"/>
                  <a:gd name="T6" fmla="*/ 1185797 w 1185797"/>
                  <a:gd name="T7" fmla="*/ 406813 h 1418897"/>
                  <a:gd name="T8" fmla="*/ 1008993 w 1185797"/>
                  <a:gd name="T9" fmla="*/ 1418897 h 1418897"/>
                  <a:gd name="T10" fmla="*/ 0 w 1185797"/>
                  <a:gd name="T11" fmla="*/ 1182414 h 1418897"/>
                  <a:gd name="connsiteX0" fmla="*/ 0 w 1357180"/>
                  <a:gd name="connsiteY0" fmla="*/ 1153407 h 1418897"/>
                  <a:gd name="connsiteX1" fmla="*/ 470927 w 1357180"/>
                  <a:gd name="connsiteY1" fmla="*/ 189186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153407 h 1418897"/>
                  <a:gd name="connsiteX1" fmla="*/ 564408 w 1357180"/>
                  <a:gd name="connsiteY1" fmla="*/ 73154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269438 h 1534928"/>
                  <a:gd name="connsiteX1" fmla="*/ 564408 w 1357180"/>
                  <a:gd name="connsiteY1" fmla="*/ 189185 h 1534928"/>
                  <a:gd name="connsiteX2" fmla="*/ 1210426 w 1357180"/>
                  <a:gd name="connsiteY2" fmla="*/ 0 h 1534928"/>
                  <a:gd name="connsiteX3" fmla="*/ 1357180 w 1357180"/>
                  <a:gd name="connsiteY3" fmla="*/ 522844 h 1534928"/>
                  <a:gd name="connsiteX4" fmla="*/ 1180376 w 1357180"/>
                  <a:gd name="connsiteY4" fmla="*/ 1534928 h 1534928"/>
                  <a:gd name="connsiteX5" fmla="*/ 0 w 1357180"/>
                  <a:gd name="connsiteY5" fmla="*/ 1269438 h 1534928"/>
                  <a:gd name="connsiteX0" fmla="*/ 0 w 1388340"/>
                  <a:gd name="connsiteY0" fmla="*/ 1269438 h 1534928"/>
                  <a:gd name="connsiteX1" fmla="*/ 564408 w 1388340"/>
                  <a:gd name="connsiteY1" fmla="*/ 189185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269438 h 1534928"/>
                  <a:gd name="connsiteX1" fmla="*/ 564408 w 1388340"/>
                  <a:gd name="connsiteY1" fmla="*/ 137341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321282 h 1586772"/>
                  <a:gd name="connsiteX1" fmla="*/ 564408 w 1388340"/>
                  <a:gd name="connsiteY1" fmla="*/ 189185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44875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25342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8340" h="1586772">
                    <a:moveTo>
                      <a:pt x="0" y="1321282"/>
                    </a:moveTo>
                    <a:lnTo>
                      <a:pt x="525342" y="189186"/>
                    </a:lnTo>
                    <a:lnTo>
                      <a:pt x="1210426" y="0"/>
                    </a:lnTo>
                    <a:lnTo>
                      <a:pt x="1388340" y="458657"/>
                    </a:lnTo>
                    <a:lnTo>
                      <a:pt x="1180376" y="1586772"/>
                    </a:lnTo>
                    <a:lnTo>
                      <a:pt x="0" y="1321282"/>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51" name="Text Box 6"/>
              <p:cNvSpPr txBox="1">
                <a:spLocks noChangeArrowheads="1"/>
              </p:cNvSpPr>
              <p:nvPr/>
            </p:nvSpPr>
            <p:spPr bwMode="auto">
              <a:xfrm rot="17282728">
                <a:off x="1613265" y="5336329"/>
                <a:ext cx="771943" cy="8659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Aus-blick</a:t>
                </a:r>
                <a:endParaRPr kumimoji="0" lang="de-DE" altLang="de-DE" sz="800" i="0" u="none" strike="noStrike" cap="none" normalizeH="0" baseline="0" dirty="0">
                  <a:ln>
                    <a:noFill/>
                  </a:ln>
                  <a:solidFill>
                    <a:schemeClr val="tx1"/>
                  </a:solidFill>
                  <a:effectLst/>
                  <a:latin typeface="Arial" pitchFamily="34" charset="0"/>
                  <a:cs typeface="Arial" pitchFamily="34" charset="0"/>
                </a:endParaRPr>
              </a:p>
            </p:txBody>
          </p:sp>
        </p:grpSp>
        <p:grpSp>
          <p:nvGrpSpPr>
            <p:cNvPr id="40" name="Gruppieren 39"/>
            <p:cNvGrpSpPr/>
            <p:nvPr/>
          </p:nvGrpSpPr>
          <p:grpSpPr>
            <a:xfrm>
              <a:off x="1814661" y="4310015"/>
              <a:ext cx="5114346" cy="1069918"/>
              <a:chOff x="1814661" y="4310015"/>
              <a:chExt cx="5114346" cy="1069918"/>
            </a:xfrm>
          </p:grpSpPr>
          <p:sp>
            <p:nvSpPr>
              <p:cNvPr id="48" name="Freeform 5"/>
              <p:cNvSpPr>
                <a:spLocks/>
              </p:cNvSpPr>
              <p:nvPr/>
            </p:nvSpPr>
            <p:spPr bwMode="auto">
              <a:xfrm>
                <a:off x="1814661" y="4310015"/>
                <a:ext cx="5114346" cy="1069918"/>
              </a:xfrm>
              <a:custGeom>
                <a:avLst/>
                <a:gdLst>
                  <a:gd name="T0" fmla="*/ 0 w 7570979"/>
                  <a:gd name="T1" fmla="*/ 1734207 h 2301765"/>
                  <a:gd name="T2" fmla="*/ 725214 w 7570979"/>
                  <a:gd name="T3" fmla="*/ 1497724 h 2301765"/>
                  <a:gd name="T4" fmla="*/ 882869 w 7570979"/>
                  <a:gd name="T5" fmla="*/ 1970689 h 2301765"/>
                  <a:gd name="T6" fmla="*/ 6385035 w 7570979"/>
                  <a:gd name="T7" fmla="*/ 1891862 h 2301765"/>
                  <a:gd name="T8" fmla="*/ 6653049 w 7570979"/>
                  <a:gd name="T9" fmla="*/ 2301765 h 2301765"/>
                  <a:gd name="T10" fmla="*/ 7236373 w 7570979"/>
                  <a:gd name="T11" fmla="*/ 2081048 h 2301765"/>
                  <a:gd name="T12" fmla="*/ 0 w 7570979"/>
                  <a:gd name="T13" fmla="*/ 1734207 h 2301765"/>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653049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65480 w 7605494"/>
                  <a:gd name="connsiteY3" fmla="*/ 1345967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81061 w 7605494"/>
                  <a:gd name="connsiteY3" fmla="*/ 1476501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886405"/>
                  <a:gd name="connsiteX1" fmla="*/ 725214 w 7605494"/>
                  <a:gd name="connsiteY1" fmla="*/ 937325 h 1886405"/>
                  <a:gd name="connsiteX2" fmla="*/ 882869 w 7605494"/>
                  <a:gd name="connsiteY2" fmla="*/ 1410290 h 1886405"/>
                  <a:gd name="connsiteX3" fmla="*/ 6681061 w 7605494"/>
                  <a:gd name="connsiteY3" fmla="*/ 1476501 h 1886405"/>
                  <a:gd name="connsiteX4" fmla="*/ 6902335 w 7605494"/>
                  <a:gd name="connsiteY4" fmla="*/ 1886405 h 1886405"/>
                  <a:gd name="connsiteX5" fmla="*/ 7594719 w 7605494"/>
                  <a:gd name="connsiteY5" fmla="*/ 1520648 h 1886405"/>
                  <a:gd name="connsiteX6" fmla="*/ 0 w 7605494"/>
                  <a:gd name="connsiteY6" fmla="*/ 1173808 h 1886405"/>
                  <a:gd name="connsiteX0" fmla="*/ 0 w 7527702"/>
                  <a:gd name="connsiteY0" fmla="*/ 1083314 h 1795911"/>
                  <a:gd name="connsiteX1" fmla="*/ 725214 w 7527702"/>
                  <a:gd name="connsiteY1" fmla="*/ 846831 h 1795911"/>
                  <a:gd name="connsiteX2" fmla="*/ 882869 w 7527702"/>
                  <a:gd name="connsiteY2" fmla="*/ 1319796 h 1795911"/>
                  <a:gd name="connsiteX3" fmla="*/ 6681061 w 7527702"/>
                  <a:gd name="connsiteY3" fmla="*/ 1386007 h 1795911"/>
                  <a:gd name="connsiteX4" fmla="*/ 6902335 w 7527702"/>
                  <a:gd name="connsiteY4" fmla="*/ 1795911 h 1795911"/>
                  <a:gd name="connsiteX5" fmla="*/ 7516819 w 7527702"/>
                  <a:gd name="connsiteY5" fmla="*/ 1647712 h 1795911"/>
                  <a:gd name="connsiteX6" fmla="*/ 0 w 7527702"/>
                  <a:gd name="connsiteY6" fmla="*/ 1083314 h 1795911"/>
                  <a:gd name="connsiteX0" fmla="*/ 0 w 7527703"/>
                  <a:gd name="connsiteY0" fmla="*/ 1083314 h 1795911"/>
                  <a:gd name="connsiteX1" fmla="*/ 725214 w 7527703"/>
                  <a:gd name="connsiteY1" fmla="*/ 846831 h 1795911"/>
                  <a:gd name="connsiteX2" fmla="*/ 882869 w 7527703"/>
                  <a:gd name="connsiteY2" fmla="*/ 1319796 h 1795911"/>
                  <a:gd name="connsiteX3" fmla="*/ 6681062 w 7527703"/>
                  <a:gd name="connsiteY3" fmla="*/ 1386007 h 1795911"/>
                  <a:gd name="connsiteX4" fmla="*/ 6902335 w 7527703"/>
                  <a:gd name="connsiteY4" fmla="*/ 1795911 h 1795911"/>
                  <a:gd name="connsiteX5" fmla="*/ 7516819 w 7527703"/>
                  <a:gd name="connsiteY5" fmla="*/ 1647712 h 1795911"/>
                  <a:gd name="connsiteX6" fmla="*/ 0 w 7527703"/>
                  <a:gd name="connsiteY6" fmla="*/ 1083314 h 1795911"/>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228619"/>
                  <a:gd name="connsiteY0" fmla="*/ 1538428 h 2251025"/>
                  <a:gd name="connsiteX1" fmla="*/ 725214 w 7228619"/>
                  <a:gd name="connsiteY1" fmla="*/ 1301945 h 2251025"/>
                  <a:gd name="connsiteX2" fmla="*/ 882869 w 7228619"/>
                  <a:gd name="connsiteY2" fmla="*/ 1774910 h 2251025"/>
                  <a:gd name="connsiteX3" fmla="*/ 6681062 w 7228619"/>
                  <a:gd name="connsiteY3" fmla="*/ 1841121 h 2251025"/>
                  <a:gd name="connsiteX4" fmla="*/ 6902335 w 7228619"/>
                  <a:gd name="connsiteY4" fmla="*/ 2251025 h 2251025"/>
                  <a:gd name="connsiteX5" fmla="*/ 7217296 w 7228619"/>
                  <a:gd name="connsiteY5" fmla="*/ 1173319 h 2251025"/>
                  <a:gd name="connsiteX6" fmla="*/ 0 w 7228619"/>
                  <a:gd name="connsiteY6" fmla="*/ 1538428 h 2251025"/>
                  <a:gd name="connsiteX0" fmla="*/ 0 w 7217296"/>
                  <a:gd name="connsiteY0" fmla="*/ 1090175 h 1802772"/>
                  <a:gd name="connsiteX1" fmla="*/ 725214 w 7217296"/>
                  <a:gd name="connsiteY1" fmla="*/ 853692 h 1802772"/>
                  <a:gd name="connsiteX2" fmla="*/ 882869 w 7217296"/>
                  <a:gd name="connsiteY2" fmla="*/ 1326657 h 1802772"/>
                  <a:gd name="connsiteX3" fmla="*/ 6681062 w 7217296"/>
                  <a:gd name="connsiteY3" fmla="*/ 1392868 h 1802772"/>
                  <a:gd name="connsiteX4" fmla="*/ 6902335 w 7217296"/>
                  <a:gd name="connsiteY4" fmla="*/ 1802772 h 1802772"/>
                  <a:gd name="connsiteX5" fmla="*/ 7217296 w 7217296"/>
                  <a:gd name="connsiteY5" fmla="*/ 725066 h 1802772"/>
                  <a:gd name="connsiteX6" fmla="*/ 0 w 7217296"/>
                  <a:gd name="connsiteY6" fmla="*/ 1090175 h 1802772"/>
                  <a:gd name="connsiteX0" fmla="*/ 0 w 7223105"/>
                  <a:gd name="connsiteY0" fmla="*/ 1090175 h 1392868"/>
                  <a:gd name="connsiteX1" fmla="*/ 725214 w 7223105"/>
                  <a:gd name="connsiteY1" fmla="*/ 853692 h 1392868"/>
                  <a:gd name="connsiteX2" fmla="*/ 882869 w 7223105"/>
                  <a:gd name="connsiteY2" fmla="*/ 1326657 h 1392868"/>
                  <a:gd name="connsiteX3" fmla="*/ 6681062 w 7223105"/>
                  <a:gd name="connsiteY3" fmla="*/ 1392868 h 1392868"/>
                  <a:gd name="connsiteX4" fmla="*/ 7223105 w 7223105"/>
                  <a:gd name="connsiteY4" fmla="*/ 1241387 h 1392868"/>
                  <a:gd name="connsiteX5" fmla="*/ 7217296 w 7223105"/>
                  <a:gd name="connsiteY5" fmla="*/ 725066 h 1392868"/>
                  <a:gd name="connsiteX6" fmla="*/ 0 w 7223105"/>
                  <a:gd name="connsiteY6" fmla="*/ 1090175 h 1392868"/>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642572 w 7223105"/>
                  <a:gd name="connsiteY3" fmla="*/ 1213702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319970"/>
                  <a:gd name="connsiteY0" fmla="*/ 1058619 h 1295101"/>
                  <a:gd name="connsiteX1" fmla="*/ 725214 w 7319970"/>
                  <a:gd name="connsiteY1" fmla="*/ 822136 h 1295101"/>
                  <a:gd name="connsiteX2" fmla="*/ 882869 w 7319970"/>
                  <a:gd name="connsiteY2" fmla="*/ 1295101 h 1295101"/>
                  <a:gd name="connsiteX3" fmla="*/ 6642572 w 7319970"/>
                  <a:gd name="connsiteY3" fmla="*/ 1182146 h 1295101"/>
                  <a:gd name="connsiteX4" fmla="*/ 7223105 w 7319970"/>
                  <a:gd name="connsiteY4" fmla="*/ 1209831 h 1295101"/>
                  <a:gd name="connsiteX5" fmla="*/ 7319942 w 7319970"/>
                  <a:gd name="connsiteY5" fmla="*/ 765177 h 1295101"/>
                  <a:gd name="connsiteX6" fmla="*/ 0 w 7319970"/>
                  <a:gd name="connsiteY6" fmla="*/ 1058619 h 1295101"/>
                  <a:gd name="connsiteX0" fmla="*/ 0 w 7319941"/>
                  <a:gd name="connsiteY0" fmla="*/ 1058619 h 1295101"/>
                  <a:gd name="connsiteX1" fmla="*/ 725214 w 7319941"/>
                  <a:gd name="connsiteY1" fmla="*/ 822136 h 1295101"/>
                  <a:gd name="connsiteX2" fmla="*/ 882869 w 7319941"/>
                  <a:gd name="connsiteY2" fmla="*/ 1295101 h 1295101"/>
                  <a:gd name="connsiteX3" fmla="*/ 6642572 w 7319941"/>
                  <a:gd name="connsiteY3" fmla="*/ 1182146 h 1295101"/>
                  <a:gd name="connsiteX4" fmla="*/ 7223105 w 7319941"/>
                  <a:gd name="connsiteY4" fmla="*/ 1209831 h 1295101"/>
                  <a:gd name="connsiteX5" fmla="*/ 7319942 w 7319941"/>
                  <a:gd name="connsiteY5" fmla="*/ 765177 h 1295101"/>
                  <a:gd name="connsiteX6" fmla="*/ 0 w 7319941"/>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141958 h 1378440"/>
                  <a:gd name="connsiteX1" fmla="*/ 725214 w 7319942"/>
                  <a:gd name="connsiteY1" fmla="*/ 905475 h 1378440"/>
                  <a:gd name="connsiteX2" fmla="*/ 882869 w 7319942"/>
                  <a:gd name="connsiteY2" fmla="*/ 1378440 h 1378440"/>
                  <a:gd name="connsiteX3" fmla="*/ 6642572 w 7319942"/>
                  <a:gd name="connsiteY3" fmla="*/ 1265485 h 1378440"/>
                  <a:gd name="connsiteX4" fmla="*/ 7223105 w 7319942"/>
                  <a:gd name="connsiteY4" fmla="*/ 1293170 h 1378440"/>
                  <a:gd name="connsiteX5" fmla="*/ 7319942 w 7319942"/>
                  <a:gd name="connsiteY5" fmla="*/ 848516 h 1378440"/>
                  <a:gd name="connsiteX6" fmla="*/ 0 w 7319942"/>
                  <a:gd name="connsiteY6" fmla="*/ 1141958 h 1378440"/>
                  <a:gd name="connsiteX0" fmla="*/ 0 w 7319942"/>
                  <a:gd name="connsiteY0" fmla="*/ 1189052 h 1425534"/>
                  <a:gd name="connsiteX1" fmla="*/ 725214 w 7319942"/>
                  <a:gd name="connsiteY1" fmla="*/ 952569 h 1425534"/>
                  <a:gd name="connsiteX2" fmla="*/ 882869 w 7319942"/>
                  <a:gd name="connsiteY2" fmla="*/ 1425534 h 1425534"/>
                  <a:gd name="connsiteX3" fmla="*/ 6642572 w 7319942"/>
                  <a:gd name="connsiteY3" fmla="*/ 1312579 h 1425534"/>
                  <a:gd name="connsiteX4" fmla="*/ 7223105 w 7319942"/>
                  <a:gd name="connsiteY4" fmla="*/ 1340264 h 1425534"/>
                  <a:gd name="connsiteX5" fmla="*/ 7319942 w 7319942"/>
                  <a:gd name="connsiteY5" fmla="*/ 895610 h 1425534"/>
                  <a:gd name="connsiteX6" fmla="*/ 0 w 7319942"/>
                  <a:gd name="connsiteY6" fmla="*/ 1189052 h 142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9942" h="1425534">
                    <a:moveTo>
                      <a:pt x="0" y="1189052"/>
                    </a:moveTo>
                    <a:lnTo>
                      <a:pt x="725214" y="952569"/>
                    </a:lnTo>
                    <a:lnTo>
                      <a:pt x="882869" y="1425534"/>
                    </a:lnTo>
                    <a:cubicBezTo>
                      <a:pt x="1852550" y="355874"/>
                      <a:pt x="6123633" y="904930"/>
                      <a:pt x="6642572" y="1312579"/>
                    </a:cubicBezTo>
                    <a:lnTo>
                      <a:pt x="7223105" y="1340264"/>
                    </a:lnTo>
                    <a:lnTo>
                      <a:pt x="7319942" y="895610"/>
                    </a:lnTo>
                    <a:cubicBezTo>
                      <a:pt x="6475399" y="78334"/>
                      <a:pt x="755230" y="-748210"/>
                      <a:pt x="0" y="1189052"/>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49" name="Text Box 7"/>
              <p:cNvSpPr txBox="1">
                <a:spLocks noChangeArrowheads="1"/>
              </p:cNvSpPr>
              <p:nvPr/>
            </p:nvSpPr>
            <p:spPr bwMode="auto">
              <a:xfrm rot="21303001">
                <a:off x="2657531" y="4473840"/>
                <a:ext cx="1898485" cy="686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Qualifizierung</a:t>
                </a:r>
                <a:endParaRPr kumimoji="0" lang="de-DE" altLang="de-DE" sz="100" i="0" u="none" strike="noStrike" cap="none" normalizeH="0" baseline="0" dirty="0">
                  <a:ln>
                    <a:noFill/>
                  </a:ln>
                  <a:solidFill>
                    <a:schemeClr val="tx1"/>
                  </a:solidFill>
                  <a:effectLst/>
                  <a:latin typeface="Arial" pitchFamily="34" charset="0"/>
                  <a:cs typeface="Arial" pitchFamily="34" charset="0"/>
                </a:endParaRPr>
              </a:p>
            </p:txBody>
          </p:sp>
        </p:grpSp>
        <p:grpSp>
          <p:nvGrpSpPr>
            <p:cNvPr id="41" name="Gruppieren 40"/>
            <p:cNvGrpSpPr/>
            <p:nvPr/>
          </p:nvGrpSpPr>
          <p:grpSpPr>
            <a:xfrm>
              <a:off x="6275934" y="951329"/>
              <a:ext cx="1018870" cy="1532948"/>
              <a:chOff x="6275934" y="951329"/>
              <a:chExt cx="1018870" cy="1532948"/>
            </a:xfrm>
          </p:grpSpPr>
          <p:sp>
            <p:nvSpPr>
              <p:cNvPr id="46" name="Freeform 9"/>
              <p:cNvSpPr>
                <a:spLocks/>
              </p:cNvSpPr>
              <p:nvPr/>
            </p:nvSpPr>
            <p:spPr bwMode="auto">
              <a:xfrm rot="756605">
                <a:off x="6275934" y="951329"/>
                <a:ext cx="944192" cy="1532948"/>
              </a:xfrm>
              <a:custGeom>
                <a:avLst/>
                <a:gdLst>
                  <a:gd name="T0" fmla="*/ 31531 w 1166648"/>
                  <a:gd name="T1" fmla="*/ 1355835 h 1450428"/>
                  <a:gd name="T2" fmla="*/ 567558 w 1166648"/>
                  <a:gd name="T3" fmla="*/ 1056290 h 1450428"/>
                  <a:gd name="T4" fmla="*/ 1087821 w 1166648"/>
                  <a:gd name="T5" fmla="*/ 1450428 h 1450428"/>
                  <a:gd name="T6" fmla="*/ 1166648 w 1166648"/>
                  <a:gd name="T7" fmla="*/ 457200 h 1450428"/>
                  <a:gd name="T8" fmla="*/ 599090 w 1166648"/>
                  <a:gd name="T9" fmla="*/ 0 h 1450428"/>
                  <a:gd name="T10" fmla="*/ 0 w 1166648"/>
                  <a:gd name="T11" fmla="*/ 457200 h 1450428"/>
                  <a:gd name="T12" fmla="*/ 31531 w 1166648"/>
                  <a:gd name="T13" fmla="*/ 1355835 h 1450428"/>
                  <a:gd name="connsiteX0" fmla="*/ 31531 w 1386311"/>
                  <a:gd name="connsiteY0" fmla="*/ 1355835 h 1450428"/>
                  <a:gd name="connsiteX1" fmla="*/ 567558 w 1386311"/>
                  <a:gd name="connsiteY1" fmla="*/ 1056290 h 1450428"/>
                  <a:gd name="connsiteX2" fmla="*/ 1087821 w 1386311"/>
                  <a:gd name="connsiteY2" fmla="*/ 1450428 h 1450428"/>
                  <a:gd name="connsiteX3" fmla="*/ 1386312 w 1386311"/>
                  <a:gd name="connsiteY3" fmla="*/ 441178 h 1450428"/>
                  <a:gd name="connsiteX4" fmla="*/ 599090 w 1386311"/>
                  <a:gd name="connsiteY4" fmla="*/ 0 h 1450428"/>
                  <a:gd name="connsiteX5" fmla="*/ 0 w 1386311"/>
                  <a:gd name="connsiteY5" fmla="*/ 457200 h 1450428"/>
                  <a:gd name="connsiteX6" fmla="*/ 31531 w 1386311"/>
                  <a:gd name="connsiteY6" fmla="*/ 1355835 h 1450428"/>
                  <a:gd name="connsiteX0" fmla="*/ 31531 w 1386312"/>
                  <a:gd name="connsiteY0" fmla="*/ 1620488 h 1715081"/>
                  <a:gd name="connsiteX1" fmla="*/ 567558 w 1386312"/>
                  <a:gd name="connsiteY1" fmla="*/ 1320943 h 1715081"/>
                  <a:gd name="connsiteX2" fmla="*/ 1087821 w 1386312"/>
                  <a:gd name="connsiteY2" fmla="*/ 1715081 h 1715081"/>
                  <a:gd name="connsiteX3" fmla="*/ 1386312 w 1386312"/>
                  <a:gd name="connsiteY3" fmla="*/ 705831 h 1715081"/>
                  <a:gd name="connsiteX4" fmla="*/ 870764 w 1386312"/>
                  <a:gd name="connsiteY4" fmla="*/ 1 h 1715081"/>
                  <a:gd name="connsiteX5" fmla="*/ 0 w 1386312"/>
                  <a:gd name="connsiteY5" fmla="*/ 721853 h 1715081"/>
                  <a:gd name="connsiteX6" fmla="*/ 31531 w 1386312"/>
                  <a:gd name="connsiteY6" fmla="*/ 1620488 h 1715081"/>
                  <a:gd name="connsiteX0" fmla="*/ 0 w 1354781"/>
                  <a:gd name="connsiteY0" fmla="*/ 1620487 h 1715080"/>
                  <a:gd name="connsiteX1" fmla="*/ 536027 w 1354781"/>
                  <a:gd name="connsiteY1" fmla="*/ 1320942 h 1715080"/>
                  <a:gd name="connsiteX2" fmla="*/ 1056290 w 1354781"/>
                  <a:gd name="connsiteY2" fmla="*/ 1715080 h 1715080"/>
                  <a:gd name="connsiteX3" fmla="*/ 1354781 w 1354781"/>
                  <a:gd name="connsiteY3" fmla="*/ 705830 h 1715080"/>
                  <a:gd name="connsiteX4" fmla="*/ 839233 w 1354781"/>
                  <a:gd name="connsiteY4" fmla="*/ 0 h 1715080"/>
                  <a:gd name="connsiteX5" fmla="*/ 118712 w 1354781"/>
                  <a:gd name="connsiteY5" fmla="*/ 616252 h 1715080"/>
                  <a:gd name="connsiteX6" fmla="*/ 0 w 1354781"/>
                  <a:gd name="connsiteY6" fmla="*/ 1620487 h 1715080"/>
                  <a:gd name="connsiteX0" fmla="*/ 0 w 1290561"/>
                  <a:gd name="connsiteY0" fmla="*/ 1621976 h 1715080"/>
                  <a:gd name="connsiteX1" fmla="*/ 471807 w 1290561"/>
                  <a:gd name="connsiteY1" fmla="*/ 1320942 h 1715080"/>
                  <a:gd name="connsiteX2" fmla="*/ 992070 w 1290561"/>
                  <a:gd name="connsiteY2" fmla="*/ 1715080 h 1715080"/>
                  <a:gd name="connsiteX3" fmla="*/ 1290561 w 1290561"/>
                  <a:gd name="connsiteY3" fmla="*/ 705830 h 1715080"/>
                  <a:gd name="connsiteX4" fmla="*/ 775013 w 1290561"/>
                  <a:gd name="connsiteY4" fmla="*/ 0 h 1715080"/>
                  <a:gd name="connsiteX5" fmla="*/ 54492 w 1290561"/>
                  <a:gd name="connsiteY5" fmla="*/ 616252 h 1715080"/>
                  <a:gd name="connsiteX6" fmla="*/ 0 w 1290561"/>
                  <a:gd name="connsiteY6" fmla="*/ 1621976 h 1715080"/>
                  <a:gd name="connsiteX0" fmla="*/ 0 w 1305767"/>
                  <a:gd name="connsiteY0" fmla="*/ 1624647 h 1715080"/>
                  <a:gd name="connsiteX1" fmla="*/ 487013 w 1305767"/>
                  <a:gd name="connsiteY1" fmla="*/ 1320942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15080"/>
                  <a:gd name="connsiteX1" fmla="*/ 473609 w 1305767"/>
                  <a:gd name="connsiteY1" fmla="*/ 1385988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23096"/>
                  <a:gd name="connsiteX1" fmla="*/ 473609 w 1305767"/>
                  <a:gd name="connsiteY1" fmla="*/ 1385988 h 1723096"/>
                  <a:gd name="connsiteX2" fmla="*/ 961663 w 1305767"/>
                  <a:gd name="connsiteY2" fmla="*/ 1723095 h 1723096"/>
                  <a:gd name="connsiteX3" fmla="*/ 1305767 w 1305767"/>
                  <a:gd name="connsiteY3" fmla="*/ 705830 h 1723096"/>
                  <a:gd name="connsiteX4" fmla="*/ 790219 w 1305767"/>
                  <a:gd name="connsiteY4" fmla="*/ 0 h 1723096"/>
                  <a:gd name="connsiteX5" fmla="*/ 69698 w 1305767"/>
                  <a:gd name="connsiteY5" fmla="*/ 616252 h 1723096"/>
                  <a:gd name="connsiteX6" fmla="*/ 0 w 1305767"/>
                  <a:gd name="connsiteY6" fmla="*/ 1624647 h 1723096"/>
                  <a:gd name="connsiteX0" fmla="*/ 0 w 1351380"/>
                  <a:gd name="connsiteY0" fmla="*/ 1632661 h 1723095"/>
                  <a:gd name="connsiteX1" fmla="*/ 519222 w 1351380"/>
                  <a:gd name="connsiteY1" fmla="*/ 1385988 h 1723095"/>
                  <a:gd name="connsiteX2" fmla="*/ 1007276 w 1351380"/>
                  <a:gd name="connsiteY2" fmla="*/ 1723095 h 1723095"/>
                  <a:gd name="connsiteX3" fmla="*/ 1351380 w 1351380"/>
                  <a:gd name="connsiteY3" fmla="*/ 705830 h 1723095"/>
                  <a:gd name="connsiteX4" fmla="*/ 835832 w 1351380"/>
                  <a:gd name="connsiteY4" fmla="*/ 0 h 1723095"/>
                  <a:gd name="connsiteX5" fmla="*/ 115311 w 1351380"/>
                  <a:gd name="connsiteY5" fmla="*/ 616252 h 1723095"/>
                  <a:gd name="connsiteX6" fmla="*/ 0 w 1351380"/>
                  <a:gd name="connsiteY6" fmla="*/ 1632661 h 172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380" h="1723095">
                    <a:moveTo>
                      <a:pt x="0" y="1632661"/>
                    </a:moveTo>
                    <a:lnTo>
                      <a:pt x="519222" y="1385988"/>
                    </a:lnTo>
                    <a:lnTo>
                      <a:pt x="1007276" y="1723095"/>
                    </a:lnTo>
                    <a:lnTo>
                      <a:pt x="1351380" y="705830"/>
                    </a:lnTo>
                    <a:lnTo>
                      <a:pt x="835832" y="0"/>
                    </a:lnTo>
                    <a:lnTo>
                      <a:pt x="115311" y="616252"/>
                    </a:lnTo>
                    <a:lnTo>
                      <a:pt x="0" y="1632661"/>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47" name="Text Box 10"/>
              <p:cNvSpPr txBox="1">
                <a:spLocks noChangeArrowheads="1"/>
              </p:cNvSpPr>
              <p:nvPr/>
            </p:nvSpPr>
            <p:spPr bwMode="auto">
              <a:xfrm rot="17744282">
                <a:off x="6423985" y="1471296"/>
                <a:ext cx="983494" cy="7581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 Refl.</a:t>
                </a:r>
                <a:endParaRPr kumimoji="0" lang="de-DE" altLang="de-DE" sz="100" i="0" u="none" strike="noStrike" cap="none" normalizeH="0" baseline="0" dirty="0">
                  <a:ln>
                    <a:noFill/>
                  </a:ln>
                  <a:solidFill>
                    <a:schemeClr val="tx1"/>
                  </a:solidFill>
                  <a:effectLst/>
                  <a:latin typeface="Arial" pitchFamily="34" charset="0"/>
                  <a:cs typeface="Arial" pitchFamily="34" charset="0"/>
                </a:endParaRPr>
              </a:p>
            </p:txBody>
          </p:sp>
        </p:grpSp>
        <p:grpSp>
          <p:nvGrpSpPr>
            <p:cNvPr id="42" name="Gruppieren 41"/>
            <p:cNvGrpSpPr/>
            <p:nvPr/>
          </p:nvGrpSpPr>
          <p:grpSpPr>
            <a:xfrm>
              <a:off x="4713546" y="2210718"/>
              <a:ext cx="2495837" cy="3698328"/>
              <a:chOff x="4713546" y="2210718"/>
              <a:chExt cx="2495837" cy="3698328"/>
            </a:xfrm>
          </p:grpSpPr>
          <p:sp>
            <p:nvSpPr>
              <p:cNvPr id="44" name="Freeform 3"/>
              <p:cNvSpPr>
                <a:spLocks/>
              </p:cNvSpPr>
              <p:nvPr/>
            </p:nvSpPr>
            <p:spPr bwMode="auto">
              <a:xfrm>
                <a:off x="4713546" y="2210718"/>
                <a:ext cx="2495837" cy="3698328"/>
              </a:xfrm>
              <a:custGeom>
                <a:avLst/>
                <a:gdLst>
                  <a:gd name="T0" fmla="*/ 2688687 w 3507552"/>
                  <a:gd name="T1" fmla="*/ 4323516 h 6038193"/>
                  <a:gd name="T2" fmla="*/ 2907051 w 3507552"/>
                  <a:gd name="T3" fmla="*/ 4773892 h 6038193"/>
                  <a:gd name="T4" fmla="*/ 3507552 w 3507552"/>
                  <a:gd name="T5" fmla="*/ 4678358 h 6038193"/>
                  <a:gd name="T6" fmla="*/ 212795 w 3507552"/>
                  <a:gd name="T7" fmla="*/ 4146331 h 6038193"/>
                  <a:gd name="T8" fmla="*/ 2230781 w 3507552"/>
                  <a:gd name="T9" fmla="*/ 141889 h 6038193"/>
                  <a:gd name="T10" fmla="*/ 2766808 w 3507552"/>
                  <a:gd name="T11" fmla="*/ 0 h 6038193"/>
                  <a:gd name="T12" fmla="*/ 3176712 w 3507552"/>
                  <a:gd name="T13" fmla="*/ 457200 h 6038193"/>
                  <a:gd name="T14" fmla="*/ 1079898 w 3507552"/>
                  <a:gd name="T15" fmla="*/ 3767958 h 6038193"/>
                  <a:gd name="T16" fmla="*/ 2688687 w 3507552"/>
                  <a:gd name="T17" fmla="*/ 4323516 h 6038193"/>
                  <a:gd name="connsiteX0" fmla="*/ 2544580 w 3312122"/>
                  <a:gd name="connsiteY0" fmla="*/ 4192128 h 5312932"/>
                  <a:gd name="connsiteX1" fmla="*/ 2711621 w 3312122"/>
                  <a:gd name="connsiteY1" fmla="*/ 4773892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4580 w 3312122"/>
                  <a:gd name="connsiteY0" fmla="*/ 4192128 h 5312932"/>
                  <a:gd name="connsiteX1" fmla="*/ 3096545 w 3312122"/>
                  <a:gd name="connsiteY1" fmla="*/ 4236395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1531 w 3180764"/>
                  <a:gd name="connsiteY0" fmla="*/ 4192128 h 4642871"/>
                  <a:gd name="connsiteX1" fmla="*/ 3093496 w 3180764"/>
                  <a:gd name="connsiteY1" fmla="*/ 4236395 h 4642871"/>
                  <a:gd name="connsiteX2" fmla="*/ 3180764 w 3180764"/>
                  <a:gd name="connsiteY2" fmla="*/ 3675029 h 4642871"/>
                  <a:gd name="connsiteX3" fmla="*/ 14316 w 3180764"/>
                  <a:gd name="connsiteY3" fmla="*/ 4146331 h 4642871"/>
                  <a:gd name="connsiteX4" fmla="*/ 2032302 w 3180764"/>
                  <a:gd name="connsiteY4" fmla="*/ 141889 h 4642871"/>
                  <a:gd name="connsiteX5" fmla="*/ 2568329 w 3180764"/>
                  <a:gd name="connsiteY5" fmla="*/ 0 h 4642871"/>
                  <a:gd name="connsiteX6" fmla="*/ 2978233 w 3180764"/>
                  <a:gd name="connsiteY6" fmla="*/ 457200 h 4642871"/>
                  <a:gd name="connsiteX7" fmla="*/ 881419 w 3180764"/>
                  <a:gd name="connsiteY7" fmla="*/ 3767958 h 4642871"/>
                  <a:gd name="connsiteX8" fmla="*/ 2541531 w 3180764"/>
                  <a:gd name="connsiteY8" fmla="*/ 4192128 h 4642871"/>
                  <a:gd name="connsiteX0" fmla="*/ 2541531 w 3299560"/>
                  <a:gd name="connsiteY0" fmla="*/ 4192128 h 4905639"/>
                  <a:gd name="connsiteX1" fmla="*/ 3093496 w 3299560"/>
                  <a:gd name="connsiteY1" fmla="*/ 4236395 h 4905639"/>
                  <a:gd name="connsiteX2" fmla="*/ 3180764 w 3299560"/>
                  <a:gd name="connsiteY2" fmla="*/ 3675029 h 4905639"/>
                  <a:gd name="connsiteX3" fmla="*/ 14316 w 3299560"/>
                  <a:gd name="connsiteY3" fmla="*/ 4146331 h 4905639"/>
                  <a:gd name="connsiteX4" fmla="*/ 2032302 w 3299560"/>
                  <a:gd name="connsiteY4" fmla="*/ 141889 h 4905639"/>
                  <a:gd name="connsiteX5" fmla="*/ 2568329 w 3299560"/>
                  <a:gd name="connsiteY5" fmla="*/ 0 h 4905639"/>
                  <a:gd name="connsiteX6" fmla="*/ 2978233 w 3299560"/>
                  <a:gd name="connsiteY6" fmla="*/ 457200 h 4905639"/>
                  <a:gd name="connsiteX7" fmla="*/ 881419 w 3299560"/>
                  <a:gd name="connsiteY7" fmla="*/ 3767958 h 4905639"/>
                  <a:gd name="connsiteX8" fmla="*/ 2541531 w 3299560"/>
                  <a:gd name="connsiteY8" fmla="*/ 4192128 h 4905639"/>
                  <a:gd name="connsiteX0" fmla="*/ 2532707 w 3288757"/>
                  <a:gd name="connsiteY0" fmla="*/ 4192128 h 5014456"/>
                  <a:gd name="connsiteX1" fmla="*/ 3084672 w 3288757"/>
                  <a:gd name="connsiteY1" fmla="*/ 4236395 h 5014456"/>
                  <a:gd name="connsiteX2" fmla="*/ 3171940 w 3288757"/>
                  <a:gd name="connsiteY2" fmla="*/ 3675029 h 5014456"/>
                  <a:gd name="connsiteX3" fmla="*/ 5492 w 3288757"/>
                  <a:gd name="connsiteY3" fmla="*/ 4146331 h 5014456"/>
                  <a:gd name="connsiteX4" fmla="*/ 2023478 w 3288757"/>
                  <a:gd name="connsiteY4" fmla="*/ 141889 h 5014456"/>
                  <a:gd name="connsiteX5" fmla="*/ 2559505 w 3288757"/>
                  <a:gd name="connsiteY5" fmla="*/ 0 h 5014456"/>
                  <a:gd name="connsiteX6" fmla="*/ 2969409 w 3288757"/>
                  <a:gd name="connsiteY6" fmla="*/ 457200 h 5014456"/>
                  <a:gd name="connsiteX7" fmla="*/ 872595 w 3288757"/>
                  <a:gd name="connsiteY7" fmla="*/ 3767958 h 5014456"/>
                  <a:gd name="connsiteX8" fmla="*/ 2532707 w 3288757"/>
                  <a:gd name="connsiteY8" fmla="*/ 4192128 h 5014456"/>
                  <a:gd name="connsiteX0" fmla="*/ 2532707 w 3288756"/>
                  <a:gd name="connsiteY0" fmla="*/ 4192128 h 5014455"/>
                  <a:gd name="connsiteX1" fmla="*/ 3084672 w 3288756"/>
                  <a:gd name="connsiteY1" fmla="*/ 4236395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10333 w 3288756"/>
                  <a:gd name="connsiteY1" fmla="*/ 4200563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68240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68240 h 5014455"/>
                  <a:gd name="connsiteX0" fmla="*/ 2540951 w 3273905"/>
                  <a:gd name="connsiteY0" fmla="*/ 4168240 h 4905638"/>
                  <a:gd name="connsiteX1" fmla="*/ 3144238 w 3273905"/>
                  <a:gd name="connsiteY1" fmla="*/ 4176674 h 4905638"/>
                  <a:gd name="connsiteX2" fmla="*/ 3154523 w 3273905"/>
                  <a:gd name="connsiteY2" fmla="*/ 3675029 h 4905638"/>
                  <a:gd name="connsiteX3" fmla="*/ 13736 w 3273905"/>
                  <a:gd name="connsiteY3" fmla="*/ 4146331 h 4905638"/>
                  <a:gd name="connsiteX4" fmla="*/ 2031722 w 3273905"/>
                  <a:gd name="connsiteY4" fmla="*/ 141889 h 4905638"/>
                  <a:gd name="connsiteX5" fmla="*/ 2567749 w 3273905"/>
                  <a:gd name="connsiteY5" fmla="*/ 0 h 4905638"/>
                  <a:gd name="connsiteX6" fmla="*/ 2977653 w 3273905"/>
                  <a:gd name="connsiteY6" fmla="*/ 457200 h 4905638"/>
                  <a:gd name="connsiteX7" fmla="*/ 880839 w 3273905"/>
                  <a:gd name="connsiteY7" fmla="*/ 3767958 h 4905638"/>
                  <a:gd name="connsiteX8" fmla="*/ 2540951 w 3273905"/>
                  <a:gd name="connsiteY8" fmla="*/ 4168240 h 4905638"/>
                  <a:gd name="connsiteX0" fmla="*/ 2540951 w 3528987"/>
                  <a:gd name="connsiteY0" fmla="*/ 4168240 h 4740330"/>
                  <a:gd name="connsiteX1" fmla="*/ 3144238 w 3528987"/>
                  <a:gd name="connsiteY1" fmla="*/ 4176674 h 4740330"/>
                  <a:gd name="connsiteX2" fmla="*/ 3154523 w 3528987"/>
                  <a:gd name="connsiteY2" fmla="*/ 3675029 h 4740330"/>
                  <a:gd name="connsiteX3" fmla="*/ 13736 w 3528987"/>
                  <a:gd name="connsiteY3" fmla="*/ 4146331 h 4740330"/>
                  <a:gd name="connsiteX4" fmla="*/ 2031722 w 3528987"/>
                  <a:gd name="connsiteY4" fmla="*/ 141889 h 4740330"/>
                  <a:gd name="connsiteX5" fmla="*/ 2567749 w 3528987"/>
                  <a:gd name="connsiteY5" fmla="*/ 0 h 4740330"/>
                  <a:gd name="connsiteX6" fmla="*/ 2977653 w 3528987"/>
                  <a:gd name="connsiteY6" fmla="*/ 457200 h 4740330"/>
                  <a:gd name="connsiteX7" fmla="*/ 880839 w 3528987"/>
                  <a:gd name="connsiteY7" fmla="*/ 3767958 h 4740330"/>
                  <a:gd name="connsiteX8" fmla="*/ 2540951 w 3528987"/>
                  <a:gd name="connsiteY8" fmla="*/ 4168240 h 4740330"/>
                  <a:gd name="connsiteX0" fmla="*/ 2540951 w 3528986"/>
                  <a:gd name="connsiteY0" fmla="*/ 4168240 h 4740330"/>
                  <a:gd name="connsiteX1" fmla="*/ 3144238 w 3528986"/>
                  <a:gd name="connsiteY1" fmla="*/ 4176674 h 4740330"/>
                  <a:gd name="connsiteX2" fmla="*/ 3154523 w 3528986"/>
                  <a:gd name="connsiteY2" fmla="*/ 3675029 h 4740330"/>
                  <a:gd name="connsiteX3" fmla="*/ 13736 w 3528986"/>
                  <a:gd name="connsiteY3" fmla="*/ 4146331 h 4740330"/>
                  <a:gd name="connsiteX4" fmla="*/ 2031722 w 3528986"/>
                  <a:gd name="connsiteY4" fmla="*/ 141889 h 4740330"/>
                  <a:gd name="connsiteX5" fmla="*/ 2567749 w 3528986"/>
                  <a:gd name="connsiteY5" fmla="*/ 0 h 4740330"/>
                  <a:gd name="connsiteX6" fmla="*/ 2977653 w 3528986"/>
                  <a:gd name="connsiteY6" fmla="*/ 457200 h 4740330"/>
                  <a:gd name="connsiteX7" fmla="*/ 880839 w 3528986"/>
                  <a:gd name="connsiteY7" fmla="*/ 3767958 h 4740330"/>
                  <a:gd name="connsiteX8" fmla="*/ 2540951 w 3528986"/>
                  <a:gd name="connsiteY8" fmla="*/ 4168240 h 4740330"/>
                  <a:gd name="connsiteX0" fmla="*/ 2529461 w 3510646"/>
                  <a:gd name="connsiteY0" fmla="*/ 4168240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1 w 3510646"/>
                  <a:gd name="connsiteY8" fmla="*/ 4168240 h 4943563"/>
                  <a:gd name="connsiteX0" fmla="*/ 2529462 w 3510646"/>
                  <a:gd name="connsiteY0" fmla="*/ 4156296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2 w 3510646"/>
                  <a:gd name="connsiteY8" fmla="*/ 4156296 h 4943563"/>
                  <a:gd name="connsiteX0" fmla="*/ 2542421 w 3591180"/>
                  <a:gd name="connsiteY0" fmla="*/ 4156296 h 4782347"/>
                  <a:gd name="connsiteX1" fmla="*/ 3145707 w 3591180"/>
                  <a:gd name="connsiteY1" fmla="*/ 4176674 h 4782347"/>
                  <a:gd name="connsiteX2" fmla="*/ 3220147 w 3591180"/>
                  <a:gd name="connsiteY2" fmla="*/ 3746695 h 4782347"/>
                  <a:gd name="connsiteX3" fmla="*/ 15205 w 3591180"/>
                  <a:gd name="connsiteY3" fmla="*/ 4146331 h 4782347"/>
                  <a:gd name="connsiteX4" fmla="*/ 2033191 w 3591180"/>
                  <a:gd name="connsiteY4" fmla="*/ 141889 h 4782347"/>
                  <a:gd name="connsiteX5" fmla="*/ 2569218 w 3591180"/>
                  <a:gd name="connsiteY5" fmla="*/ 0 h 4782347"/>
                  <a:gd name="connsiteX6" fmla="*/ 2979122 w 3591180"/>
                  <a:gd name="connsiteY6" fmla="*/ 457200 h 4782347"/>
                  <a:gd name="connsiteX7" fmla="*/ 882308 w 3591180"/>
                  <a:gd name="connsiteY7" fmla="*/ 3767958 h 4782347"/>
                  <a:gd name="connsiteX8" fmla="*/ 2542421 w 3591180"/>
                  <a:gd name="connsiteY8" fmla="*/ 4156296 h 4782347"/>
                  <a:gd name="connsiteX0" fmla="*/ 2542421 w 3591181"/>
                  <a:gd name="connsiteY0" fmla="*/ 4156296 h 4782346"/>
                  <a:gd name="connsiteX1" fmla="*/ 3132877 w 3591181"/>
                  <a:gd name="connsiteY1" fmla="*/ 4176675 h 4782346"/>
                  <a:gd name="connsiteX2" fmla="*/ 3220147 w 3591181"/>
                  <a:gd name="connsiteY2" fmla="*/ 3746695 h 4782346"/>
                  <a:gd name="connsiteX3" fmla="*/ 15205 w 3591181"/>
                  <a:gd name="connsiteY3" fmla="*/ 4146331 h 4782346"/>
                  <a:gd name="connsiteX4" fmla="*/ 2033191 w 3591181"/>
                  <a:gd name="connsiteY4" fmla="*/ 141889 h 4782346"/>
                  <a:gd name="connsiteX5" fmla="*/ 2569218 w 3591181"/>
                  <a:gd name="connsiteY5" fmla="*/ 0 h 4782346"/>
                  <a:gd name="connsiteX6" fmla="*/ 2979122 w 3591181"/>
                  <a:gd name="connsiteY6" fmla="*/ 457200 h 4782346"/>
                  <a:gd name="connsiteX7" fmla="*/ 882308 w 3591181"/>
                  <a:gd name="connsiteY7" fmla="*/ 3767958 h 4782346"/>
                  <a:gd name="connsiteX8" fmla="*/ 2542421 w 3591181"/>
                  <a:gd name="connsiteY8" fmla="*/ 4156296 h 4782346"/>
                  <a:gd name="connsiteX0" fmla="*/ 2542421 w 3591182"/>
                  <a:gd name="connsiteY0" fmla="*/ 4156296 h 4774805"/>
                  <a:gd name="connsiteX1" fmla="*/ 3132877 w 3591182"/>
                  <a:gd name="connsiteY1" fmla="*/ 4176675 h 4774805"/>
                  <a:gd name="connsiteX2" fmla="*/ 3220148 w 3591182"/>
                  <a:gd name="connsiteY2" fmla="*/ 3734004 h 4774805"/>
                  <a:gd name="connsiteX3" fmla="*/ 15205 w 3591182"/>
                  <a:gd name="connsiteY3" fmla="*/ 4146331 h 4774805"/>
                  <a:gd name="connsiteX4" fmla="*/ 2033191 w 3591182"/>
                  <a:gd name="connsiteY4" fmla="*/ 141889 h 4774805"/>
                  <a:gd name="connsiteX5" fmla="*/ 2569218 w 3591182"/>
                  <a:gd name="connsiteY5" fmla="*/ 0 h 4774805"/>
                  <a:gd name="connsiteX6" fmla="*/ 2979122 w 3591182"/>
                  <a:gd name="connsiteY6" fmla="*/ 457200 h 4774805"/>
                  <a:gd name="connsiteX7" fmla="*/ 882308 w 3591182"/>
                  <a:gd name="connsiteY7" fmla="*/ 3767958 h 4774805"/>
                  <a:gd name="connsiteX8" fmla="*/ 2542421 w 3591182"/>
                  <a:gd name="connsiteY8" fmla="*/ 4156296 h 4774805"/>
                  <a:gd name="connsiteX0" fmla="*/ 2542421 w 3591183"/>
                  <a:gd name="connsiteY0" fmla="*/ 4156296 h 4748752"/>
                  <a:gd name="connsiteX1" fmla="*/ 3132877 w 3591183"/>
                  <a:gd name="connsiteY1" fmla="*/ 4176675 h 4748752"/>
                  <a:gd name="connsiteX2" fmla="*/ 3220149 w 3591183"/>
                  <a:gd name="connsiteY2" fmla="*/ 3689587 h 4748752"/>
                  <a:gd name="connsiteX3" fmla="*/ 15205 w 3591183"/>
                  <a:gd name="connsiteY3" fmla="*/ 4146331 h 4748752"/>
                  <a:gd name="connsiteX4" fmla="*/ 2033191 w 3591183"/>
                  <a:gd name="connsiteY4" fmla="*/ 141889 h 4748752"/>
                  <a:gd name="connsiteX5" fmla="*/ 2569218 w 3591183"/>
                  <a:gd name="connsiteY5" fmla="*/ 0 h 4748752"/>
                  <a:gd name="connsiteX6" fmla="*/ 2979122 w 3591183"/>
                  <a:gd name="connsiteY6" fmla="*/ 457200 h 4748752"/>
                  <a:gd name="connsiteX7" fmla="*/ 882308 w 3591183"/>
                  <a:gd name="connsiteY7" fmla="*/ 3767958 h 4748752"/>
                  <a:gd name="connsiteX8" fmla="*/ 2542421 w 3591183"/>
                  <a:gd name="connsiteY8" fmla="*/ 4156296 h 4748752"/>
                  <a:gd name="connsiteX0" fmla="*/ 2542421 w 3591183"/>
                  <a:gd name="connsiteY0" fmla="*/ 4156296 h 4759853"/>
                  <a:gd name="connsiteX1" fmla="*/ 3132877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56296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30151 w 3572184"/>
                  <a:gd name="connsiteY0" fmla="*/ 4142759 h 4927571"/>
                  <a:gd name="connsiteX1" fmla="*/ 3113792 w 3572184"/>
                  <a:gd name="connsiteY1" fmla="*/ 4176675 h 4927571"/>
                  <a:gd name="connsiteX2" fmla="*/ 3207880 w 3572184"/>
                  <a:gd name="connsiteY2" fmla="*/ 3708624 h 4927571"/>
                  <a:gd name="connsiteX3" fmla="*/ 2935 w 3572184"/>
                  <a:gd name="connsiteY3" fmla="*/ 4146331 h 4927571"/>
                  <a:gd name="connsiteX4" fmla="*/ 2020921 w 3572184"/>
                  <a:gd name="connsiteY4" fmla="*/ 141889 h 4927571"/>
                  <a:gd name="connsiteX5" fmla="*/ 2556948 w 3572184"/>
                  <a:gd name="connsiteY5" fmla="*/ 0 h 4927571"/>
                  <a:gd name="connsiteX6" fmla="*/ 2966852 w 3572184"/>
                  <a:gd name="connsiteY6" fmla="*/ 457200 h 4927571"/>
                  <a:gd name="connsiteX7" fmla="*/ 870038 w 3572184"/>
                  <a:gd name="connsiteY7" fmla="*/ 3767958 h 4927571"/>
                  <a:gd name="connsiteX8" fmla="*/ 2530151 w 3572184"/>
                  <a:gd name="connsiteY8" fmla="*/ 4142759 h 492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2184" h="4927571">
                    <a:moveTo>
                      <a:pt x="2530151" y="4142759"/>
                    </a:moveTo>
                    <a:lnTo>
                      <a:pt x="3113792" y="4176675"/>
                    </a:lnTo>
                    <a:lnTo>
                      <a:pt x="3207880" y="3708624"/>
                    </a:lnTo>
                    <a:cubicBezTo>
                      <a:pt x="4912701" y="5331235"/>
                      <a:pt x="85284" y="5182729"/>
                      <a:pt x="2935" y="4146331"/>
                    </a:cubicBezTo>
                    <a:cubicBezTo>
                      <a:pt x="-79414" y="3109933"/>
                      <a:pt x="1595252" y="1198179"/>
                      <a:pt x="2020921" y="141889"/>
                    </a:cubicBezTo>
                    <a:lnTo>
                      <a:pt x="2556948" y="0"/>
                    </a:lnTo>
                    <a:lnTo>
                      <a:pt x="2966852" y="457200"/>
                    </a:lnTo>
                    <a:cubicBezTo>
                      <a:pt x="2746135" y="1277007"/>
                      <a:pt x="942822" y="3153698"/>
                      <a:pt x="870038" y="3767958"/>
                    </a:cubicBezTo>
                    <a:cubicBezTo>
                      <a:pt x="797255" y="4382218"/>
                      <a:pt x="2730906" y="4369903"/>
                      <a:pt x="2530151" y="4142759"/>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45" name="Text Box 8"/>
              <p:cNvSpPr txBox="1">
                <a:spLocks noChangeArrowheads="1"/>
              </p:cNvSpPr>
              <p:nvPr/>
            </p:nvSpPr>
            <p:spPr bwMode="auto">
              <a:xfrm rot="18039432">
                <a:off x="4710300" y="3448271"/>
                <a:ext cx="2232886" cy="64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Projektphase</a:t>
                </a:r>
                <a:endParaRPr kumimoji="0" lang="de-DE" altLang="de-DE" sz="800" i="0" u="none" strike="noStrike" cap="none" normalizeH="0" baseline="0" dirty="0">
                  <a:ln>
                    <a:noFill/>
                  </a:ln>
                  <a:solidFill>
                    <a:schemeClr val="tx1"/>
                  </a:solidFill>
                  <a:effectLst/>
                  <a:latin typeface="Arial" pitchFamily="34" charset="0"/>
                  <a:cs typeface="Arial" pitchFamily="34" charset="0"/>
                </a:endParaRPr>
              </a:p>
            </p:txBody>
          </p:sp>
        </p:grpSp>
        <p:sp>
          <p:nvSpPr>
            <p:cNvPr id="43" name="Ellipse 42"/>
            <p:cNvSpPr/>
            <p:nvPr/>
          </p:nvSpPr>
          <p:spPr>
            <a:xfrm>
              <a:off x="6585442" y="5057089"/>
              <a:ext cx="466905" cy="46690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
            </a:p>
          </p:txBody>
        </p:sp>
      </p:grpSp>
      <p:grpSp>
        <p:nvGrpSpPr>
          <p:cNvPr id="3" name="Gruppieren 2"/>
          <p:cNvGrpSpPr/>
          <p:nvPr/>
        </p:nvGrpSpPr>
        <p:grpSpPr>
          <a:xfrm>
            <a:off x="644525" y="2052645"/>
            <a:ext cx="5663504" cy="4077111"/>
            <a:chOff x="1002337" y="1655489"/>
            <a:chExt cx="7332128" cy="4077111"/>
          </a:xfrm>
        </p:grpSpPr>
        <p:sp>
          <p:nvSpPr>
            <p:cNvPr id="2" name="Rechteck 1"/>
            <p:cNvSpPr/>
            <p:nvPr/>
          </p:nvSpPr>
          <p:spPr>
            <a:xfrm>
              <a:off x="1002337" y="1673389"/>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8x</a:t>
              </a:r>
            </a:p>
          </p:txBody>
        </p:sp>
        <p:sp>
          <p:nvSpPr>
            <p:cNvPr id="5" name="Rechteck 4"/>
            <p:cNvSpPr/>
            <p:nvPr/>
          </p:nvSpPr>
          <p:spPr>
            <a:xfrm>
              <a:off x="1002337" y="2488398"/>
              <a:ext cx="2190016" cy="32436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sp>
          <p:nvSpPr>
            <p:cNvPr id="52" name="Rechteck 51"/>
            <p:cNvSpPr/>
            <p:nvPr/>
          </p:nvSpPr>
          <p:spPr>
            <a:xfrm>
              <a:off x="3573393" y="1664439"/>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8y</a:t>
              </a:r>
            </a:p>
          </p:txBody>
        </p:sp>
        <p:sp>
          <p:nvSpPr>
            <p:cNvPr id="53" name="Rechteck 52"/>
            <p:cNvSpPr/>
            <p:nvPr/>
          </p:nvSpPr>
          <p:spPr>
            <a:xfrm>
              <a:off x="3573393" y="2479448"/>
              <a:ext cx="2190016" cy="325288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sp>
          <p:nvSpPr>
            <p:cNvPr id="54" name="Rechteck 53"/>
            <p:cNvSpPr/>
            <p:nvPr/>
          </p:nvSpPr>
          <p:spPr>
            <a:xfrm>
              <a:off x="6144449" y="1655489"/>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8z</a:t>
              </a:r>
            </a:p>
          </p:txBody>
        </p:sp>
        <p:sp>
          <p:nvSpPr>
            <p:cNvPr id="55" name="Rechteck 54"/>
            <p:cNvSpPr/>
            <p:nvPr/>
          </p:nvSpPr>
          <p:spPr>
            <a:xfrm>
              <a:off x="6144449" y="2470497"/>
              <a:ext cx="2190016" cy="32621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sp>
          <p:nvSpPr>
            <p:cNvPr id="70" name="Rechteck 69"/>
            <p:cNvSpPr/>
            <p:nvPr/>
          </p:nvSpPr>
          <p:spPr>
            <a:xfrm>
              <a:off x="1002337" y="1681406"/>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8x</a:t>
              </a:r>
            </a:p>
          </p:txBody>
        </p:sp>
        <p:sp>
          <p:nvSpPr>
            <p:cNvPr id="71" name="Rechteck 70"/>
            <p:cNvSpPr/>
            <p:nvPr/>
          </p:nvSpPr>
          <p:spPr>
            <a:xfrm>
              <a:off x="3573393" y="1672456"/>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8y</a:t>
              </a:r>
            </a:p>
          </p:txBody>
        </p:sp>
        <p:sp>
          <p:nvSpPr>
            <p:cNvPr id="72" name="Rechteck 71"/>
            <p:cNvSpPr/>
            <p:nvPr/>
          </p:nvSpPr>
          <p:spPr>
            <a:xfrm>
              <a:off x="6144449" y="1663506"/>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8z</a:t>
              </a:r>
            </a:p>
          </p:txBody>
        </p:sp>
      </p:grpSp>
      <p:sp>
        <p:nvSpPr>
          <p:cNvPr id="56" name="Rechteck 55">
            <a:extLst>
              <a:ext uri="{FF2B5EF4-FFF2-40B4-BE49-F238E27FC236}">
                <a16:creationId xmlns:a16="http://schemas.microsoft.com/office/drawing/2014/main" id="{FD69C350-B621-4210-84E6-E87D2C41C3EB}"/>
              </a:ext>
            </a:extLst>
          </p:cNvPr>
          <p:cNvSpPr/>
          <p:nvPr/>
        </p:nvSpPr>
        <p:spPr>
          <a:xfrm>
            <a:off x="6787623" y="2619345"/>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Zeichnen 1</a:t>
            </a:r>
          </a:p>
        </p:txBody>
      </p:sp>
      <p:sp>
        <p:nvSpPr>
          <p:cNvPr id="57" name="Rechteck 56">
            <a:extLst>
              <a:ext uri="{FF2B5EF4-FFF2-40B4-BE49-F238E27FC236}">
                <a16:creationId xmlns:a16="http://schemas.microsoft.com/office/drawing/2014/main" id="{0F77FB81-D610-4730-A00D-57FD9E81DB5C}"/>
              </a:ext>
            </a:extLst>
          </p:cNvPr>
          <p:cNvSpPr/>
          <p:nvPr/>
        </p:nvSpPr>
        <p:spPr>
          <a:xfrm>
            <a:off x="6787623" y="3924297"/>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Hebel 1</a:t>
            </a:r>
          </a:p>
        </p:txBody>
      </p:sp>
      <p:sp>
        <p:nvSpPr>
          <p:cNvPr id="58" name="Rechteck 57">
            <a:extLst>
              <a:ext uri="{FF2B5EF4-FFF2-40B4-BE49-F238E27FC236}">
                <a16:creationId xmlns:a16="http://schemas.microsoft.com/office/drawing/2014/main" id="{63320E19-92EE-471C-BC5B-9227E11C0C3D}"/>
              </a:ext>
            </a:extLst>
          </p:cNvPr>
          <p:cNvSpPr/>
          <p:nvPr/>
        </p:nvSpPr>
        <p:spPr>
          <a:xfrm>
            <a:off x="6787623" y="3493136"/>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Getriebe 1</a:t>
            </a:r>
          </a:p>
        </p:txBody>
      </p:sp>
      <p:sp>
        <p:nvSpPr>
          <p:cNvPr id="59" name="Rechteck 58">
            <a:extLst>
              <a:ext uri="{FF2B5EF4-FFF2-40B4-BE49-F238E27FC236}">
                <a16:creationId xmlns:a16="http://schemas.microsoft.com/office/drawing/2014/main" id="{A84B8C41-0B6B-449D-BF79-9318303D7050}"/>
              </a:ext>
            </a:extLst>
          </p:cNvPr>
          <p:cNvSpPr/>
          <p:nvPr/>
        </p:nvSpPr>
        <p:spPr>
          <a:xfrm>
            <a:off x="6787623" y="5658578"/>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Schaltung 1</a:t>
            </a:r>
          </a:p>
        </p:txBody>
      </p:sp>
      <p:sp>
        <p:nvSpPr>
          <p:cNvPr id="60" name="Rechteck 59">
            <a:extLst>
              <a:ext uri="{FF2B5EF4-FFF2-40B4-BE49-F238E27FC236}">
                <a16:creationId xmlns:a16="http://schemas.microsoft.com/office/drawing/2014/main" id="{14D1B1C2-AD70-40F9-99C8-D5F3DE51DCD1}"/>
              </a:ext>
            </a:extLst>
          </p:cNvPr>
          <p:cNvSpPr/>
          <p:nvPr/>
        </p:nvSpPr>
        <p:spPr>
          <a:xfrm>
            <a:off x="6787623" y="6102510"/>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µC 1</a:t>
            </a:r>
          </a:p>
        </p:txBody>
      </p:sp>
      <p:sp>
        <p:nvSpPr>
          <p:cNvPr id="61" name="Rechteck 60">
            <a:extLst>
              <a:ext uri="{FF2B5EF4-FFF2-40B4-BE49-F238E27FC236}">
                <a16:creationId xmlns:a16="http://schemas.microsoft.com/office/drawing/2014/main" id="{B38ED430-B2A7-41EF-8B71-6E7071FE71B8}"/>
              </a:ext>
            </a:extLst>
          </p:cNvPr>
          <p:cNvSpPr/>
          <p:nvPr/>
        </p:nvSpPr>
        <p:spPr>
          <a:xfrm>
            <a:off x="6787623" y="4357814"/>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Statik 1</a:t>
            </a:r>
          </a:p>
        </p:txBody>
      </p:sp>
      <p:sp>
        <p:nvSpPr>
          <p:cNvPr id="62" name="Rechteck 61">
            <a:extLst>
              <a:ext uri="{FF2B5EF4-FFF2-40B4-BE49-F238E27FC236}">
                <a16:creationId xmlns:a16="http://schemas.microsoft.com/office/drawing/2014/main" id="{E9263230-1B73-459D-9C79-20A52F3375C7}"/>
              </a:ext>
            </a:extLst>
          </p:cNvPr>
          <p:cNvSpPr/>
          <p:nvPr/>
        </p:nvSpPr>
        <p:spPr>
          <a:xfrm>
            <a:off x="6787623" y="5235475"/>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Löten 1</a:t>
            </a:r>
          </a:p>
        </p:txBody>
      </p:sp>
      <p:sp>
        <p:nvSpPr>
          <p:cNvPr id="63" name="Rechteck 62">
            <a:extLst>
              <a:ext uri="{FF2B5EF4-FFF2-40B4-BE49-F238E27FC236}">
                <a16:creationId xmlns:a16="http://schemas.microsoft.com/office/drawing/2014/main" id="{53FD639A-872B-4D58-B31B-AC0B94134D51}"/>
              </a:ext>
            </a:extLst>
          </p:cNvPr>
          <p:cNvSpPr/>
          <p:nvPr/>
        </p:nvSpPr>
        <p:spPr>
          <a:xfrm>
            <a:off x="6787623" y="3058997"/>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Getriebe 2</a:t>
            </a:r>
          </a:p>
        </p:txBody>
      </p:sp>
      <p:sp>
        <p:nvSpPr>
          <p:cNvPr id="64" name="Rechteck 63">
            <a:extLst>
              <a:ext uri="{FF2B5EF4-FFF2-40B4-BE49-F238E27FC236}">
                <a16:creationId xmlns:a16="http://schemas.microsoft.com/office/drawing/2014/main" id="{C5703653-58F6-4139-997B-0CB87383C64D}"/>
              </a:ext>
            </a:extLst>
          </p:cNvPr>
          <p:cNvSpPr/>
          <p:nvPr/>
        </p:nvSpPr>
        <p:spPr>
          <a:xfrm>
            <a:off x="6787623" y="1731479"/>
            <a:ext cx="1941217" cy="360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Tabellenkalkulation 1</a:t>
            </a:r>
          </a:p>
        </p:txBody>
      </p:sp>
      <p:sp>
        <p:nvSpPr>
          <p:cNvPr id="65" name="Rechteck 64">
            <a:extLst>
              <a:ext uri="{FF2B5EF4-FFF2-40B4-BE49-F238E27FC236}">
                <a16:creationId xmlns:a16="http://schemas.microsoft.com/office/drawing/2014/main" id="{C65D3DCD-E601-495C-8B68-91F8252DD6A7}"/>
              </a:ext>
            </a:extLst>
          </p:cNvPr>
          <p:cNvSpPr/>
          <p:nvPr/>
        </p:nvSpPr>
        <p:spPr>
          <a:xfrm>
            <a:off x="6787623" y="2175412"/>
            <a:ext cx="1941217" cy="360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Forschen 1</a:t>
            </a:r>
          </a:p>
        </p:txBody>
      </p:sp>
      <p:sp>
        <p:nvSpPr>
          <p:cNvPr id="66" name="Rechteck 65">
            <a:extLst>
              <a:ext uri="{FF2B5EF4-FFF2-40B4-BE49-F238E27FC236}">
                <a16:creationId xmlns:a16="http://schemas.microsoft.com/office/drawing/2014/main" id="{3A96D6CF-C9EE-41D3-BD3B-404E15E673EE}"/>
              </a:ext>
            </a:extLst>
          </p:cNvPr>
          <p:cNvSpPr/>
          <p:nvPr/>
        </p:nvSpPr>
        <p:spPr>
          <a:xfrm>
            <a:off x="6787623" y="4801747"/>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Multimeter 1</a:t>
            </a:r>
          </a:p>
        </p:txBody>
      </p:sp>
      <p:sp>
        <p:nvSpPr>
          <p:cNvPr id="67" name="Rechteck 66">
            <a:extLst>
              <a:ext uri="{FF2B5EF4-FFF2-40B4-BE49-F238E27FC236}">
                <a16:creationId xmlns:a16="http://schemas.microsoft.com/office/drawing/2014/main" id="{41228AF8-B3EB-46FB-B09B-838E5CB11F44}"/>
              </a:ext>
            </a:extLst>
          </p:cNvPr>
          <p:cNvSpPr/>
          <p:nvPr/>
        </p:nvSpPr>
        <p:spPr>
          <a:xfrm>
            <a:off x="6789420" y="1281446"/>
            <a:ext cx="1941217" cy="360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Auswertung1</a:t>
            </a:r>
          </a:p>
        </p:txBody>
      </p:sp>
    </p:spTree>
    <p:extLst>
      <p:ext uri="{BB962C8B-B14F-4D97-AF65-F5344CB8AC3E}">
        <p14:creationId xmlns:p14="http://schemas.microsoft.com/office/powerpoint/2010/main" val="15853656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ieren 1"/>
          <p:cNvGrpSpPr/>
          <p:nvPr/>
        </p:nvGrpSpPr>
        <p:grpSpPr>
          <a:xfrm>
            <a:off x="271523" y="281392"/>
            <a:ext cx="1334068" cy="1236512"/>
            <a:chOff x="271523" y="281392"/>
            <a:chExt cx="1334068" cy="1236512"/>
          </a:xfrm>
        </p:grpSpPr>
        <p:grpSp>
          <p:nvGrpSpPr>
            <p:cNvPr id="52" name="Gruppieren 51"/>
            <p:cNvGrpSpPr/>
            <p:nvPr/>
          </p:nvGrpSpPr>
          <p:grpSpPr>
            <a:xfrm>
              <a:off x="402353" y="439121"/>
              <a:ext cx="1040893" cy="921267"/>
              <a:chOff x="376783" y="4333568"/>
              <a:chExt cx="1534216" cy="1357894"/>
            </a:xfrm>
          </p:grpSpPr>
          <p:sp>
            <p:nvSpPr>
              <p:cNvPr id="53" name="Freihandform 42"/>
              <p:cNvSpPr/>
              <p:nvPr/>
            </p:nvSpPr>
            <p:spPr>
              <a:xfrm>
                <a:off x="440322" y="4377111"/>
                <a:ext cx="555171" cy="609600"/>
              </a:xfrm>
              <a:custGeom>
                <a:avLst/>
                <a:gdLst>
                  <a:gd name="connsiteX0" fmla="*/ 0 w 555171"/>
                  <a:gd name="connsiteY0" fmla="*/ 555171 h 609600"/>
                  <a:gd name="connsiteX1" fmla="*/ 21771 w 555171"/>
                  <a:gd name="connsiteY1" fmla="*/ 10886 h 609600"/>
                  <a:gd name="connsiteX2" fmla="*/ 185057 w 555171"/>
                  <a:gd name="connsiteY2" fmla="*/ 0 h 609600"/>
                  <a:gd name="connsiteX3" fmla="*/ 359228 w 555171"/>
                  <a:gd name="connsiteY3" fmla="*/ 381000 h 609600"/>
                  <a:gd name="connsiteX4" fmla="*/ 413657 w 555171"/>
                  <a:gd name="connsiteY4" fmla="*/ 0 h 609600"/>
                  <a:gd name="connsiteX5" fmla="*/ 555171 w 555171"/>
                  <a:gd name="connsiteY5" fmla="*/ 10886 h 609600"/>
                  <a:gd name="connsiteX6" fmla="*/ 446314 w 555171"/>
                  <a:gd name="connsiteY6" fmla="*/ 587829 h 609600"/>
                  <a:gd name="connsiteX7" fmla="*/ 293914 w 555171"/>
                  <a:gd name="connsiteY7" fmla="*/ 598714 h 609600"/>
                  <a:gd name="connsiteX8" fmla="*/ 130628 w 555171"/>
                  <a:gd name="connsiteY8" fmla="*/ 141514 h 609600"/>
                  <a:gd name="connsiteX9" fmla="*/ 152400 w 555171"/>
                  <a:gd name="connsiteY9" fmla="*/ 609600 h 609600"/>
                  <a:gd name="connsiteX10" fmla="*/ 0 w 555171"/>
                  <a:gd name="connsiteY10" fmla="*/ 555171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5171" h="609600">
                    <a:moveTo>
                      <a:pt x="0" y="555171"/>
                    </a:moveTo>
                    <a:lnTo>
                      <a:pt x="21771" y="10886"/>
                    </a:lnTo>
                    <a:lnTo>
                      <a:pt x="185057" y="0"/>
                    </a:lnTo>
                    <a:lnTo>
                      <a:pt x="359228" y="381000"/>
                    </a:lnTo>
                    <a:lnTo>
                      <a:pt x="413657" y="0"/>
                    </a:lnTo>
                    <a:lnTo>
                      <a:pt x="555171" y="10886"/>
                    </a:lnTo>
                    <a:lnTo>
                      <a:pt x="446314" y="587829"/>
                    </a:lnTo>
                    <a:lnTo>
                      <a:pt x="293914" y="598714"/>
                    </a:lnTo>
                    <a:lnTo>
                      <a:pt x="130628" y="141514"/>
                    </a:lnTo>
                    <a:lnTo>
                      <a:pt x="152400" y="609600"/>
                    </a:lnTo>
                    <a:lnTo>
                      <a:pt x="0" y="55517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7" name="Freihandform 43"/>
              <p:cNvSpPr/>
              <p:nvPr/>
            </p:nvSpPr>
            <p:spPr>
              <a:xfrm>
                <a:off x="951950" y="4507740"/>
                <a:ext cx="609600" cy="457200"/>
              </a:xfrm>
              <a:custGeom>
                <a:avLst/>
                <a:gdLst>
                  <a:gd name="connsiteX0" fmla="*/ 97972 w 609600"/>
                  <a:gd name="connsiteY0" fmla="*/ 21771 h 457200"/>
                  <a:gd name="connsiteX1" fmla="*/ 0 w 609600"/>
                  <a:gd name="connsiteY1" fmla="*/ 21771 h 457200"/>
                  <a:gd name="connsiteX2" fmla="*/ 108858 w 609600"/>
                  <a:gd name="connsiteY2" fmla="*/ 435428 h 457200"/>
                  <a:gd name="connsiteX3" fmla="*/ 206829 w 609600"/>
                  <a:gd name="connsiteY3" fmla="*/ 446314 h 457200"/>
                  <a:gd name="connsiteX4" fmla="*/ 283029 w 609600"/>
                  <a:gd name="connsiteY4" fmla="*/ 163285 h 457200"/>
                  <a:gd name="connsiteX5" fmla="*/ 359229 w 609600"/>
                  <a:gd name="connsiteY5" fmla="*/ 457200 h 457200"/>
                  <a:gd name="connsiteX6" fmla="*/ 478972 w 609600"/>
                  <a:gd name="connsiteY6" fmla="*/ 446314 h 457200"/>
                  <a:gd name="connsiteX7" fmla="*/ 609600 w 609600"/>
                  <a:gd name="connsiteY7" fmla="*/ 10885 h 457200"/>
                  <a:gd name="connsiteX8" fmla="*/ 468086 w 609600"/>
                  <a:gd name="connsiteY8" fmla="*/ 21771 h 457200"/>
                  <a:gd name="connsiteX9" fmla="*/ 402772 w 609600"/>
                  <a:gd name="connsiteY9" fmla="*/ 315685 h 457200"/>
                  <a:gd name="connsiteX10" fmla="*/ 315686 w 609600"/>
                  <a:gd name="connsiteY10" fmla="*/ 0 h 457200"/>
                  <a:gd name="connsiteX11" fmla="*/ 228600 w 609600"/>
                  <a:gd name="connsiteY11" fmla="*/ 10885 h 457200"/>
                  <a:gd name="connsiteX12" fmla="*/ 141515 w 609600"/>
                  <a:gd name="connsiteY12" fmla="*/ 304800 h 457200"/>
                  <a:gd name="connsiteX13" fmla="*/ 97972 w 609600"/>
                  <a:gd name="connsiteY13" fmla="*/ 21771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9600" h="457200">
                    <a:moveTo>
                      <a:pt x="97972" y="21771"/>
                    </a:moveTo>
                    <a:lnTo>
                      <a:pt x="0" y="21771"/>
                    </a:lnTo>
                    <a:lnTo>
                      <a:pt x="108858" y="435428"/>
                    </a:lnTo>
                    <a:lnTo>
                      <a:pt x="206829" y="446314"/>
                    </a:lnTo>
                    <a:lnTo>
                      <a:pt x="283029" y="163285"/>
                    </a:lnTo>
                    <a:lnTo>
                      <a:pt x="359229" y="457200"/>
                    </a:lnTo>
                    <a:lnTo>
                      <a:pt x="478972" y="446314"/>
                    </a:lnTo>
                    <a:lnTo>
                      <a:pt x="609600" y="10885"/>
                    </a:lnTo>
                    <a:lnTo>
                      <a:pt x="468086" y="21771"/>
                    </a:lnTo>
                    <a:lnTo>
                      <a:pt x="402772" y="315685"/>
                    </a:lnTo>
                    <a:lnTo>
                      <a:pt x="315686" y="0"/>
                    </a:lnTo>
                    <a:lnTo>
                      <a:pt x="228600" y="10885"/>
                    </a:lnTo>
                    <a:lnTo>
                      <a:pt x="141515" y="304800"/>
                    </a:lnTo>
                    <a:lnTo>
                      <a:pt x="97972" y="2177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8" name="Freihandform 44"/>
              <p:cNvSpPr/>
              <p:nvPr/>
            </p:nvSpPr>
            <p:spPr>
              <a:xfrm>
                <a:off x="1432028" y="4333568"/>
                <a:ext cx="478971" cy="653143"/>
              </a:xfrm>
              <a:custGeom>
                <a:avLst/>
                <a:gdLst>
                  <a:gd name="connsiteX0" fmla="*/ 152400 w 478971"/>
                  <a:gd name="connsiteY0" fmla="*/ 620486 h 653143"/>
                  <a:gd name="connsiteX1" fmla="*/ 141514 w 478971"/>
                  <a:gd name="connsiteY1" fmla="*/ 108857 h 653143"/>
                  <a:gd name="connsiteX2" fmla="*/ 0 w 478971"/>
                  <a:gd name="connsiteY2" fmla="*/ 130629 h 653143"/>
                  <a:gd name="connsiteX3" fmla="*/ 0 w 478971"/>
                  <a:gd name="connsiteY3" fmla="*/ 0 h 653143"/>
                  <a:gd name="connsiteX4" fmla="*/ 478971 w 478971"/>
                  <a:gd name="connsiteY4" fmla="*/ 32657 h 653143"/>
                  <a:gd name="connsiteX5" fmla="*/ 468086 w 478971"/>
                  <a:gd name="connsiteY5" fmla="*/ 141514 h 653143"/>
                  <a:gd name="connsiteX6" fmla="*/ 239486 w 478971"/>
                  <a:gd name="connsiteY6" fmla="*/ 141514 h 653143"/>
                  <a:gd name="connsiteX7" fmla="*/ 261257 w 478971"/>
                  <a:gd name="connsiteY7" fmla="*/ 653143 h 653143"/>
                  <a:gd name="connsiteX8" fmla="*/ 152400 w 478971"/>
                  <a:gd name="connsiteY8" fmla="*/ 620486 h 653143"/>
                  <a:gd name="connsiteX0" fmla="*/ 152400 w 478971"/>
                  <a:gd name="connsiteY0" fmla="*/ 620486 h 653143"/>
                  <a:gd name="connsiteX1" fmla="*/ 128357 w 478971"/>
                  <a:gd name="connsiteY1" fmla="*/ 141749 h 653143"/>
                  <a:gd name="connsiteX2" fmla="*/ 0 w 478971"/>
                  <a:gd name="connsiteY2" fmla="*/ 130629 h 653143"/>
                  <a:gd name="connsiteX3" fmla="*/ 0 w 478971"/>
                  <a:gd name="connsiteY3" fmla="*/ 0 h 653143"/>
                  <a:gd name="connsiteX4" fmla="*/ 478971 w 478971"/>
                  <a:gd name="connsiteY4" fmla="*/ 32657 h 653143"/>
                  <a:gd name="connsiteX5" fmla="*/ 468086 w 478971"/>
                  <a:gd name="connsiteY5" fmla="*/ 141514 h 653143"/>
                  <a:gd name="connsiteX6" fmla="*/ 239486 w 478971"/>
                  <a:gd name="connsiteY6" fmla="*/ 141514 h 653143"/>
                  <a:gd name="connsiteX7" fmla="*/ 261257 w 478971"/>
                  <a:gd name="connsiteY7" fmla="*/ 653143 h 653143"/>
                  <a:gd name="connsiteX8" fmla="*/ 152400 w 478971"/>
                  <a:gd name="connsiteY8" fmla="*/ 620486 h 653143"/>
                  <a:gd name="connsiteX0" fmla="*/ 119507 w 478971"/>
                  <a:gd name="connsiteY0" fmla="*/ 620486 h 653143"/>
                  <a:gd name="connsiteX1" fmla="*/ 128357 w 478971"/>
                  <a:gd name="connsiteY1" fmla="*/ 141749 h 653143"/>
                  <a:gd name="connsiteX2" fmla="*/ 0 w 478971"/>
                  <a:gd name="connsiteY2" fmla="*/ 130629 h 653143"/>
                  <a:gd name="connsiteX3" fmla="*/ 0 w 478971"/>
                  <a:gd name="connsiteY3" fmla="*/ 0 h 653143"/>
                  <a:gd name="connsiteX4" fmla="*/ 478971 w 478971"/>
                  <a:gd name="connsiteY4" fmla="*/ 32657 h 653143"/>
                  <a:gd name="connsiteX5" fmla="*/ 468086 w 478971"/>
                  <a:gd name="connsiteY5" fmla="*/ 141514 h 653143"/>
                  <a:gd name="connsiteX6" fmla="*/ 239486 w 478971"/>
                  <a:gd name="connsiteY6" fmla="*/ 141514 h 653143"/>
                  <a:gd name="connsiteX7" fmla="*/ 261257 w 478971"/>
                  <a:gd name="connsiteY7" fmla="*/ 653143 h 653143"/>
                  <a:gd name="connsiteX8" fmla="*/ 119507 w 478971"/>
                  <a:gd name="connsiteY8" fmla="*/ 620486 h 653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8971" h="653143">
                    <a:moveTo>
                      <a:pt x="119507" y="620486"/>
                    </a:moveTo>
                    <a:lnTo>
                      <a:pt x="128357" y="141749"/>
                    </a:lnTo>
                    <a:lnTo>
                      <a:pt x="0" y="130629"/>
                    </a:lnTo>
                    <a:lnTo>
                      <a:pt x="0" y="0"/>
                    </a:lnTo>
                    <a:lnTo>
                      <a:pt x="478971" y="32657"/>
                    </a:lnTo>
                    <a:lnTo>
                      <a:pt x="468086" y="141514"/>
                    </a:lnTo>
                    <a:lnTo>
                      <a:pt x="239486" y="141514"/>
                    </a:lnTo>
                    <a:lnTo>
                      <a:pt x="261257" y="653143"/>
                    </a:lnTo>
                    <a:lnTo>
                      <a:pt x="119507" y="62048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64" name="Gruppieren 63"/>
              <p:cNvGrpSpPr/>
              <p:nvPr/>
            </p:nvGrpSpPr>
            <p:grpSpPr>
              <a:xfrm>
                <a:off x="376783" y="5004666"/>
                <a:ext cx="1499220" cy="686796"/>
                <a:chOff x="2494945" y="5226423"/>
                <a:chExt cx="1265648" cy="579796"/>
              </a:xfrm>
              <a:solidFill>
                <a:schemeClr val="accent1"/>
              </a:solidFill>
            </p:grpSpPr>
            <p:sp>
              <p:nvSpPr>
                <p:cNvPr id="65" name="Freihandform 46"/>
                <p:cNvSpPr/>
                <p:nvPr/>
              </p:nvSpPr>
              <p:spPr>
                <a:xfrm>
                  <a:off x="2494945" y="5227485"/>
                  <a:ext cx="443696" cy="547869"/>
                </a:xfrm>
                <a:custGeom>
                  <a:avLst/>
                  <a:gdLst>
                    <a:gd name="connsiteX0" fmla="*/ 46299 w 443696"/>
                    <a:gd name="connsiteY0" fmla="*/ 0 h 547869"/>
                    <a:gd name="connsiteX1" fmla="*/ 57874 w 443696"/>
                    <a:gd name="connsiteY1" fmla="*/ 104172 h 547869"/>
                    <a:gd name="connsiteX2" fmla="*/ 285509 w 443696"/>
                    <a:gd name="connsiteY2" fmla="*/ 92598 h 547869"/>
                    <a:gd name="connsiteX3" fmla="*/ 0 w 443696"/>
                    <a:gd name="connsiteY3" fmla="*/ 547869 h 547869"/>
                    <a:gd name="connsiteX4" fmla="*/ 424405 w 443696"/>
                    <a:gd name="connsiteY4" fmla="*/ 532436 h 547869"/>
                    <a:gd name="connsiteX5" fmla="*/ 408972 w 443696"/>
                    <a:gd name="connsiteY5" fmla="*/ 428263 h 547869"/>
                    <a:gd name="connsiteX6" fmla="*/ 173620 w 443696"/>
                    <a:gd name="connsiteY6" fmla="*/ 459129 h 547869"/>
                    <a:gd name="connsiteX7" fmla="*/ 443696 w 443696"/>
                    <a:gd name="connsiteY7" fmla="*/ 15433 h 547869"/>
                    <a:gd name="connsiteX8" fmla="*/ 46299 w 443696"/>
                    <a:gd name="connsiteY8" fmla="*/ 0 h 547869"/>
                    <a:gd name="connsiteX0" fmla="*/ 46299 w 443696"/>
                    <a:gd name="connsiteY0" fmla="*/ 0 h 547869"/>
                    <a:gd name="connsiteX1" fmla="*/ 60092 w 443696"/>
                    <a:gd name="connsiteY1" fmla="*/ 113046 h 547869"/>
                    <a:gd name="connsiteX2" fmla="*/ 285509 w 443696"/>
                    <a:gd name="connsiteY2" fmla="*/ 92598 h 547869"/>
                    <a:gd name="connsiteX3" fmla="*/ 0 w 443696"/>
                    <a:gd name="connsiteY3" fmla="*/ 547869 h 547869"/>
                    <a:gd name="connsiteX4" fmla="*/ 424405 w 443696"/>
                    <a:gd name="connsiteY4" fmla="*/ 532436 h 547869"/>
                    <a:gd name="connsiteX5" fmla="*/ 408972 w 443696"/>
                    <a:gd name="connsiteY5" fmla="*/ 428263 h 547869"/>
                    <a:gd name="connsiteX6" fmla="*/ 173620 w 443696"/>
                    <a:gd name="connsiteY6" fmla="*/ 459129 h 547869"/>
                    <a:gd name="connsiteX7" fmla="*/ 443696 w 443696"/>
                    <a:gd name="connsiteY7" fmla="*/ 15433 h 547869"/>
                    <a:gd name="connsiteX8" fmla="*/ 46299 w 443696"/>
                    <a:gd name="connsiteY8" fmla="*/ 0 h 547869"/>
                    <a:gd name="connsiteX0" fmla="*/ 46299 w 443696"/>
                    <a:gd name="connsiteY0" fmla="*/ 0 h 547869"/>
                    <a:gd name="connsiteX1" fmla="*/ 60092 w 443696"/>
                    <a:gd name="connsiteY1" fmla="*/ 113046 h 547869"/>
                    <a:gd name="connsiteX2" fmla="*/ 272199 w 443696"/>
                    <a:gd name="connsiteY2" fmla="*/ 99252 h 547869"/>
                    <a:gd name="connsiteX3" fmla="*/ 0 w 443696"/>
                    <a:gd name="connsiteY3" fmla="*/ 547869 h 547869"/>
                    <a:gd name="connsiteX4" fmla="*/ 424405 w 443696"/>
                    <a:gd name="connsiteY4" fmla="*/ 532436 h 547869"/>
                    <a:gd name="connsiteX5" fmla="*/ 408972 w 443696"/>
                    <a:gd name="connsiteY5" fmla="*/ 428263 h 547869"/>
                    <a:gd name="connsiteX6" fmla="*/ 173620 w 443696"/>
                    <a:gd name="connsiteY6" fmla="*/ 459129 h 547869"/>
                    <a:gd name="connsiteX7" fmla="*/ 443696 w 443696"/>
                    <a:gd name="connsiteY7" fmla="*/ 15433 h 547869"/>
                    <a:gd name="connsiteX8" fmla="*/ 46299 w 443696"/>
                    <a:gd name="connsiteY8" fmla="*/ 0 h 547869"/>
                    <a:gd name="connsiteX0" fmla="*/ 46299 w 443696"/>
                    <a:gd name="connsiteY0" fmla="*/ 0 h 547869"/>
                    <a:gd name="connsiteX1" fmla="*/ 60092 w 443696"/>
                    <a:gd name="connsiteY1" fmla="*/ 113046 h 547869"/>
                    <a:gd name="connsiteX2" fmla="*/ 272199 w 443696"/>
                    <a:gd name="connsiteY2" fmla="*/ 99252 h 547869"/>
                    <a:gd name="connsiteX3" fmla="*/ 0 w 443696"/>
                    <a:gd name="connsiteY3" fmla="*/ 547869 h 547869"/>
                    <a:gd name="connsiteX4" fmla="*/ 424405 w 443696"/>
                    <a:gd name="connsiteY4" fmla="*/ 532436 h 547869"/>
                    <a:gd name="connsiteX5" fmla="*/ 408972 w 443696"/>
                    <a:gd name="connsiteY5" fmla="*/ 428263 h 547869"/>
                    <a:gd name="connsiteX6" fmla="*/ 189147 w 443696"/>
                    <a:gd name="connsiteY6" fmla="*/ 448038 h 547869"/>
                    <a:gd name="connsiteX7" fmla="*/ 443696 w 443696"/>
                    <a:gd name="connsiteY7" fmla="*/ 15433 h 547869"/>
                    <a:gd name="connsiteX8" fmla="*/ 46299 w 443696"/>
                    <a:gd name="connsiteY8" fmla="*/ 0 h 547869"/>
                    <a:gd name="connsiteX0" fmla="*/ 46299 w 443696"/>
                    <a:gd name="connsiteY0" fmla="*/ 0 h 547869"/>
                    <a:gd name="connsiteX1" fmla="*/ 60092 w 443696"/>
                    <a:gd name="connsiteY1" fmla="*/ 113046 h 547869"/>
                    <a:gd name="connsiteX2" fmla="*/ 272199 w 443696"/>
                    <a:gd name="connsiteY2" fmla="*/ 99252 h 547869"/>
                    <a:gd name="connsiteX3" fmla="*/ 0 w 443696"/>
                    <a:gd name="connsiteY3" fmla="*/ 547869 h 547869"/>
                    <a:gd name="connsiteX4" fmla="*/ 424405 w 443696"/>
                    <a:gd name="connsiteY4" fmla="*/ 532436 h 547869"/>
                    <a:gd name="connsiteX5" fmla="*/ 420063 w 443696"/>
                    <a:gd name="connsiteY5" fmla="*/ 412736 h 547869"/>
                    <a:gd name="connsiteX6" fmla="*/ 189147 w 443696"/>
                    <a:gd name="connsiteY6" fmla="*/ 448038 h 547869"/>
                    <a:gd name="connsiteX7" fmla="*/ 443696 w 443696"/>
                    <a:gd name="connsiteY7" fmla="*/ 15433 h 547869"/>
                    <a:gd name="connsiteX8" fmla="*/ 46299 w 443696"/>
                    <a:gd name="connsiteY8" fmla="*/ 0 h 547869"/>
                    <a:gd name="connsiteX0" fmla="*/ 46299 w 443696"/>
                    <a:gd name="connsiteY0" fmla="*/ 0 h 547869"/>
                    <a:gd name="connsiteX1" fmla="*/ 31255 w 443696"/>
                    <a:gd name="connsiteY1" fmla="*/ 113046 h 547869"/>
                    <a:gd name="connsiteX2" fmla="*/ 272199 w 443696"/>
                    <a:gd name="connsiteY2" fmla="*/ 99252 h 547869"/>
                    <a:gd name="connsiteX3" fmla="*/ 0 w 443696"/>
                    <a:gd name="connsiteY3" fmla="*/ 547869 h 547869"/>
                    <a:gd name="connsiteX4" fmla="*/ 424405 w 443696"/>
                    <a:gd name="connsiteY4" fmla="*/ 532436 h 547869"/>
                    <a:gd name="connsiteX5" fmla="*/ 420063 w 443696"/>
                    <a:gd name="connsiteY5" fmla="*/ 412736 h 547869"/>
                    <a:gd name="connsiteX6" fmla="*/ 189147 w 443696"/>
                    <a:gd name="connsiteY6" fmla="*/ 448038 h 547869"/>
                    <a:gd name="connsiteX7" fmla="*/ 443696 w 443696"/>
                    <a:gd name="connsiteY7" fmla="*/ 15433 h 547869"/>
                    <a:gd name="connsiteX8" fmla="*/ 46299 w 443696"/>
                    <a:gd name="connsiteY8" fmla="*/ 0 h 547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3696" h="547869">
                      <a:moveTo>
                        <a:pt x="46299" y="0"/>
                      </a:moveTo>
                      <a:lnTo>
                        <a:pt x="31255" y="113046"/>
                      </a:lnTo>
                      <a:lnTo>
                        <a:pt x="272199" y="99252"/>
                      </a:lnTo>
                      <a:lnTo>
                        <a:pt x="0" y="547869"/>
                      </a:lnTo>
                      <a:lnTo>
                        <a:pt x="424405" y="532436"/>
                      </a:lnTo>
                      <a:lnTo>
                        <a:pt x="420063" y="412736"/>
                      </a:lnTo>
                      <a:lnTo>
                        <a:pt x="189147" y="448038"/>
                      </a:lnTo>
                      <a:lnTo>
                        <a:pt x="443696" y="15433"/>
                      </a:lnTo>
                      <a:lnTo>
                        <a:pt x="46299"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6" name="Freihandform 47"/>
                <p:cNvSpPr/>
                <p:nvPr/>
              </p:nvSpPr>
              <p:spPr>
                <a:xfrm>
                  <a:off x="3297606" y="5226423"/>
                  <a:ext cx="462987" cy="556647"/>
                </a:xfrm>
                <a:custGeom>
                  <a:avLst/>
                  <a:gdLst>
                    <a:gd name="connsiteX0" fmla="*/ 216061 w 462987"/>
                    <a:gd name="connsiteY0" fmla="*/ 246926 h 563301"/>
                    <a:gd name="connsiteX1" fmla="*/ 239210 w 462987"/>
                    <a:gd name="connsiteY1" fmla="*/ 324091 h 563301"/>
                    <a:gd name="connsiteX2" fmla="*/ 358815 w 462987"/>
                    <a:gd name="connsiteY2" fmla="*/ 324091 h 563301"/>
                    <a:gd name="connsiteX3" fmla="*/ 343382 w 462987"/>
                    <a:gd name="connsiteY3" fmla="*/ 482278 h 563301"/>
                    <a:gd name="connsiteX4" fmla="*/ 173620 w 462987"/>
                    <a:gd name="connsiteY4" fmla="*/ 493853 h 563301"/>
                    <a:gd name="connsiteX5" fmla="*/ 69448 w 462987"/>
                    <a:gd name="connsiteY5" fmla="*/ 316374 h 563301"/>
                    <a:gd name="connsiteX6" fmla="*/ 150471 w 462987"/>
                    <a:gd name="connsiteY6" fmla="*/ 108030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43382 w 462987"/>
                    <a:gd name="connsiteY3" fmla="*/ 482278 h 563301"/>
                    <a:gd name="connsiteX4" fmla="*/ 173620 w 462987"/>
                    <a:gd name="connsiteY4" fmla="*/ 493853 h 563301"/>
                    <a:gd name="connsiteX5" fmla="*/ 92597 w 462987"/>
                    <a:gd name="connsiteY5" fmla="*/ 316374 h 563301"/>
                    <a:gd name="connsiteX6" fmla="*/ 150471 w 462987"/>
                    <a:gd name="connsiteY6" fmla="*/ 108030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43382 w 462987"/>
                    <a:gd name="connsiteY3" fmla="*/ 482278 h 563301"/>
                    <a:gd name="connsiteX4" fmla="*/ 192911 w 462987"/>
                    <a:gd name="connsiteY4" fmla="*/ 482278 h 563301"/>
                    <a:gd name="connsiteX5" fmla="*/ 92597 w 462987"/>
                    <a:gd name="connsiteY5" fmla="*/ 316374 h 563301"/>
                    <a:gd name="connsiteX6" fmla="*/ 150471 w 462987"/>
                    <a:gd name="connsiteY6" fmla="*/ 108030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31808 w 462987"/>
                    <a:gd name="connsiteY3" fmla="*/ 459128 h 563301"/>
                    <a:gd name="connsiteX4" fmla="*/ 192911 w 462987"/>
                    <a:gd name="connsiteY4" fmla="*/ 482278 h 563301"/>
                    <a:gd name="connsiteX5" fmla="*/ 92597 w 462987"/>
                    <a:gd name="connsiteY5" fmla="*/ 316374 h 563301"/>
                    <a:gd name="connsiteX6" fmla="*/ 150471 w 462987"/>
                    <a:gd name="connsiteY6" fmla="*/ 108030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31808 w 462987"/>
                    <a:gd name="connsiteY3" fmla="*/ 459128 h 563301"/>
                    <a:gd name="connsiteX4" fmla="*/ 192911 w 462987"/>
                    <a:gd name="connsiteY4" fmla="*/ 482278 h 563301"/>
                    <a:gd name="connsiteX5" fmla="*/ 92597 w 462987"/>
                    <a:gd name="connsiteY5" fmla="*/ 316374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31808 w 462987"/>
                    <a:gd name="connsiteY3" fmla="*/ 459128 h 563301"/>
                    <a:gd name="connsiteX4" fmla="*/ 192911 w 462987"/>
                    <a:gd name="connsiteY4" fmla="*/ 482278 h 563301"/>
                    <a:gd name="connsiteX5" fmla="*/ 116998 w 462987"/>
                    <a:gd name="connsiteY5" fmla="*/ 311938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31808 w 462987"/>
                    <a:gd name="connsiteY3" fmla="*/ 459128 h 563301"/>
                    <a:gd name="connsiteX4" fmla="*/ 195129 w 462987"/>
                    <a:gd name="connsiteY4" fmla="*/ 466750 h 563301"/>
                    <a:gd name="connsiteX5" fmla="*/ 116998 w 462987"/>
                    <a:gd name="connsiteY5" fmla="*/ 311938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16280 w 462987"/>
                    <a:gd name="connsiteY3" fmla="*/ 448037 h 563301"/>
                    <a:gd name="connsiteX4" fmla="*/ 195129 w 462987"/>
                    <a:gd name="connsiteY4" fmla="*/ 466750 h 563301"/>
                    <a:gd name="connsiteX5" fmla="*/ 116998 w 462987"/>
                    <a:gd name="connsiteY5" fmla="*/ 311938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16280 w 462987"/>
                    <a:gd name="connsiteY3" fmla="*/ 448037 h 563301"/>
                    <a:gd name="connsiteX4" fmla="*/ 195129 w 462987"/>
                    <a:gd name="connsiteY4" fmla="*/ 466750 h 563301"/>
                    <a:gd name="connsiteX5" fmla="*/ 116998 w 462987"/>
                    <a:gd name="connsiteY5" fmla="*/ 311938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31304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16280 w 462987"/>
                    <a:gd name="connsiteY3" fmla="*/ 448037 h 563301"/>
                    <a:gd name="connsiteX4" fmla="*/ 195129 w 462987"/>
                    <a:gd name="connsiteY4" fmla="*/ 466750 h 563301"/>
                    <a:gd name="connsiteX5" fmla="*/ 116998 w 462987"/>
                    <a:gd name="connsiteY5" fmla="*/ 311938 h 563301"/>
                    <a:gd name="connsiteX6" fmla="*/ 150471 w 462987"/>
                    <a:gd name="connsiteY6" fmla="*/ 115747 h 563301"/>
                    <a:gd name="connsiteX7" fmla="*/ 332869 w 462987"/>
                    <a:gd name="connsiteY7" fmla="*/ 87676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31304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16280 w 462987"/>
                    <a:gd name="connsiteY3" fmla="*/ 448037 h 563301"/>
                    <a:gd name="connsiteX4" fmla="*/ 195129 w 462987"/>
                    <a:gd name="connsiteY4" fmla="*/ 466750 h 563301"/>
                    <a:gd name="connsiteX5" fmla="*/ 116998 w 462987"/>
                    <a:gd name="connsiteY5" fmla="*/ 311938 h 563301"/>
                    <a:gd name="connsiteX6" fmla="*/ 154907 w 462987"/>
                    <a:gd name="connsiteY6" fmla="*/ 131275 h 563301"/>
                    <a:gd name="connsiteX7" fmla="*/ 332869 w 462987"/>
                    <a:gd name="connsiteY7" fmla="*/ 87676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31304 h 563301"/>
                    <a:gd name="connsiteX16" fmla="*/ 216061 w 462987"/>
                    <a:gd name="connsiteY16" fmla="*/ 246926 h 563301"/>
                    <a:gd name="connsiteX0" fmla="*/ 216061 w 462987"/>
                    <a:gd name="connsiteY0" fmla="*/ 240272 h 556647"/>
                    <a:gd name="connsiteX1" fmla="*/ 239210 w 462987"/>
                    <a:gd name="connsiteY1" fmla="*/ 317437 h 556647"/>
                    <a:gd name="connsiteX2" fmla="*/ 358815 w 462987"/>
                    <a:gd name="connsiteY2" fmla="*/ 317437 h 556647"/>
                    <a:gd name="connsiteX3" fmla="*/ 316280 w 462987"/>
                    <a:gd name="connsiteY3" fmla="*/ 441383 h 556647"/>
                    <a:gd name="connsiteX4" fmla="*/ 195129 w 462987"/>
                    <a:gd name="connsiteY4" fmla="*/ 460096 h 556647"/>
                    <a:gd name="connsiteX5" fmla="*/ 116998 w 462987"/>
                    <a:gd name="connsiteY5" fmla="*/ 305284 h 556647"/>
                    <a:gd name="connsiteX6" fmla="*/ 154907 w 462987"/>
                    <a:gd name="connsiteY6" fmla="*/ 124621 h 556647"/>
                    <a:gd name="connsiteX7" fmla="*/ 332869 w 462987"/>
                    <a:gd name="connsiteY7" fmla="*/ 81022 h 556647"/>
                    <a:gd name="connsiteX8" fmla="*/ 435980 w 462987"/>
                    <a:gd name="connsiteY8" fmla="*/ 136100 h 556647"/>
                    <a:gd name="connsiteX9" fmla="*/ 462987 w 462987"/>
                    <a:gd name="connsiteY9" fmla="*/ 47361 h 556647"/>
                    <a:gd name="connsiteX10" fmla="*/ 304705 w 462987"/>
                    <a:gd name="connsiteY10" fmla="*/ 0 h 556647"/>
                    <a:gd name="connsiteX11" fmla="*/ 65590 w 462987"/>
                    <a:gd name="connsiteY11" fmla="*/ 58936 h 556647"/>
                    <a:gd name="connsiteX12" fmla="*/ 0 w 462987"/>
                    <a:gd name="connsiteY12" fmla="*/ 332870 h 556647"/>
                    <a:gd name="connsiteX13" fmla="*/ 158187 w 462987"/>
                    <a:gd name="connsiteY13" fmla="*/ 556647 h 556647"/>
                    <a:gd name="connsiteX14" fmla="*/ 424405 w 462987"/>
                    <a:gd name="connsiteY14" fmla="*/ 506490 h 556647"/>
                    <a:gd name="connsiteX15" fmla="*/ 435980 w 462987"/>
                    <a:gd name="connsiteY15" fmla="*/ 224650 h 556647"/>
                    <a:gd name="connsiteX16" fmla="*/ 216061 w 462987"/>
                    <a:gd name="connsiteY16" fmla="*/ 240272 h 556647"/>
                    <a:gd name="connsiteX0" fmla="*/ 216061 w 462987"/>
                    <a:gd name="connsiteY0" fmla="*/ 240272 h 556647"/>
                    <a:gd name="connsiteX1" fmla="*/ 239210 w 462987"/>
                    <a:gd name="connsiteY1" fmla="*/ 317437 h 556647"/>
                    <a:gd name="connsiteX2" fmla="*/ 358815 w 462987"/>
                    <a:gd name="connsiteY2" fmla="*/ 317437 h 556647"/>
                    <a:gd name="connsiteX3" fmla="*/ 316280 w 462987"/>
                    <a:gd name="connsiteY3" fmla="*/ 441383 h 556647"/>
                    <a:gd name="connsiteX4" fmla="*/ 195129 w 462987"/>
                    <a:gd name="connsiteY4" fmla="*/ 460096 h 556647"/>
                    <a:gd name="connsiteX5" fmla="*/ 116998 w 462987"/>
                    <a:gd name="connsiteY5" fmla="*/ 305284 h 556647"/>
                    <a:gd name="connsiteX6" fmla="*/ 154907 w 462987"/>
                    <a:gd name="connsiteY6" fmla="*/ 124621 h 556647"/>
                    <a:gd name="connsiteX7" fmla="*/ 310687 w 462987"/>
                    <a:gd name="connsiteY7" fmla="*/ 81022 h 556647"/>
                    <a:gd name="connsiteX8" fmla="*/ 435980 w 462987"/>
                    <a:gd name="connsiteY8" fmla="*/ 136100 h 556647"/>
                    <a:gd name="connsiteX9" fmla="*/ 462987 w 462987"/>
                    <a:gd name="connsiteY9" fmla="*/ 47361 h 556647"/>
                    <a:gd name="connsiteX10" fmla="*/ 304705 w 462987"/>
                    <a:gd name="connsiteY10" fmla="*/ 0 h 556647"/>
                    <a:gd name="connsiteX11" fmla="*/ 65590 w 462987"/>
                    <a:gd name="connsiteY11" fmla="*/ 58936 h 556647"/>
                    <a:gd name="connsiteX12" fmla="*/ 0 w 462987"/>
                    <a:gd name="connsiteY12" fmla="*/ 332870 h 556647"/>
                    <a:gd name="connsiteX13" fmla="*/ 158187 w 462987"/>
                    <a:gd name="connsiteY13" fmla="*/ 556647 h 556647"/>
                    <a:gd name="connsiteX14" fmla="*/ 424405 w 462987"/>
                    <a:gd name="connsiteY14" fmla="*/ 506490 h 556647"/>
                    <a:gd name="connsiteX15" fmla="*/ 435980 w 462987"/>
                    <a:gd name="connsiteY15" fmla="*/ 224650 h 556647"/>
                    <a:gd name="connsiteX16" fmla="*/ 216061 w 462987"/>
                    <a:gd name="connsiteY16" fmla="*/ 240272 h 556647"/>
                    <a:gd name="connsiteX0" fmla="*/ 216061 w 462987"/>
                    <a:gd name="connsiteY0" fmla="*/ 240272 h 556647"/>
                    <a:gd name="connsiteX1" fmla="*/ 239210 w 462987"/>
                    <a:gd name="connsiteY1" fmla="*/ 317437 h 556647"/>
                    <a:gd name="connsiteX2" fmla="*/ 358815 w 462987"/>
                    <a:gd name="connsiteY2" fmla="*/ 317437 h 556647"/>
                    <a:gd name="connsiteX3" fmla="*/ 316280 w 462987"/>
                    <a:gd name="connsiteY3" fmla="*/ 441383 h 556647"/>
                    <a:gd name="connsiteX4" fmla="*/ 195129 w 462987"/>
                    <a:gd name="connsiteY4" fmla="*/ 460096 h 556647"/>
                    <a:gd name="connsiteX5" fmla="*/ 116998 w 462987"/>
                    <a:gd name="connsiteY5" fmla="*/ 305284 h 556647"/>
                    <a:gd name="connsiteX6" fmla="*/ 154907 w 462987"/>
                    <a:gd name="connsiteY6" fmla="*/ 124621 h 556647"/>
                    <a:gd name="connsiteX7" fmla="*/ 310687 w 462987"/>
                    <a:gd name="connsiteY7" fmla="*/ 81022 h 556647"/>
                    <a:gd name="connsiteX8" fmla="*/ 435980 w 462987"/>
                    <a:gd name="connsiteY8" fmla="*/ 136100 h 556647"/>
                    <a:gd name="connsiteX9" fmla="*/ 462987 w 462987"/>
                    <a:gd name="connsiteY9" fmla="*/ 47361 h 556647"/>
                    <a:gd name="connsiteX10" fmla="*/ 309142 w 462987"/>
                    <a:gd name="connsiteY10" fmla="*/ 0 h 556647"/>
                    <a:gd name="connsiteX11" fmla="*/ 65590 w 462987"/>
                    <a:gd name="connsiteY11" fmla="*/ 58936 h 556647"/>
                    <a:gd name="connsiteX12" fmla="*/ 0 w 462987"/>
                    <a:gd name="connsiteY12" fmla="*/ 332870 h 556647"/>
                    <a:gd name="connsiteX13" fmla="*/ 158187 w 462987"/>
                    <a:gd name="connsiteY13" fmla="*/ 556647 h 556647"/>
                    <a:gd name="connsiteX14" fmla="*/ 424405 w 462987"/>
                    <a:gd name="connsiteY14" fmla="*/ 506490 h 556647"/>
                    <a:gd name="connsiteX15" fmla="*/ 435980 w 462987"/>
                    <a:gd name="connsiteY15" fmla="*/ 224650 h 556647"/>
                    <a:gd name="connsiteX16" fmla="*/ 216061 w 462987"/>
                    <a:gd name="connsiteY16" fmla="*/ 240272 h 556647"/>
                    <a:gd name="connsiteX0" fmla="*/ 216061 w 462987"/>
                    <a:gd name="connsiteY0" fmla="*/ 240272 h 556647"/>
                    <a:gd name="connsiteX1" fmla="*/ 239210 w 462987"/>
                    <a:gd name="connsiteY1" fmla="*/ 317437 h 556647"/>
                    <a:gd name="connsiteX2" fmla="*/ 358815 w 462987"/>
                    <a:gd name="connsiteY2" fmla="*/ 317437 h 556647"/>
                    <a:gd name="connsiteX3" fmla="*/ 316280 w 462987"/>
                    <a:gd name="connsiteY3" fmla="*/ 441383 h 556647"/>
                    <a:gd name="connsiteX4" fmla="*/ 195129 w 462987"/>
                    <a:gd name="connsiteY4" fmla="*/ 460096 h 556647"/>
                    <a:gd name="connsiteX5" fmla="*/ 116998 w 462987"/>
                    <a:gd name="connsiteY5" fmla="*/ 305284 h 556647"/>
                    <a:gd name="connsiteX6" fmla="*/ 154907 w 462987"/>
                    <a:gd name="connsiteY6" fmla="*/ 124621 h 556647"/>
                    <a:gd name="connsiteX7" fmla="*/ 312905 w 462987"/>
                    <a:gd name="connsiteY7" fmla="*/ 81022 h 556647"/>
                    <a:gd name="connsiteX8" fmla="*/ 435980 w 462987"/>
                    <a:gd name="connsiteY8" fmla="*/ 136100 h 556647"/>
                    <a:gd name="connsiteX9" fmla="*/ 462987 w 462987"/>
                    <a:gd name="connsiteY9" fmla="*/ 47361 h 556647"/>
                    <a:gd name="connsiteX10" fmla="*/ 309142 w 462987"/>
                    <a:gd name="connsiteY10" fmla="*/ 0 h 556647"/>
                    <a:gd name="connsiteX11" fmla="*/ 65590 w 462987"/>
                    <a:gd name="connsiteY11" fmla="*/ 58936 h 556647"/>
                    <a:gd name="connsiteX12" fmla="*/ 0 w 462987"/>
                    <a:gd name="connsiteY12" fmla="*/ 332870 h 556647"/>
                    <a:gd name="connsiteX13" fmla="*/ 158187 w 462987"/>
                    <a:gd name="connsiteY13" fmla="*/ 556647 h 556647"/>
                    <a:gd name="connsiteX14" fmla="*/ 424405 w 462987"/>
                    <a:gd name="connsiteY14" fmla="*/ 506490 h 556647"/>
                    <a:gd name="connsiteX15" fmla="*/ 435980 w 462987"/>
                    <a:gd name="connsiteY15" fmla="*/ 224650 h 556647"/>
                    <a:gd name="connsiteX16" fmla="*/ 216061 w 462987"/>
                    <a:gd name="connsiteY16" fmla="*/ 240272 h 55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2987" h="556647">
                      <a:moveTo>
                        <a:pt x="216061" y="240272"/>
                      </a:moveTo>
                      <a:lnTo>
                        <a:pt x="239210" y="317437"/>
                      </a:lnTo>
                      <a:lnTo>
                        <a:pt x="358815" y="317437"/>
                      </a:lnTo>
                      <a:lnTo>
                        <a:pt x="316280" y="441383"/>
                      </a:lnTo>
                      <a:lnTo>
                        <a:pt x="195129" y="460096"/>
                      </a:lnTo>
                      <a:lnTo>
                        <a:pt x="116998" y="305284"/>
                      </a:lnTo>
                      <a:lnTo>
                        <a:pt x="154907" y="124621"/>
                      </a:lnTo>
                      <a:lnTo>
                        <a:pt x="312905" y="81022"/>
                      </a:lnTo>
                      <a:lnTo>
                        <a:pt x="435980" y="136100"/>
                      </a:lnTo>
                      <a:lnTo>
                        <a:pt x="462987" y="47361"/>
                      </a:lnTo>
                      <a:lnTo>
                        <a:pt x="309142" y="0"/>
                      </a:lnTo>
                      <a:lnTo>
                        <a:pt x="65590" y="58936"/>
                      </a:lnTo>
                      <a:lnTo>
                        <a:pt x="0" y="332870"/>
                      </a:lnTo>
                      <a:lnTo>
                        <a:pt x="158187" y="556647"/>
                      </a:lnTo>
                      <a:lnTo>
                        <a:pt x="424405" y="506490"/>
                      </a:lnTo>
                      <a:lnTo>
                        <a:pt x="435980" y="224650"/>
                      </a:lnTo>
                      <a:lnTo>
                        <a:pt x="216061" y="24027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9" name="Freihandform 48"/>
                <p:cNvSpPr/>
                <p:nvPr/>
              </p:nvSpPr>
              <p:spPr>
                <a:xfrm>
                  <a:off x="2947915" y="5227485"/>
                  <a:ext cx="378106" cy="578734"/>
                </a:xfrm>
                <a:custGeom>
                  <a:avLst/>
                  <a:gdLst>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58501 w 378106"/>
                    <a:gd name="connsiteY11" fmla="*/ 277792 h 578734"/>
                    <a:gd name="connsiteX12" fmla="*/ 246927 w 378106"/>
                    <a:gd name="connsiteY12" fmla="*/ 320233 h 578734"/>
                    <a:gd name="connsiteX13" fmla="*/ 108030 w 378106"/>
                    <a:gd name="connsiteY13" fmla="*/ 366532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58501 w 378106"/>
                    <a:gd name="connsiteY11" fmla="*/ 277792 h 578734"/>
                    <a:gd name="connsiteX12" fmla="*/ 165904 w 378106"/>
                    <a:gd name="connsiteY12" fmla="*/ 300942 h 578734"/>
                    <a:gd name="connsiteX13" fmla="*/ 108030 w 378106"/>
                    <a:gd name="connsiteY13" fmla="*/ 366532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196544 w 378106"/>
                    <a:gd name="connsiteY11" fmla="*/ 271383 h 578734"/>
                    <a:gd name="connsiteX12" fmla="*/ 165904 w 378106"/>
                    <a:gd name="connsiteY12" fmla="*/ 300942 h 578734"/>
                    <a:gd name="connsiteX13" fmla="*/ 108030 w 378106"/>
                    <a:gd name="connsiteY13" fmla="*/ 366532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196544 w 378106"/>
                    <a:gd name="connsiteY11" fmla="*/ 271383 h 578734"/>
                    <a:gd name="connsiteX12" fmla="*/ 165904 w 378106"/>
                    <a:gd name="connsiteY12" fmla="*/ 300942 h 578734"/>
                    <a:gd name="connsiteX13" fmla="*/ 116576 w 378106"/>
                    <a:gd name="connsiteY13" fmla="*/ 370805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196544 w 378106"/>
                    <a:gd name="connsiteY11" fmla="*/ 271383 h 578734"/>
                    <a:gd name="connsiteX12" fmla="*/ 182996 w 378106"/>
                    <a:gd name="connsiteY12" fmla="*/ 305215 h 578734"/>
                    <a:gd name="connsiteX13" fmla="*/ 116576 w 378106"/>
                    <a:gd name="connsiteY13" fmla="*/ 370805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30727 w 378106"/>
                    <a:gd name="connsiteY11" fmla="*/ 269246 h 578734"/>
                    <a:gd name="connsiteX12" fmla="*/ 182996 w 378106"/>
                    <a:gd name="connsiteY12" fmla="*/ 305215 h 578734"/>
                    <a:gd name="connsiteX13" fmla="*/ 116576 w 378106"/>
                    <a:gd name="connsiteY13" fmla="*/ 370805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26291 w 378106"/>
                    <a:gd name="connsiteY11" fmla="*/ 269246 h 578734"/>
                    <a:gd name="connsiteX12" fmla="*/ 182996 w 378106"/>
                    <a:gd name="connsiteY12" fmla="*/ 305215 h 578734"/>
                    <a:gd name="connsiteX13" fmla="*/ 116576 w 378106"/>
                    <a:gd name="connsiteY13" fmla="*/ 370805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26291 w 378106"/>
                    <a:gd name="connsiteY11" fmla="*/ 269246 h 578734"/>
                    <a:gd name="connsiteX12" fmla="*/ 182996 w 378106"/>
                    <a:gd name="connsiteY12" fmla="*/ 305215 h 578734"/>
                    <a:gd name="connsiteX13" fmla="*/ 109921 w 378106"/>
                    <a:gd name="connsiteY13" fmla="*/ 368586 h 578734"/>
                    <a:gd name="connsiteX14" fmla="*/ 108030 w 378106"/>
                    <a:gd name="connsiteY14" fmla="*/ 574876 h 578734"/>
                    <a:gd name="connsiteX15" fmla="*/ 19291 w 378106"/>
                    <a:gd name="connsiteY15" fmla="*/ 578734 h 578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8106" h="578734">
                      <a:moveTo>
                        <a:pt x="19291" y="578734"/>
                      </a:moveTo>
                      <a:lnTo>
                        <a:pt x="0" y="7717"/>
                      </a:lnTo>
                      <a:lnTo>
                        <a:pt x="270076" y="0"/>
                      </a:lnTo>
                      <a:lnTo>
                        <a:pt x="378106" y="154329"/>
                      </a:lnTo>
                      <a:lnTo>
                        <a:pt x="308658" y="339524"/>
                      </a:lnTo>
                      <a:lnTo>
                        <a:pt x="111889" y="370390"/>
                      </a:lnTo>
                      <a:lnTo>
                        <a:pt x="223777" y="266218"/>
                      </a:lnTo>
                      <a:lnTo>
                        <a:pt x="262359" y="173620"/>
                      </a:lnTo>
                      <a:lnTo>
                        <a:pt x="219919" y="88739"/>
                      </a:lnTo>
                      <a:lnTo>
                        <a:pt x="123463" y="108030"/>
                      </a:lnTo>
                      <a:cubicBezTo>
                        <a:pt x="124749" y="160759"/>
                        <a:pt x="126036" y="213489"/>
                        <a:pt x="127322" y="266218"/>
                      </a:cubicBezTo>
                      <a:lnTo>
                        <a:pt x="226291" y="269246"/>
                      </a:lnTo>
                      <a:lnTo>
                        <a:pt x="182996" y="305215"/>
                      </a:lnTo>
                      <a:lnTo>
                        <a:pt x="109921" y="368586"/>
                      </a:lnTo>
                      <a:cubicBezTo>
                        <a:pt x="109291" y="437349"/>
                        <a:pt x="108660" y="506113"/>
                        <a:pt x="108030" y="574876"/>
                      </a:cubicBezTo>
                      <a:lnTo>
                        <a:pt x="19291" y="57873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sp>
          <p:nvSpPr>
            <p:cNvPr id="70" name="Freihandform 60"/>
            <p:cNvSpPr/>
            <p:nvPr/>
          </p:nvSpPr>
          <p:spPr>
            <a:xfrm>
              <a:off x="271523" y="281392"/>
              <a:ext cx="435206" cy="430990"/>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601462"/>
                <a:gd name="connsiteX1" fmla="*/ 38190 w 973666"/>
                <a:gd name="connsiteY1" fmla="*/ 939080 h 1601462"/>
                <a:gd name="connsiteX2" fmla="*/ 943583 w 973666"/>
                <a:gd name="connsiteY2" fmla="*/ 1601462 h 1601462"/>
                <a:gd name="connsiteX3" fmla="*/ 973666 w 973666"/>
                <a:gd name="connsiteY3" fmla="*/ 1397000 h 1601462"/>
                <a:gd name="connsiteX4" fmla="*/ 235444 w 973666"/>
                <a:gd name="connsiteY4" fmla="*/ 874229 h 1601462"/>
                <a:gd name="connsiteX5" fmla="*/ 194733 w 973666"/>
                <a:gd name="connsiteY5" fmla="*/ 279400 h 1601462"/>
                <a:gd name="connsiteX6" fmla="*/ 889000 w 973666"/>
                <a:gd name="connsiteY6" fmla="*/ 160867 h 1601462"/>
                <a:gd name="connsiteX7" fmla="*/ 948266 w 973666"/>
                <a:gd name="connsiteY7" fmla="*/ 0 h 1601462"/>
                <a:gd name="connsiteX8" fmla="*/ 0 w 973666"/>
                <a:gd name="connsiteY8" fmla="*/ 101600 h 1601462"/>
                <a:gd name="connsiteX0" fmla="*/ 0 w 973666"/>
                <a:gd name="connsiteY0" fmla="*/ 101600 h 1397000"/>
                <a:gd name="connsiteX1" fmla="*/ 38190 w 973666"/>
                <a:gd name="connsiteY1" fmla="*/ 939080 h 1397000"/>
                <a:gd name="connsiteX2" fmla="*/ 973666 w 973666"/>
                <a:gd name="connsiteY2" fmla="*/ 1397000 h 1397000"/>
                <a:gd name="connsiteX3" fmla="*/ 235444 w 973666"/>
                <a:gd name="connsiteY3" fmla="*/ 874229 h 1397000"/>
                <a:gd name="connsiteX4" fmla="*/ 194733 w 973666"/>
                <a:gd name="connsiteY4" fmla="*/ 279400 h 1397000"/>
                <a:gd name="connsiteX5" fmla="*/ 889000 w 973666"/>
                <a:gd name="connsiteY5" fmla="*/ 160867 h 1397000"/>
                <a:gd name="connsiteX6" fmla="*/ 948266 w 973666"/>
                <a:gd name="connsiteY6" fmla="*/ 0 h 1397000"/>
                <a:gd name="connsiteX7" fmla="*/ 0 w 973666"/>
                <a:gd name="connsiteY7" fmla="*/ 101600 h 1397000"/>
                <a:gd name="connsiteX0" fmla="*/ 0 w 948266"/>
                <a:gd name="connsiteY0" fmla="*/ 101600 h 939080"/>
                <a:gd name="connsiteX1" fmla="*/ 38190 w 948266"/>
                <a:gd name="connsiteY1" fmla="*/ 939080 h 939080"/>
                <a:gd name="connsiteX2" fmla="*/ 235444 w 948266"/>
                <a:gd name="connsiteY2" fmla="*/ 874229 h 939080"/>
                <a:gd name="connsiteX3" fmla="*/ 194733 w 948266"/>
                <a:gd name="connsiteY3" fmla="*/ 279400 h 939080"/>
                <a:gd name="connsiteX4" fmla="*/ 889000 w 948266"/>
                <a:gd name="connsiteY4" fmla="*/ 160867 h 939080"/>
                <a:gd name="connsiteX5" fmla="*/ 948266 w 948266"/>
                <a:gd name="connsiteY5" fmla="*/ 0 h 939080"/>
                <a:gd name="connsiteX6" fmla="*/ 0 w 948266"/>
                <a:gd name="connsiteY6" fmla="*/ 101600 h 93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8266" h="939080">
                  <a:moveTo>
                    <a:pt x="0" y="101600"/>
                  </a:moveTo>
                  <a:lnTo>
                    <a:pt x="38190" y="939080"/>
                  </a:lnTo>
                  <a:lnTo>
                    <a:pt x="235444" y="874229"/>
                  </a:lnTo>
                  <a:lnTo>
                    <a:pt x="194733" y="279400"/>
                  </a:lnTo>
                  <a:lnTo>
                    <a:pt x="889000" y="160867"/>
                  </a:lnTo>
                  <a:lnTo>
                    <a:pt x="948266" y="0"/>
                  </a:lnTo>
                  <a:lnTo>
                    <a:pt x="0" y="1016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sp>
          <p:nvSpPr>
            <p:cNvPr id="72" name="Freihandform 61"/>
            <p:cNvSpPr/>
            <p:nvPr/>
          </p:nvSpPr>
          <p:spPr>
            <a:xfrm rot="11202798">
              <a:off x="1182985" y="1131900"/>
              <a:ext cx="366876" cy="386004"/>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48266"/>
                <a:gd name="connsiteY0" fmla="*/ 101600 h 1591734"/>
                <a:gd name="connsiteX1" fmla="*/ 135466 w 948266"/>
                <a:gd name="connsiteY1" fmla="*/ 1532467 h 1591734"/>
                <a:gd name="connsiteX2" fmla="*/ 914400 w 948266"/>
                <a:gd name="connsiteY2" fmla="*/ 1591734 h 1591734"/>
                <a:gd name="connsiteX3" fmla="*/ 918266 w 948266"/>
                <a:gd name="connsiteY3" fmla="*/ 1360896 h 1591734"/>
                <a:gd name="connsiteX4" fmla="*/ 313266 w 948266"/>
                <a:gd name="connsiteY4" fmla="*/ 1380067 h 1591734"/>
                <a:gd name="connsiteX5" fmla="*/ 194733 w 948266"/>
                <a:gd name="connsiteY5" fmla="*/ 279400 h 1591734"/>
                <a:gd name="connsiteX6" fmla="*/ 889000 w 948266"/>
                <a:gd name="connsiteY6" fmla="*/ 160867 h 1591734"/>
                <a:gd name="connsiteX7" fmla="*/ 948266 w 948266"/>
                <a:gd name="connsiteY7" fmla="*/ 0 h 1591734"/>
                <a:gd name="connsiteX8" fmla="*/ 0 w 948266"/>
                <a:gd name="connsiteY8" fmla="*/ 101600 h 1591734"/>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889000 w 1052905"/>
                <a:gd name="connsiteY6" fmla="*/ 160867 h 1609532"/>
                <a:gd name="connsiteX7" fmla="*/ 948266 w 1052905"/>
                <a:gd name="connsiteY7" fmla="*/ 0 h 1609532"/>
                <a:gd name="connsiteX8" fmla="*/ 0 w 1052905"/>
                <a:gd name="connsiteY8" fmla="*/ 101600 h 1609532"/>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764850 w 1052905"/>
                <a:gd name="connsiteY6" fmla="*/ 192532 h 1609532"/>
                <a:gd name="connsiteX7" fmla="*/ 948266 w 1052905"/>
                <a:gd name="connsiteY7" fmla="*/ 0 h 1609532"/>
                <a:gd name="connsiteX8" fmla="*/ 0 w 1052905"/>
                <a:gd name="connsiteY8" fmla="*/ 101600 h 1609532"/>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94733 w 1052905"/>
                <a:gd name="connsiteY5" fmla="*/ 313026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0945 w 1052905"/>
                <a:gd name="connsiteY1" fmla="*/ 841060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30172"/>
                <a:gd name="connsiteY0" fmla="*/ 135226 h 1616449"/>
                <a:gd name="connsiteX1" fmla="*/ 10945 w 1030172"/>
                <a:gd name="connsiteY1" fmla="*/ 841060 h 1616449"/>
                <a:gd name="connsiteX2" fmla="*/ 1030162 w 1030172"/>
                <a:gd name="connsiteY2" fmla="*/ 1616449 h 1616449"/>
                <a:gd name="connsiteX3" fmla="*/ 918266 w 1030172"/>
                <a:gd name="connsiteY3" fmla="*/ 1394522 h 1616449"/>
                <a:gd name="connsiteX4" fmla="*/ 195593 w 1030172"/>
                <a:gd name="connsiteY4" fmla="*/ 830060 h 1616449"/>
                <a:gd name="connsiteX5" fmla="*/ 144281 w 1030172"/>
                <a:gd name="connsiteY5" fmla="*/ 318964 h 1616449"/>
                <a:gd name="connsiteX6" fmla="*/ 764850 w 1030172"/>
                <a:gd name="connsiteY6" fmla="*/ 226158 h 1616449"/>
                <a:gd name="connsiteX7" fmla="*/ 799381 w 1030172"/>
                <a:gd name="connsiteY7" fmla="*/ 0 h 1616449"/>
                <a:gd name="connsiteX8" fmla="*/ 0 w 1030172"/>
                <a:gd name="connsiteY8" fmla="*/ 135226 h 1616449"/>
                <a:gd name="connsiteX0" fmla="*/ 0 w 918266"/>
                <a:gd name="connsiteY0" fmla="*/ 135226 h 1394522"/>
                <a:gd name="connsiteX1" fmla="*/ 10945 w 918266"/>
                <a:gd name="connsiteY1" fmla="*/ 841060 h 1394522"/>
                <a:gd name="connsiteX2" fmla="*/ 918266 w 918266"/>
                <a:gd name="connsiteY2" fmla="*/ 1394522 h 1394522"/>
                <a:gd name="connsiteX3" fmla="*/ 195593 w 918266"/>
                <a:gd name="connsiteY3" fmla="*/ 830060 h 1394522"/>
                <a:gd name="connsiteX4" fmla="*/ 144281 w 918266"/>
                <a:gd name="connsiteY4" fmla="*/ 318964 h 1394522"/>
                <a:gd name="connsiteX5" fmla="*/ 764850 w 918266"/>
                <a:gd name="connsiteY5" fmla="*/ 226158 h 1394522"/>
                <a:gd name="connsiteX6" fmla="*/ 799381 w 918266"/>
                <a:gd name="connsiteY6" fmla="*/ 0 h 1394522"/>
                <a:gd name="connsiteX7" fmla="*/ 0 w 918266"/>
                <a:gd name="connsiteY7" fmla="*/ 135226 h 1394522"/>
                <a:gd name="connsiteX0" fmla="*/ 0 w 799381"/>
                <a:gd name="connsiteY0" fmla="*/ 135226 h 841060"/>
                <a:gd name="connsiteX1" fmla="*/ 10945 w 799381"/>
                <a:gd name="connsiteY1" fmla="*/ 841060 h 841060"/>
                <a:gd name="connsiteX2" fmla="*/ 195593 w 799381"/>
                <a:gd name="connsiteY2" fmla="*/ 830060 h 841060"/>
                <a:gd name="connsiteX3" fmla="*/ 144281 w 799381"/>
                <a:gd name="connsiteY3" fmla="*/ 318964 h 841060"/>
                <a:gd name="connsiteX4" fmla="*/ 764850 w 799381"/>
                <a:gd name="connsiteY4" fmla="*/ 226158 h 841060"/>
                <a:gd name="connsiteX5" fmla="*/ 799381 w 799381"/>
                <a:gd name="connsiteY5" fmla="*/ 0 h 841060"/>
                <a:gd name="connsiteX6" fmla="*/ 0 w 799381"/>
                <a:gd name="connsiteY6" fmla="*/ 135226 h 84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9381" h="841060">
                  <a:moveTo>
                    <a:pt x="0" y="135226"/>
                  </a:moveTo>
                  <a:lnTo>
                    <a:pt x="10945" y="841060"/>
                  </a:lnTo>
                  <a:lnTo>
                    <a:pt x="195593" y="830060"/>
                  </a:lnTo>
                  <a:lnTo>
                    <a:pt x="144281" y="318964"/>
                  </a:lnTo>
                  <a:lnTo>
                    <a:pt x="764850" y="226158"/>
                  </a:lnTo>
                  <a:lnTo>
                    <a:pt x="799381" y="0"/>
                  </a:lnTo>
                  <a:lnTo>
                    <a:pt x="0" y="13522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sp>
          <p:nvSpPr>
            <p:cNvPr id="81" name="Freihandform: Form 80"/>
            <p:cNvSpPr/>
            <p:nvPr/>
          </p:nvSpPr>
          <p:spPr>
            <a:xfrm>
              <a:off x="1388523" y="646742"/>
              <a:ext cx="217068" cy="458960"/>
            </a:xfrm>
            <a:custGeom>
              <a:avLst/>
              <a:gdLst>
                <a:gd name="connsiteX0" fmla="*/ 0 w 1005840"/>
                <a:gd name="connsiteY0" fmla="*/ 388620 h 2526030"/>
                <a:gd name="connsiteX1" fmla="*/ 102870 w 1005840"/>
                <a:gd name="connsiteY1" fmla="*/ 651510 h 2526030"/>
                <a:gd name="connsiteX2" fmla="*/ 537210 w 1005840"/>
                <a:gd name="connsiteY2" fmla="*/ 331470 h 2526030"/>
                <a:gd name="connsiteX3" fmla="*/ 422910 w 1005840"/>
                <a:gd name="connsiteY3" fmla="*/ 2366010 h 2526030"/>
                <a:gd name="connsiteX4" fmla="*/ 377190 w 1005840"/>
                <a:gd name="connsiteY4" fmla="*/ 2526030 h 2526030"/>
                <a:gd name="connsiteX5" fmla="*/ 1005840 w 1005840"/>
                <a:gd name="connsiteY5" fmla="*/ 2446020 h 2526030"/>
                <a:gd name="connsiteX6" fmla="*/ 822960 w 1005840"/>
                <a:gd name="connsiteY6" fmla="*/ 2377440 h 2526030"/>
                <a:gd name="connsiteX7" fmla="*/ 857250 w 1005840"/>
                <a:gd name="connsiteY7" fmla="*/ 45720 h 2526030"/>
                <a:gd name="connsiteX8" fmla="*/ 582930 w 1005840"/>
                <a:gd name="connsiteY8" fmla="*/ 0 h 2526030"/>
                <a:gd name="connsiteX9" fmla="*/ 0 w 1005840"/>
                <a:gd name="connsiteY9" fmla="*/ 388620 h 2526030"/>
                <a:gd name="connsiteX0" fmla="*/ 0 w 1005840"/>
                <a:gd name="connsiteY0" fmla="*/ 388620 h 2526030"/>
                <a:gd name="connsiteX1" fmla="*/ 102870 w 1005840"/>
                <a:gd name="connsiteY1" fmla="*/ 651510 h 2526030"/>
                <a:gd name="connsiteX2" fmla="*/ 537210 w 1005840"/>
                <a:gd name="connsiteY2" fmla="*/ 331470 h 2526030"/>
                <a:gd name="connsiteX3" fmla="*/ 422910 w 1005840"/>
                <a:gd name="connsiteY3" fmla="*/ 2366010 h 2526030"/>
                <a:gd name="connsiteX4" fmla="*/ 377190 w 1005840"/>
                <a:gd name="connsiteY4" fmla="*/ 2526030 h 2526030"/>
                <a:gd name="connsiteX5" fmla="*/ 1005840 w 1005840"/>
                <a:gd name="connsiteY5" fmla="*/ 2446020 h 2526030"/>
                <a:gd name="connsiteX6" fmla="*/ 822960 w 1005840"/>
                <a:gd name="connsiteY6" fmla="*/ 2077282 h 2526030"/>
                <a:gd name="connsiteX7" fmla="*/ 857250 w 1005840"/>
                <a:gd name="connsiteY7" fmla="*/ 45720 h 2526030"/>
                <a:gd name="connsiteX8" fmla="*/ 582930 w 1005840"/>
                <a:gd name="connsiteY8" fmla="*/ 0 h 2526030"/>
                <a:gd name="connsiteX9" fmla="*/ 0 w 1005840"/>
                <a:gd name="connsiteY9" fmla="*/ 388620 h 2526030"/>
                <a:gd name="connsiteX0" fmla="*/ 0 w 857250"/>
                <a:gd name="connsiteY0" fmla="*/ 388620 h 2626114"/>
                <a:gd name="connsiteX1" fmla="*/ 102870 w 857250"/>
                <a:gd name="connsiteY1" fmla="*/ 651510 h 2626114"/>
                <a:gd name="connsiteX2" fmla="*/ 537210 w 857250"/>
                <a:gd name="connsiteY2" fmla="*/ 331470 h 2626114"/>
                <a:gd name="connsiteX3" fmla="*/ 422910 w 857250"/>
                <a:gd name="connsiteY3" fmla="*/ 2366010 h 2626114"/>
                <a:gd name="connsiteX4" fmla="*/ 377190 w 857250"/>
                <a:gd name="connsiteY4" fmla="*/ 2526030 h 2626114"/>
                <a:gd name="connsiteX5" fmla="*/ 695088 w 857250"/>
                <a:gd name="connsiteY5" fmla="*/ 2626114 h 2626114"/>
                <a:gd name="connsiteX6" fmla="*/ 822960 w 857250"/>
                <a:gd name="connsiteY6" fmla="*/ 2077282 h 2626114"/>
                <a:gd name="connsiteX7" fmla="*/ 857250 w 857250"/>
                <a:gd name="connsiteY7" fmla="*/ 45720 h 2626114"/>
                <a:gd name="connsiteX8" fmla="*/ 582930 w 857250"/>
                <a:gd name="connsiteY8" fmla="*/ 0 h 2626114"/>
                <a:gd name="connsiteX9" fmla="*/ 0 w 857250"/>
                <a:gd name="connsiteY9" fmla="*/ 388620 h 2626114"/>
                <a:gd name="connsiteX0" fmla="*/ 0 w 857250"/>
                <a:gd name="connsiteY0" fmla="*/ 388620 h 2626114"/>
                <a:gd name="connsiteX1" fmla="*/ 102870 w 857250"/>
                <a:gd name="connsiteY1" fmla="*/ 651510 h 2626114"/>
                <a:gd name="connsiteX2" fmla="*/ 537210 w 857250"/>
                <a:gd name="connsiteY2" fmla="*/ 331470 h 2626114"/>
                <a:gd name="connsiteX3" fmla="*/ 422910 w 857250"/>
                <a:gd name="connsiteY3" fmla="*/ 2366010 h 2626114"/>
                <a:gd name="connsiteX4" fmla="*/ 377190 w 857250"/>
                <a:gd name="connsiteY4" fmla="*/ 2526030 h 2626114"/>
                <a:gd name="connsiteX5" fmla="*/ 695088 w 857250"/>
                <a:gd name="connsiteY5" fmla="*/ 2626114 h 2626114"/>
                <a:gd name="connsiteX6" fmla="*/ 681306 w 857250"/>
                <a:gd name="connsiteY6" fmla="*/ 2159375 h 2626114"/>
                <a:gd name="connsiteX7" fmla="*/ 857250 w 857250"/>
                <a:gd name="connsiteY7" fmla="*/ 45720 h 2626114"/>
                <a:gd name="connsiteX8" fmla="*/ 582930 w 857250"/>
                <a:gd name="connsiteY8" fmla="*/ 0 h 2626114"/>
                <a:gd name="connsiteX9" fmla="*/ 0 w 857250"/>
                <a:gd name="connsiteY9" fmla="*/ 388620 h 2626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7250" h="2626114">
                  <a:moveTo>
                    <a:pt x="0" y="388620"/>
                  </a:moveTo>
                  <a:lnTo>
                    <a:pt x="102870" y="651510"/>
                  </a:lnTo>
                  <a:lnTo>
                    <a:pt x="537210" y="331470"/>
                  </a:lnTo>
                  <a:lnTo>
                    <a:pt x="422910" y="2366010"/>
                  </a:lnTo>
                  <a:cubicBezTo>
                    <a:pt x="407670" y="2419350"/>
                    <a:pt x="331827" y="2482679"/>
                    <a:pt x="377190" y="2526030"/>
                  </a:cubicBezTo>
                  <a:cubicBezTo>
                    <a:pt x="422553" y="2569381"/>
                    <a:pt x="589122" y="2592753"/>
                    <a:pt x="695088" y="2626114"/>
                  </a:cubicBezTo>
                  <a:lnTo>
                    <a:pt x="681306" y="2159375"/>
                  </a:lnTo>
                  <a:lnTo>
                    <a:pt x="857250" y="45720"/>
                  </a:lnTo>
                  <a:lnTo>
                    <a:pt x="582930" y="0"/>
                  </a:lnTo>
                  <a:lnTo>
                    <a:pt x="0" y="38862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92" name="Rechteck 91"/>
          <p:cNvSpPr/>
          <p:nvPr/>
        </p:nvSpPr>
        <p:spPr>
          <a:xfrm>
            <a:off x="0" y="2842186"/>
            <a:ext cx="9144000" cy="337161"/>
          </a:xfrm>
          <a:prstGeom prst="rect">
            <a:avLst/>
          </a:prstGeom>
          <a:gradFill flip="none" rotWithShape="1">
            <a:gsLst>
              <a:gs pos="30000">
                <a:schemeClr val="accent1"/>
              </a:gs>
              <a:gs pos="41000">
                <a:srgbClr val="FFFF00">
                  <a:alpha val="21000"/>
                </a:srgbClr>
              </a:gs>
              <a:gs pos="54000">
                <a:srgbClr val="FFFF00">
                  <a:alpha val="14000"/>
                </a:srgbClr>
              </a:gs>
              <a:gs pos="6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feld 6"/>
          <p:cNvSpPr txBox="1"/>
          <p:nvPr/>
        </p:nvSpPr>
        <p:spPr>
          <a:xfrm>
            <a:off x="7071281" y="2842186"/>
            <a:ext cx="915635" cy="400110"/>
          </a:xfrm>
          <a:prstGeom prst="rect">
            <a:avLst/>
          </a:prstGeom>
          <a:noFill/>
        </p:spPr>
        <p:txBody>
          <a:bodyPr wrap="none" rtlCol="0">
            <a:spAutoFit/>
          </a:bodyPr>
          <a:lstStyle/>
          <a:p>
            <a:r>
              <a:rPr lang="de-DE" sz="2000" dirty="0">
                <a:solidFill>
                  <a:schemeClr val="bg1"/>
                </a:solidFill>
              </a:rPr>
              <a:t>50 Min</a:t>
            </a:r>
          </a:p>
        </p:txBody>
      </p:sp>
      <p:pic>
        <p:nvPicPr>
          <p:cNvPr id="9" name="Grafik 8"/>
          <p:cNvPicPr>
            <a:picLocks noChangeAspect="1"/>
          </p:cNvPicPr>
          <p:nvPr/>
        </p:nvPicPr>
        <p:blipFill rotWithShape="1">
          <a:blip r:embed="rId3" cstate="print">
            <a:extLst>
              <a:ext uri="{28A0092B-C50C-407E-A947-70E740481C1C}">
                <a14:useLocalDpi xmlns:a14="http://schemas.microsoft.com/office/drawing/2010/main" val="0"/>
              </a:ext>
            </a:extLst>
          </a:blip>
          <a:srcRect b="8514"/>
          <a:stretch/>
        </p:blipFill>
        <p:spPr>
          <a:xfrm>
            <a:off x="6998845" y="1325955"/>
            <a:ext cx="1976143" cy="1358171"/>
          </a:xfrm>
          <a:prstGeom prst="rect">
            <a:avLst/>
          </a:prstGeom>
        </p:spPr>
      </p:pic>
      <p:pic>
        <p:nvPicPr>
          <p:cNvPr id="6" name="Grafik 5"/>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8337368" y="2397241"/>
            <a:ext cx="548667" cy="573770"/>
          </a:xfrm>
          <a:prstGeom prst="rect">
            <a:avLst/>
          </a:prstGeom>
        </p:spPr>
      </p:pic>
    </p:spTree>
    <p:extLst>
      <p:ext uri="{BB962C8B-B14F-4D97-AF65-F5344CB8AC3E}">
        <p14:creationId xmlns:p14="http://schemas.microsoft.com/office/powerpoint/2010/main" val="15867586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ichtungspfeil 11"/>
          <p:cNvSpPr/>
          <p:nvPr/>
        </p:nvSpPr>
        <p:spPr>
          <a:xfrm rot="16200000">
            <a:off x="-991826" y="2748753"/>
            <a:ext cx="5364411" cy="1945085"/>
          </a:xfrm>
          <a:prstGeom prst="homePlate">
            <a:avLst>
              <a:gd name="adj" fmla="val 6463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ichtungspfeil 12"/>
          <p:cNvSpPr/>
          <p:nvPr/>
        </p:nvSpPr>
        <p:spPr>
          <a:xfrm rot="16200000">
            <a:off x="1054025" y="2744881"/>
            <a:ext cx="5364408" cy="1952825"/>
          </a:xfrm>
          <a:prstGeom prst="homePlate">
            <a:avLst>
              <a:gd name="adj" fmla="val 64634"/>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 name="Richtungspfeil 13"/>
          <p:cNvSpPr/>
          <p:nvPr/>
        </p:nvSpPr>
        <p:spPr>
          <a:xfrm rot="16200000">
            <a:off x="3337768" y="3386100"/>
            <a:ext cx="4362400" cy="1215634"/>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Freihandform 16"/>
          <p:cNvSpPr/>
          <p:nvPr/>
        </p:nvSpPr>
        <p:spPr>
          <a:xfrm rot="21431288">
            <a:off x="903658" y="5997318"/>
            <a:ext cx="1361198" cy="410308"/>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984" h="316523">
                <a:moveTo>
                  <a:pt x="0" y="23446"/>
                </a:moveTo>
                <a:lnTo>
                  <a:pt x="1312984" y="0"/>
                </a:lnTo>
                <a:lnTo>
                  <a:pt x="1301261" y="316523"/>
                </a:lnTo>
                <a:lnTo>
                  <a:pt x="46892" y="257908"/>
                </a:lnTo>
                <a:lnTo>
                  <a:pt x="0" y="23446"/>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Experiment</a:t>
            </a:r>
          </a:p>
        </p:txBody>
      </p:sp>
      <p:sp>
        <p:nvSpPr>
          <p:cNvPr id="21" name="Freihandform 20"/>
          <p:cNvSpPr/>
          <p:nvPr/>
        </p:nvSpPr>
        <p:spPr>
          <a:xfrm rot="312368">
            <a:off x="794589" y="2090409"/>
            <a:ext cx="1671890" cy="364057"/>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257908"/>
              <a:gd name="connsiteX1" fmla="*/ 1312984 w 1312984"/>
              <a:gd name="connsiteY1" fmla="*/ 0 h 257908"/>
              <a:gd name="connsiteX2" fmla="*/ 1282141 w 1312984"/>
              <a:gd name="connsiteY2" fmla="*/ 254300 h 257908"/>
              <a:gd name="connsiteX3" fmla="*/ 46892 w 1312984"/>
              <a:gd name="connsiteY3" fmla="*/ 257908 h 257908"/>
              <a:gd name="connsiteX4" fmla="*/ 0 w 1312984"/>
              <a:gd name="connsiteY4" fmla="*/ 23446 h 257908"/>
              <a:gd name="connsiteX0" fmla="*/ 0 w 1312984"/>
              <a:gd name="connsiteY0" fmla="*/ 23446 h 289830"/>
              <a:gd name="connsiteX1" fmla="*/ 1312984 w 1312984"/>
              <a:gd name="connsiteY1" fmla="*/ 0 h 289830"/>
              <a:gd name="connsiteX2" fmla="*/ 1282141 w 1312984"/>
              <a:gd name="connsiteY2" fmla="*/ 254300 h 289830"/>
              <a:gd name="connsiteX3" fmla="*/ 109520 w 1312984"/>
              <a:gd name="connsiteY3" fmla="*/ 289830 h 289830"/>
              <a:gd name="connsiteX4" fmla="*/ 0 w 1312984"/>
              <a:gd name="connsiteY4" fmla="*/ 23446 h 289830"/>
              <a:gd name="connsiteX0" fmla="*/ 0 w 1312984"/>
              <a:gd name="connsiteY0" fmla="*/ 23446 h 280844"/>
              <a:gd name="connsiteX1" fmla="*/ 1312984 w 1312984"/>
              <a:gd name="connsiteY1" fmla="*/ 0 h 280844"/>
              <a:gd name="connsiteX2" fmla="*/ 1282141 w 1312984"/>
              <a:gd name="connsiteY2" fmla="*/ 254300 h 280844"/>
              <a:gd name="connsiteX3" fmla="*/ 6996 w 1312984"/>
              <a:gd name="connsiteY3" fmla="*/ 280844 h 280844"/>
              <a:gd name="connsiteX4" fmla="*/ 0 w 1312984"/>
              <a:gd name="connsiteY4" fmla="*/ 23446 h 280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984" h="280844">
                <a:moveTo>
                  <a:pt x="0" y="23446"/>
                </a:moveTo>
                <a:lnTo>
                  <a:pt x="1312984" y="0"/>
                </a:lnTo>
                <a:lnTo>
                  <a:pt x="1282141" y="254300"/>
                </a:lnTo>
                <a:lnTo>
                  <a:pt x="6996" y="280844"/>
                </a:lnTo>
                <a:lnTo>
                  <a:pt x="0" y="23446"/>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Wissenschaftler</a:t>
            </a:r>
          </a:p>
        </p:txBody>
      </p:sp>
      <p:sp>
        <p:nvSpPr>
          <p:cNvPr id="23" name="Freihandform 22"/>
          <p:cNvSpPr/>
          <p:nvPr/>
        </p:nvSpPr>
        <p:spPr>
          <a:xfrm rot="282780">
            <a:off x="2993262" y="6036013"/>
            <a:ext cx="1361198" cy="410308"/>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984" h="316523">
                <a:moveTo>
                  <a:pt x="0" y="23446"/>
                </a:moveTo>
                <a:lnTo>
                  <a:pt x="1312984" y="0"/>
                </a:lnTo>
                <a:lnTo>
                  <a:pt x="1301261" y="316523"/>
                </a:lnTo>
                <a:lnTo>
                  <a:pt x="46892" y="257908"/>
                </a:lnTo>
                <a:lnTo>
                  <a:pt x="0" y="23446"/>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Basteln</a:t>
            </a:r>
          </a:p>
        </p:txBody>
      </p:sp>
      <p:sp>
        <p:nvSpPr>
          <p:cNvPr id="24" name="Freihandform 23"/>
          <p:cNvSpPr/>
          <p:nvPr/>
        </p:nvSpPr>
        <p:spPr>
          <a:xfrm rot="21298458">
            <a:off x="3094642" y="2030022"/>
            <a:ext cx="1378093" cy="410308"/>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65261 w 1312984"/>
              <a:gd name="connsiteY3" fmla="*/ 286519 h 316523"/>
              <a:gd name="connsiteX4" fmla="*/ 0 w 1312984"/>
              <a:gd name="connsiteY4" fmla="*/ 23446 h 316523"/>
              <a:gd name="connsiteX0" fmla="*/ 0 w 1248571"/>
              <a:gd name="connsiteY0" fmla="*/ 19190 h 316523"/>
              <a:gd name="connsiteX1" fmla="*/ 1248571 w 1248571"/>
              <a:gd name="connsiteY1" fmla="*/ 0 h 316523"/>
              <a:gd name="connsiteX2" fmla="*/ 1236848 w 1248571"/>
              <a:gd name="connsiteY2" fmla="*/ 316523 h 316523"/>
              <a:gd name="connsiteX3" fmla="*/ 848 w 1248571"/>
              <a:gd name="connsiteY3" fmla="*/ 286519 h 316523"/>
              <a:gd name="connsiteX4" fmla="*/ 0 w 1248571"/>
              <a:gd name="connsiteY4" fmla="*/ 19190 h 316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8571" h="316523">
                <a:moveTo>
                  <a:pt x="0" y="19190"/>
                </a:moveTo>
                <a:lnTo>
                  <a:pt x="1248571" y="0"/>
                </a:lnTo>
                <a:lnTo>
                  <a:pt x="1236848" y="316523"/>
                </a:lnTo>
                <a:lnTo>
                  <a:pt x="848" y="286519"/>
                </a:lnTo>
                <a:cubicBezTo>
                  <a:pt x="565" y="197409"/>
                  <a:pt x="283" y="108300"/>
                  <a:pt x="0" y="19190"/>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Engineering</a:t>
            </a:r>
          </a:p>
        </p:txBody>
      </p:sp>
      <p:sp>
        <p:nvSpPr>
          <p:cNvPr id="26" name="Freihandform 25"/>
          <p:cNvSpPr/>
          <p:nvPr/>
        </p:nvSpPr>
        <p:spPr>
          <a:xfrm rot="21412766">
            <a:off x="4751419" y="6064668"/>
            <a:ext cx="1510154" cy="381149"/>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44677 w 1312984"/>
              <a:gd name="connsiteY3" fmla="*/ 294029 h 316523"/>
              <a:gd name="connsiteX4" fmla="*/ 0 w 1312984"/>
              <a:gd name="connsiteY4" fmla="*/ 23446 h 316523"/>
              <a:gd name="connsiteX0" fmla="*/ 16808 w 1268307"/>
              <a:gd name="connsiteY0" fmla="*/ 17371 h 316523"/>
              <a:gd name="connsiteX1" fmla="*/ 1268307 w 1268307"/>
              <a:gd name="connsiteY1" fmla="*/ 0 h 316523"/>
              <a:gd name="connsiteX2" fmla="*/ 1256584 w 1268307"/>
              <a:gd name="connsiteY2" fmla="*/ 316523 h 316523"/>
              <a:gd name="connsiteX3" fmla="*/ 0 w 1268307"/>
              <a:gd name="connsiteY3" fmla="*/ 294029 h 316523"/>
              <a:gd name="connsiteX4" fmla="*/ 16808 w 1268307"/>
              <a:gd name="connsiteY4" fmla="*/ 17371 h 316523"/>
              <a:gd name="connsiteX0" fmla="*/ 16808 w 1310128"/>
              <a:gd name="connsiteY0" fmla="*/ 17371 h 294029"/>
              <a:gd name="connsiteX1" fmla="*/ 1268307 w 1310128"/>
              <a:gd name="connsiteY1" fmla="*/ 0 h 294029"/>
              <a:gd name="connsiteX2" fmla="*/ 1310128 w 1310128"/>
              <a:gd name="connsiteY2" fmla="*/ 273833 h 294029"/>
              <a:gd name="connsiteX3" fmla="*/ 0 w 1310128"/>
              <a:gd name="connsiteY3" fmla="*/ 294029 h 294029"/>
              <a:gd name="connsiteX4" fmla="*/ 16808 w 1310128"/>
              <a:gd name="connsiteY4" fmla="*/ 17371 h 294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0128" h="294029">
                <a:moveTo>
                  <a:pt x="16808" y="17371"/>
                </a:moveTo>
                <a:lnTo>
                  <a:pt x="1268307" y="0"/>
                </a:lnTo>
                <a:lnTo>
                  <a:pt x="1310128" y="273833"/>
                </a:lnTo>
                <a:lnTo>
                  <a:pt x="0" y="294029"/>
                </a:lnTo>
                <a:lnTo>
                  <a:pt x="16808" y="17371"/>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Durchwurstler</a:t>
            </a:r>
          </a:p>
        </p:txBody>
      </p:sp>
      <p:sp>
        <p:nvSpPr>
          <p:cNvPr id="27" name="Freihandform 26"/>
          <p:cNvSpPr/>
          <p:nvPr/>
        </p:nvSpPr>
        <p:spPr>
          <a:xfrm rot="249037">
            <a:off x="4858954" y="2027286"/>
            <a:ext cx="1335924" cy="379454"/>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44677 w 1312984"/>
              <a:gd name="connsiteY3" fmla="*/ 294029 h 316523"/>
              <a:gd name="connsiteX4" fmla="*/ 0 w 1312984"/>
              <a:gd name="connsiteY4" fmla="*/ 23446 h 316523"/>
              <a:gd name="connsiteX0" fmla="*/ 16808 w 1268307"/>
              <a:gd name="connsiteY0" fmla="*/ 17371 h 316523"/>
              <a:gd name="connsiteX1" fmla="*/ 1268307 w 1268307"/>
              <a:gd name="connsiteY1" fmla="*/ 0 h 316523"/>
              <a:gd name="connsiteX2" fmla="*/ 1256584 w 1268307"/>
              <a:gd name="connsiteY2" fmla="*/ 316523 h 316523"/>
              <a:gd name="connsiteX3" fmla="*/ 0 w 1268307"/>
              <a:gd name="connsiteY3" fmla="*/ 294029 h 316523"/>
              <a:gd name="connsiteX4" fmla="*/ 16808 w 1268307"/>
              <a:gd name="connsiteY4" fmla="*/ 17371 h 316523"/>
              <a:gd name="connsiteX0" fmla="*/ 16808 w 1310128"/>
              <a:gd name="connsiteY0" fmla="*/ 17371 h 294029"/>
              <a:gd name="connsiteX1" fmla="*/ 1268307 w 1310128"/>
              <a:gd name="connsiteY1" fmla="*/ 0 h 294029"/>
              <a:gd name="connsiteX2" fmla="*/ 1310128 w 1310128"/>
              <a:gd name="connsiteY2" fmla="*/ 273833 h 294029"/>
              <a:gd name="connsiteX3" fmla="*/ 0 w 1310128"/>
              <a:gd name="connsiteY3" fmla="*/ 294029 h 294029"/>
              <a:gd name="connsiteX4" fmla="*/ 16808 w 1310128"/>
              <a:gd name="connsiteY4" fmla="*/ 17371 h 294029"/>
              <a:gd name="connsiteX0" fmla="*/ 0 w 1316229"/>
              <a:gd name="connsiteY0" fmla="*/ 18680 h 294029"/>
              <a:gd name="connsiteX1" fmla="*/ 1274408 w 1316229"/>
              <a:gd name="connsiteY1" fmla="*/ 0 h 294029"/>
              <a:gd name="connsiteX2" fmla="*/ 1316229 w 1316229"/>
              <a:gd name="connsiteY2" fmla="*/ 273833 h 294029"/>
              <a:gd name="connsiteX3" fmla="*/ 6101 w 1316229"/>
              <a:gd name="connsiteY3" fmla="*/ 294029 h 294029"/>
              <a:gd name="connsiteX4" fmla="*/ 0 w 1316229"/>
              <a:gd name="connsiteY4" fmla="*/ 18680 h 294029"/>
              <a:gd name="connsiteX0" fmla="*/ 0 w 1316229"/>
              <a:gd name="connsiteY0" fmla="*/ 18680 h 290757"/>
              <a:gd name="connsiteX1" fmla="*/ 1274408 w 1316229"/>
              <a:gd name="connsiteY1" fmla="*/ 0 h 290757"/>
              <a:gd name="connsiteX2" fmla="*/ 1316229 w 1316229"/>
              <a:gd name="connsiteY2" fmla="*/ 273833 h 290757"/>
              <a:gd name="connsiteX3" fmla="*/ 63375 w 1316229"/>
              <a:gd name="connsiteY3" fmla="*/ 290757 h 290757"/>
              <a:gd name="connsiteX4" fmla="*/ 0 w 1316229"/>
              <a:gd name="connsiteY4" fmla="*/ 18680 h 290757"/>
              <a:gd name="connsiteX0" fmla="*/ 0 w 1316229"/>
              <a:gd name="connsiteY0" fmla="*/ 20644 h 292721"/>
              <a:gd name="connsiteX1" fmla="*/ 1308771 w 1316229"/>
              <a:gd name="connsiteY1" fmla="*/ 0 h 292721"/>
              <a:gd name="connsiteX2" fmla="*/ 1316229 w 1316229"/>
              <a:gd name="connsiteY2" fmla="*/ 275797 h 292721"/>
              <a:gd name="connsiteX3" fmla="*/ 63375 w 1316229"/>
              <a:gd name="connsiteY3" fmla="*/ 292721 h 292721"/>
              <a:gd name="connsiteX4" fmla="*/ 0 w 1316229"/>
              <a:gd name="connsiteY4" fmla="*/ 20644 h 292721"/>
              <a:gd name="connsiteX0" fmla="*/ 0 w 1308771"/>
              <a:gd name="connsiteY0" fmla="*/ 20644 h 292721"/>
              <a:gd name="connsiteX1" fmla="*/ 1308771 w 1308771"/>
              <a:gd name="connsiteY1" fmla="*/ 0 h 292721"/>
              <a:gd name="connsiteX2" fmla="*/ 1270411 w 1308771"/>
              <a:gd name="connsiteY2" fmla="*/ 278415 h 292721"/>
              <a:gd name="connsiteX3" fmla="*/ 63375 w 1308771"/>
              <a:gd name="connsiteY3" fmla="*/ 292721 h 292721"/>
              <a:gd name="connsiteX4" fmla="*/ 0 w 1308771"/>
              <a:gd name="connsiteY4" fmla="*/ 20644 h 292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771" h="292721">
                <a:moveTo>
                  <a:pt x="0" y="20644"/>
                </a:moveTo>
                <a:lnTo>
                  <a:pt x="1308771" y="0"/>
                </a:lnTo>
                <a:lnTo>
                  <a:pt x="1270411" y="278415"/>
                </a:lnTo>
                <a:lnTo>
                  <a:pt x="63375" y="292721"/>
                </a:lnTo>
                <a:lnTo>
                  <a:pt x="0" y="20644"/>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Teamleiter</a:t>
            </a:r>
          </a:p>
        </p:txBody>
      </p:sp>
      <p:sp>
        <p:nvSpPr>
          <p:cNvPr id="44" name="Richtungspfeil 43"/>
          <p:cNvSpPr/>
          <p:nvPr/>
        </p:nvSpPr>
        <p:spPr>
          <a:xfrm rot="16200000">
            <a:off x="4892276" y="3381899"/>
            <a:ext cx="4353999" cy="1215635"/>
          </a:xfrm>
          <a:prstGeom prst="homePlate">
            <a:avLst>
              <a:gd name="adj" fmla="val 6463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6" name="Freihandform 45"/>
          <p:cNvSpPr/>
          <p:nvPr/>
        </p:nvSpPr>
        <p:spPr>
          <a:xfrm rot="177179">
            <a:off x="6358838" y="6071053"/>
            <a:ext cx="1438039" cy="381149"/>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44677 w 1312984"/>
              <a:gd name="connsiteY3" fmla="*/ 294029 h 316523"/>
              <a:gd name="connsiteX4" fmla="*/ 0 w 1312984"/>
              <a:gd name="connsiteY4" fmla="*/ 23446 h 316523"/>
              <a:gd name="connsiteX0" fmla="*/ 16808 w 1268307"/>
              <a:gd name="connsiteY0" fmla="*/ 17371 h 316523"/>
              <a:gd name="connsiteX1" fmla="*/ 1268307 w 1268307"/>
              <a:gd name="connsiteY1" fmla="*/ 0 h 316523"/>
              <a:gd name="connsiteX2" fmla="*/ 1256584 w 1268307"/>
              <a:gd name="connsiteY2" fmla="*/ 316523 h 316523"/>
              <a:gd name="connsiteX3" fmla="*/ 0 w 1268307"/>
              <a:gd name="connsiteY3" fmla="*/ 294029 h 316523"/>
              <a:gd name="connsiteX4" fmla="*/ 16808 w 1268307"/>
              <a:gd name="connsiteY4" fmla="*/ 17371 h 316523"/>
              <a:gd name="connsiteX0" fmla="*/ 16808 w 1310128"/>
              <a:gd name="connsiteY0" fmla="*/ 17371 h 294029"/>
              <a:gd name="connsiteX1" fmla="*/ 1268307 w 1310128"/>
              <a:gd name="connsiteY1" fmla="*/ 0 h 294029"/>
              <a:gd name="connsiteX2" fmla="*/ 1310128 w 1310128"/>
              <a:gd name="connsiteY2" fmla="*/ 273833 h 294029"/>
              <a:gd name="connsiteX3" fmla="*/ 0 w 1310128"/>
              <a:gd name="connsiteY3" fmla="*/ 294029 h 294029"/>
              <a:gd name="connsiteX4" fmla="*/ 16808 w 1310128"/>
              <a:gd name="connsiteY4" fmla="*/ 17371 h 294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0128" h="294029">
                <a:moveTo>
                  <a:pt x="16808" y="17371"/>
                </a:moveTo>
                <a:lnTo>
                  <a:pt x="1268307" y="0"/>
                </a:lnTo>
                <a:lnTo>
                  <a:pt x="1310128" y="273833"/>
                </a:lnTo>
                <a:lnTo>
                  <a:pt x="0" y="294029"/>
                </a:lnTo>
                <a:lnTo>
                  <a:pt x="16808" y="17371"/>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Konsument</a:t>
            </a:r>
          </a:p>
        </p:txBody>
      </p:sp>
      <p:sp>
        <p:nvSpPr>
          <p:cNvPr id="47" name="Freihandform 46"/>
          <p:cNvSpPr/>
          <p:nvPr/>
        </p:nvSpPr>
        <p:spPr>
          <a:xfrm rot="21397389">
            <a:off x="6360040" y="2057261"/>
            <a:ext cx="1408795" cy="383219"/>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44677 w 1312984"/>
              <a:gd name="connsiteY3" fmla="*/ 294029 h 316523"/>
              <a:gd name="connsiteX4" fmla="*/ 0 w 1312984"/>
              <a:gd name="connsiteY4" fmla="*/ 23446 h 316523"/>
              <a:gd name="connsiteX0" fmla="*/ 16808 w 1268307"/>
              <a:gd name="connsiteY0" fmla="*/ 17371 h 316523"/>
              <a:gd name="connsiteX1" fmla="*/ 1268307 w 1268307"/>
              <a:gd name="connsiteY1" fmla="*/ 0 h 316523"/>
              <a:gd name="connsiteX2" fmla="*/ 1256584 w 1268307"/>
              <a:gd name="connsiteY2" fmla="*/ 316523 h 316523"/>
              <a:gd name="connsiteX3" fmla="*/ 0 w 1268307"/>
              <a:gd name="connsiteY3" fmla="*/ 294029 h 316523"/>
              <a:gd name="connsiteX4" fmla="*/ 16808 w 1268307"/>
              <a:gd name="connsiteY4" fmla="*/ 17371 h 316523"/>
              <a:gd name="connsiteX0" fmla="*/ 16808 w 1310128"/>
              <a:gd name="connsiteY0" fmla="*/ 17371 h 294029"/>
              <a:gd name="connsiteX1" fmla="*/ 1268307 w 1310128"/>
              <a:gd name="connsiteY1" fmla="*/ 0 h 294029"/>
              <a:gd name="connsiteX2" fmla="*/ 1310128 w 1310128"/>
              <a:gd name="connsiteY2" fmla="*/ 273833 h 294029"/>
              <a:gd name="connsiteX3" fmla="*/ 0 w 1310128"/>
              <a:gd name="connsiteY3" fmla="*/ 294029 h 294029"/>
              <a:gd name="connsiteX4" fmla="*/ 16808 w 1310128"/>
              <a:gd name="connsiteY4" fmla="*/ 17371 h 294029"/>
              <a:gd name="connsiteX0" fmla="*/ 0 w 1325306"/>
              <a:gd name="connsiteY0" fmla="*/ 15773 h 294029"/>
              <a:gd name="connsiteX1" fmla="*/ 1283485 w 1325306"/>
              <a:gd name="connsiteY1" fmla="*/ 0 h 294029"/>
              <a:gd name="connsiteX2" fmla="*/ 1325306 w 1325306"/>
              <a:gd name="connsiteY2" fmla="*/ 273833 h 294029"/>
              <a:gd name="connsiteX3" fmla="*/ 15178 w 1325306"/>
              <a:gd name="connsiteY3" fmla="*/ 294029 h 294029"/>
              <a:gd name="connsiteX4" fmla="*/ 0 w 1325306"/>
              <a:gd name="connsiteY4" fmla="*/ 15773 h 294029"/>
              <a:gd name="connsiteX0" fmla="*/ 0 w 1325306"/>
              <a:gd name="connsiteY0" fmla="*/ 15773 h 295626"/>
              <a:gd name="connsiteX1" fmla="*/ 1283485 w 1325306"/>
              <a:gd name="connsiteY1" fmla="*/ 0 h 295626"/>
              <a:gd name="connsiteX2" fmla="*/ 1325306 w 1325306"/>
              <a:gd name="connsiteY2" fmla="*/ 273833 h 295626"/>
              <a:gd name="connsiteX3" fmla="*/ 47163 w 1325306"/>
              <a:gd name="connsiteY3" fmla="*/ 295626 h 295626"/>
              <a:gd name="connsiteX4" fmla="*/ 0 w 1325306"/>
              <a:gd name="connsiteY4" fmla="*/ 15773 h 295626"/>
              <a:gd name="connsiteX0" fmla="*/ 0 w 1283485"/>
              <a:gd name="connsiteY0" fmla="*/ 15773 h 295626"/>
              <a:gd name="connsiteX1" fmla="*/ 1283485 w 1283485"/>
              <a:gd name="connsiteY1" fmla="*/ 0 h 295626"/>
              <a:gd name="connsiteX2" fmla="*/ 1271998 w 1283485"/>
              <a:gd name="connsiteY2" fmla="*/ 271170 h 295626"/>
              <a:gd name="connsiteX3" fmla="*/ 47163 w 1283485"/>
              <a:gd name="connsiteY3" fmla="*/ 295626 h 295626"/>
              <a:gd name="connsiteX4" fmla="*/ 0 w 1283485"/>
              <a:gd name="connsiteY4" fmla="*/ 15773 h 295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3485" h="295626">
                <a:moveTo>
                  <a:pt x="0" y="15773"/>
                </a:moveTo>
                <a:lnTo>
                  <a:pt x="1283485" y="0"/>
                </a:lnTo>
                <a:lnTo>
                  <a:pt x="1271998" y="271170"/>
                </a:lnTo>
                <a:lnTo>
                  <a:pt x="47163" y="295626"/>
                </a:lnTo>
                <a:lnTo>
                  <a:pt x="0" y="15773"/>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Mündigkeit</a:t>
            </a:r>
          </a:p>
        </p:txBody>
      </p:sp>
      <p:sp>
        <p:nvSpPr>
          <p:cNvPr id="18" name="Textfeld 17"/>
          <p:cNvSpPr txBox="1"/>
          <p:nvPr/>
        </p:nvSpPr>
        <p:spPr>
          <a:xfrm rot="16200000">
            <a:off x="2820714" y="4062435"/>
            <a:ext cx="1804981" cy="523220"/>
          </a:xfrm>
          <a:prstGeom prst="rect">
            <a:avLst/>
          </a:prstGeom>
          <a:noFill/>
          <a:ln>
            <a:noFill/>
          </a:ln>
        </p:spPr>
        <p:txBody>
          <a:bodyPr wrap="none" rtlCol="0">
            <a:spAutoFit/>
          </a:bodyPr>
          <a:lstStyle/>
          <a:p>
            <a:r>
              <a:rPr lang="de-DE" sz="2800" b="1" dirty="0">
                <a:solidFill>
                  <a:schemeClr val="bg1"/>
                </a:solidFill>
              </a:rPr>
              <a:t>Entwickeln</a:t>
            </a:r>
          </a:p>
        </p:txBody>
      </p:sp>
      <p:sp>
        <p:nvSpPr>
          <p:cNvPr id="22" name="Textfeld 21"/>
          <p:cNvSpPr txBox="1"/>
          <p:nvPr/>
        </p:nvSpPr>
        <p:spPr>
          <a:xfrm rot="16200000">
            <a:off x="978393" y="4029016"/>
            <a:ext cx="1520866" cy="523220"/>
          </a:xfrm>
          <a:prstGeom prst="rect">
            <a:avLst/>
          </a:prstGeom>
          <a:noFill/>
          <a:ln>
            <a:noFill/>
          </a:ln>
        </p:spPr>
        <p:txBody>
          <a:bodyPr wrap="none" rtlCol="0">
            <a:spAutoFit/>
          </a:bodyPr>
          <a:lstStyle/>
          <a:p>
            <a:r>
              <a:rPr lang="de-DE" sz="2800" b="1" dirty="0">
                <a:solidFill>
                  <a:schemeClr val="bg1"/>
                </a:solidFill>
              </a:rPr>
              <a:t>Forschen</a:t>
            </a:r>
          </a:p>
        </p:txBody>
      </p:sp>
      <p:sp>
        <p:nvSpPr>
          <p:cNvPr id="30" name="Textfeld 29"/>
          <p:cNvSpPr txBox="1"/>
          <p:nvPr/>
        </p:nvSpPr>
        <p:spPr>
          <a:xfrm rot="16200000">
            <a:off x="4474121" y="4062435"/>
            <a:ext cx="2088136" cy="523220"/>
          </a:xfrm>
          <a:prstGeom prst="rect">
            <a:avLst/>
          </a:prstGeom>
          <a:noFill/>
          <a:ln>
            <a:noFill/>
          </a:ln>
        </p:spPr>
        <p:txBody>
          <a:bodyPr wrap="none" rtlCol="0">
            <a:spAutoFit/>
          </a:bodyPr>
          <a:lstStyle/>
          <a:p>
            <a:r>
              <a:rPr lang="de-DE" sz="2800" b="1" dirty="0">
                <a:solidFill>
                  <a:schemeClr val="bg1"/>
                </a:solidFill>
              </a:rPr>
              <a:t>Organisation</a:t>
            </a:r>
          </a:p>
        </p:txBody>
      </p:sp>
      <p:sp>
        <p:nvSpPr>
          <p:cNvPr id="25" name="Textfeld 24"/>
          <p:cNvSpPr txBox="1"/>
          <p:nvPr/>
        </p:nvSpPr>
        <p:spPr>
          <a:xfrm rot="16200000">
            <a:off x="6133549" y="4029017"/>
            <a:ext cx="1891672" cy="523220"/>
          </a:xfrm>
          <a:prstGeom prst="rect">
            <a:avLst/>
          </a:prstGeom>
          <a:noFill/>
          <a:ln>
            <a:noFill/>
          </a:ln>
        </p:spPr>
        <p:txBody>
          <a:bodyPr wrap="none" rtlCol="0">
            <a:spAutoFit/>
          </a:bodyPr>
          <a:lstStyle/>
          <a:p>
            <a:r>
              <a:rPr lang="de-DE" sz="2800" b="1" dirty="0">
                <a:solidFill>
                  <a:schemeClr val="bg1"/>
                </a:solidFill>
              </a:rPr>
              <a:t>Mündigkeit</a:t>
            </a:r>
          </a:p>
        </p:txBody>
      </p:sp>
      <p:sp>
        <p:nvSpPr>
          <p:cNvPr id="19" name="Rechteck 18">
            <a:extLst>
              <a:ext uri="{FF2B5EF4-FFF2-40B4-BE49-F238E27FC236}">
                <a16:creationId xmlns:a16="http://schemas.microsoft.com/office/drawing/2014/main" id="{6C577678-7EB0-44B6-A54B-4B01A470E609}"/>
              </a:ext>
            </a:extLst>
          </p:cNvPr>
          <p:cNvSpPr/>
          <p:nvPr/>
        </p:nvSpPr>
        <p:spPr>
          <a:xfrm rot="552827">
            <a:off x="6170709" y="228412"/>
            <a:ext cx="3058016" cy="1077218"/>
          </a:xfrm>
          <a:prstGeom prst="rect">
            <a:avLst/>
          </a:prstGeom>
        </p:spPr>
        <p:txBody>
          <a:bodyPr wrap="square">
            <a:spAutoFit/>
          </a:bodyPr>
          <a:lstStyle/>
          <a:p>
            <a:pPr algn="ctr"/>
            <a:r>
              <a:rPr lang="de-DE" sz="1600" dirty="0">
                <a:latin typeface="Calibri" panose="020F0502020204030204" pitchFamily="34" charset="0"/>
                <a:ea typeface="Calibri" panose="020F0502020204030204" pitchFamily="34" charset="0"/>
                <a:cs typeface="Times New Roman" panose="02020603050405020304" pitchFamily="18" charset="0"/>
              </a:rPr>
              <a:t>„Was lernt man durchgängig, themenübergreifend und fortlaufend, wenn man NwT lernt“? </a:t>
            </a:r>
            <a:endParaRPr lang="de-DE" sz="1600" dirty="0">
              <a:latin typeface="Calibri" panose="020F0502020204030204" pitchFamily="34" charset="0"/>
            </a:endParaRPr>
          </a:p>
        </p:txBody>
      </p:sp>
    </p:spTree>
    <p:extLst>
      <p:ext uri="{BB962C8B-B14F-4D97-AF65-F5344CB8AC3E}">
        <p14:creationId xmlns:p14="http://schemas.microsoft.com/office/powerpoint/2010/main" val="6182073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ieren 1"/>
          <p:cNvGrpSpPr/>
          <p:nvPr/>
        </p:nvGrpSpPr>
        <p:grpSpPr>
          <a:xfrm>
            <a:off x="271523" y="281392"/>
            <a:ext cx="1334068" cy="1236512"/>
            <a:chOff x="271523" y="281392"/>
            <a:chExt cx="1334068" cy="1236512"/>
          </a:xfrm>
        </p:grpSpPr>
        <p:grpSp>
          <p:nvGrpSpPr>
            <p:cNvPr id="52" name="Gruppieren 51"/>
            <p:cNvGrpSpPr/>
            <p:nvPr/>
          </p:nvGrpSpPr>
          <p:grpSpPr>
            <a:xfrm>
              <a:off x="402353" y="439121"/>
              <a:ext cx="1040893" cy="921267"/>
              <a:chOff x="376783" y="4333568"/>
              <a:chExt cx="1534216" cy="1357894"/>
            </a:xfrm>
          </p:grpSpPr>
          <p:sp>
            <p:nvSpPr>
              <p:cNvPr id="53" name="Freihandform 42"/>
              <p:cNvSpPr/>
              <p:nvPr/>
            </p:nvSpPr>
            <p:spPr>
              <a:xfrm>
                <a:off x="440322" y="4377111"/>
                <a:ext cx="555171" cy="609600"/>
              </a:xfrm>
              <a:custGeom>
                <a:avLst/>
                <a:gdLst>
                  <a:gd name="connsiteX0" fmla="*/ 0 w 555171"/>
                  <a:gd name="connsiteY0" fmla="*/ 555171 h 609600"/>
                  <a:gd name="connsiteX1" fmla="*/ 21771 w 555171"/>
                  <a:gd name="connsiteY1" fmla="*/ 10886 h 609600"/>
                  <a:gd name="connsiteX2" fmla="*/ 185057 w 555171"/>
                  <a:gd name="connsiteY2" fmla="*/ 0 h 609600"/>
                  <a:gd name="connsiteX3" fmla="*/ 359228 w 555171"/>
                  <a:gd name="connsiteY3" fmla="*/ 381000 h 609600"/>
                  <a:gd name="connsiteX4" fmla="*/ 413657 w 555171"/>
                  <a:gd name="connsiteY4" fmla="*/ 0 h 609600"/>
                  <a:gd name="connsiteX5" fmla="*/ 555171 w 555171"/>
                  <a:gd name="connsiteY5" fmla="*/ 10886 h 609600"/>
                  <a:gd name="connsiteX6" fmla="*/ 446314 w 555171"/>
                  <a:gd name="connsiteY6" fmla="*/ 587829 h 609600"/>
                  <a:gd name="connsiteX7" fmla="*/ 293914 w 555171"/>
                  <a:gd name="connsiteY7" fmla="*/ 598714 h 609600"/>
                  <a:gd name="connsiteX8" fmla="*/ 130628 w 555171"/>
                  <a:gd name="connsiteY8" fmla="*/ 141514 h 609600"/>
                  <a:gd name="connsiteX9" fmla="*/ 152400 w 555171"/>
                  <a:gd name="connsiteY9" fmla="*/ 609600 h 609600"/>
                  <a:gd name="connsiteX10" fmla="*/ 0 w 555171"/>
                  <a:gd name="connsiteY10" fmla="*/ 555171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5171" h="609600">
                    <a:moveTo>
                      <a:pt x="0" y="555171"/>
                    </a:moveTo>
                    <a:lnTo>
                      <a:pt x="21771" y="10886"/>
                    </a:lnTo>
                    <a:lnTo>
                      <a:pt x="185057" y="0"/>
                    </a:lnTo>
                    <a:lnTo>
                      <a:pt x="359228" y="381000"/>
                    </a:lnTo>
                    <a:lnTo>
                      <a:pt x="413657" y="0"/>
                    </a:lnTo>
                    <a:lnTo>
                      <a:pt x="555171" y="10886"/>
                    </a:lnTo>
                    <a:lnTo>
                      <a:pt x="446314" y="587829"/>
                    </a:lnTo>
                    <a:lnTo>
                      <a:pt x="293914" y="598714"/>
                    </a:lnTo>
                    <a:lnTo>
                      <a:pt x="130628" y="141514"/>
                    </a:lnTo>
                    <a:lnTo>
                      <a:pt x="152400" y="609600"/>
                    </a:lnTo>
                    <a:lnTo>
                      <a:pt x="0" y="55517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7" name="Freihandform 43"/>
              <p:cNvSpPr/>
              <p:nvPr/>
            </p:nvSpPr>
            <p:spPr>
              <a:xfrm>
                <a:off x="951950" y="4507740"/>
                <a:ext cx="609600" cy="457200"/>
              </a:xfrm>
              <a:custGeom>
                <a:avLst/>
                <a:gdLst>
                  <a:gd name="connsiteX0" fmla="*/ 97972 w 609600"/>
                  <a:gd name="connsiteY0" fmla="*/ 21771 h 457200"/>
                  <a:gd name="connsiteX1" fmla="*/ 0 w 609600"/>
                  <a:gd name="connsiteY1" fmla="*/ 21771 h 457200"/>
                  <a:gd name="connsiteX2" fmla="*/ 108858 w 609600"/>
                  <a:gd name="connsiteY2" fmla="*/ 435428 h 457200"/>
                  <a:gd name="connsiteX3" fmla="*/ 206829 w 609600"/>
                  <a:gd name="connsiteY3" fmla="*/ 446314 h 457200"/>
                  <a:gd name="connsiteX4" fmla="*/ 283029 w 609600"/>
                  <a:gd name="connsiteY4" fmla="*/ 163285 h 457200"/>
                  <a:gd name="connsiteX5" fmla="*/ 359229 w 609600"/>
                  <a:gd name="connsiteY5" fmla="*/ 457200 h 457200"/>
                  <a:gd name="connsiteX6" fmla="*/ 478972 w 609600"/>
                  <a:gd name="connsiteY6" fmla="*/ 446314 h 457200"/>
                  <a:gd name="connsiteX7" fmla="*/ 609600 w 609600"/>
                  <a:gd name="connsiteY7" fmla="*/ 10885 h 457200"/>
                  <a:gd name="connsiteX8" fmla="*/ 468086 w 609600"/>
                  <a:gd name="connsiteY8" fmla="*/ 21771 h 457200"/>
                  <a:gd name="connsiteX9" fmla="*/ 402772 w 609600"/>
                  <a:gd name="connsiteY9" fmla="*/ 315685 h 457200"/>
                  <a:gd name="connsiteX10" fmla="*/ 315686 w 609600"/>
                  <a:gd name="connsiteY10" fmla="*/ 0 h 457200"/>
                  <a:gd name="connsiteX11" fmla="*/ 228600 w 609600"/>
                  <a:gd name="connsiteY11" fmla="*/ 10885 h 457200"/>
                  <a:gd name="connsiteX12" fmla="*/ 141515 w 609600"/>
                  <a:gd name="connsiteY12" fmla="*/ 304800 h 457200"/>
                  <a:gd name="connsiteX13" fmla="*/ 97972 w 609600"/>
                  <a:gd name="connsiteY13" fmla="*/ 21771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9600" h="457200">
                    <a:moveTo>
                      <a:pt x="97972" y="21771"/>
                    </a:moveTo>
                    <a:lnTo>
                      <a:pt x="0" y="21771"/>
                    </a:lnTo>
                    <a:lnTo>
                      <a:pt x="108858" y="435428"/>
                    </a:lnTo>
                    <a:lnTo>
                      <a:pt x="206829" y="446314"/>
                    </a:lnTo>
                    <a:lnTo>
                      <a:pt x="283029" y="163285"/>
                    </a:lnTo>
                    <a:lnTo>
                      <a:pt x="359229" y="457200"/>
                    </a:lnTo>
                    <a:lnTo>
                      <a:pt x="478972" y="446314"/>
                    </a:lnTo>
                    <a:lnTo>
                      <a:pt x="609600" y="10885"/>
                    </a:lnTo>
                    <a:lnTo>
                      <a:pt x="468086" y="21771"/>
                    </a:lnTo>
                    <a:lnTo>
                      <a:pt x="402772" y="315685"/>
                    </a:lnTo>
                    <a:lnTo>
                      <a:pt x="315686" y="0"/>
                    </a:lnTo>
                    <a:lnTo>
                      <a:pt x="228600" y="10885"/>
                    </a:lnTo>
                    <a:lnTo>
                      <a:pt x="141515" y="304800"/>
                    </a:lnTo>
                    <a:lnTo>
                      <a:pt x="97972" y="2177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8" name="Freihandform 44"/>
              <p:cNvSpPr/>
              <p:nvPr/>
            </p:nvSpPr>
            <p:spPr>
              <a:xfrm>
                <a:off x="1432028" y="4333568"/>
                <a:ext cx="478971" cy="653143"/>
              </a:xfrm>
              <a:custGeom>
                <a:avLst/>
                <a:gdLst>
                  <a:gd name="connsiteX0" fmla="*/ 152400 w 478971"/>
                  <a:gd name="connsiteY0" fmla="*/ 620486 h 653143"/>
                  <a:gd name="connsiteX1" fmla="*/ 141514 w 478971"/>
                  <a:gd name="connsiteY1" fmla="*/ 108857 h 653143"/>
                  <a:gd name="connsiteX2" fmla="*/ 0 w 478971"/>
                  <a:gd name="connsiteY2" fmla="*/ 130629 h 653143"/>
                  <a:gd name="connsiteX3" fmla="*/ 0 w 478971"/>
                  <a:gd name="connsiteY3" fmla="*/ 0 h 653143"/>
                  <a:gd name="connsiteX4" fmla="*/ 478971 w 478971"/>
                  <a:gd name="connsiteY4" fmla="*/ 32657 h 653143"/>
                  <a:gd name="connsiteX5" fmla="*/ 468086 w 478971"/>
                  <a:gd name="connsiteY5" fmla="*/ 141514 h 653143"/>
                  <a:gd name="connsiteX6" fmla="*/ 239486 w 478971"/>
                  <a:gd name="connsiteY6" fmla="*/ 141514 h 653143"/>
                  <a:gd name="connsiteX7" fmla="*/ 261257 w 478971"/>
                  <a:gd name="connsiteY7" fmla="*/ 653143 h 653143"/>
                  <a:gd name="connsiteX8" fmla="*/ 152400 w 478971"/>
                  <a:gd name="connsiteY8" fmla="*/ 620486 h 653143"/>
                  <a:gd name="connsiteX0" fmla="*/ 152400 w 478971"/>
                  <a:gd name="connsiteY0" fmla="*/ 620486 h 653143"/>
                  <a:gd name="connsiteX1" fmla="*/ 128357 w 478971"/>
                  <a:gd name="connsiteY1" fmla="*/ 141749 h 653143"/>
                  <a:gd name="connsiteX2" fmla="*/ 0 w 478971"/>
                  <a:gd name="connsiteY2" fmla="*/ 130629 h 653143"/>
                  <a:gd name="connsiteX3" fmla="*/ 0 w 478971"/>
                  <a:gd name="connsiteY3" fmla="*/ 0 h 653143"/>
                  <a:gd name="connsiteX4" fmla="*/ 478971 w 478971"/>
                  <a:gd name="connsiteY4" fmla="*/ 32657 h 653143"/>
                  <a:gd name="connsiteX5" fmla="*/ 468086 w 478971"/>
                  <a:gd name="connsiteY5" fmla="*/ 141514 h 653143"/>
                  <a:gd name="connsiteX6" fmla="*/ 239486 w 478971"/>
                  <a:gd name="connsiteY6" fmla="*/ 141514 h 653143"/>
                  <a:gd name="connsiteX7" fmla="*/ 261257 w 478971"/>
                  <a:gd name="connsiteY7" fmla="*/ 653143 h 653143"/>
                  <a:gd name="connsiteX8" fmla="*/ 152400 w 478971"/>
                  <a:gd name="connsiteY8" fmla="*/ 620486 h 653143"/>
                  <a:gd name="connsiteX0" fmla="*/ 119507 w 478971"/>
                  <a:gd name="connsiteY0" fmla="*/ 620486 h 653143"/>
                  <a:gd name="connsiteX1" fmla="*/ 128357 w 478971"/>
                  <a:gd name="connsiteY1" fmla="*/ 141749 h 653143"/>
                  <a:gd name="connsiteX2" fmla="*/ 0 w 478971"/>
                  <a:gd name="connsiteY2" fmla="*/ 130629 h 653143"/>
                  <a:gd name="connsiteX3" fmla="*/ 0 w 478971"/>
                  <a:gd name="connsiteY3" fmla="*/ 0 h 653143"/>
                  <a:gd name="connsiteX4" fmla="*/ 478971 w 478971"/>
                  <a:gd name="connsiteY4" fmla="*/ 32657 h 653143"/>
                  <a:gd name="connsiteX5" fmla="*/ 468086 w 478971"/>
                  <a:gd name="connsiteY5" fmla="*/ 141514 h 653143"/>
                  <a:gd name="connsiteX6" fmla="*/ 239486 w 478971"/>
                  <a:gd name="connsiteY6" fmla="*/ 141514 h 653143"/>
                  <a:gd name="connsiteX7" fmla="*/ 261257 w 478971"/>
                  <a:gd name="connsiteY7" fmla="*/ 653143 h 653143"/>
                  <a:gd name="connsiteX8" fmla="*/ 119507 w 478971"/>
                  <a:gd name="connsiteY8" fmla="*/ 620486 h 653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8971" h="653143">
                    <a:moveTo>
                      <a:pt x="119507" y="620486"/>
                    </a:moveTo>
                    <a:lnTo>
                      <a:pt x="128357" y="141749"/>
                    </a:lnTo>
                    <a:lnTo>
                      <a:pt x="0" y="130629"/>
                    </a:lnTo>
                    <a:lnTo>
                      <a:pt x="0" y="0"/>
                    </a:lnTo>
                    <a:lnTo>
                      <a:pt x="478971" y="32657"/>
                    </a:lnTo>
                    <a:lnTo>
                      <a:pt x="468086" y="141514"/>
                    </a:lnTo>
                    <a:lnTo>
                      <a:pt x="239486" y="141514"/>
                    </a:lnTo>
                    <a:lnTo>
                      <a:pt x="261257" y="653143"/>
                    </a:lnTo>
                    <a:lnTo>
                      <a:pt x="119507" y="62048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64" name="Gruppieren 63"/>
              <p:cNvGrpSpPr/>
              <p:nvPr/>
            </p:nvGrpSpPr>
            <p:grpSpPr>
              <a:xfrm>
                <a:off x="376783" y="5004666"/>
                <a:ext cx="1499220" cy="686796"/>
                <a:chOff x="2494945" y="5226423"/>
                <a:chExt cx="1265648" cy="579796"/>
              </a:xfrm>
              <a:solidFill>
                <a:schemeClr val="accent1"/>
              </a:solidFill>
            </p:grpSpPr>
            <p:sp>
              <p:nvSpPr>
                <p:cNvPr id="65" name="Freihandform 46"/>
                <p:cNvSpPr/>
                <p:nvPr/>
              </p:nvSpPr>
              <p:spPr>
                <a:xfrm>
                  <a:off x="2494945" y="5227485"/>
                  <a:ext cx="443696" cy="547869"/>
                </a:xfrm>
                <a:custGeom>
                  <a:avLst/>
                  <a:gdLst>
                    <a:gd name="connsiteX0" fmla="*/ 46299 w 443696"/>
                    <a:gd name="connsiteY0" fmla="*/ 0 h 547869"/>
                    <a:gd name="connsiteX1" fmla="*/ 57874 w 443696"/>
                    <a:gd name="connsiteY1" fmla="*/ 104172 h 547869"/>
                    <a:gd name="connsiteX2" fmla="*/ 285509 w 443696"/>
                    <a:gd name="connsiteY2" fmla="*/ 92598 h 547869"/>
                    <a:gd name="connsiteX3" fmla="*/ 0 w 443696"/>
                    <a:gd name="connsiteY3" fmla="*/ 547869 h 547869"/>
                    <a:gd name="connsiteX4" fmla="*/ 424405 w 443696"/>
                    <a:gd name="connsiteY4" fmla="*/ 532436 h 547869"/>
                    <a:gd name="connsiteX5" fmla="*/ 408972 w 443696"/>
                    <a:gd name="connsiteY5" fmla="*/ 428263 h 547869"/>
                    <a:gd name="connsiteX6" fmla="*/ 173620 w 443696"/>
                    <a:gd name="connsiteY6" fmla="*/ 459129 h 547869"/>
                    <a:gd name="connsiteX7" fmla="*/ 443696 w 443696"/>
                    <a:gd name="connsiteY7" fmla="*/ 15433 h 547869"/>
                    <a:gd name="connsiteX8" fmla="*/ 46299 w 443696"/>
                    <a:gd name="connsiteY8" fmla="*/ 0 h 547869"/>
                    <a:gd name="connsiteX0" fmla="*/ 46299 w 443696"/>
                    <a:gd name="connsiteY0" fmla="*/ 0 h 547869"/>
                    <a:gd name="connsiteX1" fmla="*/ 60092 w 443696"/>
                    <a:gd name="connsiteY1" fmla="*/ 113046 h 547869"/>
                    <a:gd name="connsiteX2" fmla="*/ 285509 w 443696"/>
                    <a:gd name="connsiteY2" fmla="*/ 92598 h 547869"/>
                    <a:gd name="connsiteX3" fmla="*/ 0 w 443696"/>
                    <a:gd name="connsiteY3" fmla="*/ 547869 h 547869"/>
                    <a:gd name="connsiteX4" fmla="*/ 424405 w 443696"/>
                    <a:gd name="connsiteY4" fmla="*/ 532436 h 547869"/>
                    <a:gd name="connsiteX5" fmla="*/ 408972 w 443696"/>
                    <a:gd name="connsiteY5" fmla="*/ 428263 h 547869"/>
                    <a:gd name="connsiteX6" fmla="*/ 173620 w 443696"/>
                    <a:gd name="connsiteY6" fmla="*/ 459129 h 547869"/>
                    <a:gd name="connsiteX7" fmla="*/ 443696 w 443696"/>
                    <a:gd name="connsiteY7" fmla="*/ 15433 h 547869"/>
                    <a:gd name="connsiteX8" fmla="*/ 46299 w 443696"/>
                    <a:gd name="connsiteY8" fmla="*/ 0 h 547869"/>
                    <a:gd name="connsiteX0" fmla="*/ 46299 w 443696"/>
                    <a:gd name="connsiteY0" fmla="*/ 0 h 547869"/>
                    <a:gd name="connsiteX1" fmla="*/ 60092 w 443696"/>
                    <a:gd name="connsiteY1" fmla="*/ 113046 h 547869"/>
                    <a:gd name="connsiteX2" fmla="*/ 272199 w 443696"/>
                    <a:gd name="connsiteY2" fmla="*/ 99252 h 547869"/>
                    <a:gd name="connsiteX3" fmla="*/ 0 w 443696"/>
                    <a:gd name="connsiteY3" fmla="*/ 547869 h 547869"/>
                    <a:gd name="connsiteX4" fmla="*/ 424405 w 443696"/>
                    <a:gd name="connsiteY4" fmla="*/ 532436 h 547869"/>
                    <a:gd name="connsiteX5" fmla="*/ 408972 w 443696"/>
                    <a:gd name="connsiteY5" fmla="*/ 428263 h 547869"/>
                    <a:gd name="connsiteX6" fmla="*/ 173620 w 443696"/>
                    <a:gd name="connsiteY6" fmla="*/ 459129 h 547869"/>
                    <a:gd name="connsiteX7" fmla="*/ 443696 w 443696"/>
                    <a:gd name="connsiteY7" fmla="*/ 15433 h 547869"/>
                    <a:gd name="connsiteX8" fmla="*/ 46299 w 443696"/>
                    <a:gd name="connsiteY8" fmla="*/ 0 h 547869"/>
                    <a:gd name="connsiteX0" fmla="*/ 46299 w 443696"/>
                    <a:gd name="connsiteY0" fmla="*/ 0 h 547869"/>
                    <a:gd name="connsiteX1" fmla="*/ 60092 w 443696"/>
                    <a:gd name="connsiteY1" fmla="*/ 113046 h 547869"/>
                    <a:gd name="connsiteX2" fmla="*/ 272199 w 443696"/>
                    <a:gd name="connsiteY2" fmla="*/ 99252 h 547869"/>
                    <a:gd name="connsiteX3" fmla="*/ 0 w 443696"/>
                    <a:gd name="connsiteY3" fmla="*/ 547869 h 547869"/>
                    <a:gd name="connsiteX4" fmla="*/ 424405 w 443696"/>
                    <a:gd name="connsiteY4" fmla="*/ 532436 h 547869"/>
                    <a:gd name="connsiteX5" fmla="*/ 408972 w 443696"/>
                    <a:gd name="connsiteY5" fmla="*/ 428263 h 547869"/>
                    <a:gd name="connsiteX6" fmla="*/ 189147 w 443696"/>
                    <a:gd name="connsiteY6" fmla="*/ 448038 h 547869"/>
                    <a:gd name="connsiteX7" fmla="*/ 443696 w 443696"/>
                    <a:gd name="connsiteY7" fmla="*/ 15433 h 547869"/>
                    <a:gd name="connsiteX8" fmla="*/ 46299 w 443696"/>
                    <a:gd name="connsiteY8" fmla="*/ 0 h 547869"/>
                    <a:gd name="connsiteX0" fmla="*/ 46299 w 443696"/>
                    <a:gd name="connsiteY0" fmla="*/ 0 h 547869"/>
                    <a:gd name="connsiteX1" fmla="*/ 60092 w 443696"/>
                    <a:gd name="connsiteY1" fmla="*/ 113046 h 547869"/>
                    <a:gd name="connsiteX2" fmla="*/ 272199 w 443696"/>
                    <a:gd name="connsiteY2" fmla="*/ 99252 h 547869"/>
                    <a:gd name="connsiteX3" fmla="*/ 0 w 443696"/>
                    <a:gd name="connsiteY3" fmla="*/ 547869 h 547869"/>
                    <a:gd name="connsiteX4" fmla="*/ 424405 w 443696"/>
                    <a:gd name="connsiteY4" fmla="*/ 532436 h 547869"/>
                    <a:gd name="connsiteX5" fmla="*/ 420063 w 443696"/>
                    <a:gd name="connsiteY5" fmla="*/ 412736 h 547869"/>
                    <a:gd name="connsiteX6" fmla="*/ 189147 w 443696"/>
                    <a:gd name="connsiteY6" fmla="*/ 448038 h 547869"/>
                    <a:gd name="connsiteX7" fmla="*/ 443696 w 443696"/>
                    <a:gd name="connsiteY7" fmla="*/ 15433 h 547869"/>
                    <a:gd name="connsiteX8" fmla="*/ 46299 w 443696"/>
                    <a:gd name="connsiteY8" fmla="*/ 0 h 547869"/>
                    <a:gd name="connsiteX0" fmla="*/ 46299 w 443696"/>
                    <a:gd name="connsiteY0" fmla="*/ 0 h 547869"/>
                    <a:gd name="connsiteX1" fmla="*/ 31255 w 443696"/>
                    <a:gd name="connsiteY1" fmla="*/ 113046 h 547869"/>
                    <a:gd name="connsiteX2" fmla="*/ 272199 w 443696"/>
                    <a:gd name="connsiteY2" fmla="*/ 99252 h 547869"/>
                    <a:gd name="connsiteX3" fmla="*/ 0 w 443696"/>
                    <a:gd name="connsiteY3" fmla="*/ 547869 h 547869"/>
                    <a:gd name="connsiteX4" fmla="*/ 424405 w 443696"/>
                    <a:gd name="connsiteY4" fmla="*/ 532436 h 547869"/>
                    <a:gd name="connsiteX5" fmla="*/ 420063 w 443696"/>
                    <a:gd name="connsiteY5" fmla="*/ 412736 h 547869"/>
                    <a:gd name="connsiteX6" fmla="*/ 189147 w 443696"/>
                    <a:gd name="connsiteY6" fmla="*/ 448038 h 547869"/>
                    <a:gd name="connsiteX7" fmla="*/ 443696 w 443696"/>
                    <a:gd name="connsiteY7" fmla="*/ 15433 h 547869"/>
                    <a:gd name="connsiteX8" fmla="*/ 46299 w 443696"/>
                    <a:gd name="connsiteY8" fmla="*/ 0 h 547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3696" h="547869">
                      <a:moveTo>
                        <a:pt x="46299" y="0"/>
                      </a:moveTo>
                      <a:lnTo>
                        <a:pt x="31255" y="113046"/>
                      </a:lnTo>
                      <a:lnTo>
                        <a:pt x="272199" y="99252"/>
                      </a:lnTo>
                      <a:lnTo>
                        <a:pt x="0" y="547869"/>
                      </a:lnTo>
                      <a:lnTo>
                        <a:pt x="424405" y="532436"/>
                      </a:lnTo>
                      <a:lnTo>
                        <a:pt x="420063" y="412736"/>
                      </a:lnTo>
                      <a:lnTo>
                        <a:pt x="189147" y="448038"/>
                      </a:lnTo>
                      <a:lnTo>
                        <a:pt x="443696" y="15433"/>
                      </a:lnTo>
                      <a:lnTo>
                        <a:pt x="46299"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6" name="Freihandform 47"/>
                <p:cNvSpPr/>
                <p:nvPr/>
              </p:nvSpPr>
              <p:spPr>
                <a:xfrm>
                  <a:off x="3297606" y="5226423"/>
                  <a:ext cx="462987" cy="556647"/>
                </a:xfrm>
                <a:custGeom>
                  <a:avLst/>
                  <a:gdLst>
                    <a:gd name="connsiteX0" fmla="*/ 216061 w 462987"/>
                    <a:gd name="connsiteY0" fmla="*/ 246926 h 563301"/>
                    <a:gd name="connsiteX1" fmla="*/ 239210 w 462987"/>
                    <a:gd name="connsiteY1" fmla="*/ 324091 h 563301"/>
                    <a:gd name="connsiteX2" fmla="*/ 358815 w 462987"/>
                    <a:gd name="connsiteY2" fmla="*/ 324091 h 563301"/>
                    <a:gd name="connsiteX3" fmla="*/ 343382 w 462987"/>
                    <a:gd name="connsiteY3" fmla="*/ 482278 h 563301"/>
                    <a:gd name="connsiteX4" fmla="*/ 173620 w 462987"/>
                    <a:gd name="connsiteY4" fmla="*/ 493853 h 563301"/>
                    <a:gd name="connsiteX5" fmla="*/ 69448 w 462987"/>
                    <a:gd name="connsiteY5" fmla="*/ 316374 h 563301"/>
                    <a:gd name="connsiteX6" fmla="*/ 150471 w 462987"/>
                    <a:gd name="connsiteY6" fmla="*/ 108030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43382 w 462987"/>
                    <a:gd name="connsiteY3" fmla="*/ 482278 h 563301"/>
                    <a:gd name="connsiteX4" fmla="*/ 173620 w 462987"/>
                    <a:gd name="connsiteY4" fmla="*/ 493853 h 563301"/>
                    <a:gd name="connsiteX5" fmla="*/ 92597 w 462987"/>
                    <a:gd name="connsiteY5" fmla="*/ 316374 h 563301"/>
                    <a:gd name="connsiteX6" fmla="*/ 150471 w 462987"/>
                    <a:gd name="connsiteY6" fmla="*/ 108030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43382 w 462987"/>
                    <a:gd name="connsiteY3" fmla="*/ 482278 h 563301"/>
                    <a:gd name="connsiteX4" fmla="*/ 192911 w 462987"/>
                    <a:gd name="connsiteY4" fmla="*/ 482278 h 563301"/>
                    <a:gd name="connsiteX5" fmla="*/ 92597 w 462987"/>
                    <a:gd name="connsiteY5" fmla="*/ 316374 h 563301"/>
                    <a:gd name="connsiteX6" fmla="*/ 150471 w 462987"/>
                    <a:gd name="connsiteY6" fmla="*/ 108030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31808 w 462987"/>
                    <a:gd name="connsiteY3" fmla="*/ 459128 h 563301"/>
                    <a:gd name="connsiteX4" fmla="*/ 192911 w 462987"/>
                    <a:gd name="connsiteY4" fmla="*/ 482278 h 563301"/>
                    <a:gd name="connsiteX5" fmla="*/ 92597 w 462987"/>
                    <a:gd name="connsiteY5" fmla="*/ 316374 h 563301"/>
                    <a:gd name="connsiteX6" fmla="*/ 150471 w 462987"/>
                    <a:gd name="connsiteY6" fmla="*/ 108030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31808 w 462987"/>
                    <a:gd name="connsiteY3" fmla="*/ 459128 h 563301"/>
                    <a:gd name="connsiteX4" fmla="*/ 192911 w 462987"/>
                    <a:gd name="connsiteY4" fmla="*/ 482278 h 563301"/>
                    <a:gd name="connsiteX5" fmla="*/ 92597 w 462987"/>
                    <a:gd name="connsiteY5" fmla="*/ 316374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31808 w 462987"/>
                    <a:gd name="connsiteY3" fmla="*/ 459128 h 563301"/>
                    <a:gd name="connsiteX4" fmla="*/ 192911 w 462987"/>
                    <a:gd name="connsiteY4" fmla="*/ 482278 h 563301"/>
                    <a:gd name="connsiteX5" fmla="*/ 116998 w 462987"/>
                    <a:gd name="connsiteY5" fmla="*/ 311938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31808 w 462987"/>
                    <a:gd name="connsiteY3" fmla="*/ 459128 h 563301"/>
                    <a:gd name="connsiteX4" fmla="*/ 195129 w 462987"/>
                    <a:gd name="connsiteY4" fmla="*/ 466750 h 563301"/>
                    <a:gd name="connsiteX5" fmla="*/ 116998 w 462987"/>
                    <a:gd name="connsiteY5" fmla="*/ 311938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16280 w 462987"/>
                    <a:gd name="connsiteY3" fmla="*/ 448037 h 563301"/>
                    <a:gd name="connsiteX4" fmla="*/ 195129 w 462987"/>
                    <a:gd name="connsiteY4" fmla="*/ 466750 h 563301"/>
                    <a:gd name="connsiteX5" fmla="*/ 116998 w 462987"/>
                    <a:gd name="connsiteY5" fmla="*/ 311938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16280 w 462987"/>
                    <a:gd name="connsiteY3" fmla="*/ 448037 h 563301"/>
                    <a:gd name="connsiteX4" fmla="*/ 195129 w 462987"/>
                    <a:gd name="connsiteY4" fmla="*/ 466750 h 563301"/>
                    <a:gd name="connsiteX5" fmla="*/ 116998 w 462987"/>
                    <a:gd name="connsiteY5" fmla="*/ 311938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31304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16280 w 462987"/>
                    <a:gd name="connsiteY3" fmla="*/ 448037 h 563301"/>
                    <a:gd name="connsiteX4" fmla="*/ 195129 w 462987"/>
                    <a:gd name="connsiteY4" fmla="*/ 466750 h 563301"/>
                    <a:gd name="connsiteX5" fmla="*/ 116998 w 462987"/>
                    <a:gd name="connsiteY5" fmla="*/ 311938 h 563301"/>
                    <a:gd name="connsiteX6" fmla="*/ 150471 w 462987"/>
                    <a:gd name="connsiteY6" fmla="*/ 115747 h 563301"/>
                    <a:gd name="connsiteX7" fmla="*/ 332869 w 462987"/>
                    <a:gd name="connsiteY7" fmla="*/ 87676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31304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16280 w 462987"/>
                    <a:gd name="connsiteY3" fmla="*/ 448037 h 563301"/>
                    <a:gd name="connsiteX4" fmla="*/ 195129 w 462987"/>
                    <a:gd name="connsiteY4" fmla="*/ 466750 h 563301"/>
                    <a:gd name="connsiteX5" fmla="*/ 116998 w 462987"/>
                    <a:gd name="connsiteY5" fmla="*/ 311938 h 563301"/>
                    <a:gd name="connsiteX6" fmla="*/ 154907 w 462987"/>
                    <a:gd name="connsiteY6" fmla="*/ 131275 h 563301"/>
                    <a:gd name="connsiteX7" fmla="*/ 332869 w 462987"/>
                    <a:gd name="connsiteY7" fmla="*/ 87676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31304 h 563301"/>
                    <a:gd name="connsiteX16" fmla="*/ 216061 w 462987"/>
                    <a:gd name="connsiteY16" fmla="*/ 246926 h 563301"/>
                    <a:gd name="connsiteX0" fmla="*/ 216061 w 462987"/>
                    <a:gd name="connsiteY0" fmla="*/ 240272 h 556647"/>
                    <a:gd name="connsiteX1" fmla="*/ 239210 w 462987"/>
                    <a:gd name="connsiteY1" fmla="*/ 317437 h 556647"/>
                    <a:gd name="connsiteX2" fmla="*/ 358815 w 462987"/>
                    <a:gd name="connsiteY2" fmla="*/ 317437 h 556647"/>
                    <a:gd name="connsiteX3" fmla="*/ 316280 w 462987"/>
                    <a:gd name="connsiteY3" fmla="*/ 441383 h 556647"/>
                    <a:gd name="connsiteX4" fmla="*/ 195129 w 462987"/>
                    <a:gd name="connsiteY4" fmla="*/ 460096 h 556647"/>
                    <a:gd name="connsiteX5" fmla="*/ 116998 w 462987"/>
                    <a:gd name="connsiteY5" fmla="*/ 305284 h 556647"/>
                    <a:gd name="connsiteX6" fmla="*/ 154907 w 462987"/>
                    <a:gd name="connsiteY6" fmla="*/ 124621 h 556647"/>
                    <a:gd name="connsiteX7" fmla="*/ 332869 w 462987"/>
                    <a:gd name="connsiteY7" fmla="*/ 81022 h 556647"/>
                    <a:gd name="connsiteX8" fmla="*/ 435980 w 462987"/>
                    <a:gd name="connsiteY8" fmla="*/ 136100 h 556647"/>
                    <a:gd name="connsiteX9" fmla="*/ 462987 w 462987"/>
                    <a:gd name="connsiteY9" fmla="*/ 47361 h 556647"/>
                    <a:gd name="connsiteX10" fmla="*/ 304705 w 462987"/>
                    <a:gd name="connsiteY10" fmla="*/ 0 h 556647"/>
                    <a:gd name="connsiteX11" fmla="*/ 65590 w 462987"/>
                    <a:gd name="connsiteY11" fmla="*/ 58936 h 556647"/>
                    <a:gd name="connsiteX12" fmla="*/ 0 w 462987"/>
                    <a:gd name="connsiteY12" fmla="*/ 332870 h 556647"/>
                    <a:gd name="connsiteX13" fmla="*/ 158187 w 462987"/>
                    <a:gd name="connsiteY13" fmla="*/ 556647 h 556647"/>
                    <a:gd name="connsiteX14" fmla="*/ 424405 w 462987"/>
                    <a:gd name="connsiteY14" fmla="*/ 506490 h 556647"/>
                    <a:gd name="connsiteX15" fmla="*/ 435980 w 462987"/>
                    <a:gd name="connsiteY15" fmla="*/ 224650 h 556647"/>
                    <a:gd name="connsiteX16" fmla="*/ 216061 w 462987"/>
                    <a:gd name="connsiteY16" fmla="*/ 240272 h 556647"/>
                    <a:gd name="connsiteX0" fmla="*/ 216061 w 462987"/>
                    <a:gd name="connsiteY0" fmla="*/ 240272 h 556647"/>
                    <a:gd name="connsiteX1" fmla="*/ 239210 w 462987"/>
                    <a:gd name="connsiteY1" fmla="*/ 317437 h 556647"/>
                    <a:gd name="connsiteX2" fmla="*/ 358815 w 462987"/>
                    <a:gd name="connsiteY2" fmla="*/ 317437 h 556647"/>
                    <a:gd name="connsiteX3" fmla="*/ 316280 w 462987"/>
                    <a:gd name="connsiteY3" fmla="*/ 441383 h 556647"/>
                    <a:gd name="connsiteX4" fmla="*/ 195129 w 462987"/>
                    <a:gd name="connsiteY4" fmla="*/ 460096 h 556647"/>
                    <a:gd name="connsiteX5" fmla="*/ 116998 w 462987"/>
                    <a:gd name="connsiteY5" fmla="*/ 305284 h 556647"/>
                    <a:gd name="connsiteX6" fmla="*/ 154907 w 462987"/>
                    <a:gd name="connsiteY6" fmla="*/ 124621 h 556647"/>
                    <a:gd name="connsiteX7" fmla="*/ 310687 w 462987"/>
                    <a:gd name="connsiteY7" fmla="*/ 81022 h 556647"/>
                    <a:gd name="connsiteX8" fmla="*/ 435980 w 462987"/>
                    <a:gd name="connsiteY8" fmla="*/ 136100 h 556647"/>
                    <a:gd name="connsiteX9" fmla="*/ 462987 w 462987"/>
                    <a:gd name="connsiteY9" fmla="*/ 47361 h 556647"/>
                    <a:gd name="connsiteX10" fmla="*/ 304705 w 462987"/>
                    <a:gd name="connsiteY10" fmla="*/ 0 h 556647"/>
                    <a:gd name="connsiteX11" fmla="*/ 65590 w 462987"/>
                    <a:gd name="connsiteY11" fmla="*/ 58936 h 556647"/>
                    <a:gd name="connsiteX12" fmla="*/ 0 w 462987"/>
                    <a:gd name="connsiteY12" fmla="*/ 332870 h 556647"/>
                    <a:gd name="connsiteX13" fmla="*/ 158187 w 462987"/>
                    <a:gd name="connsiteY13" fmla="*/ 556647 h 556647"/>
                    <a:gd name="connsiteX14" fmla="*/ 424405 w 462987"/>
                    <a:gd name="connsiteY14" fmla="*/ 506490 h 556647"/>
                    <a:gd name="connsiteX15" fmla="*/ 435980 w 462987"/>
                    <a:gd name="connsiteY15" fmla="*/ 224650 h 556647"/>
                    <a:gd name="connsiteX16" fmla="*/ 216061 w 462987"/>
                    <a:gd name="connsiteY16" fmla="*/ 240272 h 556647"/>
                    <a:gd name="connsiteX0" fmla="*/ 216061 w 462987"/>
                    <a:gd name="connsiteY0" fmla="*/ 240272 h 556647"/>
                    <a:gd name="connsiteX1" fmla="*/ 239210 w 462987"/>
                    <a:gd name="connsiteY1" fmla="*/ 317437 h 556647"/>
                    <a:gd name="connsiteX2" fmla="*/ 358815 w 462987"/>
                    <a:gd name="connsiteY2" fmla="*/ 317437 h 556647"/>
                    <a:gd name="connsiteX3" fmla="*/ 316280 w 462987"/>
                    <a:gd name="connsiteY3" fmla="*/ 441383 h 556647"/>
                    <a:gd name="connsiteX4" fmla="*/ 195129 w 462987"/>
                    <a:gd name="connsiteY4" fmla="*/ 460096 h 556647"/>
                    <a:gd name="connsiteX5" fmla="*/ 116998 w 462987"/>
                    <a:gd name="connsiteY5" fmla="*/ 305284 h 556647"/>
                    <a:gd name="connsiteX6" fmla="*/ 154907 w 462987"/>
                    <a:gd name="connsiteY6" fmla="*/ 124621 h 556647"/>
                    <a:gd name="connsiteX7" fmla="*/ 310687 w 462987"/>
                    <a:gd name="connsiteY7" fmla="*/ 81022 h 556647"/>
                    <a:gd name="connsiteX8" fmla="*/ 435980 w 462987"/>
                    <a:gd name="connsiteY8" fmla="*/ 136100 h 556647"/>
                    <a:gd name="connsiteX9" fmla="*/ 462987 w 462987"/>
                    <a:gd name="connsiteY9" fmla="*/ 47361 h 556647"/>
                    <a:gd name="connsiteX10" fmla="*/ 309142 w 462987"/>
                    <a:gd name="connsiteY10" fmla="*/ 0 h 556647"/>
                    <a:gd name="connsiteX11" fmla="*/ 65590 w 462987"/>
                    <a:gd name="connsiteY11" fmla="*/ 58936 h 556647"/>
                    <a:gd name="connsiteX12" fmla="*/ 0 w 462987"/>
                    <a:gd name="connsiteY12" fmla="*/ 332870 h 556647"/>
                    <a:gd name="connsiteX13" fmla="*/ 158187 w 462987"/>
                    <a:gd name="connsiteY13" fmla="*/ 556647 h 556647"/>
                    <a:gd name="connsiteX14" fmla="*/ 424405 w 462987"/>
                    <a:gd name="connsiteY14" fmla="*/ 506490 h 556647"/>
                    <a:gd name="connsiteX15" fmla="*/ 435980 w 462987"/>
                    <a:gd name="connsiteY15" fmla="*/ 224650 h 556647"/>
                    <a:gd name="connsiteX16" fmla="*/ 216061 w 462987"/>
                    <a:gd name="connsiteY16" fmla="*/ 240272 h 556647"/>
                    <a:gd name="connsiteX0" fmla="*/ 216061 w 462987"/>
                    <a:gd name="connsiteY0" fmla="*/ 240272 h 556647"/>
                    <a:gd name="connsiteX1" fmla="*/ 239210 w 462987"/>
                    <a:gd name="connsiteY1" fmla="*/ 317437 h 556647"/>
                    <a:gd name="connsiteX2" fmla="*/ 358815 w 462987"/>
                    <a:gd name="connsiteY2" fmla="*/ 317437 h 556647"/>
                    <a:gd name="connsiteX3" fmla="*/ 316280 w 462987"/>
                    <a:gd name="connsiteY3" fmla="*/ 441383 h 556647"/>
                    <a:gd name="connsiteX4" fmla="*/ 195129 w 462987"/>
                    <a:gd name="connsiteY4" fmla="*/ 460096 h 556647"/>
                    <a:gd name="connsiteX5" fmla="*/ 116998 w 462987"/>
                    <a:gd name="connsiteY5" fmla="*/ 305284 h 556647"/>
                    <a:gd name="connsiteX6" fmla="*/ 154907 w 462987"/>
                    <a:gd name="connsiteY6" fmla="*/ 124621 h 556647"/>
                    <a:gd name="connsiteX7" fmla="*/ 312905 w 462987"/>
                    <a:gd name="connsiteY7" fmla="*/ 81022 h 556647"/>
                    <a:gd name="connsiteX8" fmla="*/ 435980 w 462987"/>
                    <a:gd name="connsiteY8" fmla="*/ 136100 h 556647"/>
                    <a:gd name="connsiteX9" fmla="*/ 462987 w 462987"/>
                    <a:gd name="connsiteY9" fmla="*/ 47361 h 556647"/>
                    <a:gd name="connsiteX10" fmla="*/ 309142 w 462987"/>
                    <a:gd name="connsiteY10" fmla="*/ 0 h 556647"/>
                    <a:gd name="connsiteX11" fmla="*/ 65590 w 462987"/>
                    <a:gd name="connsiteY11" fmla="*/ 58936 h 556647"/>
                    <a:gd name="connsiteX12" fmla="*/ 0 w 462987"/>
                    <a:gd name="connsiteY12" fmla="*/ 332870 h 556647"/>
                    <a:gd name="connsiteX13" fmla="*/ 158187 w 462987"/>
                    <a:gd name="connsiteY13" fmla="*/ 556647 h 556647"/>
                    <a:gd name="connsiteX14" fmla="*/ 424405 w 462987"/>
                    <a:gd name="connsiteY14" fmla="*/ 506490 h 556647"/>
                    <a:gd name="connsiteX15" fmla="*/ 435980 w 462987"/>
                    <a:gd name="connsiteY15" fmla="*/ 224650 h 556647"/>
                    <a:gd name="connsiteX16" fmla="*/ 216061 w 462987"/>
                    <a:gd name="connsiteY16" fmla="*/ 240272 h 55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2987" h="556647">
                      <a:moveTo>
                        <a:pt x="216061" y="240272"/>
                      </a:moveTo>
                      <a:lnTo>
                        <a:pt x="239210" y="317437"/>
                      </a:lnTo>
                      <a:lnTo>
                        <a:pt x="358815" y="317437"/>
                      </a:lnTo>
                      <a:lnTo>
                        <a:pt x="316280" y="441383"/>
                      </a:lnTo>
                      <a:lnTo>
                        <a:pt x="195129" y="460096"/>
                      </a:lnTo>
                      <a:lnTo>
                        <a:pt x="116998" y="305284"/>
                      </a:lnTo>
                      <a:lnTo>
                        <a:pt x="154907" y="124621"/>
                      </a:lnTo>
                      <a:lnTo>
                        <a:pt x="312905" y="81022"/>
                      </a:lnTo>
                      <a:lnTo>
                        <a:pt x="435980" y="136100"/>
                      </a:lnTo>
                      <a:lnTo>
                        <a:pt x="462987" y="47361"/>
                      </a:lnTo>
                      <a:lnTo>
                        <a:pt x="309142" y="0"/>
                      </a:lnTo>
                      <a:lnTo>
                        <a:pt x="65590" y="58936"/>
                      </a:lnTo>
                      <a:lnTo>
                        <a:pt x="0" y="332870"/>
                      </a:lnTo>
                      <a:lnTo>
                        <a:pt x="158187" y="556647"/>
                      </a:lnTo>
                      <a:lnTo>
                        <a:pt x="424405" y="506490"/>
                      </a:lnTo>
                      <a:lnTo>
                        <a:pt x="435980" y="224650"/>
                      </a:lnTo>
                      <a:lnTo>
                        <a:pt x="216061" y="24027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9" name="Freihandform 48"/>
                <p:cNvSpPr/>
                <p:nvPr/>
              </p:nvSpPr>
              <p:spPr>
                <a:xfrm>
                  <a:off x="2947915" y="5227485"/>
                  <a:ext cx="378106" cy="578734"/>
                </a:xfrm>
                <a:custGeom>
                  <a:avLst/>
                  <a:gdLst>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58501 w 378106"/>
                    <a:gd name="connsiteY11" fmla="*/ 277792 h 578734"/>
                    <a:gd name="connsiteX12" fmla="*/ 246927 w 378106"/>
                    <a:gd name="connsiteY12" fmla="*/ 320233 h 578734"/>
                    <a:gd name="connsiteX13" fmla="*/ 108030 w 378106"/>
                    <a:gd name="connsiteY13" fmla="*/ 366532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58501 w 378106"/>
                    <a:gd name="connsiteY11" fmla="*/ 277792 h 578734"/>
                    <a:gd name="connsiteX12" fmla="*/ 165904 w 378106"/>
                    <a:gd name="connsiteY12" fmla="*/ 300942 h 578734"/>
                    <a:gd name="connsiteX13" fmla="*/ 108030 w 378106"/>
                    <a:gd name="connsiteY13" fmla="*/ 366532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196544 w 378106"/>
                    <a:gd name="connsiteY11" fmla="*/ 271383 h 578734"/>
                    <a:gd name="connsiteX12" fmla="*/ 165904 w 378106"/>
                    <a:gd name="connsiteY12" fmla="*/ 300942 h 578734"/>
                    <a:gd name="connsiteX13" fmla="*/ 108030 w 378106"/>
                    <a:gd name="connsiteY13" fmla="*/ 366532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196544 w 378106"/>
                    <a:gd name="connsiteY11" fmla="*/ 271383 h 578734"/>
                    <a:gd name="connsiteX12" fmla="*/ 165904 w 378106"/>
                    <a:gd name="connsiteY12" fmla="*/ 300942 h 578734"/>
                    <a:gd name="connsiteX13" fmla="*/ 116576 w 378106"/>
                    <a:gd name="connsiteY13" fmla="*/ 370805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196544 w 378106"/>
                    <a:gd name="connsiteY11" fmla="*/ 271383 h 578734"/>
                    <a:gd name="connsiteX12" fmla="*/ 182996 w 378106"/>
                    <a:gd name="connsiteY12" fmla="*/ 305215 h 578734"/>
                    <a:gd name="connsiteX13" fmla="*/ 116576 w 378106"/>
                    <a:gd name="connsiteY13" fmla="*/ 370805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30727 w 378106"/>
                    <a:gd name="connsiteY11" fmla="*/ 269246 h 578734"/>
                    <a:gd name="connsiteX12" fmla="*/ 182996 w 378106"/>
                    <a:gd name="connsiteY12" fmla="*/ 305215 h 578734"/>
                    <a:gd name="connsiteX13" fmla="*/ 116576 w 378106"/>
                    <a:gd name="connsiteY13" fmla="*/ 370805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26291 w 378106"/>
                    <a:gd name="connsiteY11" fmla="*/ 269246 h 578734"/>
                    <a:gd name="connsiteX12" fmla="*/ 182996 w 378106"/>
                    <a:gd name="connsiteY12" fmla="*/ 305215 h 578734"/>
                    <a:gd name="connsiteX13" fmla="*/ 116576 w 378106"/>
                    <a:gd name="connsiteY13" fmla="*/ 370805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26291 w 378106"/>
                    <a:gd name="connsiteY11" fmla="*/ 269246 h 578734"/>
                    <a:gd name="connsiteX12" fmla="*/ 182996 w 378106"/>
                    <a:gd name="connsiteY12" fmla="*/ 305215 h 578734"/>
                    <a:gd name="connsiteX13" fmla="*/ 109921 w 378106"/>
                    <a:gd name="connsiteY13" fmla="*/ 368586 h 578734"/>
                    <a:gd name="connsiteX14" fmla="*/ 108030 w 378106"/>
                    <a:gd name="connsiteY14" fmla="*/ 574876 h 578734"/>
                    <a:gd name="connsiteX15" fmla="*/ 19291 w 378106"/>
                    <a:gd name="connsiteY15" fmla="*/ 578734 h 578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8106" h="578734">
                      <a:moveTo>
                        <a:pt x="19291" y="578734"/>
                      </a:moveTo>
                      <a:lnTo>
                        <a:pt x="0" y="7717"/>
                      </a:lnTo>
                      <a:lnTo>
                        <a:pt x="270076" y="0"/>
                      </a:lnTo>
                      <a:lnTo>
                        <a:pt x="378106" y="154329"/>
                      </a:lnTo>
                      <a:lnTo>
                        <a:pt x="308658" y="339524"/>
                      </a:lnTo>
                      <a:lnTo>
                        <a:pt x="111889" y="370390"/>
                      </a:lnTo>
                      <a:lnTo>
                        <a:pt x="223777" y="266218"/>
                      </a:lnTo>
                      <a:lnTo>
                        <a:pt x="262359" y="173620"/>
                      </a:lnTo>
                      <a:lnTo>
                        <a:pt x="219919" y="88739"/>
                      </a:lnTo>
                      <a:lnTo>
                        <a:pt x="123463" y="108030"/>
                      </a:lnTo>
                      <a:cubicBezTo>
                        <a:pt x="124749" y="160759"/>
                        <a:pt x="126036" y="213489"/>
                        <a:pt x="127322" y="266218"/>
                      </a:cubicBezTo>
                      <a:lnTo>
                        <a:pt x="226291" y="269246"/>
                      </a:lnTo>
                      <a:lnTo>
                        <a:pt x="182996" y="305215"/>
                      </a:lnTo>
                      <a:lnTo>
                        <a:pt x="109921" y="368586"/>
                      </a:lnTo>
                      <a:cubicBezTo>
                        <a:pt x="109291" y="437349"/>
                        <a:pt x="108660" y="506113"/>
                        <a:pt x="108030" y="574876"/>
                      </a:cubicBezTo>
                      <a:lnTo>
                        <a:pt x="19291" y="57873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sp>
          <p:nvSpPr>
            <p:cNvPr id="70" name="Freihandform 60"/>
            <p:cNvSpPr/>
            <p:nvPr/>
          </p:nvSpPr>
          <p:spPr>
            <a:xfrm>
              <a:off x="271523" y="281392"/>
              <a:ext cx="435206" cy="430990"/>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601462"/>
                <a:gd name="connsiteX1" fmla="*/ 38190 w 973666"/>
                <a:gd name="connsiteY1" fmla="*/ 939080 h 1601462"/>
                <a:gd name="connsiteX2" fmla="*/ 943583 w 973666"/>
                <a:gd name="connsiteY2" fmla="*/ 1601462 h 1601462"/>
                <a:gd name="connsiteX3" fmla="*/ 973666 w 973666"/>
                <a:gd name="connsiteY3" fmla="*/ 1397000 h 1601462"/>
                <a:gd name="connsiteX4" fmla="*/ 235444 w 973666"/>
                <a:gd name="connsiteY4" fmla="*/ 874229 h 1601462"/>
                <a:gd name="connsiteX5" fmla="*/ 194733 w 973666"/>
                <a:gd name="connsiteY5" fmla="*/ 279400 h 1601462"/>
                <a:gd name="connsiteX6" fmla="*/ 889000 w 973666"/>
                <a:gd name="connsiteY6" fmla="*/ 160867 h 1601462"/>
                <a:gd name="connsiteX7" fmla="*/ 948266 w 973666"/>
                <a:gd name="connsiteY7" fmla="*/ 0 h 1601462"/>
                <a:gd name="connsiteX8" fmla="*/ 0 w 973666"/>
                <a:gd name="connsiteY8" fmla="*/ 101600 h 1601462"/>
                <a:gd name="connsiteX0" fmla="*/ 0 w 973666"/>
                <a:gd name="connsiteY0" fmla="*/ 101600 h 1397000"/>
                <a:gd name="connsiteX1" fmla="*/ 38190 w 973666"/>
                <a:gd name="connsiteY1" fmla="*/ 939080 h 1397000"/>
                <a:gd name="connsiteX2" fmla="*/ 973666 w 973666"/>
                <a:gd name="connsiteY2" fmla="*/ 1397000 h 1397000"/>
                <a:gd name="connsiteX3" fmla="*/ 235444 w 973666"/>
                <a:gd name="connsiteY3" fmla="*/ 874229 h 1397000"/>
                <a:gd name="connsiteX4" fmla="*/ 194733 w 973666"/>
                <a:gd name="connsiteY4" fmla="*/ 279400 h 1397000"/>
                <a:gd name="connsiteX5" fmla="*/ 889000 w 973666"/>
                <a:gd name="connsiteY5" fmla="*/ 160867 h 1397000"/>
                <a:gd name="connsiteX6" fmla="*/ 948266 w 973666"/>
                <a:gd name="connsiteY6" fmla="*/ 0 h 1397000"/>
                <a:gd name="connsiteX7" fmla="*/ 0 w 973666"/>
                <a:gd name="connsiteY7" fmla="*/ 101600 h 1397000"/>
                <a:gd name="connsiteX0" fmla="*/ 0 w 948266"/>
                <a:gd name="connsiteY0" fmla="*/ 101600 h 939080"/>
                <a:gd name="connsiteX1" fmla="*/ 38190 w 948266"/>
                <a:gd name="connsiteY1" fmla="*/ 939080 h 939080"/>
                <a:gd name="connsiteX2" fmla="*/ 235444 w 948266"/>
                <a:gd name="connsiteY2" fmla="*/ 874229 h 939080"/>
                <a:gd name="connsiteX3" fmla="*/ 194733 w 948266"/>
                <a:gd name="connsiteY3" fmla="*/ 279400 h 939080"/>
                <a:gd name="connsiteX4" fmla="*/ 889000 w 948266"/>
                <a:gd name="connsiteY4" fmla="*/ 160867 h 939080"/>
                <a:gd name="connsiteX5" fmla="*/ 948266 w 948266"/>
                <a:gd name="connsiteY5" fmla="*/ 0 h 939080"/>
                <a:gd name="connsiteX6" fmla="*/ 0 w 948266"/>
                <a:gd name="connsiteY6" fmla="*/ 101600 h 93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8266" h="939080">
                  <a:moveTo>
                    <a:pt x="0" y="101600"/>
                  </a:moveTo>
                  <a:lnTo>
                    <a:pt x="38190" y="939080"/>
                  </a:lnTo>
                  <a:lnTo>
                    <a:pt x="235444" y="874229"/>
                  </a:lnTo>
                  <a:lnTo>
                    <a:pt x="194733" y="279400"/>
                  </a:lnTo>
                  <a:lnTo>
                    <a:pt x="889000" y="160867"/>
                  </a:lnTo>
                  <a:lnTo>
                    <a:pt x="948266" y="0"/>
                  </a:lnTo>
                  <a:lnTo>
                    <a:pt x="0" y="1016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sp>
          <p:nvSpPr>
            <p:cNvPr id="72" name="Freihandform 61"/>
            <p:cNvSpPr/>
            <p:nvPr/>
          </p:nvSpPr>
          <p:spPr>
            <a:xfrm rot="11202798">
              <a:off x="1182985" y="1131900"/>
              <a:ext cx="366876" cy="386004"/>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48266"/>
                <a:gd name="connsiteY0" fmla="*/ 101600 h 1591734"/>
                <a:gd name="connsiteX1" fmla="*/ 135466 w 948266"/>
                <a:gd name="connsiteY1" fmla="*/ 1532467 h 1591734"/>
                <a:gd name="connsiteX2" fmla="*/ 914400 w 948266"/>
                <a:gd name="connsiteY2" fmla="*/ 1591734 h 1591734"/>
                <a:gd name="connsiteX3" fmla="*/ 918266 w 948266"/>
                <a:gd name="connsiteY3" fmla="*/ 1360896 h 1591734"/>
                <a:gd name="connsiteX4" fmla="*/ 313266 w 948266"/>
                <a:gd name="connsiteY4" fmla="*/ 1380067 h 1591734"/>
                <a:gd name="connsiteX5" fmla="*/ 194733 w 948266"/>
                <a:gd name="connsiteY5" fmla="*/ 279400 h 1591734"/>
                <a:gd name="connsiteX6" fmla="*/ 889000 w 948266"/>
                <a:gd name="connsiteY6" fmla="*/ 160867 h 1591734"/>
                <a:gd name="connsiteX7" fmla="*/ 948266 w 948266"/>
                <a:gd name="connsiteY7" fmla="*/ 0 h 1591734"/>
                <a:gd name="connsiteX8" fmla="*/ 0 w 948266"/>
                <a:gd name="connsiteY8" fmla="*/ 101600 h 1591734"/>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889000 w 1052905"/>
                <a:gd name="connsiteY6" fmla="*/ 160867 h 1609532"/>
                <a:gd name="connsiteX7" fmla="*/ 948266 w 1052905"/>
                <a:gd name="connsiteY7" fmla="*/ 0 h 1609532"/>
                <a:gd name="connsiteX8" fmla="*/ 0 w 1052905"/>
                <a:gd name="connsiteY8" fmla="*/ 101600 h 1609532"/>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764850 w 1052905"/>
                <a:gd name="connsiteY6" fmla="*/ 192532 h 1609532"/>
                <a:gd name="connsiteX7" fmla="*/ 948266 w 1052905"/>
                <a:gd name="connsiteY7" fmla="*/ 0 h 1609532"/>
                <a:gd name="connsiteX8" fmla="*/ 0 w 1052905"/>
                <a:gd name="connsiteY8" fmla="*/ 101600 h 1609532"/>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94733 w 1052905"/>
                <a:gd name="connsiteY5" fmla="*/ 313026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0945 w 1052905"/>
                <a:gd name="connsiteY1" fmla="*/ 841060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30172"/>
                <a:gd name="connsiteY0" fmla="*/ 135226 h 1616449"/>
                <a:gd name="connsiteX1" fmla="*/ 10945 w 1030172"/>
                <a:gd name="connsiteY1" fmla="*/ 841060 h 1616449"/>
                <a:gd name="connsiteX2" fmla="*/ 1030162 w 1030172"/>
                <a:gd name="connsiteY2" fmla="*/ 1616449 h 1616449"/>
                <a:gd name="connsiteX3" fmla="*/ 918266 w 1030172"/>
                <a:gd name="connsiteY3" fmla="*/ 1394522 h 1616449"/>
                <a:gd name="connsiteX4" fmla="*/ 195593 w 1030172"/>
                <a:gd name="connsiteY4" fmla="*/ 830060 h 1616449"/>
                <a:gd name="connsiteX5" fmla="*/ 144281 w 1030172"/>
                <a:gd name="connsiteY5" fmla="*/ 318964 h 1616449"/>
                <a:gd name="connsiteX6" fmla="*/ 764850 w 1030172"/>
                <a:gd name="connsiteY6" fmla="*/ 226158 h 1616449"/>
                <a:gd name="connsiteX7" fmla="*/ 799381 w 1030172"/>
                <a:gd name="connsiteY7" fmla="*/ 0 h 1616449"/>
                <a:gd name="connsiteX8" fmla="*/ 0 w 1030172"/>
                <a:gd name="connsiteY8" fmla="*/ 135226 h 1616449"/>
                <a:gd name="connsiteX0" fmla="*/ 0 w 918266"/>
                <a:gd name="connsiteY0" fmla="*/ 135226 h 1394522"/>
                <a:gd name="connsiteX1" fmla="*/ 10945 w 918266"/>
                <a:gd name="connsiteY1" fmla="*/ 841060 h 1394522"/>
                <a:gd name="connsiteX2" fmla="*/ 918266 w 918266"/>
                <a:gd name="connsiteY2" fmla="*/ 1394522 h 1394522"/>
                <a:gd name="connsiteX3" fmla="*/ 195593 w 918266"/>
                <a:gd name="connsiteY3" fmla="*/ 830060 h 1394522"/>
                <a:gd name="connsiteX4" fmla="*/ 144281 w 918266"/>
                <a:gd name="connsiteY4" fmla="*/ 318964 h 1394522"/>
                <a:gd name="connsiteX5" fmla="*/ 764850 w 918266"/>
                <a:gd name="connsiteY5" fmla="*/ 226158 h 1394522"/>
                <a:gd name="connsiteX6" fmla="*/ 799381 w 918266"/>
                <a:gd name="connsiteY6" fmla="*/ 0 h 1394522"/>
                <a:gd name="connsiteX7" fmla="*/ 0 w 918266"/>
                <a:gd name="connsiteY7" fmla="*/ 135226 h 1394522"/>
                <a:gd name="connsiteX0" fmla="*/ 0 w 799381"/>
                <a:gd name="connsiteY0" fmla="*/ 135226 h 841060"/>
                <a:gd name="connsiteX1" fmla="*/ 10945 w 799381"/>
                <a:gd name="connsiteY1" fmla="*/ 841060 h 841060"/>
                <a:gd name="connsiteX2" fmla="*/ 195593 w 799381"/>
                <a:gd name="connsiteY2" fmla="*/ 830060 h 841060"/>
                <a:gd name="connsiteX3" fmla="*/ 144281 w 799381"/>
                <a:gd name="connsiteY3" fmla="*/ 318964 h 841060"/>
                <a:gd name="connsiteX4" fmla="*/ 764850 w 799381"/>
                <a:gd name="connsiteY4" fmla="*/ 226158 h 841060"/>
                <a:gd name="connsiteX5" fmla="*/ 799381 w 799381"/>
                <a:gd name="connsiteY5" fmla="*/ 0 h 841060"/>
                <a:gd name="connsiteX6" fmla="*/ 0 w 799381"/>
                <a:gd name="connsiteY6" fmla="*/ 135226 h 84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9381" h="841060">
                  <a:moveTo>
                    <a:pt x="0" y="135226"/>
                  </a:moveTo>
                  <a:lnTo>
                    <a:pt x="10945" y="841060"/>
                  </a:lnTo>
                  <a:lnTo>
                    <a:pt x="195593" y="830060"/>
                  </a:lnTo>
                  <a:lnTo>
                    <a:pt x="144281" y="318964"/>
                  </a:lnTo>
                  <a:lnTo>
                    <a:pt x="764850" y="226158"/>
                  </a:lnTo>
                  <a:lnTo>
                    <a:pt x="799381" y="0"/>
                  </a:lnTo>
                  <a:lnTo>
                    <a:pt x="0" y="13522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sp>
          <p:nvSpPr>
            <p:cNvPr id="81" name="Freihandform: Form 80"/>
            <p:cNvSpPr/>
            <p:nvPr/>
          </p:nvSpPr>
          <p:spPr>
            <a:xfrm>
              <a:off x="1388523" y="646742"/>
              <a:ext cx="217068" cy="458960"/>
            </a:xfrm>
            <a:custGeom>
              <a:avLst/>
              <a:gdLst>
                <a:gd name="connsiteX0" fmla="*/ 0 w 1005840"/>
                <a:gd name="connsiteY0" fmla="*/ 388620 h 2526030"/>
                <a:gd name="connsiteX1" fmla="*/ 102870 w 1005840"/>
                <a:gd name="connsiteY1" fmla="*/ 651510 h 2526030"/>
                <a:gd name="connsiteX2" fmla="*/ 537210 w 1005840"/>
                <a:gd name="connsiteY2" fmla="*/ 331470 h 2526030"/>
                <a:gd name="connsiteX3" fmla="*/ 422910 w 1005840"/>
                <a:gd name="connsiteY3" fmla="*/ 2366010 h 2526030"/>
                <a:gd name="connsiteX4" fmla="*/ 377190 w 1005840"/>
                <a:gd name="connsiteY4" fmla="*/ 2526030 h 2526030"/>
                <a:gd name="connsiteX5" fmla="*/ 1005840 w 1005840"/>
                <a:gd name="connsiteY5" fmla="*/ 2446020 h 2526030"/>
                <a:gd name="connsiteX6" fmla="*/ 822960 w 1005840"/>
                <a:gd name="connsiteY6" fmla="*/ 2377440 h 2526030"/>
                <a:gd name="connsiteX7" fmla="*/ 857250 w 1005840"/>
                <a:gd name="connsiteY7" fmla="*/ 45720 h 2526030"/>
                <a:gd name="connsiteX8" fmla="*/ 582930 w 1005840"/>
                <a:gd name="connsiteY8" fmla="*/ 0 h 2526030"/>
                <a:gd name="connsiteX9" fmla="*/ 0 w 1005840"/>
                <a:gd name="connsiteY9" fmla="*/ 388620 h 2526030"/>
                <a:gd name="connsiteX0" fmla="*/ 0 w 1005840"/>
                <a:gd name="connsiteY0" fmla="*/ 388620 h 2526030"/>
                <a:gd name="connsiteX1" fmla="*/ 102870 w 1005840"/>
                <a:gd name="connsiteY1" fmla="*/ 651510 h 2526030"/>
                <a:gd name="connsiteX2" fmla="*/ 537210 w 1005840"/>
                <a:gd name="connsiteY2" fmla="*/ 331470 h 2526030"/>
                <a:gd name="connsiteX3" fmla="*/ 422910 w 1005840"/>
                <a:gd name="connsiteY3" fmla="*/ 2366010 h 2526030"/>
                <a:gd name="connsiteX4" fmla="*/ 377190 w 1005840"/>
                <a:gd name="connsiteY4" fmla="*/ 2526030 h 2526030"/>
                <a:gd name="connsiteX5" fmla="*/ 1005840 w 1005840"/>
                <a:gd name="connsiteY5" fmla="*/ 2446020 h 2526030"/>
                <a:gd name="connsiteX6" fmla="*/ 822960 w 1005840"/>
                <a:gd name="connsiteY6" fmla="*/ 2077282 h 2526030"/>
                <a:gd name="connsiteX7" fmla="*/ 857250 w 1005840"/>
                <a:gd name="connsiteY7" fmla="*/ 45720 h 2526030"/>
                <a:gd name="connsiteX8" fmla="*/ 582930 w 1005840"/>
                <a:gd name="connsiteY8" fmla="*/ 0 h 2526030"/>
                <a:gd name="connsiteX9" fmla="*/ 0 w 1005840"/>
                <a:gd name="connsiteY9" fmla="*/ 388620 h 2526030"/>
                <a:gd name="connsiteX0" fmla="*/ 0 w 857250"/>
                <a:gd name="connsiteY0" fmla="*/ 388620 h 2626114"/>
                <a:gd name="connsiteX1" fmla="*/ 102870 w 857250"/>
                <a:gd name="connsiteY1" fmla="*/ 651510 h 2626114"/>
                <a:gd name="connsiteX2" fmla="*/ 537210 w 857250"/>
                <a:gd name="connsiteY2" fmla="*/ 331470 h 2626114"/>
                <a:gd name="connsiteX3" fmla="*/ 422910 w 857250"/>
                <a:gd name="connsiteY3" fmla="*/ 2366010 h 2626114"/>
                <a:gd name="connsiteX4" fmla="*/ 377190 w 857250"/>
                <a:gd name="connsiteY4" fmla="*/ 2526030 h 2626114"/>
                <a:gd name="connsiteX5" fmla="*/ 695088 w 857250"/>
                <a:gd name="connsiteY5" fmla="*/ 2626114 h 2626114"/>
                <a:gd name="connsiteX6" fmla="*/ 822960 w 857250"/>
                <a:gd name="connsiteY6" fmla="*/ 2077282 h 2626114"/>
                <a:gd name="connsiteX7" fmla="*/ 857250 w 857250"/>
                <a:gd name="connsiteY7" fmla="*/ 45720 h 2626114"/>
                <a:gd name="connsiteX8" fmla="*/ 582930 w 857250"/>
                <a:gd name="connsiteY8" fmla="*/ 0 h 2626114"/>
                <a:gd name="connsiteX9" fmla="*/ 0 w 857250"/>
                <a:gd name="connsiteY9" fmla="*/ 388620 h 2626114"/>
                <a:gd name="connsiteX0" fmla="*/ 0 w 857250"/>
                <a:gd name="connsiteY0" fmla="*/ 388620 h 2626114"/>
                <a:gd name="connsiteX1" fmla="*/ 102870 w 857250"/>
                <a:gd name="connsiteY1" fmla="*/ 651510 h 2626114"/>
                <a:gd name="connsiteX2" fmla="*/ 537210 w 857250"/>
                <a:gd name="connsiteY2" fmla="*/ 331470 h 2626114"/>
                <a:gd name="connsiteX3" fmla="*/ 422910 w 857250"/>
                <a:gd name="connsiteY3" fmla="*/ 2366010 h 2626114"/>
                <a:gd name="connsiteX4" fmla="*/ 377190 w 857250"/>
                <a:gd name="connsiteY4" fmla="*/ 2526030 h 2626114"/>
                <a:gd name="connsiteX5" fmla="*/ 695088 w 857250"/>
                <a:gd name="connsiteY5" fmla="*/ 2626114 h 2626114"/>
                <a:gd name="connsiteX6" fmla="*/ 681306 w 857250"/>
                <a:gd name="connsiteY6" fmla="*/ 2159375 h 2626114"/>
                <a:gd name="connsiteX7" fmla="*/ 857250 w 857250"/>
                <a:gd name="connsiteY7" fmla="*/ 45720 h 2626114"/>
                <a:gd name="connsiteX8" fmla="*/ 582930 w 857250"/>
                <a:gd name="connsiteY8" fmla="*/ 0 h 2626114"/>
                <a:gd name="connsiteX9" fmla="*/ 0 w 857250"/>
                <a:gd name="connsiteY9" fmla="*/ 388620 h 2626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7250" h="2626114">
                  <a:moveTo>
                    <a:pt x="0" y="388620"/>
                  </a:moveTo>
                  <a:lnTo>
                    <a:pt x="102870" y="651510"/>
                  </a:lnTo>
                  <a:lnTo>
                    <a:pt x="537210" y="331470"/>
                  </a:lnTo>
                  <a:lnTo>
                    <a:pt x="422910" y="2366010"/>
                  </a:lnTo>
                  <a:cubicBezTo>
                    <a:pt x="407670" y="2419350"/>
                    <a:pt x="331827" y="2482679"/>
                    <a:pt x="377190" y="2526030"/>
                  </a:cubicBezTo>
                  <a:cubicBezTo>
                    <a:pt x="422553" y="2569381"/>
                    <a:pt x="589122" y="2592753"/>
                    <a:pt x="695088" y="2626114"/>
                  </a:cubicBezTo>
                  <a:lnTo>
                    <a:pt x="681306" y="2159375"/>
                  </a:lnTo>
                  <a:lnTo>
                    <a:pt x="857250" y="45720"/>
                  </a:lnTo>
                  <a:lnTo>
                    <a:pt x="582930" y="0"/>
                  </a:lnTo>
                  <a:lnTo>
                    <a:pt x="0" y="38862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92" name="Rechteck 91"/>
          <p:cNvSpPr/>
          <p:nvPr/>
        </p:nvSpPr>
        <p:spPr>
          <a:xfrm>
            <a:off x="-110676" y="2881942"/>
            <a:ext cx="9144000" cy="296786"/>
          </a:xfrm>
          <a:prstGeom prst="rect">
            <a:avLst/>
          </a:prstGeom>
          <a:gradFill flip="none" rotWithShape="1">
            <a:gsLst>
              <a:gs pos="44000">
                <a:schemeClr val="accent1"/>
              </a:gs>
              <a:gs pos="57000">
                <a:srgbClr val="FFFF00">
                  <a:alpha val="21000"/>
                </a:srgbClr>
              </a:gs>
              <a:gs pos="73000">
                <a:srgbClr val="FFFF00">
                  <a:alpha val="14000"/>
                </a:srgbClr>
              </a:gs>
              <a:gs pos="73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feld 6"/>
          <p:cNvSpPr txBox="1"/>
          <p:nvPr/>
        </p:nvSpPr>
        <p:spPr>
          <a:xfrm>
            <a:off x="7071281" y="2842186"/>
            <a:ext cx="915635" cy="400110"/>
          </a:xfrm>
          <a:prstGeom prst="rect">
            <a:avLst/>
          </a:prstGeom>
          <a:noFill/>
        </p:spPr>
        <p:txBody>
          <a:bodyPr wrap="none" rtlCol="0">
            <a:spAutoFit/>
          </a:bodyPr>
          <a:lstStyle/>
          <a:p>
            <a:r>
              <a:rPr lang="de-DE" sz="2000" dirty="0">
                <a:solidFill>
                  <a:schemeClr val="bg1"/>
                </a:solidFill>
              </a:rPr>
              <a:t>20 Min</a:t>
            </a:r>
          </a:p>
        </p:txBody>
      </p:sp>
      <p:pic>
        <p:nvPicPr>
          <p:cNvPr id="9" name="Grafik 8"/>
          <p:cNvPicPr>
            <a:picLocks noChangeAspect="1"/>
          </p:cNvPicPr>
          <p:nvPr/>
        </p:nvPicPr>
        <p:blipFill rotWithShape="1">
          <a:blip r:embed="rId3" cstate="print">
            <a:extLst>
              <a:ext uri="{28A0092B-C50C-407E-A947-70E740481C1C}">
                <a14:useLocalDpi xmlns:a14="http://schemas.microsoft.com/office/drawing/2010/main" val="0"/>
              </a:ext>
            </a:extLst>
          </a:blip>
          <a:srcRect b="8514"/>
          <a:stretch/>
        </p:blipFill>
        <p:spPr>
          <a:xfrm>
            <a:off x="6998845" y="1325955"/>
            <a:ext cx="1976143" cy="1358171"/>
          </a:xfrm>
          <a:prstGeom prst="rect">
            <a:avLst/>
          </a:prstGeom>
        </p:spPr>
      </p:pic>
      <p:pic>
        <p:nvPicPr>
          <p:cNvPr id="6" name="Grafik 5"/>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8337368" y="2397241"/>
            <a:ext cx="548667" cy="573770"/>
          </a:xfrm>
          <a:prstGeom prst="rect">
            <a:avLst/>
          </a:prstGeom>
        </p:spPr>
      </p:pic>
      <p:sp>
        <p:nvSpPr>
          <p:cNvPr id="19" name="Rechteck 18">
            <a:extLst>
              <a:ext uri="{FF2B5EF4-FFF2-40B4-BE49-F238E27FC236}">
                <a16:creationId xmlns:a16="http://schemas.microsoft.com/office/drawing/2014/main" id="{7F9C205C-51D4-4C0E-BD71-638BA32081A7}"/>
              </a:ext>
            </a:extLst>
          </p:cNvPr>
          <p:cNvSpPr/>
          <p:nvPr/>
        </p:nvSpPr>
        <p:spPr>
          <a:xfrm>
            <a:off x="580643" y="4424533"/>
            <a:ext cx="2867186" cy="1813377"/>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de-DE" dirty="0">
                <a:solidFill>
                  <a:schemeClr val="tx1"/>
                </a:solidFill>
              </a:rPr>
              <a:t>()	Pflicht</a:t>
            </a:r>
          </a:p>
          <a:p>
            <a:endParaRPr lang="de-DE" dirty="0">
              <a:solidFill>
                <a:schemeClr val="tx1"/>
              </a:solidFill>
            </a:endParaRPr>
          </a:p>
          <a:p>
            <a:r>
              <a:rPr lang="de-DE" dirty="0">
                <a:solidFill>
                  <a:schemeClr val="tx1"/>
                </a:solidFill>
              </a:rPr>
              <a:t>z.B.	unverbindlich</a:t>
            </a:r>
          </a:p>
          <a:p>
            <a:endParaRPr lang="de-DE" dirty="0">
              <a:solidFill>
                <a:schemeClr val="tx1"/>
              </a:solidFill>
            </a:endParaRPr>
          </a:p>
          <a:p>
            <a:r>
              <a:rPr lang="de-DE" dirty="0">
                <a:solidFill>
                  <a:schemeClr val="tx1"/>
                </a:solidFill>
              </a:rPr>
              <a:t>*	Fehlt </a:t>
            </a:r>
            <a:r>
              <a:rPr lang="de-DE" dirty="0" err="1">
                <a:solidFill>
                  <a:schemeClr val="tx1"/>
                </a:solidFill>
              </a:rPr>
              <a:t>Übergängern</a:t>
            </a:r>
            <a:r>
              <a:rPr lang="de-DE" dirty="0">
                <a:solidFill>
                  <a:schemeClr val="tx1"/>
                </a:solidFill>
              </a:rPr>
              <a:t> aus 	der GMS</a:t>
            </a:r>
          </a:p>
          <a:p>
            <a:endParaRPr lang="de-DE" dirty="0">
              <a:solidFill>
                <a:schemeClr val="tx1"/>
              </a:solidFill>
            </a:endParaRPr>
          </a:p>
        </p:txBody>
      </p:sp>
    </p:spTree>
    <p:extLst>
      <p:ext uri="{BB962C8B-B14F-4D97-AF65-F5344CB8AC3E}">
        <p14:creationId xmlns:p14="http://schemas.microsoft.com/office/powerpoint/2010/main" val="22343982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9"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feld 34"/>
          <p:cNvSpPr txBox="1"/>
          <p:nvPr/>
        </p:nvSpPr>
        <p:spPr>
          <a:xfrm>
            <a:off x="3138219" y="884662"/>
            <a:ext cx="3065391" cy="369332"/>
          </a:xfrm>
          <a:prstGeom prst="rect">
            <a:avLst/>
          </a:prstGeom>
          <a:noFill/>
        </p:spPr>
        <p:txBody>
          <a:bodyPr wrap="none" rtlCol="0">
            <a:spAutoFit/>
          </a:bodyPr>
          <a:lstStyle/>
          <a:p>
            <a:r>
              <a:rPr lang="de-DE" dirty="0">
                <a:solidFill>
                  <a:schemeClr val="accent1"/>
                </a:solidFill>
              </a:rPr>
              <a:t>inhaltsbezogene Kompetenzen</a:t>
            </a:r>
          </a:p>
        </p:txBody>
      </p:sp>
      <p:sp>
        <p:nvSpPr>
          <p:cNvPr id="40" name="Richtungspfeil 11"/>
          <p:cNvSpPr/>
          <p:nvPr/>
        </p:nvSpPr>
        <p:spPr>
          <a:xfrm rot="16359781">
            <a:off x="4919655" y="2771307"/>
            <a:ext cx="2011838" cy="560621"/>
          </a:xfrm>
          <a:prstGeom prst="homePlate">
            <a:avLst>
              <a:gd name="adj" fmla="val 6463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41" name="Richtungspfeil 12"/>
          <p:cNvSpPr/>
          <p:nvPr/>
        </p:nvSpPr>
        <p:spPr>
          <a:xfrm rot="16359781">
            <a:off x="5687838" y="2807034"/>
            <a:ext cx="2011836" cy="560621"/>
          </a:xfrm>
          <a:prstGeom prst="homePlate">
            <a:avLst>
              <a:gd name="adj" fmla="val 64634"/>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dirty="0"/>
          </a:p>
        </p:txBody>
      </p:sp>
      <p:sp>
        <p:nvSpPr>
          <p:cNvPr id="42" name="Richtungspfeil 13"/>
          <p:cNvSpPr/>
          <p:nvPr/>
        </p:nvSpPr>
        <p:spPr>
          <a:xfrm rot="16359781">
            <a:off x="6465941" y="2847103"/>
            <a:ext cx="2011838" cy="560621"/>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43" name="Richtungspfeil 43"/>
          <p:cNvSpPr/>
          <p:nvPr/>
        </p:nvSpPr>
        <p:spPr>
          <a:xfrm rot="16359781">
            <a:off x="7239604" y="2881057"/>
            <a:ext cx="2007963" cy="560623"/>
          </a:xfrm>
          <a:prstGeom prst="homePlate">
            <a:avLst>
              <a:gd name="adj" fmla="val 64634"/>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44" name="Textfeld 43"/>
          <p:cNvSpPr txBox="1"/>
          <p:nvPr/>
        </p:nvSpPr>
        <p:spPr>
          <a:xfrm rot="16359781">
            <a:off x="6084245" y="3059021"/>
            <a:ext cx="1221424" cy="369332"/>
          </a:xfrm>
          <a:prstGeom prst="rect">
            <a:avLst/>
          </a:prstGeom>
          <a:noFill/>
          <a:ln>
            <a:noFill/>
          </a:ln>
        </p:spPr>
        <p:txBody>
          <a:bodyPr wrap="none" rtlCol="0">
            <a:spAutoFit/>
          </a:bodyPr>
          <a:lstStyle/>
          <a:p>
            <a:r>
              <a:rPr lang="de-DE" b="1" dirty="0">
                <a:solidFill>
                  <a:schemeClr val="bg1"/>
                </a:solidFill>
              </a:rPr>
              <a:t>Entwickeln</a:t>
            </a:r>
          </a:p>
        </p:txBody>
      </p:sp>
      <p:sp>
        <p:nvSpPr>
          <p:cNvPr id="45" name="Textfeld 44"/>
          <p:cNvSpPr txBox="1"/>
          <p:nvPr/>
        </p:nvSpPr>
        <p:spPr>
          <a:xfrm rot="16359781">
            <a:off x="5397629" y="3022863"/>
            <a:ext cx="1039836" cy="369332"/>
          </a:xfrm>
          <a:prstGeom prst="rect">
            <a:avLst/>
          </a:prstGeom>
          <a:noFill/>
          <a:ln>
            <a:noFill/>
          </a:ln>
        </p:spPr>
        <p:txBody>
          <a:bodyPr wrap="none" rtlCol="0">
            <a:spAutoFit/>
          </a:bodyPr>
          <a:lstStyle/>
          <a:p>
            <a:r>
              <a:rPr lang="de-DE" b="1" dirty="0">
                <a:solidFill>
                  <a:schemeClr val="bg1"/>
                </a:solidFill>
              </a:rPr>
              <a:t>Forschen</a:t>
            </a:r>
          </a:p>
        </p:txBody>
      </p:sp>
      <p:sp>
        <p:nvSpPr>
          <p:cNvPr id="46" name="Textfeld 45"/>
          <p:cNvSpPr txBox="1"/>
          <p:nvPr/>
        </p:nvSpPr>
        <p:spPr>
          <a:xfrm rot="16359781">
            <a:off x="6772257" y="3095266"/>
            <a:ext cx="1403782" cy="369332"/>
          </a:xfrm>
          <a:prstGeom prst="rect">
            <a:avLst/>
          </a:prstGeom>
          <a:noFill/>
          <a:ln>
            <a:noFill/>
          </a:ln>
        </p:spPr>
        <p:txBody>
          <a:bodyPr wrap="none" rtlCol="0">
            <a:spAutoFit/>
          </a:bodyPr>
          <a:lstStyle/>
          <a:p>
            <a:r>
              <a:rPr lang="de-DE" b="1" dirty="0">
                <a:solidFill>
                  <a:schemeClr val="bg1"/>
                </a:solidFill>
              </a:rPr>
              <a:t>Organisation</a:t>
            </a:r>
          </a:p>
        </p:txBody>
      </p:sp>
      <p:sp>
        <p:nvSpPr>
          <p:cNvPr id="47" name="Textfeld 46"/>
          <p:cNvSpPr txBox="1"/>
          <p:nvPr/>
        </p:nvSpPr>
        <p:spPr>
          <a:xfrm rot="16359781">
            <a:off x="7602771" y="3115542"/>
            <a:ext cx="1278042" cy="369332"/>
          </a:xfrm>
          <a:prstGeom prst="rect">
            <a:avLst/>
          </a:prstGeom>
          <a:noFill/>
          <a:ln>
            <a:noFill/>
          </a:ln>
        </p:spPr>
        <p:txBody>
          <a:bodyPr wrap="none" rtlCol="0">
            <a:spAutoFit/>
          </a:bodyPr>
          <a:lstStyle/>
          <a:p>
            <a:r>
              <a:rPr lang="de-DE" b="1" dirty="0">
                <a:solidFill>
                  <a:schemeClr val="bg1"/>
                </a:solidFill>
              </a:rPr>
              <a:t>Mündigkeit</a:t>
            </a:r>
          </a:p>
        </p:txBody>
      </p:sp>
      <p:grpSp>
        <p:nvGrpSpPr>
          <p:cNvPr id="2" name="Gruppieren 47"/>
          <p:cNvGrpSpPr/>
          <p:nvPr/>
        </p:nvGrpSpPr>
        <p:grpSpPr>
          <a:xfrm>
            <a:off x="371988" y="3735466"/>
            <a:ext cx="4408474" cy="2305700"/>
            <a:chOff x="371987" y="1602662"/>
            <a:chExt cx="8486373" cy="4438504"/>
          </a:xfrm>
        </p:grpSpPr>
        <p:sp>
          <p:nvSpPr>
            <p:cNvPr id="49" name="Rechteck 48"/>
            <p:cNvSpPr/>
            <p:nvPr/>
          </p:nvSpPr>
          <p:spPr>
            <a:xfrm rot="21407285">
              <a:off x="521923" y="3238825"/>
              <a:ext cx="2045970" cy="6629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solidFill>
                    <a:schemeClr val="tx1"/>
                  </a:solidFill>
                </a:rPr>
                <a:t>Energie in Natur und Technik</a:t>
              </a:r>
            </a:p>
          </p:txBody>
        </p:sp>
        <p:sp>
          <p:nvSpPr>
            <p:cNvPr id="50" name="Rechteck 49"/>
            <p:cNvSpPr/>
            <p:nvPr/>
          </p:nvSpPr>
          <p:spPr>
            <a:xfrm rot="244669">
              <a:off x="521922" y="4001262"/>
              <a:ext cx="2045970" cy="6629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solidFill>
                    <a:schemeClr val="tx1"/>
                  </a:solidFill>
                </a:rPr>
                <a:t>Energieversorgungs-systeme</a:t>
              </a:r>
            </a:p>
          </p:txBody>
        </p:sp>
        <p:sp>
          <p:nvSpPr>
            <p:cNvPr id="51" name="Rechteck 50"/>
            <p:cNvSpPr/>
            <p:nvPr/>
          </p:nvSpPr>
          <p:spPr>
            <a:xfrm>
              <a:off x="521922" y="4714566"/>
              <a:ext cx="2045970" cy="6629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solidFill>
                    <a:schemeClr val="tx1"/>
                  </a:solidFill>
                </a:rPr>
                <a:t>Bewegung &amp; Fortbewegung</a:t>
              </a:r>
            </a:p>
          </p:txBody>
        </p:sp>
        <p:sp>
          <p:nvSpPr>
            <p:cNvPr id="52" name="Rechteck 51"/>
            <p:cNvSpPr/>
            <p:nvPr/>
          </p:nvSpPr>
          <p:spPr>
            <a:xfrm rot="244669">
              <a:off x="3424497" y="3226793"/>
              <a:ext cx="2045970" cy="6629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solidFill>
                    <a:schemeClr val="tx1"/>
                  </a:solidFill>
                </a:rPr>
                <a:t>Eigenschaften</a:t>
              </a:r>
            </a:p>
          </p:txBody>
        </p:sp>
        <p:sp>
          <p:nvSpPr>
            <p:cNvPr id="53" name="Rechteck 52"/>
            <p:cNvSpPr/>
            <p:nvPr/>
          </p:nvSpPr>
          <p:spPr>
            <a:xfrm rot="21407285">
              <a:off x="3424496" y="3823054"/>
              <a:ext cx="2045970" cy="6629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solidFill>
                    <a:schemeClr val="tx1"/>
                  </a:solidFill>
                </a:rPr>
                <a:t>Statische Prinzipien</a:t>
              </a:r>
            </a:p>
          </p:txBody>
        </p:sp>
        <p:sp>
          <p:nvSpPr>
            <p:cNvPr id="54" name="Rechteck 53"/>
            <p:cNvSpPr/>
            <p:nvPr/>
          </p:nvSpPr>
          <p:spPr>
            <a:xfrm rot="214638">
              <a:off x="3424495" y="4667453"/>
              <a:ext cx="2045970" cy="6629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solidFill>
                    <a:schemeClr val="tx1"/>
                  </a:solidFill>
                </a:rPr>
                <a:t>Produktentwicklung</a:t>
              </a:r>
            </a:p>
          </p:txBody>
        </p:sp>
        <p:sp>
          <p:nvSpPr>
            <p:cNvPr id="55" name="Rechteck 54"/>
            <p:cNvSpPr/>
            <p:nvPr/>
          </p:nvSpPr>
          <p:spPr>
            <a:xfrm rot="21363387">
              <a:off x="3424495" y="5378226"/>
              <a:ext cx="2045970" cy="6629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solidFill>
                    <a:schemeClr val="tx1"/>
                  </a:solidFill>
                </a:rPr>
                <a:t>Verfahrenstechnik</a:t>
              </a:r>
            </a:p>
          </p:txBody>
        </p:sp>
        <p:sp>
          <p:nvSpPr>
            <p:cNvPr id="56" name="Rechteck 55"/>
            <p:cNvSpPr/>
            <p:nvPr/>
          </p:nvSpPr>
          <p:spPr>
            <a:xfrm rot="21422019">
              <a:off x="6327068" y="3190709"/>
              <a:ext cx="2045970" cy="6629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solidFill>
                    <a:schemeClr val="tx1"/>
                  </a:solidFill>
                </a:rPr>
                <a:t>Sinne &amp; Sensoren</a:t>
              </a:r>
            </a:p>
          </p:txBody>
        </p:sp>
        <p:sp>
          <p:nvSpPr>
            <p:cNvPr id="57" name="Rechteck 56"/>
            <p:cNvSpPr/>
            <p:nvPr/>
          </p:nvSpPr>
          <p:spPr>
            <a:xfrm rot="165334">
              <a:off x="6305544" y="3844858"/>
              <a:ext cx="2045970" cy="6629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solidFill>
                    <a:schemeClr val="tx1"/>
                  </a:solidFill>
                </a:rPr>
                <a:t>Auswertung von Daten</a:t>
              </a:r>
            </a:p>
          </p:txBody>
        </p:sp>
        <p:sp>
          <p:nvSpPr>
            <p:cNvPr id="58" name="Rechteck 57"/>
            <p:cNvSpPr/>
            <p:nvPr/>
          </p:nvSpPr>
          <p:spPr>
            <a:xfrm rot="21407285">
              <a:off x="6310103" y="4571199"/>
              <a:ext cx="2045970" cy="6629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solidFill>
                    <a:schemeClr val="tx1"/>
                  </a:solidFill>
                </a:rPr>
                <a:t>Informations-verarbeitung</a:t>
              </a:r>
            </a:p>
          </p:txBody>
        </p:sp>
        <p:sp>
          <p:nvSpPr>
            <p:cNvPr id="59" name="Rechteck 58"/>
            <p:cNvSpPr/>
            <p:nvPr/>
          </p:nvSpPr>
          <p:spPr>
            <a:xfrm rot="244669">
              <a:off x="6336186" y="5318083"/>
              <a:ext cx="2045970" cy="6629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solidFill>
                    <a:schemeClr val="tx1"/>
                  </a:solidFill>
                </a:rPr>
                <a:t>Elektronik</a:t>
              </a:r>
            </a:p>
          </p:txBody>
        </p:sp>
        <p:sp>
          <p:nvSpPr>
            <p:cNvPr id="60" name="Rechteck 59"/>
            <p:cNvSpPr/>
            <p:nvPr/>
          </p:nvSpPr>
          <p:spPr>
            <a:xfrm>
              <a:off x="3051374" y="1602662"/>
              <a:ext cx="3152236" cy="52343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solidFill>
                    <a:schemeClr val="bg1"/>
                  </a:solidFill>
                </a:rPr>
                <a:t>Systeme &amp; Prozesse</a:t>
              </a:r>
            </a:p>
          </p:txBody>
        </p:sp>
        <p:sp>
          <p:nvSpPr>
            <p:cNvPr id="61" name="Pfeil nach rechts 10"/>
            <p:cNvSpPr/>
            <p:nvPr/>
          </p:nvSpPr>
          <p:spPr>
            <a:xfrm>
              <a:off x="371987" y="2382669"/>
              <a:ext cx="2493544" cy="62407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solidFill>
                    <a:schemeClr val="bg1"/>
                  </a:solidFill>
                </a:rPr>
                <a:t>Energie &amp; Mobilität</a:t>
              </a:r>
            </a:p>
          </p:txBody>
        </p:sp>
        <p:sp>
          <p:nvSpPr>
            <p:cNvPr id="62" name="Pfeil nach rechts 37"/>
            <p:cNvSpPr/>
            <p:nvPr/>
          </p:nvSpPr>
          <p:spPr>
            <a:xfrm>
              <a:off x="3250471" y="2382669"/>
              <a:ext cx="2493544" cy="62407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solidFill>
                    <a:schemeClr val="bg1"/>
                  </a:solidFill>
                </a:rPr>
                <a:t>Stoffe &amp; Produkte</a:t>
              </a:r>
            </a:p>
          </p:txBody>
        </p:sp>
        <p:sp>
          <p:nvSpPr>
            <p:cNvPr id="63" name="Pfeil nach rechts 40"/>
            <p:cNvSpPr/>
            <p:nvPr/>
          </p:nvSpPr>
          <p:spPr>
            <a:xfrm>
              <a:off x="6101306" y="2382669"/>
              <a:ext cx="2757054" cy="62407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solidFill>
                    <a:schemeClr val="bg1"/>
                  </a:solidFill>
                </a:rPr>
                <a:t>Informationsaufnahme </a:t>
              </a:r>
              <a:br>
                <a:rPr lang="de-DE" sz="1050" dirty="0">
                  <a:solidFill>
                    <a:schemeClr val="bg1"/>
                  </a:solidFill>
                </a:rPr>
              </a:br>
              <a:r>
                <a:rPr lang="de-DE" sz="1050" dirty="0">
                  <a:solidFill>
                    <a:schemeClr val="bg1"/>
                  </a:solidFill>
                </a:rPr>
                <a:t>&amp; -verarbeitung</a:t>
              </a:r>
            </a:p>
          </p:txBody>
        </p:sp>
      </p:grpSp>
      <p:grpSp>
        <p:nvGrpSpPr>
          <p:cNvPr id="3" name="Gruppieren 63"/>
          <p:cNvGrpSpPr/>
          <p:nvPr/>
        </p:nvGrpSpPr>
        <p:grpSpPr>
          <a:xfrm>
            <a:off x="1019657" y="3871424"/>
            <a:ext cx="4747846" cy="1274710"/>
            <a:chOff x="2368062" y="2264559"/>
            <a:chExt cx="4747846" cy="1189676"/>
          </a:xfrm>
        </p:grpSpPr>
        <p:cxnSp>
          <p:nvCxnSpPr>
            <p:cNvPr id="65" name="Gerader Verbinder 64"/>
            <p:cNvCxnSpPr>
              <a:cxnSpLocks/>
            </p:cNvCxnSpPr>
            <p:nvPr/>
          </p:nvCxnSpPr>
          <p:spPr>
            <a:xfrm flipH="1">
              <a:off x="2368062" y="2266563"/>
              <a:ext cx="4747845" cy="857607"/>
            </a:xfrm>
            <a:prstGeom prst="line">
              <a:avLst/>
            </a:prstGeom>
            <a:ln>
              <a:solidFill>
                <a:schemeClr val="accent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6" name="Gerader Verbinder 65"/>
            <p:cNvCxnSpPr>
              <a:cxnSpLocks/>
            </p:cNvCxnSpPr>
            <p:nvPr/>
          </p:nvCxnSpPr>
          <p:spPr>
            <a:xfrm flipH="1">
              <a:off x="3438917" y="2266563"/>
              <a:ext cx="3676990" cy="1187672"/>
            </a:xfrm>
            <a:prstGeom prst="line">
              <a:avLst/>
            </a:prstGeom>
            <a:ln>
              <a:solidFill>
                <a:schemeClr val="accent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9" name="Gerader Verbinder 68"/>
            <p:cNvCxnSpPr>
              <a:cxnSpLocks/>
            </p:cNvCxnSpPr>
            <p:nvPr/>
          </p:nvCxnSpPr>
          <p:spPr>
            <a:xfrm flipH="1">
              <a:off x="4211362" y="2264559"/>
              <a:ext cx="2904546" cy="787588"/>
            </a:xfrm>
            <a:prstGeom prst="line">
              <a:avLst/>
            </a:prstGeom>
            <a:ln>
              <a:solidFill>
                <a:schemeClr val="accent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4" name="Gruppieren 69"/>
          <p:cNvGrpSpPr/>
          <p:nvPr/>
        </p:nvGrpSpPr>
        <p:grpSpPr>
          <a:xfrm>
            <a:off x="1270961" y="3981056"/>
            <a:ext cx="5262537" cy="1913357"/>
            <a:chOff x="1853372" y="2264559"/>
            <a:chExt cx="5262537" cy="1785720"/>
          </a:xfrm>
        </p:grpSpPr>
        <p:cxnSp>
          <p:nvCxnSpPr>
            <p:cNvPr id="71" name="Gerader Verbinder 70"/>
            <p:cNvCxnSpPr>
              <a:cxnSpLocks/>
            </p:cNvCxnSpPr>
            <p:nvPr/>
          </p:nvCxnSpPr>
          <p:spPr>
            <a:xfrm flipH="1">
              <a:off x="1853372" y="2266563"/>
              <a:ext cx="5262536" cy="1465256"/>
            </a:xfrm>
            <a:prstGeom prst="line">
              <a:avLst/>
            </a:prstGeom>
            <a:ln>
              <a:solidFill>
                <a:schemeClr val="accent3"/>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2" name="Gerader Verbinder 71"/>
            <p:cNvCxnSpPr>
              <a:cxnSpLocks/>
            </p:cNvCxnSpPr>
            <p:nvPr/>
          </p:nvCxnSpPr>
          <p:spPr>
            <a:xfrm flipH="1">
              <a:off x="3417309" y="2266563"/>
              <a:ext cx="3698598" cy="1438219"/>
            </a:xfrm>
            <a:prstGeom prst="line">
              <a:avLst/>
            </a:prstGeom>
            <a:ln>
              <a:solidFill>
                <a:schemeClr val="accent3"/>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3" name="Gerader Verbinder 72"/>
            <p:cNvCxnSpPr>
              <a:cxnSpLocks/>
            </p:cNvCxnSpPr>
            <p:nvPr/>
          </p:nvCxnSpPr>
          <p:spPr>
            <a:xfrm flipH="1">
              <a:off x="4929124" y="2264559"/>
              <a:ext cx="2186785" cy="1785720"/>
            </a:xfrm>
            <a:prstGeom prst="line">
              <a:avLst/>
            </a:prstGeom>
            <a:ln>
              <a:solidFill>
                <a:schemeClr val="accent3"/>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5" name="Gruppieren 74"/>
          <p:cNvGrpSpPr/>
          <p:nvPr/>
        </p:nvGrpSpPr>
        <p:grpSpPr>
          <a:xfrm>
            <a:off x="1382477" y="4085674"/>
            <a:ext cx="6686900" cy="1808741"/>
            <a:chOff x="429010" y="2264559"/>
            <a:chExt cx="6686900" cy="1688083"/>
          </a:xfrm>
        </p:grpSpPr>
        <p:cxnSp>
          <p:nvCxnSpPr>
            <p:cNvPr id="76" name="Gerader Verbinder 75"/>
            <p:cNvCxnSpPr>
              <a:cxnSpLocks/>
            </p:cNvCxnSpPr>
            <p:nvPr/>
          </p:nvCxnSpPr>
          <p:spPr>
            <a:xfrm flipH="1">
              <a:off x="429010" y="2266563"/>
              <a:ext cx="6686898" cy="1046399"/>
            </a:xfrm>
            <a:prstGeom prst="line">
              <a:avLst/>
            </a:prstGeom>
            <a:ln>
              <a:solidFill>
                <a:schemeClr val="accent4"/>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7" name="Gerader Verbinder 76"/>
            <p:cNvCxnSpPr>
              <a:cxnSpLocks/>
            </p:cNvCxnSpPr>
            <p:nvPr/>
          </p:nvCxnSpPr>
          <p:spPr>
            <a:xfrm flipH="1">
              <a:off x="1853373" y="2266563"/>
              <a:ext cx="5262534" cy="1686079"/>
            </a:xfrm>
            <a:prstGeom prst="line">
              <a:avLst/>
            </a:prstGeom>
            <a:ln>
              <a:solidFill>
                <a:schemeClr val="accent4"/>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8" name="Gerader Verbinder 77"/>
            <p:cNvCxnSpPr>
              <a:cxnSpLocks/>
            </p:cNvCxnSpPr>
            <p:nvPr/>
          </p:nvCxnSpPr>
          <p:spPr>
            <a:xfrm flipH="1">
              <a:off x="3393246" y="2264559"/>
              <a:ext cx="3722664" cy="1342584"/>
            </a:xfrm>
            <a:prstGeom prst="line">
              <a:avLst/>
            </a:prstGeom>
            <a:ln>
              <a:solidFill>
                <a:schemeClr val="accent4"/>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cxnSp>
        <p:nvCxnSpPr>
          <p:cNvPr id="67" name="Gerade Verbindung 66"/>
          <p:cNvCxnSpPr/>
          <p:nvPr/>
        </p:nvCxnSpPr>
        <p:spPr>
          <a:xfrm flipV="1">
            <a:off x="4400550" y="3924300"/>
            <a:ext cx="1238250" cy="11811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Gerade Verbindung 78"/>
          <p:cNvCxnSpPr>
            <a:stCxn id="56" idx="3"/>
          </p:cNvCxnSpPr>
          <p:nvPr/>
        </p:nvCxnSpPr>
        <p:spPr>
          <a:xfrm flipV="1">
            <a:off x="4527636" y="4000500"/>
            <a:ext cx="3492414" cy="70461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61311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ieren 1"/>
          <p:cNvGrpSpPr/>
          <p:nvPr/>
        </p:nvGrpSpPr>
        <p:grpSpPr>
          <a:xfrm>
            <a:off x="271523" y="281392"/>
            <a:ext cx="1334068" cy="1236512"/>
            <a:chOff x="271523" y="281392"/>
            <a:chExt cx="1334068" cy="1236512"/>
          </a:xfrm>
        </p:grpSpPr>
        <p:grpSp>
          <p:nvGrpSpPr>
            <p:cNvPr id="52" name="Gruppieren 51"/>
            <p:cNvGrpSpPr/>
            <p:nvPr/>
          </p:nvGrpSpPr>
          <p:grpSpPr>
            <a:xfrm>
              <a:off x="402353" y="439121"/>
              <a:ext cx="1040893" cy="921267"/>
              <a:chOff x="376783" y="4333568"/>
              <a:chExt cx="1534216" cy="1357894"/>
            </a:xfrm>
          </p:grpSpPr>
          <p:sp>
            <p:nvSpPr>
              <p:cNvPr id="53" name="Freihandform 42"/>
              <p:cNvSpPr/>
              <p:nvPr/>
            </p:nvSpPr>
            <p:spPr>
              <a:xfrm>
                <a:off x="440322" y="4377111"/>
                <a:ext cx="555171" cy="609600"/>
              </a:xfrm>
              <a:custGeom>
                <a:avLst/>
                <a:gdLst>
                  <a:gd name="connsiteX0" fmla="*/ 0 w 555171"/>
                  <a:gd name="connsiteY0" fmla="*/ 555171 h 609600"/>
                  <a:gd name="connsiteX1" fmla="*/ 21771 w 555171"/>
                  <a:gd name="connsiteY1" fmla="*/ 10886 h 609600"/>
                  <a:gd name="connsiteX2" fmla="*/ 185057 w 555171"/>
                  <a:gd name="connsiteY2" fmla="*/ 0 h 609600"/>
                  <a:gd name="connsiteX3" fmla="*/ 359228 w 555171"/>
                  <a:gd name="connsiteY3" fmla="*/ 381000 h 609600"/>
                  <a:gd name="connsiteX4" fmla="*/ 413657 w 555171"/>
                  <a:gd name="connsiteY4" fmla="*/ 0 h 609600"/>
                  <a:gd name="connsiteX5" fmla="*/ 555171 w 555171"/>
                  <a:gd name="connsiteY5" fmla="*/ 10886 h 609600"/>
                  <a:gd name="connsiteX6" fmla="*/ 446314 w 555171"/>
                  <a:gd name="connsiteY6" fmla="*/ 587829 h 609600"/>
                  <a:gd name="connsiteX7" fmla="*/ 293914 w 555171"/>
                  <a:gd name="connsiteY7" fmla="*/ 598714 h 609600"/>
                  <a:gd name="connsiteX8" fmla="*/ 130628 w 555171"/>
                  <a:gd name="connsiteY8" fmla="*/ 141514 h 609600"/>
                  <a:gd name="connsiteX9" fmla="*/ 152400 w 555171"/>
                  <a:gd name="connsiteY9" fmla="*/ 609600 h 609600"/>
                  <a:gd name="connsiteX10" fmla="*/ 0 w 555171"/>
                  <a:gd name="connsiteY10" fmla="*/ 555171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5171" h="609600">
                    <a:moveTo>
                      <a:pt x="0" y="555171"/>
                    </a:moveTo>
                    <a:lnTo>
                      <a:pt x="21771" y="10886"/>
                    </a:lnTo>
                    <a:lnTo>
                      <a:pt x="185057" y="0"/>
                    </a:lnTo>
                    <a:lnTo>
                      <a:pt x="359228" y="381000"/>
                    </a:lnTo>
                    <a:lnTo>
                      <a:pt x="413657" y="0"/>
                    </a:lnTo>
                    <a:lnTo>
                      <a:pt x="555171" y="10886"/>
                    </a:lnTo>
                    <a:lnTo>
                      <a:pt x="446314" y="587829"/>
                    </a:lnTo>
                    <a:lnTo>
                      <a:pt x="293914" y="598714"/>
                    </a:lnTo>
                    <a:lnTo>
                      <a:pt x="130628" y="141514"/>
                    </a:lnTo>
                    <a:lnTo>
                      <a:pt x="152400" y="609600"/>
                    </a:lnTo>
                    <a:lnTo>
                      <a:pt x="0" y="55517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7" name="Freihandform 43"/>
              <p:cNvSpPr/>
              <p:nvPr/>
            </p:nvSpPr>
            <p:spPr>
              <a:xfrm>
                <a:off x="951950" y="4507740"/>
                <a:ext cx="609600" cy="457200"/>
              </a:xfrm>
              <a:custGeom>
                <a:avLst/>
                <a:gdLst>
                  <a:gd name="connsiteX0" fmla="*/ 97972 w 609600"/>
                  <a:gd name="connsiteY0" fmla="*/ 21771 h 457200"/>
                  <a:gd name="connsiteX1" fmla="*/ 0 w 609600"/>
                  <a:gd name="connsiteY1" fmla="*/ 21771 h 457200"/>
                  <a:gd name="connsiteX2" fmla="*/ 108858 w 609600"/>
                  <a:gd name="connsiteY2" fmla="*/ 435428 h 457200"/>
                  <a:gd name="connsiteX3" fmla="*/ 206829 w 609600"/>
                  <a:gd name="connsiteY3" fmla="*/ 446314 h 457200"/>
                  <a:gd name="connsiteX4" fmla="*/ 283029 w 609600"/>
                  <a:gd name="connsiteY4" fmla="*/ 163285 h 457200"/>
                  <a:gd name="connsiteX5" fmla="*/ 359229 w 609600"/>
                  <a:gd name="connsiteY5" fmla="*/ 457200 h 457200"/>
                  <a:gd name="connsiteX6" fmla="*/ 478972 w 609600"/>
                  <a:gd name="connsiteY6" fmla="*/ 446314 h 457200"/>
                  <a:gd name="connsiteX7" fmla="*/ 609600 w 609600"/>
                  <a:gd name="connsiteY7" fmla="*/ 10885 h 457200"/>
                  <a:gd name="connsiteX8" fmla="*/ 468086 w 609600"/>
                  <a:gd name="connsiteY8" fmla="*/ 21771 h 457200"/>
                  <a:gd name="connsiteX9" fmla="*/ 402772 w 609600"/>
                  <a:gd name="connsiteY9" fmla="*/ 315685 h 457200"/>
                  <a:gd name="connsiteX10" fmla="*/ 315686 w 609600"/>
                  <a:gd name="connsiteY10" fmla="*/ 0 h 457200"/>
                  <a:gd name="connsiteX11" fmla="*/ 228600 w 609600"/>
                  <a:gd name="connsiteY11" fmla="*/ 10885 h 457200"/>
                  <a:gd name="connsiteX12" fmla="*/ 141515 w 609600"/>
                  <a:gd name="connsiteY12" fmla="*/ 304800 h 457200"/>
                  <a:gd name="connsiteX13" fmla="*/ 97972 w 609600"/>
                  <a:gd name="connsiteY13" fmla="*/ 21771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9600" h="457200">
                    <a:moveTo>
                      <a:pt x="97972" y="21771"/>
                    </a:moveTo>
                    <a:lnTo>
                      <a:pt x="0" y="21771"/>
                    </a:lnTo>
                    <a:lnTo>
                      <a:pt x="108858" y="435428"/>
                    </a:lnTo>
                    <a:lnTo>
                      <a:pt x="206829" y="446314"/>
                    </a:lnTo>
                    <a:lnTo>
                      <a:pt x="283029" y="163285"/>
                    </a:lnTo>
                    <a:lnTo>
                      <a:pt x="359229" y="457200"/>
                    </a:lnTo>
                    <a:lnTo>
                      <a:pt x="478972" y="446314"/>
                    </a:lnTo>
                    <a:lnTo>
                      <a:pt x="609600" y="10885"/>
                    </a:lnTo>
                    <a:lnTo>
                      <a:pt x="468086" y="21771"/>
                    </a:lnTo>
                    <a:lnTo>
                      <a:pt x="402772" y="315685"/>
                    </a:lnTo>
                    <a:lnTo>
                      <a:pt x="315686" y="0"/>
                    </a:lnTo>
                    <a:lnTo>
                      <a:pt x="228600" y="10885"/>
                    </a:lnTo>
                    <a:lnTo>
                      <a:pt x="141515" y="304800"/>
                    </a:lnTo>
                    <a:lnTo>
                      <a:pt x="97972" y="2177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8" name="Freihandform 44"/>
              <p:cNvSpPr/>
              <p:nvPr/>
            </p:nvSpPr>
            <p:spPr>
              <a:xfrm>
                <a:off x="1432028" y="4333568"/>
                <a:ext cx="478971" cy="653143"/>
              </a:xfrm>
              <a:custGeom>
                <a:avLst/>
                <a:gdLst>
                  <a:gd name="connsiteX0" fmla="*/ 152400 w 478971"/>
                  <a:gd name="connsiteY0" fmla="*/ 620486 h 653143"/>
                  <a:gd name="connsiteX1" fmla="*/ 141514 w 478971"/>
                  <a:gd name="connsiteY1" fmla="*/ 108857 h 653143"/>
                  <a:gd name="connsiteX2" fmla="*/ 0 w 478971"/>
                  <a:gd name="connsiteY2" fmla="*/ 130629 h 653143"/>
                  <a:gd name="connsiteX3" fmla="*/ 0 w 478971"/>
                  <a:gd name="connsiteY3" fmla="*/ 0 h 653143"/>
                  <a:gd name="connsiteX4" fmla="*/ 478971 w 478971"/>
                  <a:gd name="connsiteY4" fmla="*/ 32657 h 653143"/>
                  <a:gd name="connsiteX5" fmla="*/ 468086 w 478971"/>
                  <a:gd name="connsiteY5" fmla="*/ 141514 h 653143"/>
                  <a:gd name="connsiteX6" fmla="*/ 239486 w 478971"/>
                  <a:gd name="connsiteY6" fmla="*/ 141514 h 653143"/>
                  <a:gd name="connsiteX7" fmla="*/ 261257 w 478971"/>
                  <a:gd name="connsiteY7" fmla="*/ 653143 h 653143"/>
                  <a:gd name="connsiteX8" fmla="*/ 152400 w 478971"/>
                  <a:gd name="connsiteY8" fmla="*/ 620486 h 653143"/>
                  <a:gd name="connsiteX0" fmla="*/ 152400 w 478971"/>
                  <a:gd name="connsiteY0" fmla="*/ 620486 h 653143"/>
                  <a:gd name="connsiteX1" fmla="*/ 128357 w 478971"/>
                  <a:gd name="connsiteY1" fmla="*/ 141749 h 653143"/>
                  <a:gd name="connsiteX2" fmla="*/ 0 w 478971"/>
                  <a:gd name="connsiteY2" fmla="*/ 130629 h 653143"/>
                  <a:gd name="connsiteX3" fmla="*/ 0 w 478971"/>
                  <a:gd name="connsiteY3" fmla="*/ 0 h 653143"/>
                  <a:gd name="connsiteX4" fmla="*/ 478971 w 478971"/>
                  <a:gd name="connsiteY4" fmla="*/ 32657 h 653143"/>
                  <a:gd name="connsiteX5" fmla="*/ 468086 w 478971"/>
                  <a:gd name="connsiteY5" fmla="*/ 141514 h 653143"/>
                  <a:gd name="connsiteX6" fmla="*/ 239486 w 478971"/>
                  <a:gd name="connsiteY6" fmla="*/ 141514 h 653143"/>
                  <a:gd name="connsiteX7" fmla="*/ 261257 w 478971"/>
                  <a:gd name="connsiteY7" fmla="*/ 653143 h 653143"/>
                  <a:gd name="connsiteX8" fmla="*/ 152400 w 478971"/>
                  <a:gd name="connsiteY8" fmla="*/ 620486 h 653143"/>
                  <a:gd name="connsiteX0" fmla="*/ 119507 w 478971"/>
                  <a:gd name="connsiteY0" fmla="*/ 620486 h 653143"/>
                  <a:gd name="connsiteX1" fmla="*/ 128357 w 478971"/>
                  <a:gd name="connsiteY1" fmla="*/ 141749 h 653143"/>
                  <a:gd name="connsiteX2" fmla="*/ 0 w 478971"/>
                  <a:gd name="connsiteY2" fmla="*/ 130629 h 653143"/>
                  <a:gd name="connsiteX3" fmla="*/ 0 w 478971"/>
                  <a:gd name="connsiteY3" fmla="*/ 0 h 653143"/>
                  <a:gd name="connsiteX4" fmla="*/ 478971 w 478971"/>
                  <a:gd name="connsiteY4" fmla="*/ 32657 h 653143"/>
                  <a:gd name="connsiteX5" fmla="*/ 468086 w 478971"/>
                  <a:gd name="connsiteY5" fmla="*/ 141514 h 653143"/>
                  <a:gd name="connsiteX6" fmla="*/ 239486 w 478971"/>
                  <a:gd name="connsiteY6" fmla="*/ 141514 h 653143"/>
                  <a:gd name="connsiteX7" fmla="*/ 261257 w 478971"/>
                  <a:gd name="connsiteY7" fmla="*/ 653143 h 653143"/>
                  <a:gd name="connsiteX8" fmla="*/ 119507 w 478971"/>
                  <a:gd name="connsiteY8" fmla="*/ 620486 h 653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8971" h="653143">
                    <a:moveTo>
                      <a:pt x="119507" y="620486"/>
                    </a:moveTo>
                    <a:lnTo>
                      <a:pt x="128357" y="141749"/>
                    </a:lnTo>
                    <a:lnTo>
                      <a:pt x="0" y="130629"/>
                    </a:lnTo>
                    <a:lnTo>
                      <a:pt x="0" y="0"/>
                    </a:lnTo>
                    <a:lnTo>
                      <a:pt x="478971" y="32657"/>
                    </a:lnTo>
                    <a:lnTo>
                      <a:pt x="468086" y="141514"/>
                    </a:lnTo>
                    <a:lnTo>
                      <a:pt x="239486" y="141514"/>
                    </a:lnTo>
                    <a:lnTo>
                      <a:pt x="261257" y="653143"/>
                    </a:lnTo>
                    <a:lnTo>
                      <a:pt x="119507" y="62048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64" name="Gruppieren 63"/>
              <p:cNvGrpSpPr/>
              <p:nvPr/>
            </p:nvGrpSpPr>
            <p:grpSpPr>
              <a:xfrm>
                <a:off x="376783" y="5004666"/>
                <a:ext cx="1499220" cy="686796"/>
                <a:chOff x="2494945" y="5226423"/>
                <a:chExt cx="1265648" cy="579796"/>
              </a:xfrm>
              <a:solidFill>
                <a:schemeClr val="accent1"/>
              </a:solidFill>
            </p:grpSpPr>
            <p:sp>
              <p:nvSpPr>
                <p:cNvPr id="65" name="Freihandform 46"/>
                <p:cNvSpPr/>
                <p:nvPr/>
              </p:nvSpPr>
              <p:spPr>
                <a:xfrm>
                  <a:off x="2494945" y="5227485"/>
                  <a:ext cx="443696" cy="547869"/>
                </a:xfrm>
                <a:custGeom>
                  <a:avLst/>
                  <a:gdLst>
                    <a:gd name="connsiteX0" fmla="*/ 46299 w 443696"/>
                    <a:gd name="connsiteY0" fmla="*/ 0 h 547869"/>
                    <a:gd name="connsiteX1" fmla="*/ 57874 w 443696"/>
                    <a:gd name="connsiteY1" fmla="*/ 104172 h 547869"/>
                    <a:gd name="connsiteX2" fmla="*/ 285509 w 443696"/>
                    <a:gd name="connsiteY2" fmla="*/ 92598 h 547869"/>
                    <a:gd name="connsiteX3" fmla="*/ 0 w 443696"/>
                    <a:gd name="connsiteY3" fmla="*/ 547869 h 547869"/>
                    <a:gd name="connsiteX4" fmla="*/ 424405 w 443696"/>
                    <a:gd name="connsiteY4" fmla="*/ 532436 h 547869"/>
                    <a:gd name="connsiteX5" fmla="*/ 408972 w 443696"/>
                    <a:gd name="connsiteY5" fmla="*/ 428263 h 547869"/>
                    <a:gd name="connsiteX6" fmla="*/ 173620 w 443696"/>
                    <a:gd name="connsiteY6" fmla="*/ 459129 h 547869"/>
                    <a:gd name="connsiteX7" fmla="*/ 443696 w 443696"/>
                    <a:gd name="connsiteY7" fmla="*/ 15433 h 547869"/>
                    <a:gd name="connsiteX8" fmla="*/ 46299 w 443696"/>
                    <a:gd name="connsiteY8" fmla="*/ 0 h 547869"/>
                    <a:gd name="connsiteX0" fmla="*/ 46299 w 443696"/>
                    <a:gd name="connsiteY0" fmla="*/ 0 h 547869"/>
                    <a:gd name="connsiteX1" fmla="*/ 60092 w 443696"/>
                    <a:gd name="connsiteY1" fmla="*/ 113046 h 547869"/>
                    <a:gd name="connsiteX2" fmla="*/ 285509 w 443696"/>
                    <a:gd name="connsiteY2" fmla="*/ 92598 h 547869"/>
                    <a:gd name="connsiteX3" fmla="*/ 0 w 443696"/>
                    <a:gd name="connsiteY3" fmla="*/ 547869 h 547869"/>
                    <a:gd name="connsiteX4" fmla="*/ 424405 w 443696"/>
                    <a:gd name="connsiteY4" fmla="*/ 532436 h 547869"/>
                    <a:gd name="connsiteX5" fmla="*/ 408972 w 443696"/>
                    <a:gd name="connsiteY5" fmla="*/ 428263 h 547869"/>
                    <a:gd name="connsiteX6" fmla="*/ 173620 w 443696"/>
                    <a:gd name="connsiteY6" fmla="*/ 459129 h 547869"/>
                    <a:gd name="connsiteX7" fmla="*/ 443696 w 443696"/>
                    <a:gd name="connsiteY7" fmla="*/ 15433 h 547869"/>
                    <a:gd name="connsiteX8" fmla="*/ 46299 w 443696"/>
                    <a:gd name="connsiteY8" fmla="*/ 0 h 547869"/>
                    <a:gd name="connsiteX0" fmla="*/ 46299 w 443696"/>
                    <a:gd name="connsiteY0" fmla="*/ 0 h 547869"/>
                    <a:gd name="connsiteX1" fmla="*/ 60092 w 443696"/>
                    <a:gd name="connsiteY1" fmla="*/ 113046 h 547869"/>
                    <a:gd name="connsiteX2" fmla="*/ 272199 w 443696"/>
                    <a:gd name="connsiteY2" fmla="*/ 99252 h 547869"/>
                    <a:gd name="connsiteX3" fmla="*/ 0 w 443696"/>
                    <a:gd name="connsiteY3" fmla="*/ 547869 h 547869"/>
                    <a:gd name="connsiteX4" fmla="*/ 424405 w 443696"/>
                    <a:gd name="connsiteY4" fmla="*/ 532436 h 547869"/>
                    <a:gd name="connsiteX5" fmla="*/ 408972 w 443696"/>
                    <a:gd name="connsiteY5" fmla="*/ 428263 h 547869"/>
                    <a:gd name="connsiteX6" fmla="*/ 173620 w 443696"/>
                    <a:gd name="connsiteY6" fmla="*/ 459129 h 547869"/>
                    <a:gd name="connsiteX7" fmla="*/ 443696 w 443696"/>
                    <a:gd name="connsiteY7" fmla="*/ 15433 h 547869"/>
                    <a:gd name="connsiteX8" fmla="*/ 46299 w 443696"/>
                    <a:gd name="connsiteY8" fmla="*/ 0 h 547869"/>
                    <a:gd name="connsiteX0" fmla="*/ 46299 w 443696"/>
                    <a:gd name="connsiteY0" fmla="*/ 0 h 547869"/>
                    <a:gd name="connsiteX1" fmla="*/ 60092 w 443696"/>
                    <a:gd name="connsiteY1" fmla="*/ 113046 h 547869"/>
                    <a:gd name="connsiteX2" fmla="*/ 272199 w 443696"/>
                    <a:gd name="connsiteY2" fmla="*/ 99252 h 547869"/>
                    <a:gd name="connsiteX3" fmla="*/ 0 w 443696"/>
                    <a:gd name="connsiteY3" fmla="*/ 547869 h 547869"/>
                    <a:gd name="connsiteX4" fmla="*/ 424405 w 443696"/>
                    <a:gd name="connsiteY4" fmla="*/ 532436 h 547869"/>
                    <a:gd name="connsiteX5" fmla="*/ 408972 w 443696"/>
                    <a:gd name="connsiteY5" fmla="*/ 428263 h 547869"/>
                    <a:gd name="connsiteX6" fmla="*/ 189147 w 443696"/>
                    <a:gd name="connsiteY6" fmla="*/ 448038 h 547869"/>
                    <a:gd name="connsiteX7" fmla="*/ 443696 w 443696"/>
                    <a:gd name="connsiteY7" fmla="*/ 15433 h 547869"/>
                    <a:gd name="connsiteX8" fmla="*/ 46299 w 443696"/>
                    <a:gd name="connsiteY8" fmla="*/ 0 h 547869"/>
                    <a:gd name="connsiteX0" fmla="*/ 46299 w 443696"/>
                    <a:gd name="connsiteY0" fmla="*/ 0 h 547869"/>
                    <a:gd name="connsiteX1" fmla="*/ 60092 w 443696"/>
                    <a:gd name="connsiteY1" fmla="*/ 113046 h 547869"/>
                    <a:gd name="connsiteX2" fmla="*/ 272199 w 443696"/>
                    <a:gd name="connsiteY2" fmla="*/ 99252 h 547869"/>
                    <a:gd name="connsiteX3" fmla="*/ 0 w 443696"/>
                    <a:gd name="connsiteY3" fmla="*/ 547869 h 547869"/>
                    <a:gd name="connsiteX4" fmla="*/ 424405 w 443696"/>
                    <a:gd name="connsiteY4" fmla="*/ 532436 h 547869"/>
                    <a:gd name="connsiteX5" fmla="*/ 420063 w 443696"/>
                    <a:gd name="connsiteY5" fmla="*/ 412736 h 547869"/>
                    <a:gd name="connsiteX6" fmla="*/ 189147 w 443696"/>
                    <a:gd name="connsiteY6" fmla="*/ 448038 h 547869"/>
                    <a:gd name="connsiteX7" fmla="*/ 443696 w 443696"/>
                    <a:gd name="connsiteY7" fmla="*/ 15433 h 547869"/>
                    <a:gd name="connsiteX8" fmla="*/ 46299 w 443696"/>
                    <a:gd name="connsiteY8" fmla="*/ 0 h 547869"/>
                    <a:gd name="connsiteX0" fmla="*/ 46299 w 443696"/>
                    <a:gd name="connsiteY0" fmla="*/ 0 h 547869"/>
                    <a:gd name="connsiteX1" fmla="*/ 31255 w 443696"/>
                    <a:gd name="connsiteY1" fmla="*/ 113046 h 547869"/>
                    <a:gd name="connsiteX2" fmla="*/ 272199 w 443696"/>
                    <a:gd name="connsiteY2" fmla="*/ 99252 h 547869"/>
                    <a:gd name="connsiteX3" fmla="*/ 0 w 443696"/>
                    <a:gd name="connsiteY3" fmla="*/ 547869 h 547869"/>
                    <a:gd name="connsiteX4" fmla="*/ 424405 w 443696"/>
                    <a:gd name="connsiteY4" fmla="*/ 532436 h 547869"/>
                    <a:gd name="connsiteX5" fmla="*/ 420063 w 443696"/>
                    <a:gd name="connsiteY5" fmla="*/ 412736 h 547869"/>
                    <a:gd name="connsiteX6" fmla="*/ 189147 w 443696"/>
                    <a:gd name="connsiteY6" fmla="*/ 448038 h 547869"/>
                    <a:gd name="connsiteX7" fmla="*/ 443696 w 443696"/>
                    <a:gd name="connsiteY7" fmla="*/ 15433 h 547869"/>
                    <a:gd name="connsiteX8" fmla="*/ 46299 w 443696"/>
                    <a:gd name="connsiteY8" fmla="*/ 0 h 547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3696" h="547869">
                      <a:moveTo>
                        <a:pt x="46299" y="0"/>
                      </a:moveTo>
                      <a:lnTo>
                        <a:pt x="31255" y="113046"/>
                      </a:lnTo>
                      <a:lnTo>
                        <a:pt x="272199" y="99252"/>
                      </a:lnTo>
                      <a:lnTo>
                        <a:pt x="0" y="547869"/>
                      </a:lnTo>
                      <a:lnTo>
                        <a:pt x="424405" y="532436"/>
                      </a:lnTo>
                      <a:lnTo>
                        <a:pt x="420063" y="412736"/>
                      </a:lnTo>
                      <a:lnTo>
                        <a:pt x="189147" y="448038"/>
                      </a:lnTo>
                      <a:lnTo>
                        <a:pt x="443696" y="15433"/>
                      </a:lnTo>
                      <a:lnTo>
                        <a:pt x="46299"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6" name="Freihandform 47"/>
                <p:cNvSpPr/>
                <p:nvPr/>
              </p:nvSpPr>
              <p:spPr>
                <a:xfrm>
                  <a:off x="3297606" y="5226423"/>
                  <a:ext cx="462987" cy="556647"/>
                </a:xfrm>
                <a:custGeom>
                  <a:avLst/>
                  <a:gdLst>
                    <a:gd name="connsiteX0" fmla="*/ 216061 w 462987"/>
                    <a:gd name="connsiteY0" fmla="*/ 246926 h 563301"/>
                    <a:gd name="connsiteX1" fmla="*/ 239210 w 462987"/>
                    <a:gd name="connsiteY1" fmla="*/ 324091 h 563301"/>
                    <a:gd name="connsiteX2" fmla="*/ 358815 w 462987"/>
                    <a:gd name="connsiteY2" fmla="*/ 324091 h 563301"/>
                    <a:gd name="connsiteX3" fmla="*/ 343382 w 462987"/>
                    <a:gd name="connsiteY3" fmla="*/ 482278 h 563301"/>
                    <a:gd name="connsiteX4" fmla="*/ 173620 w 462987"/>
                    <a:gd name="connsiteY4" fmla="*/ 493853 h 563301"/>
                    <a:gd name="connsiteX5" fmla="*/ 69448 w 462987"/>
                    <a:gd name="connsiteY5" fmla="*/ 316374 h 563301"/>
                    <a:gd name="connsiteX6" fmla="*/ 150471 w 462987"/>
                    <a:gd name="connsiteY6" fmla="*/ 108030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43382 w 462987"/>
                    <a:gd name="connsiteY3" fmla="*/ 482278 h 563301"/>
                    <a:gd name="connsiteX4" fmla="*/ 173620 w 462987"/>
                    <a:gd name="connsiteY4" fmla="*/ 493853 h 563301"/>
                    <a:gd name="connsiteX5" fmla="*/ 92597 w 462987"/>
                    <a:gd name="connsiteY5" fmla="*/ 316374 h 563301"/>
                    <a:gd name="connsiteX6" fmla="*/ 150471 w 462987"/>
                    <a:gd name="connsiteY6" fmla="*/ 108030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43382 w 462987"/>
                    <a:gd name="connsiteY3" fmla="*/ 482278 h 563301"/>
                    <a:gd name="connsiteX4" fmla="*/ 192911 w 462987"/>
                    <a:gd name="connsiteY4" fmla="*/ 482278 h 563301"/>
                    <a:gd name="connsiteX5" fmla="*/ 92597 w 462987"/>
                    <a:gd name="connsiteY5" fmla="*/ 316374 h 563301"/>
                    <a:gd name="connsiteX6" fmla="*/ 150471 w 462987"/>
                    <a:gd name="connsiteY6" fmla="*/ 108030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31808 w 462987"/>
                    <a:gd name="connsiteY3" fmla="*/ 459128 h 563301"/>
                    <a:gd name="connsiteX4" fmla="*/ 192911 w 462987"/>
                    <a:gd name="connsiteY4" fmla="*/ 482278 h 563301"/>
                    <a:gd name="connsiteX5" fmla="*/ 92597 w 462987"/>
                    <a:gd name="connsiteY5" fmla="*/ 316374 h 563301"/>
                    <a:gd name="connsiteX6" fmla="*/ 150471 w 462987"/>
                    <a:gd name="connsiteY6" fmla="*/ 108030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31808 w 462987"/>
                    <a:gd name="connsiteY3" fmla="*/ 459128 h 563301"/>
                    <a:gd name="connsiteX4" fmla="*/ 192911 w 462987"/>
                    <a:gd name="connsiteY4" fmla="*/ 482278 h 563301"/>
                    <a:gd name="connsiteX5" fmla="*/ 92597 w 462987"/>
                    <a:gd name="connsiteY5" fmla="*/ 316374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31808 w 462987"/>
                    <a:gd name="connsiteY3" fmla="*/ 459128 h 563301"/>
                    <a:gd name="connsiteX4" fmla="*/ 192911 w 462987"/>
                    <a:gd name="connsiteY4" fmla="*/ 482278 h 563301"/>
                    <a:gd name="connsiteX5" fmla="*/ 116998 w 462987"/>
                    <a:gd name="connsiteY5" fmla="*/ 311938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31808 w 462987"/>
                    <a:gd name="connsiteY3" fmla="*/ 459128 h 563301"/>
                    <a:gd name="connsiteX4" fmla="*/ 195129 w 462987"/>
                    <a:gd name="connsiteY4" fmla="*/ 466750 h 563301"/>
                    <a:gd name="connsiteX5" fmla="*/ 116998 w 462987"/>
                    <a:gd name="connsiteY5" fmla="*/ 311938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16280 w 462987"/>
                    <a:gd name="connsiteY3" fmla="*/ 448037 h 563301"/>
                    <a:gd name="connsiteX4" fmla="*/ 195129 w 462987"/>
                    <a:gd name="connsiteY4" fmla="*/ 466750 h 563301"/>
                    <a:gd name="connsiteX5" fmla="*/ 116998 w 462987"/>
                    <a:gd name="connsiteY5" fmla="*/ 311938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16280 w 462987"/>
                    <a:gd name="connsiteY3" fmla="*/ 448037 h 563301"/>
                    <a:gd name="connsiteX4" fmla="*/ 195129 w 462987"/>
                    <a:gd name="connsiteY4" fmla="*/ 466750 h 563301"/>
                    <a:gd name="connsiteX5" fmla="*/ 116998 w 462987"/>
                    <a:gd name="connsiteY5" fmla="*/ 311938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31304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16280 w 462987"/>
                    <a:gd name="connsiteY3" fmla="*/ 448037 h 563301"/>
                    <a:gd name="connsiteX4" fmla="*/ 195129 w 462987"/>
                    <a:gd name="connsiteY4" fmla="*/ 466750 h 563301"/>
                    <a:gd name="connsiteX5" fmla="*/ 116998 w 462987"/>
                    <a:gd name="connsiteY5" fmla="*/ 311938 h 563301"/>
                    <a:gd name="connsiteX6" fmla="*/ 150471 w 462987"/>
                    <a:gd name="connsiteY6" fmla="*/ 115747 h 563301"/>
                    <a:gd name="connsiteX7" fmla="*/ 332869 w 462987"/>
                    <a:gd name="connsiteY7" fmla="*/ 87676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31304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16280 w 462987"/>
                    <a:gd name="connsiteY3" fmla="*/ 448037 h 563301"/>
                    <a:gd name="connsiteX4" fmla="*/ 195129 w 462987"/>
                    <a:gd name="connsiteY4" fmla="*/ 466750 h 563301"/>
                    <a:gd name="connsiteX5" fmla="*/ 116998 w 462987"/>
                    <a:gd name="connsiteY5" fmla="*/ 311938 h 563301"/>
                    <a:gd name="connsiteX6" fmla="*/ 154907 w 462987"/>
                    <a:gd name="connsiteY6" fmla="*/ 131275 h 563301"/>
                    <a:gd name="connsiteX7" fmla="*/ 332869 w 462987"/>
                    <a:gd name="connsiteY7" fmla="*/ 87676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31304 h 563301"/>
                    <a:gd name="connsiteX16" fmla="*/ 216061 w 462987"/>
                    <a:gd name="connsiteY16" fmla="*/ 246926 h 563301"/>
                    <a:gd name="connsiteX0" fmla="*/ 216061 w 462987"/>
                    <a:gd name="connsiteY0" fmla="*/ 240272 h 556647"/>
                    <a:gd name="connsiteX1" fmla="*/ 239210 w 462987"/>
                    <a:gd name="connsiteY1" fmla="*/ 317437 h 556647"/>
                    <a:gd name="connsiteX2" fmla="*/ 358815 w 462987"/>
                    <a:gd name="connsiteY2" fmla="*/ 317437 h 556647"/>
                    <a:gd name="connsiteX3" fmla="*/ 316280 w 462987"/>
                    <a:gd name="connsiteY3" fmla="*/ 441383 h 556647"/>
                    <a:gd name="connsiteX4" fmla="*/ 195129 w 462987"/>
                    <a:gd name="connsiteY4" fmla="*/ 460096 h 556647"/>
                    <a:gd name="connsiteX5" fmla="*/ 116998 w 462987"/>
                    <a:gd name="connsiteY5" fmla="*/ 305284 h 556647"/>
                    <a:gd name="connsiteX6" fmla="*/ 154907 w 462987"/>
                    <a:gd name="connsiteY6" fmla="*/ 124621 h 556647"/>
                    <a:gd name="connsiteX7" fmla="*/ 332869 w 462987"/>
                    <a:gd name="connsiteY7" fmla="*/ 81022 h 556647"/>
                    <a:gd name="connsiteX8" fmla="*/ 435980 w 462987"/>
                    <a:gd name="connsiteY8" fmla="*/ 136100 h 556647"/>
                    <a:gd name="connsiteX9" fmla="*/ 462987 w 462987"/>
                    <a:gd name="connsiteY9" fmla="*/ 47361 h 556647"/>
                    <a:gd name="connsiteX10" fmla="*/ 304705 w 462987"/>
                    <a:gd name="connsiteY10" fmla="*/ 0 h 556647"/>
                    <a:gd name="connsiteX11" fmla="*/ 65590 w 462987"/>
                    <a:gd name="connsiteY11" fmla="*/ 58936 h 556647"/>
                    <a:gd name="connsiteX12" fmla="*/ 0 w 462987"/>
                    <a:gd name="connsiteY12" fmla="*/ 332870 h 556647"/>
                    <a:gd name="connsiteX13" fmla="*/ 158187 w 462987"/>
                    <a:gd name="connsiteY13" fmla="*/ 556647 h 556647"/>
                    <a:gd name="connsiteX14" fmla="*/ 424405 w 462987"/>
                    <a:gd name="connsiteY14" fmla="*/ 506490 h 556647"/>
                    <a:gd name="connsiteX15" fmla="*/ 435980 w 462987"/>
                    <a:gd name="connsiteY15" fmla="*/ 224650 h 556647"/>
                    <a:gd name="connsiteX16" fmla="*/ 216061 w 462987"/>
                    <a:gd name="connsiteY16" fmla="*/ 240272 h 556647"/>
                    <a:gd name="connsiteX0" fmla="*/ 216061 w 462987"/>
                    <a:gd name="connsiteY0" fmla="*/ 240272 h 556647"/>
                    <a:gd name="connsiteX1" fmla="*/ 239210 w 462987"/>
                    <a:gd name="connsiteY1" fmla="*/ 317437 h 556647"/>
                    <a:gd name="connsiteX2" fmla="*/ 358815 w 462987"/>
                    <a:gd name="connsiteY2" fmla="*/ 317437 h 556647"/>
                    <a:gd name="connsiteX3" fmla="*/ 316280 w 462987"/>
                    <a:gd name="connsiteY3" fmla="*/ 441383 h 556647"/>
                    <a:gd name="connsiteX4" fmla="*/ 195129 w 462987"/>
                    <a:gd name="connsiteY4" fmla="*/ 460096 h 556647"/>
                    <a:gd name="connsiteX5" fmla="*/ 116998 w 462987"/>
                    <a:gd name="connsiteY5" fmla="*/ 305284 h 556647"/>
                    <a:gd name="connsiteX6" fmla="*/ 154907 w 462987"/>
                    <a:gd name="connsiteY6" fmla="*/ 124621 h 556647"/>
                    <a:gd name="connsiteX7" fmla="*/ 310687 w 462987"/>
                    <a:gd name="connsiteY7" fmla="*/ 81022 h 556647"/>
                    <a:gd name="connsiteX8" fmla="*/ 435980 w 462987"/>
                    <a:gd name="connsiteY8" fmla="*/ 136100 h 556647"/>
                    <a:gd name="connsiteX9" fmla="*/ 462987 w 462987"/>
                    <a:gd name="connsiteY9" fmla="*/ 47361 h 556647"/>
                    <a:gd name="connsiteX10" fmla="*/ 304705 w 462987"/>
                    <a:gd name="connsiteY10" fmla="*/ 0 h 556647"/>
                    <a:gd name="connsiteX11" fmla="*/ 65590 w 462987"/>
                    <a:gd name="connsiteY11" fmla="*/ 58936 h 556647"/>
                    <a:gd name="connsiteX12" fmla="*/ 0 w 462987"/>
                    <a:gd name="connsiteY12" fmla="*/ 332870 h 556647"/>
                    <a:gd name="connsiteX13" fmla="*/ 158187 w 462987"/>
                    <a:gd name="connsiteY13" fmla="*/ 556647 h 556647"/>
                    <a:gd name="connsiteX14" fmla="*/ 424405 w 462987"/>
                    <a:gd name="connsiteY14" fmla="*/ 506490 h 556647"/>
                    <a:gd name="connsiteX15" fmla="*/ 435980 w 462987"/>
                    <a:gd name="connsiteY15" fmla="*/ 224650 h 556647"/>
                    <a:gd name="connsiteX16" fmla="*/ 216061 w 462987"/>
                    <a:gd name="connsiteY16" fmla="*/ 240272 h 556647"/>
                    <a:gd name="connsiteX0" fmla="*/ 216061 w 462987"/>
                    <a:gd name="connsiteY0" fmla="*/ 240272 h 556647"/>
                    <a:gd name="connsiteX1" fmla="*/ 239210 w 462987"/>
                    <a:gd name="connsiteY1" fmla="*/ 317437 h 556647"/>
                    <a:gd name="connsiteX2" fmla="*/ 358815 w 462987"/>
                    <a:gd name="connsiteY2" fmla="*/ 317437 h 556647"/>
                    <a:gd name="connsiteX3" fmla="*/ 316280 w 462987"/>
                    <a:gd name="connsiteY3" fmla="*/ 441383 h 556647"/>
                    <a:gd name="connsiteX4" fmla="*/ 195129 w 462987"/>
                    <a:gd name="connsiteY4" fmla="*/ 460096 h 556647"/>
                    <a:gd name="connsiteX5" fmla="*/ 116998 w 462987"/>
                    <a:gd name="connsiteY5" fmla="*/ 305284 h 556647"/>
                    <a:gd name="connsiteX6" fmla="*/ 154907 w 462987"/>
                    <a:gd name="connsiteY6" fmla="*/ 124621 h 556647"/>
                    <a:gd name="connsiteX7" fmla="*/ 310687 w 462987"/>
                    <a:gd name="connsiteY7" fmla="*/ 81022 h 556647"/>
                    <a:gd name="connsiteX8" fmla="*/ 435980 w 462987"/>
                    <a:gd name="connsiteY8" fmla="*/ 136100 h 556647"/>
                    <a:gd name="connsiteX9" fmla="*/ 462987 w 462987"/>
                    <a:gd name="connsiteY9" fmla="*/ 47361 h 556647"/>
                    <a:gd name="connsiteX10" fmla="*/ 309142 w 462987"/>
                    <a:gd name="connsiteY10" fmla="*/ 0 h 556647"/>
                    <a:gd name="connsiteX11" fmla="*/ 65590 w 462987"/>
                    <a:gd name="connsiteY11" fmla="*/ 58936 h 556647"/>
                    <a:gd name="connsiteX12" fmla="*/ 0 w 462987"/>
                    <a:gd name="connsiteY12" fmla="*/ 332870 h 556647"/>
                    <a:gd name="connsiteX13" fmla="*/ 158187 w 462987"/>
                    <a:gd name="connsiteY13" fmla="*/ 556647 h 556647"/>
                    <a:gd name="connsiteX14" fmla="*/ 424405 w 462987"/>
                    <a:gd name="connsiteY14" fmla="*/ 506490 h 556647"/>
                    <a:gd name="connsiteX15" fmla="*/ 435980 w 462987"/>
                    <a:gd name="connsiteY15" fmla="*/ 224650 h 556647"/>
                    <a:gd name="connsiteX16" fmla="*/ 216061 w 462987"/>
                    <a:gd name="connsiteY16" fmla="*/ 240272 h 556647"/>
                    <a:gd name="connsiteX0" fmla="*/ 216061 w 462987"/>
                    <a:gd name="connsiteY0" fmla="*/ 240272 h 556647"/>
                    <a:gd name="connsiteX1" fmla="*/ 239210 w 462987"/>
                    <a:gd name="connsiteY1" fmla="*/ 317437 h 556647"/>
                    <a:gd name="connsiteX2" fmla="*/ 358815 w 462987"/>
                    <a:gd name="connsiteY2" fmla="*/ 317437 h 556647"/>
                    <a:gd name="connsiteX3" fmla="*/ 316280 w 462987"/>
                    <a:gd name="connsiteY3" fmla="*/ 441383 h 556647"/>
                    <a:gd name="connsiteX4" fmla="*/ 195129 w 462987"/>
                    <a:gd name="connsiteY4" fmla="*/ 460096 h 556647"/>
                    <a:gd name="connsiteX5" fmla="*/ 116998 w 462987"/>
                    <a:gd name="connsiteY5" fmla="*/ 305284 h 556647"/>
                    <a:gd name="connsiteX6" fmla="*/ 154907 w 462987"/>
                    <a:gd name="connsiteY6" fmla="*/ 124621 h 556647"/>
                    <a:gd name="connsiteX7" fmla="*/ 312905 w 462987"/>
                    <a:gd name="connsiteY7" fmla="*/ 81022 h 556647"/>
                    <a:gd name="connsiteX8" fmla="*/ 435980 w 462987"/>
                    <a:gd name="connsiteY8" fmla="*/ 136100 h 556647"/>
                    <a:gd name="connsiteX9" fmla="*/ 462987 w 462987"/>
                    <a:gd name="connsiteY9" fmla="*/ 47361 h 556647"/>
                    <a:gd name="connsiteX10" fmla="*/ 309142 w 462987"/>
                    <a:gd name="connsiteY10" fmla="*/ 0 h 556647"/>
                    <a:gd name="connsiteX11" fmla="*/ 65590 w 462987"/>
                    <a:gd name="connsiteY11" fmla="*/ 58936 h 556647"/>
                    <a:gd name="connsiteX12" fmla="*/ 0 w 462987"/>
                    <a:gd name="connsiteY12" fmla="*/ 332870 h 556647"/>
                    <a:gd name="connsiteX13" fmla="*/ 158187 w 462987"/>
                    <a:gd name="connsiteY13" fmla="*/ 556647 h 556647"/>
                    <a:gd name="connsiteX14" fmla="*/ 424405 w 462987"/>
                    <a:gd name="connsiteY14" fmla="*/ 506490 h 556647"/>
                    <a:gd name="connsiteX15" fmla="*/ 435980 w 462987"/>
                    <a:gd name="connsiteY15" fmla="*/ 224650 h 556647"/>
                    <a:gd name="connsiteX16" fmla="*/ 216061 w 462987"/>
                    <a:gd name="connsiteY16" fmla="*/ 240272 h 55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2987" h="556647">
                      <a:moveTo>
                        <a:pt x="216061" y="240272"/>
                      </a:moveTo>
                      <a:lnTo>
                        <a:pt x="239210" y="317437"/>
                      </a:lnTo>
                      <a:lnTo>
                        <a:pt x="358815" y="317437"/>
                      </a:lnTo>
                      <a:lnTo>
                        <a:pt x="316280" y="441383"/>
                      </a:lnTo>
                      <a:lnTo>
                        <a:pt x="195129" y="460096"/>
                      </a:lnTo>
                      <a:lnTo>
                        <a:pt x="116998" y="305284"/>
                      </a:lnTo>
                      <a:lnTo>
                        <a:pt x="154907" y="124621"/>
                      </a:lnTo>
                      <a:lnTo>
                        <a:pt x="312905" y="81022"/>
                      </a:lnTo>
                      <a:lnTo>
                        <a:pt x="435980" y="136100"/>
                      </a:lnTo>
                      <a:lnTo>
                        <a:pt x="462987" y="47361"/>
                      </a:lnTo>
                      <a:lnTo>
                        <a:pt x="309142" y="0"/>
                      </a:lnTo>
                      <a:lnTo>
                        <a:pt x="65590" y="58936"/>
                      </a:lnTo>
                      <a:lnTo>
                        <a:pt x="0" y="332870"/>
                      </a:lnTo>
                      <a:lnTo>
                        <a:pt x="158187" y="556647"/>
                      </a:lnTo>
                      <a:lnTo>
                        <a:pt x="424405" y="506490"/>
                      </a:lnTo>
                      <a:lnTo>
                        <a:pt x="435980" y="224650"/>
                      </a:lnTo>
                      <a:lnTo>
                        <a:pt x="216061" y="24027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9" name="Freihandform 48"/>
                <p:cNvSpPr/>
                <p:nvPr/>
              </p:nvSpPr>
              <p:spPr>
                <a:xfrm>
                  <a:off x="2947915" y="5227485"/>
                  <a:ext cx="378106" cy="578734"/>
                </a:xfrm>
                <a:custGeom>
                  <a:avLst/>
                  <a:gdLst>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58501 w 378106"/>
                    <a:gd name="connsiteY11" fmla="*/ 277792 h 578734"/>
                    <a:gd name="connsiteX12" fmla="*/ 246927 w 378106"/>
                    <a:gd name="connsiteY12" fmla="*/ 320233 h 578734"/>
                    <a:gd name="connsiteX13" fmla="*/ 108030 w 378106"/>
                    <a:gd name="connsiteY13" fmla="*/ 366532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58501 w 378106"/>
                    <a:gd name="connsiteY11" fmla="*/ 277792 h 578734"/>
                    <a:gd name="connsiteX12" fmla="*/ 165904 w 378106"/>
                    <a:gd name="connsiteY12" fmla="*/ 300942 h 578734"/>
                    <a:gd name="connsiteX13" fmla="*/ 108030 w 378106"/>
                    <a:gd name="connsiteY13" fmla="*/ 366532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196544 w 378106"/>
                    <a:gd name="connsiteY11" fmla="*/ 271383 h 578734"/>
                    <a:gd name="connsiteX12" fmla="*/ 165904 w 378106"/>
                    <a:gd name="connsiteY12" fmla="*/ 300942 h 578734"/>
                    <a:gd name="connsiteX13" fmla="*/ 108030 w 378106"/>
                    <a:gd name="connsiteY13" fmla="*/ 366532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196544 w 378106"/>
                    <a:gd name="connsiteY11" fmla="*/ 271383 h 578734"/>
                    <a:gd name="connsiteX12" fmla="*/ 165904 w 378106"/>
                    <a:gd name="connsiteY12" fmla="*/ 300942 h 578734"/>
                    <a:gd name="connsiteX13" fmla="*/ 116576 w 378106"/>
                    <a:gd name="connsiteY13" fmla="*/ 370805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196544 w 378106"/>
                    <a:gd name="connsiteY11" fmla="*/ 271383 h 578734"/>
                    <a:gd name="connsiteX12" fmla="*/ 182996 w 378106"/>
                    <a:gd name="connsiteY12" fmla="*/ 305215 h 578734"/>
                    <a:gd name="connsiteX13" fmla="*/ 116576 w 378106"/>
                    <a:gd name="connsiteY13" fmla="*/ 370805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30727 w 378106"/>
                    <a:gd name="connsiteY11" fmla="*/ 269246 h 578734"/>
                    <a:gd name="connsiteX12" fmla="*/ 182996 w 378106"/>
                    <a:gd name="connsiteY12" fmla="*/ 305215 h 578734"/>
                    <a:gd name="connsiteX13" fmla="*/ 116576 w 378106"/>
                    <a:gd name="connsiteY13" fmla="*/ 370805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26291 w 378106"/>
                    <a:gd name="connsiteY11" fmla="*/ 269246 h 578734"/>
                    <a:gd name="connsiteX12" fmla="*/ 182996 w 378106"/>
                    <a:gd name="connsiteY12" fmla="*/ 305215 h 578734"/>
                    <a:gd name="connsiteX13" fmla="*/ 116576 w 378106"/>
                    <a:gd name="connsiteY13" fmla="*/ 370805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26291 w 378106"/>
                    <a:gd name="connsiteY11" fmla="*/ 269246 h 578734"/>
                    <a:gd name="connsiteX12" fmla="*/ 182996 w 378106"/>
                    <a:gd name="connsiteY12" fmla="*/ 305215 h 578734"/>
                    <a:gd name="connsiteX13" fmla="*/ 109921 w 378106"/>
                    <a:gd name="connsiteY13" fmla="*/ 368586 h 578734"/>
                    <a:gd name="connsiteX14" fmla="*/ 108030 w 378106"/>
                    <a:gd name="connsiteY14" fmla="*/ 574876 h 578734"/>
                    <a:gd name="connsiteX15" fmla="*/ 19291 w 378106"/>
                    <a:gd name="connsiteY15" fmla="*/ 578734 h 578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8106" h="578734">
                      <a:moveTo>
                        <a:pt x="19291" y="578734"/>
                      </a:moveTo>
                      <a:lnTo>
                        <a:pt x="0" y="7717"/>
                      </a:lnTo>
                      <a:lnTo>
                        <a:pt x="270076" y="0"/>
                      </a:lnTo>
                      <a:lnTo>
                        <a:pt x="378106" y="154329"/>
                      </a:lnTo>
                      <a:lnTo>
                        <a:pt x="308658" y="339524"/>
                      </a:lnTo>
                      <a:lnTo>
                        <a:pt x="111889" y="370390"/>
                      </a:lnTo>
                      <a:lnTo>
                        <a:pt x="223777" y="266218"/>
                      </a:lnTo>
                      <a:lnTo>
                        <a:pt x="262359" y="173620"/>
                      </a:lnTo>
                      <a:lnTo>
                        <a:pt x="219919" y="88739"/>
                      </a:lnTo>
                      <a:lnTo>
                        <a:pt x="123463" y="108030"/>
                      </a:lnTo>
                      <a:cubicBezTo>
                        <a:pt x="124749" y="160759"/>
                        <a:pt x="126036" y="213489"/>
                        <a:pt x="127322" y="266218"/>
                      </a:cubicBezTo>
                      <a:lnTo>
                        <a:pt x="226291" y="269246"/>
                      </a:lnTo>
                      <a:lnTo>
                        <a:pt x="182996" y="305215"/>
                      </a:lnTo>
                      <a:lnTo>
                        <a:pt x="109921" y="368586"/>
                      </a:lnTo>
                      <a:cubicBezTo>
                        <a:pt x="109291" y="437349"/>
                        <a:pt x="108660" y="506113"/>
                        <a:pt x="108030" y="574876"/>
                      </a:cubicBezTo>
                      <a:lnTo>
                        <a:pt x="19291" y="57873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sp>
          <p:nvSpPr>
            <p:cNvPr id="70" name="Freihandform 60"/>
            <p:cNvSpPr/>
            <p:nvPr/>
          </p:nvSpPr>
          <p:spPr>
            <a:xfrm>
              <a:off x="271523" y="281392"/>
              <a:ext cx="435206" cy="430990"/>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601462"/>
                <a:gd name="connsiteX1" fmla="*/ 38190 w 973666"/>
                <a:gd name="connsiteY1" fmla="*/ 939080 h 1601462"/>
                <a:gd name="connsiteX2" fmla="*/ 943583 w 973666"/>
                <a:gd name="connsiteY2" fmla="*/ 1601462 h 1601462"/>
                <a:gd name="connsiteX3" fmla="*/ 973666 w 973666"/>
                <a:gd name="connsiteY3" fmla="*/ 1397000 h 1601462"/>
                <a:gd name="connsiteX4" fmla="*/ 235444 w 973666"/>
                <a:gd name="connsiteY4" fmla="*/ 874229 h 1601462"/>
                <a:gd name="connsiteX5" fmla="*/ 194733 w 973666"/>
                <a:gd name="connsiteY5" fmla="*/ 279400 h 1601462"/>
                <a:gd name="connsiteX6" fmla="*/ 889000 w 973666"/>
                <a:gd name="connsiteY6" fmla="*/ 160867 h 1601462"/>
                <a:gd name="connsiteX7" fmla="*/ 948266 w 973666"/>
                <a:gd name="connsiteY7" fmla="*/ 0 h 1601462"/>
                <a:gd name="connsiteX8" fmla="*/ 0 w 973666"/>
                <a:gd name="connsiteY8" fmla="*/ 101600 h 1601462"/>
                <a:gd name="connsiteX0" fmla="*/ 0 w 973666"/>
                <a:gd name="connsiteY0" fmla="*/ 101600 h 1397000"/>
                <a:gd name="connsiteX1" fmla="*/ 38190 w 973666"/>
                <a:gd name="connsiteY1" fmla="*/ 939080 h 1397000"/>
                <a:gd name="connsiteX2" fmla="*/ 973666 w 973666"/>
                <a:gd name="connsiteY2" fmla="*/ 1397000 h 1397000"/>
                <a:gd name="connsiteX3" fmla="*/ 235444 w 973666"/>
                <a:gd name="connsiteY3" fmla="*/ 874229 h 1397000"/>
                <a:gd name="connsiteX4" fmla="*/ 194733 w 973666"/>
                <a:gd name="connsiteY4" fmla="*/ 279400 h 1397000"/>
                <a:gd name="connsiteX5" fmla="*/ 889000 w 973666"/>
                <a:gd name="connsiteY5" fmla="*/ 160867 h 1397000"/>
                <a:gd name="connsiteX6" fmla="*/ 948266 w 973666"/>
                <a:gd name="connsiteY6" fmla="*/ 0 h 1397000"/>
                <a:gd name="connsiteX7" fmla="*/ 0 w 973666"/>
                <a:gd name="connsiteY7" fmla="*/ 101600 h 1397000"/>
                <a:gd name="connsiteX0" fmla="*/ 0 w 948266"/>
                <a:gd name="connsiteY0" fmla="*/ 101600 h 939080"/>
                <a:gd name="connsiteX1" fmla="*/ 38190 w 948266"/>
                <a:gd name="connsiteY1" fmla="*/ 939080 h 939080"/>
                <a:gd name="connsiteX2" fmla="*/ 235444 w 948266"/>
                <a:gd name="connsiteY2" fmla="*/ 874229 h 939080"/>
                <a:gd name="connsiteX3" fmla="*/ 194733 w 948266"/>
                <a:gd name="connsiteY3" fmla="*/ 279400 h 939080"/>
                <a:gd name="connsiteX4" fmla="*/ 889000 w 948266"/>
                <a:gd name="connsiteY4" fmla="*/ 160867 h 939080"/>
                <a:gd name="connsiteX5" fmla="*/ 948266 w 948266"/>
                <a:gd name="connsiteY5" fmla="*/ 0 h 939080"/>
                <a:gd name="connsiteX6" fmla="*/ 0 w 948266"/>
                <a:gd name="connsiteY6" fmla="*/ 101600 h 93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8266" h="939080">
                  <a:moveTo>
                    <a:pt x="0" y="101600"/>
                  </a:moveTo>
                  <a:lnTo>
                    <a:pt x="38190" y="939080"/>
                  </a:lnTo>
                  <a:lnTo>
                    <a:pt x="235444" y="874229"/>
                  </a:lnTo>
                  <a:lnTo>
                    <a:pt x="194733" y="279400"/>
                  </a:lnTo>
                  <a:lnTo>
                    <a:pt x="889000" y="160867"/>
                  </a:lnTo>
                  <a:lnTo>
                    <a:pt x="948266" y="0"/>
                  </a:lnTo>
                  <a:lnTo>
                    <a:pt x="0" y="1016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sp>
          <p:nvSpPr>
            <p:cNvPr id="72" name="Freihandform 61"/>
            <p:cNvSpPr/>
            <p:nvPr/>
          </p:nvSpPr>
          <p:spPr>
            <a:xfrm rot="11202798">
              <a:off x="1182985" y="1131900"/>
              <a:ext cx="366876" cy="386004"/>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48266"/>
                <a:gd name="connsiteY0" fmla="*/ 101600 h 1591734"/>
                <a:gd name="connsiteX1" fmla="*/ 135466 w 948266"/>
                <a:gd name="connsiteY1" fmla="*/ 1532467 h 1591734"/>
                <a:gd name="connsiteX2" fmla="*/ 914400 w 948266"/>
                <a:gd name="connsiteY2" fmla="*/ 1591734 h 1591734"/>
                <a:gd name="connsiteX3" fmla="*/ 918266 w 948266"/>
                <a:gd name="connsiteY3" fmla="*/ 1360896 h 1591734"/>
                <a:gd name="connsiteX4" fmla="*/ 313266 w 948266"/>
                <a:gd name="connsiteY4" fmla="*/ 1380067 h 1591734"/>
                <a:gd name="connsiteX5" fmla="*/ 194733 w 948266"/>
                <a:gd name="connsiteY5" fmla="*/ 279400 h 1591734"/>
                <a:gd name="connsiteX6" fmla="*/ 889000 w 948266"/>
                <a:gd name="connsiteY6" fmla="*/ 160867 h 1591734"/>
                <a:gd name="connsiteX7" fmla="*/ 948266 w 948266"/>
                <a:gd name="connsiteY7" fmla="*/ 0 h 1591734"/>
                <a:gd name="connsiteX8" fmla="*/ 0 w 948266"/>
                <a:gd name="connsiteY8" fmla="*/ 101600 h 1591734"/>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889000 w 1052905"/>
                <a:gd name="connsiteY6" fmla="*/ 160867 h 1609532"/>
                <a:gd name="connsiteX7" fmla="*/ 948266 w 1052905"/>
                <a:gd name="connsiteY7" fmla="*/ 0 h 1609532"/>
                <a:gd name="connsiteX8" fmla="*/ 0 w 1052905"/>
                <a:gd name="connsiteY8" fmla="*/ 101600 h 1609532"/>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764850 w 1052905"/>
                <a:gd name="connsiteY6" fmla="*/ 192532 h 1609532"/>
                <a:gd name="connsiteX7" fmla="*/ 948266 w 1052905"/>
                <a:gd name="connsiteY7" fmla="*/ 0 h 1609532"/>
                <a:gd name="connsiteX8" fmla="*/ 0 w 1052905"/>
                <a:gd name="connsiteY8" fmla="*/ 101600 h 1609532"/>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94733 w 1052905"/>
                <a:gd name="connsiteY5" fmla="*/ 313026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0945 w 1052905"/>
                <a:gd name="connsiteY1" fmla="*/ 841060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30172"/>
                <a:gd name="connsiteY0" fmla="*/ 135226 h 1616449"/>
                <a:gd name="connsiteX1" fmla="*/ 10945 w 1030172"/>
                <a:gd name="connsiteY1" fmla="*/ 841060 h 1616449"/>
                <a:gd name="connsiteX2" fmla="*/ 1030162 w 1030172"/>
                <a:gd name="connsiteY2" fmla="*/ 1616449 h 1616449"/>
                <a:gd name="connsiteX3" fmla="*/ 918266 w 1030172"/>
                <a:gd name="connsiteY3" fmla="*/ 1394522 h 1616449"/>
                <a:gd name="connsiteX4" fmla="*/ 195593 w 1030172"/>
                <a:gd name="connsiteY4" fmla="*/ 830060 h 1616449"/>
                <a:gd name="connsiteX5" fmla="*/ 144281 w 1030172"/>
                <a:gd name="connsiteY5" fmla="*/ 318964 h 1616449"/>
                <a:gd name="connsiteX6" fmla="*/ 764850 w 1030172"/>
                <a:gd name="connsiteY6" fmla="*/ 226158 h 1616449"/>
                <a:gd name="connsiteX7" fmla="*/ 799381 w 1030172"/>
                <a:gd name="connsiteY7" fmla="*/ 0 h 1616449"/>
                <a:gd name="connsiteX8" fmla="*/ 0 w 1030172"/>
                <a:gd name="connsiteY8" fmla="*/ 135226 h 1616449"/>
                <a:gd name="connsiteX0" fmla="*/ 0 w 918266"/>
                <a:gd name="connsiteY0" fmla="*/ 135226 h 1394522"/>
                <a:gd name="connsiteX1" fmla="*/ 10945 w 918266"/>
                <a:gd name="connsiteY1" fmla="*/ 841060 h 1394522"/>
                <a:gd name="connsiteX2" fmla="*/ 918266 w 918266"/>
                <a:gd name="connsiteY2" fmla="*/ 1394522 h 1394522"/>
                <a:gd name="connsiteX3" fmla="*/ 195593 w 918266"/>
                <a:gd name="connsiteY3" fmla="*/ 830060 h 1394522"/>
                <a:gd name="connsiteX4" fmla="*/ 144281 w 918266"/>
                <a:gd name="connsiteY4" fmla="*/ 318964 h 1394522"/>
                <a:gd name="connsiteX5" fmla="*/ 764850 w 918266"/>
                <a:gd name="connsiteY5" fmla="*/ 226158 h 1394522"/>
                <a:gd name="connsiteX6" fmla="*/ 799381 w 918266"/>
                <a:gd name="connsiteY6" fmla="*/ 0 h 1394522"/>
                <a:gd name="connsiteX7" fmla="*/ 0 w 918266"/>
                <a:gd name="connsiteY7" fmla="*/ 135226 h 1394522"/>
                <a:gd name="connsiteX0" fmla="*/ 0 w 799381"/>
                <a:gd name="connsiteY0" fmla="*/ 135226 h 841060"/>
                <a:gd name="connsiteX1" fmla="*/ 10945 w 799381"/>
                <a:gd name="connsiteY1" fmla="*/ 841060 h 841060"/>
                <a:gd name="connsiteX2" fmla="*/ 195593 w 799381"/>
                <a:gd name="connsiteY2" fmla="*/ 830060 h 841060"/>
                <a:gd name="connsiteX3" fmla="*/ 144281 w 799381"/>
                <a:gd name="connsiteY3" fmla="*/ 318964 h 841060"/>
                <a:gd name="connsiteX4" fmla="*/ 764850 w 799381"/>
                <a:gd name="connsiteY4" fmla="*/ 226158 h 841060"/>
                <a:gd name="connsiteX5" fmla="*/ 799381 w 799381"/>
                <a:gd name="connsiteY5" fmla="*/ 0 h 841060"/>
                <a:gd name="connsiteX6" fmla="*/ 0 w 799381"/>
                <a:gd name="connsiteY6" fmla="*/ 135226 h 84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9381" h="841060">
                  <a:moveTo>
                    <a:pt x="0" y="135226"/>
                  </a:moveTo>
                  <a:lnTo>
                    <a:pt x="10945" y="841060"/>
                  </a:lnTo>
                  <a:lnTo>
                    <a:pt x="195593" y="830060"/>
                  </a:lnTo>
                  <a:lnTo>
                    <a:pt x="144281" y="318964"/>
                  </a:lnTo>
                  <a:lnTo>
                    <a:pt x="764850" y="226158"/>
                  </a:lnTo>
                  <a:lnTo>
                    <a:pt x="799381" y="0"/>
                  </a:lnTo>
                  <a:lnTo>
                    <a:pt x="0" y="13522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sp>
          <p:nvSpPr>
            <p:cNvPr id="81" name="Freihandform: Form 80"/>
            <p:cNvSpPr/>
            <p:nvPr/>
          </p:nvSpPr>
          <p:spPr>
            <a:xfrm>
              <a:off x="1388523" y="646742"/>
              <a:ext cx="217068" cy="458960"/>
            </a:xfrm>
            <a:custGeom>
              <a:avLst/>
              <a:gdLst>
                <a:gd name="connsiteX0" fmla="*/ 0 w 1005840"/>
                <a:gd name="connsiteY0" fmla="*/ 388620 h 2526030"/>
                <a:gd name="connsiteX1" fmla="*/ 102870 w 1005840"/>
                <a:gd name="connsiteY1" fmla="*/ 651510 h 2526030"/>
                <a:gd name="connsiteX2" fmla="*/ 537210 w 1005840"/>
                <a:gd name="connsiteY2" fmla="*/ 331470 h 2526030"/>
                <a:gd name="connsiteX3" fmla="*/ 422910 w 1005840"/>
                <a:gd name="connsiteY3" fmla="*/ 2366010 h 2526030"/>
                <a:gd name="connsiteX4" fmla="*/ 377190 w 1005840"/>
                <a:gd name="connsiteY4" fmla="*/ 2526030 h 2526030"/>
                <a:gd name="connsiteX5" fmla="*/ 1005840 w 1005840"/>
                <a:gd name="connsiteY5" fmla="*/ 2446020 h 2526030"/>
                <a:gd name="connsiteX6" fmla="*/ 822960 w 1005840"/>
                <a:gd name="connsiteY6" fmla="*/ 2377440 h 2526030"/>
                <a:gd name="connsiteX7" fmla="*/ 857250 w 1005840"/>
                <a:gd name="connsiteY7" fmla="*/ 45720 h 2526030"/>
                <a:gd name="connsiteX8" fmla="*/ 582930 w 1005840"/>
                <a:gd name="connsiteY8" fmla="*/ 0 h 2526030"/>
                <a:gd name="connsiteX9" fmla="*/ 0 w 1005840"/>
                <a:gd name="connsiteY9" fmla="*/ 388620 h 2526030"/>
                <a:gd name="connsiteX0" fmla="*/ 0 w 1005840"/>
                <a:gd name="connsiteY0" fmla="*/ 388620 h 2526030"/>
                <a:gd name="connsiteX1" fmla="*/ 102870 w 1005840"/>
                <a:gd name="connsiteY1" fmla="*/ 651510 h 2526030"/>
                <a:gd name="connsiteX2" fmla="*/ 537210 w 1005840"/>
                <a:gd name="connsiteY2" fmla="*/ 331470 h 2526030"/>
                <a:gd name="connsiteX3" fmla="*/ 422910 w 1005840"/>
                <a:gd name="connsiteY3" fmla="*/ 2366010 h 2526030"/>
                <a:gd name="connsiteX4" fmla="*/ 377190 w 1005840"/>
                <a:gd name="connsiteY4" fmla="*/ 2526030 h 2526030"/>
                <a:gd name="connsiteX5" fmla="*/ 1005840 w 1005840"/>
                <a:gd name="connsiteY5" fmla="*/ 2446020 h 2526030"/>
                <a:gd name="connsiteX6" fmla="*/ 822960 w 1005840"/>
                <a:gd name="connsiteY6" fmla="*/ 2077282 h 2526030"/>
                <a:gd name="connsiteX7" fmla="*/ 857250 w 1005840"/>
                <a:gd name="connsiteY7" fmla="*/ 45720 h 2526030"/>
                <a:gd name="connsiteX8" fmla="*/ 582930 w 1005840"/>
                <a:gd name="connsiteY8" fmla="*/ 0 h 2526030"/>
                <a:gd name="connsiteX9" fmla="*/ 0 w 1005840"/>
                <a:gd name="connsiteY9" fmla="*/ 388620 h 2526030"/>
                <a:gd name="connsiteX0" fmla="*/ 0 w 857250"/>
                <a:gd name="connsiteY0" fmla="*/ 388620 h 2626114"/>
                <a:gd name="connsiteX1" fmla="*/ 102870 w 857250"/>
                <a:gd name="connsiteY1" fmla="*/ 651510 h 2626114"/>
                <a:gd name="connsiteX2" fmla="*/ 537210 w 857250"/>
                <a:gd name="connsiteY2" fmla="*/ 331470 h 2626114"/>
                <a:gd name="connsiteX3" fmla="*/ 422910 w 857250"/>
                <a:gd name="connsiteY3" fmla="*/ 2366010 h 2626114"/>
                <a:gd name="connsiteX4" fmla="*/ 377190 w 857250"/>
                <a:gd name="connsiteY4" fmla="*/ 2526030 h 2626114"/>
                <a:gd name="connsiteX5" fmla="*/ 695088 w 857250"/>
                <a:gd name="connsiteY5" fmla="*/ 2626114 h 2626114"/>
                <a:gd name="connsiteX6" fmla="*/ 822960 w 857250"/>
                <a:gd name="connsiteY6" fmla="*/ 2077282 h 2626114"/>
                <a:gd name="connsiteX7" fmla="*/ 857250 w 857250"/>
                <a:gd name="connsiteY7" fmla="*/ 45720 h 2626114"/>
                <a:gd name="connsiteX8" fmla="*/ 582930 w 857250"/>
                <a:gd name="connsiteY8" fmla="*/ 0 h 2626114"/>
                <a:gd name="connsiteX9" fmla="*/ 0 w 857250"/>
                <a:gd name="connsiteY9" fmla="*/ 388620 h 2626114"/>
                <a:gd name="connsiteX0" fmla="*/ 0 w 857250"/>
                <a:gd name="connsiteY0" fmla="*/ 388620 h 2626114"/>
                <a:gd name="connsiteX1" fmla="*/ 102870 w 857250"/>
                <a:gd name="connsiteY1" fmla="*/ 651510 h 2626114"/>
                <a:gd name="connsiteX2" fmla="*/ 537210 w 857250"/>
                <a:gd name="connsiteY2" fmla="*/ 331470 h 2626114"/>
                <a:gd name="connsiteX3" fmla="*/ 422910 w 857250"/>
                <a:gd name="connsiteY3" fmla="*/ 2366010 h 2626114"/>
                <a:gd name="connsiteX4" fmla="*/ 377190 w 857250"/>
                <a:gd name="connsiteY4" fmla="*/ 2526030 h 2626114"/>
                <a:gd name="connsiteX5" fmla="*/ 695088 w 857250"/>
                <a:gd name="connsiteY5" fmla="*/ 2626114 h 2626114"/>
                <a:gd name="connsiteX6" fmla="*/ 681306 w 857250"/>
                <a:gd name="connsiteY6" fmla="*/ 2159375 h 2626114"/>
                <a:gd name="connsiteX7" fmla="*/ 857250 w 857250"/>
                <a:gd name="connsiteY7" fmla="*/ 45720 h 2626114"/>
                <a:gd name="connsiteX8" fmla="*/ 582930 w 857250"/>
                <a:gd name="connsiteY8" fmla="*/ 0 h 2626114"/>
                <a:gd name="connsiteX9" fmla="*/ 0 w 857250"/>
                <a:gd name="connsiteY9" fmla="*/ 388620 h 2626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7250" h="2626114">
                  <a:moveTo>
                    <a:pt x="0" y="388620"/>
                  </a:moveTo>
                  <a:lnTo>
                    <a:pt x="102870" y="651510"/>
                  </a:lnTo>
                  <a:lnTo>
                    <a:pt x="537210" y="331470"/>
                  </a:lnTo>
                  <a:lnTo>
                    <a:pt x="422910" y="2366010"/>
                  </a:lnTo>
                  <a:cubicBezTo>
                    <a:pt x="407670" y="2419350"/>
                    <a:pt x="331827" y="2482679"/>
                    <a:pt x="377190" y="2526030"/>
                  </a:cubicBezTo>
                  <a:cubicBezTo>
                    <a:pt x="422553" y="2569381"/>
                    <a:pt x="589122" y="2592753"/>
                    <a:pt x="695088" y="2626114"/>
                  </a:cubicBezTo>
                  <a:lnTo>
                    <a:pt x="681306" y="2159375"/>
                  </a:lnTo>
                  <a:lnTo>
                    <a:pt x="857250" y="45720"/>
                  </a:lnTo>
                  <a:lnTo>
                    <a:pt x="582930" y="0"/>
                  </a:lnTo>
                  <a:lnTo>
                    <a:pt x="0" y="38862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92" name="Rechteck 91"/>
          <p:cNvSpPr/>
          <p:nvPr/>
        </p:nvSpPr>
        <p:spPr>
          <a:xfrm>
            <a:off x="-133003" y="3707437"/>
            <a:ext cx="9144000" cy="326999"/>
          </a:xfrm>
          <a:prstGeom prst="rect">
            <a:avLst/>
          </a:prstGeom>
          <a:gradFill flip="none" rotWithShape="1">
            <a:gsLst>
              <a:gs pos="29000">
                <a:schemeClr val="accent1"/>
              </a:gs>
              <a:gs pos="33000">
                <a:srgbClr val="FFFF00">
                  <a:alpha val="21000"/>
                </a:srgbClr>
              </a:gs>
              <a:gs pos="55000">
                <a:srgbClr val="FFFF00">
                  <a:alpha val="14000"/>
                </a:srgbClr>
              </a:gs>
              <a:gs pos="62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4914617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Rechteck 72"/>
          <p:cNvSpPr/>
          <p:nvPr/>
        </p:nvSpPr>
        <p:spPr>
          <a:xfrm>
            <a:off x="5908062" y="3484846"/>
            <a:ext cx="324091" cy="1985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44" name="Gruppieren 43"/>
          <p:cNvGrpSpPr/>
          <p:nvPr/>
        </p:nvGrpSpPr>
        <p:grpSpPr>
          <a:xfrm>
            <a:off x="7835162" y="2511704"/>
            <a:ext cx="3209830" cy="2905632"/>
            <a:chOff x="4632227" y="2483518"/>
            <a:chExt cx="3209830" cy="2905632"/>
          </a:xfrm>
        </p:grpSpPr>
        <p:cxnSp>
          <p:nvCxnSpPr>
            <p:cNvPr id="45" name="Gerader Verbinder 44"/>
            <p:cNvCxnSpPr>
              <a:cxnSpLocks/>
            </p:cNvCxnSpPr>
            <p:nvPr/>
          </p:nvCxnSpPr>
          <p:spPr>
            <a:xfrm rot="21425803" flipH="1" flipV="1">
              <a:off x="7840749" y="2553937"/>
              <a:ext cx="1308" cy="251945"/>
            </a:xfrm>
            <a:prstGeom prst="line">
              <a:avLst/>
            </a:prstGeom>
            <a:ln>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6" name="Gerader Verbinder 45"/>
            <p:cNvCxnSpPr>
              <a:cxnSpLocks/>
            </p:cNvCxnSpPr>
            <p:nvPr/>
          </p:nvCxnSpPr>
          <p:spPr>
            <a:xfrm rot="21425803" flipH="1" flipV="1">
              <a:off x="4754662" y="5137205"/>
              <a:ext cx="1308" cy="251945"/>
            </a:xfrm>
            <a:prstGeom prst="line">
              <a:avLst/>
            </a:prstGeom>
            <a:ln>
              <a:solidFill>
                <a:schemeClr val="bg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47" name="Gerader Verbinder 46"/>
            <p:cNvCxnSpPr>
              <a:cxnSpLocks/>
            </p:cNvCxnSpPr>
            <p:nvPr/>
          </p:nvCxnSpPr>
          <p:spPr>
            <a:xfrm rot="21425803">
              <a:off x="4632227" y="2505614"/>
              <a:ext cx="80023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Gerader Verbinder 47"/>
            <p:cNvCxnSpPr>
              <a:cxnSpLocks/>
            </p:cNvCxnSpPr>
            <p:nvPr/>
          </p:nvCxnSpPr>
          <p:spPr>
            <a:xfrm rot="21425803">
              <a:off x="4760530" y="5368755"/>
              <a:ext cx="80023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Gerader Verbinder 48"/>
            <p:cNvCxnSpPr>
              <a:cxnSpLocks/>
            </p:cNvCxnSpPr>
            <p:nvPr/>
          </p:nvCxnSpPr>
          <p:spPr>
            <a:xfrm rot="21425803">
              <a:off x="5504520" y="2483518"/>
              <a:ext cx="0" cy="287943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1" name="Richtungspfeil 13"/>
          <p:cNvSpPr/>
          <p:nvPr/>
        </p:nvSpPr>
        <p:spPr>
          <a:xfrm rot="16200000">
            <a:off x="-1044226" y="2666332"/>
            <a:ext cx="5701813" cy="1943587"/>
          </a:xfrm>
          <a:prstGeom prst="homePlate">
            <a:avLst>
              <a:gd name="adj" fmla="val 64634"/>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52" name="Rechteck 51"/>
          <p:cNvSpPr/>
          <p:nvPr/>
        </p:nvSpPr>
        <p:spPr>
          <a:xfrm rot="21447756">
            <a:off x="993190" y="4660745"/>
            <a:ext cx="1631352" cy="50995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 Kenntnis haben</a:t>
            </a:r>
          </a:p>
        </p:txBody>
      </p:sp>
      <p:sp>
        <p:nvSpPr>
          <p:cNvPr id="53" name="Rechteck 52"/>
          <p:cNvSpPr/>
          <p:nvPr/>
        </p:nvSpPr>
        <p:spPr>
          <a:xfrm rot="21447756">
            <a:off x="966541" y="4040806"/>
            <a:ext cx="1631352" cy="50995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Zusammenhänge erkennen</a:t>
            </a:r>
          </a:p>
        </p:txBody>
      </p:sp>
      <p:sp>
        <p:nvSpPr>
          <p:cNvPr id="54" name="Rechteck 53"/>
          <p:cNvSpPr/>
          <p:nvPr/>
        </p:nvSpPr>
        <p:spPr>
          <a:xfrm rot="21447756">
            <a:off x="940181" y="3417216"/>
            <a:ext cx="1631352" cy="50995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Bedeutung reflektieren</a:t>
            </a:r>
          </a:p>
        </p:txBody>
      </p:sp>
      <p:sp>
        <p:nvSpPr>
          <p:cNvPr id="55" name="Rechteck 54"/>
          <p:cNvSpPr/>
          <p:nvPr/>
        </p:nvSpPr>
        <p:spPr>
          <a:xfrm rot="21447756">
            <a:off x="914165" y="2801416"/>
            <a:ext cx="1631352" cy="50995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bewerten</a:t>
            </a:r>
          </a:p>
        </p:txBody>
      </p:sp>
      <p:sp>
        <p:nvSpPr>
          <p:cNvPr id="56" name="Textfeld 55"/>
          <p:cNvSpPr txBox="1"/>
          <p:nvPr/>
        </p:nvSpPr>
        <p:spPr>
          <a:xfrm>
            <a:off x="1249121" y="1804946"/>
            <a:ext cx="1278042" cy="369332"/>
          </a:xfrm>
          <a:prstGeom prst="rect">
            <a:avLst/>
          </a:prstGeom>
          <a:noFill/>
          <a:ln>
            <a:noFill/>
          </a:ln>
        </p:spPr>
        <p:txBody>
          <a:bodyPr wrap="none" rtlCol="0">
            <a:spAutoFit/>
          </a:bodyPr>
          <a:lstStyle/>
          <a:p>
            <a:r>
              <a:rPr lang="de-DE" b="1" dirty="0">
                <a:solidFill>
                  <a:schemeClr val="bg1"/>
                </a:solidFill>
              </a:rPr>
              <a:t>Mündigkeit</a:t>
            </a:r>
          </a:p>
        </p:txBody>
      </p:sp>
      <p:cxnSp>
        <p:nvCxnSpPr>
          <p:cNvPr id="22" name="Gerader Verbinder 21"/>
          <p:cNvCxnSpPr>
            <a:cxnSpLocks/>
            <a:endCxn id="73" idx="2"/>
          </p:cNvCxnSpPr>
          <p:nvPr/>
        </p:nvCxnSpPr>
        <p:spPr>
          <a:xfrm>
            <a:off x="5715904" y="1720528"/>
            <a:ext cx="354204" cy="196291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0" name="Gerader Verbinder 29"/>
          <p:cNvCxnSpPr>
            <a:cxnSpLocks/>
            <a:stCxn id="73" idx="2"/>
          </p:cNvCxnSpPr>
          <p:nvPr/>
        </p:nvCxnSpPr>
        <p:spPr>
          <a:xfrm flipV="1">
            <a:off x="6070108" y="3036981"/>
            <a:ext cx="1831039" cy="646462"/>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8" name="Gerader Verbinder 37"/>
          <p:cNvCxnSpPr>
            <a:cxnSpLocks/>
            <a:stCxn id="73" idx="2"/>
          </p:cNvCxnSpPr>
          <p:nvPr/>
        </p:nvCxnSpPr>
        <p:spPr>
          <a:xfrm>
            <a:off x="6070108" y="3683443"/>
            <a:ext cx="1627062" cy="1384847"/>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67" name="Gerader Verbinder 66"/>
          <p:cNvCxnSpPr>
            <a:cxnSpLocks/>
            <a:stCxn id="73" idx="2"/>
          </p:cNvCxnSpPr>
          <p:nvPr/>
        </p:nvCxnSpPr>
        <p:spPr>
          <a:xfrm flipH="1">
            <a:off x="4833119" y="3683443"/>
            <a:ext cx="1236989" cy="147088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0" name="Gerader Verbinder 69"/>
          <p:cNvCxnSpPr>
            <a:cxnSpLocks/>
            <a:stCxn id="73" idx="2"/>
          </p:cNvCxnSpPr>
          <p:nvPr/>
        </p:nvCxnSpPr>
        <p:spPr>
          <a:xfrm flipH="1" flipV="1">
            <a:off x="4012970" y="3073075"/>
            <a:ext cx="2057138" cy="610368"/>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Ellipse 2"/>
          <p:cNvSpPr/>
          <p:nvPr/>
        </p:nvSpPr>
        <p:spPr>
          <a:xfrm>
            <a:off x="3425676" y="2849826"/>
            <a:ext cx="2144874" cy="88406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bg1"/>
                </a:solidFill>
              </a:rPr>
              <a:t>Sinne und Sensoren</a:t>
            </a:r>
          </a:p>
        </p:txBody>
      </p:sp>
      <p:sp>
        <p:nvSpPr>
          <p:cNvPr id="24" name="Ellipse 23"/>
          <p:cNvSpPr/>
          <p:nvPr/>
        </p:nvSpPr>
        <p:spPr>
          <a:xfrm>
            <a:off x="6518356" y="2822823"/>
            <a:ext cx="2144875" cy="90864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bg1"/>
                </a:solidFill>
              </a:rPr>
              <a:t>Energie-versorgung</a:t>
            </a:r>
          </a:p>
        </p:txBody>
      </p:sp>
      <p:sp>
        <p:nvSpPr>
          <p:cNvPr id="25" name="Ellipse 24"/>
          <p:cNvSpPr/>
          <p:nvPr/>
        </p:nvSpPr>
        <p:spPr>
          <a:xfrm>
            <a:off x="6488091" y="4487967"/>
            <a:ext cx="2161136" cy="88406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bg1"/>
                </a:solidFill>
              </a:rPr>
              <a:t>Kreisläufe &amp; Verfahren</a:t>
            </a:r>
          </a:p>
        </p:txBody>
      </p:sp>
      <p:sp>
        <p:nvSpPr>
          <p:cNvPr id="26" name="Ellipse 25"/>
          <p:cNvSpPr/>
          <p:nvPr/>
        </p:nvSpPr>
        <p:spPr>
          <a:xfrm>
            <a:off x="4841878" y="1563495"/>
            <a:ext cx="2144874" cy="88406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bg1"/>
                </a:solidFill>
              </a:rPr>
              <a:t>Mobilität</a:t>
            </a:r>
          </a:p>
        </p:txBody>
      </p:sp>
      <p:sp>
        <p:nvSpPr>
          <p:cNvPr id="27" name="Ellipse 26"/>
          <p:cNvSpPr/>
          <p:nvPr/>
        </p:nvSpPr>
        <p:spPr>
          <a:xfrm>
            <a:off x="4071017" y="4586622"/>
            <a:ext cx="2161136" cy="88406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bg1"/>
                </a:solidFill>
              </a:rPr>
              <a:t>Digitalisierung</a:t>
            </a:r>
          </a:p>
        </p:txBody>
      </p:sp>
      <p:grpSp>
        <p:nvGrpSpPr>
          <p:cNvPr id="108" name="Gruppieren 107"/>
          <p:cNvGrpSpPr/>
          <p:nvPr/>
        </p:nvGrpSpPr>
        <p:grpSpPr>
          <a:xfrm>
            <a:off x="1757238" y="2507446"/>
            <a:ext cx="945949" cy="2905632"/>
            <a:chOff x="4632227" y="2483518"/>
            <a:chExt cx="928534" cy="2905632"/>
          </a:xfrm>
        </p:grpSpPr>
        <p:cxnSp>
          <p:nvCxnSpPr>
            <p:cNvPr id="109" name="Gerader Verbinder 108"/>
            <p:cNvCxnSpPr>
              <a:cxnSpLocks/>
            </p:cNvCxnSpPr>
            <p:nvPr/>
          </p:nvCxnSpPr>
          <p:spPr>
            <a:xfrm rot="21425803" flipH="1" flipV="1">
              <a:off x="4637814" y="2502307"/>
              <a:ext cx="1308" cy="251945"/>
            </a:xfrm>
            <a:prstGeom prst="line">
              <a:avLst/>
            </a:prstGeom>
            <a:ln>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0" name="Gerader Verbinder 109"/>
            <p:cNvCxnSpPr>
              <a:cxnSpLocks/>
            </p:cNvCxnSpPr>
            <p:nvPr/>
          </p:nvCxnSpPr>
          <p:spPr>
            <a:xfrm rot="21425803" flipH="1" flipV="1">
              <a:off x="4754662" y="5137205"/>
              <a:ext cx="1308" cy="251945"/>
            </a:xfrm>
            <a:prstGeom prst="line">
              <a:avLst/>
            </a:prstGeom>
            <a:ln>
              <a:solidFill>
                <a:schemeClr val="bg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11" name="Gerader Verbinder 110"/>
            <p:cNvCxnSpPr>
              <a:cxnSpLocks/>
            </p:cNvCxnSpPr>
            <p:nvPr/>
          </p:nvCxnSpPr>
          <p:spPr>
            <a:xfrm rot="21425803">
              <a:off x="4632227" y="2494039"/>
              <a:ext cx="80023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2" name="Gerader Verbinder 111"/>
            <p:cNvCxnSpPr>
              <a:cxnSpLocks/>
            </p:cNvCxnSpPr>
            <p:nvPr/>
          </p:nvCxnSpPr>
          <p:spPr>
            <a:xfrm rot="21425803">
              <a:off x="4760530" y="5368755"/>
              <a:ext cx="80023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3" name="Gerader Verbinder 112"/>
            <p:cNvCxnSpPr>
              <a:cxnSpLocks/>
            </p:cNvCxnSpPr>
            <p:nvPr/>
          </p:nvCxnSpPr>
          <p:spPr>
            <a:xfrm rot="21425803">
              <a:off x="5504520" y="2483518"/>
              <a:ext cx="0" cy="287943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Textfeld 1">
            <a:extLst>
              <a:ext uri="{FF2B5EF4-FFF2-40B4-BE49-F238E27FC236}">
                <a16:creationId xmlns:a16="http://schemas.microsoft.com/office/drawing/2014/main" id="{7DF4A748-A510-4117-B7FD-4D372A65D0ED}"/>
              </a:ext>
            </a:extLst>
          </p:cNvPr>
          <p:cNvSpPr txBox="1"/>
          <p:nvPr/>
        </p:nvSpPr>
        <p:spPr>
          <a:xfrm rot="21437542">
            <a:off x="3152385" y="6039609"/>
            <a:ext cx="5835444" cy="369332"/>
          </a:xfrm>
          <a:prstGeom prst="rect">
            <a:avLst/>
          </a:prstGeom>
          <a:noFill/>
        </p:spPr>
        <p:txBody>
          <a:bodyPr wrap="none" rtlCol="0">
            <a:spAutoFit/>
          </a:bodyPr>
          <a:lstStyle/>
          <a:p>
            <a:r>
              <a:rPr lang="de-DE" dirty="0"/>
              <a:t>„Zugangsthemen, an denen sich Mündigkeit entwickeln soll“</a:t>
            </a:r>
          </a:p>
        </p:txBody>
      </p:sp>
      <p:sp>
        <p:nvSpPr>
          <p:cNvPr id="4" name="Textfeld 3">
            <a:extLst>
              <a:ext uri="{FF2B5EF4-FFF2-40B4-BE49-F238E27FC236}">
                <a16:creationId xmlns:a16="http://schemas.microsoft.com/office/drawing/2014/main" id="{3C0A6145-5B7C-439B-AC7F-16912278229F}"/>
              </a:ext>
            </a:extLst>
          </p:cNvPr>
          <p:cNvSpPr txBox="1"/>
          <p:nvPr/>
        </p:nvSpPr>
        <p:spPr>
          <a:xfrm>
            <a:off x="5869202" y="3515311"/>
            <a:ext cx="479618" cy="369332"/>
          </a:xfrm>
          <a:prstGeom prst="rect">
            <a:avLst/>
          </a:prstGeom>
          <a:solidFill>
            <a:schemeClr val="bg2"/>
          </a:solidFill>
        </p:spPr>
        <p:txBody>
          <a:bodyPr wrap="none" rtlCol="0">
            <a:spAutoFit/>
          </a:bodyPr>
          <a:lstStyle/>
          <a:p>
            <a:r>
              <a:rPr lang="de-DE" dirty="0" err="1">
                <a:solidFill>
                  <a:schemeClr val="bg1"/>
                </a:solidFill>
              </a:rPr>
              <a:t>ibK</a:t>
            </a:r>
            <a:endParaRPr lang="de-DE" dirty="0">
              <a:solidFill>
                <a:schemeClr val="bg1"/>
              </a:solidFill>
            </a:endParaRPr>
          </a:p>
        </p:txBody>
      </p:sp>
    </p:spTree>
    <p:extLst>
      <p:ext uri="{BB962C8B-B14F-4D97-AF65-F5344CB8AC3E}">
        <p14:creationId xmlns:p14="http://schemas.microsoft.com/office/powerpoint/2010/main" val="191243510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3" grpId="0" animBg="1"/>
      <p:bldP spid="54" grpId="0" animBg="1"/>
      <p:bldP spid="55" grpId="0" animBg="1"/>
      <p:bldP spid="3" grpId="0" animBg="1"/>
      <p:bldP spid="24" grpId="0" animBg="1"/>
      <p:bldP spid="25" grpId="0" animBg="1"/>
      <p:bldP spid="26" grpId="0" animBg="1"/>
      <p:bldP spid="27" grpId="0" animBg="1"/>
      <p:bldP spid="2" grpId="0"/>
      <p:bldP spid="4"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uppieren 43"/>
          <p:cNvGrpSpPr/>
          <p:nvPr/>
        </p:nvGrpSpPr>
        <p:grpSpPr>
          <a:xfrm>
            <a:off x="7835162" y="2511704"/>
            <a:ext cx="3209830" cy="2905632"/>
            <a:chOff x="4632227" y="2483518"/>
            <a:chExt cx="3209830" cy="2905632"/>
          </a:xfrm>
        </p:grpSpPr>
        <p:cxnSp>
          <p:nvCxnSpPr>
            <p:cNvPr id="45" name="Gerader Verbinder 44"/>
            <p:cNvCxnSpPr>
              <a:cxnSpLocks/>
            </p:cNvCxnSpPr>
            <p:nvPr/>
          </p:nvCxnSpPr>
          <p:spPr>
            <a:xfrm rot="21425803" flipH="1" flipV="1">
              <a:off x="7840749" y="2553937"/>
              <a:ext cx="1308" cy="251945"/>
            </a:xfrm>
            <a:prstGeom prst="line">
              <a:avLst/>
            </a:prstGeom>
            <a:ln>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6" name="Gerader Verbinder 45"/>
            <p:cNvCxnSpPr>
              <a:cxnSpLocks/>
            </p:cNvCxnSpPr>
            <p:nvPr/>
          </p:nvCxnSpPr>
          <p:spPr>
            <a:xfrm rot="21425803" flipH="1" flipV="1">
              <a:off x="4754662" y="5137205"/>
              <a:ext cx="1308" cy="251945"/>
            </a:xfrm>
            <a:prstGeom prst="line">
              <a:avLst/>
            </a:prstGeom>
            <a:ln>
              <a:solidFill>
                <a:schemeClr val="bg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47" name="Gerader Verbinder 46"/>
            <p:cNvCxnSpPr>
              <a:cxnSpLocks/>
            </p:cNvCxnSpPr>
            <p:nvPr/>
          </p:nvCxnSpPr>
          <p:spPr>
            <a:xfrm rot="21425803">
              <a:off x="4632227" y="2505614"/>
              <a:ext cx="80023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Gerader Verbinder 47"/>
            <p:cNvCxnSpPr>
              <a:cxnSpLocks/>
            </p:cNvCxnSpPr>
            <p:nvPr/>
          </p:nvCxnSpPr>
          <p:spPr>
            <a:xfrm rot="21425803">
              <a:off x="4760530" y="5368755"/>
              <a:ext cx="80023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Gerader Verbinder 48"/>
            <p:cNvCxnSpPr>
              <a:cxnSpLocks/>
            </p:cNvCxnSpPr>
            <p:nvPr/>
          </p:nvCxnSpPr>
          <p:spPr>
            <a:xfrm rot="21425803">
              <a:off x="5504520" y="2483518"/>
              <a:ext cx="0" cy="287943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8" name="Gruppieren 27"/>
          <p:cNvGrpSpPr/>
          <p:nvPr/>
        </p:nvGrpSpPr>
        <p:grpSpPr>
          <a:xfrm rot="21400270">
            <a:off x="722546" y="2218344"/>
            <a:ext cx="4159435" cy="4155260"/>
            <a:chOff x="4853059" y="2832159"/>
            <a:chExt cx="3279517" cy="3276225"/>
          </a:xfrm>
        </p:grpSpPr>
        <p:sp>
          <p:nvSpPr>
            <p:cNvPr id="29" name="Textfeld 28"/>
            <p:cNvSpPr txBox="1"/>
            <p:nvPr/>
          </p:nvSpPr>
          <p:spPr>
            <a:xfrm rot="237318">
              <a:off x="5896808" y="4533389"/>
              <a:ext cx="184731" cy="369332"/>
            </a:xfrm>
            <a:prstGeom prst="rect">
              <a:avLst/>
            </a:prstGeom>
            <a:noFill/>
          </p:spPr>
          <p:txBody>
            <a:bodyPr wrap="none" rtlCol="0">
              <a:spAutoFit/>
            </a:bodyPr>
            <a:lstStyle/>
            <a:p>
              <a:endParaRPr lang="de-DE" dirty="0">
                <a:solidFill>
                  <a:schemeClr val="tx1">
                    <a:lumMod val="50000"/>
                    <a:lumOff val="50000"/>
                  </a:schemeClr>
                </a:solidFill>
              </a:endParaRPr>
            </a:p>
          </p:txBody>
        </p:sp>
        <p:sp>
          <p:nvSpPr>
            <p:cNvPr id="30" name="Textfeld 29"/>
            <p:cNvSpPr txBox="1"/>
            <p:nvPr/>
          </p:nvSpPr>
          <p:spPr>
            <a:xfrm rot="202893">
              <a:off x="7101389" y="5343969"/>
              <a:ext cx="184731" cy="369332"/>
            </a:xfrm>
            <a:prstGeom prst="rect">
              <a:avLst/>
            </a:prstGeom>
            <a:noFill/>
          </p:spPr>
          <p:txBody>
            <a:bodyPr wrap="none" rtlCol="0">
              <a:spAutoFit/>
            </a:bodyPr>
            <a:lstStyle/>
            <a:p>
              <a:endParaRPr lang="de-DE" dirty="0">
                <a:solidFill>
                  <a:schemeClr val="tx1">
                    <a:lumMod val="50000"/>
                    <a:lumOff val="50000"/>
                  </a:schemeClr>
                </a:solidFill>
              </a:endParaRPr>
            </a:p>
          </p:txBody>
        </p:sp>
        <p:sp>
          <p:nvSpPr>
            <p:cNvPr id="31" name="Textfeld 30"/>
            <p:cNvSpPr txBox="1"/>
            <p:nvPr/>
          </p:nvSpPr>
          <p:spPr>
            <a:xfrm rot="237318">
              <a:off x="7248003" y="3699707"/>
              <a:ext cx="184731" cy="369332"/>
            </a:xfrm>
            <a:prstGeom prst="rect">
              <a:avLst/>
            </a:prstGeom>
            <a:noFill/>
          </p:spPr>
          <p:txBody>
            <a:bodyPr wrap="none" rtlCol="0">
              <a:spAutoFit/>
            </a:bodyPr>
            <a:lstStyle/>
            <a:p>
              <a:endParaRPr lang="de-DE" dirty="0">
                <a:solidFill>
                  <a:schemeClr val="tx1">
                    <a:lumMod val="50000"/>
                    <a:lumOff val="50000"/>
                  </a:schemeClr>
                </a:solidFill>
              </a:endParaRPr>
            </a:p>
          </p:txBody>
        </p:sp>
        <p:sp>
          <p:nvSpPr>
            <p:cNvPr id="32" name="Textfeld 31"/>
            <p:cNvSpPr txBox="1"/>
            <p:nvPr/>
          </p:nvSpPr>
          <p:spPr>
            <a:xfrm rot="237318">
              <a:off x="5794531" y="5285625"/>
              <a:ext cx="184731" cy="369332"/>
            </a:xfrm>
            <a:prstGeom prst="rect">
              <a:avLst/>
            </a:prstGeom>
            <a:noFill/>
          </p:spPr>
          <p:txBody>
            <a:bodyPr wrap="none" rtlCol="0">
              <a:spAutoFit/>
            </a:bodyPr>
            <a:lstStyle/>
            <a:p>
              <a:endParaRPr lang="de-DE" dirty="0">
                <a:solidFill>
                  <a:schemeClr val="tx1">
                    <a:lumMod val="50000"/>
                    <a:lumOff val="50000"/>
                  </a:schemeClr>
                </a:solidFill>
              </a:endParaRPr>
            </a:p>
          </p:txBody>
        </p:sp>
        <p:sp>
          <p:nvSpPr>
            <p:cNvPr id="33" name="Textfeld 32"/>
            <p:cNvSpPr txBox="1"/>
            <p:nvPr/>
          </p:nvSpPr>
          <p:spPr>
            <a:xfrm rot="237318">
              <a:off x="6043861" y="3723189"/>
              <a:ext cx="184731" cy="369332"/>
            </a:xfrm>
            <a:prstGeom prst="rect">
              <a:avLst/>
            </a:prstGeom>
            <a:noFill/>
          </p:spPr>
          <p:txBody>
            <a:bodyPr wrap="none" rtlCol="0">
              <a:spAutoFit/>
            </a:bodyPr>
            <a:lstStyle/>
            <a:p>
              <a:endParaRPr lang="de-DE" dirty="0">
                <a:solidFill>
                  <a:schemeClr val="tx1">
                    <a:lumMod val="50000"/>
                    <a:lumOff val="50000"/>
                  </a:schemeClr>
                </a:solidFill>
              </a:endParaRPr>
            </a:p>
          </p:txBody>
        </p:sp>
        <p:sp>
          <p:nvSpPr>
            <p:cNvPr id="34" name="Textfeld 33"/>
            <p:cNvSpPr txBox="1"/>
            <p:nvPr/>
          </p:nvSpPr>
          <p:spPr>
            <a:xfrm rot="237318">
              <a:off x="4865686" y="5177191"/>
              <a:ext cx="340158" cy="461665"/>
            </a:xfrm>
            <a:prstGeom prst="rect">
              <a:avLst/>
            </a:prstGeom>
            <a:noFill/>
          </p:spPr>
          <p:txBody>
            <a:bodyPr wrap="none" rtlCol="0">
              <a:spAutoFit/>
            </a:bodyPr>
            <a:lstStyle/>
            <a:p>
              <a:r>
                <a:rPr lang="de-DE" sz="2400" dirty="0">
                  <a:solidFill>
                    <a:schemeClr val="tx1">
                      <a:lumMod val="50000"/>
                      <a:lumOff val="50000"/>
                    </a:schemeClr>
                  </a:solidFill>
                </a:rPr>
                <a:t>8</a:t>
              </a:r>
            </a:p>
          </p:txBody>
        </p:sp>
        <p:sp>
          <p:nvSpPr>
            <p:cNvPr id="35" name="Textfeld 34"/>
            <p:cNvSpPr txBox="1"/>
            <p:nvPr/>
          </p:nvSpPr>
          <p:spPr>
            <a:xfrm rot="237318">
              <a:off x="4942432" y="4445546"/>
              <a:ext cx="340158" cy="461665"/>
            </a:xfrm>
            <a:prstGeom prst="rect">
              <a:avLst/>
            </a:prstGeom>
            <a:noFill/>
          </p:spPr>
          <p:txBody>
            <a:bodyPr wrap="none" rtlCol="0">
              <a:spAutoFit/>
            </a:bodyPr>
            <a:lstStyle/>
            <a:p>
              <a:r>
                <a:rPr lang="de-DE" sz="2400" dirty="0">
                  <a:solidFill>
                    <a:schemeClr val="tx1">
                      <a:lumMod val="50000"/>
                      <a:lumOff val="50000"/>
                    </a:schemeClr>
                  </a:solidFill>
                </a:rPr>
                <a:t>9</a:t>
              </a:r>
            </a:p>
          </p:txBody>
        </p:sp>
        <p:sp>
          <p:nvSpPr>
            <p:cNvPr id="36" name="Textfeld 35"/>
            <p:cNvSpPr txBox="1"/>
            <p:nvPr/>
          </p:nvSpPr>
          <p:spPr>
            <a:xfrm rot="237318">
              <a:off x="4946898" y="3619902"/>
              <a:ext cx="495649" cy="461665"/>
            </a:xfrm>
            <a:prstGeom prst="rect">
              <a:avLst/>
            </a:prstGeom>
            <a:noFill/>
          </p:spPr>
          <p:txBody>
            <a:bodyPr wrap="none" rtlCol="0">
              <a:spAutoFit/>
            </a:bodyPr>
            <a:lstStyle/>
            <a:p>
              <a:r>
                <a:rPr lang="de-DE" sz="2400" dirty="0">
                  <a:solidFill>
                    <a:schemeClr val="tx1">
                      <a:lumMod val="50000"/>
                      <a:lumOff val="50000"/>
                    </a:schemeClr>
                  </a:solidFill>
                </a:rPr>
                <a:t>10</a:t>
              </a:r>
            </a:p>
          </p:txBody>
        </p:sp>
        <p:grpSp>
          <p:nvGrpSpPr>
            <p:cNvPr id="37" name="Gruppieren 36"/>
            <p:cNvGrpSpPr/>
            <p:nvPr/>
          </p:nvGrpSpPr>
          <p:grpSpPr>
            <a:xfrm rot="506327">
              <a:off x="4853059" y="2832159"/>
              <a:ext cx="3279517" cy="3276225"/>
              <a:chOff x="616848" y="2730785"/>
              <a:chExt cx="3279517" cy="3276225"/>
            </a:xfrm>
          </p:grpSpPr>
          <p:grpSp>
            <p:nvGrpSpPr>
              <p:cNvPr id="39" name="Gruppieren 38"/>
              <p:cNvGrpSpPr/>
              <p:nvPr/>
            </p:nvGrpSpPr>
            <p:grpSpPr>
              <a:xfrm>
                <a:off x="701769" y="3028807"/>
                <a:ext cx="3194596" cy="2978203"/>
                <a:chOff x="788306" y="2478514"/>
                <a:chExt cx="3194596" cy="2978203"/>
              </a:xfrm>
            </p:grpSpPr>
            <p:sp>
              <p:nvSpPr>
                <p:cNvPr id="42" name="Freihandform 18"/>
                <p:cNvSpPr/>
                <p:nvPr/>
              </p:nvSpPr>
              <p:spPr>
                <a:xfrm>
                  <a:off x="788306" y="3473042"/>
                  <a:ext cx="3005239" cy="419450"/>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 name="Freihandform 19"/>
                <p:cNvSpPr/>
                <p:nvPr/>
              </p:nvSpPr>
              <p:spPr>
                <a:xfrm>
                  <a:off x="811752" y="4269294"/>
                  <a:ext cx="2969703" cy="419450"/>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0" name="Freihandform 20"/>
                <p:cNvSpPr/>
                <p:nvPr/>
              </p:nvSpPr>
              <p:spPr>
                <a:xfrm>
                  <a:off x="907955" y="5037267"/>
                  <a:ext cx="2969703" cy="419450"/>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1" name="Freihandform 21"/>
                <p:cNvSpPr/>
                <p:nvPr/>
              </p:nvSpPr>
              <p:spPr>
                <a:xfrm rot="5682969">
                  <a:off x="-57388" y="3885056"/>
                  <a:ext cx="2599286" cy="419450"/>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2" name="Freihandform 25"/>
                <p:cNvSpPr/>
                <p:nvPr/>
              </p:nvSpPr>
              <p:spPr>
                <a:xfrm rot="5682969">
                  <a:off x="2473534" y="3568432"/>
                  <a:ext cx="2599286" cy="419450"/>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40" name="Freihandform 30"/>
              <p:cNvSpPr/>
              <p:nvPr/>
            </p:nvSpPr>
            <p:spPr>
              <a:xfrm>
                <a:off x="616848" y="2730785"/>
                <a:ext cx="3048000" cy="691662"/>
              </a:xfrm>
              <a:custGeom>
                <a:avLst/>
                <a:gdLst>
                  <a:gd name="connsiteX0" fmla="*/ 0 w 3012831"/>
                  <a:gd name="connsiteY0" fmla="*/ 691662 h 691662"/>
                  <a:gd name="connsiteX1" fmla="*/ 3012831 w 3012831"/>
                  <a:gd name="connsiteY1" fmla="*/ 351693 h 691662"/>
                  <a:gd name="connsiteX2" fmla="*/ 2989384 w 3012831"/>
                  <a:gd name="connsiteY2" fmla="*/ 0 h 691662"/>
                  <a:gd name="connsiteX3" fmla="*/ 11723 w 3012831"/>
                  <a:gd name="connsiteY3" fmla="*/ 128954 h 691662"/>
                  <a:gd name="connsiteX4" fmla="*/ 0 w 3012831"/>
                  <a:gd name="connsiteY4" fmla="*/ 691662 h 691662"/>
                  <a:gd name="connsiteX0" fmla="*/ 35169 w 3048000"/>
                  <a:gd name="connsiteY0" fmla="*/ 691662 h 691662"/>
                  <a:gd name="connsiteX1" fmla="*/ 3048000 w 3048000"/>
                  <a:gd name="connsiteY1" fmla="*/ 351693 h 691662"/>
                  <a:gd name="connsiteX2" fmla="*/ 3024553 w 3048000"/>
                  <a:gd name="connsiteY2" fmla="*/ 0 h 691662"/>
                  <a:gd name="connsiteX3" fmla="*/ 0 w 3048000"/>
                  <a:gd name="connsiteY3" fmla="*/ 128954 h 691662"/>
                  <a:gd name="connsiteX4" fmla="*/ 35169 w 3048000"/>
                  <a:gd name="connsiteY4" fmla="*/ 691662 h 691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0" h="691662">
                    <a:moveTo>
                      <a:pt x="35169" y="691662"/>
                    </a:moveTo>
                    <a:lnTo>
                      <a:pt x="3048000" y="351693"/>
                    </a:lnTo>
                    <a:lnTo>
                      <a:pt x="3024553" y="0"/>
                    </a:lnTo>
                    <a:lnTo>
                      <a:pt x="0" y="128954"/>
                    </a:lnTo>
                    <a:lnTo>
                      <a:pt x="35169" y="691662"/>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Textfeld 40"/>
              <p:cNvSpPr txBox="1"/>
              <p:nvPr/>
            </p:nvSpPr>
            <p:spPr>
              <a:xfrm rot="21366059">
                <a:off x="635898" y="2820053"/>
                <a:ext cx="1564852" cy="461665"/>
              </a:xfrm>
              <a:prstGeom prst="rect">
                <a:avLst/>
              </a:prstGeom>
              <a:noFill/>
            </p:spPr>
            <p:txBody>
              <a:bodyPr wrap="none" rtlCol="0">
                <a:spAutoFit/>
              </a:bodyPr>
              <a:lstStyle/>
              <a:p>
                <a:r>
                  <a:rPr lang="de-DE" sz="2400" dirty="0">
                    <a:solidFill>
                      <a:schemeClr val="bg1"/>
                    </a:solidFill>
                  </a:rPr>
                  <a:t>Curriculum</a:t>
                </a:r>
              </a:p>
            </p:txBody>
          </p:sp>
        </p:grpSp>
        <p:sp>
          <p:nvSpPr>
            <p:cNvPr id="38" name="Textfeld 37"/>
            <p:cNvSpPr txBox="1"/>
            <p:nvPr/>
          </p:nvSpPr>
          <p:spPr>
            <a:xfrm rot="237318">
              <a:off x="7180609" y="4720680"/>
              <a:ext cx="184731" cy="369332"/>
            </a:xfrm>
            <a:prstGeom prst="rect">
              <a:avLst/>
            </a:prstGeom>
            <a:noFill/>
            <a:ln>
              <a:noFill/>
            </a:ln>
          </p:spPr>
          <p:txBody>
            <a:bodyPr wrap="none" rtlCol="0">
              <a:spAutoFit/>
            </a:bodyPr>
            <a:lstStyle/>
            <a:p>
              <a:endParaRPr lang="de-DE" dirty="0">
                <a:solidFill>
                  <a:schemeClr val="tx1">
                    <a:lumMod val="50000"/>
                    <a:lumOff val="50000"/>
                  </a:schemeClr>
                </a:solidFill>
              </a:endParaRPr>
            </a:p>
          </p:txBody>
        </p:sp>
      </p:grpSp>
      <p:sp>
        <p:nvSpPr>
          <p:cNvPr id="69" name="Ellipse 68"/>
          <p:cNvSpPr/>
          <p:nvPr/>
        </p:nvSpPr>
        <p:spPr>
          <a:xfrm>
            <a:off x="7058327" y="4190407"/>
            <a:ext cx="1842710" cy="70034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bg1"/>
                </a:solidFill>
              </a:rPr>
              <a:t>Sinne und Sensoren</a:t>
            </a:r>
          </a:p>
        </p:txBody>
      </p:sp>
      <p:sp>
        <p:nvSpPr>
          <p:cNvPr id="71" name="Ellipse 70"/>
          <p:cNvSpPr/>
          <p:nvPr/>
        </p:nvSpPr>
        <p:spPr>
          <a:xfrm>
            <a:off x="7042622" y="2405816"/>
            <a:ext cx="1842712" cy="719817"/>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bg1"/>
                </a:solidFill>
              </a:rPr>
              <a:t>Energie-versorgung</a:t>
            </a:r>
          </a:p>
        </p:txBody>
      </p:sp>
      <p:sp>
        <p:nvSpPr>
          <p:cNvPr id="72" name="Ellipse 71"/>
          <p:cNvSpPr/>
          <p:nvPr/>
        </p:nvSpPr>
        <p:spPr>
          <a:xfrm>
            <a:off x="6969693" y="3281005"/>
            <a:ext cx="1856681" cy="70034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bg1"/>
                </a:solidFill>
              </a:rPr>
              <a:t>Kreisläufe &amp; Verfahren</a:t>
            </a:r>
          </a:p>
        </p:txBody>
      </p:sp>
      <p:sp>
        <p:nvSpPr>
          <p:cNvPr id="73" name="Ellipse 72"/>
          <p:cNvSpPr/>
          <p:nvPr/>
        </p:nvSpPr>
        <p:spPr>
          <a:xfrm>
            <a:off x="7058327" y="1496414"/>
            <a:ext cx="1842710" cy="70034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bg1"/>
                </a:solidFill>
              </a:rPr>
              <a:t>Mobilität</a:t>
            </a:r>
          </a:p>
        </p:txBody>
      </p:sp>
      <p:sp>
        <p:nvSpPr>
          <p:cNvPr id="74" name="Ellipse 73"/>
          <p:cNvSpPr/>
          <p:nvPr/>
        </p:nvSpPr>
        <p:spPr>
          <a:xfrm>
            <a:off x="7004922" y="5026998"/>
            <a:ext cx="1856681" cy="70034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bg1"/>
                </a:solidFill>
              </a:rPr>
              <a:t>Digitalisierung</a:t>
            </a:r>
          </a:p>
        </p:txBody>
      </p:sp>
      <p:sp>
        <p:nvSpPr>
          <p:cNvPr id="53" name="Textfeld 52">
            <a:extLst>
              <a:ext uri="{FF2B5EF4-FFF2-40B4-BE49-F238E27FC236}">
                <a16:creationId xmlns:a16="http://schemas.microsoft.com/office/drawing/2014/main" id="{1A741FC8-E3F9-4CB9-83DB-EF6ACFF2BF56}"/>
              </a:ext>
            </a:extLst>
          </p:cNvPr>
          <p:cNvSpPr txBox="1"/>
          <p:nvPr/>
        </p:nvSpPr>
        <p:spPr>
          <a:xfrm>
            <a:off x="3822114" y="1278590"/>
            <a:ext cx="1848968" cy="400110"/>
          </a:xfrm>
          <a:prstGeom prst="rect">
            <a:avLst/>
          </a:prstGeom>
          <a:noFill/>
        </p:spPr>
        <p:txBody>
          <a:bodyPr wrap="none" rtlCol="0">
            <a:spAutoFit/>
          </a:bodyPr>
          <a:lstStyle/>
          <a:p>
            <a:r>
              <a:rPr lang="de-DE" sz="2000" dirty="0"/>
              <a:t>Zugangsthemen</a:t>
            </a:r>
          </a:p>
        </p:txBody>
      </p:sp>
    </p:spTree>
    <p:extLst>
      <p:ext uri="{BB962C8B-B14F-4D97-AF65-F5344CB8AC3E}">
        <p14:creationId xmlns:p14="http://schemas.microsoft.com/office/powerpoint/2010/main" val="1998523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uppieren 43"/>
          <p:cNvGrpSpPr/>
          <p:nvPr/>
        </p:nvGrpSpPr>
        <p:grpSpPr>
          <a:xfrm>
            <a:off x="7835162" y="2511704"/>
            <a:ext cx="3209830" cy="2905632"/>
            <a:chOff x="4632227" y="2483518"/>
            <a:chExt cx="3209830" cy="2905632"/>
          </a:xfrm>
        </p:grpSpPr>
        <p:cxnSp>
          <p:nvCxnSpPr>
            <p:cNvPr id="45" name="Gerader Verbinder 44"/>
            <p:cNvCxnSpPr>
              <a:cxnSpLocks/>
            </p:cNvCxnSpPr>
            <p:nvPr/>
          </p:nvCxnSpPr>
          <p:spPr>
            <a:xfrm rot="21425803" flipH="1" flipV="1">
              <a:off x="7840749" y="2553937"/>
              <a:ext cx="1308" cy="251945"/>
            </a:xfrm>
            <a:prstGeom prst="line">
              <a:avLst/>
            </a:prstGeom>
            <a:ln>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6" name="Gerader Verbinder 45"/>
            <p:cNvCxnSpPr>
              <a:cxnSpLocks/>
            </p:cNvCxnSpPr>
            <p:nvPr/>
          </p:nvCxnSpPr>
          <p:spPr>
            <a:xfrm rot="21425803" flipH="1" flipV="1">
              <a:off x="4754662" y="5137205"/>
              <a:ext cx="1308" cy="251945"/>
            </a:xfrm>
            <a:prstGeom prst="line">
              <a:avLst/>
            </a:prstGeom>
            <a:ln>
              <a:solidFill>
                <a:schemeClr val="bg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47" name="Gerader Verbinder 46"/>
            <p:cNvCxnSpPr>
              <a:cxnSpLocks/>
            </p:cNvCxnSpPr>
            <p:nvPr/>
          </p:nvCxnSpPr>
          <p:spPr>
            <a:xfrm rot="21425803">
              <a:off x="4632227" y="2505614"/>
              <a:ext cx="80023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Gerader Verbinder 47"/>
            <p:cNvCxnSpPr>
              <a:cxnSpLocks/>
            </p:cNvCxnSpPr>
            <p:nvPr/>
          </p:nvCxnSpPr>
          <p:spPr>
            <a:xfrm rot="21425803">
              <a:off x="4760530" y="5368755"/>
              <a:ext cx="80023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Gerader Verbinder 48"/>
            <p:cNvCxnSpPr>
              <a:cxnSpLocks/>
            </p:cNvCxnSpPr>
            <p:nvPr/>
          </p:nvCxnSpPr>
          <p:spPr>
            <a:xfrm rot="21425803">
              <a:off x="5504520" y="2483518"/>
              <a:ext cx="0" cy="287943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8" name="Gruppieren 27"/>
          <p:cNvGrpSpPr/>
          <p:nvPr/>
        </p:nvGrpSpPr>
        <p:grpSpPr>
          <a:xfrm rot="21400270">
            <a:off x="722546" y="2218344"/>
            <a:ext cx="4159435" cy="4155260"/>
            <a:chOff x="4853059" y="2832159"/>
            <a:chExt cx="3279517" cy="3276225"/>
          </a:xfrm>
        </p:grpSpPr>
        <p:sp>
          <p:nvSpPr>
            <p:cNvPr id="29" name="Textfeld 28"/>
            <p:cNvSpPr txBox="1"/>
            <p:nvPr/>
          </p:nvSpPr>
          <p:spPr>
            <a:xfrm rot="237318">
              <a:off x="5896808" y="4533389"/>
              <a:ext cx="184731" cy="369332"/>
            </a:xfrm>
            <a:prstGeom prst="rect">
              <a:avLst/>
            </a:prstGeom>
            <a:noFill/>
          </p:spPr>
          <p:txBody>
            <a:bodyPr wrap="none" rtlCol="0">
              <a:spAutoFit/>
            </a:bodyPr>
            <a:lstStyle/>
            <a:p>
              <a:endParaRPr lang="de-DE" dirty="0">
                <a:solidFill>
                  <a:schemeClr val="tx1">
                    <a:lumMod val="50000"/>
                    <a:lumOff val="50000"/>
                  </a:schemeClr>
                </a:solidFill>
              </a:endParaRPr>
            </a:p>
          </p:txBody>
        </p:sp>
        <p:sp>
          <p:nvSpPr>
            <p:cNvPr id="30" name="Textfeld 29"/>
            <p:cNvSpPr txBox="1"/>
            <p:nvPr/>
          </p:nvSpPr>
          <p:spPr>
            <a:xfrm rot="202893">
              <a:off x="7101389" y="5343969"/>
              <a:ext cx="184731" cy="369332"/>
            </a:xfrm>
            <a:prstGeom prst="rect">
              <a:avLst/>
            </a:prstGeom>
            <a:noFill/>
          </p:spPr>
          <p:txBody>
            <a:bodyPr wrap="none" rtlCol="0">
              <a:spAutoFit/>
            </a:bodyPr>
            <a:lstStyle/>
            <a:p>
              <a:endParaRPr lang="de-DE" dirty="0">
                <a:solidFill>
                  <a:schemeClr val="tx1">
                    <a:lumMod val="50000"/>
                    <a:lumOff val="50000"/>
                  </a:schemeClr>
                </a:solidFill>
              </a:endParaRPr>
            </a:p>
          </p:txBody>
        </p:sp>
        <p:sp>
          <p:nvSpPr>
            <p:cNvPr id="31" name="Textfeld 30"/>
            <p:cNvSpPr txBox="1"/>
            <p:nvPr/>
          </p:nvSpPr>
          <p:spPr>
            <a:xfrm rot="237318">
              <a:off x="7248003" y="3699707"/>
              <a:ext cx="184731" cy="369332"/>
            </a:xfrm>
            <a:prstGeom prst="rect">
              <a:avLst/>
            </a:prstGeom>
            <a:noFill/>
          </p:spPr>
          <p:txBody>
            <a:bodyPr wrap="none" rtlCol="0">
              <a:spAutoFit/>
            </a:bodyPr>
            <a:lstStyle/>
            <a:p>
              <a:endParaRPr lang="de-DE" dirty="0">
                <a:solidFill>
                  <a:schemeClr val="tx1">
                    <a:lumMod val="50000"/>
                    <a:lumOff val="50000"/>
                  </a:schemeClr>
                </a:solidFill>
              </a:endParaRPr>
            </a:p>
          </p:txBody>
        </p:sp>
        <p:sp>
          <p:nvSpPr>
            <p:cNvPr id="32" name="Textfeld 31"/>
            <p:cNvSpPr txBox="1"/>
            <p:nvPr/>
          </p:nvSpPr>
          <p:spPr>
            <a:xfrm rot="237318">
              <a:off x="5794531" y="5285625"/>
              <a:ext cx="184731" cy="369332"/>
            </a:xfrm>
            <a:prstGeom prst="rect">
              <a:avLst/>
            </a:prstGeom>
            <a:noFill/>
          </p:spPr>
          <p:txBody>
            <a:bodyPr wrap="none" rtlCol="0">
              <a:spAutoFit/>
            </a:bodyPr>
            <a:lstStyle/>
            <a:p>
              <a:endParaRPr lang="de-DE" dirty="0">
                <a:solidFill>
                  <a:schemeClr val="tx1">
                    <a:lumMod val="50000"/>
                    <a:lumOff val="50000"/>
                  </a:schemeClr>
                </a:solidFill>
              </a:endParaRPr>
            </a:p>
          </p:txBody>
        </p:sp>
        <p:sp>
          <p:nvSpPr>
            <p:cNvPr id="33" name="Textfeld 32"/>
            <p:cNvSpPr txBox="1"/>
            <p:nvPr/>
          </p:nvSpPr>
          <p:spPr>
            <a:xfrm rot="237318">
              <a:off x="6043861" y="3723189"/>
              <a:ext cx="184731" cy="369332"/>
            </a:xfrm>
            <a:prstGeom prst="rect">
              <a:avLst/>
            </a:prstGeom>
            <a:noFill/>
          </p:spPr>
          <p:txBody>
            <a:bodyPr wrap="none" rtlCol="0">
              <a:spAutoFit/>
            </a:bodyPr>
            <a:lstStyle/>
            <a:p>
              <a:endParaRPr lang="de-DE" dirty="0">
                <a:solidFill>
                  <a:schemeClr val="tx1">
                    <a:lumMod val="50000"/>
                    <a:lumOff val="50000"/>
                  </a:schemeClr>
                </a:solidFill>
              </a:endParaRPr>
            </a:p>
          </p:txBody>
        </p:sp>
        <p:sp>
          <p:nvSpPr>
            <p:cNvPr id="34" name="Textfeld 33"/>
            <p:cNvSpPr txBox="1"/>
            <p:nvPr/>
          </p:nvSpPr>
          <p:spPr>
            <a:xfrm rot="237318">
              <a:off x="4865686" y="5177191"/>
              <a:ext cx="340158" cy="461665"/>
            </a:xfrm>
            <a:prstGeom prst="rect">
              <a:avLst/>
            </a:prstGeom>
            <a:noFill/>
          </p:spPr>
          <p:txBody>
            <a:bodyPr wrap="none" rtlCol="0">
              <a:spAutoFit/>
            </a:bodyPr>
            <a:lstStyle/>
            <a:p>
              <a:r>
                <a:rPr lang="de-DE" sz="2400" dirty="0">
                  <a:solidFill>
                    <a:schemeClr val="tx1">
                      <a:lumMod val="50000"/>
                      <a:lumOff val="50000"/>
                    </a:schemeClr>
                  </a:solidFill>
                </a:rPr>
                <a:t>8</a:t>
              </a:r>
            </a:p>
          </p:txBody>
        </p:sp>
        <p:sp>
          <p:nvSpPr>
            <p:cNvPr id="35" name="Textfeld 34"/>
            <p:cNvSpPr txBox="1"/>
            <p:nvPr/>
          </p:nvSpPr>
          <p:spPr>
            <a:xfrm rot="237318">
              <a:off x="4942432" y="4445546"/>
              <a:ext cx="340158" cy="461665"/>
            </a:xfrm>
            <a:prstGeom prst="rect">
              <a:avLst/>
            </a:prstGeom>
            <a:noFill/>
          </p:spPr>
          <p:txBody>
            <a:bodyPr wrap="none" rtlCol="0">
              <a:spAutoFit/>
            </a:bodyPr>
            <a:lstStyle/>
            <a:p>
              <a:r>
                <a:rPr lang="de-DE" sz="2400" dirty="0">
                  <a:solidFill>
                    <a:schemeClr val="tx1">
                      <a:lumMod val="50000"/>
                      <a:lumOff val="50000"/>
                    </a:schemeClr>
                  </a:solidFill>
                </a:rPr>
                <a:t>9</a:t>
              </a:r>
            </a:p>
          </p:txBody>
        </p:sp>
        <p:sp>
          <p:nvSpPr>
            <p:cNvPr id="36" name="Textfeld 35"/>
            <p:cNvSpPr txBox="1"/>
            <p:nvPr/>
          </p:nvSpPr>
          <p:spPr>
            <a:xfrm rot="237318">
              <a:off x="4946898" y="3619902"/>
              <a:ext cx="495649" cy="461665"/>
            </a:xfrm>
            <a:prstGeom prst="rect">
              <a:avLst/>
            </a:prstGeom>
            <a:noFill/>
          </p:spPr>
          <p:txBody>
            <a:bodyPr wrap="none" rtlCol="0">
              <a:spAutoFit/>
            </a:bodyPr>
            <a:lstStyle/>
            <a:p>
              <a:r>
                <a:rPr lang="de-DE" sz="2400" dirty="0">
                  <a:solidFill>
                    <a:schemeClr val="tx1">
                      <a:lumMod val="50000"/>
                      <a:lumOff val="50000"/>
                    </a:schemeClr>
                  </a:solidFill>
                </a:rPr>
                <a:t>10</a:t>
              </a:r>
            </a:p>
          </p:txBody>
        </p:sp>
        <p:grpSp>
          <p:nvGrpSpPr>
            <p:cNvPr id="37" name="Gruppieren 36"/>
            <p:cNvGrpSpPr/>
            <p:nvPr/>
          </p:nvGrpSpPr>
          <p:grpSpPr>
            <a:xfrm rot="506327">
              <a:off x="4853059" y="2832159"/>
              <a:ext cx="3279517" cy="3276225"/>
              <a:chOff x="616848" y="2730785"/>
              <a:chExt cx="3279517" cy="3276225"/>
            </a:xfrm>
          </p:grpSpPr>
          <p:grpSp>
            <p:nvGrpSpPr>
              <p:cNvPr id="39" name="Gruppieren 38"/>
              <p:cNvGrpSpPr/>
              <p:nvPr/>
            </p:nvGrpSpPr>
            <p:grpSpPr>
              <a:xfrm>
                <a:off x="701769" y="3028807"/>
                <a:ext cx="3194596" cy="2978203"/>
                <a:chOff x="788306" y="2478514"/>
                <a:chExt cx="3194596" cy="2978203"/>
              </a:xfrm>
            </p:grpSpPr>
            <p:sp>
              <p:nvSpPr>
                <p:cNvPr id="42" name="Freihandform 18"/>
                <p:cNvSpPr/>
                <p:nvPr/>
              </p:nvSpPr>
              <p:spPr>
                <a:xfrm>
                  <a:off x="788306" y="3473042"/>
                  <a:ext cx="3005239" cy="419450"/>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 name="Freihandform 19"/>
                <p:cNvSpPr/>
                <p:nvPr/>
              </p:nvSpPr>
              <p:spPr>
                <a:xfrm>
                  <a:off x="811752" y="4269294"/>
                  <a:ext cx="2969703" cy="419450"/>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0" name="Freihandform 20"/>
                <p:cNvSpPr/>
                <p:nvPr/>
              </p:nvSpPr>
              <p:spPr>
                <a:xfrm>
                  <a:off x="907955" y="5037267"/>
                  <a:ext cx="2969703" cy="419450"/>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1" name="Freihandform 21"/>
                <p:cNvSpPr/>
                <p:nvPr/>
              </p:nvSpPr>
              <p:spPr>
                <a:xfrm rot="5682969">
                  <a:off x="-57388" y="3885056"/>
                  <a:ext cx="2599286" cy="419450"/>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2" name="Freihandform 25"/>
                <p:cNvSpPr/>
                <p:nvPr/>
              </p:nvSpPr>
              <p:spPr>
                <a:xfrm rot="5682969">
                  <a:off x="2473534" y="3568432"/>
                  <a:ext cx="2599286" cy="419450"/>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40" name="Freihandform 30"/>
              <p:cNvSpPr/>
              <p:nvPr/>
            </p:nvSpPr>
            <p:spPr>
              <a:xfrm>
                <a:off x="616848" y="2730785"/>
                <a:ext cx="3048000" cy="691662"/>
              </a:xfrm>
              <a:custGeom>
                <a:avLst/>
                <a:gdLst>
                  <a:gd name="connsiteX0" fmla="*/ 0 w 3012831"/>
                  <a:gd name="connsiteY0" fmla="*/ 691662 h 691662"/>
                  <a:gd name="connsiteX1" fmla="*/ 3012831 w 3012831"/>
                  <a:gd name="connsiteY1" fmla="*/ 351693 h 691662"/>
                  <a:gd name="connsiteX2" fmla="*/ 2989384 w 3012831"/>
                  <a:gd name="connsiteY2" fmla="*/ 0 h 691662"/>
                  <a:gd name="connsiteX3" fmla="*/ 11723 w 3012831"/>
                  <a:gd name="connsiteY3" fmla="*/ 128954 h 691662"/>
                  <a:gd name="connsiteX4" fmla="*/ 0 w 3012831"/>
                  <a:gd name="connsiteY4" fmla="*/ 691662 h 691662"/>
                  <a:gd name="connsiteX0" fmla="*/ 35169 w 3048000"/>
                  <a:gd name="connsiteY0" fmla="*/ 691662 h 691662"/>
                  <a:gd name="connsiteX1" fmla="*/ 3048000 w 3048000"/>
                  <a:gd name="connsiteY1" fmla="*/ 351693 h 691662"/>
                  <a:gd name="connsiteX2" fmla="*/ 3024553 w 3048000"/>
                  <a:gd name="connsiteY2" fmla="*/ 0 h 691662"/>
                  <a:gd name="connsiteX3" fmla="*/ 0 w 3048000"/>
                  <a:gd name="connsiteY3" fmla="*/ 128954 h 691662"/>
                  <a:gd name="connsiteX4" fmla="*/ 35169 w 3048000"/>
                  <a:gd name="connsiteY4" fmla="*/ 691662 h 691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0" h="691662">
                    <a:moveTo>
                      <a:pt x="35169" y="691662"/>
                    </a:moveTo>
                    <a:lnTo>
                      <a:pt x="3048000" y="351693"/>
                    </a:lnTo>
                    <a:lnTo>
                      <a:pt x="3024553" y="0"/>
                    </a:lnTo>
                    <a:lnTo>
                      <a:pt x="0" y="128954"/>
                    </a:lnTo>
                    <a:lnTo>
                      <a:pt x="35169" y="691662"/>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Textfeld 40"/>
              <p:cNvSpPr txBox="1"/>
              <p:nvPr/>
            </p:nvSpPr>
            <p:spPr>
              <a:xfrm rot="21366059">
                <a:off x="635898" y="2820053"/>
                <a:ext cx="1564852" cy="461665"/>
              </a:xfrm>
              <a:prstGeom prst="rect">
                <a:avLst/>
              </a:prstGeom>
              <a:noFill/>
            </p:spPr>
            <p:txBody>
              <a:bodyPr wrap="none" rtlCol="0">
                <a:spAutoFit/>
              </a:bodyPr>
              <a:lstStyle/>
              <a:p>
                <a:r>
                  <a:rPr lang="de-DE" sz="2400" dirty="0">
                    <a:solidFill>
                      <a:schemeClr val="bg1"/>
                    </a:solidFill>
                  </a:rPr>
                  <a:t>Curriculum</a:t>
                </a:r>
              </a:p>
            </p:txBody>
          </p:sp>
        </p:grpSp>
        <p:sp>
          <p:nvSpPr>
            <p:cNvPr id="38" name="Textfeld 37"/>
            <p:cNvSpPr txBox="1"/>
            <p:nvPr/>
          </p:nvSpPr>
          <p:spPr>
            <a:xfrm rot="237318">
              <a:off x="7180609" y="4720680"/>
              <a:ext cx="184731" cy="369332"/>
            </a:xfrm>
            <a:prstGeom prst="rect">
              <a:avLst/>
            </a:prstGeom>
            <a:noFill/>
            <a:ln>
              <a:noFill/>
            </a:ln>
          </p:spPr>
          <p:txBody>
            <a:bodyPr wrap="none" rtlCol="0">
              <a:spAutoFit/>
            </a:bodyPr>
            <a:lstStyle/>
            <a:p>
              <a:endParaRPr lang="de-DE" dirty="0">
                <a:solidFill>
                  <a:schemeClr val="tx1">
                    <a:lumMod val="50000"/>
                    <a:lumOff val="50000"/>
                  </a:schemeClr>
                </a:solidFill>
              </a:endParaRPr>
            </a:p>
          </p:txBody>
        </p:sp>
      </p:grpSp>
      <p:sp>
        <p:nvSpPr>
          <p:cNvPr id="69" name="Ellipse 68"/>
          <p:cNvSpPr/>
          <p:nvPr/>
        </p:nvSpPr>
        <p:spPr>
          <a:xfrm>
            <a:off x="2725024" y="5271427"/>
            <a:ext cx="1842710" cy="700345"/>
          </a:xfrm>
          <a:prstGeom prst="ellipse">
            <a:avLst/>
          </a:prstGeom>
          <a:solidFill>
            <a:srgbClr val="C00000">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bg1"/>
                </a:solidFill>
              </a:rPr>
              <a:t>Sinne und Sensoren</a:t>
            </a:r>
          </a:p>
        </p:txBody>
      </p:sp>
      <p:sp>
        <p:nvSpPr>
          <p:cNvPr id="71" name="Ellipse 70"/>
          <p:cNvSpPr/>
          <p:nvPr/>
        </p:nvSpPr>
        <p:spPr>
          <a:xfrm>
            <a:off x="2934411" y="3067528"/>
            <a:ext cx="1842712" cy="719817"/>
          </a:xfrm>
          <a:prstGeom prst="ellipse">
            <a:avLst/>
          </a:prstGeom>
          <a:solidFill>
            <a:srgbClr val="C00000">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bg1"/>
                </a:solidFill>
              </a:rPr>
              <a:t>Energie-versorgung</a:t>
            </a:r>
          </a:p>
        </p:txBody>
      </p:sp>
      <p:sp>
        <p:nvSpPr>
          <p:cNvPr id="72" name="Ellipse 71"/>
          <p:cNvSpPr/>
          <p:nvPr/>
        </p:nvSpPr>
        <p:spPr>
          <a:xfrm>
            <a:off x="1098026" y="4210061"/>
            <a:ext cx="1856681" cy="700345"/>
          </a:xfrm>
          <a:prstGeom prst="ellipse">
            <a:avLst/>
          </a:prstGeom>
          <a:solidFill>
            <a:srgbClr val="C00000">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bg1"/>
                </a:solidFill>
              </a:rPr>
              <a:t>Kreisläufe &amp; Verfahren</a:t>
            </a:r>
          </a:p>
        </p:txBody>
      </p:sp>
      <p:sp>
        <p:nvSpPr>
          <p:cNvPr id="73" name="Ellipse 72"/>
          <p:cNvSpPr/>
          <p:nvPr/>
        </p:nvSpPr>
        <p:spPr>
          <a:xfrm>
            <a:off x="2838044" y="4279267"/>
            <a:ext cx="1842710" cy="700345"/>
          </a:xfrm>
          <a:prstGeom prst="ellipse">
            <a:avLst/>
          </a:prstGeom>
          <a:solidFill>
            <a:srgbClr val="C00000">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bg1"/>
                </a:solidFill>
              </a:rPr>
              <a:t>Mobilität</a:t>
            </a:r>
          </a:p>
        </p:txBody>
      </p:sp>
      <p:sp>
        <p:nvSpPr>
          <p:cNvPr id="74" name="Ellipse 73"/>
          <p:cNvSpPr/>
          <p:nvPr/>
        </p:nvSpPr>
        <p:spPr>
          <a:xfrm>
            <a:off x="1253213" y="3251053"/>
            <a:ext cx="1856681" cy="700345"/>
          </a:xfrm>
          <a:prstGeom prst="ellipse">
            <a:avLst/>
          </a:prstGeom>
          <a:solidFill>
            <a:srgbClr val="C00000">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bg1"/>
                </a:solidFill>
              </a:rPr>
              <a:t>Digitalisierung</a:t>
            </a:r>
          </a:p>
        </p:txBody>
      </p:sp>
      <p:sp>
        <p:nvSpPr>
          <p:cNvPr id="53" name="Textfeld 52">
            <a:extLst>
              <a:ext uri="{FF2B5EF4-FFF2-40B4-BE49-F238E27FC236}">
                <a16:creationId xmlns:a16="http://schemas.microsoft.com/office/drawing/2014/main" id="{BB197730-39C8-4FC0-99B6-11DF4CC94B42}"/>
              </a:ext>
            </a:extLst>
          </p:cNvPr>
          <p:cNvSpPr txBox="1"/>
          <p:nvPr/>
        </p:nvSpPr>
        <p:spPr>
          <a:xfrm>
            <a:off x="3822114" y="1278590"/>
            <a:ext cx="1848968" cy="400110"/>
          </a:xfrm>
          <a:prstGeom prst="rect">
            <a:avLst/>
          </a:prstGeom>
          <a:noFill/>
        </p:spPr>
        <p:txBody>
          <a:bodyPr wrap="none" rtlCol="0">
            <a:spAutoFit/>
          </a:bodyPr>
          <a:lstStyle/>
          <a:p>
            <a:r>
              <a:rPr lang="de-DE" sz="2000" dirty="0"/>
              <a:t>Zugangsthemen</a:t>
            </a:r>
          </a:p>
        </p:txBody>
      </p:sp>
    </p:spTree>
    <p:extLst>
      <p:ext uri="{BB962C8B-B14F-4D97-AF65-F5344CB8AC3E}">
        <p14:creationId xmlns:p14="http://schemas.microsoft.com/office/powerpoint/2010/main" val="9093762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uppieren 43"/>
          <p:cNvGrpSpPr/>
          <p:nvPr/>
        </p:nvGrpSpPr>
        <p:grpSpPr>
          <a:xfrm>
            <a:off x="7835162" y="2511704"/>
            <a:ext cx="3209830" cy="2905632"/>
            <a:chOff x="4632227" y="2483518"/>
            <a:chExt cx="3209830" cy="2905632"/>
          </a:xfrm>
        </p:grpSpPr>
        <p:cxnSp>
          <p:nvCxnSpPr>
            <p:cNvPr id="45" name="Gerader Verbinder 44"/>
            <p:cNvCxnSpPr>
              <a:cxnSpLocks/>
            </p:cNvCxnSpPr>
            <p:nvPr/>
          </p:nvCxnSpPr>
          <p:spPr>
            <a:xfrm rot="21425803" flipH="1" flipV="1">
              <a:off x="7840749" y="2553937"/>
              <a:ext cx="1308" cy="251945"/>
            </a:xfrm>
            <a:prstGeom prst="line">
              <a:avLst/>
            </a:prstGeom>
            <a:ln>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6" name="Gerader Verbinder 45"/>
            <p:cNvCxnSpPr>
              <a:cxnSpLocks/>
            </p:cNvCxnSpPr>
            <p:nvPr/>
          </p:nvCxnSpPr>
          <p:spPr>
            <a:xfrm rot="21425803" flipH="1" flipV="1">
              <a:off x="4754662" y="5137205"/>
              <a:ext cx="1308" cy="251945"/>
            </a:xfrm>
            <a:prstGeom prst="line">
              <a:avLst/>
            </a:prstGeom>
            <a:ln>
              <a:solidFill>
                <a:schemeClr val="bg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47" name="Gerader Verbinder 46"/>
            <p:cNvCxnSpPr>
              <a:cxnSpLocks/>
            </p:cNvCxnSpPr>
            <p:nvPr/>
          </p:nvCxnSpPr>
          <p:spPr>
            <a:xfrm rot="21425803">
              <a:off x="4632227" y="2505614"/>
              <a:ext cx="80023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Gerader Verbinder 47"/>
            <p:cNvCxnSpPr>
              <a:cxnSpLocks/>
            </p:cNvCxnSpPr>
            <p:nvPr/>
          </p:nvCxnSpPr>
          <p:spPr>
            <a:xfrm rot="21425803">
              <a:off x="4760530" y="5368755"/>
              <a:ext cx="80023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Gerader Verbinder 48"/>
            <p:cNvCxnSpPr>
              <a:cxnSpLocks/>
            </p:cNvCxnSpPr>
            <p:nvPr/>
          </p:nvCxnSpPr>
          <p:spPr>
            <a:xfrm rot="21425803">
              <a:off x="5504520" y="2483518"/>
              <a:ext cx="0" cy="287943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8" name="Gruppieren 27"/>
          <p:cNvGrpSpPr/>
          <p:nvPr/>
        </p:nvGrpSpPr>
        <p:grpSpPr>
          <a:xfrm rot="21400270">
            <a:off x="722546" y="2218344"/>
            <a:ext cx="4159435" cy="4155260"/>
            <a:chOff x="4853059" y="2832159"/>
            <a:chExt cx="3279517" cy="3276225"/>
          </a:xfrm>
        </p:grpSpPr>
        <p:sp>
          <p:nvSpPr>
            <p:cNvPr id="29" name="Textfeld 28"/>
            <p:cNvSpPr txBox="1"/>
            <p:nvPr/>
          </p:nvSpPr>
          <p:spPr>
            <a:xfrm rot="237318">
              <a:off x="5896808" y="4533389"/>
              <a:ext cx="184731" cy="369332"/>
            </a:xfrm>
            <a:prstGeom prst="rect">
              <a:avLst/>
            </a:prstGeom>
            <a:noFill/>
          </p:spPr>
          <p:txBody>
            <a:bodyPr wrap="none" rtlCol="0">
              <a:spAutoFit/>
            </a:bodyPr>
            <a:lstStyle/>
            <a:p>
              <a:endParaRPr lang="de-DE" dirty="0">
                <a:solidFill>
                  <a:schemeClr val="tx1">
                    <a:lumMod val="50000"/>
                    <a:lumOff val="50000"/>
                  </a:schemeClr>
                </a:solidFill>
              </a:endParaRPr>
            </a:p>
          </p:txBody>
        </p:sp>
        <p:sp>
          <p:nvSpPr>
            <p:cNvPr id="30" name="Textfeld 29"/>
            <p:cNvSpPr txBox="1"/>
            <p:nvPr/>
          </p:nvSpPr>
          <p:spPr>
            <a:xfrm rot="202893">
              <a:off x="7101389" y="5343969"/>
              <a:ext cx="184731" cy="369332"/>
            </a:xfrm>
            <a:prstGeom prst="rect">
              <a:avLst/>
            </a:prstGeom>
            <a:noFill/>
          </p:spPr>
          <p:txBody>
            <a:bodyPr wrap="none" rtlCol="0">
              <a:spAutoFit/>
            </a:bodyPr>
            <a:lstStyle/>
            <a:p>
              <a:endParaRPr lang="de-DE" dirty="0">
                <a:solidFill>
                  <a:schemeClr val="tx1">
                    <a:lumMod val="50000"/>
                    <a:lumOff val="50000"/>
                  </a:schemeClr>
                </a:solidFill>
              </a:endParaRPr>
            </a:p>
          </p:txBody>
        </p:sp>
        <p:sp>
          <p:nvSpPr>
            <p:cNvPr id="31" name="Textfeld 30"/>
            <p:cNvSpPr txBox="1"/>
            <p:nvPr/>
          </p:nvSpPr>
          <p:spPr>
            <a:xfrm rot="237318">
              <a:off x="7248003" y="3699707"/>
              <a:ext cx="184731" cy="369332"/>
            </a:xfrm>
            <a:prstGeom prst="rect">
              <a:avLst/>
            </a:prstGeom>
            <a:noFill/>
          </p:spPr>
          <p:txBody>
            <a:bodyPr wrap="none" rtlCol="0">
              <a:spAutoFit/>
            </a:bodyPr>
            <a:lstStyle/>
            <a:p>
              <a:endParaRPr lang="de-DE" dirty="0">
                <a:solidFill>
                  <a:schemeClr val="tx1">
                    <a:lumMod val="50000"/>
                    <a:lumOff val="50000"/>
                  </a:schemeClr>
                </a:solidFill>
              </a:endParaRPr>
            </a:p>
          </p:txBody>
        </p:sp>
        <p:sp>
          <p:nvSpPr>
            <p:cNvPr id="32" name="Textfeld 31"/>
            <p:cNvSpPr txBox="1"/>
            <p:nvPr/>
          </p:nvSpPr>
          <p:spPr>
            <a:xfrm rot="237318">
              <a:off x="5794531" y="5285625"/>
              <a:ext cx="184731" cy="369332"/>
            </a:xfrm>
            <a:prstGeom prst="rect">
              <a:avLst/>
            </a:prstGeom>
            <a:noFill/>
          </p:spPr>
          <p:txBody>
            <a:bodyPr wrap="none" rtlCol="0">
              <a:spAutoFit/>
            </a:bodyPr>
            <a:lstStyle/>
            <a:p>
              <a:endParaRPr lang="de-DE" dirty="0">
                <a:solidFill>
                  <a:schemeClr val="tx1">
                    <a:lumMod val="50000"/>
                    <a:lumOff val="50000"/>
                  </a:schemeClr>
                </a:solidFill>
              </a:endParaRPr>
            </a:p>
          </p:txBody>
        </p:sp>
        <p:sp>
          <p:nvSpPr>
            <p:cNvPr id="33" name="Textfeld 32"/>
            <p:cNvSpPr txBox="1"/>
            <p:nvPr/>
          </p:nvSpPr>
          <p:spPr>
            <a:xfrm rot="237318">
              <a:off x="6043861" y="3723189"/>
              <a:ext cx="184731" cy="369332"/>
            </a:xfrm>
            <a:prstGeom prst="rect">
              <a:avLst/>
            </a:prstGeom>
            <a:noFill/>
          </p:spPr>
          <p:txBody>
            <a:bodyPr wrap="none" rtlCol="0">
              <a:spAutoFit/>
            </a:bodyPr>
            <a:lstStyle/>
            <a:p>
              <a:endParaRPr lang="de-DE" dirty="0">
                <a:solidFill>
                  <a:schemeClr val="tx1">
                    <a:lumMod val="50000"/>
                    <a:lumOff val="50000"/>
                  </a:schemeClr>
                </a:solidFill>
              </a:endParaRPr>
            </a:p>
          </p:txBody>
        </p:sp>
        <p:sp>
          <p:nvSpPr>
            <p:cNvPr id="34" name="Textfeld 33"/>
            <p:cNvSpPr txBox="1"/>
            <p:nvPr/>
          </p:nvSpPr>
          <p:spPr>
            <a:xfrm rot="237318">
              <a:off x="4865686" y="5177191"/>
              <a:ext cx="340158" cy="461665"/>
            </a:xfrm>
            <a:prstGeom prst="rect">
              <a:avLst/>
            </a:prstGeom>
            <a:noFill/>
          </p:spPr>
          <p:txBody>
            <a:bodyPr wrap="none" rtlCol="0">
              <a:spAutoFit/>
            </a:bodyPr>
            <a:lstStyle/>
            <a:p>
              <a:r>
                <a:rPr lang="de-DE" sz="2400" dirty="0">
                  <a:solidFill>
                    <a:schemeClr val="tx1">
                      <a:lumMod val="50000"/>
                      <a:lumOff val="50000"/>
                    </a:schemeClr>
                  </a:solidFill>
                </a:rPr>
                <a:t>8</a:t>
              </a:r>
            </a:p>
          </p:txBody>
        </p:sp>
        <p:sp>
          <p:nvSpPr>
            <p:cNvPr id="35" name="Textfeld 34"/>
            <p:cNvSpPr txBox="1"/>
            <p:nvPr/>
          </p:nvSpPr>
          <p:spPr>
            <a:xfrm rot="237318">
              <a:off x="4942432" y="4445546"/>
              <a:ext cx="340158" cy="461665"/>
            </a:xfrm>
            <a:prstGeom prst="rect">
              <a:avLst/>
            </a:prstGeom>
            <a:noFill/>
          </p:spPr>
          <p:txBody>
            <a:bodyPr wrap="none" rtlCol="0">
              <a:spAutoFit/>
            </a:bodyPr>
            <a:lstStyle/>
            <a:p>
              <a:r>
                <a:rPr lang="de-DE" sz="2400" dirty="0">
                  <a:solidFill>
                    <a:schemeClr val="tx1">
                      <a:lumMod val="50000"/>
                      <a:lumOff val="50000"/>
                    </a:schemeClr>
                  </a:solidFill>
                </a:rPr>
                <a:t>9</a:t>
              </a:r>
            </a:p>
          </p:txBody>
        </p:sp>
        <p:sp>
          <p:nvSpPr>
            <p:cNvPr id="36" name="Textfeld 35"/>
            <p:cNvSpPr txBox="1"/>
            <p:nvPr/>
          </p:nvSpPr>
          <p:spPr>
            <a:xfrm rot="237318">
              <a:off x="4946898" y="3619902"/>
              <a:ext cx="495649" cy="461665"/>
            </a:xfrm>
            <a:prstGeom prst="rect">
              <a:avLst/>
            </a:prstGeom>
            <a:noFill/>
          </p:spPr>
          <p:txBody>
            <a:bodyPr wrap="none" rtlCol="0">
              <a:spAutoFit/>
            </a:bodyPr>
            <a:lstStyle/>
            <a:p>
              <a:r>
                <a:rPr lang="de-DE" sz="2400" dirty="0">
                  <a:solidFill>
                    <a:schemeClr val="tx1">
                      <a:lumMod val="50000"/>
                      <a:lumOff val="50000"/>
                    </a:schemeClr>
                  </a:solidFill>
                </a:rPr>
                <a:t>10</a:t>
              </a:r>
            </a:p>
          </p:txBody>
        </p:sp>
        <p:grpSp>
          <p:nvGrpSpPr>
            <p:cNvPr id="37" name="Gruppieren 36"/>
            <p:cNvGrpSpPr/>
            <p:nvPr/>
          </p:nvGrpSpPr>
          <p:grpSpPr>
            <a:xfrm rot="506327">
              <a:off x="4853059" y="2832159"/>
              <a:ext cx="3279517" cy="3276225"/>
              <a:chOff x="616848" y="2730785"/>
              <a:chExt cx="3279517" cy="3276225"/>
            </a:xfrm>
          </p:grpSpPr>
          <p:grpSp>
            <p:nvGrpSpPr>
              <p:cNvPr id="39" name="Gruppieren 38"/>
              <p:cNvGrpSpPr/>
              <p:nvPr/>
            </p:nvGrpSpPr>
            <p:grpSpPr>
              <a:xfrm>
                <a:off x="701769" y="3028807"/>
                <a:ext cx="3194596" cy="2978203"/>
                <a:chOff x="788306" y="2478514"/>
                <a:chExt cx="3194596" cy="2978203"/>
              </a:xfrm>
            </p:grpSpPr>
            <p:sp>
              <p:nvSpPr>
                <p:cNvPr id="42" name="Freihandform 18"/>
                <p:cNvSpPr/>
                <p:nvPr/>
              </p:nvSpPr>
              <p:spPr>
                <a:xfrm>
                  <a:off x="788306" y="3473042"/>
                  <a:ext cx="3005239" cy="419450"/>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 name="Freihandform 19"/>
                <p:cNvSpPr/>
                <p:nvPr/>
              </p:nvSpPr>
              <p:spPr>
                <a:xfrm>
                  <a:off x="811752" y="4269294"/>
                  <a:ext cx="2969703" cy="419450"/>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0" name="Freihandform 20"/>
                <p:cNvSpPr/>
                <p:nvPr/>
              </p:nvSpPr>
              <p:spPr>
                <a:xfrm>
                  <a:off x="907955" y="5037267"/>
                  <a:ext cx="2969703" cy="419450"/>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1" name="Freihandform 21"/>
                <p:cNvSpPr/>
                <p:nvPr/>
              </p:nvSpPr>
              <p:spPr>
                <a:xfrm rot="5682969">
                  <a:off x="-57388" y="3885056"/>
                  <a:ext cx="2599286" cy="419450"/>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2" name="Freihandform 25"/>
                <p:cNvSpPr/>
                <p:nvPr/>
              </p:nvSpPr>
              <p:spPr>
                <a:xfrm rot="5682969">
                  <a:off x="2473534" y="3568432"/>
                  <a:ext cx="2599286" cy="419450"/>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40" name="Freihandform 30"/>
              <p:cNvSpPr/>
              <p:nvPr/>
            </p:nvSpPr>
            <p:spPr>
              <a:xfrm>
                <a:off x="616848" y="2730785"/>
                <a:ext cx="3048000" cy="691662"/>
              </a:xfrm>
              <a:custGeom>
                <a:avLst/>
                <a:gdLst>
                  <a:gd name="connsiteX0" fmla="*/ 0 w 3012831"/>
                  <a:gd name="connsiteY0" fmla="*/ 691662 h 691662"/>
                  <a:gd name="connsiteX1" fmla="*/ 3012831 w 3012831"/>
                  <a:gd name="connsiteY1" fmla="*/ 351693 h 691662"/>
                  <a:gd name="connsiteX2" fmla="*/ 2989384 w 3012831"/>
                  <a:gd name="connsiteY2" fmla="*/ 0 h 691662"/>
                  <a:gd name="connsiteX3" fmla="*/ 11723 w 3012831"/>
                  <a:gd name="connsiteY3" fmla="*/ 128954 h 691662"/>
                  <a:gd name="connsiteX4" fmla="*/ 0 w 3012831"/>
                  <a:gd name="connsiteY4" fmla="*/ 691662 h 691662"/>
                  <a:gd name="connsiteX0" fmla="*/ 35169 w 3048000"/>
                  <a:gd name="connsiteY0" fmla="*/ 691662 h 691662"/>
                  <a:gd name="connsiteX1" fmla="*/ 3048000 w 3048000"/>
                  <a:gd name="connsiteY1" fmla="*/ 351693 h 691662"/>
                  <a:gd name="connsiteX2" fmla="*/ 3024553 w 3048000"/>
                  <a:gd name="connsiteY2" fmla="*/ 0 h 691662"/>
                  <a:gd name="connsiteX3" fmla="*/ 0 w 3048000"/>
                  <a:gd name="connsiteY3" fmla="*/ 128954 h 691662"/>
                  <a:gd name="connsiteX4" fmla="*/ 35169 w 3048000"/>
                  <a:gd name="connsiteY4" fmla="*/ 691662 h 691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0" h="691662">
                    <a:moveTo>
                      <a:pt x="35169" y="691662"/>
                    </a:moveTo>
                    <a:lnTo>
                      <a:pt x="3048000" y="351693"/>
                    </a:lnTo>
                    <a:lnTo>
                      <a:pt x="3024553" y="0"/>
                    </a:lnTo>
                    <a:lnTo>
                      <a:pt x="0" y="128954"/>
                    </a:lnTo>
                    <a:lnTo>
                      <a:pt x="35169" y="691662"/>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Textfeld 40"/>
              <p:cNvSpPr txBox="1"/>
              <p:nvPr/>
            </p:nvSpPr>
            <p:spPr>
              <a:xfrm rot="21366059">
                <a:off x="635898" y="2820053"/>
                <a:ext cx="1564852" cy="461665"/>
              </a:xfrm>
              <a:prstGeom prst="rect">
                <a:avLst/>
              </a:prstGeom>
              <a:noFill/>
            </p:spPr>
            <p:txBody>
              <a:bodyPr wrap="none" rtlCol="0">
                <a:spAutoFit/>
              </a:bodyPr>
              <a:lstStyle/>
              <a:p>
                <a:r>
                  <a:rPr lang="de-DE" sz="2400" dirty="0">
                    <a:solidFill>
                      <a:schemeClr val="bg1"/>
                    </a:solidFill>
                  </a:rPr>
                  <a:t>Curriculum</a:t>
                </a:r>
              </a:p>
            </p:txBody>
          </p:sp>
        </p:grpSp>
        <p:sp>
          <p:nvSpPr>
            <p:cNvPr id="38" name="Textfeld 37"/>
            <p:cNvSpPr txBox="1"/>
            <p:nvPr/>
          </p:nvSpPr>
          <p:spPr>
            <a:xfrm rot="237318">
              <a:off x="7180609" y="4720680"/>
              <a:ext cx="184731" cy="369332"/>
            </a:xfrm>
            <a:prstGeom prst="rect">
              <a:avLst/>
            </a:prstGeom>
            <a:noFill/>
            <a:ln>
              <a:noFill/>
            </a:ln>
          </p:spPr>
          <p:txBody>
            <a:bodyPr wrap="none" rtlCol="0">
              <a:spAutoFit/>
            </a:bodyPr>
            <a:lstStyle/>
            <a:p>
              <a:endParaRPr lang="de-DE" dirty="0">
                <a:solidFill>
                  <a:schemeClr val="tx1">
                    <a:lumMod val="50000"/>
                    <a:lumOff val="50000"/>
                  </a:schemeClr>
                </a:solidFill>
              </a:endParaRPr>
            </a:p>
          </p:txBody>
        </p:sp>
      </p:grpSp>
      <p:sp>
        <p:nvSpPr>
          <p:cNvPr id="69" name="Ellipse 68"/>
          <p:cNvSpPr/>
          <p:nvPr/>
        </p:nvSpPr>
        <p:spPr>
          <a:xfrm>
            <a:off x="2830834" y="4303270"/>
            <a:ext cx="1842710" cy="700345"/>
          </a:xfrm>
          <a:prstGeom prst="ellipse">
            <a:avLst/>
          </a:prstGeom>
          <a:solidFill>
            <a:srgbClr val="C00000">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bg1"/>
                </a:solidFill>
              </a:rPr>
              <a:t>Sinne und Sensoren</a:t>
            </a:r>
          </a:p>
        </p:txBody>
      </p:sp>
      <p:sp>
        <p:nvSpPr>
          <p:cNvPr id="71" name="Ellipse 70"/>
          <p:cNvSpPr/>
          <p:nvPr/>
        </p:nvSpPr>
        <p:spPr>
          <a:xfrm>
            <a:off x="1239164" y="4261267"/>
            <a:ext cx="1842712" cy="719817"/>
          </a:xfrm>
          <a:prstGeom prst="ellipse">
            <a:avLst/>
          </a:prstGeom>
          <a:solidFill>
            <a:srgbClr val="C00000">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bg1"/>
                </a:solidFill>
              </a:rPr>
              <a:t>Energie-versorgung</a:t>
            </a:r>
          </a:p>
        </p:txBody>
      </p:sp>
      <p:sp>
        <p:nvSpPr>
          <p:cNvPr id="72" name="Ellipse 71"/>
          <p:cNvSpPr/>
          <p:nvPr/>
        </p:nvSpPr>
        <p:spPr>
          <a:xfrm>
            <a:off x="1374592" y="3136563"/>
            <a:ext cx="1856681" cy="700345"/>
          </a:xfrm>
          <a:prstGeom prst="ellipse">
            <a:avLst/>
          </a:prstGeom>
          <a:solidFill>
            <a:srgbClr val="C00000">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bg1"/>
                </a:solidFill>
              </a:rPr>
              <a:t>Kreisläufe &amp; Verfahren</a:t>
            </a:r>
          </a:p>
        </p:txBody>
      </p:sp>
      <p:sp>
        <p:nvSpPr>
          <p:cNvPr id="73" name="Ellipse 72"/>
          <p:cNvSpPr/>
          <p:nvPr/>
        </p:nvSpPr>
        <p:spPr>
          <a:xfrm>
            <a:off x="2945239" y="3116073"/>
            <a:ext cx="1842710" cy="700345"/>
          </a:xfrm>
          <a:prstGeom prst="ellipse">
            <a:avLst/>
          </a:prstGeom>
          <a:solidFill>
            <a:srgbClr val="C00000">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bg1"/>
                </a:solidFill>
              </a:rPr>
              <a:t>Mobilität</a:t>
            </a:r>
          </a:p>
        </p:txBody>
      </p:sp>
      <p:sp>
        <p:nvSpPr>
          <p:cNvPr id="74" name="Ellipse 73"/>
          <p:cNvSpPr/>
          <p:nvPr/>
        </p:nvSpPr>
        <p:spPr>
          <a:xfrm>
            <a:off x="2777932" y="5240422"/>
            <a:ext cx="1856681" cy="700345"/>
          </a:xfrm>
          <a:prstGeom prst="ellipse">
            <a:avLst/>
          </a:prstGeom>
          <a:solidFill>
            <a:srgbClr val="C00000">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bg1"/>
                </a:solidFill>
              </a:rPr>
              <a:t>Digitalisierung</a:t>
            </a:r>
          </a:p>
        </p:txBody>
      </p:sp>
      <p:sp>
        <p:nvSpPr>
          <p:cNvPr id="53" name="Textfeld 52">
            <a:extLst>
              <a:ext uri="{FF2B5EF4-FFF2-40B4-BE49-F238E27FC236}">
                <a16:creationId xmlns:a16="http://schemas.microsoft.com/office/drawing/2014/main" id="{9C9B6D12-59FB-4BD7-B5B0-6553CCB6D133}"/>
              </a:ext>
            </a:extLst>
          </p:cNvPr>
          <p:cNvSpPr txBox="1"/>
          <p:nvPr/>
        </p:nvSpPr>
        <p:spPr>
          <a:xfrm>
            <a:off x="3822114" y="1278590"/>
            <a:ext cx="1848968" cy="400110"/>
          </a:xfrm>
          <a:prstGeom prst="rect">
            <a:avLst/>
          </a:prstGeom>
          <a:noFill/>
        </p:spPr>
        <p:txBody>
          <a:bodyPr wrap="none" rtlCol="0">
            <a:spAutoFit/>
          </a:bodyPr>
          <a:lstStyle/>
          <a:p>
            <a:r>
              <a:rPr lang="de-DE" sz="2000" dirty="0"/>
              <a:t>Zugangsthemen</a:t>
            </a:r>
          </a:p>
        </p:txBody>
      </p:sp>
    </p:spTree>
    <p:extLst>
      <p:ext uri="{BB962C8B-B14F-4D97-AF65-F5344CB8AC3E}">
        <p14:creationId xmlns:p14="http://schemas.microsoft.com/office/powerpoint/2010/main" val="8244070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uppieren 43"/>
          <p:cNvGrpSpPr/>
          <p:nvPr/>
        </p:nvGrpSpPr>
        <p:grpSpPr>
          <a:xfrm>
            <a:off x="7835162" y="2511704"/>
            <a:ext cx="3209830" cy="2905632"/>
            <a:chOff x="4632227" y="2483518"/>
            <a:chExt cx="3209830" cy="2905632"/>
          </a:xfrm>
        </p:grpSpPr>
        <p:cxnSp>
          <p:nvCxnSpPr>
            <p:cNvPr id="45" name="Gerader Verbinder 44"/>
            <p:cNvCxnSpPr>
              <a:cxnSpLocks/>
            </p:cNvCxnSpPr>
            <p:nvPr/>
          </p:nvCxnSpPr>
          <p:spPr>
            <a:xfrm rot="21425803" flipH="1" flipV="1">
              <a:off x="7840749" y="2553937"/>
              <a:ext cx="1308" cy="251945"/>
            </a:xfrm>
            <a:prstGeom prst="line">
              <a:avLst/>
            </a:prstGeom>
            <a:ln>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6" name="Gerader Verbinder 45"/>
            <p:cNvCxnSpPr>
              <a:cxnSpLocks/>
            </p:cNvCxnSpPr>
            <p:nvPr/>
          </p:nvCxnSpPr>
          <p:spPr>
            <a:xfrm rot="21425803" flipH="1" flipV="1">
              <a:off x="4754662" y="5137205"/>
              <a:ext cx="1308" cy="251945"/>
            </a:xfrm>
            <a:prstGeom prst="line">
              <a:avLst/>
            </a:prstGeom>
            <a:ln>
              <a:solidFill>
                <a:schemeClr val="bg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47" name="Gerader Verbinder 46"/>
            <p:cNvCxnSpPr>
              <a:cxnSpLocks/>
            </p:cNvCxnSpPr>
            <p:nvPr/>
          </p:nvCxnSpPr>
          <p:spPr>
            <a:xfrm rot="21425803">
              <a:off x="4632227" y="2505614"/>
              <a:ext cx="80023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Gerader Verbinder 47"/>
            <p:cNvCxnSpPr>
              <a:cxnSpLocks/>
            </p:cNvCxnSpPr>
            <p:nvPr/>
          </p:nvCxnSpPr>
          <p:spPr>
            <a:xfrm rot="21425803">
              <a:off x="4760530" y="5368755"/>
              <a:ext cx="80023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Gerader Verbinder 48"/>
            <p:cNvCxnSpPr>
              <a:cxnSpLocks/>
            </p:cNvCxnSpPr>
            <p:nvPr/>
          </p:nvCxnSpPr>
          <p:spPr>
            <a:xfrm rot="21425803">
              <a:off x="5504520" y="2483518"/>
              <a:ext cx="0" cy="287943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8" name="Gruppieren 27"/>
          <p:cNvGrpSpPr/>
          <p:nvPr/>
        </p:nvGrpSpPr>
        <p:grpSpPr>
          <a:xfrm rot="21400270">
            <a:off x="722546" y="2218344"/>
            <a:ext cx="4159435" cy="4155260"/>
            <a:chOff x="4853059" y="2832159"/>
            <a:chExt cx="3279517" cy="3276225"/>
          </a:xfrm>
        </p:grpSpPr>
        <p:sp>
          <p:nvSpPr>
            <p:cNvPr id="29" name="Textfeld 28"/>
            <p:cNvSpPr txBox="1"/>
            <p:nvPr/>
          </p:nvSpPr>
          <p:spPr>
            <a:xfrm rot="237318">
              <a:off x="5896808" y="4533389"/>
              <a:ext cx="184731" cy="369332"/>
            </a:xfrm>
            <a:prstGeom prst="rect">
              <a:avLst/>
            </a:prstGeom>
            <a:noFill/>
          </p:spPr>
          <p:txBody>
            <a:bodyPr wrap="none" rtlCol="0">
              <a:spAutoFit/>
            </a:bodyPr>
            <a:lstStyle/>
            <a:p>
              <a:endParaRPr lang="de-DE" dirty="0">
                <a:solidFill>
                  <a:schemeClr val="tx1">
                    <a:lumMod val="50000"/>
                    <a:lumOff val="50000"/>
                  </a:schemeClr>
                </a:solidFill>
              </a:endParaRPr>
            </a:p>
          </p:txBody>
        </p:sp>
        <p:sp>
          <p:nvSpPr>
            <p:cNvPr id="30" name="Textfeld 29"/>
            <p:cNvSpPr txBox="1"/>
            <p:nvPr/>
          </p:nvSpPr>
          <p:spPr>
            <a:xfrm rot="202893">
              <a:off x="7101389" y="5343969"/>
              <a:ext cx="184731" cy="369332"/>
            </a:xfrm>
            <a:prstGeom prst="rect">
              <a:avLst/>
            </a:prstGeom>
            <a:noFill/>
          </p:spPr>
          <p:txBody>
            <a:bodyPr wrap="none" rtlCol="0">
              <a:spAutoFit/>
            </a:bodyPr>
            <a:lstStyle/>
            <a:p>
              <a:endParaRPr lang="de-DE" dirty="0">
                <a:solidFill>
                  <a:schemeClr val="tx1">
                    <a:lumMod val="50000"/>
                    <a:lumOff val="50000"/>
                  </a:schemeClr>
                </a:solidFill>
              </a:endParaRPr>
            </a:p>
          </p:txBody>
        </p:sp>
        <p:sp>
          <p:nvSpPr>
            <p:cNvPr id="31" name="Textfeld 30"/>
            <p:cNvSpPr txBox="1"/>
            <p:nvPr/>
          </p:nvSpPr>
          <p:spPr>
            <a:xfrm rot="237318">
              <a:off x="7248003" y="3699707"/>
              <a:ext cx="184731" cy="369332"/>
            </a:xfrm>
            <a:prstGeom prst="rect">
              <a:avLst/>
            </a:prstGeom>
            <a:noFill/>
          </p:spPr>
          <p:txBody>
            <a:bodyPr wrap="none" rtlCol="0">
              <a:spAutoFit/>
            </a:bodyPr>
            <a:lstStyle/>
            <a:p>
              <a:endParaRPr lang="de-DE" dirty="0">
                <a:solidFill>
                  <a:schemeClr val="tx1">
                    <a:lumMod val="50000"/>
                    <a:lumOff val="50000"/>
                  </a:schemeClr>
                </a:solidFill>
              </a:endParaRPr>
            </a:p>
          </p:txBody>
        </p:sp>
        <p:sp>
          <p:nvSpPr>
            <p:cNvPr id="32" name="Textfeld 31"/>
            <p:cNvSpPr txBox="1"/>
            <p:nvPr/>
          </p:nvSpPr>
          <p:spPr>
            <a:xfrm rot="237318">
              <a:off x="5794531" y="5285625"/>
              <a:ext cx="184731" cy="369332"/>
            </a:xfrm>
            <a:prstGeom prst="rect">
              <a:avLst/>
            </a:prstGeom>
            <a:noFill/>
          </p:spPr>
          <p:txBody>
            <a:bodyPr wrap="none" rtlCol="0">
              <a:spAutoFit/>
            </a:bodyPr>
            <a:lstStyle/>
            <a:p>
              <a:endParaRPr lang="de-DE" dirty="0">
                <a:solidFill>
                  <a:schemeClr val="tx1">
                    <a:lumMod val="50000"/>
                    <a:lumOff val="50000"/>
                  </a:schemeClr>
                </a:solidFill>
              </a:endParaRPr>
            </a:p>
          </p:txBody>
        </p:sp>
        <p:sp>
          <p:nvSpPr>
            <p:cNvPr id="33" name="Textfeld 32"/>
            <p:cNvSpPr txBox="1"/>
            <p:nvPr/>
          </p:nvSpPr>
          <p:spPr>
            <a:xfrm rot="237318">
              <a:off x="6043861" y="3723189"/>
              <a:ext cx="184731" cy="369332"/>
            </a:xfrm>
            <a:prstGeom prst="rect">
              <a:avLst/>
            </a:prstGeom>
            <a:noFill/>
          </p:spPr>
          <p:txBody>
            <a:bodyPr wrap="none" rtlCol="0">
              <a:spAutoFit/>
            </a:bodyPr>
            <a:lstStyle/>
            <a:p>
              <a:endParaRPr lang="de-DE" dirty="0">
                <a:solidFill>
                  <a:schemeClr val="tx1">
                    <a:lumMod val="50000"/>
                    <a:lumOff val="50000"/>
                  </a:schemeClr>
                </a:solidFill>
              </a:endParaRPr>
            </a:p>
          </p:txBody>
        </p:sp>
        <p:sp>
          <p:nvSpPr>
            <p:cNvPr id="34" name="Textfeld 33"/>
            <p:cNvSpPr txBox="1"/>
            <p:nvPr/>
          </p:nvSpPr>
          <p:spPr>
            <a:xfrm rot="237318">
              <a:off x="4865686" y="5177191"/>
              <a:ext cx="340158" cy="461665"/>
            </a:xfrm>
            <a:prstGeom prst="rect">
              <a:avLst/>
            </a:prstGeom>
            <a:noFill/>
          </p:spPr>
          <p:txBody>
            <a:bodyPr wrap="none" rtlCol="0">
              <a:spAutoFit/>
            </a:bodyPr>
            <a:lstStyle/>
            <a:p>
              <a:r>
                <a:rPr lang="de-DE" sz="2400" dirty="0">
                  <a:solidFill>
                    <a:schemeClr val="tx1">
                      <a:lumMod val="50000"/>
                      <a:lumOff val="50000"/>
                    </a:schemeClr>
                  </a:solidFill>
                </a:rPr>
                <a:t>8</a:t>
              </a:r>
            </a:p>
          </p:txBody>
        </p:sp>
        <p:sp>
          <p:nvSpPr>
            <p:cNvPr id="35" name="Textfeld 34"/>
            <p:cNvSpPr txBox="1"/>
            <p:nvPr/>
          </p:nvSpPr>
          <p:spPr>
            <a:xfrm rot="237318">
              <a:off x="4942432" y="4445546"/>
              <a:ext cx="340158" cy="461665"/>
            </a:xfrm>
            <a:prstGeom prst="rect">
              <a:avLst/>
            </a:prstGeom>
            <a:noFill/>
          </p:spPr>
          <p:txBody>
            <a:bodyPr wrap="none" rtlCol="0">
              <a:spAutoFit/>
            </a:bodyPr>
            <a:lstStyle/>
            <a:p>
              <a:r>
                <a:rPr lang="de-DE" sz="2400" dirty="0">
                  <a:solidFill>
                    <a:schemeClr val="tx1">
                      <a:lumMod val="50000"/>
                      <a:lumOff val="50000"/>
                    </a:schemeClr>
                  </a:solidFill>
                </a:rPr>
                <a:t>9</a:t>
              </a:r>
            </a:p>
          </p:txBody>
        </p:sp>
        <p:sp>
          <p:nvSpPr>
            <p:cNvPr id="36" name="Textfeld 35"/>
            <p:cNvSpPr txBox="1"/>
            <p:nvPr/>
          </p:nvSpPr>
          <p:spPr>
            <a:xfrm rot="237318">
              <a:off x="4946898" y="3619902"/>
              <a:ext cx="495649" cy="461665"/>
            </a:xfrm>
            <a:prstGeom prst="rect">
              <a:avLst/>
            </a:prstGeom>
            <a:noFill/>
          </p:spPr>
          <p:txBody>
            <a:bodyPr wrap="none" rtlCol="0">
              <a:spAutoFit/>
            </a:bodyPr>
            <a:lstStyle/>
            <a:p>
              <a:r>
                <a:rPr lang="de-DE" sz="2400" dirty="0">
                  <a:solidFill>
                    <a:schemeClr val="tx1">
                      <a:lumMod val="50000"/>
                      <a:lumOff val="50000"/>
                    </a:schemeClr>
                  </a:solidFill>
                </a:rPr>
                <a:t>10</a:t>
              </a:r>
            </a:p>
          </p:txBody>
        </p:sp>
        <p:grpSp>
          <p:nvGrpSpPr>
            <p:cNvPr id="37" name="Gruppieren 36"/>
            <p:cNvGrpSpPr/>
            <p:nvPr/>
          </p:nvGrpSpPr>
          <p:grpSpPr>
            <a:xfrm rot="506327">
              <a:off x="4853059" y="2832159"/>
              <a:ext cx="3279517" cy="3276225"/>
              <a:chOff x="616848" y="2730785"/>
              <a:chExt cx="3279517" cy="3276225"/>
            </a:xfrm>
          </p:grpSpPr>
          <p:grpSp>
            <p:nvGrpSpPr>
              <p:cNvPr id="39" name="Gruppieren 38"/>
              <p:cNvGrpSpPr/>
              <p:nvPr/>
            </p:nvGrpSpPr>
            <p:grpSpPr>
              <a:xfrm>
                <a:off x="701769" y="3028807"/>
                <a:ext cx="3194596" cy="2978203"/>
                <a:chOff x="788306" y="2478514"/>
                <a:chExt cx="3194596" cy="2978203"/>
              </a:xfrm>
            </p:grpSpPr>
            <p:sp>
              <p:nvSpPr>
                <p:cNvPr id="42" name="Freihandform 18"/>
                <p:cNvSpPr/>
                <p:nvPr/>
              </p:nvSpPr>
              <p:spPr>
                <a:xfrm>
                  <a:off x="788306" y="3473042"/>
                  <a:ext cx="3005239" cy="419450"/>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 name="Freihandform 19"/>
                <p:cNvSpPr/>
                <p:nvPr/>
              </p:nvSpPr>
              <p:spPr>
                <a:xfrm>
                  <a:off x="811752" y="4269294"/>
                  <a:ext cx="2969703" cy="419450"/>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0" name="Freihandform 20"/>
                <p:cNvSpPr/>
                <p:nvPr/>
              </p:nvSpPr>
              <p:spPr>
                <a:xfrm>
                  <a:off x="907955" y="5037267"/>
                  <a:ext cx="2969703" cy="419450"/>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1" name="Freihandform 21"/>
                <p:cNvSpPr/>
                <p:nvPr/>
              </p:nvSpPr>
              <p:spPr>
                <a:xfrm rot="5682969">
                  <a:off x="-57388" y="3885056"/>
                  <a:ext cx="2599286" cy="419450"/>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2" name="Freihandform 25"/>
                <p:cNvSpPr/>
                <p:nvPr/>
              </p:nvSpPr>
              <p:spPr>
                <a:xfrm rot="5682969">
                  <a:off x="2473534" y="3568432"/>
                  <a:ext cx="2599286" cy="419450"/>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40" name="Freihandform 30"/>
              <p:cNvSpPr/>
              <p:nvPr/>
            </p:nvSpPr>
            <p:spPr>
              <a:xfrm>
                <a:off x="616848" y="2730785"/>
                <a:ext cx="3048000" cy="691662"/>
              </a:xfrm>
              <a:custGeom>
                <a:avLst/>
                <a:gdLst>
                  <a:gd name="connsiteX0" fmla="*/ 0 w 3012831"/>
                  <a:gd name="connsiteY0" fmla="*/ 691662 h 691662"/>
                  <a:gd name="connsiteX1" fmla="*/ 3012831 w 3012831"/>
                  <a:gd name="connsiteY1" fmla="*/ 351693 h 691662"/>
                  <a:gd name="connsiteX2" fmla="*/ 2989384 w 3012831"/>
                  <a:gd name="connsiteY2" fmla="*/ 0 h 691662"/>
                  <a:gd name="connsiteX3" fmla="*/ 11723 w 3012831"/>
                  <a:gd name="connsiteY3" fmla="*/ 128954 h 691662"/>
                  <a:gd name="connsiteX4" fmla="*/ 0 w 3012831"/>
                  <a:gd name="connsiteY4" fmla="*/ 691662 h 691662"/>
                  <a:gd name="connsiteX0" fmla="*/ 35169 w 3048000"/>
                  <a:gd name="connsiteY0" fmla="*/ 691662 h 691662"/>
                  <a:gd name="connsiteX1" fmla="*/ 3048000 w 3048000"/>
                  <a:gd name="connsiteY1" fmla="*/ 351693 h 691662"/>
                  <a:gd name="connsiteX2" fmla="*/ 3024553 w 3048000"/>
                  <a:gd name="connsiteY2" fmla="*/ 0 h 691662"/>
                  <a:gd name="connsiteX3" fmla="*/ 0 w 3048000"/>
                  <a:gd name="connsiteY3" fmla="*/ 128954 h 691662"/>
                  <a:gd name="connsiteX4" fmla="*/ 35169 w 3048000"/>
                  <a:gd name="connsiteY4" fmla="*/ 691662 h 691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0" h="691662">
                    <a:moveTo>
                      <a:pt x="35169" y="691662"/>
                    </a:moveTo>
                    <a:lnTo>
                      <a:pt x="3048000" y="351693"/>
                    </a:lnTo>
                    <a:lnTo>
                      <a:pt x="3024553" y="0"/>
                    </a:lnTo>
                    <a:lnTo>
                      <a:pt x="0" y="128954"/>
                    </a:lnTo>
                    <a:lnTo>
                      <a:pt x="35169" y="691662"/>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Textfeld 40"/>
              <p:cNvSpPr txBox="1"/>
              <p:nvPr/>
            </p:nvSpPr>
            <p:spPr>
              <a:xfrm rot="21366059">
                <a:off x="635898" y="2820053"/>
                <a:ext cx="1564852" cy="461665"/>
              </a:xfrm>
              <a:prstGeom prst="rect">
                <a:avLst/>
              </a:prstGeom>
              <a:noFill/>
            </p:spPr>
            <p:txBody>
              <a:bodyPr wrap="none" rtlCol="0">
                <a:spAutoFit/>
              </a:bodyPr>
              <a:lstStyle/>
              <a:p>
                <a:r>
                  <a:rPr lang="de-DE" sz="2400" dirty="0">
                    <a:solidFill>
                      <a:schemeClr val="bg1"/>
                    </a:solidFill>
                  </a:rPr>
                  <a:t>Curriculum</a:t>
                </a:r>
              </a:p>
            </p:txBody>
          </p:sp>
        </p:grpSp>
        <p:sp>
          <p:nvSpPr>
            <p:cNvPr id="38" name="Textfeld 37"/>
            <p:cNvSpPr txBox="1"/>
            <p:nvPr/>
          </p:nvSpPr>
          <p:spPr>
            <a:xfrm rot="237318">
              <a:off x="7180609" y="4720680"/>
              <a:ext cx="184731" cy="369332"/>
            </a:xfrm>
            <a:prstGeom prst="rect">
              <a:avLst/>
            </a:prstGeom>
            <a:noFill/>
            <a:ln>
              <a:noFill/>
            </a:ln>
          </p:spPr>
          <p:txBody>
            <a:bodyPr wrap="none" rtlCol="0">
              <a:spAutoFit/>
            </a:bodyPr>
            <a:lstStyle/>
            <a:p>
              <a:endParaRPr lang="de-DE" dirty="0">
                <a:solidFill>
                  <a:schemeClr val="tx1">
                    <a:lumMod val="50000"/>
                    <a:lumOff val="50000"/>
                  </a:schemeClr>
                </a:solidFill>
              </a:endParaRPr>
            </a:p>
          </p:txBody>
        </p:sp>
      </p:grpSp>
      <p:sp>
        <p:nvSpPr>
          <p:cNvPr id="69" name="Ellipse 68"/>
          <p:cNvSpPr/>
          <p:nvPr/>
        </p:nvSpPr>
        <p:spPr>
          <a:xfrm>
            <a:off x="3077503" y="4357638"/>
            <a:ext cx="1842710" cy="700345"/>
          </a:xfrm>
          <a:prstGeom prst="ellipse">
            <a:avLst/>
          </a:prstGeom>
          <a:solidFill>
            <a:srgbClr val="C00000">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bg1"/>
                </a:solidFill>
              </a:rPr>
              <a:t>Sinne und Sensoren</a:t>
            </a:r>
          </a:p>
        </p:txBody>
      </p:sp>
      <p:sp>
        <p:nvSpPr>
          <p:cNvPr id="71" name="Ellipse 70"/>
          <p:cNvSpPr/>
          <p:nvPr/>
        </p:nvSpPr>
        <p:spPr>
          <a:xfrm>
            <a:off x="1288645" y="4196249"/>
            <a:ext cx="1842712" cy="719817"/>
          </a:xfrm>
          <a:prstGeom prst="ellipse">
            <a:avLst/>
          </a:prstGeom>
          <a:solidFill>
            <a:srgbClr val="C00000">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bg1"/>
                </a:solidFill>
              </a:rPr>
              <a:t>Energie-versorgung</a:t>
            </a:r>
          </a:p>
        </p:txBody>
      </p:sp>
      <p:sp>
        <p:nvSpPr>
          <p:cNvPr id="72" name="Ellipse 71"/>
          <p:cNvSpPr/>
          <p:nvPr/>
        </p:nvSpPr>
        <p:spPr>
          <a:xfrm>
            <a:off x="1374592" y="3136563"/>
            <a:ext cx="1856681" cy="700345"/>
          </a:xfrm>
          <a:prstGeom prst="ellipse">
            <a:avLst/>
          </a:prstGeom>
          <a:solidFill>
            <a:srgbClr val="C00000">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bg1"/>
                </a:solidFill>
              </a:rPr>
              <a:t>Kreisläufe &amp; Verfahren</a:t>
            </a:r>
          </a:p>
        </p:txBody>
      </p:sp>
      <p:sp>
        <p:nvSpPr>
          <p:cNvPr id="73" name="Ellipse 72"/>
          <p:cNvSpPr/>
          <p:nvPr/>
        </p:nvSpPr>
        <p:spPr>
          <a:xfrm>
            <a:off x="2945239" y="3116073"/>
            <a:ext cx="1842710" cy="700345"/>
          </a:xfrm>
          <a:prstGeom prst="ellipse">
            <a:avLst/>
          </a:prstGeom>
          <a:solidFill>
            <a:srgbClr val="C00000">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bg1"/>
                </a:solidFill>
              </a:rPr>
              <a:t>Mobilität</a:t>
            </a:r>
          </a:p>
        </p:txBody>
      </p:sp>
      <p:sp>
        <p:nvSpPr>
          <p:cNvPr id="74" name="Ellipse 73"/>
          <p:cNvSpPr/>
          <p:nvPr/>
        </p:nvSpPr>
        <p:spPr>
          <a:xfrm>
            <a:off x="1930958" y="4906782"/>
            <a:ext cx="1856681" cy="700345"/>
          </a:xfrm>
          <a:prstGeom prst="ellipse">
            <a:avLst/>
          </a:prstGeom>
          <a:solidFill>
            <a:srgbClr val="C00000">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bg1"/>
                </a:solidFill>
              </a:rPr>
              <a:t>Digitalisierung</a:t>
            </a:r>
          </a:p>
        </p:txBody>
      </p:sp>
      <p:sp>
        <p:nvSpPr>
          <p:cNvPr id="53" name="Textfeld 52">
            <a:extLst>
              <a:ext uri="{FF2B5EF4-FFF2-40B4-BE49-F238E27FC236}">
                <a16:creationId xmlns:a16="http://schemas.microsoft.com/office/drawing/2014/main" id="{B91B60A8-CECC-4398-B34D-36BB165ECFCC}"/>
              </a:ext>
            </a:extLst>
          </p:cNvPr>
          <p:cNvSpPr txBox="1"/>
          <p:nvPr/>
        </p:nvSpPr>
        <p:spPr>
          <a:xfrm>
            <a:off x="3822114" y="1278590"/>
            <a:ext cx="1848968" cy="400110"/>
          </a:xfrm>
          <a:prstGeom prst="rect">
            <a:avLst/>
          </a:prstGeom>
          <a:noFill/>
        </p:spPr>
        <p:txBody>
          <a:bodyPr wrap="none" rtlCol="0">
            <a:spAutoFit/>
          </a:bodyPr>
          <a:lstStyle/>
          <a:p>
            <a:r>
              <a:rPr lang="de-DE" sz="2000" dirty="0"/>
              <a:t>Zugangsthemen</a:t>
            </a:r>
          </a:p>
        </p:txBody>
      </p:sp>
    </p:spTree>
    <p:extLst>
      <p:ext uri="{BB962C8B-B14F-4D97-AF65-F5344CB8AC3E}">
        <p14:creationId xmlns:p14="http://schemas.microsoft.com/office/powerpoint/2010/main" val="31187727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uppieren 43"/>
          <p:cNvGrpSpPr/>
          <p:nvPr/>
        </p:nvGrpSpPr>
        <p:grpSpPr>
          <a:xfrm>
            <a:off x="7835162" y="2511704"/>
            <a:ext cx="3209830" cy="2905632"/>
            <a:chOff x="4632227" y="2483518"/>
            <a:chExt cx="3209830" cy="2905632"/>
          </a:xfrm>
        </p:grpSpPr>
        <p:cxnSp>
          <p:nvCxnSpPr>
            <p:cNvPr id="45" name="Gerader Verbinder 44"/>
            <p:cNvCxnSpPr>
              <a:cxnSpLocks/>
            </p:cNvCxnSpPr>
            <p:nvPr/>
          </p:nvCxnSpPr>
          <p:spPr>
            <a:xfrm rot="21425803" flipH="1" flipV="1">
              <a:off x="7840749" y="2553937"/>
              <a:ext cx="1308" cy="251945"/>
            </a:xfrm>
            <a:prstGeom prst="line">
              <a:avLst/>
            </a:prstGeom>
            <a:ln>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6" name="Gerader Verbinder 45"/>
            <p:cNvCxnSpPr>
              <a:cxnSpLocks/>
            </p:cNvCxnSpPr>
            <p:nvPr/>
          </p:nvCxnSpPr>
          <p:spPr>
            <a:xfrm rot="21425803" flipH="1" flipV="1">
              <a:off x="4754662" y="5137205"/>
              <a:ext cx="1308" cy="251945"/>
            </a:xfrm>
            <a:prstGeom prst="line">
              <a:avLst/>
            </a:prstGeom>
            <a:ln>
              <a:solidFill>
                <a:schemeClr val="bg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47" name="Gerader Verbinder 46"/>
            <p:cNvCxnSpPr>
              <a:cxnSpLocks/>
            </p:cNvCxnSpPr>
            <p:nvPr/>
          </p:nvCxnSpPr>
          <p:spPr>
            <a:xfrm rot="21425803">
              <a:off x="4632227" y="2505614"/>
              <a:ext cx="80023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Gerader Verbinder 47"/>
            <p:cNvCxnSpPr>
              <a:cxnSpLocks/>
            </p:cNvCxnSpPr>
            <p:nvPr/>
          </p:nvCxnSpPr>
          <p:spPr>
            <a:xfrm rot="21425803">
              <a:off x="4760530" y="5368755"/>
              <a:ext cx="80023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Gerader Verbinder 48"/>
            <p:cNvCxnSpPr>
              <a:cxnSpLocks/>
            </p:cNvCxnSpPr>
            <p:nvPr/>
          </p:nvCxnSpPr>
          <p:spPr>
            <a:xfrm rot="21425803">
              <a:off x="5504520" y="2483518"/>
              <a:ext cx="0" cy="287943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8" name="Gruppieren 27"/>
          <p:cNvGrpSpPr/>
          <p:nvPr/>
        </p:nvGrpSpPr>
        <p:grpSpPr>
          <a:xfrm rot="21400270">
            <a:off x="722546" y="2218344"/>
            <a:ext cx="4159435" cy="4155260"/>
            <a:chOff x="4853059" y="2832159"/>
            <a:chExt cx="3279517" cy="3276225"/>
          </a:xfrm>
        </p:grpSpPr>
        <p:sp>
          <p:nvSpPr>
            <p:cNvPr id="29" name="Textfeld 28"/>
            <p:cNvSpPr txBox="1"/>
            <p:nvPr/>
          </p:nvSpPr>
          <p:spPr>
            <a:xfrm rot="237318">
              <a:off x="5896808" y="4533389"/>
              <a:ext cx="184731" cy="369332"/>
            </a:xfrm>
            <a:prstGeom prst="rect">
              <a:avLst/>
            </a:prstGeom>
            <a:noFill/>
          </p:spPr>
          <p:txBody>
            <a:bodyPr wrap="none" rtlCol="0">
              <a:spAutoFit/>
            </a:bodyPr>
            <a:lstStyle/>
            <a:p>
              <a:endParaRPr lang="de-DE" dirty="0">
                <a:solidFill>
                  <a:schemeClr val="tx1">
                    <a:lumMod val="50000"/>
                    <a:lumOff val="50000"/>
                  </a:schemeClr>
                </a:solidFill>
              </a:endParaRPr>
            </a:p>
          </p:txBody>
        </p:sp>
        <p:sp>
          <p:nvSpPr>
            <p:cNvPr id="30" name="Textfeld 29"/>
            <p:cNvSpPr txBox="1"/>
            <p:nvPr/>
          </p:nvSpPr>
          <p:spPr>
            <a:xfrm rot="202893">
              <a:off x="7101389" y="5343969"/>
              <a:ext cx="184731" cy="369332"/>
            </a:xfrm>
            <a:prstGeom prst="rect">
              <a:avLst/>
            </a:prstGeom>
            <a:noFill/>
          </p:spPr>
          <p:txBody>
            <a:bodyPr wrap="none" rtlCol="0">
              <a:spAutoFit/>
            </a:bodyPr>
            <a:lstStyle/>
            <a:p>
              <a:endParaRPr lang="de-DE" dirty="0">
                <a:solidFill>
                  <a:schemeClr val="tx1">
                    <a:lumMod val="50000"/>
                    <a:lumOff val="50000"/>
                  </a:schemeClr>
                </a:solidFill>
              </a:endParaRPr>
            </a:p>
          </p:txBody>
        </p:sp>
        <p:sp>
          <p:nvSpPr>
            <p:cNvPr id="31" name="Textfeld 30"/>
            <p:cNvSpPr txBox="1"/>
            <p:nvPr/>
          </p:nvSpPr>
          <p:spPr>
            <a:xfrm rot="237318">
              <a:off x="7248003" y="3699707"/>
              <a:ext cx="184731" cy="369332"/>
            </a:xfrm>
            <a:prstGeom prst="rect">
              <a:avLst/>
            </a:prstGeom>
            <a:noFill/>
          </p:spPr>
          <p:txBody>
            <a:bodyPr wrap="none" rtlCol="0">
              <a:spAutoFit/>
            </a:bodyPr>
            <a:lstStyle/>
            <a:p>
              <a:endParaRPr lang="de-DE" dirty="0">
                <a:solidFill>
                  <a:schemeClr val="tx1">
                    <a:lumMod val="50000"/>
                    <a:lumOff val="50000"/>
                  </a:schemeClr>
                </a:solidFill>
              </a:endParaRPr>
            </a:p>
          </p:txBody>
        </p:sp>
        <p:sp>
          <p:nvSpPr>
            <p:cNvPr id="32" name="Textfeld 31"/>
            <p:cNvSpPr txBox="1"/>
            <p:nvPr/>
          </p:nvSpPr>
          <p:spPr>
            <a:xfrm rot="237318">
              <a:off x="5794531" y="5285625"/>
              <a:ext cx="184731" cy="369332"/>
            </a:xfrm>
            <a:prstGeom prst="rect">
              <a:avLst/>
            </a:prstGeom>
            <a:noFill/>
          </p:spPr>
          <p:txBody>
            <a:bodyPr wrap="none" rtlCol="0">
              <a:spAutoFit/>
            </a:bodyPr>
            <a:lstStyle/>
            <a:p>
              <a:endParaRPr lang="de-DE" dirty="0">
                <a:solidFill>
                  <a:schemeClr val="tx1">
                    <a:lumMod val="50000"/>
                    <a:lumOff val="50000"/>
                  </a:schemeClr>
                </a:solidFill>
              </a:endParaRPr>
            </a:p>
          </p:txBody>
        </p:sp>
        <p:sp>
          <p:nvSpPr>
            <p:cNvPr id="33" name="Textfeld 32"/>
            <p:cNvSpPr txBox="1"/>
            <p:nvPr/>
          </p:nvSpPr>
          <p:spPr>
            <a:xfrm rot="237318">
              <a:off x="6043861" y="3723189"/>
              <a:ext cx="184731" cy="369332"/>
            </a:xfrm>
            <a:prstGeom prst="rect">
              <a:avLst/>
            </a:prstGeom>
            <a:noFill/>
          </p:spPr>
          <p:txBody>
            <a:bodyPr wrap="none" rtlCol="0">
              <a:spAutoFit/>
            </a:bodyPr>
            <a:lstStyle/>
            <a:p>
              <a:endParaRPr lang="de-DE" dirty="0">
                <a:solidFill>
                  <a:schemeClr val="tx1">
                    <a:lumMod val="50000"/>
                    <a:lumOff val="50000"/>
                  </a:schemeClr>
                </a:solidFill>
              </a:endParaRPr>
            </a:p>
          </p:txBody>
        </p:sp>
        <p:sp>
          <p:nvSpPr>
            <p:cNvPr id="34" name="Textfeld 33"/>
            <p:cNvSpPr txBox="1"/>
            <p:nvPr/>
          </p:nvSpPr>
          <p:spPr>
            <a:xfrm rot="237318">
              <a:off x="4865686" y="5177191"/>
              <a:ext cx="340158" cy="461665"/>
            </a:xfrm>
            <a:prstGeom prst="rect">
              <a:avLst/>
            </a:prstGeom>
            <a:noFill/>
          </p:spPr>
          <p:txBody>
            <a:bodyPr wrap="none" rtlCol="0">
              <a:spAutoFit/>
            </a:bodyPr>
            <a:lstStyle/>
            <a:p>
              <a:r>
                <a:rPr lang="de-DE" sz="2400" dirty="0">
                  <a:solidFill>
                    <a:schemeClr val="tx1">
                      <a:lumMod val="50000"/>
                      <a:lumOff val="50000"/>
                    </a:schemeClr>
                  </a:solidFill>
                </a:rPr>
                <a:t>8</a:t>
              </a:r>
            </a:p>
          </p:txBody>
        </p:sp>
        <p:sp>
          <p:nvSpPr>
            <p:cNvPr id="35" name="Textfeld 34"/>
            <p:cNvSpPr txBox="1"/>
            <p:nvPr/>
          </p:nvSpPr>
          <p:spPr>
            <a:xfrm rot="237318">
              <a:off x="4942432" y="4445546"/>
              <a:ext cx="340158" cy="461665"/>
            </a:xfrm>
            <a:prstGeom prst="rect">
              <a:avLst/>
            </a:prstGeom>
            <a:noFill/>
          </p:spPr>
          <p:txBody>
            <a:bodyPr wrap="none" rtlCol="0">
              <a:spAutoFit/>
            </a:bodyPr>
            <a:lstStyle/>
            <a:p>
              <a:r>
                <a:rPr lang="de-DE" sz="2400" dirty="0">
                  <a:solidFill>
                    <a:schemeClr val="tx1">
                      <a:lumMod val="50000"/>
                      <a:lumOff val="50000"/>
                    </a:schemeClr>
                  </a:solidFill>
                </a:rPr>
                <a:t>9</a:t>
              </a:r>
            </a:p>
          </p:txBody>
        </p:sp>
        <p:sp>
          <p:nvSpPr>
            <p:cNvPr id="36" name="Textfeld 35"/>
            <p:cNvSpPr txBox="1"/>
            <p:nvPr/>
          </p:nvSpPr>
          <p:spPr>
            <a:xfrm rot="237318">
              <a:off x="4946898" y="3619902"/>
              <a:ext cx="495649" cy="461665"/>
            </a:xfrm>
            <a:prstGeom prst="rect">
              <a:avLst/>
            </a:prstGeom>
            <a:noFill/>
          </p:spPr>
          <p:txBody>
            <a:bodyPr wrap="none" rtlCol="0">
              <a:spAutoFit/>
            </a:bodyPr>
            <a:lstStyle/>
            <a:p>
              <a:r>
                <a:rPr lang="de-DE" sz="2400" dirty="0">
                  <a:solidFill>
                    <a:schemeClr val="tx1">
                      <a:lumMod val="50000"/>
                      <a:lumOff val="50000"/>
                    </a:schemeClr>
                  </a:solidFill>
                </a:rPr>
                <a:t>10</a:t>
              </a:r>
            </a:p>
          </p:txBody>
        </p:sp>
        <p:grpSp>
          <p:nvGrpSpPr>
            <p:cNvPr id="37" name="Gruppieren 36"/>
            <p:cNvGrpSpPr/>
            <p:nvPr/>
          </p:nvGrpSpPr>
          <p:grpSpPr>
            <a:xfrm rot="506327">
              <a:off x="4853059" y="2832159"/>
              <a:ext cx="3279517" cy="3276225"/>
              <a:chOff x="616848" y="2730785"/>
              <a:chExt cx="3279517" cy="3276225"/>
            </a:xfrm>
          </p:grpSpPr>
          <p:grpSp>
            <p:nvGrpSpPr>
              <p:cNvPr id="39" name="Gruppieren 38"/>
              <p:cNvGrpSpPr/>
              <p:nvPr/>
            </p:nvGrpSpPr>
            <p:grpSpPr>
              <a:xfrm>
                <a:off x="701769" y="3028807"/>
                <a:ext cx="3194596" cy="2978203"/>
                <a:chOff x="788306" y="2478514"/>
                <a:chExt cx="3194596" cy="2978203"/>
              </a:xfrm>
            </p:grpSpPr>
            <p:sp>
              <p:nvSpPr>
                <p:cNvPr id="42" name="Freihandform 18"/>
                <p:cNvSpPr/>
                <p:nvPr/>
              </p:nvSpPr>
              <p:spPr>
                <a:xfrm>
                  <a:off x="788306" y="3473042"/>
                  <a:ext cx="3005239" cy="419450"/>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 name="Freihandform 19"/>
                <p:cNvSpPr/>
                <p:nvPr/>
              </p:nvSpPr>
              <p:spPr>
                <a:xfrm>
                  <a:off x="811752" y="4269294"/>
                  <a:ext cx="2969703" cy="419450"/>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0" name="Freihandform 20"/>
                <p:cNvSpPr/>
                <p:nvPr/>
              </p:nvSpPr>
              <p:spPr>
                <a:xfrm>
                  <a:off x="907955" y="5037267"/>
                  <a:ext cx="2969703" cy="419450"/>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1" name="Freihandform 21"/>
                <p:cNvSpPr/>
                <p:nvPr/>
              </p:nvSpPr>
              <p:spPr>
                <a:xfrm rot="5682969">
                  <a:off x="-57388" y="3885056"/>
                  <a:ext cx="2599286" cy="419450"/>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2" name="Freihandform 25"/>
                <p:cNvSpPr/>
                <p:nvPr/>
              </p:nvSpPr>
              <p:spPr>
                <a:xfrm rot="5682969">
                  <a:off x="2473534" y="3568432"/>
                  <a:ext cx="2599286" cy="419450"/>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40" name="Freihandform 30"/>
              <p:cNvSpPr/>
              <p:nvPr/>
            </p:nvSpPr>
            <p:spPr>
              <a:xfrm>
                <a:off x="616848" y="2730785"/>
                <a:ext cx="3048000" cy="691662"/>
              </a:xfrm>
              <a:custGeom>
                <a:avLst/>
                <a:gdLst>
                  <a:gd name="connsiteX0" fmla="*/ 0 w 3012831"/>
                  <a:gd name="connsiteY0" fmla="*/ 691662 h 691662"/>
                  <a:gd name="connsiteX1" fmla="*/ 3012831 w 3012831"/>
                  <a:gd name="connsiteY1" fmla="*/ 351693 h 691662"/>
                  <a:gd name="connsiteX2" fmla="*/ 2989384 w 3012831"/>
                  <a:gd name="connsiteY2" fmla="*/ 0 h 691662"/>
                  <a:gd name="connsiteX3" fmla="*/ 11723 w 3012831"/>
                  <a:gd name="connsiteY3" fmla="*/ 128954 h 691662"/>
                  <a:gd name="connsiteX4" fmla="*/ 0 w 3012831"/>
                  <a:gd name="connsiteY4" fmla="*/ 691662 h 691662"/>
                  <a:gd name="connsiteX0" fmla="*/ 35169 w 3048000"/>
                  <a:gd name="connsiteY0" fmla="*/ 691662 h 691662"/>
                  <a:gd name="connsiteX1" fmla="*/ 3048000 w 3048000"/>
                  <a:gd name="connsiteY1" fmla="*/ 351693 h 691662"/>
                  <a:gd name="connsiteX2" fmla="*/ 3024553 w 3048000"/>
                  <a:gd name="connsiteY2" fmla="*/ 0 h 691662"/>
                  <a:gd name="connsiteX3" fmla="*/ 0 w 3048000"/>
                  <a:gd name="connsiteY3" fmla="*/ 128954 h 691662"/>
                  <a:gd name="connsiteX4" fmla="*/ 35169 w 3048000"/>
                  <a:gd name="connsiteY4" fmla="*/ 691662 h 691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0" h="691662">
                    <a:moveTo>
                      <a:pt x="35169" y="691662"/>
                    </a:moveTo>
                    <a:lnTo>
                      <a:pt x="3048000" y="351693"/>
                    </a:lnTo>
                    <a:lnTo>
                      <a:pt x="3024553" y="0"/>
                    </a:lnTo>
                    <a:lnTo>
                      <a:pt x="0" y="128954"/>
                    </a:lnTo>
                    <a:lnTo>
                      <a:pt x="35169" y="691662"/>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Textfeld 40"/>
              <p:cNvSpPr txBox="1"/>
              <p:nvPr/>
            </p:nvSpPr>
            <p:spPr>
              <a:xfrm rot="21366059">
                <a:off x="635898" y="2820053"/>
                <a:ext cx="1564852" cy="461665"/>
              </a:xfrm>
              <a:prstGeom prst="rect">
                <a:avLst/>
              </a:prstGeom>
              <a:noFill/>
            </p:spPr>
            <p:txBody>
              <a:bodyPr wrap="none" rtlCol="0">
                <a:spAutoFit/>
              </a:bodyPr>
              <a:lstStyle/>
              <a:p>
                <a:r>
                  <a:rPr lang="de-DE" sz="2400" dirty="0">
                    <a:solidFill>
                      <a:schemeClr val="bg1"/>
                    </a:solidFill>
                  </a:rPr>
                  <a:t>Curriculum</a:t>
                </a:r>
              </a:p>
            </p:txBody>
          </p:sp>
        </p:grpSp>
        <p:sp>
          <p:nvSpPr>
            <p:cNvPr id="38" name="Textfeld 37"/>
            <p:cNvSpPr txBox="1"/>
            <p:nvPr/>
          </p:nvSpPr>
          <p:spPr>
            <a:xfrm rot="237318">
              <a:off x="7180609" y="4720680"/>
              <a:ext cx="184731" cy="369332"/>
            </a:xfrm>
            <a:prstGeom prst="rect">
              <a:avLst/>
            </a:prstGeom>
            <a:noFill/>
            <a:ln>
              <a:noFill/>
            </a:ln>
          </p:spPr>
          <p:txBody>
            <a:bodyPr wrap="none" rtlCol="0">
              <a:spAutoFit/>
            </a:bodyPr>
            <a:lstStyle/>
            <a:p>
              <a:endParaRPr lang="de-DE" dirty="0">
                <a:solidFill>
                  <a:schemeClr val="tx1">
                    <a:lumMod val="50000"/>
                    <a:lumOff val="50000"/>
                  </a:schemeClr>
                </a:solidFill>
              </a:endParaRPr>
            </a:p>
          </p:txBody>
        </p:sp>
      </p:grpSp>
      <p:sp>
        <p:nvSpPr>
          <p:cNvPr id="69" name="Ellipse 68"/>
          <p:cNvSpPr/>
          <p:nvPr/>
        </p:nvSpPr>
        <p:spPr>
          <a:xfrm>
            <a:off x="2910486" y="4162130"/>
            <a:ext cx="1842710" cy="700345"/>
          </a:xfrm>
          <a:prstGeom prst="ellipse">
            <a:avLst/>
          </a:prstGeom>
          <a:solidFill>
            <a:srgbClr val="C00000">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bg1"/>
                </a:solidFill>
              </a:rPr>
              <a:t>Sinne und Sensoren</a:t>
            </a:r>
          </a:p>
        </p:txBody>
      </p:sp>
      <p:sp>
        <p:nvSpPr>
          <p:cNvPr id="71" name="Ellipse 70"/>
          <p:cNvSpPr/>
          <p:nvPr/>
        </p:nvSpPr>
        <p:spPr>
          <a:xfrm>
            <a:off x="898975" y="3466245"/>
            <a:ext cx="1842712" cy="719817"/>
          </a:xfrm>
          <a:prstGeom prst="ellipse">
            <a:avLst/>
          </a:prstGeom>
          <a:solidFill>
            <a:srgbClr val="C00000">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bg1"/>
                </a:solidFill>
              </a:rPr>
              <a:t>Energie-versorgung</a:t>
            </a:r>
          </a:p>
        </p:txBody>
      </p:sp>
      <p:sp>
        <p:nvSpPr>
          <p:cNvPr id="72" name="Ellipse 71"/>
          <p:cNvSpPr/>
          <p:nvPr/>
        </p:nvSpPr>
        <p:spPr>
          <a:xfrm>
            <a:off x="1613054" y="3037109"/>
            <a:ext cx="1856681" cy="700345"/>
          </a:xfrm>
          <a:prstGeom prst="ellipse">
            <a:avLst/>
          </a:prstGeom>
          <a:solidFill>
            <a:srgbClr val="C00000">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bg1"/>
                </a:solidFill>
              </a:rPr>
              <a:t>Kreisläufe &amp; Verfahren</a:t>
            </a:r>
          </a:p>
        </p:txBody>
      </p:sp>
      <p:sp>
        <p:nvSpPr>
          <p:cNvPr id="73" name="Ellipse 72"/>
          <p:cNvSpPr/>
          <p:nvPr/>
        </p:nvSpPr>
        <p:spPr>
          <a:xfrm>
            <a:off x="2945239" y="3116073"/>
            <a:ext cx="1842710" cy="700345"/>
          </a:xfrm>
          <a:prstGeom prst="ellipse">
            <a:avLst/>
          </a:prstGeom>
          <a:solidFill>
            <a:srgbClr val="C00000">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bg1"/>
                </a:solidFill>
              </a:rPr>
              <a:t>Mobilität</a:t>
            </a:r>
          </a:p>
        </p:txBody>
      </p:sp>
      <p:sp>
        <p:nvSpPr>
          <p:cNvPr id="74" name="Ellipse 73"/>
          <p:cNvSpPr/>
          <p:nvPr/>
        </p:nvSpPr>
        <p:spPr>
          <a:xfrm>
            <a:off x="1430532" y="4324469"/>
            <a:ext cx="1856681" cy="700345"/>
          </a:xfrm>
          <a:prstGeom prst="ellipse">
            <a:avLst/>
          </a:prstGeom>
          <a:solidFill>
            <a:srgbClr val="C00000">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bg1"/>
                </a:solidFill>
              </a:rPr>
              <a:t>Digitalisierung</a:t>
            </a:r>
          </a:p>
        </p:txBody>
      </p:sp>
    </p:spTree>
    <p:extLst>
      <p:ext uri="{BB962C8B-B14F-4D97-AF65-F5344CB8AC3E}">
        <p14:creationId xmlns:p14="http://schemas.microsoft.com/office/powerpoint/2010/main" val="11718716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l="11133"/>
          <a:stretch/>
        </p:blipFill>
        <p:spPr>
          <a:xfrm>
            <a:off x="0" y="0"/>
            <a:ext cx="9144000" cy="6858000"/>
          </a:xfrm>
          <a:prstGeom prst="rect">
            <a:avLst/>
          </a:prstGeom>
        </p:spPr>
      </p:pic>
      <p:grpSp>
        <p:nvGrpSpPr>
          <p:cNvPr id="81" name="Gruppieren 80"/>
          <p:cNvGrpSpPr/>
          <p:nvPr/>
        </p:nvGrpSpPr>
        <p:grpSpPr>
          <a:xfrm>
            <a:off x="7835162" y="2511704"/>
            <a:ext cx="3209830" cy="2905632"/>
            <a:chOff x="4632227" y="2483518"/>
            <a:chExt cx="3209830" cy="2905632"/>
          </a:xfrm>
        </p:grpSpPr>
        <p:cxnSp>
          <p:nvCxnSpPr>
            <p:cNvPr id="82" name="Gerader Verbinder 81"/>
            <p:cNvCxnSpPr>
              <a:cxnSpLocks/>
            </p:cNvCxnSpPr>
            <p:nvPr/>
          </p:nvCxnSpPr>
          <p:spPr>
            <a:xfrm rot="21425803" flipH="1" flipV="1">
              <a:off x="7840749" y="2553937"/>
              <a:ext cx="1308" cy="251945"/>
            </a:xfrm>
            <a:prstGeom prst="line">
              <a:avLst/>
            </a:prstGeom>
            <a:ln>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3" name="Gerader Verbinder 82"/>
            <p:cNvCxnSpPr>
              <a:cxnSpLocks/>
            </p:cNvCxnSpPr>
            <p:nvPr/>
          </p:nvCxnSpPr>
          <p:spPr>
            <a:xfrm rot="21425803" flipH="1" flipV="1">
              <a:off x="4754662" y="5137205"/>
              <a:ext cx="1308" cy="251945"/>
            </a:xfrm>
            <a:prstGeom prst="line">
              <a:avLst/>
            </a:prstGeom>
            <a:ln>
              <a:solidFill>
                <a:schemeClr val="bg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84" name="Gerader Verbinder 83"/>
            <p:cNvCxnSpPr>
              <a:cxnSpLocks/>
            </p:cNvCxnSpPr>
            <p:nvPr/>
          </p:nvCxnSpPr>
          <p:spPr>
            <a:xfrm rot="21425803">
              <a:off x="4632227" y="2505614"/>
              <a:ext cx="80023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5" name="Gerader Verbinder 84"/>
            <p:cNvCxnSpPr>
              <a:cxnSpLocks/>
            </p:cNvCxnSpPr>
            <p:nvPr/>
          </p:nvCxnSpPr>
          <p:spPr>
            <a:xfrm rot="21425803">
              <a:off x="4760530" y="5368755"/>
              <a:ext cx="80023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6" name="Gerader Verbinder 85"/>
            <p:cNvCxnSpPr>
              <a:cxnSpLocks/>
            </p:cNvCxnSpPr>
            <p:nvPr/>
          </p:nvCxnSpPr>
          <p:spPr>
            <a:xfrm rot="21425803">
              <a:off x="5504520" y="2483518"/>
              <a:ext cx="0" cy="287943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87" name="Ellipse 86"/>
          <p:cNvSpPr/>
          <p:nvPr/>
        </p:nvSpPr>
        <p:spPr>
          <a:xfrm>
            <a:off x="7058327" y="4190407"/>
            <a:ext cx="1842710" cy="70034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bg1"/>
                </a:solidFill>
              </a:rPr>
              <a:t>Sinne und Sensoren</a:t>
            </a:r>
          </a:p>
        </p:txBody>
      </p:sp>
      <p:sp>
        <p:nvSpPr>
          <p:cNvPr id="88" name="Ellipse 87"/>
          <p:cNvSpPr/>
          <p:nvPr/>
        </p:nvSpPr>
        <p:spPr>
          <a:xfrm>
            <a:off x="7042622" y="2405816"/>
            <a:ext cx="1842712" cy="719817"/>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bg1"/>
                </a:solidFill>
              </a:rPr>
              <a:t>Energie-versorgung</a:t>
            </a:r>
          </a:p>
        </p:txBody>
      </p:sp>
      <p:sp>
        <p:nvSpPr>
          <p:cNvPr id="89" name="Ellipse 88"/>
          <p:cNvSpPr/>
          <p:nvPr/>
        </p:nvSpPr>
        <p:spPr>
          <a:xfrm>
            <a:off x="7036944" y="3307847"/>
            <a:ext cx="1856681" cy="70034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bg1"/>
                </a:solidFill>
              </a:rPr>
              <a:t>Kreisläufe &amp; Verfahren</a:t>
            </a:r>
          </a:p>
        </p:txBody>
      </p:sp>
      <p:sp>
        <p:nvSpPr>
          <p:cNvPr id="90" name="Ellipse 89"/>
          <p:cNvSpPr/>
          <p:nvPr/>
        </p:nvSpPr>
        <p:spPr>
          <a:xfrm>
            <a:off x="1816456" y="1765005"/>
            <a:ext cx="1842710" cy="70034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bg1"/>
                </a:solidFill>
              </a:rPr>
              <a:t>Mobilität</a:t>
            </a:r>
          </a:p>
        </p:txBody>
      </p:sp>
      <p:sp>
        <p:nvSpPr>
          <p:cNvPr id="91" name="Ellipse 90"/>
          <p:cNvSpPr/>
          <p:nvPr/>
        </p:nvSpPr>
        <p:spPr>
          <a:xfrm>
            <a:off x="7044356" y="5039116"/>
            <a:ext cx="1856681" cy="70034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bg1"/>
                </a:solidFill>
              </a:rPr>
              <a:t>Digitalisierung</a:t>
            </a:r>
          </a:p>
        </p:txBody>
      </p:sp>
      <p:grpSp>
        <p:nvGrpSpPr>
          <p:cNvPr id="92" name="Gruppieren 91"/>
          <p:cNvGrpSpPr/>
          <p:nvPr/>
        </p:nvGrpSpPr>
        <p:grpSpPr>
          <a:xfrm>
            <a:off x="374430" y="1259340"/>
            <a:ext cx="5718272" cy="5205031"/>
            <a:chOff x="1441569" y="951329"/>
            <a:chExt cx="5853235" cy="5327883"/>
          </a:xfrm>
        </p:grpSpPr>
        <p:grpSp>
          <p:nvGrpSpPr>
            <p:cNvPr id="93" name="Gruppieren 92"/>
            <p:cNvGrpSpPr/>
            <p:nvPr/>
          </p:nvGrpSpPr>
          <p:grpSpPr>
            <a:xfrm>
              <a:off x="1441569" y="5088279"/>
              <a:ext cx="990631" cy="1190933"/>
              <a:chOff x="1441569" y="5088279"/>
              <a:chExt cx="990631" cy="1190933"/>
            </a:xfrm>
          </p:grpSpPr>
          <p:sp>
            <p:nvSpPr>
              <p:cNvPr id="104" name="Freeform 4"/>
              <p:cNvSpPr>
                <a:spLocks/>
              </p:cNvSpPr>
              <p:nvPr/>
            </p:nvSpPr>
            <p:spPr bwMode="auto">
              <a:xfrm>
                <a:off x="1441569" y="5088279"/>
                <a:ext cx="970013" cy="1190933"/>
              </a:xfrm>
              <a:custGeom>
                <a:avLst/>
                <a:gdLst>
                  <a:gd name="T0" fmla="*/ 0 w 1185797"/>
                  <a:gd name="T1" fmla="*/ 1182414 h 1418897"/>
                  <a:gd name="T2" fmla="*/ 299544 w 1185797"/>
                  <a:gd name="T3" fmla="*/ 189186 h 1418897"/>
                  <a:gd name="T4" fmla="*/ 914400 w 1185797"/>
                  <a:gd name="T5" fmla="*/ 0 h 1418897"/>
                  <a:gd name="T6" fmla="*/ 1185797 w 1185797"/>
                  <a:gd name="T7" fmla="*/ 406813 h 1418897"/>
                  <a:gd name="T8" fmla="*/ 1008993 w 1185797"/>
                  <a:gd name="T9" fmla="*/ 1418897 h 1418897"/>
                  <a:gd name="T10" fmla="*/ 0 w 1185797"/>
                  <a:gd name="T11" fmla="*/ 1182414 h 1418897"/>
                  <a:gd name="connsiteX0" fmla="*/ 0 w 1357180"/>
                  <a:gd name="connsiteY0" fmla="*/ 1153407 h 1418897"/>
                  <a:gd name="connsiteX1" fmla="*/ 470927 w 1357180"/>
                  <a:gd name="connsiteY1" fmla="*/ 189186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153407 h 1418897"/>
                  <a:gd name="connsiteX1" fmla="*/ 564408 w 1357180"/>
                  <a:gd name="connsiteY1" fmla="*/ 73154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269438 h 1534928"/>
                  <a:gd name="connsiteX1" fmla="*/ 564408 w 1357180"/>
                  <a:gd name="connsiteY1" fmla="*/ 189185 h 1534928"/>
                  <a:gd name="connsiteX2" fmla="*/ 1210426 w 1357180"/>
                  <a:gd name="connsiteY2" fmla="*/ 0 h 1534928"/>
                  <a:gd name="connsiteX3" fmla="*/ 1357180 w 1357180"/>
                  <a:gd name="connsiteY3" fmla="*/ 522844 h 1534928"/>
                  <a:gd name="connsiteX4" fmla="*/ 1180376 w 1357180"/>
                  <a:gd name="connsiteY4" fmla="*/ 1534928 h 1534928"/>
                  <a:gd name="connsiteX5" fmla="*/ 0 w 1357180"/>
                  <a:gd name="connsiteY5" fmla="*/ 1269438 h 1534928"/>
                  <a:gd name="connsiteX0" fmla="*/ 0 w 1388340"/>
                  <a:gd name="connsiteY0" fmla="*/ 1269438 h 1534928"/>
                  <a:gd name="connsiteX1" fmla="*/ 564408 w 1388340"/>
                  <a:gd name="connsiteY1" fmla="*/ 189185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269438 h 1534928"/>
                  <a:gd name="connsiteX1" fmla="*/ 564408 w 1388340"/>
                  <a:gd name="connsiteY1" fmla="*/ 137341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321282 h 1586772"/>
                  <a:gd name="connsiteX1" fmla="*/ 564408 w 1388340"/>
                  <a:gd name="connsiteY1" fmla="*/ 189185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44875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25342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8340" h="1586772">
                    <a:moveTo>
                      <a:pt x="0" y="1321282"/>
                    </a:moveTo>
                    <a:lnTo>
                      <a:pt x="525342" y="189186"/>
                    </a:lnTo>
                    <a:lnTo>
                      <a:pt x="1210426" y="0"/>
                    </a:lnTo>
                    <a:lnTo>
                      <a:pt x="1388340" y="458657"/>
                    </a:lnTo>
                    <a:lnTo>
                      <a:pt x="1180376" y="1586772"/>
                    </a:lnTo>
                    <a:lnTo>
                      <a:pt x="0" y="1321282"/>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600"/>
              </a:p>
            </p:txBody>
          </p:sp>
          <p:sp>
            <p:nvSpPr>
              <p:cNvPr id="105" name="Text Box 6"/>
              <p:cNvSpPr txBox="1">
                <a:spLocks noChangeArrowheads="1"/>
              </p:cNvSpPr>
              <p:nvPr/>
            </p:nvSpPr>
            <p:spPr bwMode="auto">
              <a:xfrm rot="17282728">
                <a:off x="1613265" y="5336329"/>
                <a:ext cx="771943" cy="8659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2000" i="0" u="none" strike="noStrike" cap="none" normalizeH="0" baseline="0" dirty="0">
                    <a:ln>
                      <a:noFill/>
                    </a:ln>
                    <a:solidFill>
                      <a:srgbClr val="FFFFFF"/>
                    </a:solidFill>
                    <a:effectLst/>
                    <a:latin typeface="Candara" pitchFamily="34" charset="0"/>
                    <a:cs typeface="Arial" pitchFamily="34" charset="0"/>
                  </a:rPr>
                  <a:t>Aus-blick</a:t>
                </a:r>
                <a:endParaRPr kumimoji="0" lang="de-DE" altLang="de-DE" sz="4800" i="0" u="none" strike="noStrike" cap="none" normalizeH="0" baseline="0" dirty="0">
                  <a:ln>
                    <a:noFill/>
                  </a:ln>
                  <a:solidFill>
                    <a:schemeClr val="tx1"/>
                  </a:solidFill>
                  <a:effectLst/>
                  <a:latin typeface="Arial" pitchFamily="34" charset="0"/>
                  <a:cs typeface="Arial" pitchFamily="34" charset="0"/>
                </a:endParaRPr>
              </a:p>
            </p:txBody>
          </p:sp>
        </p:grpSp>
        <p:grpSp>
          <p:nvGrpSpPr>
            <p:cNvPr id="94" name="Gruppieren 93"/>
            <p:cNvGrpSpPr/>
            <p:nvPr/>
          </p:nvGrpSpPr>
          <p:grpSpPr>
            <a:xfrm>
              <a:off x="1814661" y="4310015"/>
              <a:ext cx="5114346" cy="1069918"/>
              <a:chOff x="1814661" y="4310015"/>
              <a:chExt cx="5114346" cy="1069918"/>
            </a:xfrm>
          </p:grpSpPr>
          <p:sp>
            <p:nvSpPr>
              <p:cNvPr id="102" name="Freeform 5"/>
              <p:cNvSpPr>
                <a:spLocks/>
              </p:cNvSpPr>
              <p:nvPr/>
            </p:nvSpPr>
            <p:spPr bwMode="auto">
              <a:xfrm>
                <a:off x="1814661" y="4310015"/>
                <a:ext cx="5114346" cy="1069918"/>
              </a:xfrm>
              <a:custGeom>
                <a:avLst/>
                <a:gdLst>
                  <a:gd name="T0" fmla="*/ 0 w 7570979"/>
                  <a:gd name="T1" fmla="*/ 1734207 h 2301765"/>
                  <a:gd name="T2" fmla="*/ 725214 w 7570979"/>
                  <a:gd name="T3" fmla="*/ 1497724 h 2301765"/>
                  <a:gd name="T4" fmla="*/ 882869 w 7570979"/>
                  <a:gd name="T5" fmla="*/ 1970689 h 2301765"/>
                  <a:gd name="T6" fmla="*/ 6385035 w 7570979"/>
                  <a:gd name="T7" fmla="*/ 1891862 h 2301765"/>
                  <a:gd name="T8" fmla="*/ 6653049 w 7570979"/>
                  <a:gd name="T9" fmla="*/ 2301765 h 2301765"/>
                  <a:gd name="T10" fmla="*/ 7236373 w 7570979"/>
                  <a:gd name="T11" fmla="*/ 2081048 h 2301765"/>
                  <a:gd name="T12" fmla="*/ 0 w 7570979"/>
                  <a:gd name="T13" fmla="*/ 1734207 h 2301765"/>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653049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65480 w 7605494"/>
                  <a:gd name="connsiteY3" fmla="*/ 1345967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81061 w 7605494"/>
                  <a:gd name="connsiteY3" fmla="*/ 1476501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886405"/>
                  <a:gd name="connsiteX1" fmla="*/ 725214 w 7605494"/>
                  <a:gd name="connsiteY1" fmla="*/ 937325 h 1886405"/>
                  <a:gd name="connsiteX2" fmla="*/ 882869 w 7605494"/>
                  <a:gd name="connsiteY2" fmla="*/ 1410290 h 1886405"/>
                  <a:gd name="connsiteX3" fmla="*/ 6681061 w 7605494"/>
                  <a:gd name="connsiteY3" fmla="*/ 1476501 h 1886405"/>
                  <a:gd name="connsiteX4" fmla="*/ 6902335 w 7605494"/>
                  <a:gd name="connsiteY4" fmla="*/ 1886405 h 1886405"/>
                  <a:gd name="connsiteX5" fmla="*/ 7594719 w 7605494"/>
                  <a:gd name="connsiteY5" fmla="*/ 1520648 h 1886405"/>
                  <a:gd name="connsiteX6" fmla="*/ 0 w 7605494"/>
                  <a:gd name="connsiteY6" fmla="*/ 1173808 h 1886405"/>
                  <a:gd name="connsiteX0" fmla="*/ 0 w 7527702"/>
                  <a:gd name="connsiteY0" fmla="*/ 1083314 h 1795911"/>
                  <a:gd name="connsiteX1" fmla="*/ 725214 w 7527702"/>
                  <a:gd name="connsiteY1" fmla="*/ 846831 h 1795911"/>
                  <a:gd name="connsiteX2" fmla="*/ 882869 w 7527702"/>
                  <a:gd name="connsiteY2" fmla="*/ 1319796 h 1795911"/>
                  <a:gd name="connsiteX3" fmla="*/ 6681061 w 7527702"/>
                  <a:gd name="connsiteY3" fmla="*/ 1386007 h 1795911"/>
                  <a:gd name="connsiteX4" fmla="*/ 6902335 w 7527702"/>
                  <a:gd name="connsiteY4" fmla="*/ 1795911 h 1795911"/>
                  <a:gd name="connsiteX5" fmla="*/ 7516819 w 7527702"/>
                  <a:gd name="connsiteY5" fmla="*/ 1647712 h 1795911"/>
                  <a:gd name="connsiteX6" fmla="*/ 0 w 7527702"/>
                  <a:gd name="connsiteY6" fmla="*/ 1083314 h 1795911"/>
                  <a:gd name="connsiteX0" fmla="*/ 0 w 7527703"/>
                  <a:gd name="connsiteY0" fmla="*/ 1083314 h 1795911"/>
                  <a:gd name="connsiteX1" fmla="*/ 725214 w 7527703"/>
                  <a:gd name="connsiteY1" fmla="*/ 846831 h 1795911"/>
                  <a:gd name="connsiteX2" fmla="*/ 882869 w 7527703"/>
                  <a:gd name="connsiteY2" fmla="*/ 1319796 h 1795911"/>
                  <a:gd name="connsiteX3" fmla="*/ 6681062 w 7527703"/>
                  <a:gd name="connsiteY3" fmla="*/ 1386007 h 1795911"/>
                  <a:gd name="connsiteX4" fmla="*/ 6902335 w 7527703"/>
                  <a:gd name="connsiteY4" fmla="*/ 1795911 h 1795911"/>
                  <a:gd name="connsiteX5" fmla="*/ 7516819 w 7527703"/>
                  <a:gd name="connsiteY5" fmla="*/ 1647712 h 1795911"/>
                  <a:gd name="connsiteX6" fmla="*/ 0 w 7527703"/>
                  <a:gd name="connsiteY6" fmla="*/ 1083314 h 1795911"/>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228619"/>
                  <a:gd name="connsiteY0" fmla="*/ 1538428 h 2251025"/>
                  <a:gd name="connsiteX1" fmla="*/ 725214 w 7228619"/>
                  <a:gd name="connsiteY1" fmla="*/ 1301945 h 2251025"/>
                  <a:gd name="connsiteX2" fmla="*/ 882869 w 7228619"/>
                  <a:gd name="connsiteY2" fmla="*/ 1774910 h 2251025"/>
                  <a:gd name="connsiteX3" fmla="*/ 6681062 w 7228619"/>
                  <a:gd name="connsiteY3" fmla="*/ 1841121 h 2251025"/>
                  <a:gd name="connsiteX4" fmla="*/ 6902335 w 7228619"/>
                  <a:gd name="connsiteY4" fmla="*/ 2251025 h 2251025"/>
                  <a:gd name="connsiteX5" fmla="*/ 7217296 w 7228619"/>
                  <a:gd name="connsiteY5" fmla="*/ 1173319 h 2251025"/>
                  <a:gd name="connsiteX6" fmla="*/ 0 w 7228619"/>
                  <a:gd name="connsiteY6" fmla="*/ 1538428 h 2251025"/>
                  <a:gd name="connsiteX0" fmla="*/ 0 w 7217296"/>
                  <a:gd name="connsiteY0" fmla="*/ 1090175 h 1802772"/>
                  <a:gd name="connsiteX1" fmla="*/ 725214 w 7217296"/>
                  <a:gd name="connsiteY1" fmla="*/ 853692 h 1802772"/>
                  <a:gd name="connsiteX2" fmla="*/ 882869 w 7217296"/>
                  <a:gd name="connsiteY2" fmla="*/ 1326657 h 1802772"/>
                  <a:gd name="connsiteX3" fmla="*/ 6681062 w 7217296"/>
                  <a:gd name="connsiteY3" fmla="*/ 1392868 h 1802772"/>
                  <a:gd name="connsiteX4" fmla="*/ 6902335 w 7217296"/>
                  <a:gd name="connsiteY4" fmla="*/ 1802772 h 1802772"/>
                  <a:gd name="connsiteX5" fmla="*/ 7217296 w 7217296"/>
                  <a:gd name="connsiteY5" fmla="*/ 725066 h 1802772"/>
                  <a:gd name="connsiteX6" fmla="*/ 0 w 7217296"/>
                  <a:gd name="connsiteY6" fmla="*/ 1090175 h 1802772"/>
                  <a:gd name="connsiteX0" fmla="*/ 0 w 7223105"/>
                  <a:gd name="connsiteY0" fmla="*/ 1090175 h 1392868"/>
                  <a:gd name="connsiteX1" fmla="*/ 725214 w 7223105"/>
                  <a:gd name="connsiteY1" fmla="*/ 853692 h 1392868"/>
                  <a:gd name="connsiteX2" fmla="*/ 882869 w 7223105"/>
                  <a:gd name="connsiteY2" fmla="*/ 1326657 h 1392868"/>
                  <a:gd name="connsiteX3" fmla="*/ 6681062 w 7223105"/>
                  <a:gd name="connsiteY3" fmla="*/ 1392868 h 1392868"/>
                  <a:gd name="connsiteX4" fmla="*/ 7223105 w 7223105"/>
                  <a:gd name="connsiteY4" fmla="*/ 1241387 h 1392868"/>
                  <a:gd name="connsiteX5" fmla="*/ 7217296 w 7223105"/>
                  <a:gd name="connsiteY5" fmla="*/ 725066 h 1392868"/>
                  <a:gd name="connsiteX6" fmla="*/ 0 w 7223105"/>
                  <a:gd name="connsiteY6" fmla="*/ 1090175 h 1392868"/>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642572 w 7223105"/>
                  <a:gd name="connsiteY3" fmla="*/ 1213702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319970"/>
                  <a:gd name="connsiteY0" fmla="*/ 1058619 h 1295101"/>
                  <a:gd name="connsiteX1" fmla="*/ 725214 w 7319970"/>
                  <a:gd name="connsiteY1" fmla="*/ 822136 h 1295101"/>
                  <a:gd name="connsiteX2" fmla="*/ 882869 w 7319970"/>
                  <a:gd name="connsiteY2" fmla="*/ 1295101 h 1295101"/>
                  <a:gd name="connsiteX3" fmla="*/ 6642572 w 7319970"/>
                  <a:gd name="connsiteY3" fmla="*/ 1182146 h 1295101"/>
                  <a:gd name="connsiteX4" fmla="*/ 7223105 w 7319970"/>
                  <a:gd name="connsiteY4" fmla="*/ 1209831 h 1295101"/>
                  <a:gd name="connsiteX5" fmla="*/ 7319942 w 7319970"/>
                  <a:gd name="connsiteY5" fmla="*/ 765177 h 1295101"/>
                  <a:gd name="connsiteX6" fmla="*/ 0 w 7319970"/>
                  <a:gd name="connsiteY6" fmla="*/ 1058619 h 1295101"/>
                  <a:gd name="connsiteX0" fmla="*/ 0 w 7319941"/>
                  <a:gd name="connsiteY0" fmla="*/ 1058619 h 1295101"/>
                  <a:gd name="connsiteX1" fmla="*/ 725214 w 7319941"/>
                  <a:gd name="connsiteY1" fmla="*/ 822136 h 1295101"/>
                  <a:gd name="connsiteX2" fmla="*/ 882869 w 7319941"/>
                  <a:gd name="connsiteY2" fmla="*/ 1295101 h 1295101"/>
                  <a:gd name="connsiteX3" fmla="*/ 6642572 w 7319941"/>
                  <a:gd name="connsiteY3" fmla="*/ 1182146 h 1295101"/>
                  <a:gd name="connsiteX4" fmla="*/ 7223105 w 7319941"/>
                  <a:gd name="connsiteY4" fmla="*/ 1209831 h 1295101"/>
                  <a:gd name="connsiteX5" fmla="*/ 7319942 w 7319941"/>
                  <a:gd name="connsiteY5" fmla="*/ 765177 h 1295101"/>
                  <a:gd name="connsiteX6" fmla="*/ 0 w 7319941"/>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141958 h 1378440"/>
                  <a:gd name="connsiteX1" fmla="*/ 725214 w 7319942"/>
                  <a:gd name="connsiteY1" fmla="*/ 905475 h 1378440"/>
                  <a:gd name="connsiteX2" fmla="*/ 882869 w 7319942"/>
                  <a:gd name="connsiteY2" fmla="*/ 1378440 h 1378440"/>
                  <a:gd name="connsiteX3" fmla="*/ 6642572 w 7319942"/>
                  <a:gd name="connsiteY3" fmla="*/ 1265485 h 1378440"/>
                  <a:gd name="connsiteX4" fmla="*/ 7223105 w 7319942"/>
                  <a:gd name="connsiteY4" fmla="*/ 1293170 h 1378440"/>
                  <a:gd name="connsiteX5" fmla="*/ 7319942 w 7319942"/>
                  <a:gd name="connsiteY5" fmla="*/ 848516 h 1378440"/>
                  <a:gd name="connsiteX6" fmla="*/ 0 w 7319942"/>
                  <a:gd name="connsiteY6" fmla="*/ 1141958 h 1378440"/>
                  <a:gd name="connsiteX0" fmla="*/ 0 w 7319942"/>
                  <a:gd name="connsiteY0" fmla="*/ 1189052 h 1425534"/>
                  <a:gd name="connsiteX1" fmla="*/ 725214 w 7319942"/>
                  <a:gd name="connsiteY1" fmla="*/ 952569 h 1425534"/>
                  <a:gd name="connsiteX2" fmla="*/ 882869 w 7319942"/>
                  <a:gd name="connsiteY2" fmla="*/ 1425534 h 1425534"/>
                  <a:gd name="connsiteX3" fmla="*/ 6642572 w 7319942"/>
                  <a:gd name="connsiteY3" fmla="*/ 1312579 h 1425534"/>
                  <a:gd name="connsiteX4" fmla="*/ 7223105 w 7319942"/>
                  <a:gd name="connsiteY4" fmla="*/ 1340264 h 1425534"/>
                  <a:gd name="connsiteX5" fmla="*/ 7319942 w 7319942"/>
                  <a:gd name="connsiteY5" fmla="*/ 895610 h 1425534"/>
                  <a:gd name="connsiteX6" fmla="*/ 0 w 7319942"/>
                  <a:gd name="connsiteY6" fmla="*/ 1189052 h 142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9942" h="1425534">
                    <a:moveTo>
                      <a:pt x="0" y="1189052"/>
                    </a:moveTo>
                    <a:lnTo>
                      <a:pt x="725214" y="952569"/>
                    </a:lnTo>
                    <a:lnTo>
                      <a:pt x="882869" y="1425534"/>
                    </a:lnTo>
                    <a:cubicBezTo>
                      <a:pt x="1852550" y="355874"/>
                      <a:pt x="6123633" y="904930"/>
                      <a:pt x="6642572" y="1312579"/>
                    </a:cubicBezTo>
                    <a:lnTo>
                      <a:pt x="7223105" y="1340264"/>
                    </a:lnTo>
                    <a:lnTo>
                      <a:pt x="7319942" y="895610"/>
                    </a:lnTo>
                    <a:cubicBezTo>
                      <a:pt x="6475399" y="78334"/>
                      <a:pt x="755230" y="-748210"/>
                      <a:pt x="0" y="1189052"/>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600"/>
              </a:p>
            </p:txBody>
          </p:sp>
          <p:sp>
            <p:nvSpPr>
              <p:cNvPr id="103" name="Text Box 7"/>
              <p:cNvSpPr txBox="1">
                <a:spLocks noChangeArrowheads="1"/>
              </p:cNvSpPr>
              <p:nvPr/>
            </p:nvSpPr>
            <p:spPr bwMode="auto">
              <a:xfrm rot="21303001">
                <a:off x="2657531" y="4473840"/>
                <a:ext cx="1898485" cy="686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2000" i="0" u="none" strike="noStrike" cap="none" normalizeH="0" baseline="0" dirty="0">
                    <a:ln>
                      <a:noFill/>
                    </a:ln>
                    <a:solidFill>
                      <a:srgbClr val="FFFFFF"/>
                    </a:solidFill>
                    <a:effectLst/>
                    <a:latin typeface="Candara" pitchFamily="34" charset="0"/>
                    <a:cs typeface="Arial" pitchFamily="34" charset="0"/>
                  </a:rPr>
                  <a:t>Qualifizierung</a:t>
                </a:r>
                <a:endParaRPr kumimoji="0" lang="de-DE" altLang="de-DE" sz="2000" i="0" u="none" strike="noStrike" cap="none" normalizeH="0" baseline="0" dirty="0">
                  <a:ln>
                    <a:noFill/>
                  </a:ln>
                  <a:solidFill>
                    <a:schemeClr val="tx1"/>
                  </a:solidFill>
                  <a:effectLst/>
                  <a:latin typeface="Arial" pitchFamily="34" charset="0"/>
                  <a:cs typeface="Arial" pitchFamily="34" charset="0"/>
                </a:endParaRPr>
              </a:p>
            </p:txBody>
          </p:sp>
        </p:grpSp>
        <p:grpSp>
          <p:nvGrpSpPr>
            <p:cNvPr id="95" name="Gruppieren 94"/>
            <p:cNvGrpSpPr/>
            <p:nvPr/>
          </p:nvGrpSpPr>
          <p:grpSpPr>
            <a:xfrm>
              <a:off x="6275934" y="951329"/>
              <a:ext cx="1018870" cy="1532948"/>
              <a:chOff x="6275934" y="951329"/>
              <a:chExt cx="1018870" cy="1532948"/>
            </a:xfrm>
          </p:grpSpPr>
          <p:sp>
            <p:nvSpPr>
              <p:cNvPr id="100" name="Freeform 9"/>
              <p:cNvSpPr>
                <a:spLocks/>
              </p:cNvSpPr>
              <p:nvPr/>
            </p:nvSpPr>
            <p:spPr bwMode="auto">
              <a:xfrm rot="756605">
                <a:off x="6275934" y="951329"/>
                <a:ext cx="944192" cy="1532948"/>
              </a:xfrm>
              <a:custGeom>
                <a:avLst/>
                <a:gdLst>
                  <a:gd name="T0" fmla="*/ 31531 w 1166648"/>
                  <a:gd name="T1" fmla="*/ 1355835 h 1450428"/>
                  <a:gd name="T2" fmla="*/ 567558 w 1166648"/>
                  <a:gd name="T3" fmla="*/ 1056290 h 1450428"/>
                  <a:gd name="T4" fmla="*/ 1087821 w 1166648"/>
                  <a:gd name="T5" fmla="*/ 1450428 h 1450428"/>
                  <a:gd name="T6" fmla="*/ 1166648 w 1166648"/>
                  <a:gd name="T7" fmla="*/ 457200 h 1450428"/>
                  <a:gd name="T8" fmla="*/ 599090 w 1166648"/>
                  <a:gd name="T9" fmla="*/ 0 h 1450428"/>
                  <a:gd name="T10" fmla="*/ 0 w 1166648"/>
                  <a:gd name="T11" fmla="*/ 457200 h 1450428"/>
                  <a:gd name="T12" fmla="*/ 31531 w 1166648"/>
                  <a:gd name="T13" fmla="*/ 1355835 h 1450428"/>
                  <a:gd name="connsiteX0" fmla="*/ 31531 w 1386311"/>
                  <a:gd name="connsiteY0" fmla="*/ 1355835 h 1450428"/>
                  <a:gd name="connsiteX1" fmla="*/ 567558 w 1386311"/>
                  <a:gd name="connsiteY1" fmla="*/ 1056290 h 1450428"/>
                  <a:gd name="connsiteX2" fmla="*/ 1087821 w 1386311"/>
                  <a:gd name="connsiteY2" fmla="*/ 1450428 h 1450428"/>
                  <a:gd name="connsiteX3" fmla="*/ 1386312 w 1386311"/>
                  <a:gd name="connsiteY3" fmla="*/ 441178 h 1450428"/>
                  <a:gd name="connsiteX4" fmla="*/ 599090 w 1386311"/>
                  <a:gd name="connsiteY4" fmla="*/ 0 h 1450428"/>
                  <a:gd name="connsiteX5" fmla="*/ 0 w 1386311"/>
                  <a:gd name="connsiteY5" fmla="*/ 457200 h 1450428"/>
                  <a:gd name="connsiteX6" fmla="*/ 31531 w 1386311"/>
                  <a:gd name="connsiteY6" fmla="*/ 1355835 h 1450428"/>
                  <a:gd name="connsiteX0" fmla="*/ 31531 w 1386312"/>
                  <a:gd name="connsiteY0" fmla="*/ 1620488 h 1715081"/>
                  <a:gd name="connsiteX1" fmla="*/ 567558 w 1386312"/>
                  <a:gd name="connsiteY1" fmla="*/ 1320943 h 1715081"/>
                  <a:gd name="connsiteX2" fmla="*/ 1087821 w 1386312"/>
                  <a:gd name="connsiteY2" fmla="*/ 1715081 h 1715081"/>
                  <a:gd name="connsiteX3" fmla="*/ 1386312 w 1386312"/>
                  <a:gd name="connsiteY3" fmla="*/ 705831 h 1715081"/>
                  <a:gd name="connsiteX4" fmla="*/ 870764 w 1386312"/>
                  <a:gd name="connsiteY4" fmla="*/ 1 h 1715081"/>
                  <a:gd name="connsiteX5" fmla="*/ 0 w 1386312"/>
                  <a:gd name="connsiteY5" fmla="*/ 721853 h 1715081"/>
                  <a:gd name="connsiteX6" fmla="*/ 31531 w 1386312"/>
                  <a:gd name="connsiteY6" fmla="*/ 1620488 h 1715081"/>
                  <a:gd name="connsiteX0" fmla="*/ 0 w 1354781"/>
                  <a:gd name="connsiteY0" fmla="*/ 1620487 h 1715080"/>
                  <a:gd name="connsiteX1" fmla="*/ 536027 w 1354781"/>
                  <a:gd name="connsiteY1" fmla="*/ 1320942 h 1715080"/>
                  <a:gd name="connsiteX2" fmla="*/ 1056290 w 1354781"/>
                  <a:gd name="connsiteY2" fmla="*/ 1715080 h 1715080"/>
                  <a:gd name="connsiteX3" fmla="*/ 1354781 w 1354781"/>
                  <a:gd name="connsiteY3" fmla="*/ 705830 h 1715080"/>
                  <a:gd name="connsiteX4" fmla="*/ 839233 w 1354781"/>
                  <a:gd name="connsiteY4" fmla="*/ 0 h 1715080"/>
                  <a:gd name="connsiteX5" fmla="*/ 118712 w 1354781"/>
                  <a:gd name="connsiteY5" fmla="*/ 616252 h 1715080"/>
                  <a:gd name="connsiteX6" fmla="*/ 0 w 1354781"/>
                  <a:gd name="connsiteY6" fmla="*/ 1620487 h 1715080"/>
                  <a:gd name="connsiteX0" fmla="*/ 0 w 1290561"/>
                  <a:gd name="connsiteY0" fmla="*/ 1621976 h 1715080"/>
                  <a:gd name="connsiteX1" fmla="*/ 471807 w 1290561"/>
                  <a:gd name="connsiteY1" fmla="*/ 1320942 h 1715080"/>
                  <a:gd name="connsiteX2" fmla="*/ 992070 w 1290561"/>
                  <a:gd name="connsiteY2" fmla="*/ 1715080 h 1715080"/>
                  <a:gd name="connsiteX3" fmla="*/ 1290561 w 1290561"/>
                  <a:gd name="connsiteY3" fmla="*/ 705830 h 1715080"/>
                  <a:gd name="connsiteX4" fmla="*/ 775013 w 1290561"/>
                  <a:gd name="connsiteY4" fmla="*/ 0 h 1715080"/>
                  <a:gd name="connsiteX5" fmla="*/ 54492 w 1290561"/>
                  <a:gd name="connsiteY5" fmla="*/ 616252 h 1715080"/>
                  <a:gd name="connsiteX6" fmla="*/ 0 w 1290561"/>
                  <a:gd name="connsiteY6" fmla="*/ 1621976 h 1715080"/>
                  <a:gd name="connsiteX0" fmla="*/ 0 w 1305767"/>
                  <a:gd name="connsiteY0" fmla="*/ 1624647 h 1715080"/>
                  <a:gd name="connsiteX1" fmla="*/ 487013 w 1305767"/>
                  <a:gd name="connsiteY1" fmla="*/ 1320942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15080"/>
                  <a:gd name="connsiteX1" fmla="*/ 473609 w 1305767"/>
                  <a:gd name="connsiteY1" fmla="*/ 1385988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23096"/>
                  <a:gd name="connsiteX1" fmla="*/ 473609 w 1305767"/>
                  <a:gd name="connsiteY1" fmla="*/ 1385988 h 1723096"/>
                  <a:gd name="connsiteX2" fmla="*/ 961663 w 1305767"/>
                  <a:gd name="connsiteY2" fmla="*/ 1723095 h 1723096"/>
                  <a:gd name="connsiteX3" fmla="*/ 1305767 w 1305767"/>
                  <a:gd name="connsiteY3" fmla="*/ 705830 h 1723096"/>
                  <a:gd name="connsiteX4" fmla="*/ 790219 w 1305767"/>
                  <a:gd name="connsiteY4" fmla="*/ 0 h 1723096"/>
                  <a:gd name="connsiteX5" fmla="*/ 69698 w 1305767"/>
                  <a:gd name="connsiteY5" fmla="*/ 616252 h 1723096"/>
                  <a:gd name="connsiteX6" fmla="*/ 0 w 1305767"/>
                  <a:gd name="connsiteY6" fmla="*/ 1624647 h 1723096"/>
                  <a:gd name="connsiteX0" fmla="*/ 0 w 1351380"/>
                  <a:gd name="connsiteY0" fmla="*/ 1632661 h 1723095"/>
                  <a:gd name="connsiteX1" fmla="*/ 519222 w 1351380"/>
                  <a:gd name="connsiteY1" fmla="*/ 1385988 h 1723095"/>
                  <a:gd name="connsiteX2" fmla="*/ 1007276 w 1351380"/>
                  <a:gd name="connsiteY2" fmla="*/ 1723095 h 1723095"/>
                  <a:gd name="connsiteX3" fmla="*/ 1351380 w 1351380"/>
                  <a:gd name="connsiteY3" fmla="*/ 705830 h 1723095"/>
                  <a:gd name="connsiteX4" fmla="*/ 835832 w 1351380"/>
                  <a:gd name="connsiteY4" fmla="*/ 0 h 1723095"/>
                  <a:gd name="connsiteX5" fmla="*/ 115311 w 1351380"/>
                  <a:gd name="connsiteY5" fmla="*/ 616252 h 1723095"/>
                  <a:gd name="connsiteX6" fmla="*/ 0 w 1351380"/>
                  <a:gd name="connsiteY6" fmla="*/ 1632661 h 172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380" h="1723095">
                    <a:moveTo>
                      <a:pt x="0" y="1632661"/>
                    </a:moveTo>
                    <a:lnTo>
                      <a:pt x="519222" y="1385988"/>
                    </a:lnTo>
                    <a:lnTo>
                      <a:pt x="1007276" y="1723095"/>
                    </a:lnTo>
                    <a:lnTo>
                      <a:pt x="1351380" y="705830"/>
                    </a:lnTo>
                    <a:lnTo>
                      <a:pt x="835832" y="0"/>
                    </a:lnTo>
                    <a:lnTo>
                      <a:pt x="115311" y="616252"/>
                    </a:lnTo>
                    <a:lnTo>
                      <a:pt x="0" y="1632661"/>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600"/>
              </a:p>
            </p:txBody>
          </p:sp>
          <p:sp>
            <p:nvSpPr>
              <p:cNvPr id="101" name="Text Box 10"/>
              <p:cNvSpPr txBox="1">
                <a:spLocks noChangeArrowheads="1"/>
              </p:cNvSpPr>
              <p:nvPr/>
            </p:nvSpPr>
            <p:spPr bwMode="auto">
              <a:xfrm rot="17744282">
                <a:off x="6423985" y="1471296"/>
                <a:ext cx="983494" cy="7581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de-DE" altLang="de-DE" sz="2000" i="0" u="none" strike="noStrike" cap="none" normalizeH="0" baseline="0" dirty="0">
                    <a:ln>
                      <a:noFill/>
                    </a:ln>
                    <a:solidFill>
                      <a:srgbClr val="FFFFFF"/>
                    </a:solidFill>
                    <a:effectLst/>
                    <a:latin typeface="Candara" pitchFamily="34" charset="0"/>
                    <a:cs typeface="Arial" pitchFamily="34" charset="0"/>
                  </a:rPr>
                  <a:t> Refl.</a:t>
                </a:r>
                <a:endParaRPr kumimoji="0" lang="de-DE" altLang="de-DE" sz="2000" i="0" u="none" strike="noStrike" cap="none" normalizeH="0" baseline="0" dirty="0">
                  <a:ln>
                    <a:noFill/>
                  </a:ln>
                  <a:solidFill>
                    <a:schemeClr val="tx1"/>
                  </a:solidFill>
                  <a:effectLst/>
                  <a:latin typeface="Arial" pitchFamily="34" charset="0"/>
                  <a:cs typeface="Arial" pitchFamily="34" charset="0"/>
                </a:endParaRPr>
              </a:p>
            </p:txBody>
          </p:sp>
        </p:grpSp>
        <p:grpSp>
          <p:nvGrpSpPr>
            <p:cNvPr id="96" name="Gruppieren 95"/>
            <p:cNvGrpSpPr/>
            <p:nvPr/>
          </p:nvGrpSpPr>
          <p:grpSpPr>
            <a:xfrm>
              <a:off x="4713546" y="2210718"/>
              <a:ext cx="2495837" cy="3698328"/>
              <a:chOff x="4713546" y="2210718"/>
              <a:chExt cx="2495837" cy="3698328"/>
            </a:xfrm>
          </p:grpSpPr>
          <p:sp>
            <p:nvSpPr>
              <p:cNvPr id="98" name="Freeform 3"/>
              <p:cNvSpPr>
                <a:spLocks/>
              </p:cNvSpPr>
              <p:nvPr/>
            </p:nvSpPr>
            <p:spPr bwMode="auto">
              <a:xfrm>
                <a:off x="4713546" y="2210718"/>
                <a:ext cx="2495837" cy="3698328"/>
              </a:xfrm>
              <a:custGeom>
                <a:avLst/>
                <a:gdLst>
                  <a:gd name="T0" fmla="*/ 2688687 w 3507552"/>
                  <a:gd name="T1" fmla="*/ 4323516 h 6038193"/>
                  <a:gd name="T2" fmla="*/ 2907051 w 3507552"/>
                  <a:gd name="T3" fmla="*/ 4773892 h 6038193"/>
                  <a:gd name="T4" fmla="*/ 3507552 w 3507552"/>
                  <a:gd name="T5" fmla="*/ 4678358 h 6038193"/>
                  <a:gd name="T6" fmla="*/ 212795 w 3507552"/>
                  <a:gd name="T7" fmla="*/ 4146331 h 6038193"/>
                  <a:gd name="T8" fmla="*/ 2230781 w 3507552"/>
                  <a:gd name="T9" fmla="*/ 141889 h 6038193"/>
                  <a:gd name="T10" fmla="*/ 2766808 w 3507552"/>
                  <a:gd name="T11" fmla="*/ 0 h 6038193"/>
                  <a:gd name="T12" fmla="*/ 3176712 w 3507552"/>
                  <a:gd name="T13" fmla="*/ 457200 h 6038193"/>
                  <a:gd name="T14" fmla="*/ 1079898 w 3507552"/>
                  <a:gd name="T15" fmla="*/ 3767958 h 6038193"/>
                  <a:gd name="T16" fmla="*/ 2688687 w 3507552"/>
                  <a:gd name="T17" fmla="*/ 4323516 h 6038193"/>
                  <a:gd name="connsiteX0" fmla="*/ 2544580 w 3312122"/>
                  <a:gd name="connsiteY0" fmla="*/ 4192128 h 5312932"/>
                  <a:gd name="connsiteX1" fmla="*/ 2711621 w 3312122"/>
                  <a:gd name="connsiteY1" fmla="*/ 4773892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4580 w 3312122"/>
                  <a:gd name="connsiteY0" fmla="*/ 4192128 h 5312932"/>
                  <a:gd name="connsiteX1" fmla="*/ 3096545 w 3312122"/>
                  <a:gd name="connsiteY1" fmla="*/ 4236395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1531 w 3180764"/>
                  <a:gd name="connsiteY0" fmla="*/ 4192128 h 4642871"/>
                  <a:gd name="connsiteX1" fmla="*/ 3093496 w 3180764"/>
                  <a:gd name="connsiteY1" fmla="*/ 4236395 h 4642871"/>
                  <a:gd name="connsiteX2" fmla="*/ 3180764 w 3180764"/>
                  <a:gd name="connsiteY2" fmla="*/ 3675029 h 4642871"/>
                  <a:gd name="connsiteX3" fmla="*/ 14316 w 3180764"/>
                  <a:gd name="connsiteY3" fmla="*/ 4146331 h 4642871"/>
                  <a:gd name="connsiteX4" fmla="*/ 2032302 w 3180764"/>
                  <a:gd name="connsiteY4" fmla="*/ 141889 h 4642871"/>
                  <a:gd name="connsiteX5" fmla="*/ 2568329 w 3180764"/>
                  <a:gd name="connsiteY5" fmla="*/ 0 h 4642871"/>
                  <a:gd name="connsiteX6" fmla="*/ 2978233 w 3180764"/>
                  <a:gd name="connsiteY6" fmla="*/ 457200 h 4642871"/>
                  <a:gd name="connsiteX7" fmla="*/ 881419 w 3180764"/>
                  <a:gd name="connsiteY7" fmla="*/ 3767958 h 4642871"/>
                  <a:gd name="connsiteX8" fmla="*/ 2541531 w 3180764"/>
                  <a:gd name="connsiteY8" fmla="*/ 4192128 h 4642871"/>
                  <a:gd name="connsiteX0" fmla="*/ 2541531 w 3299560"/>
                  <a:gd name="connsiteY0" fmla="*/ 4192128 h 4905639"/>
                  <a:gd name="connsiteX1" fmla="*/ 3093496 w 3299560"/>
                  <a:gd name="connsiteY1" fmla="*/ 4236395 h 4905639"/>
                  <a:gd name="connsiteX2" fmla="*/ 3180764 w 3299560"/>
                  <a:gd name="connsiteY2" fmla="*/ 3675029 h 4905639"/>
                  <a:gd name="connsiteX3" fmla="*/ 14316 w 3299560"/>
                  <a:gd name="connsiteY3" fmla="*/ 4146331 h 4905639"/>
                  <a:gd name="connsiteX4" fmla="*/ 2032302 w 3299560"/>
                  <a:gd name="connsiteY4" fmla="*/ 141889 h 4905639"/>
                  <a:gd name="connsiteX5" fmla="*/ 2568329 w 3299560"/>
                  <a:gd name="connsiteY5" fmla="*/ 0 h 4905639"/>
                  <a:gd name="connsiteX6" fmla="*/ 2978233 w 3299560"/>
                  <a:gd name="connsiteY6" fmla="*/ 457200 h 4905639"/>
                  <a:gd name="connsiteX7" fmla="*/ 881419 w 3299560"/>
                  <a:gd name="connsiteY7" fmla="*/ 3767958 h 4905639"/>
                  <a:gd name="connsiteX8" fmla="*/ 2541531 w 3299560"/>
                  <a:gd name="connsiteY8" fmla="*/ 4192128 h 4905639"/>
                  <a:gd name="connsiteX0" fmla="*/ 2532707 w 3288757"/>
                  <a:gd name="connsiteY0" fmla="*/ 4192128 h 5014456"/>
                  <a:gd name="connsiteX1" fmla="*/ 3084672 w 3288757"/>
                  <a:gd name="connsiteY1" fmla="*/ 4236395 h 5014456"/>
                  <a:gd name="connsiteX2" fmla="*/ 3171940 w 3288757"/>
                  <a:gd name="connsiteY2" fmla="*/ 3675029 h 5014456"/>
                  <a:gd name="connsiteX3" fmla="*/ 5492 w 3288757"/>
                  <a:gd name="connsiteY3" fmla="*/ 4146331 h 5014456"/>
                  <a:gd name="connsiteX4" fmla="*/ 2023478 w 3288757"/>
                  <a:gd name="connsiteY4" fmla="*/ 141889 h 5014456"/>
                  <a:gd name="connsiteX5" fmla="*/ 2559505 w 3288757"/>
                  <a:gd name="connsiteY5" fmla="*/ 0 h 5014456"/>
                  <a:gd name="connsiteX6" fmla="*/ 2969409 w 3288757"/>
                  <a:gd name="connsiteY6" fmla="*/ 457200 h 5014456"/>
                  <a:gd name="connsiteX7" fmla="*/ 872595 w 3288757"/>
                  <a:gd name="connsiteY7" fmla="*/ 3767958 h 5014456"/>
                  <a:gd name="connsiteX8" fmla="*/ 2532707 w 3288757"/>
                  <a:gd name="connsiteY8" fmla="*/ 4192128 h 5014456"/>
                  <a:gd name="connsiteX0" fmla="*/ 2532707 w 3288756"/>
                  <a:gd name="connsiteY0" fmla="*/ 4192128 h 5014455"/>
                  <a:gd name="connsiteX1" fmla="*/ 3084672 w 3288756"/>
                  <a:gd name="connsiteY1" fmla="*/ 4236395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10333 w 3288756"/>
                  <a:gd name="connsiteY1" fmla="*/ 4200563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68240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68240 h 5014455"/>
                  <a:gd name="connsiteX0" fmla="*/ 2540951 w 3273905"/>
                  <a:gd name="connsiteY0" fmla="*/ 4168240 h 4905638"/>
                  <a:gd name="connsiteX1" fmla="*/ 3144238 w 3273905"/>
                  <a:gd name="connsiteY1" fmla="*/ 4176674 h 4905638"/>
                  <a:gd name="connsiteX2" fmla="*/ 3154523 w 3273905"/>
                  <a:gd name="connsiteY2" fmla="*/ 3675029 h 4905638"/>
                  <a:gd name="connsiteX3" fmla="*/ 13736 w 3273905"/>
                  <a:gd name="connsiteY3" fmla="*/ 4146331 h 4905638"/>
                  <a:gd name="connsiteX4" fmla="*/ 2031722 w 3273905"/>
                  <a:gd name="connsiteY4" fmla="*/ 141889 h 4905638"/>
                  <a:gd name="connsiteX5" fmla="*/ 2567749 w 3273905"/>
                  <a:gd name="connsiteY5" fmla="*/ 0 h 4905638"/>
                  <a:gd name="connsiteX6" fmla="*/ 2977653 w 3273905"/>
                  <a:gd name="connsiteY6" fmla="*/ 457200 h 4905638"/>
                  <a:gd name="connsiteX7" fmla="*/ 880839 w 3273905"/>
                  <a:gd name="connsiteY7" fmla="*/ 3767958 h 4905638"/>
                  <a:gd name="connsiteX8" fmla="*/ 2540951 w 3273905"/>
                  <a:gd name="connsiteY8" fmla="*/ 4168240 h 4905638"/>
                  <a:gd name="connsiteX0" fmla="*/ 2540951 w 3528987"/>
                  <a:gd name="connsiteY0" fmla="*/ 4168240 h 4740330"/>
                  <a:gd name="connsiteX1" fmla="*/ 3144238 w 3528987"/>
                  <a:gd name="connsiteY1" fmla="*/ 4176674 h 4740330"/>
                  <a:gd name="connsiteX2" fmla="*/ 3154523 w 3528987"/>
                  <a:gd name="connsiteY2" fmla="*/ 3675029 h 4740330"/>
                  <a:gd name="connsiteX3" fmla="*/ 13736 w 3528987"/>
                  <a:gd name="connsiteY3" fmla="*/ 4146331 h 4740330"/>
                  <a:gd name="connsiteX4" fmla="*/ 2031722 w 3528987"/>
                  <a:gd name="connsiteY4" fmla="*/ 141889 h 4740330"/>
                  <a:gd name="connsiteX5" fmla="*/ 2567749 w 3528987"/>
                  <a:gd name="connsiteY5" fmla="*/ 0 h 4740330"/>
                  <a:gd name="connsiteX6" fmla="*/ 2977653 w 3528987"/>
                  <a:gd name="connsiteY6" fmla="*/ 457200 h 4740330"/>
                  <a:gd name="connsiteX7" fmla="*/ 880839 w 3528987"/>
                  <a:gd name="connsiteY7" fmla="*/ 3767958 h 4740330"/>
                  <a:gd name="connsiteX8" fmla="*/ 2540951 w 3528987"/>
                  <a:gd name="connsiteY8" fmla="*/ 4168240 h 4740330"/>
                  <a:gd name="connsiteX0" fmla="*/ 2540951 w 3528986"/>
                  <a:gd name="connsiteY0" fmla="*/ 4168240 h 4740330"/>
                  <a:gd name="connsiteX1" fmla="*/ 3144238 w 3528986"/>
                  <a:gd name="connsiteY1" fmla="*/ 4176674 h 4740330"/>
                  <a:gd name="connsiteX2" fmla="*/ 3154523 w 3528986"/>
                  <a:gd name="connsiteY2" fmla="*/ 3675029 h 4740330"/>
                  <a:gd name="connsiteX3" fmla="*/ 13736 w 3528986"/>
                  <a:gd name="connsiteY3" fmla="*/ 4146331 h 4740330"/>
                  <a:gd name="connsiteX4" fmla="*/ 2031722 w 3528986"/>
                  <a:gd name="connsiteY4" fmla="*/ 141889 h 4740330"/>
                  <a:gd name="connsiteX5" fmla="*/ 2567749 w 3528986"/>
                  <a:gd name="connsiteY5" fmla="*/ 0 h 4740330"/>
                  <a:gd name="connsiteX6" fmla="*/ 2977653 w 3528986"/>
                  <a:gd name="connsiteY6" fmla="*/ 457200 h 4740330"/>
                  <a:gd name="connsiteX7" fmla="*/ 880839 w 3528986"/>
                  <a:gd name="connsiteY7" fmla="*/ 3767958 h 4740330"/>
                  <a:gd name="connsiteX8" fmla="*/ 2540951 w 3528986"/>
                  <a:gd name="connsiteY8" fmla="*/ 4168240 h 4740330"/>
                  <a:gd name="connsiteX0" fmla="*/ 2529461 w 3510646"/>
                  <a:gd name="connsiteY0" fmla="*/ 4168240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1 w 3510646"/>
                  <a:gd name="connsiteY8" fmla="*/ 4168240 h 4943563"/>
                  <a:gd name="connsiteX0" fmla="*/ 2529462 w 3510646"/>
                  <a:gd name="connsiteY0" fmla="*/ 4156296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2 w 3510646"/>
                  <a:gd name="connsiteY8" fmla="*/ 4156296 h 4943563"/>
                  <a:gd name="connsiteX0" fmla="*/ 2542421 w 3591180"/>
                  <a:gd name="connsiteY0" fmla="*/ 4156296 h 4782347"/>
                  <a:gd name="connsiteX1" fmla="*/ 3145707 w 3591180"/>
                  <a:gd name="connsiteY1" fmla="*/ 4176674 h 4782347"/>
                  <a:gd name="connsiteX2" fmla="*/ 3220147 w 3591180"/>
                  <a:gd name="connsiteY2" fmla="*/ 3746695 h 4782347"/>
                  <a:gd name="connsiteX3" fmla="*/ 15205 w 3591180"/>
                  <a:gd name="connsiteY3" fmla="*/ 4146331 h 4782347"/>
                  <a:gd name="connsiteX4" fmla="*/ 2033191 w 3591180"/>
                  <a:gd name="connsiteY4" fmla="*/ 141889 h 4782347"/>
                  <a:gd name="connsiteX5" fmla="*/ 2569218 w 3591180"/>
                  <a:gd name="connsiteY5" fmla="*/ 0 h 4782347"/>
                  <a:gd name="connsiteX6" fmla="*/ 2979122 w 3591180"/>
                  <a:gd name="connsiteY6" fmla="*/ 457200 h 4782347"/>
                  <a:gd name="connsiteX7" fmla="*/ 882308 w 3591180"/>
                  <a:gd name="connsiteY7" fmla="*/ 3767958 h 4782347"/>
                  <a:gd name="connsiteX8" fmla="*/ 2542421 w 3591180"/>
                  <a:gd name="connsiteY8" fmla="*/ 4156296 h 4782347"/>
                  <a:gd name="connsiteX0" fmla="*/ 2542421 w 3591181"/>
                  <a:gd name="connsiteY0" fmla="*/ 4156296 h 4782346"/>
                  <a:gd name="connsiteX1" fmla="*/ 3132877 w 3591181"/>
                  <a:gd name="connsiteY1" fmla="*/ 4176675 h 4782346"/>
                  <a:gd name="connsiteX2" fmla="*/ 3220147 w 3591181"/>
                  <a:gd name="connsiteY2" fmla="*/ 3746695 h 4782346"/>
                  <a:gd name="connsiteX3" fmla="*/ 15205 w 3591181"/>
                  <a:gd name="connsiteY3" fmla="*/ 4146331 h 4782346"/>
                  <a:gd name="connsiteX4" fmla="*/ 2033191 w 3591181"/>
                  <a:gd name="connsiteY4" fmla="*/ 141889 h 4782346"/>
                  <a:gd name="connsiteX5" fmla="*/ 2569218 w 3591181"/>
                  <a:gd name="connsiteY5" fmla="*/ 0 h 4782346"/>
                  <a:gd name="connsiteX6" fmla="*/ 2979122 w 3591181"/>
                  <a:gd name="connsiteY6" fmla="*/ 457200 h 4782346"/>
                  <a:gd name="connsiteX7" fmla="*/ 882308 w 3591181"/>
                  <a:gd name="connsiteY7" fmla="*/ 3767958 h 4782346"/>
                  <a:gd name="connsiteX8" fmla="*/ 2542421 w 3591181"/>
                  <a:gd name="connsiteY8" fmla="*/ 4156296 h 4782346"/>
                  <a:gd name="connsiteX0" fmla="*/ 2542421 w 3591182"/>
                  <a:gd name="connsiteY0" fmla="*/ 4156296 h 4774805"/>
                  <a:gd name="connsiteX1" fmla="*/ 3132877 w 3591182"/>
                  <a:gd name="connsiteY1" fmla="*/ 4176675 h 4774805"/>
                  <a:gd name="connsiteX2" fmla="*/ 3220148 w 3591182"/>
                  <a:gd name="connsiteY2" fmla="*/ 3734004 h 4774805"/>
                  <a:gd name="connsiteX3" fmla="*/ 15205 w 3591182"/>
                  <a:gd name="connsiteY3" fmla="*/ 4146331 h 4774805"/>
                  <a:gd name="connsiteX4" fmla="*/ 2033191 w 3591182"/>
                  <a:gd name="connsiteY4" fmla="*/ 141889 h 4774805"/>
                  <a:gd name="connsiteX5" fmla="*/ 2569218 w 3591182"/>
                  <a:gd name="connsiteY5" fmla="*/ 0 h 4774805"/>
                  <a:gd name="connsiteX6" fmla="*/ 2979122 w 3591182"/>
                  <a:gd name="connsiteY6" fmla="*/ 457200 h 4774805"/>
                  <a:gd name="connsiteX7" fmla="*/ 882308 w 3591182"/>
                  <a:gd name="connsiteY7" fmla="*/ 3767958 h 4774805"/>
                  <a:gd name="connsiteX8" fmla="*/ 2542421 w 3591182"/>
                  <a:gd name="connsiteY8" fmla="*/ 4156296 h 4774805"/>
                  <a:gd name="connsiteX0" fmla="*/ 2542421 w 3591183"/>
                  <a:gd name="connsiteY0" fmla="*/ 4156296 h 4748752"/>
                  <a:gd name="connsiteX1" fmla="*/ 3132877 w 3591183"/>
                  <a:gd name="connsiteY1" fmla="*/ 4176675 h 4748752"/>
                  <a:gd name="connsiteX2" fmla="*/ 3220149 w 3591183"/>
                  <a:gd name="connsiteY2" fmla="*/ 3689587 h 4748752"/>
                  <a:gd name="connsiteX3" fmla="*/ 15205 w 3591183"/>
                  <a:gd name="connsiteY3" fmla="*/ 4146331 h 4748752"/>
                  <a:gd name="connsiteX4" fmla="*/ 2033191 w 3591183"/>
                  <a:gd name="connsiteY4" fmla="*/ 141889 h 4748752"/>
                  <a:gd name="connsiteX5" fmla="*/ 2569218 w 3591183"/>
                  <a:gd name="connsiteY5" fmla="*/ 0 h 4748752"/>
                  <a:gd name="connsiteX6" fmla="*/ 2979122 w 3591183"/>
                  <a:gd name="connsiteY6" fmla="*/ 457200 h 4748752"/>
                  <a:gd name="connsiteX7" fmla="*/ 882308 w 3591183"/>
                  <a:gd name="connsiteY7" fmla="*/ 3767958 h 4748752"/>
                  <a:gd name="connsiteX8" fmla="*/ 2542421 w 3591183"/>
                  <a:gd name="connsiteY8" fmla="*/ 4156296 h 4748752"/>
                  <a:gd name="connsiteX0" fmla="*/ 2542421 w 3591183"/>
                  <a:gd name="connsiteY0" fmla="*/ 4156296 h 4759853"/>
                  <a:gd name="connsiteX1" fmla="*/ 3132877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56296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30151 w 3572184"/>
                  <a:gd name="connsiteY0" fmla="*/ 4142759 h 4927571"/>
                  <a:gd name="connsiteX1" fmla="*/ 3113792 w 3572184"/>
                  <a:gd name="connsiteY1" fmla="*/ 4176675 h 4927571"/>
                  <a:gd name="connsiteX2" fmla="*/ 3207880 w 3572184"/>
                  <a:gd name="connsiteY2" fmla="*/ 3708624 h 4927571"/>
                  <a:gd name="connsiteX3" fmla="*/ 2935 w 3572184"/>
                  <a:gd name="connsiteY3" fmla="*/ 4146331 h 4927571"/>
                  <a:gd name="connsiteX4" fmla="*/ 2020921 w 3572184"/>
                  <a:gd name="connsiteY4" fmla="*/ 141889 h 4927571"/>
                  <a:gd name="connsiteX5" fmla="*/ 2556948 w 3572184"/>
                  <a:gd name="connsiteY5" fmla="*/ 0 h 4927571"/>
                  <a:gd name="connsiteX6" fmla="*/ 2966852 w 3572184"/>
                  <a:gd name="connsiteY6" fmla="*/ 457200 h 4927571"/>
                  <a:gd name="connsiteX7" fmla="*/ 870038 w 3572184"/>
                  <a:gd name="connsiteY7" fmla="*/ 3767958 h 4927571"/>
                  <a:gd name="connsiteX8" fmla="*/ 2530151 w 3572184"/>
                  <a:gd name="connsiteY8" fmla="*/ 4142759 h 492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2184" h="4927571">
                    <a:moveTo>
                      <a:pt x="2530151" y="4142759"/>
                    </a:moveTo>
                    <a:lnTo>
                      <a:pt x="3113792" y="4176675"/>
                    </a:lnTo>
                    <a:lnTo>
                      <a:pt x="3207880" y="3708624"/>
                    </a:lnTo>
                    <a:cubicBezTo>
                      <a:pt x="4912701" y="5331235"/>
                      <a:pt x="85284" y="5182729"/>
                      <a:pt x="2935" y="4146331"/>
                    </a:cubicBezTo>
                    <a:cubicBezTo>
                      <a:pt x="-79414" y="3109933"/>
                      <a:pt x="1595252" y="1198179"/>
                      <a:pt x="2020921" y="141889"/>
                    </a:cubicBezTo>
                    <a:lnTo>
                      <a:pt x="2556948" y="0"/>
                    </a:lnTo>
                    <a:lnTo>
                      <a:pt x="2966852" y="457200"/>
                    </a:lnTo>
                    <a:cubicBezTo>
                      <a:pt x="2746135" y="1277007"/>
                      <a:pt x="942822" y="3153698"/>
                      <a:pt x="870038" y="3767958"/>
                    </a:cubicBezTo>
                    <a:cubicBezTo>
                      <a:pt x="797255" y="4382218"/>
                      <a:pt x="2730906" y="4369903"/>
                      <a:pt x="2530151" y="4142759"/>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600"/>
              </a:p>
            </p:txBody>
          </p:sp>
          <p:sp>
            <p:nvSpPr>
              <p:cNvPr id="99" name="Text Box 8"/>
              <p:cNvSpPr txBox="1">
                <a:spLocks noChangeArrowheads="1"/>
              </p:cNvSpPr>
              <p:nvPr/>
            </p:nvSpPr>
            <p:spPr bwMode="auto">
              <a:xfrm rot="18039432">
                <a:off x="4710300" y="3448271"/>
                <a:ext cx="2232886" cy="64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2000" i="0" u="none" strike="noStrike" cap="none" normalizeH="0" baseline="0" dirty="0">
                    <a:ln>
                      <a:noFill/>
                    </a:ln>
                    <a:solidFill>
                      <a:srgbClr val="FFFFFF"/>
                    </a:solidFill>
                    <a:effectLst/>
                    <a:latin typeface="Candara" pitchFamily="34" charset="0"/>
                    <a:cs typeface="Arial" pitchFamily="34" charset="0"/>
                  </a:rPr>
                  <a:t>Projektphase</a:t>
                </a:r>
                <a:endParaRPr kumimoji="0" lang="de-DE" altLang="de-DE" sz="4800" i="0" u="none" strike="noStrike" cap="none" normalizeH="0" baseline="0" dirty="0">
                  <a:ln>
                    <a:noFill/>
                  </a:ln>
                  <a:solidFill>
                    <a:schemeClr val="tx1"/>
                  </a:solidFill>
                  <a:effectLst/>
                  <a:latin typeface="Arial" pitchFamily="34" charset="0"/>
                  <a:cs typeface="Arial" pitchFamily="34" charset="0"/>
                </a:endParaRPr>
              </a:p>
            </p:txBody>
          </p:sp>
        </p:grpSp>
        <p:sp>
          <p:nvSpPr>
            <p:cNvPr id="97" name="Ellipse 96"/>
            <p:cNvSpPr/>
            <p:nvPr/>
          </p:nvSpPr>
          <p:spPr>
            <a:xfrm>
              <a:off x="6585442" y="5057089"/>
              <a:ext cx="466905" cy="46690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a:p>
          </p:txBody>
        </p:sp>
      </p:grpSp>
      <p:sp>
        <p:nvSpPr>
          <p:cNvPr id="106" name="Rechteck 105"/>
          <p:cNvSpPr/>
          <p:nvPr/>
        </p:nvSpPr>
        <p:spPr>
          <a:xfrm>
            <a:off x="1430080" y="4903302"/>
            <a:ext cx="369646" cy="36964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7" name="Gleichschenkliges Dreieck 106"/>
          <p:cNvSpPr/>
          <p:nvPr/>
        </p:nvSpPr>
        <p:spPr>
          <a:xfrm>
            <a:off x="1958021" y="4680164"/>
            <a:ext cx="369646" cy="369646"/>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4" name="Rechteck 113"/>
          <p:cNvSpPr/>
          <p:nvPr/>
        </p:nvSpPr>
        <p:spPr>
          <a:xfrm>
            <a:off x="2742721" y="4666214"/>
            <a:ext cx="369646" cy="3696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6" name="Ellipse 115"/>
          <p:cNvSpPr/>
          <p:nvPr/>
        </p:nvSpPr>
        <p:spPr>
          <a:xfrm>
            <a:off x="3265479" y="4680164"/>
            <a:ext cx="369646" cy="36964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eilkreis 12"/>
          <p:cNvSpPr/>
          <p:nvPr/>
        </p:nvSpPr>
        <p:spPr>
          <a:xfrm rot="19063479">
            <a:off x="7057706" y="2401478"/>
            <a:ext cx="918040" cy="918040"/>
          </a:xfrm>
          <a:prstGeom prst="pie">
            <a:avLst>
              <a:gd name="adj1" fmla="val 13355980"/>
              <a:gd name="adj2" fmla="val 1549408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21" name="Teilkreis 120"/>
          <p:cNvSpPr/>
          <p:nvPr/>
        </p:nvSpPr>
        <p:spPr>
          <a:xfrm rot="19063479">
            <a:off x="7077586" y="5045288"/>
            <a:ext cx="918040" cy="918040"/>
          </a:xfrm>
          <a:prstGeom prst="pie">
            <a:avLst>
              <a:gd name="adj1" fmla="val 13355980"/>
              <a:gd name="adj2" fmla="val 1549408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44" name="Ellipse 43">
            <a:extLst>
              <a:ext uri="{FF2B5EF4-FFF2-40B4-BE49-F238E27FC236}">
                <a16:creationId xmlns:a16="http://schemas.microsoft.com/office/drawing/2014/main" id="{FF197146-7B77-4951-A345-E70D014FDBC1}"/>
              </a:ext>
            </a:extLst>
          </p:cNvPr>
          <p:cNvSpPr/>
          <p:nvPr/>
        </p:nvSpPr>
        <p:spPr>
          <a:xfrm>
            <a:off x="5393969" y="5291363"/>
            <a:ext cx="456139" cy="45613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a:p>
        </p:txBody>
      </p:sp>
      <p:sp>
        <p:nvSpPr>
          <p:cNvPr id="3" name="Sprechblase: rechteckig 2">
            <a:extLst>
              <a:ext uri="{FF2B5EF4-FFF2-40B4-BE49-F238E27FC236}">
                <a16:creationId xmlns:a16="http://schemas.microsoft.com/office/drawing/2014/main" id="{F1D39A64-8E2C-4E6D-8EBB-15E6360328D6}"/>
              </a:ext>
            </a:extLst>
          </p:cNvPr>
          <p:cNvSpPr/>
          <p:nvPr/>
        </p:nvSpPr>
        <p:spPr>
          <a:xfrm>
            <a:off x="400258" y="3670647"/>
            <a:ext cx="1416198" cy="519760"/>
          </a:xfrm>
          <a:prstGeom prst="wedgeRectCallout">
            <a:avLst>
              <a:gd name="adj1" fmla="val 34510"/>
              <a:gd name="adj2" fmla="val 195448"/>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Getriebe</a:t>
            </a:r>
          </a:p>
        </p:txBody>
      </p:sp>
      <p:sp>
        <p:nvSpPr>
          <p:cNvPr id="46" name="Sprechblase: rechteckig 45">
            <a:extLst>
              <a:ext uri="{FF2B5EF4-FFF2-40B4-BE49-F238E27FC236}">
                <a16:creationId xmlns:a16="http://schemas.microsoft.com/office/drawing/2014/main" id="{B8765E10-E99F-4B27-81F5-31C56338709C}"/>
              </a:ext>
            </a:extLst>
          </p:cNvPr>
          <p:cNvSpPr/>
          <p:nvPr/>
        </p:nvSpPr>
        <p:spPr>
          <a:xfrm>
            <a:off x="1835169" y="5693273"/>
            <a:ext cx="1416198" cy="519760"/>
          </a:xfrm>
          <a:prstGeom prst="wedgeRectCallout">
            <a:avLst>
              <a:gd name="adj1" fmla="val -28008"/>
              <a:gd name="adj2" fmla="val -187124"/>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Elektrik</a:t>
            </a:r>
          </a:p>
        </p:txBody>
      </p:sp>
      <p:sp>
        <p:nvSpPr>
          <p:cNvPr id="47" name="Sprechblase: rechteckig 46">
            <a:extLst>
              <a:ext uri="{FF2B5EF4-FFF2-40B4-BE49-F238E27FC236}">
                <a16:creationId xmlns:a16="http://schemas.microsoft.com/office/drawing/2014/main" id="{DFFAA023-C60E-44A5-B158-804E14569F85}"/>
              </a:ext>
            </a:extLst>
          </p:cNvPr>
          <p:cNvSpPr/>
          <p:nvPr/>
        </p:nvSpPr>
        <p:spPr>
          <a:xfrm>
            <a:off x="2074760" y="3710595"/>
            <a:ext cx="1416198" cy="519760"/>
          </a:xfrm>
          <a:prstGeom prst="wedgeRectCallout">
            <a:avLst>
              <a:gd name="adj1" fmla="val -336"/>
              <a:gd name="adj2" fmla="val 153561"/>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Seilführung</a:t>
            </a:r>
          </a:p>
        </p:txBody>
      </p:sp>
      <p:sp>
        <p:nvSpPr>
          <p:cNvPr id="48" name="Sprechblase: rechteckig 47">
            <a:extLst>
              <a:ext uri="{FF2B5EF4-FFF2-40B4-BE49-F238E27FC236}">
                <a16:creationId xmlns:a16="http://schemas.microsoft.com/office/drawing/2014/main" id="{DD28A31C-A5EA-4621-A27D-EAD3121D7DDF}"/>
              </a:ext>
            </a:extLst>
          </p:cNvPr>
          <p:cNvSpPr/>
          <p:nvPr/>
        </p:nvSpPr>
        <p:spPr>
          <a:xfrm>
            <a:off x="3476840" y="5671487"/>
            <a:ext cx="1416198" cy="519760"/>
          </a:xfrm>
          <a:prstGeom prst="wedgeRectCallout">
            <a:avLst>
              <a:gd name="adj1" fmla="val -53630"/>
              <a:gd name="adj2" fmla="val -212256"/>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Kapazität</a:t>
            </a:r>
          </a:p>
        </p:txBody>
      </p:sp>
      <p:sp>
        <p:nvSpPr>
          <p:cNvPr id="49" name="Sprechblase: rechteckig 48">
            <a:extLst>
              <a:ext uri="{FF2B5EF4-FFF2-40B4-BE49-F238E27FC236}">
                <a16:creationId xmlns:a16="http://schemas.microsoft.com/office/drawing/2014/main" id="{4B21593B-65EB-417E-83BF-359F13F7F0B5}"/>
              </a:ext>
            </a:extLst>
          </p:cNvPr>
          <p:cNvSpPr/>
          <p:nvPr/>
        </p:nvSpPr>
        <p:spPr>
          <a:xfrm>
            <a:off x="2802910" y="2582251"/>
            <a:ext cx="1769090" cy="519760"/>
          </a:xfrm>
          <a:prstGeom prst="wedgeRectCallout">
            <a:avLst>
              <a:gd name="adj1" fmla="val 99077"/>
              <a:gd name="adj2" fmla="val -100556"/>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Verkehrssysteme</a:t>
            </a:r>
          </a:p>
        </p:txBody>
      </p:sp>
      <p:sp>
        <p:nvSpPr>
          <p:cNvPr id="14" name="AutoShape 4" descr="https://upload.wikimedia.org/wikipedia/commons/9/94/Linea_Roja.jpg">
            <a:extLst>
              <a:ext uri="{FF2B5EF4-FFF2-40B4-BE49-F238E27FC236}">
                <a16:creationId xmlns:a16="http://schemas.microsoft.com/office/drawing/2014/main" id="{304BDB24-BB14-4D34-B946-2D12B2A254AC}"/>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Tree>
    <p:extLst>
      <p:ext uri="{BB962C8B-B14F-4D97-AF65-F5344CB8AC3E}">
        <p14:creationId xmlns:p14="http://schemas.microsoft.com/office/powerpoint/2010/main" val="30070988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1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animBg="1"/>
      <p:bldP spid="107" grpId="0" animBg="1"/>
      <p:bldP spid="114" grpId="0" animBg="1"/>
      <p:bldP spid="116" grpId="0" animBg="1"/>
      <p:bldP spid="13" grpId="0" animBg="1"/>
      <p:bldP spid="44" grpId="0" animBg="1"/>
      <p:bldP spid="3" grpId="0" animBg="1"/>
      <p:bldP spid="46" grpId="0" animBg="1"/>
      <p:bldP spid="47" grpId="0" animBg="1"/>
      <p:bldP spid="48" grpId="0" animBg="1"/>
      <p:bldP spid="4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ichtungspfeil 11"/>
          <p:cNvSpPr/>
          <p:nvPr/>
        </p:nvSpPr>
        <p:spPr>
          <a:xfrm rot="16200000">
            <a:off x="-143855" y="3377705"/>
            <a:ext cx="4362401" cy="1215634"/>
          </a:xfrm>
          <a:prstGeom prst="homePlate">
            <a:avLst>
              <a:gd name="adj" fmla="val 6463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ichtungspfeil 12"/>
          <p:cNvSpPr/>
          <p:nvPr/>
        </p:nvSpPr>
        <p:spPr>
          <a:xfrm rot="16200000">
            <a:off x="1523649" y="3377702"/>
            <a:ext cx="4362398" cy="1215634"/>
          </a:xfrm>
          <a:prstGeom prst="homePlate">
            <a:avLst>
              <a:gd name="adj" fmla="val 64634"/>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 name="Richtungspfeil 13"/>
          <p:cNvSpPr/>
          <p:nvPr/>
        </p:nvSpPr>
        <p:spPr>
          <a:xfrm rot="16200000">
            <a:off x="3213076" y="3386101"/>
            <a:ext cx="4362400" cy="1215634"/>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Freihandform 16"/>
          <p:cNvSpPr/>
          <p:nvPr/>
        </p:nvSpPr>
        <p:spPr>
          <a:xfrm rot="21431288">
            <a:off x="1319837" y="6036013"/>
            <a:ext cx="1361198" cy="410308"/>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984" h="316523">
                <a:moveTo>
                  <a:pt x="0" y="23446"/>
                </a:moveTo>
                <a:lnTo>
                  <a:pt x="1312984" y="0"/>
                </a:lnTo>
                <a:lnTo>
                  <a:pt x="1301261" y="316523"/>
                </a:lnTo>
                <a:lnTo>
                  <a:pt x="46892" y="257908"/>
                </a:lnTo>
                <a:lnTo>
                  <a:pt x="0" y="23446"/>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Experiment</a:t>
            </a:r>
          </a:p>
        </p:txBody>
      </p:sp>
      <p:sp>
        <p:nvSpPr>
          <p:cNvPr id="21" name="Freihandform 20"/>
          <p:cNvSpPr/>
          <p:nvPr/>
        </p:nvSpPr>
        <p:spPr>
          <a:xfrm rot="312368">
            <a:off x="1190271" y="2023440"/>
            <a:ext cx="1671890" cy="364057"/>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257908"/>
              <a:gd name="connsiteX1" fmla="*/ 1312984 w 1312984"/>
              <a:gd name="connsiteY1" fmla="*/ 0 h 257908"/>
              <a:gd name="connsiteX2" fmla="*/ 1282141 w 1312984"/>
              <a:gd name="connsiteY2" fmla="*/ 254300 h 257908"/>
              <a:gd name="connsiteX3" fmla="*/ 46892 w 1312984"/>
              <a:gd name="connsiteY3" fmla="*/ 257908 h 257908"/>
              <a:gd name="connsiteX4" fmla="*/ 0 w 1312984"/>
              <a:gd name="connsiteY4" fmla="*/ 23446 h 257908"/>
              <a:gd name="connsiteX0" fmla="*/ 0 w 1312984"/>
              <a:gd name="connsiteY0" fmla="*/ 23446 h 289830"/>
              <a:gd name="connsiteX1" fmla="*/ 1312984 w 1312984"/>
              <a:gd name="connsiteY1" fmla="*/ 0 h 289830"/>
              <a:gd name="connsiteX2" fmla="*/ 1282141 w 1312984"/>
              <a:gd name="connsiteY2" fmla="*/ 254300 h 289830"/>
              <a:gd name="connsiteX3" fmla="*/ 109520 w 1312984"/>
              <a:gd name="connsiteY3" fmla="*/ 289830 h 289830"/>
              <a:gd name="connsiteX4" fmla="*/ 0 w 1312984"/>
              <a:gd name="connsiteY4" fmla="*/ 23446 h 289830"/>
              <a:gd name="connsiteX0" fmla="*/ 0 w 1312984"/>
              <a:gd name="connsiteY0" fmla="*/ 23446 h 280844"/>
              <a:gd name="connsiteX1" fmla="*/ 1312984 w 1312984"/>
              <a:gd name="connsiteY1" fmla="*/ 0 h 280844"/>
              <a:gd name="connsiteX2" fmla="*/ 1282141 w 1312984"/>
              <a:gd name="connsiteY2" fmla="*/ 254300 h 280844"/>
              <a:gd name="connsiteX3" fmla="*/ 6996 w 1312984"/>
              <a:gd name="connsiteY3" fmla="*/ 280844 h 280844"/>
              <a:gd name="connsiteX4" fmla="*/ 0 w 1312984"/>
              <a:gd name="connsiteY4" fmla="*/ 23446 h 280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984" h="280844">
                <a:moveTo>
                  <a:pt x="0" y="23446"/>
                </a:moveTo>
                <a:lnTo>
                  <a:pt x="1312984" y="0"/>
                </a:lnTo>
                <a:lnTo>
                  <a:pt x="1282141" y="254300"/>
                </a:lnTo>
                <a:lnTo>
                  <a:pt x="6996" y="280844"/>
                </a:lnTo>
                <a:lnTo>
                  <a:pt x="0" y="23446"/>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Wissenschaftler</a:t>
            </a:r>
          </a:p>
        </p:txBody>
      </p:sp>
      <p:sp>
        <p:nvSpPr>
          <p:cNvPr id="23" name="Freihandform 22"/>
          <p:cNvSpPr/>
          <p:nvPr/>
        </p:nvSpPr>
        <p:spPr>
          <a:xfrm rot="282780">
            <a:off x="2993262" y="6036013"/>
            <a:ext cx="1361198" cy="410308"/>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984" h="316523">
                <a:moveTo>
                  <a:pt x="0" y="23446"/>
                </a:moveTo>
                <a:lnTo>
                  <a:pt x="1312984" y="0"/>
                </a:lnTo>
                <a:lnTo>
                  <a:pt x="1301261" y="316523"/>
                </a:lnTo>
                <a:lnTo>
                  <a:pt x="46892" y="257908"/>
                </a:lnTo>
                <a:lnTo>
                  <a:pt x="0" y="23446"/>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Basteln</a:t>
            </a:r>
          </a:p>
        </p:txBody>
      </p:sp>
      <p:sp>
        <p:nvSpPr>
          <p:cNvPr id="24" name="Freihandform 23"/>
          <p:cNvSpPr/>
          <p:nvPr/>
        </p:nvSpPr>
        <p:spPr>
          <a:xfrm rot="21298458">
            <a:off x="3094642" y="2030022"/>
            <a:ext cx="1378093" cy="410308"/>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65261 w 1312984"/>
              <a:gd name="connsiteY3" fmla="*/ 286519 h 316523"/>
              <a:gd name="connsiteX4" fmla="*/ 0 w 1312984"/>
              <a:gd name="connsiteY4" fmla="*/ 23446 h 316523"/>
              <a:gd name="connsiteX0" fmla="*/ 0 w 1248571"/>
              <a:gd name="connsiteY0" fmla="*/ 19190 h 316523"/>
              <a:gd name="connsiteX1" fmla="*/ 1248571 w 1248571"/>
              <a:gd name="connsiteY1" fmla="*/ 0 h 316523"/>
              <a:gd name="connsiteX2" fmla="*/ 1236848 w 1248571"/>
              <a:gd name="connsiteY2" fmla="*/ 316523 h 316523"/>
              <a:gd name="connsiteX3" fmla="*/ 848 w 1248571"/>
              <a:gd name="connsiteY3" fmla="*/ 286519 h 316523"/>
              <a:gd name="connsiteX4" fmla="*/ 0 w 1248571"/>
              <a:gd name="connsiteY4" fmla="*/ 19190 h 316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8571" h="316523">
                <a:moveTo>
                  <a:pt x="0" y="19190"/>
                </a:moveTo>
                <a:lnTo>
                  <a:pt x="1248571" y="0"/>
                </a:lnTo>
                <a:lnTo>
                  <a:pt x="1236848" y="316523"/>
                </a:lnTo>
                <a:lnTo>
                  <a:pt x="848" y="286519"/>
                </a:lnTo>
                <a:cubicBezTo>
                  <a:pt x="565" y="197409"/>
                  <a:pt x="283" y="108300"/>
                  <a:pt x="0" y="19190"/>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Engineering</a:t>
            </a:r>
          </a:p>
        </p:txBody>
      </p:sp>
      <p:sp>
        <p:nvSpPr>
          <p:cNvPr id="26" name="Freihandform 25"/>
          <p:cNvSpPr/>
          <p:nvPr/>
        </p:nvSpPr>
        <p:spPr>
          <a:xfrm rot="21412766">
            <a:off x="4647829" y="6064668"/>
            <a:ext cx="1510154" cy="381149"/>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44677 w 1312984"/>
              <a:gd name="connsiteY3" fmla="*/ 294029 h 316523"/>
              <a:gd name="connsiteX4" fmla="*/ 0 w 1312984"/>
              <a:gd name="connsiteY4" fmla="*/ 23446 h 316523"/>
              <a:gd name="connsiteX0" fmla="*/ 16808 w 1268307"/>
              <a:gd name="connsiteY0" fmla="*/ 17371 h 316523"/>
              <a:gd name="connsiteX1" fmla="*/ 1268307 w 1268307"/>
              <a:gd name="connsiteY1" fmla="*/ 0 h 316523"/>
              <a:gd name="connsiteX2" fmla="*/ 1256584 w 1268307"/>
              <a:gd name="connsiteY2" fmla="*/ 316523 h 316523"/>
              <a:gd name="connsiteX3" fmla="*/ 0 w 1268307"/>
              <a:gd name="connsiteY3" fmla="*/ 294029 h 316523"/>
              <a:gd name="connsiteX4" fmla="*/ 16808 w 1268307"/>
              <a:gd name="connsiteY4" fmla="*/ 17371 h 316523"/>
              <a:gd name="connsiteX0" fmla="*/ 16808 w 1310128"/>
              <a:gd name="connsiteY0" fmla="*/ 17371 h 294029"/>
              <a:gd name="connsiteX1" fmla="*/ 1268307 w 1310128"/>
              <a:gd name="connsiteY1" fmla="*/ 0 h 294029"/>
              <a:gd name="connsiteX2" fmla="*/ 1310128 w 1310128"/>
              <a:gd name="connsiteY2" fmla="*/ 273833 h 294029"/>
              <a:gd name="connsiteX3" fmla="*/ 0 w 1310128"/>
              <a:gd name="connsiteY3" fmla="*/ 294029 h 294029"/>
              <a:gd name="connsiteX4" fmla="*/ 16808 w 1310128"/>
              <a:gd name="connsiteY4" fmla="*/ 17371 h 294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0128" h="294029">
                <a:moveTo>
                  <a:pt x="16808" y="17371"/>
                </a:moveTo>
                <a:lnTo>
                  <a:pt x="1268307" y="0"/>
                </a:lnTo>
                <a:lnTo>
                  <a:pt x="1310128" y="273833"/>
                </a:lnTo>
                <a:lnTo>
                  <a:pt x="0" y="294029"/>
                </a:lnTo>
                <a:lnTo>
                  <a:pt x="16808" y="17371"/>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Durchwurstler</a:t>
            </a:r>
          </a:p>
        </p:txBody>
      </p:sp>
      <p:sp>
        <p:nvSpPr>
          <p:cNvPr id="27" name="Freihandform 26"/>
          <p:cNvSpPr/>
          <p:nvPr/>
        </p:nvSpPr>
        <p:spPr>
          <a:xfrm rot="249037">
            <a:off x="4755364" y="2027286"/>
            <a:ext cx="1335924" cy="379454"/>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44677 w 1312984"/>
              <a:gd name="connsiteY3" fmla="*/ 294029 h 316523"/>
              <a:gd name="connsiteX4" fmla="*/ 0 w 1312984"/>
              <a:gd name="connsiteY4" fmla="*/ 23446 h 316523"/>
              <a:gd name="connsiteX0" fmla="*/ 16808 w 1268307"/>
              <a:gd name="connsiteY0" fmla="*/ 17371 h 316523"/>
              <a:gd name="connsiteX1" fmla="*/ 1268307 w 1268307"/>
              <a:gd name="connsiteY1" fmla="*/ 0 h 316523"/>
              <a:gd name="connsiteX2" fmla="*/ 1256584 w 1268307"/>
              <a:gd name="connsiteY2" fmla="*/ 316523 h 316523"/>
              <a:gd name="connsiteX3" fmla="*/ 0 w 1268307"/>
              <a:gd name="connsiteY3" fmla="*/ 294029 h 316523"/>
              <a:gd name="connsiteX4" fmla="*/ 16808 w 1268307"/>
              <a:gd name="connsiteY4" fmla="*/ 17371 h 316523"/>
              <a:gd name="connsiteX0" fmla="*/ 16808 w 1310128"/>
              <a:gd name="connsiteY0" fmla="*/ 17371 h 294029"/>
              <a:gd name="connsiteX1" fmla="*/ 1268307 w 1310128"/>
              <a:gd name="connsiteY1" fmla="*/ 0 h 294029"/>
              <a:gd name="connsiteX2" fmla="*/ 1310128 w 1310128"/>
              <a:gd name="connsiteY2" fmla="*/ 273833 h 294029"/>
              <a:gd name="connsiteX3" fmla="*/ 0 w 1310128"/>
              <a:gd name="connsiteY3" fmla="*/ 294029 h 294029"/>
              <a:gd name="connsiteX4" fmla="*/ 16808 w 1310128"/>
              <a:gd name="connsiteY4" fmla="*/ 17371 h 294029"/>
              <a:gd name="connsiteX0" fmla="*/ 0 w 1316229"/>
              <a:gd name="connsiteY0" fmla="*/ 18680 h 294029"/>
              <a:gd name="connsiteX1" fmla="*/ 1274408 w 1316229"/>
              <a:gd name="connsiteY1" fmla="*/ 0 h 294029"/>
              <a:gd name="connsiteX2" fmla="*/ 1316229 w 1316229"/>
              <a:gd name="connsiteY2" fmla="*/ 273833 h 294029"/>
              <a:gd name="connsiteX3" fmla="*/ 6101 w 1316229"/>
              <a:gd name="connsiteY3" fmla="*/ 294029 h 294029"/>
              <a:gd name="connsiteX4" fmla="*/ 0 w 1316229"/>
              <a:gd name="connsiteY4" fmla="*/ 18680 h 294029"/>
              <a:gd name="connsiteX0" fmla="*/ 0 w 1316229"/>
              <a:gd name="connsiteY0" fmla="*/ 18680 h 290757"/>
              <a:gd name="connsiteX1" fmla="*/ 1274408 w 1316229"/>
              <a:gd name="connsiteY1" fmla="*/ 0 h 290757"/>
              <a:gd name="connsiteX2" fmla="*/ 1316229 w 1316229"/>
              <a:gd name="connsiteY2" fmla="*/ 273833 h 290757"/>
              <a:gd name="connsiteX3" fmla="*/ 63375 w 1316229"/>
              <a:gd name="connsiteY3" fmla="*/ 290757 h 290757"/>
              <a:gd name="connsiteX4" fmla="*/ 0 w 1316229"/>
              <a:gd name="connsiteY4" fmla="*/ 18680 h 290757"/>
              <a:gd name="connsiteX0" fmla="*/ 0 w 1316229"/>
              <a:gd name="connsiteY0" fmla="*/ 20644 h 292721"/>
              <a:gd name="connsiteX1" fmla="*/ 1308771 w 1316229"/>
              <a:gd name="connsiteY1" fmla="*/ 0 h 292721"/>
              <a:gd name="connsiteX2" fmla="*/ 1316229 w 1316229"/>
              <a:gd name="connsiteY2" fmla="*/ 275797 h 292721"/>
              <a:gd name="connsiteX3" fmla="*/ 63375 w 1316229"/>
              <a:gd name="connsiteY3" fmla="*/ 292721 h 292721"/>
              <a:gd name="connsiteX4" fmla="*/ 0 w 1316229"/>
              <a:gd name="connsiteY4" fmla="*/ 20644 h 292721"/>
              <a:gd name="connsiteX0" fmla="*/ 0 w 1308771"/>
              <a:gd name="connsiteY0" fmla="*/ 20644 h 292721"/>
              <a:gd name="connsiteX1" fmla="*/ 1308771 w 1308771"/>
              <a:gd name="connsiteY1" fmla="*/ 0 h 292721"/>
              <a:gd name="connsiteX2" fmla="*/ 1270411 w 1308771"/>
              <a:gd name="connsiteY2" fmla="*/ 278415 h 292721"/>
              <a:gd name="connsiteX3" fmla="*/ 63375 w 1308771"/>
              <a:gd name="connsiteY3" fmla="*/ 292721 h 292721"/>
              <a:gd name="connsiteX4" fmla="*/ 0 w 1308771"/>
              <a:gd name="connsiteY4" fmla="*/ 20644 h 292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771" h="292721">
                <a:moveTo>
                  <a:pt x="0" y="20644"/>
                </a:moveTo>
                <a:lnTo>
                  <a:pt x="1308771" y="0"/>
                </a:lnTo>
                <a:lnTo>
                  <a:pt x="1270411" y="278415"/>
                </a:lnTo>
                <a:lnTo>
                  <a:pt x="63375" y="292721"/>
                </a:lnTo>
                <a:lnTo>
                  <a:pt x="0" y="20644"/>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Teamleiter</a:t>
            </a:r>
          </a:p>
        </p:txBody>
      </p:sp>
      <p:sp>
        <p:nvSpPr>
          <p:cNvPr id="18" name="Textfeld 17"/>
          <p:cNvSpPr txBox="1"/>
          <p:nvPr/>
        </p:nvSpPr>
        <p:spPr>
          <a:xfrm rot="16200000">
            <a:off x="2820714" y="4062435"/>
            <a:ext cx="1804981" cy="523220"/>
          </a:xfrm>
          <a:prstGeom prst="rect">
            <a:avLst/>
          </a:prstGeom>
          <a:noFill/>
          <a:ln>
            <a:noFill/>
          </a:ln>
        </p:spPr>
        <p:txBody>
          <a:bodyPr wrap="none" rtlCol="0">
            <a:spAutoFit/>
          </a:bodyPr>
          <a:lstStyle/>
          <a:p>
            <a:r>
              <a:rPr lang="de-DE" sz="2800" b="1" dirty="0">
                <a:solidFill>
                  <a:schemeClr val="bg1"/>
                </a:solidFill>
              </a:rPr>
              <a:t>Entwickeln</a:t>
            </a:r>
          </a:p>
        </p:txBody>
      </p:sp>
      <p:sp>
        <p:nvSpPr>
          <p:cNvPr id="22" name="Textfeld 21"/>
          <p:cNvSpPr txBox="1"/>
          <p:nvPr/>
        </p:nvSpPr>
        <p:spPr>
          <a:xfrm rot="16200000">
            <a:off x="1275241" y="4062435"/>
            <a:ext cx="1520866" cy="523220"/>
          </a:xfrm>
          <a:prstGeom prst="rect">
            <a:avLst/>
          </a:prstGeom>
          <a:noFill/>
          <a:ln>
            <a:noFill/>
          </a:ln>
        </p:spPr>
        <p:txBody>
          <a:bodyPr wrap="none" rtlCol="0">
            <a:spAutoFit/>
          </a:bodyPr>
          <a:lstStyle/>
          <a:p>
            <a:r>
              <a:rPr lang="de-DE" sz="2800" b="1" dirty="0">
                <a:solidFill>
                  <a:schemeClr val="bg1"/>
                </a:solidFill>
              </a:rPr>
              <a:t>Forschen</a:t>
            </a:r>
          </a:p>
        </p:txBody>
      </p:sp>
      <p:sp>
        <p:nvSpPr>
          <p:cNvPr id="30" name="Textfeld 29"/>
          <p:cNvSpPr txBox="1"/>
          <p:nvPr/>
        </p:nvSpPr>
        <p:spPr>
          <a:xfrm rot="16200000">
            <a:off x="4370531" y="4062435"/>
            <a:ext cx="2088136" cy="523220"/>
          </a:xfrm>
          <a:prstGeom prst="rect">
            <a:avLst/>
          </a:prstGeom>
          <a:noFill/>
          <a:ln>
            <a:noFill/>
          </a:ln>
        </p:spPr>
        <p:txBody>
          <a:bodyPr wrap="none" rtlCol="0">
            <a:spAutoFit/>
          </a:bodyPr>
          <a:lstStyle/>
          <a:p>
            <a:r>
              <a:rPr lang="de-DE" sz="2800" b="1" dirty="0">
                <a:solidFill>
                  <a:schemeClr val="bg1"/>
                </a:solidFill>
              </a:rPr>
              <a:t>Organisation</a:t>
            </a:r>
          </a:p>
        </p:txBody>
      </p:sp>
      <p:sp>
        <p:nvSpPr>
          <p:cNvPr id="2" name="Rechteck 1"/>
          <p:cNvSpPr/>
          <p:nvPr/>
        </p:nvSpPr>
        <p:spPr>
          <a:xfrm>
            <a:off x="836023" y="1724297"/>
            <a:ext cx="5513952" cy="513370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 name="Grafik 5" descr="Ein Bild, das Wand, Gebäude, drinnen, Ding enthält.&#10;&#10;Mit sehr hoher Zuverlässigkeit generierte Beschreibung">
            <a:extLst>
              <a:ext uri="{FF2B5EF4-FFF2-40B4-BE49-F238E27FC236}">
                <a16:creationId xmlns:a16="http://schemas.microsoft.com/office/drawing/2014/main" id="{4D66FD83-A3CA-4D3C-87F4-B725302A99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4" name="Richtungspfeil 43"/>
          <p:cNvSpPr/>
          <p:nvPr/>
        </p:nvSpPr>
        <p:spPr>
          <a:xfrm rot="16200000">
            <a:off x="4892276" y="3381899"/>
            <a:ext cx="4353999" cy="1215635"/>
          </a:xfrm>
          <a:prstGeom prst="homePlate">
            <a:avLst>
              <a:gd name="adj" fmla="val 6463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6" name="Freihandform 45"/>
          <p:cNvSpPr/>
          <p:nvPr/>
        </p:nvSpPr>
        <p:spPr>
          <a:xfrm rot="177179">
            <a:off x="6358838" y="6071053"/>
            <a:ext cx="1438039" cy="381149"/>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44677 w 1312984"/>
              <a:gd name="connsiteY3" fmla="*/ 294029 h 316523"/>
              <a:gd name="connsiteX4" fmla="*/ 0 w 1312984"/>
              <a:gd name="connsiteY4" fmla="*/ 23446 h 316523"/>
              <a:gd name="connsiteX0" fmla="*/ 16808 w 1268307"/>
              <a:gd name="connsiteY0" fmla="*/ 17371 h 316523"/>
              <a:gd name="connsiteX1" fmla="*/ 1268307 w 1268307"/>
              <a:gd name="connsiteY1" fmla="*/ 0 h 316523"/>
              <a:gd name="connsiteX2" fmla="*/ 1256584 w 1268307"/>
              <a:gd name="connsiteY2" fmla="*/ 316523 h 316523"/>
              <a:gd name="connsiteX3" fmla="*/ 0 w 1268307"/>
              <a:gd name="connsiteY3" fmla="*/ 294029 h 316523"/>
              <a:gd name="connsiteX4" fmla="*/ 16808 w 1268307"/>
              <a:gd name="connsiteY4" fmla="*/ 17371 h 316523"/>
              <a:gd name="connsiteX0" fmla="*/ 16808 w 1310128"/>
              <a:gd name="connsiteY0" fmla="*/ 17371 h 294029"/>
              <a:gd name="connsiteX1" fmla="*/ 1268307 w 1310128"/>
              <a:gd name="connsiteY1" fmla="*/ 0 h 294029"/>
              <a:gd name="connsiteX2" fmla="*/ 1310128 w 1310128"/>
              <a:gd name="connsiteY2" fmla="*/ 273833 h 294029"/>
              <a:gd name="connsiteX3" fmla="*/ 0 w 1310128"/>
              <a:gd name="connsiteY3" fmla="*/ 294029 h 294029"/>
              <a:gd name="connsiteX4" fmla="*/ 16808 w 1310128"/>
              <a:gd name="connsiteY4" fmla="*/ 17371 h 294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0128" h="294029">
                <a:moveTo>
                  <a:pt x="16808" y="17371"/>
                </a:moveTo>
                <a:lnTo>
                  <a:pt x="1268307" y="0"/>
                </a:lnTo>
                <a:lnTo>
                  <a:pt x="1310128" y="273833"/>
                </a:lnTo>
                <a:lnTo>
                  <a:pt x="0" y="294029"/>
                </a:lnTo>
                <a:lnTo>
                  <a:pt x="16808" y="17371"/>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Konsument</a:t>
            </a:r>
          </a:p>
        </p:txBody>
      </p:sp>
      <p:sp>
        <p:nvSpPr>
          <p:cNvPr id="47" name="Freihandform 46"/>
          <p:cNvSpPr/>
          <p:nvPr/>
        </p:nvSpPr>
        <p:spPr>
          <a:xfrm rot="21397389">
            <a:off x="6360040" y="2057261"/>
            <a:ext cx="1408795" cy="383219"/>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44677 w 1312984"/>
              <a:gd name="connsiteY3" fmla="*/ 294029 h 316523"/>
              <a:gd name="connsiteX4" fmla="*/ 0 w 1312984"/>
              <a:gd name="connsiteY4" fmla="*/ 23446 h 316523"/>
              <a:gd name="connsiteX0" fmla="*/ 16808 w 1268307"/>
              <a:gd name="connsiteY0" fmla="*/ 17371 h 316523"/>
              <a:gd name="connsiteX1" fmla="*/ 1268307 w 1268307"/>
              <a:gd name="connsiteY1" fmla="*/ 0 h 316523"/>
              <a:gd name="connsiteX2" fmla="*/ 1256584 w 1268307"/>
              <a:gd name="connsiteY2" fmla="*/ 316523 h 316523"/>
              <a:gd name="connsiteX3" fmla="*/ 0 w 1268307"/>
              <a:gd name="connsiteY3" fmla="*/ 294029 h 316523"/>
              <a:gd name="connsiteX4" fmla="*/ 16808 w 1268307"/>
              <a:gd name="connsiteY4" fmla="*/ 17371 h 316523"/>
              <a:gd name="connsiteX0" fmla="*/ 16808 w 1310128"/>
              <a:gd name="connsiteY0" fmla="*/ 17371 h 294029"/>
              <a:gd name="connsiteX1" fmla="*/ 1268307 w 1310128"/>
              <a:gd name="connsiteY1" fmla="*/ 0 h 294029"/>
              <a:gd name="connsiteX2" fmla="*/ 1310128 w 1310128"/>
              <a:gd name="connsiteY2" fmla="*/ 273833 h 294029"/>
              <a:gd name="connsiteX3" fmla="*/ 0 w 1310128"/>
              <a:gd name="connsiteY3" fmla="*/ 294029 h 294029"/>
              <a:gd name="connsiteX4" fmla="*/ 16808 w 1310128"/>
              <a:gd name="connsiteY4" fmla="*/ 17371 h 294029"/>
              <a:gd name="connsiteX0" fmla="*/ 0 w 1325306"/>
              <a:gd name="connsiteY0" fmla="*/ 15773 h 294029"/>
              <a:gd name="connsiteX1" fmla="*/ 1283485 w 1325306"/>
              <a:gd name="connsiteY1" fmla="*/ 0 h 294029"/>
              <a:gd name="connsiteX2" fmla="*/ 1325306 w 1325306"/>
              <a:gd name="connsiteY2" fmla="*/ 273833 h 294029"/>
              <a:gd name="connsiteX3" fmla="*/ 15178 w 1325306"/>
              <a:gd name="connsiteY3" fmla="*/ 294029 h 294029"/>
              <a:gd name="connsiteX4" fmla="*/ 0 w 1325306"/>
              <a:gd name="connsiteY4" fmla="*/ 15773 h 294029"/>
              <a:gd name="connsiteX0" fmla="*/ 0 w 1325306"/>
              <a:gd name="connsiteY0" fmla="*/ 15773 h 295626"/>
              <a:gd name="connsiteX1" fmla="*/ 1283485 w 1325306"/>
              <a:gd name="connsiteY1" fmla="*/ 0 h 295626"/>
              <a:gd name="connsiteX2" fmla="*/ 1325306 w 1325306"/>
              <a:gd name="connsiteY2" fmla="*/ 273833 h 295626"/>
              <a:gd name="connsiteX3" fmla="*/ 47163 w 1325306"/>
              <a:gd name="connsiteY3" fmla="*/ 295626 h 295626"/>
              <a:gd name="connsiteX4" fmla="*/ 0 w 1325306"/>
              <a:gd name="connsiteY4" fmla="*/ 15773 h 295626"/>
              <a:gd name="connsiteX0" fmla="*/ 0 w 1283485"/>
              <a:gd name="connsiteY0" fmla="*/ 15773 h 295626"/>
              <a:gd name="connsiteX1" fmla="*/ 1283485 w 1283485"/>
              <a:gd name="connsiteY1" fmla="*/ 0 h 295626"/>
              <a:gd name="connsiteX2" fmla="*/ 1271998 w 1283485"/>
              <a:gd name="connsiteY2" fmla="*/ 271170 h 295626"/>
              <a:gd name="connsiteX3" fmla="*/ 47163 w 1283485"/>
              <a:gd name="connsiteY3" fmla="*/ 295626 h 295626"/>
              <a:gd name="connsiteX4" fmla="*/ 0 w 1283485"/>
              <a:gd name="connsiteY4" fmla="*/ 15773 h 295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3485" h="295626">
                <a:moveTo>
                  <a:pt x="0" y="15773"/>
                </a:moveTo>
                <a:lnTo>
                  <a:pt x="1283485" y="0"/>
                </a:lnTo>
                <a:lnTo>
                  <a:pt x="1271998" y="271170"/>
                </a:lnTo>
                <a:lnTo>
                  <a:pt x="47163" y="295626"/>
                </a:lnTo>
                <a:lnTo>
                  <a:pt x="0" y="15773"/>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Mündigkeit</a:t>
            </a:r>
          </a:p>
        </p:txBody>
      </p:sp>
      <p:sp>
        <p:nvSpPr>
          <p:cNvPr id="25" name="Textfeld 24"/>
          <p:cNvSpPr txBox="1"/>
          <p:nvPr/>
        </p:nvSpPr>
        <p:spPr>
          <a:xfrm rot="16200000">
            <a:off x="6133549" y="4029017"/>
            <a:ext cx="1891672" cy="523220"/>
          </a:xfrm>
          <a:prstGeom prst="rect">
            <a:avLst/>
          </a:prstGeom>
          <a:noFill/>
          <a:ln>
            <a:noFill/>
          </a:ln>
        </p:spPr>
        <p:txBody>
          <a:bodyPr wrap="none" rtlCol="0">
            <a:spAutoFit/>
          </a:bodyPr>
          <a:lstStyle/>
          <a:p>
            <a:r>
              <a:rPr lang="de-DE" sz="2800" b="1" dirty="0">
                <a:solidFill>
                  <a:schemeClr val="bg1"/>
                </a:solidFill>
              </a:rPr>
              <a:t>Mündigkeit</a:t>
            </a:r>
          </a:p>
        </p:txBody>
      </p:sp>
      <p:sp>
        <p:nvSpPr>
          <p:cNvPr id="3" name="Rechteck 2"/>
          <p:cNvSpPr/>
          <p:nvPr/>
        </p:nvSpPr>
        <p:spPr>
          <a:xfrm>
            <a:off x="506408" y="2575098"/>
            <a:ext cx="3179674" cy="1200329"/>
          </a:xfrm>
          <a:prstGeom prst="rect">
            <a:avLst/>
          </a:prstGeom>
          <a:solidFill>
            <a:schemeClr val="accent4"/>
          </a:solidFill>
        </p:spPr>
        <p:txBody>
          <a:bodyPr wrap="square">
            <a:spAutoFit/>
          </a:bodyPr>
          <a:lstStyle/>
          <a:p>
            <a:r>
              <a:rPr lang="de-DE" dirty="0">
                <a:solidFill>
                  <a:schemeClr val="bg1"/>
                </a:solidFill>
              </a:rPr>
              <a:t>Mündigkeit ist das Vermögen, sich seines Verstandes ohne Leitung eines anderen zu bedienen.</a:t>
            </a:r>
          </a:p>
        </p:txBody>
      </p:sp>
    </p:spTree>
    <p:extLst>
      <p:ext uri="{BB962C8B-B14F-4D97-AF65-F5344CB8AC3E}">
        <p14:creationId xmlns:p14="http://schemas.microsoft.com/office/powerpoint/2010/main" val="23074108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l="11133"/>
          <a:stretch/>
        </p:blipFill>
        <p:spPr>
          <a:xfrm>
            <a:off x="0" y="0"/>
            <a:ext cx="9144000" cy="6858000"/>
          </a:xfrm>
          <a:prstGeom prst="rect">
            <a:avLst/>
          </a:prstGeom>
        </p:spPr>
      </p:pic>
      <p:sp>
        <p:nvSpPr>
          <p:cNvPr id="12" name="Rechteck 11"/>
          <p:cNvSpPr/>
          <p:nvPr/>
        </p:nvSpPr>
        <p:spPr>
          <a:xfrm>
            <a:off x="7835675" y="-5781165"/>
            <a:ext cx="918249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81" name="Gruppieren 80"/>
          <p:cNvGrpSpPr/>
          <p:nvPr/>
        </p:nvGrpSpPr>
        <p:grpSpPr>
          <a:xfrm>
            <a:off x="7835162" y="2511704"/>
            <a:ext cx="3209830" cy="2905632"/>
            <a:chOff x="4632227" y="2483518"/>
            <a:chExt cx="3209830" cy="2905632"/>
          </a:xfrm>
        </p:grpSpPr>
        <p:cxnSp>
          <p:nvCxnSpPr>
            <p:cNvPr id="82" name="Gerader Verbinder 81"/>
            <p:cNvCxnSpPr>
              <a:cxnSpLocks/>
            </p:cNvCxnSpPr>
            <p:nvPr/>
          </p:nvCxnSpPr>
          <p:spPr>
            <a:xfrm rot="21425803" flipH="1" flipV="1">
              <a:off x="7840749" y="2553937"/>
              <a:ext cx="1308" cy="251945"/>
            </a:xfrm>
            <a:prstGeom prst="line">
              <a:avLst/>
            </a:prstGeom>
            <a:ln>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3" name="Gerader Verbinder 82"/>
            <p:cNvCxnSpPr>
              <a:cxnSpLocks/>
            </p:cNvCxnSpPr>
            <p:nvPr/>
          </p:nvCxnSpPr>
          <p:spPr>
            <a:xfrm rot="21425803" flipH="1" flipV="1">
              <a:off x="4754662" y="5137205"/>
              <a:ext cx="1308" cy="251945"/>
            </a:xfrm>
            <a:prstGeom prst="line">
              <a:avLst/>
            </a:prstGeom>
            <a:ln>
              <a:solidFill>
                <a:schemeClr val="bg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84" name="Gerader Verbinder 83"/>
            <p:cNvCxnSpPr>
              <a:cxnSpLocks/>
            </p:cNvCxnSpPr>
            <p:nvPr/>
          </p:nvCxnSpPr>
          <p:spPr>
            <a:xfrm rot="21425803">
              <a:off x="4632227" y="2505614"/>
              <a:ext cx="80023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5" name="Gerader Verbinder 84"/>
            <p:cNvCxnSpPr>
              <a:cxnSpLocks/>
            </p:cNvCxnSpPr>
            <p:nvPr/>
          </p:nvCxnSpPr>
          <p:spPr>
            <a:xfrm rot="21425803">
              <a:off x="4760530" y="5368755"/>
              <a:ext cx="80023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6" name="Gerader Verbinder 85"/>
            <p:cNvCxnSpPr>
              <a:cxnSpLocks/>
            </p:cNvCxnSpPr>
            <p:nvPr/>
          </p:nvCxnSpPr>
          <p:spPr>
            <a:xfrm rot="21425803">
              <a:off x="5504520" y="2483518"/>
              <a:ext cx="0" cy="287943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87" name="Ellipse 86"/>
          <p:cNvSpPr/>
          <p:nvPr/>
        </p:nvSpPr>
        <p:spPr>
          <a:xfrm>
            <a:off x="7058327" y="4190407"/>
            <a:ext cx="1842710" cy="70034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bg1"/>
                </a:solidFill>
              </a:rPr>
              <a:t>Sinne und Sensoren</a:t>
            </a:r>
          </a:p>
        </p:txBody>
      </p:sp>
      <p:sp>
        <p:nvSpPr>
          <p:cNvPr id="88" name="Ellipse 87"/>
          <p:cNvSpPr/>
          <p:nvPr/>
        </p:nvSpPr>
        <p:spPr>
          <a:xfrm>
            <a:off x="7042622" y="2405816"/>
            <a:ext cx="1842712" cy="719817"/>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bg1"/>
                </a:solidFill>
              </a:rPr>
              <a:t>Energie-versorgung</a:t>
            </a:r>
          </a:p>
        </p:txBody>
      </p:sp>
      <p:sp>
        <p:nvSpPr>
          <p:cNvPr id="89" name="Ellipse 88"/>
          <p:cNvSpPr/>
          <p:nvPr/>
        </p:nvSpPr>
        <p:spPr>
          <a:xfrm>
            <a:off x="7036944" y="3307847"/>
            <a:ext cx="1856681" cy="70034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bg1"/>
                </a:solidFill>
              </a:rPr>
              <a:t>Kreisläufe &amp; Verfahren</a:t>
            </a:r>
          </a:p>
        </p:txBody>
      </p:sp>
      <p:sp>
        <p:nvSpPr>
          <p:cNvPr id="90" name="Ellipse 89"/>
          <p:cNvSpPr/>
          <p:nvPr/>
        </p:nvSpPr>
        <p:spPr>
          <a:xfrm>
            <a:off x="1816456" y="1765005"/>
            <a:ext cx="1842710" cy="70034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bg1"/>
                </a:solidFill>
              </a:rPr>
              <a:t>Mobilität</a:t>
            </a:r>
          </a:p>
        </p:txBody>
      </p:sp>
      <p:sp>
        <p:nvSpPr>
          <p:cNvPr id="91" name="Ellipse 90"/>
          <p:cNvSpPr/>
          <p:nvPr/>
        </p:nvSpPr>
        <p:spPr>
          <a:xfrm>
            <a:off x="7044356" y="5039116"/>
            <a:ext cx="1856681" cy="70034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bg1"/>
                </a:solidFill>
              </a:rPr>
              <a:t>Digitalisierung</a:t>
            </a:r>
          </a:p>
        </p:txBody>
      </p:sp>
      <p:grpSp>
        <p:nvGrpSpPr>
          <p:cNvPr id="92" name="Gruppieren 91"/>
          <p:cNvGrpSpPr/>
          <p:nvPr/>
        </p:nvGrpSpPr>
        <p:grpSpPr>
          <a:xfrm>
            <a:off x="374430" y="1259340"/>
            <a:ext cx="5718272" cy="5205031"/>
            <a:chOff x="1441569" y="951329"/>
            <a:chExt cx="5853235" cy="5327883"/>
          </a:xfrm>
        </p:grpSpPr>
        <p:grpSp>
          <p:nvGrpSpPr>
            <p:cNvPr id="93" name="Gruppieren 92"/>
            <p:cNvGrpSpPr/>
            <p:nvPr/>
          </p:nvGrpSpPr>
          <p:grpSpPr>
            <a:xfrm>
              <a:off x="1441569" y="5088279"/>
              <a:ext cx="990631" cy="1190933"/>
              <a:chOff x="1441569" y="5088279"/>
              <a:chExt cx="990631" cy="1190933"/>
            </a:xfrm>
          </p:grpSpPr>
          <p:sp>
            <p:nvSpPr>
              <p:cNvPr id="104" name="Freeform 4"/>
              <p:cNvSpPr>
                <a:spLocks/>
              </p:cNvSpPr>
              <p:nvPr/>
            </p:nvSpPr>
            <p:spPr bwMode="auto">
              <a:xfrm>
                <a:off x="1441569" y="5088279"/>
                <a:ext cx="970013" cy="1190933"/>
              </a:xfrm>
              <a:custGeom>
                <a:avLst/>
                <a:gdLst>
                  <a:gd name="T0" fmla="*/ 0 w 1185797"/>
                  <a:gd name="T1" fmla="*/ 1182414 h 1418897"/>
                  <a:gd name="T2" fmla="*/ 299544 w 1185797"/>
                  <a:gd name="T3" fmla="*/ 189186 h 1418897"/>
                  <a:gd name="T4" fmla="*/ 914400 w 1185797"/>
                  <a:gd name="T5" fmla="*/ 0 h 1418897"/>
                  <a:gd name="T6" fmla="*/ 1185797 w 1185797"/>
                  <a:gd name="T7" fmla="*/ 406813 h 1418897"/>
                  <a:gd name="T8" fmla="*/ 1008993 w 1185797"/>
                  <a:gd name="T9" fmla="*/ 1418897 h 1418897"/>
                  <a:gd name="T10" fmla="*/ 0 w 1185797"/>
                  <a:gd name="T11" fmla="*/ 1182414 h 1418897"/>
                  <a:gd name="connsiteX0" fmla="*/ 0 w 1357180"/>
                  <a:gd name="connsiteY0" fmla="*/ 1153407 h 1418897"/>
                  <a:gd name="connsiteX1" fmla="*/ 470927 w 1357180"/>
                  <a:gd name="connsiteY1" fmla="*/ 189186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153407 h 1418897"/>
                  <a:gd name="connsiteX1" fmla="*/ 564408 w 1357180"/>
                  <a:gd name="connsiteY1" fmla="*/ 73154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269438 h 1534928"/>
                  <a:gd name="connsiteX1" fmla="*/ 564408 w 1357180"/>
                  <a:gd name="connsiteY1" fmla="*/ 189185 h 1534928"/>
                  <a:gd name="connsiteX2" fmla="*/ 1210426 w 1357180"/>
                  <a:gd name="connsiteY2" fmla="*/ 0 h 1534928"/>
                  <a:gd name="connsiteX3" fmla="*/ 1357180 w 1357180"/>
                  <a:gd name="connsiteY3" fmla="*/ 522844 h 1534928"/>
                  <a:gd name="connsiteX4" fmla="*/ 1180376 w 1357180"/>
                  <a:gd name="connsiteY4" fmla="*/ 1534928 h 1534928"/>
                  <a:gd name="connsiteX5" fmla="*/ 0 w 1357180"/>
                  <a:gd name="connsiteY5" fmla="*/ 1269438 h 1534928"/>
                  <a:gd name="connsiteX0" fmla="*/ 0 w 1388340"/>
                  <a:gd name="connsiteY0" fmla="*/ 1269438 h 1534928"/>
                  <a:gd name="connsiteX1" fmla="*/ 564408 w 1388340"/>
                  <a:gd name="connsiteY1" fmla="*/ 189185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269438 h 1534928"/>
                  <a:gd name="connsiteX1" fmla="*/ 564408 w 1388340"/>
                  <a:gd name="connsiteY1" fmla="*/ 137341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321282 h 1586772"/>
                  <a:gd name="connsiteX1" fmla="*/ 564408 w 1388340"/>
                  <a:gd name="connsiteY1" fmla="*/ 189185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44875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25342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8340" h="1586772">
                    <a:moveTo>
                      <a:pt x="0" y="1321282"/>
                    </a:moveTo>
                    <a:lnTo>
                      <a:pt x="525342" y="189186"/>
                    </a:lnTo>
                    <a:lnTo>
                      <a:pt x="1210426" y="0"/>
                    </a:lnTo>
                    <a:lnTo>
                      <a:pt x="1388340" y="458657"/>
                    </a:lnTo>
                    <a:lnTo>
                      <a:pt x="1180376" y="1586772"/>
                    </a:lnTo>
                    <a:lnTo>
                      <a:pt x="0" y="1321282"/>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600"/>
              </a:p>
            </p:txBody>
          </p:sp>
          <p:sp>
            <p:nvSpPr>
              <p:cNvPr id="105" name="Text Box 6"/>
              <p:cNvSpPr txBox="1">
                <a:spLocks noChangeArrowheads="1"/>
              </p:cNvSpPr>
              <p:nvPr/>
            </p:nvSpPr>
            <p:spPr bwMode="auto">
              <a:xfrm rot="17282728">
                <a:off x="1613265" y="5336329"/>
                <a:ext cx="771943" cy="8659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2000" i="0" u="none" strike="noStrike" cap="none" normalizeH="0" baseline="0" dirty="0">
                    <a:ln>
                      <a:noFill/>
                    </a:ln>
                    <a:solidFill>
                      <a:srgbClr val="FFFFFF"/>
                    </a:solidFill>
                    <a:effectLst/>
                    <a:latin typeface="Candara" pitchFamily="34" charset="0"/>
                    <a:cs typeface="Arial" pitchFamily="34" charset="0"/>
                  </a:rPr>
                  <a:t>Aus-blick</a:t>
                </a:r>
                <a:endParaRPr kumimoji="0" lang="de-DE" altLang="de-DE" sz="4800" i="0" u="none" strike="noStrike" cap="none" normalizeH="0" baseline="0" dirty="0">
                  <a:ln>
                    <a:noFill/>
                  </a:ln>
                  <a:solidFill>
                    <a:schemeClr val="tx1"/>
                  </a:solidFill>
                  <a:effectLst/>
                  <a:latin typeface="Arial" pitchFamily="34" charset="0"/>
                  <a:cs typeface="Arial" pitchFamily="34" charset="0"/>
                </a:endParaRPr>
              </a:p>
            </p:txBody>
          </p:sp>
        </p:grpSp>
        <p:grpSp>
          <p:nvGrpSpPr>
            <p:cNvPr id="94" name="Gruppieren 93"/>
            <p:cNvGrpSpPr/>
            <p:nvPr/>
          </p:nvGrpSpPr>
          <p:grpSpPr>
            <a:xfrm>
              <a:off x="1814661" y="4310015"/>
              <a:ext cx="5114346" cy="1069918"/>
              <a:chOff x="1814661" y="4310015"/>
              <a:chExt cx="5114346" cy="1069918"/>
            </a:xfrm>
          </p:grpSpPr>
          <p:sp>
            <p:nvSpPr>
              <p:cNvPr id="102" name="Freeform 5"/>
              <p:cNvSpPr>
                <a:spLocks/>
              </p:cNvSpPr>
              <p:nvPr/>
            </p:nvSpPr>
            <p:spPr bwMode="auto">
              <a:xfrm>
                <a:off x="1814661" y="4310015"/>
                <a:ext cx="5114346" cy="1069918"/>
              </a:xfrm>
              <a:custGeom>
                <a:avLst/>
                <a:gdLst>
                  <a:gd name="T0" fmla="*/ 0 w 7570979"/>
                  <a:gd name="T1" fmla="*/ 1734207 h 2301765"/>
                  <a:gd name="T2" fmla="*/ 725214 w 7570979"/>
                  <a:gd name="T3" fmla="*/ 1497724 h 2301765"/>
                  <a:gd name="T4" fmla="*/ 882869 w 7570979"/>
                  <a:gd name="T5" fmla="*/ 1970689 h 2301765"/>
                  <a:gd name="T6" fmla="*/ 6385035 w 7570979"/>
                  <a:gd name="T7" fmla="*/ 1891862 h 2301765"/>
                  <a:gd name="T8" fmla="*/ 6653049 w 7570979"/>
                  <a:gd name="T9" fmla="*/ 2301765 h 2301765"/>
                  <a:gd name="T10" fmla="*/ 7236373 w 7570979"/>
                  <a:gd name="T11" fmla="*/ 2081048 h 2301765"/>
                  <a:gd name="T12" fmla="*/ 0 w 7570979"/>
                  <a:gd name="T13" fmla="*/ 1734207 h 2301765"/>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653049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65480 w 7605494"/>
                  <a:gd name="connsiteY3" fmla="*/ 1345967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81061 w 7605494"/>
                  <a:gd name="connsiteY3" fmla="*/ 1476501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886405"/>
                  <a:gd name="connsiteX1" fmla="*/ 725214 w 7605494"/>
                  <a:gd name="connsiteY1" fmla="*/ 937325 h 1886405"/>
                  <a:gd name="connsiteX2" fmla="*/ 882869 w 7605494"/>
                  <a:gd name="connsiteY2" fmla="*/ 1410290 h 1886405"/>
                  <a:gd name="connsiteX3" fmla="*/ 6681061 w 7605494"/>
                  <a:gd name="connsiteY3" fmla="*/ 1476501 h 1886405"/>
                  <a:gd name="connsiteX4" fmla="*/ 6902335 w 7605494"/>
                  <a:gd name="connsiteY4" fmla="*/ 1886405 h 1886405"/>
                  <a:gd name="connsiteX5" fmla="*/ 7594719 w 7605494"/>
                  <a:gd name="connsiteY5" fmla="*/ 1520648 h 1886405"/>
                  <a:gd name="connsiteX6" fmla="*/ 0 w 7605494"/>
                  <a:gd name="connsiteY6" fmla="*/ 1173808 h 1886405"/>
                  <a:gd name="connsiteX0" fmla="*/ 0 w 7527702"/>
                  <a:gd name="connsiteY0" fmla="*/ 1083314 h 1795911"/>
                  <a:gd name="connsiteX1" fmla="*/ 725214 w 7527702"/>
                  <a:gd name="connsiteY1" fmla="*/ 846831 h 1795911"/>
                  <a:gd name="connsiteX2" fmla="*/ 882869 w 7527702"/>
                  <a:gd name="connsiteY2" fmla="*/ 1319796 h 1795911"/>
                  <a:gd name="connsiteX3" fmla="*/ 6681061 w 7527702"/>
                  <a:gd name="connsiteY3" fmla="*/ 1386007 h 1795911"/>
                  <a:gd name="connsiteX4" fmla="*/ 6902335 w 7527702"/>
                  <a:gd name="connsiteY4" fmla="*/ 1795911 h 1795911"/>
                  <a:gd name="connsiteX5" fmla="*/ 7516819 w 7527702"/>
                  <a:gd name="connsiteY5" fmla="*/ 1647712 h 1795911"/>
                  <a:gd name="connsiteX6" fmla="*/ 0 w 7527702"/>
                  <a:gd name="connsiteY6" fmla="*/ 1083314 h 1795911"/>
                  <a:gd name="connsiteX0" fmla="*/ 0 w 7527703"/>
                  <a:gd name="connsiteY0" fmla="*/ 1083314 h 1795911"/>
                  <a:gd name="connsiteX1" fmla="*/ 725214 w 7527703"/>
                  <a:gd name="connsiteY1" fmla="*/ 846831 h 1795911"/>
                  <a:gd name="connsiteX2" fmla="*/ 882869 w 7527703"/>
                  <a:gd name="connsiteY2" fmla="*/ 1319796 h 1795911"/>
                  <a:gd name="connsiteX3" fmla="*/ 6681062 w 7527703"/>
                  <a:gd name="connsiteY3" fmla="*/ 1386007 h 1795911"/>
                  <a:gd name="connsiteX4" fmla="*/ 6902335 w 7527703"/>
                  <a:gd name="connsiteY4" fmla="*/ 1795911 h 1795911"/>
                  <a:gd name="connsiteX5" fmla="*/ 7516819 w 7527703"/>
                  <a:gd name="connsiteY5" fmla="*/ 1647712 h 1795911"/>
                  <a:gd name="connsiteX6" fmla="*/ 0 w 7527703"/>
                  <a:gd name="connsiteY6" fmla="*/ 1083314 h 1795911"/>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228619"/>
                  <a:gd name="connsiteY0" fmla="*/ 1538428 h 2251025"/>
                  <a:gd name="connsiteX1" fmla="*/ 725214 w 7228619"/>
                  <a:gd name="connsiteY1" fmla="*/ 1301945 h 2251025"/>
                  <a:gd name="connsiteX2" fmla="*/ 882869 w 7228619"/>
                  <a:gd name="connsiteY2" fmla="*/ 1774910 h 2251025"/>
                  <a:gd name="connsiteX3" fmla="*/ 6681062 w 7228619"/>
                  <a:gd name="connsiteY3" fmla="*/ 1841121 h 2251025"/>
                  <a:gd name="connsiteX4" fmla="*/ 6902335 w 7228619"/>
                  <a:gd name="connsiteY4" fmla="*/ 2251025 h 2251025"/>
                  <a:gd name="connsiteX5" fmla="*/ 7217296 w 7228619"/>
                  <a:gd name="connsiteY5" fmla="*/ 1173319 h 2251025"/>
                  <a:gd name="connsiteX6" fmla="*/ 0 w 7228619"/>
                  <a:gd name="connsiteY6" fmla="*/ 1538428 h 2251025"/>
                  <a:gd name="connsiteX0" fmla="*/ 0 w 7217296"/>
                  <a:gd name="connsiteY0" fmla="*/ 1090175 h 1802772"/>
                  <a:gd name="connsiteX1" fmla="*/ 725214 w 7217296"/>
                  <a:gd name="connsiteY1" fmla="*/ 853692 h 1802772"/>
                  <a:gd name="connsiteX2" fmla="*/ 882869 w 7217296"/>
                  <a:gd name="connsiteY2" fmla="*/ 1326657 h 1802772"/>
                  <a:gd name="connsiteX3" fmla="*/ 6681062 w 7217296"/>
                  <a:gd name="connsiteY3" fmla="*/ 1392868 h 1802772"/>
                  <a:gd name="connsiteX4" fmla="*/ 6902335 w 7217296"/>
                  <a:gd name="connsiteY4" fmla="*/ 1802772 h 1802772"/>
                  <a:gd name="connsiteX5" fmla="*/ 7217296 w 7217296"/>
                  <a:gd name="connsiteY5" fmla="*/ 725066 h 1802772"/>
                  <a:gd name="connsiteX6" fmla="*/ 0 w 7217296"/>
                  <a:gd name="connsiteY6" fmla="*/ 1090175 h 1802772"/>
                  <a:gd name="connsiteX0" fmla="*/ 0 w 7223105"/>
                  <a:gd name="connsiteY0" fmla="*/ 1090175 h 1392868"/>
                  <a:gd name="connsiteX1" fmla="*/ 725214 w 7223105"/>
                  <a:gd name="connsiteY1" fmla="*/ 853692 h 1392868"/>
                  <a:gd name="connsiteX2" fmla="*/ 882869 w 7223105"/>
                  <a:gd name="connsiteY2" fmla="*/ 1326657 h 1392868"/>
                  <a:gd name="connsiteX3" fmla="*/ 6681062 w 7223105"/>
                  <a:gd name="connsiteY3" fmla="*/ 1392868 h 1392868"/>
                  <a:gd name="connsiteX4" fmla="*/ 7223105 w 7223105"/>
                  <a:gd name="connsiteY4" fmla="*/ 1241387 h 1392868"/>
                  <a:gd name="connsiteX5" fmla="*/ 7217296 w 7223105"/>
                  <a:gd name="connsiteY5" fmla="*/ 725066 h 1392868"/>
                  <a:gd name="connsiteX6" fmla="*/ 0 w 7223105"/>
                  <a:gd name="connsiteY6" fmla="*/ 1090175 h 1392868"/>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642572 w 7223105"/>
                  <a:gd name="connsiteY3" fmla="*/ 1213702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319970"/>
                  <a:gd name="connsiteY0" fmla="*/ 1058619 h 1295101"/>
                  <a:gd name="connsiteX1" fmla="*/ 725214 w 7319970"/>
                  <a:gd name="connsiteY1" fmla="*/ 822136 h 1295101"/>
                  <a:gd name="connsiteX2" fmla="*/ 882869 w 7319970"/>
                  <a:gd name="connsiteY2" fmla="*/ 1295101 h 1295101"/>
                  <a:gd name="connsiteX3" fmla="*/ 6642572 w 7319970"/>
                  <a:gd name="connsiteY3" fmla="*/ 1182146 h 1295101"/>
                  <a:gd name="connsiteX4" fmla="*/ 7223105 w 7319970"/>
                  <a:gd name="connsiteY4" fmla="*/ 1209831 h 1295101"/>
                  <a:gd name="connsiteX5" fmla="*/ 7319942 w 7319970"/>
                  <a:gd name="connsiteY5" fmla="*/ 765177 h 1295101"/>
                  <a:gd name="connsiteX6" fmla="*/ 0 w 7319970"/>
                  <a:gd name="connsiteY6" fmla="*/ 1058619 h 1295101"/>
                  <a:gd name="connsiteX0" fmla="*/ 0 w 7319941"/>
                  <a:gd name="connsiteY0" fmla="*/ 1058619 h 1295101"/>
                  <a:gd name="connsiteX1" fmla="*/ 725214 w 7319941"/>
                  <a:gd name="connsiteY1" fmla="*/ 822136 h 1295101"/>
                  <a:gd name="connsiteX2" fmla="*/ 882869 w 7319941"/>
                  <a:gd name="connsiteY2" fmla="*/ 1295101 h 1295101"/>
                  <a:gd name="connsiteX3" fmla="*/ 6642572 w 7319941"/>
                  <a:gd name="connsiteY3" fmla="*/ 1182146 h 1295101"/>
                  <a:gd name="connsiteX4" fmla="*/ 7223105 w 7319941"/>
                  <a:gd name="connsiteY4" fmla="*/ 1209831 h 1295101"/>
                  <a:gd name="connsiteX5" fmla="*/ 7319942 w 7319941"/>
                  <a:gd name="connsiteY5" fmla="*/ 765177 h 1295101"/>
                  <a:gd name="connsiteX6" fmla="*/ 0 w 7319941"/>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141958 h 1378440"/>
                  <a:gd name="connsiteX1" fmla="*/ 725214 w 7319942"/>
                  <a:gd name="connsiteY1" fmla="*/ 905475 h 1378440"/>
                  <a:gd name="connsiteX2" fmla="*/ 882869 w 7319942"/>
                  <a:gd name="connsiteY2" fmla="*/ 1378440 h 1378440"/>
                  <a:gd name="connsiteX3" fmla="*/ 6642572 w 7319942"/>
                  <a:gd name="connsiteY3" fmla="*/ 1265485 h 1378440"/>
                  <a:gd name="connsiteX4" fmla="*/ 7223105 w 7319942"/>
                  <a:gd name="connsiteY4" fmla="*/ 1293170 h 1378440"/>
                  <a:gd name="connsiteX5" fmla="*/ 7319942 w 7319942"/>
                  <a:gd name="connsiteY5" fmla="*/ 848516 h 1378440"/>
                  <a:gd name="connsiteX6" fmla="*/ 0 w 7319942"/>
                  <a:gd name="connsiteY6" fmla="*/ 1141958 h 1378440"/>
                  <a:gd name="connsiteX0" fmla="*/ 0 w 7319942"/>
                  <a:gd name="connsiteY0" fmla="*/ 1189052 h 1425534"/>
                  <a:gd name="connsiteX1" fmla="*/ 725214 w 7319942"/>
                  <a:gd name="connsiteY1" fmla="*/ 952569 h 1425534"/>
                  <a:gd name="connsiteX2" fmla="*/ 882869 w 7319942"/>
                  <a:gd name="connsiteY2" fmla="*/ 1425534 h 1425534"/>
                  <a:gd name="connsiteX3" fmla="*/ 6642572 w 7319942"/>
                  <a:gd name="connsiteY3" fmla="*/ 1312579 h 1425534"/>
                  <a:gd name="connsiteX4" fmla="*/ 7223105 w 7319942"/>
                  <a:gd name="connsiteY4" fmla="*/ 1340264 h 1425534"/>
                  <a:gd name="connsiteX5" fmla="*/ 7319942 w 7319942"/>
                  <a:gd name="connsiteY5" fmla="*/ 895610 h 1425534"/>
                  <a:gd name="connsiteX6" fmla="*/ 0 w 7319942"/>
                  <a:gd name="connsiteY6" fmla="*/ 1189052 h 142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9942" h="1425534">
                    <a:moveTo>
                      <a:pt x="0" y="1189052"/>
                    </a:moveTo>
                    <a:lnTo>
                      <a:pt x="725214" y="952569"/>
                    </a:lnTo>
                    <a:lnTo>
                      <a:pt x="882869" y="1425534"/>
                    </a:lnTo>
                    <a:cubicBezTo>
                      <a:pt x="1852550" y="355874"/>
                      <a:pt x="6123633" y="904930"/>
                      <a:pt x="6642572" y="1312579"/>
                    </a:cubicBezTo>
                    <a:lnTo>
                      <a:pt x="7223105" y="1340264"/>
                    </a:lnTo>
                    <a:lnTo>
                      <a:pt x="7319942" y="895610"/>
                    </a:lnTo>
                    <a:cubicBezTo>
                      <a:pt x="6475399" y="78334"/>
                      <a:pt x="755230" y="-748210"/>
                      <a:pt x="0" y="1189052"/>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600"/>
              </a:p>
            </p:txBody>
          </p:sp>
          <p:sp>
            <p:nvSpPr>
              <p:cNvPr id="103" name="Text Box 7"/>
              <p:cNvSpPr txBox="1">
                <a:spLocks noChangeArrowheads="1"/>
              </p:cNvSpPr>
              <p:nvPr/>
            </p:nvSpPr>
            <p:spPr bwMode="auto">
              <a:xfrm rot="21303001">
                <a:off x="2657531" y="4473840"/>
                <a:ext cx="1898485" cy="686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2000" i="0" u="none" strike="noStrike" cap="none" normalizeH="0" baseline="0" dirty="0">
                    <a:ln>
                      <a:noFill/>
                    </a:ln>
                    <a:solidFill>
                      <a:srgbClr val="FFFFFF"/>
                    </a:solidFill>
                    <a:effectLst/>
                    <a:latin typeface="Candara" pitchFamily="34" charset="0"/>
                    <a:cs typeface="Arial" pitchFamily="34" charset="0"/>
                  </a:rPr>
                  <a:t>Qualifizierung</a:t>
                </a:r>
                <a:endParaRPr kumimoji="0" lang="de-DE" altLang="de-DE" sz="2000" i="0" u="none" strike="noStrike" cap="none" normalizeH="0" baseline="0" dirty="0">
                  <a:ln>
                    <a:noFill/>
                  </a:ln>
                  <a:solidFill>
                    <a:schemeClr val="tx1"/>
                  </a:solidFill>
                  <a:effectLst/>
                  <a:latin typeface="Arial" pitchFamily="34" charset="0"/>
                  <a:cs typeface="Arial" pitchFamily="34" charset="0"/>
                </a:endParaRPr>
              </a:p>
            </p:txBody>
          </p:sp>
        </p:grpSp>
        <p:grpSp>
          <p:nvGrpSpPr>
            <p:cNvPr id="95" name="Gruppieren 94"/>
            <p:cNvGrpSpPr/>
            <p:nvPr/>
          </p:nvGrpSpPr>
          <p:grpSpPr>
            <a:xfrm>
              <a:off x="6275934" y="951329"/>
              <a:ext cx="1018870" cy="1532948"/>
              <a:chOff x="6275934" y="951329"/>
              <a:chExt cx="1018870" cy="1532948"/>
            </a:xfrm>
          </p:grpSpPr>
          <p:sp>
            <p:nvSpPr>
              <p:cNvPr id="100" name="Freeform 9"/>
              <p:cNvSpPr>
                <a:spLocks/>
              </p:cNvSpPr>
              <p:nvPr/>
            </p:nvSpPr>
            <p:spPr bwMode="auto">
              <a:xfrm rot="756605">
                <a:off x="6275934" y="951329"/>
                <a:ext cx="944192" cy="1532948"/>
              </a:xfrm>
              <a:custGeom>
                <a:avLst/>
                <a:gdLst>
                  <a:gd name="T0" fmla="*/ 31531 w 1166648"/>
                  <a:gd name="T1" fmla="*/ 1355835 h 1450428"/>
                  <a:gd name="T2" fmla="*/ 567558 w 1166648"/>
                  <a:gd name="T3" fmla="*/ 1056290 h 1450428"/>
                  <a:gd name="T4" fmla="*/ 1087821 w 1166648"/>
                  <a:gd name="T5" fmla="*/ 1450428 h 1450428"/>
                  <a:gd name="T6" fmla="*/ 1166648 w 1166648"/>
                  <a:gd name="T7" fmla="*/ 457200 h 1450428"/>
                  <a:gd name="T8" fmla="*/ 599090 w 1166648"/>
                  <a:gd name="T9" fmla="*/ 0 h 1450428"/>
                  <a:gd name="T10" fmla="*/ 0 w 1166648"/>
                  <a:gd name="T11" fmla="*/ 457200 h 1450428"/>
                  <a:gd name="T12" fmla="*/ 31531 w 1166648"/>
                  <a:gd name="T13" fmla="*/ 1355835 h 1450428"/>
                  <a:gd name="connsiteX0" fmla="*/ 31531 w 1386311"/>
                  <a:gd name="connsiteY0" fmla="*/ 1355835 h 1450428"/>
                  <a:gd name="connsiteX1" fmla="*/ 567558 w 1386311"/>
                  <a:gd name="connsiteY1" fmla="*/ 1056290 h 1450428"/>
                  <a:gd name="connsiteX2" fmla="*/ 1087821 w 1386311"/>
                  <a:gd name="connsiteY2" fmla="*/ 1450428 h 1450428"/>
                  <a:gd name="connsiteX3" fmla="*/ 1386312 w 1386311"/>
                  <a:gd name="connsiteY3" fmla="*/ 441178 h 1450428"/>
                  <a:gd name="connsiteX4" fmla="*/ 599090 w 1386311"/>
                  <a:gd name="connsiteY4" fmla="*/ 0 h 1450428"/>
                  <a:gd name="connsiteX5" fmla="*/ 0 w 1386311"/>
                  <a:gd name="connsiteY5" fmla="*/ 457200 h 1450428"/>
                  <a:gd name="connsiteX6" fmla="*/ 31531 w 1386311"/>
                  <a:gd name="connsiteY6" fmla="*/ 1355835 h 1450428"/>
                  <a:gd name="connsiteX0" fmla="*/ 31531 w 1386312"/>
                  <a:gd name="connsiteY0" fmla="*/ 1620488 h 1715081"/>
                  <a:gd name="connsiteX1" fmla="*/ 567558 w 1386312"/>
                  <a:gd name="connsiteY1" fmla="*/ 1320943 h 1715081"/>
                  <a:gd name="connsiteX2" fmla="*/ 1087821 w 1386312"/>
                  <a:gd name="connsiteY2" fmla="*/ 1715081 h 1715081"/>
                  <a:gd name="connsiteX3" fmla="*/ 1386312 w 1386312"/>
                  <a:gd name="connsiteY3" fmla="*/ 705831 h 1715081"/>
                  <a:gd name="connsiteX4" fmla="*/ 870764 w 1386312"/>
                  <a:gd name="connsiteY4" fmla="*/ 1 h 1715081"/>
                  <a:gd name="connsiteX5" fmla="*/ 0 w 1386312"/>
                  <a:gd name="connsiteY5" fmla="*/ 721853 h 1715081"/>
                  <a:gd name="connsiteX6" fmla="*/ 31531 w 1386312"/>
                  <a:gd name="connsiteY6" fmla="*/ 1620488 h 1715081"/>
                  <a:gd name="connsiteX0" fmla="*/ 0 w 1354781"/>
                  <a:gd name="connsiteY0" fmla="*/ 1620487 h 1715080"/>
                  <a:gd name="connsiteX1" fmla="*/ 536027 w 1354781"/>
                  <a:gd name="connsiteY1" fmla="*/ 1320942 h 1715080"/>
                  <a:gd name="connsiteX2" fmla="*/ 1056290 w 1354781"/>
                  <a:gd name="connsiteY2" fmla="*/ 1715080 h 1715080"/>
                  <a:gd name="connsiteX3" fmla="*/ 1354781 w 1354781"/>
                  <a:gd name="connsiteY3" fmla="*/ 705830 h 1715080"/>
                  <a:gd name="connsiteX4" fmla="*/ 839233 w 1354781"/>
                  <a:gd name="connsiteY4" fmla="*/ 0 h 1715080"/>
                  <a:gd name="connsiteX5" fmla="*/ 118712 w 1354781"/>
                  <a:gd name="connsiteY5" fmla="*/ 616252 h 1715080"/>
                  <a:gd name="connsiteX6" fmla="*/ 0 w 1354781"/>
                  <a:gd name="connsiteY6" fmla="*/ 1620487 h 1715080"/>
                  <a:gd name="connsiteX0" fmla="*/ 0 w 1290561"/>
                  <a:gd name="connsiteY0" fmla="*/ 1621976 h 1715080"/>
                  <a:gd name="connsiteX1" fmla="*/ 471807 w 1290561"/>
                  <a:gd name="connsiteY1" fmla="*/ 1320942 h 1715080"/>
                  <a:gd name="connsiteX2" fmla="*/ 992070 w 1290561"/>
                  <a:gd name="connsiteY2" fmla="*/ 1715080 h 1715080"/>
                  <a:gd name="connsiteX3" fmla="*/ 1290561 w 1290561"/>
                  <a:gd name="connsiteY3" fmla="*/ 705830 h 1715080"/>
                  <a:gd name="connsiteX4" fmla="*/ 775013 w 1290561"/>
                  <a:gd name="connsiteY4" fmla="*/ 0 h 1715080"/>
                  <a:gd name="connsiteX5" fmla="*/ 54492 w 1290561"/>
                  <a:gd name="connsiteY5" fmla="*/ 616252 h 1715080"/>
                  <a:gd name="connsiteX6" fmla="*/ 0 w 1290561"/>
                  <a:gd name="connsiteY6" fmla="*/ 1621976 h 1715080"/>
                  <a:gd name="connsiteX0" fmla="*/ 0 w 1305767"/>
                  <a:gd name="connsiteY0" fmla="*/ 1624647 h 1715080"/>
                  <a:gd name="connsiteX1" fmla="*/ 487013 w 1305767"/>
                  <a:gd name="connsiteY1" fmla="*/ 1320942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15080"/>
                  <a:gd name="connsiteX1" fmla="*/ 473609 w 1305767"/>
                  <a:gd name="connsiteY1" fmla="*/ 1385988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23096"/>
                  <a:gd name="connsiteX1" fmla="*/ 473609 w 1305767"/>
                  <a:gd name="connsiteY1" fmla="*/ 1385988 h 1723096"/>
                  <a:gd name="connsiteX2" fmla="*/ 961663 w 1305767"/>
                  <a:gd name="connsiteY2" fmla="*/ 1723095 h 1723096"/>
                  <a:gd name="connsiteX3" fmla="*/ 1305767 w 1305767"/>
                  <a:gd name="connsiteY3" fmla="*/ 705830 h 1723096"/>
                  <a:gd name="connsiteX4" fmla="*/ 790219 w 1305767"/>
                  <a:gd name="connsiteY4" fmla="*/ 0 h 1723096"/>
                  <a:gd name="connsiteX5" fmla="*/ 69698 w 1305767"/>
                  <a:gd name="connsiteY5" fmla="*/ 616252 h 1723096"/>
                  <a:gd name="connsiteX6" fmla="*/ 0 w 1305767"/>
                  <a:gd name="connsiteY6" fmla="*/ 1624647 h 1723096"/>
                  <a:gd name="connsiteX0" fmla="*/ 0 w 1351380"/>
                  <a:gd name="connsiteY0" fmla="*/ 1632661 h 1723095"/>
                  <a:gd name="connsiteX1" fmla="*/ 519222 w 1351380"/>
                  <a:gd name="connsiteY1" fmla="*/ 1385988 h 1723095"/>
                  <a:gd name="connsiteX2" fmla="*/ 1007276 w 1351380"/>
                  <a:gd name="connsiteY2" fmla="*/ 1723095 h 1723095"/>
                  <a:gd name="connsiteX3" fmla="*/ 1351380 w 1351380"/>
                  <a:gd name="connsiteY3" fmla="*/ 705830 h 1723095"/>
                  <a:gd name="connsiteX4" fmla="*/ 835832 w 1351380"/>
                  <a:gd name="connsiteY4" fmla="*/ 0 h 1723095"/>
                  <a:gd name="connsiteX5" fmla="*/ 115311 w 1351380"/>
                  <a:gd name="connsiteY5" fmla="*/ 616252 h 1723095"/>
                  <a:gd name="connsiteX6" fmla="*/ 0 w 1351380"/>
                  <a:gd name="connsiteY6" fmla="*/ 1632661 h 172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380" h="1723095">
                    <a:moveTo>
                      <a:pt x="0" y="1632661"/>
                    </a:moveTo>
                    <a:lnTo>
                      <a:pt x="519222" y="1385988"/>
                    </a:lnTo>
                    <a:lnTo>
                      <a:pt x="1007276" y="1723095"/>
                    </a:lnTo>
                    <a:lnTo>
                      <a:pt x="1351380" y="705830"/>
                    </a:lnTo>
                    <a:lnTo>
                      <a:pt x="835832" y="0"/>
                    </a:lnTo>
                    <a:lnTo>
                      <a:pt x="115311" y="616252"/>
                    </a:lnTo>
                    <a:lnTo>
                      <a:pt x="0" y="1632661"/>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600"/>
              </a:p>
            </p:txBody>
          </p:sp>
          <p:sp>
            <p:nvSpPr>
              <p:cNvPr id="101" name="Text Box 10"/>
              <p:cNvSpPr txBox="1">
                <a:spLocks noChangeArrowheads="1"/>
              </p:cNvSpPr>
              <p:nvPr/>
            </p:nvSpPr>
            <p:spPr bwMode="auto">
              <a:xfrm rot="17744282">
                <a:off x="6423985" y="1471296"/>
                <a:ext cx="983494" cy="7581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de-DE" altLang="de-DE" sz="2000" i="0" u="none" strike="noStrike" cap="none" normalizeH="0" baseline="0" dirty="0">
                    <a:ln>
                      <a:noFill/>
                    </a:ln>
                    <a:solidFill>
                      <a:srgbClr val="FFFFFF"/>
                    </a:solidFill>
                    <a:effectLst/>
                    <a:latin typeface="Candara" pitchFamily="34" charset="0"/>
                    <a:cs typeface="Arial" pitchFamily="34" charset="0"/>
                  </a:rPr>
                  <a:t> Refl.</a:t>
                </a:r>
                <a:endParaRPr kumimoji="0" lang="de-DE" altLang="de-DE" sz="2000" i="0" u="none" strike="noStrike" cap="none" normalizeH="0" baseline="0" dirty="0">
                  <a:ln>
                    <a:noFill/>
                  </a:ln>
                  <a:solidFill>
                    <a:schemeClr val="tx1"/>
                  </a:solidFill>
                  <a:effectLst/>
                  <a:latin typeface="Arial" pitchFamily="34" charset="0"/>
                  <a:cs typeface="Arial" pitchFamily="34" charset="0"/>
                </a:endParaRPr>
              </a:p>
            </p:txBody>
          </p:sp>
        </p:grpSp>
        <p:grpSp>
          <p:nvGrpSpPr>
            <p:cNvPr id="96" name="Gruppieren 95"/>
            <p:cNvGrpSpPr/>
            <p:nvPr/>
          </p:nvGrpSpPr>
          <p:grpSpPr>
            <a:xfrm>
              <a:off x="4713546" y="2210718"/>
              <a:ext cx="2495837" cy="3698328"/>
              <a:chOff x="4713546" y="2210718"/>
              <a:chExt cx="2495837" cy="3698328"/>
            </a:xfrm>
          </p:grpSpPr>
          <p:sp>
            <p:nvSpPr>
              <p:cNvPr id="98" name="Freeform 3"/>
              <p:cNvSpPr>
                <a:spLocks/>
              </p:cNvSpPr>
              <p:nvPr/>
            </p:nvSpPr>
            <p:spPr bwMode="auto">
              <a:xfrm>
                <a:off x="4713546" y="2210718"/>
                <a:ext cx="2495837" cy="3698328"/>
              </a:xfrm>
              <a:custGeom>
                <a:avLst/>
                <a:gdLst>
                  <a:gd name="T0" fmla="*/ 2688687 w 3507552"/>
                  <a:gd name="T1" fmla="*/ 4323516 h 6038193"/>
                  <a:gd name="T2" fmla="*/ 2907051 w 3507552"/>
                  <a:gd name="T3" fmla="*/ 4773892 h 6038193"/>
                  <a:gd name="T4" fmla="*/ 3507552 w 3507552"/>
                  <a:gd name="T5" fmla="*/ 4678358 h 6038193"/>
                  <a:gd name="T6" fmla="*/ 212795 w 3507552"/>
                  <a:gd name="T7" fmla="*/ 4146331 h 6038193"/>
                  <a:gd name="T8" fmla="*/ 2230781 w 3507552"/>
                  <a:gd name="T9" fmla="*/ 141889 h 6038193"/>
                  <a:gd name="T10" fmla="*/ 2766808 w 3507552"/>
                  <a:gd name="T11" fmla="*/ 0 h 6038193"/>
                  <a:gd name="T12" fmla="*/ 3176712 w 3507552"/>
                  <a:gd name="T13" fmla="*/ 457200 h 6038193"/>
                  <a:gd name="T14" fmla="*/ 1079898 w 3507552"/>
                  <a:gd name="T15" fmla="*/ 3767958 h 6038193"/>
                  <a:gd name="T16" fmla="*/ 2688687 w 3507552"/>
                  <a:gd name="T17" fmla="*/ 4323516 h 6038193"/>
                  <a:gd name="connsiteX0" fmla="*/ 2544580 w 3312122"/>
                  <a:gd name="connsiteY0" fmla="*/ 4192128 h 5312932"/>
                  <a:gd name="connsiteX1" fmla="*/ 2711621 w 3312122"/>
                  <a:gd name="connsiteY1" fmla="*/ 4773892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4580 w 3312122"/>
                  <a:gd name="connsiteY0" fmla="*/ 4192128 h 5312932"/>
                  <a:gd name="connsiteX1" fmla="*/ 3096545 w 3312122"/>
                  <a:gd name="connsiteY1" fmla="*/ 4236395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1531 w 3180764"/>
                  <a:gd name="connsiteY0" fmla="*/ 4192128 h 4642871"/>
                  <a:gd name="connsiteX1" fmla="*/ 3093496 w 3180764"/>
                  <a:gd name="connsiteY1" fmla="*/ 4236395 h 4642871"/>
                  <a:gd name="connsiteX2" fmla="*/ 3180764 w 3180764"/>
                  <a:gd name="connsiteY2" fmla="*/ 3675029 h 4642871"/>
                  <a:gd name="connsiteX3" fmla="*/ 14316 w 3180764"/>
                  <a:gd name="connsiteY3" fmla="*/ 4146331 h 4642871"/>
                  <a:gd name="connsiteX4" fmla="*/ 2032302 w 3180764"/>
                  <a:gd name="connsiteY4" fmla="*/ 141889 h 4642871"/>
                  <a:gd name="connsiteX5" fmla="*/ 2568329 w 3180764"/>
                  <a:gd name="connsiteY5" fmla="*/ 0 h 4642871"/>
                  <a:gd name="connsiteX6" fmla="*/ 2978233 w 3180764"/>
                  <a:gd name="connsiteY6" fmla="*/ 457200 h 4642871"/>
                  <a:gd name="connsiteX7" fmla="*/ 881419 w 3180764"/>
                  <a:gd name="connsiteY7" fmla="*/ 3767958 h 4642871"/>
                  <a:gd name="connsiteX8" fmla="*/ 2541531 w 3180764"/>
                  <a:gd name="connsiteY8" fmla="*/ 4192128 h 4642871"/>
                  <a:gd name="connsiteX0" fmla="*/ 2541531 w 3299560"/>
                  <a:gd name="connsiteY0" fmla="*/ 4192128 h 4905639"/>
                  <a:gd name="connsiteX1" fmla="*/ 3093496 w 3299560"/>
                  <a:gd name="connsiteY1" fmla="*/ 4236395 h 4905639"/>
                  <a:gd name="connsiteX2" fmla="*/ 3180764 w 3299560"/>
                  <a:gd name="connsiteY2" fmla="*/ 3675029 h 4905639"/>
                  <a:gd name="connsiteX3" fmla="*/ 14316 w 3299560"/>
                  <a:gd name="connsiteY3" fmla="*/ 4146331 h 4905639"/>
                  <a:gd name="connsiteX4" fmla="*/ 2032302 w 3299560"/>
                  <a:gd name="connsiteY4" fmla="*/ 141889 h 4905639"/>
                  <a:gd name="connsiteX5" fmla="*/ 2568329 w 3299560"/>
                  <a:gd name="connsiteY5" fmla="*/ 0 h 4905639"/>
                  <a:gd name="connsiteX6" fmla="*/ 2978233 w 3299560"/>
                  <a:gd name="connsiteY6" fmla="*/ 457200 h 4905639"/>
                  <a:gd name="connsiteX7" fmla="*/ 881419 w 3299560"/>
                  <a:gd name="connsiteY7" fmla="*/ 3767958 h 4905639"/>
                  <a:gd name="connsiteX8" fmla="*/ 2541531 w 3299560"/>
                  <a:gd name="connsiteY8" fmla="*/ 4192128 h 4905639"/>
                  <a:gd name="connsiteX0" fmla="*/ 2532707 w 3288757"/>
                  <a:gd name="connsiteY0" fmla="*/ 4192128 h 5014456"/>
                  <a:gd name="connsiteX1" fmla="*/ 3084672 w 3288757"/>
                  <a:gd name="connsiteY1" fmla="*/ 4236395 h 5014456"/>
                  <a:gd name="connsiteX2" fmla="*/ 3171940 w 3288757"/>
                  <a:gd name="connsiteY2" fmla="*/ 3675029 h 5014456"/>
                  <a:gd name="connsiteX3" fmla="*/ 5492 w 3288757"/>
                  <a:gd name="connsiteY3" fmla="*/ 4146331 h 5014456"/>
                  <a:gd name="connsiteX4" fmla="*/ 2023478 w 3288757"/>
                  <a:gd name="connsiteY4" fmla="*/ 141889 h 5014456"/>
                  <a:gd name="connsiteX5" fmla="*/ 2559505 w 3288757"/>
                  <a:gd name="connsiteY5" fmla="*/ 0 h 5014456"/>
                  <a:gd name="connsiteX6" fmla="*/ 2969409 w 3288757"/>
                  <a:gd name="connsiteY6" fmla="*/ 457200 h 5014456"/>
                  <a:gd name="connsiteX7" fmla="*/ 872595 w 3288757"/>
                  <a:gd name="connsiteY7" fmla="*/ 3767958 h 5014456"/>
                  <a:gd name="connsiteX8" fmla="*/ 2532707 w 3288757"/>
                  <a:gd name="connsiteY8" fmla="*/ 4192128 h 5014456"/>
                  <a:gd name="connsiteX0" fmla="*/ 2532707 w 3288756"/>
                  <a:gd name="connsiteY0" fmla="*/ 4192128 h 5014455"/>
                  <a:gd name="connsiteX1" fmla="*/ 3084672 w 3288756"/>
                  <a:gd name="connsiteY1" fmla="*/ 4236395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10333 w 3288756"/>
                  <a:gd name="connsiteY1" fmla="*/ 4200563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68240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68240 h 5014455"/>
                  <a:gd name="connsiteX0" fmla="*/ 2540951 w 3273905"/>
                  <a:gd name="connsiteY0" fmla="*/ 4168240 h 4905638"/>
                  <a:gd name="connsiteX1" fmla="*/ 3144238 w 3273905"/>
                  <a:gd name="connsiteY1" fmla="*/ 4176674 h 4905638"/>
                  <a:gd name="connsiteX2" fmla="*/ 3154523 w 3273905"/>
                  <a:gd name="connsiteY2" fmla="*/ 3675029 h 4905638"/>
                  <a:gd name="connsiteX3" fmla="*/ 13736 w 3273905"/>
                  <a:gd name="connsiteY3" fmla="*/ 4146331 h 4905638"/>
                  <a:gd name="connsiteX4" fmla="*/ 2031722 w 3273905"/>
                  <a:gd name="connsiteY4" fmla="*/ 141889 h 4905638"/>
                  <a:gd name="connsiteX5" fmla="*/ 2567749 w 3273905"/>
                  <a:gd name="connsiteY5" fmla="*/ 0 h 4905638"/>
                  <a:gd name="connsiteX6" fmla="*/ 2977653 w 3273905"/>
                  <a:gd name="connsiteY6" fmla="*/ 457200 h 4905638"/>
                  <a:gd name="connsiteX7" fmla="*/ 880839 w 3273905"/>
                  <a:gd name="connsiteY7" fmla="*/ 3767958 h 4905638"/>
                  <a:gd name="connsiteX8" fmla="*/ 2540951 w 3273905"/>
                  <a:gd name="connsiteY8" fmla="*/ 4168240 h 4905638"/>
                  <a:gd name="connsiteX0" fmla="*/ 2540951 w 3528987"/>
                  <a:gd name="connsiteY0" fmla="*/ 4168240 h 4740330"/>
                  <a:gd name="connsiteX1" fmla="*/ 3144238 w 3528987"/>
                  <a:gd name="connsiteY1" fmla="*/ 4176674 h 4740330"/>
                  <a:gd name="connsiteX2" fmla="*/ 3154523 w 3528987"/>
                  <a:gd name="connsiteY2" fmla="*/ 3675029 h 4740330"/>
                  <a:gd name="connsiteX3" fmla="*/ 13736 w 3528987"/>
                  <a:gd name="connsiteY3" fmla="*/ 4146331 h 4740330"/>
                  <a:gd name="connsiteX4" fmla="*/ 2031722 w 3528987"/>
                  <a:gd name="connsiteY4" fmla="*/ 141889 h 4740330"/>
                  <a:gd name="connsiteX5" fmla="*/ 2567749 w 3528987"/>
                  <a:gd name="connsiteY5" fmla="*/ 0 h 4740330"/>
                  <a:gd name="connsiteX6" fmla="*/ 2977653 w 3528987"/>
                  <a:gd name="connsiteY6" fmla="*/ 457200 h 4740330"/>
                  <a:gd name="connsiteX7" fmla="*/ 880839 w 3528987"/>
                  <a:gd name="connsiteY7" fmla="*/ 3767958 h 4740330"/>
                  <a:gd name="connsiteX8" fmla="*/ 2540951 w 3528987"/>
                  <a:gd name="connsiteY8" fmla="*/ 4168240 h 4740330"/>
                  <a:gd name="connsiteX0" fmla="*/ 2540951 w 3528986"/>
                  <a:gd name="connsiteY0" fmla="*/ 4168240 h 4740330"/>
                  <a:gd name="connsiteX1" fmla="*/ 3144238 w 3528986"/>
                  <a:gd name="connsiteY1" fmla="*/ 4176674 h 4740330"/>
                  <a:gd name="connsiteX2" fmla="*/ 3154523 w 3528986"/>
                  <a:gd name="connsiteY2" fmla="*/ 3675029 h 4740330"/>
                  <a:gd name="connsiteX3" fmla="*/ 13736 w 3528986"/>
                  <a:gd name="connsiteY3" fmla="*/ 4146331 h 4740330"/>
                  <a:gd name="connsiteX4" fmla="*/ 2031722 w 3528986"/>
                  <a:gd name="connsiteY4" fmla="*/ 141889 h 4740330"/>
                  <a:gd name="connsiteX5" fmla="*/ 2567749 w 3528986"/>
                  <a:gd name="connsiteY5" fmla="*/ 0 h 4740330"/>
                  <a:gd name="connsiteX6" fmla="*/ 2977653 w 3528986"/>
                  <a:gd name="connsiteY6" fmla="*/ 457200 h 4740330"/>
                  <a:gd name="connsiteX7" fmla="*/ 880839 w 3528986"/>
                  <a:gd name="connsiteY7" fmla="*/ 3767958 h 4740330"/>
                  <a:gd name="connsiteX8" fmla="*/ 2540951 w 3528986"/>
                  <a:gd name="connsiteY8" fmla="*/ 4168240 h 4740330"/>
                  <a:gd name="connsiteX0" fmla="*/ 2529461 w 3510646"/>
                  <a:gd name="connsiteY0" fmla="*/ 4168240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1 w 3510646"/>
                  <a:gd name="connsiteY8" fmla="*/ 4168240 h 4943563"/>
                  <a:gd name="connsiteX0" fmla="*/ 2529462 w 3510646"/>
                  <a:gd name="connsiteY0" fmla="*/ 4156296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2 w 3510646"/>
                  <a:gd name="connsiteY8" fmla="*/ 4156296 h 4943563"/>
                  <a:gd name="connsiteX0" fmla="*/ 2542421 w 3591180"/>
                  <a:gd name="connsiteY0" fmla="*/ 4156296 h 4782347"/>
                  <a:gd name="connsiteX1" fmla="*/ 3145707 w 3591180"/>
                  <a:gd name="connsiteY1" fmla="*/ 4176674 h 4782347"/>
                  <a:gd name="connsiteX2" fmla="*/ 3220147 w 3591180"/>
                  <a:gd name="connsiteY2" fmla="*/ 3746695 h 4782347"/>
                  <a:gd name="connsiteX3" fmla="*/ 15205 w 3591180"/>
                  <a:gd name="connsiteY3" fmla="*/ 4146331 h 4782347"/>
                  <a:gd name="connsiteX4" fmla="*/ 2033191 w 3591180"/>
                  <a:gd name="connsiteY4" fmla="*/ 141889 h 4782347"/>
                  <a:gd name="connsiteX5" fmla="*/ 2569218 w 3591180"/>
                  <a:gd name="connsiteY5" fmla="*/ 0 h 4782347"/>
                  <a:gd name="connsiteX6" fmla="*/ 2979122 w 3591180"/>
                  <a:gd name="connsiteY6" fmla="*/ 457200 h 4782347"/>
                  <a:gd name="connsiteX7" fmla="*/ 882308 w 3591180"/>
                  <a:gd name="connsiteY7" fmla="*/ 3767958 h 4782347"/>
                  <a:gd name="connsiteX8" fmla="*/ 2542421 w 3591180"/>
                  <a:gd name="connsiteY8" fmla="*/ 4156296 h 4782347"/>
                  <a:gd name="connsiteX0" fmla="*/ 2542421 w 3591181"/>
                  <a:gd name="connsiteY0" fmla="*/ 4156296 h 4782346"/>
                  <a:gd name="connsiteX1" fmla="*/ 3132877 w 3591181"/>
                  <a:gd name="connsiteY1" fmla="*/ 4176675 h 4782346"/>
                  <a:gd name="connsiteX2" fmla="*/ 3220147 w 3591181"/>
                  <a:gd name="connsiteY2" fmla="*/ 3746695 h 4782346"/>
                  <a:gd name="connsiteX3" fmla="*/ 15205 w 3591181"/>
                  <a:gd name="connsiteY3" fmla="*/ 4146331 h 4782346"/>
                  <a:gd name="connsiteX4" fmla="*/ 2033191 w 3591181"/>
                  <a:gd name="connsiteY4" fmla="*/ 141889 h 4782346"/>
                  <a:gd name="connsiteX5" fmla="*/ 2569218 w 3591181"/>
                  <a:gd name="connsiteY5" fmla="*/ 0 h 4782346"/>
                  <a:gd name="connsiteX6" fmla="*/ 2979122 w 3591181"/>
                  <a:gd name="connsiteY6" fmla="*/ 457200 h 4782346"/>
                  <a:gd name="connsiteX7" fmla="*/ 882308 w 3591181"/>
                  <a:gd name="connsiteY7" fmla="*/ 3767958 h 4782346"/>
                  <a:gd name="connsiteX8" fmla="*/ 2542421 w 3591181"/>
                  <a:gd name="connsiteY8" fmla="*/ 4156296 h 4782346"/>
                  <a:gd name="connsiteX0" fmla="*/ 2542421 w 3591182"/>
                  <a:gd name="connsiteY0" fmla="*/ 4156296 h 4774805"/>
                  <a:gd name="connsiteX1" fmla="*/ 3132877 w 3591182"/>
                  <a:gd name="connsiteY1" fmla="*/ 4176675 h 4774805"/>
                  <a:gd name="connsiteX2" fmla="*/ 3220148 w 3591182"/>
                  <a:gd name="connsiteY2" fmla="*/ 3734004 h 4774805"/>
                  <a:gd name="connsiteX3" fmla="*/ 15205 w 3591182"/>
                  <a:gd name="connsiteY3" fmla="*/ 4146331 h 4774805"/>
                  <a:gd name="connsiteX4" fmla="*/ 2033191 w 3591182"/>
                  <a:gd name="connsiteY4" fmla="*/ 141889 h 4774805"/>
                  <a:gd name="connsiteX5" fmla="*/ 2569218 w 3591182"/>
                  <a:gd name="connsiteY5" fmla="*/ 0 h 4774805"/>
                  <a:gd name="connsiteX6" fmla="*/ 2979122 w 3591182"/>
                  <a:gd name="connsiteY6" fmla="*/ 457200 h 4774805"/>
                  <a:gd name="connsiteX7" fmla="*/ 882308 w 3591182"/>
                  <a:gd name="connsiteY7" fmla="*/ 3767958 h 4774805"/>
                  <a:gd name="connsiteX8" fmla="*/ 2542421 w 3591182"/>
                  <a:gd name="connsiteY8" fmla="*/ 4156296 h 4774805"/>
                  <a:gd name="connsiteX0" fmla="*/ 2542421 w 3591183"/>
                  <a:gd name="connsiteY0" fmla="*/ 4156296 h 4748752"/>
                  <a:gd name="connsiteX1" fmla="*/ 3132877 w 3591183"/>
                  <a:gd name="connsiteY1" fmla="*/ 4176675 h 4748752"/>
                  <a:gd name="connsiteX2" fmla="*/ 3220149 w 3591183"/>
                  <a:gd name="connsiteY2" fmla="*/ 3689587 h 4748752"/>
                  <a:gd name="connsiteX3" fmla="*/ 15205 w 3591183"/>
                  <a:gd name="connsiteY3" fmla="*/ 4146331 h 4748752"/>
                  <a:gd name="connsiteX4" fmla="*/ 2033191 w 3591183"/>
                  <a:gd name="connsiteY4" fmla="*/ 141889 h 4748752"/>
                  <a:gd name="connsiteX5" fmla="*/ 2569218 w 3591183"/>
                  <a:gd name="connsiteY5" fmla="*/ 0 h 4748752"/>
                  <a:gd name="connsiteX6" fmla="*/ 2979122 w 3591183"/>
                  <a:gd name="connsiteY6" fmla="*/ 457200 h 4748752"/>
                  <a:gd name="connsiteX7" fmla="*/ 882308 w 3591183"/>
                  <a:gd name="connsiteY7" fmla="*/ 3767958 h 4748752"/>
                  <a:gd name="connsiteX8" fmla="*/ 2542421 w 3591183"/>
                  <a:gd name="connsiteY8" fmla="*/ 4156296 h 4748752"/>
                  <a:gd name="connsiteX0" fmla="*/ 2542421 w 3591183"/>
                  <a:gd name="connsiteY0" fmla="*/ 4156296 h 4759853"/>
                  <a:gd name="connsiteX1" fmla="*/ 3132877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56296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30151 w 3572184"/>
                  <a:gd name="connsiteY0" fmla="*/ 4142759 h 4927571"/>
                  <a:gd name="connsiteX1" fmla="*/ 3113792 w 3572184"/>
                  <a:gd name="connsiteY1" fmla="*/ 4176675 h 4927571"/>
                  <a:gd name="connsiteX2" fmla="*/ 3207880 w 3572184"/>
                  <a:gd name="connsiteY2" fmla="*/ 3708624 h 4927571"/>
                  <a:gd name="connsiteX3" fmla="*/ 2935 w 3572184"/>
                  <a:gd name="connsiteY3" fmla="*/ 4146331 h 4927571"/>
                  <a:gd name="connsiteX4" fmla="*/ 2020921 w 3572184"/>
                  <a:gd name="connsiteY4" fmla="*/ 141889 h 4927571"/>
                  <a:gd name="connsiteX5" fmla="*/ 2556948 w 3572184"/>
                  <a:gd name="connsiteY5" fmla="*/ 0 h 4927571"/>
                  <a:gd name="connsiteX6" fmla="*/ 2966852 w 3572184"/>
                  <a:gd name="connsiteY6" fmla="*/ 457200 h 4927571"/>
                  <a:gd name="connsiteX7" fmla="*/ 870038 w 3572184"/>
                  <a:gd name="connsiteY7" fmla="*/ 3767958 h 4927571"/>
                  <a:gd name="connsiteX8" fmla="*/ 2530151 w 3572184"/>
                  <a:gd name="connsiteY8" fmla="*/ 4142759 h 492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2184" h="4927571">
                    <a:moveTo>
                      <a:pt x="2530151" y="4142759"/>
                    </a:moveTo>
                    <a:lnTo>
                      <a:pt x="3113792" y="4176675"/>
                    </a:lnTo>
                    <a:lnTo>
                      <a:pt x="3207880" y="3708624"/>
                    </a:lnTo>
                    <a:cubicBezTo>
                      <a:pt x="4912701" y="5331235"/>
                      <a:pt x="85284" y="5182729"/>
                      <a:pt x="2935" y="4146331"/>
                    </a:cubicBezTo>
                    <a:cubicBezTo>
                      <a:pt x="-79414" y="3109933"/>
                      <a:pt x="1595252" y="1198179"/>
                      <a:pt x="2020921" y="141889"/>
                    </a:cubicBezTo>
                    <a:lnTo>
                      <a:pt x="2556948" y="0"/>
                    </a:lnTo>
                    <a:lnTo>
                      <a:pt x="2966852" y="457200"/>
                    </a:lnTo>
                    <a:cubicBezTo>
                      <a:pt x="2746135" y="1277007"/>
                      <a:pt x="942822" y="3153698"/>
                      <a:pt x="870038" y="3767958"/>
                    </a:cubicBezTo>
                    <a:cubicBezTo>
                      <a:pt x="797255" y="4382218"/>
                      <a:pt x="2730906" y="4369903"/>
                      <a:pt x="2530151" y="4142759"/>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600"/>
              </a:p>
            </p:txBody>
          </p:sp>
          <p:sp>
            <p:nvSpPr>
              <p:cNvPr id="99" name="Text Box 8"/>
              <p:cNvSpPr txBox="1">
                <a:spLocks noChangeArrowheads="1"/>
              </p:cNvSpPr>
              <p:nvPr/>
            </p:nvSpPr>
            <p:spPr bwMode="auto">
              <a:xfrm rot="18039432">
                <a:off x="4710300" y="3448271"/>
                <a:ext cx="2232886" cy="64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2000" i="0" u="none" strike="noStrike" cap="none" normalizeH="0" baseline="0" dirty="0">
                    <a:ln>
                      <a:noFill/>
                    </a:ln>
                    <a:solidFill>
                      <a:srgbClr val="FFFFFF"/>
                    </a:solidFill>
                    <a:effectLst/>
                    <a:latin typeface="Candara" pitchFamily="34" charset="0"/>
                    <a:cs typeface="Arial" pitchFamily="34" charset="0"/>
                  </a:rPr>
                  <a:t>Projektphase</a:t>
                </a:r>
                <a:endParaRPr kumimoji="0" lang="de-DE" altLang="de-DE" sz="4800" i="0" u="none" strike="noStrike" cap="none" normalizeH="0" baseline="0" dirty="0">
                  <a:ln>
                    <a:noFill/>
                  </a:ln>
                  <a:solidFill>
                    <a:schemeClr val="tx1"/>
                  </a:solidFill>
                  <a:effectLst/>
                  <a:latin typeface="Arial" pitchFamily="34" charset="0"/>
                  <a:cs typeface="Arial" pitchFamily="34" charset="0"/>
                </a:endParaRPr>
              </a:p>
            </p:txBody>
          </p:sp>
        </p:grpSp>
        <p:sp>
          <p:nvSpPr>
            <p:cNvPr id="97" name="Ellipse 96"/>
            <p:cNvSpPr/>
            <p:nvPr/>
          </p:nvSpPr>
          <p:spPr>
            <a:xfrm>
              <a:off x="6585442" y="5057089"/>
              <a:ext cx="466905" cy="46690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a:p>
          </p:txBody>
        </p:sp>
      </p:grpSp>
      <p:sp>
        <p:nvSpPr>
          <p:cNvPr id="106" name="Rechteck 105"/>
          <p:cNvSpPr/>
          <p:nvPr/>
        </p:nvSpPr>
        <p:spPr>
          <a:xfrm>
            <a:off x="1430080" y="4903302"/>
            <a:ext cx="369646" cy="36964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7" name="Gleichschenkliges Dreieck 106"/>
          <p:cNvSpPr/>
          <p:nvPr/>
        </p:nvSpPr>
        <p:spPr>
          <a:xfrm>
            <a:off x="1958021" y="4680164"/>
            <a:ext cx="369646" cy="369646"/>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4" name="Rechteck 113"/>
          <p:cNvSpPr/>
          <p:nvPr/>
        </p:nvSpPr>
        <p:spPr>
          <a:xfrm>
            <a:off x="2742721" y="4666214"/>
            <a:ext cx="369646" cy="3696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6" name="Ellipse 115"/>
          <p:cNvSpPr/>
          <p:nvPr/>
        </p:nvSpPr>
        <p:spPr>
          <a:xfrm>
            <a:off x="3265479" y="4680164"/>
            <a:ext cx="369646" cy="36964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eilkreis 12"/>
          <p:cNvSpPr/>
          <p:nvPr/>
        </p:nvSpPr>
        <p:spPr>
          <a:xfrm rot="19063479">
            <a:off x="7057706" y="2401478"/>
            <a:ext cx="918040" cy="918040"/>
          </a:xfrm>
          <a:prstGeom prst="pie">
            <a:avLst>
              <a:gd name="adj1" fmla="val 13355980"/>
              <a:gd name="adj2" fmla="val 1549408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21" name="Teilkreis 120"/>
          <p:cNvSpPr/>
          <p:nvPr/>
        </p:nvSpPr>
        <p:spPr>
          <a:xfrm rot="19063479">
            <a:off x="7077586" y="5045288"/>
            <a:ext cx="918040" cy="918040"/>
          </a:xfrm>
          <a:prstGeom prst="pie">
            <a:avLst>
              <a:gd name="adj1" fmla="val 13355980"/>
              <a:gd name="adj2" fmla="val 1549408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44" name="Ellipse 43">
            <a:extLst>
              <a:ext uri="{FF2B5EF4-FFF2-40B4-BE49-F238E27FC236}">
                <a16:creationId xmlns:a16="http://schemas.microsoft.com/office/drawing/2014/main" id="{FF197146-7B77-4951-A345-E70D014FDBC1}"/>
              </a:ext>
            </a:extLst>
          </p:cNvPr>
          <p:cNvSpPr/>
          <p:nvPr/>
        </p:nvSpPr>
        <p:spPr>
          <a:xfrm>
            <a:off x="5393969" y="5291363"/>
            <a:ext cx="456139" cy="45613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a:p>
        </p:txBody>
      </p:sp>
      <p:sp>
        <p:nvSpPr>
          <p:cNvPr id="3" name="Sprechblase: rechteckig 2">
            <a:extLst>
              <a:ext uri="{FF2B5EF4-FFF2-40B4-BE49-F238E27FC236}">
                <a16:creationId xmlns:a16="http://schemas.microsoft.com/office/drawing/2014/main" id="{F1D39A64-8E2C-4E6D-8EBB-15E6360328D6}"/>
              </a:ext>
            </a:extLst>
          </p:cNvPr>
          <p:cNvSpPr/>
          <p:nvPr/>
        </p:nvSpPr>
        <p:spPr>
          <a:xfrm>
            <a:off x="400258" y="3670647"/>
            <a:ext cx="1416198" cy="519760"/>
          </a:xfrm>
          <a:prstGeom prst="wedgeRectCallout">
            <a:avLst>
              <a:gd name="adj1" fmla="val 34510"/>
              <a:gd name="adj2" fmla="val 195448"/>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Getriebe</a:t>
            </a:r>
          </a:p>
        </p:txBody>
      </p:sp>
      <p:sp>
        <p:nvSpPr>
          <p:cNvPr id="46" name="Sprechblase: rechteckig 45">
            <a:extLst>
              <a:ext uri="{FF2B5EF4-FFF2-40B4-BE49-F238E27FC236}">
                <a16:creationId xmlns:a16="http://schemas.microsoft.com/office/drawing/2014/main" id="{B8765E10-E99F-4B27-81F5-31C56338709C}"/>
              </a:ext>
            </a:extLst>
          </p:cNvPr>
          <p:cNvSpPr/>
          <p:nvPr/>
        </p:nvSpPr>
        <p:spPr>
          <a:xfrm>
            <a:off x="1835169" y="5693273"/>
            <a:ext cx="1416198" cy="519760"/>
          </a:xfrm>
          <a:prstGeom prst="wedgeRectCallout">
            <a:avLst>
              <a:gd name="adj1" fmla="val -28008"/>
              <a:gd name="adj2" fmla="val -187124"/>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Elektrik</a:t>
            </a:r>
          </a:p>
        </p:txBody>
      </p:sp>
      <p:sp>
        <p:nvSpPr>
          <p:cNvPr id="47" name="Sprechblase: rechteckig 46">
            <a:extLst>
              <a:ext uri="{FF2B5EF4-FFF2-40B4-BE49-F238E27FC236}">
                <a16:creationId xmlns:a16="http://schemas.microsoft.com/office/drawing/2014/main" id="{DFFAA023-C60E-44A5-B158-804E14569F85}"/>
              </a:ext>
            </a:extLst>
          </p:cNvPr>
          <p:cNvSpPr/>
          <p:nvPr/>
        </p:nvSpPr>
        <p:spPr>
          <a:xfrm>
            <a:off x="2074760" y="3710595"/>
            <a:ext cx="1416198" cy="519760"/>
          </a:xfrm>
          <a:prstGeom prst="wedgeRectCallout">
            <a:avLst>
              <a:gd name="adj1" fmla="val -336"/>
              <a:gd name="adj2" fmla="val 153561"/>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Seilführung</a:t>
            </a:r>
          </a:p>
        </p:txBody>
      </p:sp>
      <p:sp>
        <p:nvSpPr>
          <p:cNvPr id="48" name="Sprechblase: rechteckig 47">
            <a:extLst>
              <a:ext uri="{FF2B5EF4-FFF2-40B4-BE49-F238E27FC236}">
                <a16:creationId xmlns:a16="http://schemas.microsoft.com/office/drawing/2014/main" id="{DD28A31C-A5EA-4621-A27D-EAD3121D7DDF}"/>
              </a:ext>
            </a:extLst>
          </p:cNvPr>
          <p:cNvSpPr/>
          <p:nvPr/>
        </p:nvSpPr>
        <p:spPr>
          <a:xfrm>
            <a:off x="3476840" y="5671487"/>
            <a:ext cx="1416198" cy="519760"/>
          </a:xfrm>
          <a:prstGeom prst="wedgeRectCallout">
            <a:avLst>
              <a:gd name="adj1" fmla="val -53630"/>
              <a:gd name="adj2" fmla="val -212256"/>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Kapazität</a:t>
            </a:r>
          </a:p>
        </p:txBody>
      </p:sp>
      <p:sp>
        <p:nvSpPr>
          <p:cNvPr id="49" name="Sprechblase: rechteckig 48">
            <a:extLst>
              <a:ext uri="{FF2B5EF4-FFF2-40B4-BE49-F238E27FC236}">
                <a16:creationId xmlns:a16="http://schemas.microsoft.com/office/drawing/2014/main" id="{4B21593B-65EB-417E-83BF-359F13F7F0B5}"/>
              </a:ext>
            </a:extLst>
          </p:cNvPr>
          <p:cNvSpPr/>
          <p:nvPr/>
        </p:nvSpPr>
        <p:spPr>
          <a:xfrm>
            <a:off x="2802910" y="2582251"/>
            <a:ext cx="1769090" cy="519760"/>
          </a:xfrm>
          <a:prstGeom prst="wedgeRectCallout">
            <a:avLst>
              <a:gd name="adj1" fmla="val 99077"/>
              <a:gd name="adj2" fmla="val -100556"/>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Verkehrssysteme</a:t>
            </a:r>
          </a:p>
        </p:txBody>
      </p:sp>
      <p:sp>
        <p:nvSpPr>
          <p:cNvPr id="14" name="AutoShape 4" descr="https://upload.wikimedia.org/wikipedia/commons/9/94/Linea_Roja.jpg">
            <a:extLst>
              <a:ext uri="{FF2B5EF4-FFF2-40B4-BE49-F238E27FC236}">
                <a16:creationId xmlns:a16="http://schemas.microsoft.com/office/drawing/2014/main" id="{304BDB24-BB14-4D34-B946-2D12B2A254AC}"/>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grpSp>
        <p:nvGrpSpPr>
          <p:cNvPr id="17" name="Gruppieren 16">
            <a:extLst>
              <a:ext uri="{FF2B5EF4-FFF2-40B4-BE49-F238E27FC236}">
                <a16:creationId xmlns:a16="http://schemas.microsoft.com/office/drawing/2014/main" id="{DDD2A1F0-4207-4494-B526-A16B4902B202}"/>
              </a:ext>
            </a:extLst>
          </p:cNvPr>
          <p:cNvGrpSpPr/>
          <p:nvPr/>
        </p:nvGrpSpPr>
        <p:grpSpPr>
          <a:xfrm>
            <a:off x="-46967" y="-36269"/>
            <a:ext cx="9198918" cy="6833642"/>
            <a:chOff x="-54918" y="12179"/>
            <a:chExt cx="9198918" cy="6833642"/>
          </a:xfrm>
        </p:grpSpPr>
        <p:pic>
          <p:nvPicPr>
            <p:cNvPr id="15" name="Grafik 14">
              <a:extLst>
                <a:ext uri="{FF2B5EF4-FFF2-40B4-BE49-F238E27FC236}">
                  <a16:creationId xmlns:a16="http://schemas.microsoft.com/office/drawing/2014/main" id="{CD6F0EB5-7AD2-4C85-9C12-1DB7A0E3BD9D}"/>
                </a:ext>
              </a:extLst>
            </p:cNvPr>
            <p:cNvPicPr>
              <a:picLocks noChangeAspect="1"/>
            </p:cNvPicPr>
            <p:nvPr/>
          </p:nvPicPr>
          <p:blipFill rotWithShape="1">
            <a:blip r:embed="rId4" cstate="print">
              <a:duotone>
                <a:schemeClr val="bg2">
                  <a:shade val="45000"/>
                  <a:satMod val="135000"/>
                </a:schemeClr>
                <a:prstClr val="white"/>
              </a:duotone>
            </a:blip>
            <a:srcRect r="15589"/>
            <a:stretch/>
          </p:blipFill>
          <p:spPr>
            <a:xfrm>
              <a:off x="-54918" y="12179"/>
              <a:ext cx="9198918" cy="6833642"/>
            </a:xfrm>
            <a:prstGeom prst="rect">
              <a:avLst/>
            </a:prstGeom>
          </p:spPr>
        </p:pic>
        <p:sp>
          <p:nvSpPr>
            <p:cNvPr id="16" name="Rechteck 15">
              <a:extLst>
                <a:ext uri="{FF2B5EF4-FFF2-40B4-BE49-F238E27FC236}">
                  <a16:creationId xmlns:a16="http://schemas.microsoft.com/office/drawing/2014/main" id="{06A986B9-356E-4CAD-9976-E62794FF4101}"/>
                </a:ext>
              </a:extLst>
            </p:cNvPr>
            <p:cNvSpPr/>
            <p:nvPr/>
          </p:nvSpPr>
          <p:spPr>
            <a:xfrm>
              <a:off x="30894" y="6222262"/>
              <a:ext cx="5455483" cy="523220"/>
            </a:xfrm>
            <a:prstGeom prst="rect">
              <a:avLst/>
            </a:prstGeom>
          </p:spPr>
          <p:txBody>
            <a:bodyPr wrap="square">
              <a:spAutoFit/>
            </a:bodyPr>
            <a:lstStyle/>
            <a:p>
              <a:r>
                <a:rPr lang="de-DE" sz="1400" dirty="0">
                  <a:solidFill>
                    <a:schemeClr val="bg1"/>
                  </a:solidFill>
                </a:rPr>
                <a:t>Von </a:t>
              </a:r>
              <a:r>
                <a:rPr lang="de-DE" sz="1400" dirty="0" err="1">
                  <a:solidFill>
                    <a:schemeClr val="bg1"/>
                  </a:solidFill>
                </a:rPr>
                <a:t>TheGamerJediPro</a:t>
              </a:r>
              <a:r>
                <a:rPr lang="de-DE" sz="1400" dirty="0">
                  <a:solidFill>
                    <a:schemeClr val="bg1"/>
                  </a:solidFill>
                </a:rPr>
                <a:t> - Eigenes Werk, </a:t>
              </a:r>
              <a:r>
                <a:rPr lang="de-DE" sz="1400" dirty="0">
                  <a:solidFill>
                    <a:schemeClr val="bg1"/>
                  </a:solidFill>
                  <a:hlinkClick r:id="rId5"/>
                </a:rPr>
                <a:t>CC-BY-SA 4.0</a:t>
              </a:r>
              <a:r>
                <a:rPr lang="de-DE" sz="1400" dirty="0">
                  <a:solidFill>
                    <a:schemeClr val="bg1"/>
                  </a:solidFill>
                </a:rPr>
                <a:t>, https://commons.wikimedia.org/w/index.php?curid=34373401</a:t>
              </a:r>
            </a:p>
          </p:txBody>
        </p:sp>
      </p:grpSp>
      <p:grpSp>
        <p:nvGrpSpPr>
          <p:cNvPr id="11" name="Gruppieren 10">
            <a:extLst>
              <a:ext uri="{FF2B5EF4-FFF2-40B4-BE49-F238E27FC236}">
                <a16:creationId xmlns:a16="http://schemas.microsoft.com/office/drawing/2014/main" id="{88DBD32C-F955-4B9A-9836-2A62EB801DCC}"/>
              </a:ext>
            </a:extLst>
          </p:cNvPr>
          <p:cNvGrpSpPr/>
          <p:nvPr/>
        </p:nvGrpSpPr>
        <p:grpSpPr>
          <a:xfrm>
            <a:off x="-76273" y="-27859"/>
            <a:ext cx="9217638" cy="6887205"/>
            <a:chOff x="-4941102" y="421609"/>
            <a:chExt cx="9217638" cy="6887205"/>
          </a:xfrm>
        </p:grpSpPr>
        <p:pic>
          <p:nvPicPr>
            <p:cNvPr id="9" name="Grafik 8">
              <a:extLst>
                <a:ext uri="{FF2B5EF4-FFF2-40B4-BE49-F238E27FC236}">
                  <a16:creationId xmlns:a16="http://schemas.microsoft.com/office/drawing/2014/main" id="{AAF915E7-AD9B-4813-AF16-72DD328E88D9}"/>
                </a:ext>
              </a:extLst>
            </p:cNvPr>
            <p:cNvPicPr>
              <a:picLocks noChangeAspect="1"/>
            </p:cNvPicPr>
            <p:nvPr/>
          </p:nvPicPr>
          <p:blipFill rotWithShape="1">
            <a:blip r:embed="rId6" cstate="print"/>
            <a:srcRect l="6551" t="1516" r="28981" b="16234"/>
            <a:stretch/>
          </p:blipFill>
          <p:spPr>
            <a:xfrm>
              <a:off x="-4925199" y="421609"/>
              <a:ext cx="9201735" cy="6882357"/>
            </a:xfrm>
            <a:prstGeom prst="rect">
              <a:avLst/>
            </a:prstGeom>
          </p:spPr>
        </p:pic>
        <p:sp>
          <p:nvSpPr>
            <p:cNvPr id="54" name="Rechteck 53">
              <a:extLst>
                <a:ext uri="{FF2B5EF4-FFF2-40B4-BE49-F238E27FC236}">
                  <a16:creationId xmlns:a16="http://schemas.microsoft.com/office/drawing/2014/main" id="{37F527A0-DBA5-4B79-ADEF-F2F91D839F66}"/>
                </a:ext>
              </a:extLst>
            </p:cNvPr>
            <p:cNvSpPr/>
            <p:nvPr/>
          </p:nvSpPr>
          <p:spPr>
            <a:xfrm>
              <a:off x="-4941102" y="6293151"/>
              <a:ext cx="4572000" cy="1015663"/>
            </a:xfrm>
            <a:prstGeom prst="rect">
              <a:avLst/>
            </a:prstGeom>
          </p:spPr>
          <p:txBody>
            <a:bodyPr>
              <a:spAutoFit/>
            </a:bodyPr>
            <a:lstStyle/>
            <a:p>
              <a:r>
                <a:rPr lang="de-DE" sz="1200" dirty="0"/>
                <a:t>Von Michael F. </a:t>
              </a:r>
              <a:r>
                <a:rPr lang="de-DE" sz="1200" dirty="0" err="1"/>
                <a:t>Schönitzer</a:t>
              </a:r>
              <a:r>
                <a:rPr lang="de-DE" sz="1200" dirty="0"/>
                <a:t> - http://sharemap.org/public/Seilbahnnetz_La_PazGeospatial </a:t>
              </a:r>
              <a:r>
                <a:rPr lang="de-DE" sz="1200" dirty="0" err="1"/>
                <a:t>data</a:t>
              </a:r>
              <a:r>
                <a:rPr lang="de-DE" sz="1200" dirty="0"/>
                <a:t> </a:t>
              </a:r>
              <a:r>
                <a:rPr lang="de-DE" sz="1200" dirty="0" err="1"/>
                <a:t>sources:Open</a:t>
              </a:r>
              <a:r>
                <a:rPr lang="de-DE" sz="1200" dirty="0"/>
                <a:t> Street </a:t>
              </a:r>
              <a:r>
                <a:rPr lang="de-DE" sz="1200" dirty="0" err="1"/>
                <a:t>Map</a:t>
              </a:r>
              <a:r>
                <a:rPr lang="de-DE" sz="1200" dirty="0"/>
                <a:t> Data (</a:t>
              </a:r>
              <a:r>
                <a:rPr lang="de-DE" sz="1200" dirty="0" err="1"/>
                <a:t>ODbL</a:t>
              </a:r>
              <a:r>
                <a:rPr lang="de-DE" sz="1200" dirty="0"/>
                <a:t>) - http://www.openstreetmap.org/copyright, </a:t>
              </a:r>
              <a:r>
                <a:rPr lang="de-DE" sz="1200" dirty="0">
                  <a:hlinkClick r:id="rId7"/>
                </a:rPr>
                <a:t>CC BY-SA 3.0</a:t>
              </a:r>
              <a:r>
                <a:rPr lang="de-DE" sz="1200" dirty="0"/>
                <a:t>, https://commons.wikimedia.org/w/index.php?curid=35519945</a:t>
              </a:r>
            </a:p>
          </p:txBody>
        </p:sp>
      </p:grpSp>
      <p:pic>
        <p:nvPicPr>
          <p:cNvPr id="6" name="Grafik 5">
            <a:extLst>
              <a:ext uri="{FF2B5EF4-FFF2-40B4-BE49-F238E27FC236}">
                <a16:creationId xmlns:a16="http://schemas.microsoft.com/office/drawing/2014/main" id="{30516C9C-E89E-4431-A053-5FD6867D4E75}"/>
              </a:ext>
            </a:extLst>
          </p:cNvPr>
          <p:cNvPicPr>
            <a:picLocks noChangeAspect="1"/>
          </p:cNvPicPr>
          <p:nvPr/>
        </p:nvPicPr>
        <p:blipFill>
          <a:blip r:embed="rId8" cstate="print"/>
          <a:stretch>
            <a:fillRect/>
          </a:stretch>
        </p:blipFill>
        <p:spPr>
          <a:xfrm>
            <a:off x="-77457" y="-32707"/>
            <a:ext cx="9221457" cy="6865744"/>
          </a:xfrm>
          <a:prstGeom prst="rect">
            <a:avLst/>
          </a:prstGeom>
        </p:spPr>
      </p:pic>
      <p:pic>
        <p:nvPicPr>
          <p:cNvPr id="7" name="Grafik 6"/>
          <p:cNvPicPr>
            <a:picLocks noChangeAspect="1"/>
          </p:cNvPicPr>
          <p:nvPr/>
        </p:nvPicPr>
        <p:blipFill rotWithShape="1">
          <a:blip r:embed="rId9" cstate="print">
            <a:duotone>
              <a:schemeClr val="bg2">
                <a:shade val="45000"/>
                <a:satMod val="135000"/>
              </a:schemeClr>
              <a:prstClr val="white"/>
            </a:duotone>
            <a:extLst>
              <a:ext uri="{28A0092B-C50C-407E-A947-70E740481C1C}">
                <a14:useLocalDpi xmlns:a14="http://schemas.microsoft.com/office/drawing/2010/main" val="0"/>
              </a:ext>
            </a:extLst>
          </a:blip>
          <a:srcRect t="5228" b="5437"/>
          <a:stretch/>
        </p:blipFill>
        <p:spPr>
          <a:xfrm>
            <a:off x="-85408" y="-8023"/>
            <a:ext cx="9163245" cy="6858000"/>
          </a:xfrm>
          <a:prstGeom prst="rect">
            <a:avLst/>
          </a:prstGeom>
        </p:spPr>
      </p:pic>
      <p:pic>
        <p:nvPicPr>
          <p:cNvPr id="8" name="Grafik 7"/>
          <p:cNvPicPr>
            <a:picLocks noChangeAspect="1"/>
          </p:cNvPicPr>
          <p:nvPr/>
        </p:nvPicPr>
        <p:blipFill rotWithShape="1">
          <a:blip r:embed="rId10" cstate="print">
            <a:duotone>
              <a:schemeClr val="bg2">
                <a:shade val="45000"/>
                <a:satMod val="135000"/>
              </a:schemeClr>
              <a:prstClr val="white"/>
            </a:duotone>
          </a:blip>
          <a:srcRect r="7696" b="5375"/>
          <a:stretch/>
        </p:blipFill>
        <p:spPr>
          <a:xfrm>
            <a:off x="-85896" y="-12179"/>
            <a:ext cx="9227261" cy="6930438"/>
          </a:xfrm>
          <a:prstGeom prst="rect">
            <a:avLst/>
          </a:prstGeom>
          <a:ln>
            <a:noFill/>
          </a:ln>
        </p:spPr>
      </p:pic>
    </p:spTree>
    <p:extLst>
      <p:ext uri="{BB962C8B-B14F-4D97-AF65-F5344CB8AC3E}">
        <p14:creationId xmlns:p14="http://schemas.microsoft.com/office/powerpoint/2010/main" val="39567451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 name="Gruppieren 80"/>
          <p:cNvGrpSpPr/>
          <p:nvPr/>
        </p:nvGrpSpPr>
        <p:grpSpPr>
          <a:xfrm>
            <a:off x="7835162" y="2511704"/>
            <a:ext cx="3209830" cy="2905632"/>
            <a:chOff x="4632227" y="2483518"/>
            <a:chExt cx="3209830" cy="2905632"/>
          </a:xfrm>
        </p:grpSpPr>
        <p:cxnSp>
          <p:nvCxnSpPr>
            <p:cNvPr id="82" name="Gerader Verbinder 81"/>
            <p:cNvCxnSpPr>
              <a:cxnSpLocks/>
            </p:cNvCxnSpPr>
            <p:nvPr/>
          </p:nvCxnSpPr>
          <p:spPr>
            <a:xfrm rot="21425803" flipH="1" flipV="1">
              <a:off x="7840749" y="2553937"/>
              <a:ext cx="1308" cy="251945"/>
            </a:xfrm>
            <a:prstGeom prst="line">
              <a:avLst/>
            </a:prstGeom>
            <a:ln>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3" name="Gerader Verbinder 82"/>
            <p:cNvCxnSpPr>
              <a:cxnSpLocks/>
            </p:cNvCxnSpPr>
            <p:nvPr/>
          </p:nvCxnSpPr>
          <p:spPr>
            <a:xfrm rot="21425803" flipH="1" flipV="1">
              <a:off x="4754662" y="5137205"/>
              <a:ext cx="1308" cy="251945"/>
            </a:xfrm>
            <a:prstGeom prst="line">
              <a:avLst/>
            </a:prstGeom>
            <a:ln>
              <a:solidFill>
                <a:schemeClr val="bg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84" name="Gerader Verbinder 83"/>
            <p:cNvCxnSpPr>
              <a:cxnSpLocks/>
            </p:cNvCxnSpPr>
            <p:nvPr/>
          </p:nvCxnSpPr>
          <p:spPr>
            <a:xfrm rot="21425803">
              <a:off x="4632227" y="2505614"/>
              <a:ext cx="80023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5" name="Gerader Verbinder 84"/>
            <p:cNvCxnSpPr>
              <a:cxnSpLocks/>
            </p:cNvCxnSpPr>
            <p:nvPr/>
          </p:nvCxnSpPr>
          <p:spPr>
            <a:xfrm rot="21425803">
              <a:off x="4760530" y="5368755"/>
              <a:ext cx="80023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6" name="Gerader Verbinder 85"/>
            <p:cNvCxnSpPr>
              <a:cxnSpLocks/>
            </p:cNvCxnSpPr>
            <p:nvPr/>
          </p:nvCxnSpPr>
          <p:spPr>
            <a:xfrm rot="21425803">
              <a:off x="5504520" y="2483518"/>
              <a:ext cx="0" cy="287943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87" name="Ellipse 86"/>
          <p:cNvSpPr/>
          <p:nvPr/>
        </p:nvSpPr>
        <p:spPr>
          <a:xfrm>
            <a:off x="7058327" y="4190407"/>
            <a:ext cx="1842710" cy="70034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bg1"/>
                </a:solidFill>
              </a:rPr>
              <a:t>Sinne und Sensoren</a:t>
            </a:r>
          </a:p>
        </p:txBody>
      </p:sp>
      <p:sp>
        <p:nvSpPr>
          <p:cNvPr id="88" name="Ellipse 87"/>
          <p:cNvSpPr/>
          <p:nvPr/>
        </p:nvSpPr>
        <p:spPr>
          <a:xfrm>
            <a:off x="7042622" y="2405816"/>
            <a:ext cx="1842712" cy="719817"/>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bg1"/>
                </a:solidFill>
              </a:rPr>
              <a:t>Energie-versorgung</a:t>
            </a:r>
          </a:p>
        </p:txBody>
      </p:sp>
      <p:sp>
        <p:nvSpPr>
          <p:cNvPr id="89" name="Ellipse 88"/>
          <p:cNvSpPr/>
          <p:nvPr/>
        </p:nvSpPr>
        <p:spPr>
          <a:xfrm>
            <a:off x="7036944" y="3307847"/>
            <a:ext cx="1856681" cy="70034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bg1"/>
                </a:solidFill>
              </a:rPr>
              <a:t>Kreisläufe &amp; Verfahren</a:t>
            </a:r>
          </a:p>
        </p:txBody>
      </p:sp>
      <p:sp>
        <p:nvSpPr>
          <p:cNvPr id="90" name="Ellipse 89"/>
          <p:cNvSpPr/>
          <p:nvPr/>
        </p:nvSpPr>
        <p:spPr>
          <a:xfrm>
            <a:off x="1816456" y="1765005"/>
            <a:ext cx="1842710" cy="70034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bg1"/>
                </a:solidFill>
              </a:rPr>
              <a:t>Mobilität</a:t>
            </a:r>
          </a:p>
        </p:txBody>
      </p:sp>
      <p:sp>
        <p:nvSpPr>
          <p:cNvPr id="91" name="Ellipse 90"/>
          <p:cNvSpPr/>
          <p:nvPr/>
        </p:nvSpPr>
        <p:spPr>
          <a:xfrm>
            <a:off x="7044356" y="5039116"/>
            <a:ext cx="1856681" cy="70034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bg1"/>
                </a:solidFill>
              </a:rPr>
              <a:t>Digitalisierung</a:t>
            </a:r>
          </a:p>
        </p:txBody>
      </p:sp>
      <p:grpSp>
        <p:nvGrpSpPr>
          <p:cNvPr id="92" name="Gruppieren 91"/>
          <p:cNvGrpSpPr/>
          <p:nvPr/>
        </p:nvGrpSpPr>
        <p:grpSpPr>
          <a:xfrm>
            <a:off x="374430" y="1259340"/>
            <a:ext cx="5718272" cy="5205031"/>
            <a:chOff x="1441569" y="951329"/>
            <a:chExt cx="5853235" cy="5327883"/>
          </a:xfrm>
        </p:grpSpPr>
        <p:grpSp>
          <p:nvGrpSpPr>
            <p:cNvPr id="93" name="Gruppieren 92"/>
            <p:cNvGrpSpPr/>
            <p:nvPr/>
          </p:nvGrpSpPr>
          <p:grpSpPr>
            <a:xfrm>
              <a:off x="1441569" y="5088279"/>
              <a:ext cx="990631" cy="1190933"/>
              <a:chOff x="1441569" y="5088279"/>
              <a:chExt cx="990631" cy="1190933"/>
            </a:xfrm>
          </p:grpSpPr>
          <p:sp>
            <p:nvSpPr>
              <p:cNvPr id="104" name="Freeform 4"/>
              <p:cNvSpPr>
                <a:spLocks/>
              </p:cNvSpPr>
              <p:nvPr/>
            </p:nvSpPr>
            <p:spPr bwMode="auto">
              <a:xfrm>
                <a:off x="1441569" y="5088279"/>
                <a:ext cx="970013" cy="1190933"/>
              </a:xfrm>
              <a:custGeom>
                <a:avLst/>
                <a:gdLst>
                  <a:gd name="T0" fmla="*/ 0 w 1185797"/>
                  <a:gd name="T1" fmla="*/ 1182414 h 1418897"/>
                  <a:gd name="T2" fmla="*/ 299544 w 1185797"/>
                  <a:gd name="T3" fmla="*/ 189186 h 1418897"/>
                  <a:gd name="T4" fmla="*/ 914400 w 1185797"/>
                  <a:gd name="T5" fmla="*/ 0 h 1418897"/>
                  <a:gd name="T6" fmla="*/ 1185797 w 1185797"/>
                  <a:gd name="T7" fmla="*/ 406813 h 1418897"/>
                  <a:gd name="T8" fmla="*/ 1008993 w 1185797"/>
                  <a:gd name="T9" fmla="*/ 1418897 h 1418897"/>
                  <a:gd name="T10" fmla="*/ 0 w 1185797"/>
                  <a:gd name="T11" fmla="*/ 1182414 h 1418897"/>
                  <a:gd name="connsiteX0" fmla="*/ 0 w 1357180"/>
                  <a:gd name="connsiteY0" fmla="*/ 1153407 h 1418897"/>
                  <a:gd name="connsiteX1" fmla="*/ 470927 w 1357180"/>
                  <a:gd name="connsiteY1" fmla="*/ 189186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153407 h 1418897"/>
                  <a:gd name="connsiteX1" fmla="*/ 564408 w 1357180"/>
                  <a:gd name="connsiteY1" fmla="*/ 73154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269438 h 1534928"/>
                  <a:gd name="connsiteX1" fmla="*/ 564408 w 1357180"/>
                  <a:gd name="connsiteY1" fmla="*/ 189185 h 1534928"/>
                  <a:gd name="connsiteX2" fmla="*/ 1210426 w 1357180"/>
                  <a:gd name="connsiteY2" fmla="*/ 0 h 1534928"/>
                  <a:gd name="connsiteX3" fmla="*/ 1357180 w 1357180"/>
                  <a:gd name="connsiteY3" fmla="*/ 522844 h 1534928"/>
                  <a:gd name="connsiteX4" fmla="*/ 1180376 w 1357180"/>
                  <a:gd name="connsiteY4" fmla="*/ 1534928 h 1534928"/>
                  <a:gd name="connsiteX5" fmla="*/ 0 w 1357180"/>
                  <a:gd name="connsiteY5" fmla="*/ 1269438 h 1534928"/>
                  <a:gd name="connsiteX0" fmla="*/ 0 w 1388340"/>
                  <a:gd name="connsiteY0" fmla="*/ 1269438 h 1534928"/>
                  <a:gd name="connsiteX1" fmla="*/ 564408 w 1388340"/>
                  <a:gd name="connsiteY1" fmla="*/ 189185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269438 h 1534928"/>
                  <a:gd name="connsiteX1" fmla="*/ 564408 w 1388340"/>
                  <a:gd name="connsiteY1" fmla="*/ 137341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321282 h 1586772"/>
                  <a:gd name="connsiteX1" fmla="*/ 564408 w 1388340"/>
                  <a:gd name="connsiteY1" fmla="*/ 189185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44875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25342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8340" h="1586772">
                    <a:moveTo>
                      <a:pt x="0" y="1321282"/>
                    </a:moveTo>
                    <a:lnTo>
                      <a:pt x="525342" y="189186"/>
                    </a:lnTo>
                    <a:lnTo>
                      <a:pt x="1210426" y="0"/>
                    </a:lnTo>
                    <a:lnTo>
                      <a:pt x="1388340" y="458657"/>
                    </a:lnTo>
                    <a:lnTo>
                      <a:pt x="1180376" y="1586772"/>
                    </a:lnTo>
                    <a:lnTo>
                      <a:pt x="0" y="1321282"/>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600"/>
              </a:p>
            </p:txBody>
          </p:sp>
          <p:sp>
            <p:nvSpPr>
              <p:cNvPr id="105" name="Text Box 6"/>
              <p:cNvSpPr txBox="1">
                <a:spLocks noChangeArrowheads="1"/>
              </p:cNvSpPr>
              <p:nvPr/>
            </p:nvSpPr>
            <p:spPr bwMode="auto">
              <a:xfrm rot="17282728">
                <a:off x="1613265" y="5336329"/>
                <a:ext cx="771943" cy="8659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2000" i="0" u="none" strike="noStrike" cap="none" normalizeH="0" baseline="0" dirty="0">
                    <a:ln>
                      <a:noFill/>
                    </a:ln>
                    <a:solidFill>
                      <a:srgbClr val="FFFFFF"/>
                    </a:solidFill>
                    <a:effectLst/>
                    <a:latin typeface="Candara" pitchFamily="34" charset="0"/>
                    <a:cs typeface="Arial" pitchFamily="34" charset="0"/>
                  </a:rPr>
                  <a:t>Aus-blick</a:t>
                </a:r>
                <a:endParaRPr kumimoji="0" lang="de-DE" altLang="de-DE" sz="4800" i="0" u="none" strike="noStrike" cap="none" normalizeH="0" baseline="0" dirty="0">
                  <a:ln>
                    <a:noFill/>
                  </a:ln>
                  <a:solidFill>
                    <a:schemeClr val="tx1"/>
                  </a:solidFill>
                  <a:effectLst/>
                  <a:latin typeface="Arial" pitchFamily="34" charset="0"/>
                  <a:cs typeface="Arial" pitchFamily="34" charset="0"/>
                </a:endParaRPr>
              </a:p>
            </p:txBody>
          </p:sp>
        </p:grpSp>
        <p:grpSp>
          <p:nvGrpSpPr>
            <p:cNvPr id="94" name="Gruppieren 93"/>
            <p:cNvGrpSpPr/>
            <p:nvPr/>
          </p:nvGrpSpPr>
          <p:grpSpPr>
            <a:xfrm>
              <a:off x="1814661" y="4310015"/>
              <a:ext cx="5114346" cy="1069918"/>
              <a:chOff x="1814661" y="4310015"/>
              <a:chExt cx="5114346" cy="1069918"/>
            </a:xfrm>
          </p:grpSpPr>
          <p:sp>
            <p:nvSpPr>
              <p:cNvPr id="102" name="Freeform 5"/>
              <p:cNvSpPr>
                <a:spLocks/>
              </p:cNvSpPr>
              <p:nvPr/>
            </p:nvSpPr>
            <p:spPr bwMode="auto">
              <a:xfrm>
                <a:off x="1814661" y="4310015"/>
                <a:ext cx="5114346" cy="1069918"/>
              </a:xfrm>
              <a:custGeom>
                <a:avLst/>
                <a:gdLst>
                  <a:gd name="T0" fmla="*/ 0 w 7570979"/>
                  <a:gd name="T1" fmla="*/ 1734207 h 2301765"/>
                  <a:gd name="T2" fmla="*/ 725214 w 7570979"/>
                  <a:gd name="T3" fmla="*/ 1497724 h 2301765"/>
                  <a:gd name="T4" fmla="*/ 882869 w 7570979"/>
                  <a:gd name="T5" fmla="*/ 1970689 h 2301765"/>
                  <a:gd name="T6" fmla="*/ 6385035 w 7570979"/>
                  <a:gd name="T7" fmla="*/ 1891862 h 2301765"/>
                  <a:gd name="T8" fmla="*/ 6653049 w 7570979"/>
                  <a:gd name="T9" fmla="*/ 2301765 h 2301765"/>
                  <a:gd name="T10" fmla="*/ 7236373 w 7570979"/>
                  <a:gd name="T11" fmla="*/ 2081048 h 2301765"/>
                  <a:gd name="T12" fmla="*/ 0 w 7570979"/>
                  <a:gd name="T13" fmla="*/ 1734207 h 2301765"/>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653049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65480 w 7605494"/>
                  <a:gd name="connsiteY3" fmla="*/ 1345967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81061 w 7605494"/>
                  <a:gd name="connsiteY3" fmla="*/ 1476501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886405"/>
                  <a:gd name="connsiteX1" fmla="*/ 725214 w 7605494"/>
                  <a:gd name="connsiteY1" fmla="*/ 937325 h 1886405"/>
                  <a:gd name="connsiteX2" fmla="*/ 882869 w 7605494"/>
                  <a:gd name="connsiteY2" fmla="*/ 1410290 h 1886405"/>
                  <a:gd name="connsiteX3" fmla="*/ 6681061 w 7605494"/>
                  <a:gd name="connsiteY3" fmla="*/ 1476501 h 1886405"/>
                  <a:gd name="connsiteX4" fmla="*/ 6902335 w 7605494"/>
                  <a:gd name="connsiteY4" fmla="*/ 1886405 h 1886405"/>
                  <a:gd name="connsiteX5" fmla="*/ 7594719 w 7605494"/>
                  <a:gd name="connsiteY5" fmla="*/ 1520648 h 1886405"/>
                  <a:gd name="connsiteX6" fmla="*/ 0 w 7605494"/>
                  <a:gd name="connsiteY6" fmla="*/ 1173808 h 1886405"/>
                  <a:gd name="connsiteX0" fmla="*/ 0 w 7527702"/>
                  <a:gd name="connsiteY0" fmla="*/ 1083314 h 1795911"/>
                  <a:gd name="connsiteX1" fmla="*/ 725214 w 7527702"/>
                  <a:gd name="connsiteY1" fmla="*/ 846831 h 1795911"/>
                  <a:gd name="connsiteX2" fmla="*/ 882869 w 7527702"/>
                  <a:gd name="connsiteY2" fmla="*/ 1319796 h 1795911"/>
                  <a:gd name="connsiteX3" fmla="*/ 6681061 w 7527702"/>
                  <a:gd name="connsiteY3" fmla="*/ 1386007 h 1795911"/>
                  <a:gd name="connsiteX4" fmla="*/ 6902335 w 7527702"/>
                  <a:gd name="connsiteY4" fmla="*/ 1795911 h 1795911"/>
                  <a:gd name="connsiteX5" fmla="*/ 7516819 w 7527702"/>
                  <a:gd name="connsiteY5" fmla="*/ 1647712 h 1795911"/>
                  <a:gd name="connsiteX6" fmla="*/ 0 w 7527702"/>
                  <a:gd name="connsiteY6" fmla="*/ 1083314 h 1795911"/>
                  <a:gd name="connsiteX0" fmla="*/ 0 w 7527703"/>
                  <a:gd name="connsiteY0" fmla="*/ 1083314 h 1795911"/>
                  <a:gd name="connsiteX1" fmla="*/ 725214 w 7527703"/>
                  <a:gd name="connsiteY1" fmla="*/ 846831 h 1795911"/>
                  <a:gd name="connsiteX2" fmla="*/ 882869 w 7527703"/>
                  <a:gd name="connsiteY2" fmla="*/ 1319796 h 1795911"/>
                  <a:gd name="connsiteX3" fmla="*/ 6681062 w 7527703"/>
                  <a:gd name="connsiteY3" fmla="*/ 1386007 h 1795911"/>
                  <a:gd name="connsiteX4" fmla="*/ 6902335 w 7527703"/>
                  <a:gd name="connsiteY4" fmla="*/ 1795911 h 1795911"/>
                  <a:gd name="connsiteX5" fmla="*/ 7516819 w 7527703"/>
                  <a:gd name="connsiteY5" fmla="*/ 1647712 h 1795911"/>
                  <a:gd name="connsiteX6" fmla="*/ 0 w 7527703"/>
                  <a:gd name="connsiteY6" fmla="*/ 1083314 h 1795911"/>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228619"/>
                  <a:gd name="connsiteY0" fmla="*/ 1538428 h 2251025"/>
                  <a:gd name="connsiteX1" fmla="*/ 725214 w 7228619"/>
                  <a:gd name="connsiteY1" fmla="*/ 1301945 h 2251025"/>
                  <a:gd name="connsiteX2" fmla="*/ 882869 w 7228619"/>
                  <a:gd name="connsiteY2" fmla="*/ 1774910 h 2251025"/>
                  <a:gd name="connsiteX3" fmla="*/ 6681062 w 7228619"/>
                  <a:gd name="connsiteY3" fmla="*/ 1841121 h 2251025"/>
                  <a:gd name="connsiteX4" fmla="*/ 6902335 w 7228619"/>
                  <a:gd name="connsiteY4" fmla="*/ 2251025 h 2251025"/>
                  <a:gd name="connsiteX5" fmla="*/ 7217296 w 7228619"/>
                  <a:gd name="connsiteY5" fmla="*/ 1173319 h 2251025"/>
                  <a:gd name="connsiteX6" fmla="*/ 0 w 7228619"/>
                  <a:gd name="connsiteY6" fmla="*/ 1538428 h 2251025"/>
                  <a:gd name="connsiteX0" fmla="*/ 0 w 7217296"/>
                  <a:gd name="connsiteY0" fmla="*/ 1090175 h 1802772"/>
                  <a:gd name="connsiteX1" fmla="*/ 725214 w 7217296"/>
                  <a:gd name="connsiteY1" fmla="*/ 853692 h 1802772"/>
                  <a:gd name="connsiteX2" fmla="*/ 882869 w 7217296"/>
                  <a:gd name="connsiteY2" fmla="*/ 1326657 h 1802772"/>
                  <a:gd name="connsiteX3" fmla="*/ 6681062 w 7217296"/>
                  <a:gd name="connsiteY3" fmla="*/ 1392868 h 1802772"/>
                  <a:gd name="connsiteX4" fmla="*/ 6902335 w 7217296"/>
                  <a:gd name="connsiteY4" fmla="*/ 1802772 h 1802772"/>
                  <a:gd name="connsiteX5" fmla="*/ 7217296 w 7217296"/>
                  <a:gd name="connsiteY5" fmla="*/ 725066 h 1802772"/>
                  <a:gd name="connsiteX6" fmla="*/ 0 w 7217296"/>
                  <a:gd name="connsiteY6" fmla="*/ 1090175 h 1802772"/>
                  <a:gd name="connsiteX0" fmla="*/ 0 w 7223105"/>
                  <a:gd name="connsiteY0" fmla="*/ 1090175 h 1392868"/>
                  <a:gd name="connsiteX1" fmla="*/ 725214 w 7223105"/>
                  <a:gd name="connsiteY1" fmla="*/ 853692 h 1392868"/>
                  <a:gd name="connsiteX2" fmla="*/ 882869 w 7223105"/>
                  <a:gd name="connsiteY2" fmla="*/ 1326657 h 1392868"/>
                  <a:gd name="connsiteX3" fmla="*/ 6681062 w 7223105"/>
                  <a:gd name="connsiteY3" fmla="*/ 1392868 h 1392868"/>
                  <a:gd name="connsiteX4" fmla="*/ 7223105 w 7223105"/>
                  <a:gd name="connsiteY4" fmla="*/ 1241387 h 1392868"/>
                  <a:gd name="connsiteX5" fmla="*/ 7217296 w 7223105"/>
                  <a:gd name="connsiteY5" fmla="*/ 725066 h 1392868"/>
                  <a:gd name="connsiteX6" fmla="*/ 0 w 7223105"/>
                  <a:gd name="connsiteY6" fmla="*/ 1090175 h 1392868"/>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642572 w 7223105"/>
                  <a:gd name="connsiteY3" fmla="*/ 1213702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319970"/>
                  <a:gd name="connsiteY0" fmla="*/ 1058619 h 1295101"/>
                  <a:gd name="connsiteX1" fmla="*/ 725214 w 7319970"/>
                  <a:gd name="connsiteY1" fmla="*/ 822136 h 1295101"/>
                  <a:gd name="connsiteX2" fmla="*/ 882869 w 7319970"/>
                  <a:gd name="connsiteY2" fmla="*/ 1295101 h 1295101"/>
                  <a:gd name="connsiteX3" fmla="*/ 6642572 w 7319970"/>
                  <a:gd name="connsiteY3" fmla="*/ 1182146 h 1295101"/>
                  <a:gd name="connsiteX4" fmla="*/ 7223105 w 7319970"/>
                  <a:gd name="connsiteY4" fmla="*/ 1209831 h 1295101"/>
                  <a:gd name="connsiteX5" fmla="*/ 7319942 w 7319970"/>
                  <a:gd name="connsiteY5" fmla="*/ 765177 h 1295101"/>
                  <a:gd name="connsiteX6" fmla="*/ 0 w 7319970"/>
                  <a:gd name="connsiteY6" fmla="*/ 1058619 h 1295101"/>
                  <a:gd name="connsiteX0" fmla="*/ 0 w 7319941"/>
                  <a:gd name="connsiteY0" fmla="*/ 1058619 h 1295101"/>
                  <a:gd name="connsiteX1" fmla="*/ 725214 w 7319941"/>
                  <a:gd name="connsiteY1" fmla="*/ 822136 h 1295101"/>
                  <a:gd name="connsiteX2" fmla="*/ 882869 w 7319941"/>
                  <a:gd name="connsiteY2" fmla="*/ 1295101 h 1295101"/>
                  <a:gd name="connsiteX3" fmla="*/ 6642572 w 7319941"/>
                  <a:gd name="connsiteY3" fmla="*/ 1182146 h 1295101"/>
                  <a:gd name="connsiteX4" fmla="*/ 7223105 w 7319941"/>
                  <a:gd name="connsiteY4" fmla="*/ 1209831 h 1295101"/>
                  <a:gd name="connsiteX5" fmla="*/ 7319942 w 7319941"/>
                  <a:gd name="connsiteY5" fmla="*/ 765177 h 1295101"/>
                  <a:gd name="connsiteX6" fmla="*/ 0 w 7319941"/>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141958 h 1378440"/>
                  <a:gd name="connsiteX1" fmla="*/ 725214 w 7319942"/>
                  <a:gd name="connsiteY1" fmla="*/ 905475 h 1378440"/>
                  <a:gd name="connsiteX2" fmla="*/ 882869 w 7319942"/>
                  <a:gd name="connsiteY2" fmla="*/ 1378440 h 1378440"/>
                  <a:gd name="connsiteX3" fmla="*/ 6642572 w 7319942"/>
                  <a:gd name="connsiteY3" fmla="*/ 1265485 h 1378440"/>
                  <a:gd name="connsiteX4" fmla="*/ 7223105 w 7319942"/>
                  <a:gd name="connsiteY4" fmla="*/ 1293170 h 1378440"/>
                  <a:gd name="connsiteX5" fmla="*/ 7319942 w 7319942"/>
                  <a:gd name="connsiteY5" fmla="*/ 848516 h 1378440"/>
                  <a:gd name="connsiteX6" fmla="*/ 0 w 7319942"/>
                  <a:gd name="connsiteY6" fmla="*/ 1141958 h 1378440"/>
                  <a:gd name="connsiteX0" fmla="*/ 0 w 7319942"/>
                  <a:gd name="connsiteY0" fmla="*/ 1189052 h 1425534"/>
                  <a:gd name="connsiteX1" fmla="*/ 725214 w 7319942"/>
                  <a:gd name="connsiteY1" fmla="*/ 952569 h 1425534"/>
                  <a:gd name="connsiteX2" fmla="*/ 882869 w 7319942"/>
                  <a:gd name="connsiteY2" fmla="*/ 1425534 h 1425534"/>
                  <a:gd name="connsiteX3" fmla="*/ 6642572 w 7319942"/>
                  <a:gd name="connsiteY3" fmla="*/ 1312579 h 1425534"/>
                  <a:gd name="connsiteX4" fmla="*/ 7223105 w 7319942"/>
                  <a:gd name="connsiteY4" fmla="*/ 1340264 h 1425534"/>
                  <a:gd name="connsiteX5" fmla="*/ 7319942 w 7319942"/>
                  <a:gd name="connsiteY5" fmla="*/ 895610 h 1425534"/>
                  <a:gd name="connsiteX6" fmla="*/ 0 w 7319942"/>
                  <a:gd name="connsiteY6" fmla="*/ 1189052 h 142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9942" h="1425534">
                    <a:moveTo>
                      <a:pt x="0" y="1189052"/>
                    </a:moveTo>
                    <a:lnTo>
                      <a:pt x="725214" y="952569"/>
                    </a:lnTo>
                    <a:lnTo>
                      <a:pt x="882869" y="1425534"/>
                    </a:lnTo>
                    <a:cubicBezTo>
                      <a:pt x="1852550" y="355874"/>
                      <a:pt x="6123633" y="904930"/>
                      <a:pt x="6642572" y="1312579"/>
                    </a:cubicBezTo>
                    <a:lnTo>
                      <a:pt x="7223105" y="1340264"/>
                    </a:lnTo>
                    <a:lnTo>
                      <a:pt x="7319942" y="895610"/>
                    </a:lnTo>
                    <a:cubicBezTo>
                      <a:pt x="6475399" y="78334"/>
                      <a:pt x="755230" y="-748210"/>
                      <a:pt x="0" y="1189052"/>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600"/>
              </a:p>
            </p:txBody>
          </p:sp>
          <p:sp>
            <p:nvSpPr>
              <p:cNvPr id="103" name="Text Box 7"/>
              <p:cNvSpPr txBox="1">
                <a:spLocks noChangeArrowheads="1"/>
              </p:cNvSpPr>
              <p:nvPr/>
            </p:nvSpPr>
            <p:spPr bwMode="auto">
              <a:xfrm rot="21303001">
                <a:off x="2657531" y="4473840"/>
                <a:ext cx="1898485" cy="686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2000" i="0" u="none" strike="noStrike" cap="none" normalizeH="0" baseline="0" dirty="0">
                    <a:ln>
                      <a:noFill/>
                    </a:ln>
                    <a:solidFill>
                      <a:srgbClr val="FFFFFF"/>
                    </a:solidFill>
                    <a:effectLst/>
                    <a:latin typeface="Candara" pitchFamily="34" charset="0"/>
                    <a:cs typeface="Arial" pitchFamily="34" charset="0"/>
                  </a:rPr>
                  <a:t>Qualifizierung</a:t>
                </a:r>
                <a:endParaRPr kumimoji="0" lang="de-DE" altLang="de-DE" sz="2000" i="0" u="none" strike="noStrike" cap="none" normalizeH="0" baseline="0" dirty="0">
                  <a:ln>
                    <a:noFill/>
                  </a:ln>
                  <a:solidFill>
                    <a:schemeClr val="tx1"/>
                  </a:solidFill>
                  <a:effectLst/>
                  <a:latin typeface="Arial" pitchFamily="34" charset="0"/>
                  <a:cs typeface="Arial" pitchFamily="34" charset="0"/>
                </a:endParaRPr>
              </a:p>
            </p:txBody>
          </p:sp>
        </p:grpSp>
        <p:grpSp>
          <p:nvGrpSpPr>
            <p:cNvPr id="95" name="Gruppieren 94"/>
            <p:cNvGrpSpPr/>
            <p:nvPr/>
          </p:nvGrpSpPr>
          <p:grpSpPr>
            <a:xfrm>
              <a:off x="6275934" y="951329"/>
              <a:ext cx="1018870" cy="1532948"/>
              <a:chOff x="6275934" y="951329"/>
              <a:chExt cx="1018870" cy="1532948"/>
            </a:xfrm>
          </p:grpSpPr>
          <p:sp>
            <p:nvSpPr>
              <p:cNvPr id="100" name="Freeform 9"/>
              <p:cNvSpPr>
                <a:spLocks/>
              </p:cNvSpPr>
              <p:nvPr/>
            </p:nvSpPr>
            <p:spPr bwMode="auto">
              <a:xfrm rot="756605">
                <a:off x="6275934" y="951329"/>
                <a:ext cx="944192" cy="1532948"/>
              </a:xfrm>
              <a:custGeom>
                <a:avLst/>
                <a:gdLst>
                  <a:gd name="T0" fmla="*/ 31531 w 1166648"/>
                  <a:gd name="T1" fmla="*/ 1355835 h 1450428"/>
                  <a:gd name="T2" fmla="*/ 567558 w 1166648"/>
                  <a:gd name="T3" fmla="*/ 1056290 h 1450428"/>
                  <a:gd name="T4" fmla="*/ 1087821 w 1166648"/>
                  <a:gd name="T5" fmla="*/ 1450428 h 1450428"/>
                  <a:gd name="T6" fmla="*/ 1166648 w 1166648"/>
                  <a:gd name="T7" fmla="*/ 457200 h 1450428"/>
                  <a:gd name="T8" fmla="*/ 599090 w 1166648"/>
                  <a:gd name="T9" fmla="*/ 0 h 1450428"/>
                  <a:gd name="T10" fmla="*/ 0 w 1166648"/>
                  <a:gd name="T11" fmla="*/ 457200 h 1450428"/>
                  <a:gd name="T12" fmla="*/ 31531 w 1166648"/>
                  <a:gd name="T13" fmla="*/ 1355835 h 1450428"/>
                  <a:gd name="connsiteX0" fmla="*/ 31531 w 1386311"/>
                  <a:gd name="connsiteY0" fmla="*/ 1355835 h 1450428"/>
                  <a:gd name="connsiteX1" fmla="*/ 567558 w 1386311"/>
                  <a:gd name="connsiteY1" fmla="*/ 1056290 h 1450428"/>
                  <a:gd name="connsiteX2" fmla="*/ 1087821 w 1386311"/>
                  <a:gd name="connsiteY2" fmla="*/ 1450428 h 1450428"/>
                  <a:gd name="connsiteX3" fmla="*/ 1386312 w 1386311"/>
                  <a:gd name="connsiteY3" fmla="*/ 441178 h 1450428"/>
                  <a:gd name="connsiteX4" fmla="*/ 599090 w 1386311"/>
                  <a:gd name="connsiteY4" fmla="*/ 0 h 1450428"/>
                  <a:gd name="connsiteX5" fmla="*/ 0 w 1386311"/>
                  <a:gd name="connsiteY5" fmla="*/ 457200 h 1450428"/>
                  <a:gd name="connsiteX6" fmla="*/ 31531 w 1386311"/>
                  <a:gd name="connsiteY6" fmla="*/ 1355835 h 1450428"/>
                  <a:gd name="connsiteX0" fmla="*/ 31531 w 1386312"/>
                  <a:gd name="connsiteY0" fmla="*/ 1620488 h 1715081"/>
                  <a:gd name="connsiteX1" fmla="*/ 567558 w 1386312"/>
                  <a:gd name="connsiteY1" fmla="*/ 1320943 h 1715081"/>
                  <a:gd name="connsiteX2" fmla="*/ 1087821 w 1386312"/>
                  <a:gd name="connsiteY2" fmla="*/ 1715081 h 1715081"/>
                  <a:gd name="connsiteX3" fmla="*/ 1386312 w 1386312"/>
                  <a:gd name="connsiteY3" fmla="*/ 705831 h 1715081"/>
                  <a:gd name="connsiteX4" fmla="*/ 870764 w 1386312"/>
                  <a:gd name="connsiteY4" fmla="*/ 1 h 1715081"/>
                  <a:gd name="connsiteX5" fmla="*/ 0 w 1386312"/>
                  <a:gd name="connsiteY5" fmla="*/ 721853 h 1715081"/>
                  <a:gd name="connsiteX6" fmla="*/ 31531 w 1386312"/>
                  <a:gd name="connsiteY6" fmla="*/ 1620488 h 1715081"/>
                  <a:gd name="connsiteX0" fmla="*/ 0 w 1354781"/>
                  <a:gd name="connsiteY0" fmla="*/ 1620487 h 1715080"/>
                  <a:gd name="connsiteX1" fmla="*/ 536027 w 1354781"/>
                  <a:gd name="connsiteY1" fmla="*/ 1320942 h 1715080"/>
                  <a:gd name="connsiteX2" fmla="*/ 1056290 w 1354781"/>
                  <a:gd name="connsiteY2" fmla="*/ 1715080 h 1715080"/>
                  <a:gd name="connsiteX3" fmla="*/ 1354781 w 1354781"/>
                  <a:gd name="connsiteY3" fmla="*/ 705830 h 1715080"/>
                  <a:gd name="connsiteX4" fmla="*/ 839233 w 1354781"/>
                  <a:gd name="connsiteY4" fmla="*/ 0 h 1715080"/>
                  <a:gd name="connsiteX5" fmla="*/ 118712 w 1354781"/>
                  <a:gd name="connsiteY5" fmla="*/ 616252 h 1715080"/>
                  <a:gd name="connsiteX6" fmla="*/ 0 w 1354781"/>
                  <a:gd name="connsiteY6" fmla="*/ 1620487 h 1715080"/>
                  <a:gd name="connsiteX0" fmla="*/ 0 w 1290561"/>
                  <a:gd name="connsiteY0" fmla="*/ 1621976 h 1715080"/>
                  <a:gd name="connsiteX1" fmla="*/ 471807 w 1290561"/>
                  <a:gd name="connsiteY1" fmla="*/ 1320942 h 1715080"/>
                  <a:gd name="connsiteX2" fmla="*/ 992070 w 1290561"/>
                  <a:gd name="connsiteY2" fmla="*/ 1715080 h 1715080"/>
                  <a:gd name="connsiteX3" fmla="*/ 1290561 w 1290561"/>
                  <a:gd name="connsiteY3" fmla="*/ 705830 h 1715080"/>
                  <a:gd name="connsiteX4" fmla="*/ 775013 w 1290561"/>
                  <a:gd name="connsiteY4" fmla="*/ 0 h 1715080"/>
                  <a:gd name="connsiteX5" fmla="*/ 54492 w 1290561"/>
                  <a:gd name="connsiteY5" fmla="*/ 616252 h 1715080"/>
                  <a:gd name="connsiteX6" fmla="*/ 0 w 1290561"/>
                  <a:gd name="connsiteY6" fmla="*/ 1621976 h 1715080"/>
                  <a:gd name="connsiteX0" fmla="*/ 0 w 1305767"/>
                  <a:gd name="connsiteY0" fmla="*/ 1624647 h 1715080"/>
                  <a:gd name="connsiteX1" fmla="*/ 487013 w 1305767"/>
                  <a:gd name="connsiteY1" fmla="*/ 1320942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15080"/>
                  <a:gd name="connsiteX1" fmla="*/ 473609 w 1305767"/>
                  <a:gd name="connsiteY1" fmla="*/ 1385988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23096"/>
                  <a:gd name="connsiteX1" fmla="*/ 473609 w 1305767"/>
                  <a:gd name="connsiteY1" fmla="*/ 1385988 h 1723096"/>
                  <a:gd name="connsiteX2" fmla="*/ 961663 w 1305767"/>
                  <a:gd name="connsiteY2" fmla="*/ 1723095 h 1723096"/>
                  <a:gd name="connsiteX3" fmla="*/ 1305767 w 1305767"/>
                  <a:gd name="connsiteY3" fmla="*/ 705830 h 1723096"/>
                  <a:gd name="connsiteX4" fmla="*/ 790219 w 1305767"/>
                  <a:gd name="connsiteY4" fmla="*/ 0 h 1723096"/>
                  <a:gd name="connsiteX5" fmla="*/ 69698 w 1305767"/>
                  <a:gd name="connsiteY5" fmla="*/ 616252 h 1723096"/>
                  <a:gd name="connsiteX6" fmla="*/ 0 w 1305767"/>
                  <a:gd name="connsiteY6" fmla="*/ 1624647 h 1723096"/>
                  <a:gd name="connsiteX0" fmla="*/ 0 w 1351380"/>
                  <a:gd name="connsiteY0" fmla="*/ 1632661 h 1723095"/>
                  <a:gd name="connsiteX1" fmla="*/ 519222 w 1351380"/>
                  <a:gd name="connsiteY1" fmla="*/ 1385988 h 1723095"/>
                  <a:gd name="connsiteX2" fmla="*/ 1007276 w 1351380"/>
                  <a:gd name="connsiteY2" fmla="*/ 1723095 h 1723095"/>
                  <a:gd name="connsiteX3" fmla="*/ 1351380 w 1351380"/>
                  <a:gd name="connsiteY3" fmla="*/ 705830 h 1723095"/>
                  <a:gd name="connsiteX4" fmla="*/ 835832 w 1351380"/>
                  <a:gd name="connsiteY4" fmla="*/ 0 h 1723095"/>
                  <a:gd name="connsiteX5" fmla="*/ 115311 w 1351380"/>
                  <a:gd name="connsiteY5" fmla="*/ 616252 h 1723095"/>
                  <a:gd name="connsiteX6" fmla="*/ 0 w 1351380"/>
                  <a:gd name="connsiteY6" fmla="*/ 1632661 h 172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380" h="1723095">
                    <a:moveTo>
                      <a:pt x="0" y="1632661"/>
                    </a:moveTo>
                    <a:lnTo>
                      <a:pt x="519222" y="1385988"/>
                    </a:lnTo>
                    <a:lnTo>
                      <a:pt x="1007276" y="1723095"/>
                    </a:lnTo>
                    <a:lnTo>
                      <a:pt x="1351380" y="705830"/>
                    </a:lnTo>
                    <a:lnTo>
                      <a:pt x="835832" y="0"/>
                    </a:lnTo>
                    <a:lnTo>
                      <a:pt x="115311" y="616252"/>
                    </a:lnTo>
                    <a:lnTo>
                      <a:pt x="0" y="1632661"/>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600"/>
              </a:p>
            </p:txBody>
          </p:sp>
          <p:sp>
            <p:nvSpPr>
              <p:cNvPr id="101" name="Text Box 10"/>
              <p:cNvSpPr txBox="1">
                <a:spLocks noChangeArrowheads="1"/>
              </p:cNvSpPr>
              <p:nvPr/>
            </p:nvSpPr>
            <p:spPr bwMode="auto">
              <a:xfrm rot="17744282">
                <a:off x="6423985" y="1471296"/>
                <a:ext cx="983494" cy="7581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de-DE" altLang="de-DE" sz="2000" i="0" u="none" strike="noStrike" cap="none" normalizeH="0" baseline="0" dirty="0">
                    <a:ln>
                      <a:noFill/>
                    </a:ln>
                    <a:solidFill>
                      <a:srgbClr val="FFFFFF"/>
                    </a:solidFill>
                    <a:effectLst/>
                    <a:latin typeface="Candara" pitchFamily="34" charset="0"/>
                    <a:cs typeface="Arial" pitchFamily="34" charset="0"/>
                  </a:rPr>
                  <a:t> Refl.</a:t>
                </a:r>
                <a:endParaRPr kumimoji="0" lang="de-DE" altLang="de-DE" sz="2000" i="0" u="none" strike="noStrike" cap="none" normalizeH="0" baseline="0" dirty="0">
                  <a:ln>
                    <a:noFill/>
                  </a:ln>
                  <a:solidFill>
                    <a:schemeClr val="tx1"/>
                  </a:solidFill>
                  <a:effectLst/>
                  <a:latin typeface="Arial" pitchFamily="34" charset="0"/>
                  <a:cs typeface="Arial" pitchFamily="34" charset="0"/>
                </a:endParaRPr>
              </a:p>
            </p:txBody>
          </p:sp>
        </p:grpSp>
        <p:grpSp>
          <p:nvGrpSpPr>
            <p:cNvPr id="96" name="Gruppieren 95"/>
            <p:cNvGrpSpPr/>
            <p:nvPr/>
          </p:nvGrpSpPr>
          <p:grpSpPr>
            <a:xfrm>
              <a:off x="4713546" y="2210718"/>
              <a:ext cx="2495837" cy="3698328"/>
              <a:chOff x="4713546" y="2210718"/>
              <a:chExt cx="2495837" cy="3698328"/>
            </a:xfrm>
          </p:grpSpPr>
          <p:sp>
            <p:nvSpPr>
              <p:cNvPr id="98" name="Freeform 3"/>
              <p:cNvSpPr>
                <a:spLocks/>
              </p:cNvSpPr>
              <p:nvPr/>
            </p:nvSpPr>
            <p:spPr bwMode="auto">
              <a:xfrm>
                <a:off x="4713546" y="2210718"/>
                <a:ext cx="2495837" cy="3698328"/>
              </a:xfrm>
              <a:custGeom>
                <a:avLst/>
                <a:gdLst>
                  <a:gd name="T0" fmla="*/ 2688687 w 3507552"/>
                  <a:gd name="T1" fmla="*/ 4323516 h 6038193"/>
                  <a:gd name="T2" fmla="*/ 2907051 w 3507552"/>
                  <a:gd name="T3" fmla="*/ 4773892 h 6038193"/>
                  <a:gd name="T4" fmla="*/ 3507552 w 3507552"/>
                  <a:gd name="T5" fmla="*/ 4678358 h 6038193"/>
                  <a:gd name="T6" fmla="*/ 212795 w 3507552"/>
                  <a:gd name="T7" fmla="*/ 4146331 h 6038193"/>
                  <a:gd name="T8" fmla="*/ 2230781 w 3507552"/>
                  <a:gd name="T9" fmla="*/ 141889 h 6038193"/>
                  <a:gd name="T10" fmla="*/ 2766808 w 3507552"/>
                  <a:gd name="T11" fmla="*/ 0 h 6038193"/>
                  <a:gd name="T12" fmla="*/ 3176712 w 3507552"/>
                  <a:gd name="T13" fmla="*/ 457200 h 6038193"/>
                  <a:gd name="T14" fmla="*/ 1079898 w 3507552"/>
                  <a:gd name="T15" fmla="*/ 3767958 h 6038193"/>
                  <a:gd name="T16" fmla="*/ 2688687 w 3507552"/>
                  <a:gd name="T17" fmla="*/ 4323516 h 6038193"/>
                  <a:gd name="connsiteX0" fmla="*/ 2544580 w 3312122"/>
                  <a:gd name="connsiteY0" fmla="*/ 4192128 h 5312932"/>
                  <a:gd name="connsiteX1" fmla="*/ 2711621 w 3312122"/>
                  <a:gd name="connsiteY1" fmla="*/ 4773892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4580 w 3312122"/>
                  <a:gd name="connsiteY0" fmla="*/ 4192128 h 5312932"/>
                  <a:gd name="connsiteX1" fmla="*/ 3096545 w 3312122"/>
                  <a:gd name="connsiteY1" fmla="*/ 4236395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1531 w 3180764"/>
                  <a:gd name="connsiteY0" fmla="*/ 4192128 h 4642871"/>
                  <a:gd name="connsiteX1" fmla="*/ 3093496 w 3180764"/>
                  <a:gd name="connsiteY1" fmla="*/ 4236395 h 4642871"/>
                  <a:gd name="connsiteX2" fmla="*/ 3180764 w 3180764"/>
                  <a:gd name="connsiteY2" fmla="*/ 3675029 h 4642871"/>
                  <a:gd name="connsiteX3" fmla="*/ 14316 w 3180764"/>
                  <a:gd name="connsiteY3" fmla="*/ 4146331 h 4642871"/>
                  <a:gd name="connsiteX4" fmla="*/ 2032302 w 3180764"/>
                  <a:gd name="connsiteY4" fmla="*/ 141889 h 4642871"/>
                  <a:gd name="connsiteX5" fmla="*/ 2568329 w 3180764"/>
                  <a:gd name="connsiteY5" fmla="*/ 0 h 4642871"/>
                  <a:gd name="connsiteX6" fmla="*/ 2978233 w 3180764"/>
                  <a:gd name="connsiteY6" fmla="*/ 457200 h 4642871"/>
                  <a:gd name="connsiteX7" fmla="*/ 881419 w 3180764"/>
                  <a:gd name="connsiteY7" fmla="*/ 3767958 h 4642871"/>
                  <a:gd name="connsiteX8" fmla="*/ 2541531 w 3180764"/>
                  <a:gd name="connsiteY8" fmla="*/ 4192128 h 4642871"/>
                  <a:gd name="connsiteX0" fmla="*/ 2541531 w 3299560"/>
                  <a:gd name="connsiteY0" fmla="*/ 4192128 h 4905639"/>
                  <a:gd name="connsiteX1" fmla="*/ 3093496 w 3299560"/>
                  <a:gd name="connsiteY1" fmla="*/ 4236395 h 4905639"/>
                  <a:gd name="connsiteX2" fmla="*/ 3180764 w 3299560"/>
                  <a:gd name="connsiteY2" fmla="*/ 3675029 h 4905639"/>
                  <a:gd name="connsiteX3" fmla="*/ 14316 w 3299560"/>
                  <a:gd name="connsiteY3" fmla="*/ 4146331 h 4905639"/>
                  <a:gd name="connsiteX4" fmla="*/ 2032302 w 3299560"/>
                  <a:gd name="connsiteY4" fmla="*/ 141889 h 4905639"/>
                  <a:gd name="connsiteX5" fmla="*/ 2568329 w 3299560"/>
                  <a:gd name="connsiteY5" fmla="*/ 0 h 4905639"/>
                  <a:gd name="connsiteX6" fmla="*/ 2978233 w 3299560"/>
                  <a:gd name="connsiteY6" fmla="*/ 457200 h 4905639"/>
                  <a:gd name="connsiteX7" fmla="*/ 881419 w 3299560"/>
                  <a:gd name="connsiteY7" fmla="*/ 3767958 h 4905639"/>
                  <a:gd name="connsiteX8" fmla="*/ 2541531 w 3299560"/>
                  <a:gd name="connsiteY8" fmla="*/ 4192128 h 4905639"/>
                  <a:gd name="connsiteX0" fmla="*/ 2532707 w 3288757"/>
                  <a:gd name="connsiteY0" fmla="*/ 4192128 h 5014456"/>
                  <a:gd name="connsiteX1" fmla="*/ 3084672 w 3288757"/>
                  <a:gd name="connsiteY1" fmla="*/ 4236395 h 5014456"/>
                  <a:gd name="connsiteX2" fmla="*/ 3171940 w 3288757"/>
                  <a:gd name="connsiteY2" fmla="*/ 3675029 h 5014456"/>
                  <a:gd name="connsiteX3" fmla="*/ 5492 w 3288757"/>
                  <a:gd name="connsiteY3" fmla="*/ 4146331 h 5014456"/>
                  <a:gd name="connsiteX4" fmla="*/ 2023478 w 3288757"/>
                  <a:gd name="connsiteY4" fmla="*/ 141889 h 5014456"/>
                  <a:gd name="connsiteX5" fmla="*/ 2559505 w 3288757"/>
                  <a:gd name="connsiteY5" fmla="*/ 0 h 5014456"/>
                  <a:gd name="connsiteX6" fmla="*/ 2969409 w 3288757"/>
                  <a:gd name="connsiteY6" fmla="*/ 457200 h 5014456"/>
                  <a:gd name="connsiteX7" fmla="*/ 872595 w 3288757"/>
                  <a:gd name="connsiteY7" fmla="*/ 3767958 h 5014456"/>
                  <a:gd name="connsiteX8" fmla="*/ 2532707 w 3288757"/>
                  <a:gd name="connsiteY8" fmla="*/ 4192128 h 5014456"/>
                  <a:gd name="connsiteX0" fmla="*/ 2532707 w 3288756"/>
                  <a:gd name="connsiteY0" fmla="*/ 4192128 h 5014455"/>
                  <a:gd name="connsiteX1" fmla="*/ 3084672 w 3288756"/>
                  <a:gd name="connsiteY1" fmla="*/ 4236395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10333 w 3288756"/>
                  <a:gd name="connsiteY1" fmla="*/ 4200563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68240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68240 h 5014455"/>
                  <a:gd name="connsiteX0" fmla="*/ 2540951 w 3273905"/>
                  <a:gd name="connsiteY0" fmla="*/ 4168240 h 4905638"/>
                  <a:gd name="connsiteX1" fmla="*/ 3144238 w 3273905"/>
                  <a:gd name="connsiteY1" fmla="*/ 4176674 h 4905638"/>
                  <a:gd name="connsiteX2" fmla="*/ 3154523 w 3273905"/>
                  <a:gd name="connsiteY2" fmla="*/ 3675029 h 4905638"/>
                  <a:gd name="connsiteX3" fmla="*/ 13736 w 3273905"/>
                  <a:gd name="connsiteY3" fmla="*/ 4146331 h 4905638"/>
                  <a:gd name="connsiteX4" fmla="*/ 2031722 w 3273905"/>
                  <a:gd name="connsiteY4" fmla="*/ 141889 h 4905638"/>
                  <a:gd name="connsiteX5" fmla="*/ 2567749 w 3273905"/>
                  <a:gd name="connsiteY5" fmla="*/ 0 h 4905638"/>
                  <a:gd name="connsiteX6" fmla="*/ 2977653 w 3273905"/>
                  <a:gd name="connsiteY6" fmla="*/ 457200 h 4905638"/>
                  <a:gd name="connsiteX7" fmla="*/ 880839 w 3273905"/>
                  <a:gd name="connsiteY7" fmla="*/ 3767958 h 4905638"/>
                  <a:gd name="connsiteX8" fmla="*/ 2540951 w 3273905"/>
                  <a:gd name="connsiteY8" fmla="*/ 4168240 h 4905638"/>
                  <a:gd name="connsiteX0" fmla="*/ 2540951 w 3528987"/>
                  <a:gd name="connsiteY0" fmla="*/ 4168240 h 4740330"/>
                  <a:gd name="connsiteX1" fmla="*/ 3144238 w 3528987"/>
                  <a:gd name="connsiteY1" fmla="*/ 4176674 h 4740330"/>
                  <a:gd name="connsiteX2" fmla="*/ 3154523 w 3528987"/>
                  <a:gd name="connsiteY2" fmla="*/ 3675029 h 4740330"/>
                  <a:gd name="connsiteX3" fmla="*/ 13736 w 3528987"/>
                  <a:gd name="connsiteY3" fmla="*/ 4146331 h 4740330"/>
                  <a:gd name="connsiteX4" fmla="*/ 2031722 w 3528987"/>
                  <a:gd name="connsiteY4" fmla="*/ 141889 h 4740330"/>
                  <a:gd name="connsiteX5" fmla="*/ 2567749 w 3528987"/>
                  <a:gd name="connsiteY5" fmla="*/ 0 h 4740330"/>
                  <a:gd name="connsiteX6" fmla="*/ 2977653 w 3528987"/>
                  <a:gd name="connsiteY6" fmla="*/ 457200 h 4740330"/>
                  <a:gd name="connsiteX7" fmla="*/ 880839 w 3528987"/>
                  <a:gd name="connsiteY7" fmla="*/ 3767958 h 4740330"/>
                  <a:gd name="connsiteX8" fmla="*/ 2540951 w 3528987"/>
                  <a:gd name="connsiteY8" fmla="*/ 4168240 h 4740330"/>
                  <a:gd name="connsiteX0" fmla="*/ 2540951 w 3528986"/>
                  <a:gd name="connsiteY0" fmla="*/ 4168240 h 4740330"/>
                  <a:gd name="connsiteX1" fmla="*/ 3144238 w 3528986"/>
                  <a:gd name="connsiteY1" fmla="*/ 4176674 h 4740330"/>
                  <a:gd name="connsiteX2" fmla="*/ 3154523 w 3528986"/>
                  <a:gd name="connsiteY2" fmla="*/ 3675029 h 4740330"/>
                  <a:gd name="connsiteX3" fmla="*/ 13736 w 3528986"/>
                  <a:gd name="connsiteY3" fmla="*/ 4146331 h 4740330"/>
                  <a:gd name="connsiteX4" fmla="*/ 2031722 w 3528986"/>
                  <a:gd name="connsiteY4" fmla="*/ 141889 h 4740330"/>
                  <a:gd name="connsiteX5" fmla="*/ 2567749 w 3528986"/>
                  <a:gd name="connsiteY5" fmla="*/ 0 h 4740330"/>
                  <a:gd name="connsiteX6" fmla="*/ 2977653 w 3528986"/>
                  <a:gd name="connsiteY6" fmla="*/ 457200 h 4740330"/>
                  <a:gd name="connsiteX7" fmla="*/ 880839 w 3528986"/>
                  <a:gd name="connsiteY7" fmla="*/ 3767958 h 4740330"/>
                  <a:gd name="connsiteX8" fmla="*/ 2540951 w 3528986"/>
                  <a:gd name="connsiteY8" fmla="*/ 4168240 h 4740330"/>
                  <a:gd name="connsiteX0" fmla="*/ 2529461 w 3510646"/>
                  <a:gd name="connsiteY0" fmla="*/ 4168240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1 w 3510646"/>
                  <a:gd name="connsiteY8" fmla="*/ 4168240 h 4943563"/>
                  <a:gd name="connsiteX0" fmla="*/ 2529462 w 3510646"/>
                  <a:gd name="connsiteY0" fmla="*/ 4156296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2 w 3510646"/>
                  <a:gd name="connsiteY8" fmla="*/ 4156296 h 4943563"/>
                  <a:gd name="connsiteX0" fmla="*/ 2542421 w 3591180"/>
                  <a:gd name="connsiteY0" fmla="*/ 4156296 h 4782347"/>
                  <a:gd name="connsiteX1" fmla="*/ 3145707 w 3591180"/>
                  <a:gd name="connsiteY1" fmla="*/ 4176674 h 4782347"/>
                  <a:gd name="connsiteX2" fmla="*/ 3220147 w 3591180"/>
                  <a:gd name="connsiteY2" fmla="*/ 3746695 h 4782347"/>
                  <a:gd name="connsiteX3" fmla="*/ 15205 w 3591180"/>
                  <a:gd name="connsiteY3" fmla="*/ 4146331 h 4782347"/>
                  <a:gd name="connsiteX4" fmla="*/ 2033191 w 3591180"/>
                  <a:gd name="connsiteY4" fmla="*/ 141889 h 4782347"/>
                  <a:gd name="connsiteX5" fmla="*/ 2569218 w 3591180"/>
                  <a:gd name="connsiteY5" fmla="*/ 0 h 4782347"/>
                  <a:gd name="connsiteX6" fmla="*/ 2979122 w 3591180"/>
                  <a:gd name="connsiteY6" fmla="*/ 457200 h 4782347"/>
                  <a:gd name="connsiteX7" fmla="*/ 882308 w 3591180"/>
                  <a:gd name="connsiteY7" fmla="*/ 3767958 h 4782347"/>
                  <a:gd name="connsiteX8" fmla="*/ 2542421 w 3591180"/>
                  <a:gd name="connsiteY8" fmla="*/ 4156296 h 4782347"/>
                  <a:gd name="connsiteX0" fmla="*/ 2542421 w 3591181"/>
                  <a:gd name="connsiteY0" fmla="*/ 4156296 h 4782346"/>
                  <a:gd name="connsiteX1" fmla="*/ 3132877 w 3591181"/>
                  <a:gd name="connsiteY1" fmla="*/ 4176675 h 4782346"/>
                  <a:gd name="connsiteX2" fmla="*/ 3220147 w 3591181"/>
                  <a:gd name="connsiteY2" fmla="*/ 3746695 h 4782346"/>
                  <a:gd name="connsiteX3" fmla="*/ 15205 w 3591181"/>
                  <a:gd name="connsiteY3" fmla="*/ 4146331 h 4782346"/>
                  <a:gd name="connsiteX4" fmla="*/ 2033191 w 3591181"/>
                  <a:gd name="connsiteY4" fmla="*/ 141889 h 4782346"/>
                  <a:gd name="connsiteX5" fmla="*/ 2569218 w 3591181"/>
                  <a:gd name="connsiteY5" fmla="*/ 0 h 4782346"/>
                  <a:gd name="connsiteX6" fmla="*/ 2979122 w 3591181"/>
                  <a:gd name="connsiteY6" fmla="*/ 457200 h 4782346"/>
                  <a:gd name="connsiteX7" fmla="*/ 882308 w 3591181"/>
                  <a:gd name="connsiteY7" fmla="*/ 3767958 h 4782346"/>
                  <a:gd name="connsiteX8" fmla="*/ 2542421 w 3591181"/>
                  <a:gd name="connsiteY8" fmla="*/ 4156296 h 4782346"/>
                  <a:gd name="connsiteX0" fmla="*/ 2542421 w 3591182"/>
                  <a:gd name="connsiteY0" fmla="*/ 4156296 h 4774805"/>
                  <a:gd name="connsiteX1" fmla="*/ 3132877 w 3591182"/>
                  <a:gd name="connsiteY1" fmla="*/ 4176675 h 4774805"/>
                  <a:gd name="connsiteX2" fmla="*/ 3220148 w 3591182"/>
                  <a:gd name="connsiteY2" fmla="*/ 3734004 h 4774805"/>
                  <a:gd name="connsiteX3" fmla="*/ 15205 w 3591182"/>
                  <a:gd name="connsiteY3" fmla="*/ 4146331 h 4774805"/>
                  <a:gd name="connsiteX4" fmla="*/ 2033191 w 3591182"/>
                  <a:gd name="connsiteY4" fmla="*/ 141889 h 4774805"/>
                  <a:gd name="connsiteX5" fmla="*/ 2569218 w 3591182"/>
                  <a:gd name="connsiteY5" fmla="*/ 0 h 4774805"/>
                  <a:gd name="connsiteX6" fmla="*/ 2979122 w 3591182"/>
                  <a:gd name="connsiteY6" fmla="*/ 457200 h 4774805"/>
                  <a:gd name="connsiteX7" fmla="*/ 882308 w 3591182"/>
                  <a:gd name="connsiteY7" fmla="*/ 3767958 h 4774805"/>
                  <a:gd name="connsiteX8" fmla="*/ 2542421 w 3591182"/>
                  <a:gd name="connsiteY8" fmla="*/ 4156296 h 4774805"/>
                  <a:gd name="connsiteX0" fmla="*/ 2542421 w 3591183"/>
                  <a:gd name="connsiteY0" fmla="*/ 4156296 h 4748752"/>
                  <a:gd name="connsiteX1" fmla="*/ 3132877 w 3591183"/>
                  <a:gd name="connsiteY1" fmla="*/ 4176675 h 4748752"/>
                  <a:gd name="connsiteX2" fmla="*/ 3220149 w 3591183"/>
                  <a:gd name="connsiteY2" fmla="*/ 3689587 h 4748752"/>
                  <a:gd name="connsiteX3" fmla="*/ 15205 w 3591183"/>
                  <a:gd name="connsiteY3" fmla="*/ 4146331 h 4748752"/>
                  <a:gd name="connsiteX4" fmla="*/ 2033191 w 3591183"/>
                  <a:gd name="connsiteY4" fmla="*/ 141889 h 4748752"/>
                  <a:gd name="connsiteX5" fmla="*/ 2569218 w 3591183"/>
                  <a:gd name="connsiteY5" fmla="*/ 0 h 4748752"/>
                  <a:gd name="connsiteX6" fmla="*/ 2979122 w 3591183"/>
                  <a:gd name="connsiteY6" fmla="*/ 457200 h 4748752"/>
                  <a:gd name="connsiteX7" fmla="*/ 882308 w 3591183"/>
                  <a:gd name="connsiteY7" fmla="*/ 3767958 h 4748752"/>
                  <a:gd name="connsiteX8" fmla="*/ 2542421 w 3591183"/>
                  <a:gd name="connsiteY8" fmla="*/ 4156296 h 4748752"/>
                  <a:gd name="connsiteX0" fmla="*/ 2542421 w 3591183"/>
                  <a:gd name="connsiteY0" fmla="*/ 4156296 h 4759853"/>
                  <a:gd name="connsiteX1" fmla="*/ 3132877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56296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30151 w 3572184"/>
                  <a:gd name="connsiteY0" fmla="*/ 4142759 h 4927571"/>
                  <a:gd name="connsiteX1" fmla="*/ 3113792 w 3572184"/>
                  <a:gd name="connsiteY1" fmla="*/ 4176675 h 4927571"/>
                  <a:gd name="connsiteX2" fmla="*/ 3207880 w 3572184"/>
                  <a:gd name="connsiteY2" fmla="*/ 3708624 h 4927571"/>
                  <a:gd name="connsiteX3" fmla="*/ 2935 w 3572184"/>
                  <a:gd name="connsiteY3" fmla="*/ 4146331 h 4927571"/>
                  <a:gd name="connsiteX4" fmla="*/ 2020921 w 3572184"/>
                  <a:gd name="connsiteY4" fmla="*/ 141889 h 4927571"/>
                  <a:gd name="connsiteX5" fmla="*/ 2556948 w 3572184"/>
                  <a:gd name="connsiteY5" fmla="*/ 0 h 4927571"/>
                  <a:gd name="connsiteX6" fmla="*/ 2966852 w 3572184"/>
                  <a:gd name="connsiteY6" fmla="*/ 457200 h 4927571"/>
                  <a:gd name="connsiteX7" fmla="*/ 870038 w 3572184"/>
                  <a:gd name="connsiteY7" fmla="*/ 3767958 h 4927571"/>
                  <a:gd name="connsiteX8" fmla="*/ 2530151 w 3572184"/>
                  <a:gd name="connsiteY8" fmla="*/ 4142759 h 492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2184" h="4927571">
                    <a:moveTo>
                      <a:pt x="2530151" y="4142759"/>
                    </a:moveTo>
                    <a:lnTo>
                      <a:pt x="3113792" y="4176675"/>
                    </a:lnTo>
                    <a:lnTo>
                      <a:pt x="3207880" y="3708624"/>
                    </a:lnTo>
                    <a:cubicBezTo>
                      <a:pt x="4912701" y="5331235"/>
                      <a:pt x="85284" y="5182729"/>
                      <a:pt x="2935" y="4146331"/>
                    </a:cubicBezTo>
                    <a:cubicBezTo>
                      <a:pt x="-79414" y="3109933"/>
                      <a:pt x="1595252" y="1198179"/>
                      <a:pt x="2020921" y="141889"/>
                    </a:cubicBezTo>
                    <a:lnTo>
                      <a:pt x="2556948" y="0"/>
                    </a:lnTo>
                    <a:lnTo>
                      <a:pt x="2966852" y="457200"/>
                    </a:lnTo>
                    <a:cubicBezTo>
                      <a:pt x="2746135" y="1277007"/>
                      <a:pt x="942822" y="3153698"/>
                      <a:pt x="870038" y="3767958"/>
                    </a:cubicBezTo>
                    <a:cubicBezTo>
                      <a:pt x="797255" y="4382218"/>
                      <a:pt x="2730906" y="4369903"/>
                      <a:pt x="2530151" y="4142759"/>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600"/>
              </a:p>
            </p:txBody>
          </p:sp>
          <p:sp>
            <p:nvSpPr>
              <p:cNvPr id="99" name="Text Box 8"/>
              <p:cNvSpPr txBox="1">
                <a:spLocks noChangeArrowheads="1"/>
              </p:cNvSpPr>
              <p:nvPr/>
            </p:nvSpPr>
            <p:spPr bwMode="auto">
              <a:xfrm rot="18039432">
                <a:off x="4710300" y="3448271"/>
                <a:ext cx="2232886" cy="64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2000" i="0" u="none" strike="noStrike" cap="none" normalizeH="0" baseline="0" dirty="0">
                    <a:ln>
                      <a:noFill/>
                    </a:ln>
                    <a:solidFill>
                      <a:srgbClr val="FFFFFF"/>
                    </a:solidFill>
                    <a:effectLst/>
                    <a:latin typeface="Candara" pitchFamily="34" charset="0"/>
                    <a:cs typeface="Arial" pitchFamily="34" charset="0"/>
                  </a:rPr>
                  <a:t>Projektphase</a:t>
                </a:r>
                <a:endParaRPr kumimoji="0" lang="de-DE" altLang="de-DE" sz="4800" i="0" u="none" strike="noStrike" cap="none" normalizeH="0" baseline="0" dirty="0">
                  <a:ln>
                    <a:noFill/>
                  </a:ln>
                  <a:solidFill>
                    <a:schemeClr val="tx1"/>
                  </a:solidFill>
                  <a:effectLst/>
                  <a:latin typeface="Arial" pitchFamily="34" charset="0"/>
                  <a:cs typeface="Arial" pitchFamily="34" charset="0"/>
                </a:endParaRPr>
              </a:p>
            </p:txBody>
          </p:sp>
        </p:grpSp>
        <p:sp>
          <p:nvSpPr>
            <p:cNvPr id="97" name="Ellipse 96"/>
            <p:cNvSpPr/>
            <p:nvPr/>
          </p:nvSpPr>
          <p:spPr>
            <a:xfrm>
              <a:off x="6585442" y="5057089"/>
              <a:ext cx="466905" cy="46690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a:p>
          </p:txBody>
        </p:sp>
      </p:grpSp>
      <p:sp>
        <p:nvSpPr>
          <p:cNvPr id="106" name="Rechteck 105"/>
          <p:cNvSpPr/>
          <p:nvPr/>
        </p:nvSpPr>
        <p:spPr>
          <a:xfrm>
            <a:off x="1430080" y="4903302"/>
            <a:ext cx="369646" cy="36964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7" name="Gleichschenkliges Dreieck 106"/>
          <p:cNvSpPr/>
          <p:nvPr/>
        </p:nvSpPr>
        <p:spPr>
          <a:xfrm>
            <a:off x="1958021" y="4680164"/>
            <a:ext cx="369646" cy="369646"/>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4" name="Rechteck 113"/>
          <p:cNvSpPr/>
          <p:nvPr/>
        </p:nvSpPr>
        <p:spPr>
          <a:xfrm>
            <a:off x="2742721" y="4666214"/>
            <a:ext cx="369646" cy="3696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6" name="Ellipse 115"/>
          <p:cNvSpPr/>
          <p:nvPr/>
        </p:nvSpPr>
        <p:spPr>
          <a:xfrm>
            <a:off x="3265479" y="4680164"/>
            <a:ext cx="369646" cy="36964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eilkreis 12"/>
          <p:cNvSpPr/>
          <p:nvPr/>
        </p:nvSpPr>
        <p:spPr>
          <a:xfrm rot="19063479">
            <a:off x="7057706" y="2401478"/>
            <a:ext cx="918040" cy="918040"/>
          </a:xfrm>
          <a:prstGeom prst="pie">
            <a:avLst>
              <a:gd name="adj1" fmla="val 13355980"/>
              <a:gd name="adj2" fmla="val 1549408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21" name="Teilkreis 120"/>
          <p:cNvSpPr/>
          <p:nvPr/>
        </p:nvSpPr>
        <p:spPr>
          <a:xfrm rot="19063479">
            <a:off x="7077586" y="5045288"/>
            <a:ext cx="918040" cy="918040"/>
          </a:xfrm>
          <a:prstGeom prst="pie">
            <a:avLst>
              <a:gd name="adj1" fmla="val 13355980"/>
              <a:gd name="adj2" fmla="val 1549408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44" name="Ellipse 43">
            <a:extLst>
              <a:ext uri="{FF2B5EF4-FFF2-40B4-BE49-F238E27FC236}">
                <a16:creationId xmlns:a16="http://schemas.microsoft.com/office/drawing/2014/main" id="{FF197146-7B77-4951-A345-E70D014FDBC1}"/>
              </a:ext>
            </a:extLst>
          </p:cNvPr>
          <p:cNvSpPr/>
          <p:nvPr/>
        </p:nvSpPr>
        <p:spPr>
          <a:xfrm>
            <a:off x="5393969" y="5291363"/>
            <a:ext cx="456139" cy="45613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a:p>
        </p:txBody>
      </p:sp>
      <p:sp>
        <p:nvSpPr>
          <p:cNvPr id="3" name="Sprechblase: rechteckig 2">
            <a:extLst>
              <a:ext uri="{FF2B5EF4-FFF2-40B4-BE49-F238E27FC236}">
                <a16:creationId xmlns:a16="http://schemas.microsoft.com/office/drawing/2014/main" id="{F1D39A64-8E2C-4E6D-8EBB-15E6360328D6}"/>
              </a:ext>
            </a:extLst>
          </p:cNvPr>
          <p:cNvSpPr/>
          <p:nvPr/>
        </p:nvSpPr>
        <p:spPr>
          <a:xfrm>
            <a:off x="400258" y="3670647"/>
            <a:ext cx="1416198" cy="519760"/>
          </a:xfrm>
          <a:prstGeom prst="wedgeRectCallout">
            <a:avLst>
              <a:gd name="adj1" fmla="val 34510"/>
              <a:gd name="adj2" fmla="val 195448"/>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Getriebe</a:t>
            </a:r>
          </a:p>
        </p:txBody>
      </p:sp>
      <p:sp>
        <p:nvSpPr>
          <p:cNvPr id="46" name="Sprechblase: rechteckig 45">
            <a:extLst>
              <a:ext uri="{FF2B5EF4-FFF2-40B4-BE49-F238E27FC236}">
                <a16:creationId xmlns:a16="http://schemas.microsoft.com/office/drawing/2014/main" id="{B8765E10-E99F-4B27-81F5-31C56338709C}"/>
              </a:ext>
            </a:extLst>
          </p:cNvPr>
          <p:cNvSpPr/>
          <p:nvPr/>
        </p:nvSpPr>
        <p:spPr>
          <a:xfrm>
            <a:off x="1835169" y="5693273"/>
            <a:ext cx="1416198" cy="519760"/>
          </a:xfrm>
          <a:prstGeom prst="wedgeRectCallout">
            <a:avLst>
              <a:gd name="adj1" fmla="val -28008"/>
              <a:gd name="adj2" fmla="val -187124"/>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Elektrik</a:t>
            </a:r>
          </a:p>
        </p:txBody>
      </p:sp>
      <p:sp>
        <p:nvSpPr>
          <p:cNvPr id="47" name="Sprechblase: rechteckig 46">
            <a:extLst>
              <a:ext uri="{FF2B5EF4-FFF2-40B4-BE49-F238E27FC236}">
                <a16:creationId xmlns:a16="http://schemas.microsoft.com/office/drawing/2014/main" id="{DFFAA023-C60E-44A5-B158-804E14569F85}"/>
              </a:ext>
            </a:extLst>
          </p:cNvPr>
          <p:cNvSpPr/>
          <p:nvPr/>
        </p:nvSpPr>
        <p:spPr>
          <a:xfrm>
            <a:off x="2074760" y="3710595"/>
            <a:ext cx="1416198" cy="519760"/>
          </a:xfrm>
          <a:prstGeom prst="wedgeRectCallout">
            <a:avLst>
              <a:gd name="adj1" fmla="val -336"/>
              <a:gd name="adj2" fmla="val 153561"/>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Seilführung</a:t>
            </a:r>
          </a:p>
        </p:txBody>
      </p:sp>
      <p:sp>
        <p:nvSpPr>
          <p:cNvPr id="48" name="Sprechblase: rechteckig 47">
            <a:extLst>
              <a:ext uri="{FF2B5EF4-FFF2-40B4-BE49-F238E27FC236}">
                <a16:creationId xmlns:a16="http://schemas.microsoft.com/office/drawing/2014/main" id="{DD28A31C-A5EA-4621-A27D-EAD3121D7DDF}"/>
              </a:ext>
            </a:extLst>
          </p:cNvPr>
          <p:cNvSpPr/>
          <p:nvPr/>
        </p:nvSpPr>
        <p:spPr>
          <a:xfrm>
            <a:off x="3476840" y="5671487"/>
            <a:ext cx="1416198" cy="519760"/>
          </a:xfrm>
          <a:prstGeom prst="wedgeRectCallout">
            <a:avLst>
              <a:gd name="adj1" fmla="val -53630"/>
              <a:gd name="adj2" fmla="val -212256"/>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Kapazität</a:t>
            </a:r>
          </a:p>
        </p:txBody>
      </p:sp>
      <p:sp>
        <p:nvSpPr>
          <p:cNvPr id="49" name="Sprechblase: rechteckig 48">
            <a:extLst>
              <a:ext uri="{FF2B5EF4-FFF2-40B4-BE49-F238E27FC236}">
                <a16:creationId xmlns:a16="http://schemas.microsoft.com/office/drawing/2014/main" id="{4B21593B-65EB-417E-83BF-359F13F7F0B5}"/>
              </a:ext>
            </a:extLst>
          </p:cNvPr>
          <p:cNvSpPr/>
          <p:nvPr/>
        </p:nvSpPr>
        <p:spPr>
          <a:xfrm>
            <a:off x="2802910" y="2582251"/>
            <a:ext cx="1769090" cy="519760"/>
          </a:xfrm>
          <a:prstGeom prst="wedgeRectCallout">
            <a:avLst>
              <a:gd name="adj1" fmla="val 99077"/>
              <a:gd name="adj2" fmla="val -100556"/>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Verkehrssysteme</a:t>
            </a:r>
          </a:p>
        </p:txBody>
      </p:sp>
      <p:sp>
        <p:nvSpPr>
          <p:cNvPr id="14" name="AutoShape 4" descr="https://upload.wikimedia.org/wikipedia/commons/9/94/Linea_Roja.jpg">
            <a:extLst>
              <a:ext uri="{FF2B5EF4-FFF2-40B4-BE49-F238E27FC236}">
                <a16:creationId xmlns:a16="http://schemas.microsoft.com/office/drawing/2014/main" id="{304BDB24-BB14-4D34-B946-2D12B2A254AC}"/>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2" name="Sprechblase: rechteckig 41">
            <a:extLst>
              <a:ext uri="{FF2B5EF4-FFF2-40B4-BE49-F238E27FC236}">
                <a16:creationId xmlns:a16="http://schemas.microsoft.com/office/drawing/2014/main" id="{55BBE9E8-1F27-4BFC-880D-573CC425A093}"/>
              </a:ext>
            </a:extLst>
          </p:cNvPr>
          <p:cNvSpPr/>
          <p:nvPr/>
        </p:nvSpPr>
        <p:spPr>
          <a:xfrm>
            <a:off x="3175885" y="869080"/>
            <a:ext cx="1769090" cy="519760"/>
          </a:xfrm>
          <a:prstGeom prst="wedgeRectCallout">
            <a:avLst>
              <a:gd name="adj1" fmla="val 78771"/>
              <a:gd name="adj2" fmla="val 157052"/>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Last Mile</a:t>
            </a:r>
          </a:p>
        </p:txBody>
      </p:sp>
      <p:sp>
        <p:nvSpPr>
          <p:cNvPr id="45" name="Sprechblase: rechteckig 44">
            <a:extLst>
              <a:ext uri="{FF2B5EF4-FFF2-40B4-BE49-F238E27FC236}">
                <a16:creationId xmlns:a16="http://schemas.microsoft.com/office/drawing/2014/main" id="{96496148-FD12-4A8E-AE63-0676F7E71B8E}"/>
              </a:ext>
            </a:extLst>
          </p:cNvPr>
          <p:cNvSpPr/>
          <p:nvPr/>
        </p:nvSpPr>
        <p:spPr>
          <a:xfrm>
            <a:off x="1104692" y="6102741"/>
            <a:ext cx="2324701" cy="519760"/>
          </a:xfrm>
          <a:prstGeom prst="wedgeRectCallout">
            <a:avLst>
              <a:gd name="adj1" fmla="val -58030"/>
              <a:gd name="adj2" fmla="val -135113"/>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Was gehört zur Grundversorgung?</a:t>
            </a:r>
          </a:p>
        </p:txBody>
      </p:sp>
    </p:spTree>
    <p:extLst>
      <p:ext uri="{BB962C8B-B14F-4D97-AF65-F5344CB8AC3E}">
        <p14:creationId xmlns:p14="http://schemas.microsoft.com/office/powerpoint/2010/main" val="2873709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5"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 name="Gruppieren 80"/>
          <p:cNvGrpSpPr/>
          <p:nvPr/>
        </p:nvGrpSpPr>
        <p:grpSpPr>
          <a:xfrm>
            <a:off x="7835162" y="2511704"/>
            <a:ext cx="3209830" cy="2905632"/>
            <a:chOff x="4632227" y="2483518"/>
            <a:chExt cx="3209830" cy="2905632"/>
          </a:xfrm>
        </p:grpSpPr>
        <p:cxnSp>
          <p:nvCxnSpPr>
            <p:cNvPr id="82" name="Gerader Verbinder 81"/>
            <p:cNvCxnSpPr>
              <a:cxnSpLocks/>
            </p:cNvCxnSpPr>
            <p:nvPr/>
          </p:nvCxnSpPr>
          <p:spPr>
            <a:xfrm rot="21425803" flipH="1" flipV="1">
              <a:off x="7840749" y="2553937"/>
              <a:ext cx="1308" cy="251945"/>
            </a:xfrm>
            <a:prstGeom prst="line">
              <a:avLst/>
            </a:prstGeom>
            <a:ln>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3" name="Gerader Verbinder 82"/>
            <p:cNvCxnSpPr>
              <a:cxnSpLocks/>
            </p:cNvCxnSpPr>
            <p:nvPr/>
          </p:nvCxnSpPr>
          <p:spPr>
            <a:xfrm rot="21425803" flipH="1" flipV="1">
              <a:off x="4754662" y="5137205"/>
              <a:ext cx="1308" cy="251945"/>
            </a:xfrm>
            <a:prstGeom prst="line">
              <a:avLst/>
            </a:prstGeom>
            <a:ln>
              <a:solidFill>
                <a:schemeClr val="bg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84" name="Gerader Verbinder 83"/>
            <p:cNvCxnSpPr>
              <a:cxnSpLocks/>
            </p:cNvCxnSpPr>
            <p:nvPr/>
          </p:nvCxnSpPr>
          <p:spPr>
            <a:xfrm rot="21425803">
              <a:off x="4632227" y="2505614"/>
              <a:ext cx="80023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5" name="Gerader Verbinder 84"/>
            <p:cNvCxnSpPr>
              <a:cxnSpLocks/>
            </p:cNvCxnSpPr>
            <p:nvPr/>
          </p:nvCxnSpPr>
          <p:spPr>
            <a:xfrm rot="21425803">
              <a:off x="4760530" y="5368755"/>
              <a:ext cx="80023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6" name="Gerader Verbinder 85"/>
            <p:cNvCxnSpPr>
              <a:cxnSpLocks/>
            </p:cNvCxnSpPr>
            <p:nvPr/>
          </p:nvCxnSpPr>
          <p:spPr>
            <a:xfrm rot="21425803">
              <a:off x="5504520" y="2483518"/>
              <a:ext cx="0" cy="287943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87" name="Ellipse 86"/>
          <p:cNvSpPr/>
          <p:nvPr/>
        </p:nvSpPr>
        <p:spPr>
          <a:xfrm>
            <a:off x="7058327" y="4190407"/>
            <a:ext cx="1842710" cy="70034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bg1"/>
                </a:solidFill>
              </a:rPr>
              <a:t>Sinne und Sensoren</a:t>
            </a:r>
          </a:p>
        </p:txBody>
      </p:sp>
      <p:sp>
        <p:nvSpPr>
          <p:cNvPr id="88" name="Ellipse 87"/>
          <p:cNvSpPr/>
          <p:nvPr/>
        </p:nvSpPr>
        <p:spPr>
          <a:xfrm>
            <a:off x="7042622" y="2405816"/>
            <a:ext cx="1842712" cy="719817"/>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bg1"/>
                </a:solidFill>
              </a:rPr>
              <a:t>Energie-versorgung</a:t>
            </a:r>
          </a:p>
        </p:txBody>
      </p:sp>
      <p:sp>
        <p:nvSpPr>
          <p:cNvPr id="89" name="Ellipse 88"/>
          <p:cNvSpPr/>
          <p:nvPr/>
        </p:nvSpPr>
        <p:spPr>
          <a:xfrm>
            <a:off x="7036944" y="3307847"/>
            <a:ext cx="1856681" cy="70034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bg1"/>
                </a:solidFill>
              </a:rPr>
              <a:t>Kreisläufe &amp; Verfahren</a:t>
            </a:r>
          </a:p>
        </p:txBody>
      </p:sp>
      <p:sp>
        <p:nvSpPr>
          <p:cNvPr id="90" name="Ellipse 89"/>
          <p:cNvSpPr/>
          <p:nvPr/>
        </p:nvSpPr>
        <p:spPr>
          <a:xfrm>
            <a:off x="1816456" y="1765005"/>
            <a:ext cx="1842710" cy="70034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bg1"/>
                </a:solidFill>
              </a:rPr>
              <a:t>Mobilität</a:t>
            </a:r>
          </a:p>
        </p:txBody>
      </p:sp>
      <p:sp>
        <p:nvSpPr>
          <p:cNvPr id="91" name="Ellipse 90"/>
          <p:cNvSpPr/>
          <p:nvPr/>
        </p:nvSpPr>
        <p:spPr>
          <a:xfrm>
            <a:off x="7044356" y="5039116"/>
            <a:ext cx="1856681" cy="70034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bg1"/>
                </a:solidFill>
              </a:rPr>
              <a:t>Digitalisierung</a:t>
            </a:r>
          </a:p>
        </p:txBody>
      </p:sp>
      <p:grpSp>
        <p:nvGrpSpPr>
          <p:cNvPr id="92" name="Gruppieren 91"/>
          <p:cNvGrpSpPr/>
          <p:nvPr/>
        </p:nvGrpSpPr>
        <p:grpSpPr>
          <a:xfrm>
            <a:off x="374430" y="1259340"/>
            <a:ext cx="5718272" cy="5205031"/>
            <a:chOff x="1441569" y="951329"/>
            <a:chExt cx="5853235" cy="5327883"/>
          </a:xfrm>
        </p:grpSpPr>
        <p:grpSp>
          <p:nvGrpSpPr>
            <p:cNvPr id="93" name="Gruppieren 92"/>
            <p:cNvGrpSpPr/>
            <p:nvPr/>
          </p:nvGrpSpPr>
          <p:grpSpPr>
            <a:xfrm>
              <a:off x="1441569" y="5088279"/>
              <a:ext cx="990631" cy="1190933"/>
              <a:chOff x="1441569" y="5088279"/>
              <a:chExt cx="990631" cy="1190933"/>
            </a:xfrm>
          </p:grpSpPr>
          <p:sp>
            <p:nvSpPr>
              <p:cNvPr id="104" name="Freeform 4"/>
              <p:cNvSpPr>
                <a:spLocks/>
              </p:cNvSpPr>
              <p:nvPr/>
            </p:nvSpPr>
            <p:spPr bwMode="auto">
              <a:xfrm>
                <a:off x="1441569" y="5088279"/>
                <a:ext cx="970013" cy="1190933"/>
              </a:xfrm>
              <a:custGeom>
                <a:avLst/>
                <a:gdLst>
                  <a:gd name="T0" fmla="*/ 0 w 1185797"/>
                  <a:gd name="T1" fmla="*/ 1182414 h 1418897"/>
                  <a:gd name="T2" fmla="*/ 299544 w 1185797"/>
                  <a:gd name="T3" fmla="*/ 189186 h 1418897"/>
                  <a:gd name="T4" fmla="*/ 914400 w 1185797"/>
                  <a:gd name="T5" fmla="*/ 0 h 1418897"/>
                  <a:gd name="T6" fmla="*/ 1185797 w 1185797"/>
                  <a:gd name="T7" fmla="*/ 406813 h 1418897"/>
                  <a:gd name="T8" fmla="*/ 1008993 w 1185797"/>
                  <a:gd name="T9" fmla="*/ 1418897 h 1418897"/>
                  <a:gd name="T10" fmla="*/ 0 w 1185797"/>
                  <a:gd name="T11" fmla="*/ 1182414 h 1418897"/>
                  <a:gd name="connsiteX0" fmla="*/ 0 w 1357180"/>
                  <a:gd name="connsiteY0" fmla="*/ 1153407 h 1418897"/>
                  <a:gd name="connsiteX1" fmla="*/ 470927 w 1357180"/>
                  <a:gd name="connsiteY1" fmla="*/ 189186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153407 h 1418897"/>
                  <a:gd name="connsiteX1" fmla="*/ 564408 w 1357180"/>
                  <a:gd name="connsiteY1" fmla="*/ 73154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269438 h 1534928"/>
                  <a:gd name="connsiteX1" fmla="*/ 564408 w 1357180"/>
                  <a:gd name="connsiteY1" fmla="*/ 189185 h 1534928"/>
                  <a:gd name="connsiteX2" fmla="*/ 1210426 w 1357180"/>
                  <a:gd name="connsiteY2" fmla="*/ 0 h 1534928"/>
                  <a:gd name="connsiteX3" fmla="*/ 1357180 w 1357180"/>
                  <a:gd name="connsiteY3" fmla="*/ 522844 h 1534928"/>
                  <a:gd name="connsiteX4" fmla="*/ 1180376 w 1357180"/>
                  <a:gd name="connsiteY4" fmla="*/ 1534928 h 1534928"/>
                  <a:gd name="connsiteX5" fmla="*/ 0 w 1357180"/>
                  <a:gd name="connsiteY5" fmla="*/ 1269438 h 1534928"/>
                  <a:gd name="connsiteX0" fmla="*/ 0 w 1388340"/>
                  <a:gd name="connsiteY0" fmla="*/ 1269438 h 1534928"/>
                  <a:gd name="connsiteX1" fmla="*/ 564408 w 1388340"/>
                  <a:gd name="connsiteY1" fmla="*/ 189185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269438 h 1534928"/>
                  <a:gd name="connsiteX1" fmla="*/ 564408 w 1388340"/>
                  <a:gd name="connsiteY1" fmla="*/ 137341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321282 h 1586772"/>
                  <a:gd name="connsiteX1" fmla="*/ 564408 w 1388340"/>
                  <a:gd name="connsiteY1" fmla="*/ 189185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44875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25342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8340" h="1586772">
                    <a:moveTo>
                      <a:pt x="0" y="1321282"/>
                    </a:moveTo>
                    <a:lnTo>
                      <a:pt x="525342" y="189186"/>
                    </a:lnTo>
                    <a:lnTo>
                      <a:pt x="1210426" y="0"/>
                    </a:lnTo>
                    <a:lnTo>
                      <a:pt x="1388340" y="458657"/>
                    </a:lnTo>
                    <a:lnTo>
                      <a:pt x="1180376" y="1586772"/>
                    </a:lnTo>
                    <a:lnTo>
                      <a:pt x="0" y="1321282"/>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600"/>
              </a:p>
            </p:txBody>
          </p:sp>
          <p:sp>
            <p:nvSpPr>
              <p:cNvPr id="105" name="Text Box 6"/>
              <p:cNvSpPr txBox="1">
                <a:spLocks noChangeArrowheads="1"/>
              </p:cNvSpPr>
              <p:nvPr/>
            </p:nvSpPr>
            <p:spPr bwMode="auto">
              <a:xfrm rot="17282728">
                <a:off x="1613265" y="5336329"/>
                <a:ext cx="771943" cy="8659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2000" i="0" u="none" strike="noStrike" cap="none" normalizeH="0" baseline="0" dirty="0">
                    <a:ln>
                      <a:noFill/>
                    </a:ln>
                    <a:solidFill>
                      <a:srgbClr val="FFFFFF"/>
                    </a:solidFill>
                    <a:effectLst/>
                    <a:latin typeface="Candara" pitchFamily="34" charset="0"/>
                    <a:cs typeface="Arial" pitchFamily="34" charset="0"/>
                  </a:rPr>
                  <a:t>Aus-blick</a:t>
                </a:r>
                <a:endParaRPr kumimoji="0" lang="de-DE" altLang="de-DE" sz="4800" i="0" u="none" strike="noStrike" cap="none" normalizeH="0" baseline="0" dirty="0">
                  <a:ln>
                    <a:noFill/>
                  </a:ln>
                  <a:solidFill>
                    <a:schemeClr val="tx1"/>
                  </a:solidFill>
                  <a:effectLst/>
                  <a:latin typeface="Arial" pitchFamily="34" charset="0"/>
                  <a:cs typeface="Arial" pitchFamily="34" charset="0"/>
                </a:endParaRPr>
              </a:p>
            </p:txBody>
          </p:sp>
        </p:grpSp>
        <p:grpSp>
          <p:nvGrpSpPr>
            <p:cNvPr id="94" name="Gruppieren 93"/>
            <p:cNvGrpSpPr/>
            <p:nvPr/>
          </p:nvGrpSpPr>
          <p:grpSpPr>
            <a:xfrm>
              <a:off x="1814661" y="4310015"/>
              <a:ext cx="5114346" cy="1069918"/>
              <a:chOff x="1814661" y="4310015"/>
              <a:chExt cx="5114346" cy="1069918"/>
            </a:xfrm>
          </p:grpSpPr>
          <p:sp>
            <p:nvSpPr>
              <p:cNvPr id="102" name="Freeform 5"/>
              <p:cNvSpPr>
                <a:spLocks/>
              </p:cNvSpPr>
              <p:nvPr/>
            </p:nvSpPr>
            <p:spPr bwMode="auto">
              <a:xfrm>
                <a:off x="1814661" y="4310015"/>
                <a:ext cx="5114346" cy="1069918"/>
              </a:xfrm>
              <a:custGeom>
                <a:avLst/>
                <a:gdLst>
                  <a:gd name="T0" fmla="*/ 0 w 7570979"/>
                  <a:gd name="T1" fmla="*/ 1734207 h 2301765"/>
                  <a:gd name="T2" fmla="*/ 725214 w 7570979"/>
                  <a:gd name="T3" fmla="*/ 1497724 h 2301765"/>
                  <a:gd name="T4" fmla="*/ 882869 w 7570979"/>
                  <a:gd name="T5" fmla="*/ 1970689 h 2301765"/>
                  <a:gd name="T6" fmla="*/ 6385035 w 7570979"/>
                  <a:gd name="T7" fmla="*/ 1891862 h 2301765"/>
                  <a:gd name="T8" fmla="*/ 6653049 w 7570979"/>
                  <a:gd name="T9" fmla="*/ 2301765 h 2301765"/>
                  <a:gd name="T10" fmla="*/ 7236373 w 7570979"/>
                  <a:gd name="T11" fmla="*/ 2081048 h 2301765"/>
                  <a:gd name="T12" fmla="*/ 0 w 7570979"/>
                  <a:gd name="T13" fmla="*/ 1734207 h 2301765"/>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653049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65480 w 7605494"/>
                  <a:gd name="connsiteY3" fmla="*/ 1345967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81061 w 7605494"/>
                  <a:gd name="connsiteY3" fmla="*/ 1476501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886405"/>
                  <a:gd name="connsiteX1" fmla="*/ 725214 w 7605494"/>
                  <a:gd name="connsiteY1" fmla="*/ 937325 h 1886405"/>
                  <a:gd name="connsiteX2" fmla="*/ 882869 w 7605494"/>
                  <a:gd name="connsiteY2" fmla="*/ 1410290 h 1886405"/>
                  <a:gd name="connsiteX3" fmla="*/ 6681061 w 7605494"/>
                  <a:gd name="connsiteY3" fmla="*/ 1476501 h 1886405"/>
                  <a:gd name="connsiteX4" fmla="*/ 6902335 w 7605494"/>
                  <a:gd name="connsiteY4" fmla="*/ 1886405 h 1886405"/>
                  <a:gd name="connsiteX5" fmla="*/ 7594719 w 7605494"/>
                  <a:gd name="connsiteY5" fmla="*/ 1520648 h 1886405"/>
                  <a:gd name="connsiteX6" fmla="*/ 0 w 7605494"/>
                  <a:gd name="connsiteY6" fmla="*/ 1173808 h 1886405"/>
                  <a:gd name="connsiteX0" fmla="*/ 0 w 7527702"/>
                  <a:gd name="connsiteY0" fmla="*/ 1083314 h 1795911"/>
                  <a:gd name="connsiteX1" fmla="*/ 725214 w 7527702"/>
                  <a:gd name="connsiteY1" fmla="*/ 846831 h 1795911"/>
                  <a:gd name="connsiteX2" fmla="*/ 882869 w 7527702"/>
                  <a:gd name="connsiteY2" fmla="*/ 1319796 h 1795911"/>
                  <a:gd name="connsiteX3" fmla="*/ 6681061 w 7527702"/>
                  <a:gd name="connsiteY3" fmla="*/ 1386007 h 1795911"/>
                  <a:gd name="connsiteX4" fmla="*/ 6902335 w 7527702"/>
                  <a:gd name="connsiteY4" fmla="*/ 1795911 h 1795911"/>
                  <a:gd name="connsiteX5" fmla="*/ 7516819 w 7527702"/>
                  <a:gd name="connsiteY5" fmla="*/ 1647712 h 1795911"/>
                  <a:gd name="connsiteX6" fmla="*/ 0 w 7527702"/>
                  <a:gd name="connsiteY6" fmla="*/ 1083314 h 1795911"/>
                  <a:gd name="connsiteX0" fmla="*/ 0 w 7527703"/>
                  <a:gd name="connsiteY0" fmla="*/ 1083314 h 1795911"/>
                  <a:gd name="connsiteX1" fmla="*/ 725214 w 7527703"/>
                  <a:gd name="connsiteY1" fmla="*/ 846831 h 1795911"/>
                  <a:gd name="connsiteX2" fmla="*/ 882869 w 7527703"/>
                  <a:gd name="connsiteY2" fmla="*/ 1319796 h 1795911"/>
                  <a:gd name="connsiteX3" fmla="*/ 6681062 w 7527703"/>
                  <a:gd name="connsiteY3" fmla="*/ 1386007 h 1795911"/>
                  <a:gd name="connsiteX4" fmla="*/ 6902335 w 7527703"/>
                  <a:gd name="connsiteY4" fmla="*/ 1795911 h 1795911"/>
                  <a:gd name="connsiteX5" fmla="*/ 7516819 w 7527703"/>
                  <a:gd name="connsiteY5" fmla="*/ 1647712 h 1795911"/>
                  <a:gd name="connsiteX6" fmla="*/ 0 w 7527703"/>
                  <a:gd name="connsiteY6" fmla="*/ 1083314 h 1795911"/>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228619"/>
                  <a:gd name="connsiteY0" fmla="*/ 1538428 h 2251025"/>
                  <a:gd name="connsiteX1" fmla="*/ 725214 w 7228619"/>
                  <a:gd name="connsiteY1" fmla="*/ 1301945 h 2251025"/>
                  <a:gd name="connsiteX2" fmla="*/ 882869 w 7228619"/>
                  <a:gd name="connsiteY2" fmla="*/ 1774910 h 2251025"/>
                  <a:gd name="connsiteX3" fmla="*/ 6681062 w 7228619"/>
                  <a:gd name="connsiteY3" fmla="*/ 1841121 h 2251025"/>
                  <a:gd name="connsiteX4" fmla="*/ 6902335 w 7228619"/>
                  <a:gd name="connsiteY4" fmla="*/ 2251025 h 2251025"/>
                  <a:gd name="connsiteX5" fmla="*/ 7217296 w 7228619"/>
                  <a:gd name="connsiteY5" fmla="*/ 1173319 h 2251025"/>
                  <a:gd name="connsiteX6" fmla="*/ 0 w 7228619"/>
                  <a:gd name="connsiteY6" fmla="*/ 1538428 h 2251025"/>
                  <a:gd name="connsiteX0" fmla="*/ 0 w 7217296"/>
                  <a:gd name="connsiteY0" fmla="*/ 1090175 h 1802772"/>
                  <a:gd name="connsiteX1" fmla="*/ 725214 w 7217296"/>
                  <a:gd name="connsiteY1" fmla="*/ 853692 h 1802772"/>
                  <a:gd name="connsiteX2" fmla="*/ 882869 w 7217296"/>
                  <a:gd name="connsiteY2" fmla="*/ 1326657 h 1802772"/>
                  <a:gd name="connsiteX3" fmla="*/ 6681062 w 7217296"/>
                  <a:gd name="connsiteY3" fmla="*/ 1392868 h 1802772"/>
                  <a:gd name="connsiteX4" fmla="*/ 6902335 w 7217296"/>
                  <a:gd name="connsiteY4" fmla="*/ 1802772 h 1802772"/>
                  <a:gd name="connsiteX5" fmla="*/ 7217296 w 7217296"/>
                  <a:gd name="connsiteY5" fmla="*/ 725066 h 1802772"/>
                  <a:gd name="connsiteX6" fmla="*/ 0 w 7217296"/>
                  <a:gd name="connsiteY6" fmla="*/ 1090175 h 1802772"/>
                  <a:gd name="connsiteX0" fmla="*/ 0 w 7223105"/>
                  <a:gd name="connsiteY0" fmla="*/ 1090175 h 1392868"/>
                  <a:gd name="connsiteX1" fmla="*/ 725214 w 7223105"/>
                  <a:gd name="connsiteY1" fmla="*/ 853692 h 1392868"/>
                  <a:gd name="connsiteX2" fmla="*/ 882869 w 7223105"/>
                  <a:gd name="connsiteY2" fmla="*/ 1326657 h 1392868"/>
                  <a:gd name="connsiteX3" fmla="*/ 6681062 w 7223105"/>
                  <a:gd name="connsiteY3" fmla="*/ 1392868 h 1392868"/>
                  <a:gd name="connsiteX4" fmla="*/ 7223105 w 7223105"/>
                  <a:gd name="connsiteY4" fmla="*/ 1241387 h 1392868"/>
                  <a:gd name="connsiteX5" fmla="*/ 7217296 w 7223105"/>
                  <a:gd name="connsiteY5" fmla="*/ 725066 h 1392868"/>
                  <a:gd name="connsiteX6" fmla="*/ 0 w 7223105"/>
                  <a:gd name="connsiteY6" fmla="*/ 1090175 h 1392868"/>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642572 w 7223105"/>
                  <a:gd name="connsiteY3" fmla="*/ 1213702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319970"/>
                  <a:gd name="connsiteY0" fmla="*/ 1058619 h 1295101"/>
                  <a:gd name="connsiteX1" fmla="*/ 725214 w 7319970"/>
                  <a:gd name="connsiteY1" fmla="*/ 822136 h 1295101"/>
                  <a:gd name="connsiteX2" fmla="*/ 882869 w 7319970"/>
                  <a:gd name="connsiteY2" fmla="*/ 1295101 h 1295101"/>
                  <a:gd name="connsiteX3" fmla="*/ 6642572 w 7319970"/>
                  <a:gd name="connsiteY3" fmla="*/ 1182146 h 1295101"/>
                  <a:gd name="connsiteX4" fmla="*/ 7223105 w 7319970"/>
                  <a:gd name="connsiteY4" fmla="*/ 1209831 h 1295101"/>
                  <a:gd name="connsiteX5" fmla="*/ 7319942 w 7319970"/>
                  <a:gd name="connsiteY5" fmla="*/ 765177 h 1295101"/>
                  <a:gd name="connsiteX6" fmla="*/ 0 w 7319970"/>
                  <a:gd name="connsiteY6" fmla="*/ 1058619 h 1295101"/>
                  <a:gd name="connsiteX0" fmla="*/ 0 w 7319941"/>
                  <a:gd name="connsiteY0" fmla="*/ 1058619 h 1295101"/>
                  <a:gd name="connsiteX1" fmla="*/ 725214 w 7319941"/>
                  <a:gd name="connsiteY1" fmla="*/ 822136 h 1295101"/>
                  <a:gd name="connsiteX2" fmla="*/ 882869 w 7319941"/>
                  <a:gd name="connsiteY2" fmla="*/ 1295101 h 1295101"/>
                  <a:gd name="connsiteX3" fmla="*/ 6642572 w 7319941"/>
                  <a:gd name="connsiteY3" fmla="*/ 1182146 h 1295101"/>
                  <a:gd name="connsiteX4" fmla="*/ 7223105 w 7319941"/>
                  <a:gd name="connsiteY4" fmla="*/ 1209831 h 1295101"/>
                  <a:gd name="connsiteX5" fmla="*/ 7319942 w 7319941"/>
                  <a:gd name="connsiteY5" fmla="*/ 765177 h 1295101"/>
                  <a:gd name="connsiteX6" fmla="*/ 0 w 7319941"/>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141958 h 1378440"/>
                  <a:gd name="connsiteX1" fmla="*/ 725214 w 7319942"/>
                  <a:gd name="connsiteY1" fmla="*/ 905475 h 1378440"/>
                  <a:gd name="connsiteX2" fmla="*/ 882869 w 7319942"/>
                  <a:gd name="connsiteY2" fmla="*/ 1378440 h 1378440"/>
                  <a:gd name="connsiteX3" fmla="*/ 6642572 w 7319942"/>
                  <a:gd name="connsiteY3" fmla="*/ 1265485 h 1378440"/>
                  <a:gd name="connsiteX4" fmla="*/ 7223105 w 7319942"/>
                  <a:gd name="connsiteY4" fmla="*/ 1293170 h 1378440"/>
                  <a:gd name="connsiteX5" fmla="*/ 7319942 w 7319942"/>
                  <a:gd name="connsiteY5" fmla="*/ 848516 h 1378440"/>
                  <a:gd name="connsiteX6" fmla="*/ 0 w 7319942"/>
                  <a:gd name="connsiteY6" fmla="*/ 1141958 h 1378440"/>
                  <a:gd name="connsiteX0" fmla="*/ 0 w 7319942"/>
                  <a:gd name="connsiteY0" fmla="*/ 1189052 h 1425534"/>
                  <a:gd name="connsiteX1" fmla="*/ 725214 w 7319942"/>
                  <a:gd name="connsiteY1" fmla="*/ 952569 h 1425534"/>
                  <a:gd name="connsiteX2" fmla="*/ 882869 w 7319942"/>
                  <a:gd name="connsiteY2" fmla="*/ 1425534 h 1425534"/>
                  <a:gd name="connsiteX3" fmla="*/ 6642572 w 7319942"/>
                  <a:gd name="connsiteY3" fmla="*/ 1312579 h 1425534"/>
                  <a:gd name="connsiteX4" fmla="*/ 7223105 w 7319942"/>
                  <a:gd name="connsiteY4" fmla="*/ 1340264 h 1425534"/>
                  <a:gd name="connsiteX5" fmla="*/ 7319942 w 7319942"/>
                  <a:gd name="connsiteY5" fmla="*/ 895610 h 1425534"/>
                  <a:gd name="connsiteX6" fmla="*/ 0 w 7319942"/>
                  <a:gd name="connsiteY6" fmla="*/ 1189052 h 142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9942" h="1425534">
                    <a:moveTo>
                      <a:pt x="0" y="1189052"/>
                    </a:moveTo>
                    <a:lnTo>
                      <a:pt x="725214" y="952569"/>
                    </a:lnTo>
                    <a:lnTo>
                      <a:pt x="882869" y="1425534"/>
                    </a:lnTo>
                    <a:cubicBezTo>
                      <a:pt x="1852550" y="355874"/>
                      <a:pt x="6123633" y="904930"/>
                      <a:pt x="6642572" y="1312579"/>
                    </a:cubicBezTo>
                    <a:lnTo>
                      <a:pt x="7223105" y="1340264"/>
                    </a:lnTo>
                    <a:lnTo>
                      <a:pt x="7319942" y="895610"/>
                    </a:lnTo>
                    <a:cubicBezTo>
                      <a:pt x="6475399" y="78334"/>
                      <a:pt x="755230" y="-748210"/>
                      <a:pt x="0" y="1189052"/>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600"/>
              </a:p>
            </p:txBody>
          </p:sp>
          <p:sp>
            <p:nvSpPr>
              <p:cNvPr id="103" name="Text Box 7"/>
              <p:cNvSpPr txBox="1">
                <a:spLocks noChangeArrowheads="1"/>
              </p:cNvSpPr>
              <p:nvPr/>
            </p:nvSpPr>
            <p:spPr bwMode="auto">
              <a:xfrm rot="21303001">
                <a:off x="2657531" y="4473840"/>
                <a:ext cx="1898485" cy="686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2000" i="0" u="none" strike="noStrike" cap="none" normalizeH="0" baseline="0" dirty="0">
                    <a:ln>
                      <a:noFill/>
                    </a:ln>
                    <a:solidFill>
                      <a:srgbClr val="FFFFFF"/>
                    </a:solidFill>
                    <a:effectLst/>
                    <a:latin typeface="Candara" pitchFamily="34" charset="0"/>
                    <a:cs typeface="Arial" pitchFamily="34" charset="0"/>
                  </a:rPr>
                  <a:t>Qualifizierung</a:t>
                </a:r>
                <a:endParaRPr kumimoji="0" lang="de-DE" altLang="de-DE" sz="2000" i="0" u="none" strike="noStrike" cap="none" normalizeH="0" baseline="0" dirty="0">
                  <a:ln>
                    <a:noFill/>
                  </a:ln>
                  <a:solidFill>
                    <a:schemeClr val="tx1"/>
                  </a:solidFill>
                  <a:effectLst/>
                  <a:latin typeface="Arial" pitchFamily="34" charset="0"/>
                  <a:cs typeface="Arial" pitchFamily="34" charset="0"/>
                </a:endParaRPr>
              </a:p>
            </p:txBody>
          </p:sp>
        </p:grpSp>
        <p:grpSp>
          <p:nvGrpSpPr>
            <p:cNvPr id="95" name="Gruppieren 94"/>
            <p:cNvGrpSpPr/>
            <p:nvPr/>
          </p:nvGrpSpPr>
          <p:grpSpPr>
            <a:xfrm>
              <a:off x="6275934" y="951329"/>
              <a:ext cx="1018870" cy="1532948"/>
              <a:chOff x="6275934" y="951329"/>
              <a:chExt cx="1018870" cy="1532948"/>
            </a:xfrm>
          </p:grpSpPr>
          <p:sp>
            <p:nvSpPr>
              <p:cNvPr id="100" name="Freeform 9"/>
              <p:cNvSpPr>
                <a:spLocks/>
              </p:cNvSpPr>
              <p:nvPr/>
            </p:nvSpPr>
            <p:spPr bwMode="auto">
              <a:xfrm rot="756605">
                <a:off x="6275934" y="951329"/>
                <a:ext cx="944192" cy="1532948"/>
              </a:xfrm>
              <a:custGeom>
                <a:avLst/>
                <a:gdLst>
                  <a:gd name="T0" fmla="*/ 31531 w 1166648"/>
                  <a:gd name="T1" fmla="*/ 1355835 h 1450428"/>
                  <a:gd name="T2" fmla="*/ 567558 w 1166648"/>
                  <a:gd name="T3" fmla="*/ 1056290 h 1450428"/>
                  <a:gd name="T4" fmla="*/ 1087821 w 1166648"/>
                  <a:gd name="T5" fmla="*/ 1450428 h 1450428"/>
                  <a:gd name="T6" fmla="*/ 1166648 w 1166648"/>
                  <a:gd name="T7" fmla="*/ 457200 h 1450428"/>
                  <a:gd name="T8" fmla="*/ 599090 w 1166648"/>
                  <a:gd name="T9" fmla="*/ 0 h 1450428"/>
                  <a:gd name="T10" fmla="*/ 0 w 1166648"/>
                  <a:gd name="T11" fmla="*/ 457200 h 1450428"/>
                  <a:gd name="T12" fmla="*/ 31531 w 1166648"/>
                  <a:gd name="T13" fmla="*/ 1355835 h 1450428"/>
                  <a:gd name="connsiteX0" fmla="*/ 31531 w 1386311"/>
                  <a:gd name="connsiteY0" fmla="*/ 1355835 h 1450428"/>
                  <a:gd name="connsiteX1" fmla="*/ 567558 w 1386311"/>
                  <a:gd name="connsiteY1" fmla="*/ 1056290 h 1450428"/>
                  <a:gd name="connsiteX2" fmla="*/ 1087821 w 1386311"/>
                  <a:gd name="connsiteY2" fmla="*/ 1450428 h 1450428"/>
                  <a:gd name="connsiteX3" fmla="*/ 1386312 w 1386311"/>
                  <a:gd name="connsiteY3" fmla="*/ 441178 h 1450428"/>
                  <a:gd name="connsiteX4" fmla="*/ 599090 w 1386311"/>
                  <a:gd name="connsiteY4" fmla="*/ 0 h 1450428"/>
                  <a:gd name="connsiteX5" fmla="*/ 0 w 1386311"/>
                  <a:gd name="connsiteY5" fmla="*/ 457200 h 1450428"/>
                  <a:gd name="connsiteX6" fmla="*/ 31531 w 1386311"/>
                  <a:gd name="connsiteY6" fmla="*/ 1355835 h 1450428"/>
                  <a:gd name="connsiteX0" fmla="*/ 31531 w 1386312"/>
                  <a:gd name="connsiteY0" fmla="*/ 1620488 h 1715081"/>
                  <a:gd name="connsiteX1" fmla="*/ 567558 w 1386312"/>
                  <a:gd name="connsiteY1" fmla="*/ 1320943 h 1715081"/>
                  <a:gd name="connsiteX2" fmla="*/ 1087821 w 1386312"/>
                  <a:gd name="connsiteY2" fmla="*/ 1715081 h 1715081"/>
                  <a:gd name="connsiteX3" fmla="*/ 1386312 w 1386312"/>
                  <a:gd name="connsiteY3" fmla="*/ 705831 h 1715081"/>
                  <a:gd name="connsiteX4" fmla="*/ 870764 w 1386312"/>
                  <a:gd name="connsiteY4" fmla="*/ 1 h 1715081"/>
                  <a:gd name="connsiteX5" fmla="*/ 0 w 1386312"/>
                  <a:gd name="connsiteY5" fmla="*/ 721853 h 1715081"/>
                  <a:gd name="connsiteX6" fmla="*/ 31531 w 1386312"/>
                  <a:gd name="connsiteY6" fmla="*/ 1620488 h 1715081"/>
                  <a:gd name="connsiteX0" fmla="*/ 0 w 1354781"/>
                  <a:gd name="connsiteY0" fmla="*/ 1620487 h 1715080"/>
                  <a:gd name="connsiteX1" fmla="*/ 536027 w 1354781"/>
                  <a:gd name="connsiteY1" fmla="*/ 1320942 h 1715080"/>
                  <a:gd name="connsiteX2" fmla="*/ 1056290 w 1354781"/>
                  <a:gd name="connsiteY2" fmla="*/ 1715080 h 1715080"/>
                  <a:gd name="connsiteX3" fmla="*/ 1354781 w 1354781"/>
                  <a:gd name="connsiteY3" fmla="*/ 705830 h 1715080"/>
                  <a:gd name="connsiteX4" fmla="*/ 839233 w 1354781"/>
                  <a:gd name="connsiteY4" fmla="*/ 0 h 1715080"/>
                  <a:gd name="connsiteX5" fmla="*/ 118712 w 1354781"/>
                  <a:gd name="connsiteY5" fmla="*/ 616252 h 1715080"/>
                  <a:gd name="connsiteX6" fmla="*/ 0 w 1354781"/>
                  <a:gd name="connsiteY6" fmla="*/ 1620487 h 1715080"/>
                  <a:gd name="connsiteX0" fmla="*/ 0 w 1290561"/>
                  <a:gd name="connsiteY0" fmla="*/ 1621976 h 1715080"/>
                  <a:gd name="connsiteX1" fmla="*/ 471807 w 1290561"/>
                  <a:gd name="connsiteY1" fmla="*/ 1320942 h 1715080"/>
                  <a:gd name="connsiteX2" fmla="*/ 992070 w 1290561"/>
                  <a:gd name="connsiteY2" fmla="*/ 1715080 h 1715080"/>
                  <a:gd name="connsiteX3" fmla="*/ 1290561 w 1290561"/>
                  <a:gd name="connsiteY3" fmla="*/ 705830 h 1715080"/>
                  <a:gd name="connsiteX4" fmla="*/ 775013 w 1290561"/>
                  <a:gd name="connsiteY4" fmla="*/ 0 h 1715080"/>
                  <a:gd name="connsiteX5" fmla="*/ 54492 w 1290561"/>
                  <a:gd name="connsiteY5" fmla="*/ 616252 h 1715080"/>
                  <a:gd name="connsiteX6" fmla="*/ 0 w 1290561"/>
                  <a:gd name="connsiteY6" fmla="*/ 1621976 h 1715080"/>
                  <a:gd name="connsiteX0" fmla="*/ 0 w 1305767"/>
                  <a:gd name="connsiteY0" fmla="*/ 1624647 h 1715080"/>
                  <a:gd name="connsiteX1" fmla="*/ 487013 w 1305767"/>
                  <a:gd name="connsiteY1" fmla="*/ 1320942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15080"/>
                  <a:gd name="connsiteX1" fmla="*/ 473609 w 1305767"/>
                  <a:gd name="connsiteY1" fmla="*/ 1385988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23096"/>
                  <a:gd name="connsiteX1" fmla="*/ 473609 w 1305767"/>
                  <a:gd name="connsiteY1" fmla="*/ 1385988 h 1723096"/>
                  <a:gd name="connsiteX2" fmla="*/ 961663 w 1305767"/>
                  <a:gd name="connsiteY2" fmla="*/ 1723095 h 1723096"/>
                  <a:gd name="connsiteX3" fmla="*/ 1305767 w 1305767"/>
                  <a:gd name="connsiteY3" fmla="*/ 705830 h 1723096"/>
                  <a:gd name="connsiteX4" fmla="*/ 790219 w 1305767"/>
                  <a:gd name="connsiteY4" fmla="*/ 0 h 1723096"/>
                  <a:gd name="connsiteX5" fmla="*/ 69698 w 1305767"/>
                  <a:gd name="connsiteY5" fmla="*/ 616252 h 1723096"/>
                  <a:gd name="connsiteX6" fmla="*/ 0 w 1305767"/>
                  <a:gd name="connsiteY6" fmla="*/ 1624647 h 1723096"/>
                  <a:gd name="connsiteX0" fmla="*/ 0 w 1351380"/>
                  <a:gd name="connsiteY0" fmla="*/ 1632661 h 1723095"/>
                  <a:gd name="connsiteX1" fmla="*/ 519222 w 1351380"/>
                  <a:gd name="connsiteY1" fmla="*/ 1385988 h 1723095"/>
                  <a:gd name="connsiteX2" fmla="*/ 1007276 w 1351380"/>
                  <a:gd name="connsiteY2" fmla="*/ 1723095 h 1723095"/>
                  <a:gd name="connsiteX3" fmla="*/ 1351380 w 1351380"/>
                  <a:gd name="connsiteY3" fmla="*/ 705830 h 1723095"/>
                  <a:gd name="connsiteX4" fmla="*/ 835832 w 1351380"/>
                  <a:gd name="connsiteY4" fmla="*/ 0 h 1723095"/>
                  <a:gd name="connsiteX5" fmla="*/ 115311 w 1351380"/>
                  <a:gd name="connsiteY5" fmla="*/ 616252 h 1723095"/>
                  <a:gd name="connsiteX6" fmla="*/ 0 w 1351380"/>
                  <a:gd name="connsiteY6" fmla="*/ 1632661 h 172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380" h="1723095">
                    <a:moveTo>
                      <a:pt x="0" y="1632661"/>
                    </a:moveTo>
                    <a:lnTo>
                      <a:pt x="519222" y="1385988"/>
                    </a:lnTo>
                    <a:lnTo>
                      <a:pt x="1007276" y="1723095"/>
                    </a:lnTo>
                    <a:lnTo>
                      <a:pt x="1351380" y="705830"/>
                    </a:lnTo>
                    <a:lnTo>
                      <a:pt x="835832" y="0"/>
                    </a:lnTo>
                    <a:lnTo>
                      <a:pt x="115311" y="616252"/>
                    </a:lnTo>
                    <a:lnTo>
                      <a:pt x="0" y="1632661"/>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600"/>
              </a:p>
            </p:txBody>
          </p:sp>
          <p:sp>
            <p:nvSpPr>
              <p:cNvPr id="101" name="Text Box 10"/>
              <p:cNvSpPr txBox="1">
                <a:spLocks noChangeArrowheads="1"/>
              </p:cNvSpPr>
              <p:nvPr/>
            </p:nvSpPr>
            <p:spPr bwMode="auto">
              <a:xfrm rot="17744282">
                <a:off x="6423985" y="1471296"/>
                <a:ext cx="983494" cy="7581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de-DE" altLang="de-DE" sz="2000" i="0" u="none" strike="noStrike" cap="none" normalizeH="0" baseline="0" dirty="0">
                    <a:ln>
                      <a:noFill/>
                    </a:ln>
                    <a:solidFill>
                      <a:srgbClr val="FFFFFF"/>
                    </a:solidFill>
                    <a:effectLst/>
                    <a:latin typeface="Candara" pitchFamily="34" charset="0"/>
                    <a:cs typeface="Arial" pitchFamily="34" charset="0"/>
                  </a:rPr>
                  <a:t> Refl.</a:t>
                </a:r>
                <a:endParaRPr kumimoji="0" lang="de-DE" altLang="de-DE" sz="2000" i="0" u="none" strike="noStrike" cap="none" normalizeH="0" baseline="0" dirty="0">
                  <a:ln>
                    <a:noFill/>
                  </a:ln>
                  <a:solidFill>
                    <a:schemeClr val="tx1"/>
                  </a:solidFill>
                  <a:effectLst/>
                  <a:latin typeface="Arial" pitchFamily="34" charset="0"/>
                  <a:cs typeface="Arial" pitchFamily="34" charset="0"/>
                </a:endParaRPr>
              </a:p>
            </p:txBody>
          </p:sp>
        </p:grpSp>
        <p:grpSp>
          <p:nvGrpSpPr>
            <p:cNvPr id="96" name="Gruppieren 95"/>
            <p:cNvGrpSpPr/>
            <p:nvPr/>
          </p:nvGrpSpPr>
          <p:grpSpPr>
            <a:xfrm>
              <a:off x="4713546" y="2210718"/>
              <a:ext cx="2495837" cy="3698328"/>
              <a:chOff x="4713546" y="2210718"/>
              <a:chExt cx="2495837" cy="3698328"/>
            </a:xfrm>
          </p:grpSpPr>
          <p:sp>
            <p:nvSpPr>
              <p:cNvPr id="98" name="Freeform 3"/>
              <p:cNvSpPr>
                <a:spLocks/>
              </p:cNvSpPr>
              <p:nvPr/>
            </p:nvSpPr>
            <p:spPr bwMode="auto">
              <a:xfrm>
                <a:off x="4713546" y="2210718"/>
                <a:ext cx="2495837" cy="3698328"/>
              </a:xfrm>
              <a:custGeom>
                <a:avLst/>
                <a:gdLst>
                  <a:gd name="T0" fmla="*/ 2688687 w 3507552"/>
                  <a:gd name="T1" fmla="*/ 4323516 h 6038193"/>
                  <a:gd name="T2" fmla="*/ 2907051 w 3507552"/>
                  <a:gd name="T3" fmla="*/ 4773892 h 6038193"/>
                  <a:gd name="T4" fmla="*/ 3507552 w 3507552"/>
                  <a:gd name="T5" fmla="*/ 4678358 h 6038193"/>
                  <a:gd name="T6" fmla="*/ 212795 w 3507552"/>
                  <a:gd name="T7" fmla="*/ 4146331 h 6038193"/>
                  <a:gd name="T8" fmla="*/ 2230781 w 3507552"/>
                  <a:gd name="T9" fmla="*/ 141889 h 6038193"/>
                  <a:gd name="T10" fmla="*/ 2766808 w 3507552"/>
                  <a:gd name="T11" fmla="*/ 0 h 6038193"/>
                  <a:gd name="T12" fmla="*/ 3176712 w 3507552"/>
                  <a:gd name="T13" fmla="*/ 457200 h 6038193"/>
                  <a:gd name="T14" fmla="*/ 1079898 w 3507552"/>
                  <a:gd name="T15" fmla="*/ 3767958 h 6038193"/>
                  <a:gd name="T16" fmla="*/ 2688687 w 3507552"/>
                  <a:gd name="T17" fmla="*/ 4323516 h 6038193"/>
                  <a:gd name="connsiteX0" fmla="*/ 2544580 w 3312122"/>
                  <a:gd name="connsiteY0" fmla="*/ 4192128 h 5312932"/>
                  <a:gd name="connsiteX1" fmla="*/ 2711621 w 3312122"/>
                  <a:gd name="connsiteY1" fmla="*/ 4773892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4580 w 3312122"/>
                  <a:gd name="connsiteY0" fmla="*/ 4192128 h 5312932"/>
                  <a:gd name="connsiteX1" fmla="*/ 3096545 w 3312122"/>
                  <a:gd name="connsiteY1" fmla="*/ 4236395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1531 w 3180764"/>
                  <a:gd name="connsiteY0" fmla="*/ 4192128 h 4642871"/>
                  <a:gd name="connsiteX1" fmla="*/ 3093496 w 3180764"/>
                  <a:gd name="connsiteY1" fmla="*/ 4236395 h 4642871"/>
                  <a:gd name="connsiteX2" fmla="*/ 3180764 w 3180764"/>
                  <a:gd name="connsiteY2" fmla="*/ 3675029 h 4642871"/>
                  <a:gd name="connsiteX3" fmla="*/ 14316 w 3180764"/>
                  <a:gd name="connsiteY3" fmla="*/ 4146331 h 4642871"/>
                  <a:gd name="connsiteX4" fmla="*/ 2032302 w 3180764"/>
                  <a:gd name="connsiteY4" fmla="*/ 141889 h 4642871"/>
                  <a:gd name="connsiteX5" fmla="*/ 2568329 w 3180764"/>
                  <a:gd name="connsiteY5" fmla="*/ 0 h 4642871"/>
                  <a:gd name="connsiteX6" fmla="*/ 2978233 w 3180764"/>
                  <a:gd name="connsiteY6" fmla="*/ 457200 h 4642871"/>
                  <a:gd name="connsiteX7" fmla="*/ 881419 w 3180764"/>
                  <a:gd name="connsiteY7" fmla="*/ 3767958 h 4642871"/>
                  <a:gd name="connsiteX8" fmla="*/ 2541531 w 3180764"/>
                  <a:gd name="connsiteY8" fmla="*/ 4192128 h 4642871"/>
                  <a:gd name="connsiteX0" fmla="*/ 2541531 w 3299560"/>
                  <a:gd name="connsiteY0" fmla="*/ 4192128 h 4905639"/>
                  <a:gd name="connsiteX1" fmla="*/ 3093496 w 3299560"/>
                  <a:gd name="connsiteY1" fmla="*/ 4236395 h 4905639"/>
                  <a:gd name="connsiteX2" fmla="*/ 3180764 w 3299560"/>
                  <a:gd name="connsiteY2" fmla="*/ 3675029 h 4905639"/>
                  <a:gd name="connsiteX3" fmla="*/ 14316 w 3299560"/>
                  <a:gd name="connsiteY3" fmla="*/ 4146331 h 4905639"/>
                  <a:gd name="connsiteX4" fmla="*/ 2032302 w 3299560"/>
                  <a:gd name="connsiteY4" fmla="*/ 141889 h 4905639"/>
                  <a:gd name="connsiteX5" fmla="*/ 2568329 w 3299560"/>
                  <a:gd name="connsiteY5" fmla="*/ 0 h 4905639"/>
                  <a:gd name="connsiteX6" fmla="*/ 2978233 w 3299560"/>
                  <a:gd name="connsiteY6" fmla="*/ 457200 h 4905639"/>
                  <a:gd name="connsiteX7" fmla="*/ 881419 w 3299560"/>
                  <a:gd name="connsiteY7" fmla="*/ 3767958 h 4905639"/>
                  <a:gd name="connsiteX8" fmla="*/ 2541531 w 3299560"/>
                  <a:gd name="connsiteY8" fmla="*/ 4192128 h 4905639"/>
                  <a:gd name="connsiteX0" fmla="*/ 2532707 w 3288757"/>
                  <a:gd name="connsiteY0" fmla="*/ 4192128 h 5014456"/>
                  <a:gd name="connsiteX1" fmla="*/ 3084672 w 3288757"/>
                  <a:gd name="connsiteY1" fmla="*/ 4236395 h 5014456"/>
                  <a:gd name="connsiteX2" fmla="*/ 3171940 w 3288757"/>
                  <a:gd name="connsiteY2" fmla="*/ 3675029 h 5014456"/>
                  <a:gd name="connsiteX3" fmla="*/ 5492 w 3288757"/>
                  <a:gd name="connsiteY3" fmla="*/ 4146331 h 5014456"/>
                  <a:gd name="connsiteX4" fmla="*/ 2023478 w 3288757"/>
                  <a:gd name="connsiteY4" fmla="*/ 141889 h 5014456"/>
                  <a:gd name="connsiteX5" fmla="*/ 2559505 w 3288757"/>
                  <a:gd name="connsiteY5" fmla="*/ 0 h 5014456"/>
                  <a:gd name="connsiteX6" fmla="*/ 2969409 w 3288757"/>
                  <a:gd name="connsiteY6" fmla="*/ 457200 h 5014456"/>
                  <a:gd name="connsiteX7" fmla="*/ 872595 w 3288757"/>
                  <a:gd name="connsiteY7" fmla="*/ 3767958 h 5014456"/>
                  <a:gd name="connsiteX8" fmla="*/ 2532707 w 3288757"/>
                  <a:gd name="connsiteY8" fmla="*/ 4192128 h 5014456"/>
                  <a:gd name="connsiteX0" fmla="*/ 2532707 w 3288756"/>
                  <a:gd name="connsiteY0" fmla="*/ 4192128 h 5014455"/>
                  <a:gd name="connsiteX1" fmla="*/ 3084672 w 3288756"/>
                  <a:gd name="connsiteY1" fmla="*/ 4236395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10333 w 3288756"/>
                  <a:gd name="connsiteY1" fmla="*/ 4200563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68240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68240 h 5014455"/>
                  <a:gd name="connsiteX0" fmla="*/ 2540951 w 3273905"/>
                  <a:gd name="connsiteY0" fmla="*/ 4168240 h 4905638"/>
                  <a:gd name="connsiteX1" fmla="*/ 3144238 w 3273905"/>
                  <a:gd name="connsiteY1" fmla="*/ 4176674 h 4905638"/>
                  <a:gd name="connsiteX2" fmla="*/ 3154523 w 3273905"/>
                  <a:gd name="connsiteY2" fmla="*/ 3675029 h 4905638"/>
                  <a:gd name="connsiteX3" fmla="*/ 13736 w 3273905"/>
                  <a:gd name="connsiteY3" fmla="*/ 4146331 h 4905638"/>
                  <a:gd name="connsiteX4" fmla="*/ 2031722 w 3273905"/>
                  <a:gd name="connsiteY4" fmla="*/ 141889 h 4905638"/>
                  <a:gd name="connsiteX5" fmla="*/ 2567749 w 3273905"/>
                  <a:gd name="connsiteY5" fmla="*/ 0 h 4905638"/>
                  <a:gd name="connsiteX6" fmla="*/ 2977653 w 3273905"/>
                  <a:gd name="connsiteY6" fmla="*/ 457200 h 4905638"/>
                  <a:gd name="connsiteX7" fmla="*/ 880839 w 3273905"/>
                  <a:gd name="connsiteY7" fmla="*/ 3767958 h 4905638"/>
                  <a:gd name="connsiteX8" fmla="*/ 2540951 w 3273905"/>
                  <a:gd name="connsiteY8" fmla="*/ 4168240 h 4905638"/>
                  <a:gd name="connsiteX0" fmla="*/ 2540951 w 3528987"/>
                  <a:gd name="connsiteY0" fmla="*/ 4168240 h 4740330"/>
                  <a:gd name="connsiteX1" fmla="*/ 3144238 w 3528987"/>
                  <a:gd name="connsiteY1" fmla="*/ 4176674 h 4740330"/>
                  <a:gd name="connsiteX2" fmla="*/ 3154523 w 3528987"/>
                  <a:gd name="connsiteY2" fmla="*/ 3675029 h 4740330"/>
                  <a:gd name="connsiteX3" fmla="*/ 13736 w 3528987"/>
                  <a:gd name="connsiteY3" fmla="*/ 4146331 h 4740330"/>
                  <a:gd name="connsiteX4" fmla="*/ 2031722 w 3528987"/>
                  <a:gd name="connsiteY4" fmla="*/ 141889 h 4740330"/>
                  <a:gd name="connsiteX5" fmla="*/ 2567749 w 3528987"/>
                  <a:gd name="connsiteY5" fmla="*/ 0 h 4740330"/>
                  <a:gd name="connsiteX6" fmla="*/ 2977653 w 3528987"/>
                  <a:gd name="connsiteY6" fmla="*/ 457200 h 4740330"/>
                  <a:gd name="connsiteX7" fmla="*/ 880839 w 3528987"/>
                  <a:gd name="connsiteY7" fmla="*/ 3767958 h 4740330"/>
                  <a:gd name="connsiteX8" fmla="*/ 2540951 w 3528987"/>
                  <a:gd name="connsiteY8" fmla="*/ 4168240 h 4740330"/>
                  <a:gd name="connsiteX0" fmla="*/ 2540951 w 3528986"/>
                  <a:gd name="connsiteY0" fmla="*/ 4168240 h 4740330"/>
                  <a:gd name="connsiteX1" fmla="*/ 3144238 w 3528986"/>
                  <a:gd name="connsiteY1" fmla="*/ 4176674 h 4740330"/>
                  <a:gd name="connsiteX2" fmla="*/ 3154523 w 3528986"/>
                  <a:gd name="connsiteY2" fmla="*/ 3675029 h 4740330"/>
                  <a:gd name="connsiteX3" fmla="*/ 13736 w 3528986"/>
                  <a:gd name="connsiteY3" fmla="*/ 4146331 h 4740330"/>
                  <a:gd name="connsiteX4" fmla="*/ 2031722 w 3528986"/>
                  <a:gd name="connsiteY4" fmla="*/ 141889 h 4740330"/>
                  <a:gd name="connsiteX5" fmla="*/ 2567749 w 3528986"/>
                  <a:gd name="connsiteY5" fmla="*/ 0 h 4740330"/>
                  <a:gd name="connsiteX6" fmla="*/ 2977653 w 3528986"/>
                  <a:gd name="connsiteY6" fmla="*/ 457200 h 4740330"/>
                  <a:gd name="connsiteX7" fmla="*/ 880839 w 3528986"/>
                  <a:gd name="connsiteY7" fmla="*/ 3767958 h 4740330"/>
                  <a:gd name="connsiteX8" fmla="*/ 2540951 w 3528986"/>
                  <a:gd name="connsiteY8" fmla="*/ 4168240 h 4740330"/>
                  <a:gd name="connsiteX0" fmla="*/ 2529461 w 3510646"/>
                  <a:gd name="connsiteY0" fmla="*/ 4168240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1 w 3510646"/>
                  <a:gd name="connsiteY8" fmla="*/ 4168240 h 4943563"/>
                  <a:gd name="connsiteX0" fmla="*/ 2529462 w 3510646"/>
                  <a:gd name="connsiteY0" fmla="*/ 4156296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2 w 3510646"/>
                  <a:gd name="connsiteY8" fmla="*/ 4156296 h 4943563"/>
                  <a:gd name="connsiteX0" fmla="*/ 2542421 w 3591180"/>
                  <a:gd name="connsiteY0" fmla="*/ 4156296 h 4782347"/>
                  <a:gd name="connsiteX1" fmla="*/ 3145707 w 3591180"/>
                  <a:gd name="connsiteY1" fmla="*/ 4176674 h 4782347"/>
                  <a:gd name="connsiteX2" fmla="*/ 3220147 w 3591180"/>
                  <a:gd name="connsiteY2" fmla="*/ 3746695 h 4782347"/>
                  <a:gd name="connsiteX3" fmla="*/ 15205 w 3591180"/>
                  <a:gd name="connsiteY3" fmla="*/ 4146331 h 4782347"/>
                  <a:gd name="connsiteX4" fmla="*/ 2033191 w 3591180"/>
                  <a:gd name="connsiteY4" fmla="*/ 141889 h 4782347"/>
                  <a:gd name="connsiteX5" fmla="*/ 2569218 w 3591180"/>
                  <a:gd name="connsiteY5" fmla="*/ 0 h 4782347"/>
                  <a:gd name="connsiteX6" fmla="*/ 2979122 w 3591180"/>
                  <a:gd name="connsiteY6" fmla="*/ 457200 h 4782347"/>
                  <a:gd name="connsiteX7" fmla="*/ 882308 w 3591180"/>
                  <a:gd name="connsiteY7" fmla="*/ 3767958 h 4782347"/>
                  <a:gd name="connsiteX8" fmla="*/ 2542421 w 3591180"/>
                  <a:gd name="connsiteY8" fmla="*/ 4156296 h 4782347"/>
                  <a:gd name="connsiteX0" fmla="*/ 2542421 w 3591181"/>
                  <a:gd name="connsiteY0" fmla="*/ 4156296 h 4782346"/>
                  <a:gd name="connsiteX1" fmla="*/ 3132877 w 3591181"/>
                  <a:gd name="connsiteY1" fmla="*/ 4176675 h 4782346"/>
                  <a:gd name="connsiteX2" fmla="*/ 3220147 w 3591181"/>
                  <a:gd name="connsiteY2" fmla="*/ 3746695 h 4782346"/>
                  <a:gd name="connsiteX3" fmla="*/ 15205 w 3591181"/>
                  <a:gd name="connsiteY3" fmla="*/ 4146331 h 4782346"/>
                  <a:gd name="connsiteX4" fmla="*/ 2033191 w 3591181"/>
                  <a:gd name="connsiteY4" fmla="*/ 141889 h 4782346"/>
                  <a:gd name="connsiteX5" fmla="*/ 2569218 w 3591181"/>
                  <a:gd name="connsiteY5" fmla="*/ 0 h 4782346"/>
                  <a:gd name="connsiteX6" fmla="*/ 2979122 w 3591181"/>
                  <a:gd name="connsiteY6" fmla="*/ 457200 h 4782346"/>
                  <a:gd name="connsiteX7" fmla="*/ 882308 w 3591181"/>
                  <a:gd name="connsiteY7" fmla="*/ 3767958 h 4782346"/>
                  <a:gd name="connsiteX8" fmla="*/ 2542421 w 3591181"/>
                  <a:gd name="connsiteY8" fmla="*/ 4156296 h 4782346"/>
                  <a:gd name="connsiteX0" fmla="*/ 2542421 w 3591182"/>
                  <a:gd name="connsiteY0" fmla="*/ 4156296 h 4774805"/>
                  <a:gd name="connsiteX1" fmla="*/ 3132877 w 3591182"/>
                  <a:gd name="connsiteY1" fmla="*/ 4176675 h 4774805"/>
                  <a:gd name="connsiteX2" fmla="*/ 3220148 w 3591182"/>
                  <a:gd name="connsiteY2" fmla="*/ 3734004 h 4774805"/>
                  <a:gd name="connsiteX3" fmla="*/ 15205 w 3591182"/>
                  <a:gd name="connsiteY3" fmla="*/ 4146331 h 4774805"/>
                  <a:gd name="connsiteX4" fmla="*/ 2033191 w 3591182"/>
                  <a:gd name="connsiteY4" fmla="*/ 141889 h 4774805"/>
                  <a:gd name="connsiteX5" fmla="*/ 2569218 w 3591182"/>
                  <a:gd name="connsiteY5" fmla="*/ 0 h 4774805"/>
                  <a:gd name="connsiteX6" fmla="*/ 2979122 w 3591182"/>
                  <a:gd name="connsiteY6" fmla="*/ 457200 h 4774805"/>
                  <a:gd name="connsiteX7" fmla="*/ 882308 w 3591182"/>
                  <a:gd name="connsiteY7" fmla="*/ 3767958 h 4774805"/>
                  <a:gd name="connsiteX8" fmla="*/ 2542421 w 3591182"/>
                  <a:gd name="connsiteY8" fmla="*/ 4156296 h 4774805"/>
                  <a:gd name="connsiteX0" fmla="*/ 2542421 w 3591183"/>
                  <a:gd name="connsiteY0" fmla="*/ 4156296 h 4748752"/>
                  <a:gd name="connsiteX1" fmla="*/ 3132877 w 3591183"/>
                  <a:gd name="connsiteY1" fmla="*/ 4176675 h 4748752"/>
                  <a:gd name="connsiteX2" fmla="*/ 3220149 w 3591183"/>
                  <a:gd name="connsiteY2" fmla="*/ 3689587 h 4748752"/>
                  <a:gd name="connsiteX3" fmla="*/ 15205 w 3591183"/>
                  <a:gd name="connsiteY3" fmla="*/ 4146331 h 4748752"/>
                  <a:gd name="connsiteX4" fmla="*/ 2033191 w 3591183"/>
                  <a:gd name="connsiteY4" fmla="*/ 141889 h 4748752"/>
                  <a:gd name="connsiteX5" fmla="*/ 2569218 w 3591183"/>
                  <a:gd name="connsiteY5" fmla="*/ 0 h 4748752"/>
                  <a:gd name="connsiteX6" fmla="*/ 2979122 w 3591183"/>
                  <a:gd name="connsiteY6" fmla="*/ 457200 h 4748752"/>
                  <a:gd name="connsiteX7" fmla="*/ 882308 w 3591183"/>
                  <a:gd name="connsiteY7" fmla="*/ 3767958 h 4748752"/>
                  <a:gd name="connsiteX8" fmla="*/ 2542421 w 3591183"/>
                  <a:gd name="connsiteY8" fmla="*/ 4156296 h 4748752"/>
                  <a:gd name="connsiteX0" fmla="*/ 2542421 w 3591183"/>
                  <a:gd name="connsiteY0" fmla="*/ 4156296 h 4759853"/>
                  <a:gd name="connsiteX1" fmla="*/ 3132877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56296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30151 w 3572184"/>
                  <a:gd name="connsiteY0" fmla="*/ 4142759 h 4927571"/>
                  <a:gd name="connsiteX1" fmla="*/ 3113792 w 3572184"/>
                  <a:gd name="connsiteY1" fmla="*/ 4176675 h 4927571"/>
                  <a:gd name="connsiteX2" fmla="*/ 3207880 w 3572184"/>
                  <a:gd name="connsiteY2" fmla="*/ 3708624 h 4927571"/>
                  <a:gd name="connsiteX3" fmla="*/ 2935 w 3572184"/>
                  <a:gd name="connsiteY3" fmla="*/ 4146331 h 4927571"/>
                  <a:gd name="connsiteX4" fmla="*/ 2020921 w 3572184"/>
                  <a:gd name="connsiteY4" fmla="*/ 141889 h 4927571"/>
                  <a:gd name="connsiteX5" fmla="*/ 2556948 w 3572184"/>
                  <a:gd name="connsiteY5" fmla="*/ 0 h 4927571"/>
                  <a:gd name="connsiteX6" fmla="*/ 2966852 w 3572184"/>
                  <a:gd name="connsiteY6" fmla="*/ 457200 h 4927571"/>
                  <a:gd name="connsiteX7" fmla="*/ 870038 w 3572184"/>
                  <a:gd name="connsiteY7" fmla="*/ 3767958 h 4927571"/>
                  <a:gd name="connsiteX8" fmla="*/ 2530151 w 3572184"/>
                  <a:gd name="connsiteY8" fmla="*/ 4142759 h 492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2184" h="4927571">
                    <a:moveTo>
                      <a:pt x="2530151" y="4142759"/>
                    </a:moveTo>
                    <a:lnTo>
                      <a:pt x="3113792" y="4176675"/>
                    </a:lnTo>
                    <a:lnTo>
                      <a:pt x="3207880" y="3708624"/>
                    </a:lnTo>
                    <a:cubicBezTo>
                      <a:pt x="4912701" y="5331235"/>
                      <a:pt x="85284" y="5182729"/>
                      <a:pt x="2935" y="4146331"/>
                    </a:cubicBezTo>
                    <a:cubicBezTo>
                      <a:pt x="-79414" y="3109933"/>
                      <a:pt x="1595252" y="1198179"/>
                      <a:pt x="2020921" y="141889"/>
                    </a:cubicBezTo>
                    <a:lnTo>
                      <a:pt x="2556948" y="0"/>
                    </a:lnTo>
                    <a:lnTo>
                      <a:pt x="2966852" y="457200"/>
                    </a:lnTo>
                    <a:cubicBezTo>
                      <a:pt x="2746135" y="1277007"/>
                      <a:pt x="942822" y="3153698"/>
                      <a:pt x="870038" y="3767958"/>
                    </a:cubicBezTo>
                    <a:cubicBezTo>
                      <a:pt x="797255" y="4382218"/>
                      <a:pt x="2730906" y="4369903"/>
                      <a:pt x="2530151" y="4142759"/>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600"/>
              </a:p>
            </p:txBody>
          </p:sp>
          <p:sp>
            <p:nvSpPr>
              <p:cNvPr id="99" name="Text Box 8"/>
              <p:cNvSpPr txBox="1">
                <a:spLocks noChangeArrowheads="1"/>
              </p:cNvSpPr>
              <p:nvPr/>
            </p:nvSpPr>
            <p:spPr bwMode="auto">
              <a:xfrm rot="18039432">
                <a:off x="4710300" y="3448271"/>
                <a:ext cx="2232886" cy="64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2000" i="0" u="none" strike="noStrike" cap="none" normalizeH="0" baseline="0" dirty="0">
                    <a:ln>
                      <a:noFill/>
                    </a:ln>
                    <a:solidFill>
                      <a:srgbClr val="FFFFFF"/>
                    </a:solidFill>
                    <a:effectLst/>
                    <a:latin typeface="Candara" pitchFamily="34" charset="0"/>
                    <a:cs typeface="Arial" pitchFamily="34" charset="0"/>
                  </a:rPr>
                  <a:t>Projektphase</a:t>
                </a:r>
                <a:endParaRPr kumimoji="0" lang="de-DE" altLang="de-DE" sz="4800" i="0" u="none" strike="noStrike" cap="none" normalizeH="0" baseline="0" dirty="0">
                  <a:ln>
                    <a:noFill/>
                  </a:ln>
                  <a:solidFill>
                    <a:schemeClr val="tx1"/>
                  </a:solidFill>
                  <a:effectLst/>
                  <a:latin typeface="Arial" pitchFamily="34" charset="0"/>
                  <a:cs typeface="Arial" pitchFamily="34" charset="0"/>
                </a:endParaRPr>
              </a:p>
            </p:txBody>
          </p:sp>
        </p:grpSp>
        <p:sp>
          <p:nvSpPr>
            <p:cNvPr id="97" name="Ellipse 96"/>
            <p:cNvSpPr/>
            <p:nvPr/>
          </p:nvSpPr>
          <p:spPr>
            <a:xfrm>
              <a:off x="6585442" y="5057089"/>
              <a:ext cx="466905" cy="46690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a:p>
          </p:txBody>
        </p:sp>
      </p:grpSp>
      <p:sp>
        <p:nvSpPr>
          <p:cNvPr id="106" name="Rechteck 105"/>
          <p:cNvSpPr/>
          <p:nvPr/>
        </p:nvSpPr>
        <p:spPr>
          <a:xfrm>
            <a:off x="1430080" y="4903302"/>
            <a:ext cx="369646" cy="36964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7" name="Gleichschenkliges Dreieck 106"/>
          <p:cNvSpPr/>
          <p:nvPr/>
        </p:nvSpPr>
        <p:spPr>
          <a:xfrm>
            <a:off x="1958021" y="4680164"/>
            <a:ext cx="369646" cy="369646"/>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4" name="Rechteck 113"/>
          <p:cNvSpPr/>
          <p:nvPr/>
        </p:nvSpPr>
        <p:spPr>
          <a:xfrm>
            <a:off x="2742721" y="4666214"/>
            <a:ext cx="369646" cy="3696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6" name="Ellipse 115"/>
          <p:cNvSpPr/>
          <p:nvPr/>
        </p:nvSpPr>
        <p:spPr>
          <a:xfrm>
            <a:off x="3265479" y="4680164"/>
            <a:ext cx="369646" cy="36964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2" name="Gruppieren 1"/>
          <p:cNvGrpSpPr/>
          <p:nvPr/>
        </p:nvGrpSpPr>
        <p:grpSpPr>
          <a:xfrm>
            <a:off x="6991446" y="2308714"/>
            <a:ext cx="924668" cy="3535346"/>
            <a:chOff x="6991446" y="2308714"/>
            <a:chExt cx="924668" cy="3535346"/>
          </a:xfrm>
        </p:grpSpPr>
        <p:sp>
          <p:nvSpPr>
            <p:cNvPr id="13" name="Teilkreis 12"/>
            <p:cNvSpPr/>
            <p:nvPr/>
          </p:nvSpPr>
          <p:spPr>
            <a:xfrm rot="17904973">
              <a:off x="6991446" y="2308714"/>
              <a:ext cx="918040" cy="918040"/>
            </a:xfrm>
            <a:prstGeom prst="pie">
              <a:avLst>
                <a:gd name="adj1" fmla="val 13355980"/>
                <a:gd name="adj2" fmla="val 1549408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21" name="Teilkreis 120"/>
            <p:cNvSpPr/>
            <p:nvPr/>
          </p:nvSpPr>
          <p:spPr>
            <a:xfrm rot="17986710">
              <a:off x="6998074" y="4926020"/>
              <a:ext cx="918040" cy="918040"/>
            </a:xfrm>
            <a:prstGeom prst="pie">
              <a:avLst>
                <a:gd name="adj1" fmla="val 13355980"/>
                <a:gd name="adj2" fmla="val 1549408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grpSp>
      <p:sp>
        <p:nvSpPr>
          <p:cNvPr id="42" name="Teilkreis 41"/>
          <p:cNvSpPr/>
          <p:nvPr/>
        </p:nvSpPr>
        <p:spPr>
          <a:xfrm rot="19063479">
            <a:off x="2981989" y="1179623"/>
            <a:ext cx="918040" cy="918040"/>
          </a:xfrm>
          <a:prstGeom prst="pie">
            <a:avLst>
              <a:gd name="adj1" fmla="val 13355980"/>
              <a:gd name="adj2" fmla="val 1549408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43" name="Teilkreis 42"/>
          <p:cNvSpPr/>
          <p:nvPr/>
        </p:nvSpPr>
        <p:spPr>
          <a:xfrm rot="19063479">
            <a:off x="3649653" y="1459335"/>
            <a:ext cx="918040" cy="918040"/>
          </a:xfrm>
          <a:prstGeom prst="pie">
            <a:avLst>
              <a:gd name="adj1" fmla="val 13355980"/>
              <a:gd name="adj2" fmla="val 1549408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3" name="Teilkreis 2"/>
          <p:cNvSpPr/>
          <p:nvPr/>
        </p:nvSpPr>
        <p:spPr>
          <a:xfrm>
            <a:off x="1783959" y="1734431"/>
            <a:ext cx="1837913" cy="746648"/>
          </a:xfrm>
          <a:prstGeom prst="pie">
            <a:avLst>
              <a:gd name="adj1" fmla="val 7747529"/>
              <a:gd name="adj2" fmla="val 1320320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47" name="Teilkreis 46">
            <a:extLst>
              <a:ext uri="{FF2B5EF4-FFF2-40B4-BE49-F238E27FC236}">
                <a16:creationId xmlns:a16="http://schemas.microsoft.com/office/drawing/2014/main" id="{67393B5B-35F8-4EE2-9AAA-30C159DE6119}"/>
              </a:ext>
            </a:extLst>
          </p:cNvPr>
          <p:cNvSpPr/>
          <p:nvPr/>
        </p:nvSpPr>
        <p:spPr>
          <a:xfrm>
            <a:off x="7063124" y="1450006"/>
            <a:ext cx="1837913" cy="746648"/>
          </a:xfrm>
          <a:prstGeom prst="pie">
            <a:avLst>
              <a:gd name="adj1" fmla="val 7747529"/>
              <a:gd name="adj2" fmla="val 13203204"/>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48" name="Textfeld 47">
            <a:extLst>
              <a:ext uri="{FF2B5EF4-FFF2-40B4-BE49-F238E27FC236}">
                <a16:creationId xmlns:a16="http://schemas.microsoft.com/office/drawing/2014/main" id="{FA4FC643-9BB5-4EEF-9FAC-2A42596FF0D2}"/>
              </a:ext>
            </a:extLst>
          </p:cNvPr>
          <p:cNvSpPr txBox="1"/>
          <p:nvPr/>
        </p:nvSpPr>
        <p:spPr>
          <a:xfrm>
            <a:off x="3644846" y="700904"/>
            <a:ext cx="1848968" cy="400110"/>
          </a:xfrm>
          <a:prstGeom prst="rect">
            <a:avLst/>
          </a:prstGeom>
          <a:noFill/>
        </p:spPr>
        <p:txBody>
          <a:bodyPr wrap="none" rtlCol="0">
            <a:spAutoFit/>
          </a:bodyPr>
          <a:lstStyle/>
          <a:p>
            <a:r>
              <a:rPr lang="de-DE" sz="2000" dirty="0"/>
              <a:t>Zugangsthemen</a:t>
            </a:r>
          </a:p>
        </p:txBody>
      </p:sp>
    </p:spTree>
    <p:extLst>
      <p:ext uri="{BB962C8B-B14F-4D97-AF65-F5344CB8AC3E}">
        <p14:creationId xmlns:p14="http://schemas.microsoft.com/office/powerpoint/2010/main" val="21818216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uppieren 43"/>
          <p:cNvGrpSpPr/>
          <p:nvPr/>
        </p:nvGrpSpPr>
        <p:grpSpPr>
          <a:xfrm>
            <a:off x="7835162" y="2511704"/>
            <a:ext cx="3209830" cy="2905632"/>
            <a:chOff x="4632227" y="2483518"/>
            <a:chExt cx="3209830" cy="2905632"/>
          </a:xfrm>
        </p:grpSpPr>
        <p:cxnSp>
          <p:nvCxnSpPr>
            <p:cNvPr id="45" name="Gerader Verbinder 44"/>
            <p:cNvCxnSpPr>
              <a:cxnSpLocks/>
            </p:cNvCxnSpPr>
            <p:nvPr/>
          </p:nvCxnSpPr>
          <p:spPr>
            <a:xfrm rot="21425803" flipH="1" flipV="1">
              <a:off x="7840749" y="2553937"/>
              <a:ext cx="1308" cy="251945"/>
            </a:xfrm>
            <a:prstGeom prst="line">
              <a:avLst/>
            </a:prstGeom>
            <a:ln>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6" name="Gerader Verbinder 45"/>
            <p:cNvCxnSpPr>
              <a:cxnSpLocks/>
            </p:cNvCxnSpPr>
            <p:nvPr/>
          </p:nvCxnSpPr>
          <p:spPr>
            <a:xfrm rot="21425803" flipH="1" flipV="1">
              <a:off x="4754662" y="5137205"/>
              <a:ext cx="1308" cy="251945"/>
            </a:xfrm>
            <a:prstGeom prst="line">
              <a:avLst/>
            </a:prstGeom>
            <a:ln>
              <a:solidFill>
                <a:schemeClr val="bg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47" name="Gerader Verbinder 46"/>
            <p:cNvCxnSpPr>
              <a:cxnSpLocks/>
            </p:cNvCxnSpPr>
            <p:nvPr/>
          </p:nvCxnSpPr>
          <p:spPr>
            <a:xfrm rot="21425803">
              <a:off x="4632227" y="2505614"/>
              <a:ext cx="80023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Gerader Verbinder 47"/>
            <p:cNvCxnSpPr>
              <a:cxnSpLocks/>
            </p:cNvCxnSpPr>
            <p:nvPr/>
          </p:nvCxnSpPr>
          <p:spPr>
            <a:xfrm rot="21425803">
              <a:off x="4760530" y="5368755"/>
              <a:ext cx="80023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Gerader Verbinder 48"/>
            <p:cNvCxnSpPr>
              <a:cxnSpLocks/>
            </p:cNvCxnSpPr>
            <p:nvPr/>
          </p:nvCxnSpPr>
          <p:spPr>
            <a:xfrm rot="21425803">
              <a:off x="5504520" y="2483518"/>
              <a:ext cx="0" cy="287943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8" name="Gruppieren 27"/>
          <p:cNvGrpSpPr/>
          <p:nvPr/>
        </p:nvGrpSpPr>
        <p:grpSpPr>
          <a:xfrm rot="21400270">
            <a:off x="722546" y="2218344"/>
            <a:ext cx="4159435" cy="4155260"/>
            <a:chOff x="4853059" y="2832159"/>
            <a:chExt cx="3279517" cy="3276225"/>
          </a:xfrm>
        </p:grpSpPr>
        <p:sp>
          <p:nvSpPr>
            <p:cNvPr id="29" name="Textfeld 28"/>
            <p:cNvSpPr txBox="1"/>
            <p:nvPr/>
          </p:nvSpPr>
          <p:spPr>
            <a:xfrm rot="237318">
              <a:off x="5896808" y="4533389"/>
              <a:ext cx="184731" cy="369332"/>
            </a:xfrm>
            <a:prstGeom prst="rect">
              <a:avLst/>
            </a:prstGeom>
            <a:noFill/>
          </p:spPr>
          <p:txBody>
            <a:bodyPr wrap="none" rtlCol="0">
              <a:spAutoFit/>
            </a:bodyPr>
            <a:lstStyle/>
            <a:p>
              <a:endParaRPr lang="de-DE" dirty="0">
                <a:solidFill>
                  <a:schemeClr val="tx1">
                    <a:lumMod val="50000"/>
                    <a:lumOff val="50000"/>
                  </a:schemeClr>
                </a:solidFill>
              </a:endParaRPr>
            </a:p>
          </p:txBody>
        </p:sp>
        <p:sp>
          <p:nvSpPr>
            <p:cNvPr id="30" name="Textfeld 29"/>
            <p:cNvSpPr txBox="1"/>
            <p:nvPr/>
          </p:nvSpPr>
          <p:spPr>
            <a:xfrm rot="202893">
              <a:off x="7101389" y="5343969"/>
              <a:ext cx="184731" cy="369332"/>
            </a:xfrm>
            <a:prstGeom prst="rect">
              <a:avLst/>
            </a:prstGeom>
            <a:noFill/>
          </p:spPr>
          <p:txBody>
            <a:bodyPr wrap="none" rtlCol="0">
              <a:spAutoFit/>
            </a:bodyPr>
            <a:lstStyle/>
            <a:p>
              <a:endParaRPr lang="de-DE" dirty="0">
                <a:solidFill>
                  <a:schemeClr val="tx1">
                    <a:lumMod val="50000"/>
                    <a:lumOff val="50000"/>
                  </a:schemeClr>
                </a:solidFill>
              </a:endParaRPr>
            </a:p>
          </p:txBody>
        </p:sp>
        <p:sp>
          <p:nvSpPr>
            <p:cNvPr id="31" name="Textfeld 30"/>
            <p:cNvSpPr txBox="1"/>
            <p:nvPr/>
          </p:nvSpPr>
          <p:spPr>
            <a:xfrm rot="237318">
              <a:off x="7248003" y="3699707"/>
              <a:ext cx="184731" cy="369332"/>
            </a:xfrm>
            <a:prstGeom prst="rect">
              <a:avLst/>
            </a:prstGeom>
            <a:noFill/>
          </p:spPr>
          <p:txBody>
            <a:bodyPr wrap="none" rtlCol="0">
              <a:spAutoFit/>
            </a:bodyPr>
            <a:lstStyle/>
            <a:p>
              <a:endParaRPr lang="de-DE" dirty="0">
                <a:solidFill>
                  <a:schemeClr val="tx1">
                    <a:lumMod val="50000"/>
                    <a:lumOff val="50000"/>
                  </a:schemeClr>
                </a:solidFill>
              </a:endParaRPr>
            </a:p>
          </p:txBody>
        </p:sp>
        <p:sp>
          <p:nvSpPr>
            <p:cNvPr id="32" name="Textfeld 31"/>
            <p:cNvSpPr txBox="1"/>
            <p:nvPr/>
          </p:nvSpPr>
          <p:spPr>
            <a:xfrm rot="237318">
              <a:off x="5794531" y="5285625"/>
              <a:ext cx="184731" cy="369332"/>
            </a:xfrm>
            <a:prstGeom prst="rect">
              <a:avLst/>
            </a:prstGeom>
            <a:noFill/>
          </p:spPr>
          <p:txBody>
            <a:bodyPr wrap="none" rtlCol="0">
              <a:spAutoFit/>
            </a:bodyPr>
            <a:lstStyle/>
            <a:p>
              <a:endParaRPr lang="de-DE" dirty="0">
                <a:solidFill>
                  <a:schemeClr val="tx1">
                    <a:lumMod val="50000"/>
                    <a:lumOff val="50000"/>
                  </a:schemeClr>
                </a:solidFill>
              </a:endParaRPr>
            </a:p>
          </p:txBody>
        </p:sp>
        <p:sp>
          <p:nvSpPr>
            <p:cNvPr id="33" name="Textfeld 32"/>
            <p:cNvSpPr txBox="1"/>
            <p:nvPr/>
          </p:nvSpPr>
          <p:spPr>
            <a:xfrm rot="237318">
              <a:off x="6043861" y="3723189"/>
              <a:ext cx="184731" cy="369332"/>
            </a:xfrm>
            <a:prstGeom prst="rect">
              <a:avLst/>
            </a:prstGeom>
            <a:noFill/>
          </p:spPr>
          <p:txBody>
            <a:bodyPr wrap="none" rtlCol="0">
              <a:spAutoFit/>
            </a:bodyPr>
            <a:lstStyle/>
            <a:p>
              <a:endParaRPr lang="de-DE" dirty="0">
                <a:solidFill>
                  <a:schemeClr val="tx1">
                    <a:lumMod val="50000"/>
                    <a:lumOff val="50000"/>
                  </a:schemeClr>
                </a:solidFill>
              </a:endParaRPr>
            </a:p>
          </p:txBody>
        </p:sp>
        <p:sp>
          <p:nvSpPr>
            <p:cNvPr id="34" name="Textfeld 33"/>
            <p:cNvSpPr txBox="1"/>
            <p:nvPr/>
          </p:nvSpPr>
          <p:spPr>
            <a:xfrm rot="237318">
              <a:off x="4865686" y="5177191"/>
              <a:ext cx="340158" cy="461665"/>
            </a:xfrm>
            <a:prstGeom prst="rect">
              <a:avLst/>
            </a:prstGeom>
            <a:noFill/>
          </p:spPr>
          <p:txBody>
            <a:bodyPr wrap="none" rtlCol="0">
              <a:spAutoFit/>
            </a:bodyPr>
            <a:lstStyle/>
            <a:p>
              <a:r>
                <a:rPr lang="de-DE" sz="2400" dirty="0">
                  <a:solidFill>
                    <a:schemeClr val="tx1">
                      <a:lumMod val="50000"/>
                      <a:lumOff val="50000"/>
                    </a:schemeClr>
                  </a:solidFill>
                </a:rPr>
                <a:t>8</a:t>
              </a:r>
            </a:p>
          </p:txBody>
        </p:sp>
        <p:sp>
          <p:nvSpPr>
            <p:cNvPr id="35" name="Textfeld 34"/>
            <p:cNvSpPr txBox="1"/>
            <p:nvPr/>
          </p:nvSpPr>
          <p:spPr>
            <a:xfrm rot="237318">
              <a:off x="4942432" y="4445546"/>
              <a:ext cx="340158" cy="461665"/>
            </a:xfrm>
            <a:prstGeom prst="rect">
              <a:avLst/>
            </a:prstGeom>
            <a:noFill/>
          </p:spPr>
          <p:txBody>
            <a:bodyPr wrap="none" rtlCol="0">
              <a:spAutoFit/>
            </a:bodyPr>
            <a:lstStyle/>
            <a:p>
              <a:r>
                <a:rPr lang="de-DE" sz="2400" dirty="0">
                  <a:solidFill>
                    <a:schemeClr val="tx1">
                      <a:lumMod val="50000"/>
                      <a:lumOff val="50000"/>
                    </a:schemeClr>
                  </a:solidFill>
                </a:rPr>
                <a:t>9</a:t>
              </a:r>
            </a:p>
          </p:txBody>
        </p:sp>
        <p:sp>
          <p:nvSpPr>
            <p:cNvPr id="36" name="Textfeld 35"/>
            <p:cNvSpPr txBox="1"/>
            <p:nvPr/>
          </p:nvSpPr>
          <p:spPr>
            <a:xfrm rot="237318">
              <a:off x="4946898" y="3619902"/>
              <a:ext cx="495649" cy="461665"/>
            </a:xfrm>
            <a:prstGeom prst="rect">
              <a:avLst/>
            </a:prstGeom>
            <a:noFill/>
          </p:spPr>
          <p:txBody>
            <a:bodyPr wrap="none" rtlCol="0">
              <a:spAutoFit/>
            </a:bodyPr>
            <a:lstStyle/>
            <a:p>
              <a:r>
                <a:rPr lang="de-DE" sz="2400" dirty="0">
                  <a:solidFill>
                    <a:schemeClr val="tx1">
                      <a:lumMod val="50000"/>
                      <a:lumOff val="50000"/>
                    </a:schemeClr>
                  </a:solidFill>
                </a:rPr>
                <a:t>10</a:t>
              </a:r>
            </a:p>
          </p:txBody>
        </p:sp>
        <p:grpSp>
          <p:nvGrpSpPr>
            <p:cNvPr id="37" name="Gruppieren 36"/>
            <p:cNvGrpSpPr/>
            <p:nvPr/>
          </p:nvGrpSpPr>
          <p:grpSpPr>
            <a:xfrm rot="506327">
              <a:off x="4853059" y="2832159"/>
              <a:ext cx="3279517" cy="3276225"/>
              <a:chOff x="616848" y="2730785"/>
              <a:chExt cx="3279517" cy="3276225"/>
            </a:xfrm>
          </p:grpSpPr>
          <p:grpSp>
            <p:nvGrpSpPr>
              <p:cNvPr id="39" name="Gruppieren 38"/>
              <p:cNvGrpSpPr/>
              <p:nvPr/>
            </p:nvGrpSpPr>
            <p:grpSpPr>
              <a:xfrm>
                <a:off x="701769" y="3028807"/>
                <a:ext cx="3194596" cy="2978203"/>
                <a:chOff x="788306" y="2478514"/>
                <a:chExt cx="3194596" cy="2978203"/>
              </a:xfrm>
            </p:grpSpPr>
            <p:sp>
              <p:nvSpPr>
                <p:cNvPr id="42" name="Freihandform 18"/>
                <p:cNvSpPr/>
                <p:nvPr/>
              </p:nvSpPr>
              <p:spPr>
                <a:xfrm>
                  <a:off x="788306" y="3473042"/>
                  <a:ext cx="3005239" cy="419450"/>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 name="Freihandform 19"/>
                <p:cNvSpPr/>
                <p:nvPr/>
              </p:nvSpPr>
              <p:spPr>
                <a:xfrm>
                  <a:off x="811752" y="4269294"/>
                  <a:ext cx="2969703" cy="419450"/>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0" name="Freihandform 20"/>
                <p:cNvSpPr/>
                <p:nvPr/>
              </p:nvSpPr>
              <p:spPr>
                <a:xfrm>
                  <a:off x="907955" y="5037267"/>
                  <a:ext cx="2969703" cy="419450"/>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1" name="Freihandform 21"/>
                <p:cNvSpPr/>
                <p:nvPr/>
              </p:nvSpPr>
              <p:spPr>
                <a:xfrm rot="5682969">
                  <a:off x="-57388" y="3885056"/>
                  <a:ext cx="2599286" cy="419450"/>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2" name="Freihandform 25"/>
                <p:cNvSpPr/>
                <p:nvPr/>
              </p:nvSpPr>
              <p:spPr>
                <a:xfrm rot="5682969">
                  <a:off x="2473534" y="3568432"/>
                  <a:ext cx="2599286" cy="419450"/>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40" name="Freihandform 30"/>
              <p:cNvSpPr/>
              <p:nvPr/>
            </p:nvSpPr>
            <p:spPr>
              <a:xfrm>
                <a:off x="616848" y="2730785"/>
                <a:ext cx="3048000" cy="691662"/>
              </a:xfrm>
              <a:custGeom>
                <a:avLst/>
                <a:gdLst>
                  <a:gd name="connsiteX0" fmla="*/ 0 w 3012831"/>
                  <a:gd name="connsiteY0" fmla="*/ 691662 h 691662"/>
                  <a:gd name="connsiteX1" fmla="*/ 3012831 w 3012831"/>
                  <a:gd name="connsiteY1" fmla="*/ 351693 h 691662"/>
                  <a:gd name="connsiteX2" fmla="*/ 2989384 w 3012831"/>
                  <a:gd name="connsiteY2" fmla="*/ 0 h 691662"/>
                  <a:gd name="connsiteX3" fmla="*/ 11723 w 3012831"/>
                  <a:gd name="connsiteY3" fmla="*/ 128954 h 691662"/>
                  <a:gd name="connsiteX4" fmla="*/ 0 w 3012831"/>
                  <a:gd name="connsiteY4" fmla="*/ 691662 h 691662"/>
                  <a:gd name="connsiteX0" fmla="*/ 35169 w 3048000"/>
                  <a:gd name="connsiteY0" fmla="*/ 691662 h 691662"/>
                  <a:gd name="connsiteX1" fmla="*/ 3048000 w 3048000"/>
                  <a:gd name="connsiteY1" fmla="*/ 351693 h 691662"/>
                  <a:gd name="connsiteX2" fmla="*/ 3024553 w 3048000"/>
                  <a:gd name="connsiteY2" fmla="*/ 0 h 691662"/>
                  <a:gd name="connsiteX3" fmla="*/ 0 w 3048000"/>
                  <a:gd name="connsiteY3" fmla="*/ 128954 h 691662"/>
                  <a:gd name="connsiteX4" fmla="*/ 35169 w 3048000"/>
                  <a:gd name="connsiteY4" fmla="*/ 691662 h 691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0" h="691662">
                    <a:moveTo>
                      <a:pt x="35169" y="691662"/>
                    </a:moveTo>
                    <a:lnTo>
                      <a:pt x="3048000" y="351693"/>
                    </a:lnTo>
                    <a:lnTo>
                      <a:pt x="3024553" y="0"/>
                    </a:lnTo>
                    <a:lnTo>
                      <a:pt x="0" y="128954"/>
                    </a:lnTo>
                    <a:lnTo>
                      <a:pt x="35169" y="691662"/>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Textfeld 40"/>
              <p:cNvSpPr txBox="1"/>
              <p:nvPr/>
            </p:nvSpPr>
            <p:spPr>
              <a:xfrm rot="21366059">
                <a:off x="635898" y="2820053"/>
                <a:ext cx="1564852" cy="461665"/>
              </a:xfrm>
              <a:prstGeom prst="rect">
                <a:avLst/>
              </a:prstGeom>
              <a:noFill/>
            </p:spPr>
            <p:txBody>
              <a:bodyPr wrap="none" rtlCol="0">
                <a:spAutoFit/>
              </a:bodyPr>
              <a:lstStyle/>
              <a:p>
                <a:r>
                  <a:rPr lang="de-DE" sz="2400" dirty="0">
                    <a:solidFill>
                      <a:schemeClr val="bg1"/>
                    </a:solidFill>
                  </a:rPr>
                  <a:t>Curriculum</a:t>
                </a:r>
              </a:p>
            </p:txBody>
          </p:sp>
        </p:grpSp>
        <p:sp>
          <p:nvSpPr>
            <p:cNvPr id="38" name="Textfeld 37"/>
            <p:cNvSpPr txBox="1"/>
            <p:nvPr/>
          </p:nvSpPr>
          <p:spPr>
            <a:xfrm rot="237318">
              <a:off x="7180609" y="4720680"/>
              <a:ext cx="184731" cy="369332"/>
            </a:xfrm>
            <a:prstGeom prst="rect">
              <a:avLst/>
            </a:prstGeom>
            <a:noFill/>
            <a:ln>
              <a:noFill/>
            </a:ln>
          </p:spPr>
          <p:txBody>
            <a:bodyPr wrap="none" rtlCol="0">
              <a:spAutoFit/>
            </a:bodyPr>
            <a:lstStyle/>
            <a:p>
              <a:endParaRPr lang="de-DE" dirty="0">
                <a:solidFill>
                  <a:schemeClr val="tx1">
                    <a:lumMod val="50000"/>
                    <a:lumOff val="50000"/>
                  </a:schemeClr>
                </a:solidFill>
              </a:endParaRPr>
            </a:p>
          </p:txBody>
        </p:sp>
      </p:grpSp>
      <p:sp>
        <p:nvSpPr>
          <p:cNvPr id="69" name="Ellipse 68"/>
          <p:cNvSpPr/>
          <p:nvPr/>
        </p:nvSpPr>
        <p:spPr>
          <a:xfrm>
            <a:off x="2830834" y="4303270"/>
            <a:ext cx="1842710" cy="700345"/>
          </a:xfrm>
          <a:prstGeom prst="ellipse">
            <a:avLst/>
          </a:prstGeom>
          <a:solidFill>
            <a:srgbClr val="C00000">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bg1"/>
                </a:solidFill>
              </a:rPr>
              <a:t>Sinne und Sensoren</a:t>
            </a:r>
          </a:p>
        </p:txBody>
      </p:sp>
      <p:sp>
        <p:nvSpPr>
          <p:cNvPr id="71" name="Ellipse 70"/>
          <p:cNvSpPr/>
          <p:nvPr/>
        </p:nvSpPr>
        <p:spPr>
          <a:xfrm>
            <a:off x="1239164" y="4261267"/>
            <a:ext cx="1842712" cy="719817"/>
          </a:xfrm>
          <a:prstGeom prst="ellipse">
            <a:avLst/>
          </a:prstGeom>
          <a:solidFill>
            <a:srgbClr val="C00000">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bg1"/>
                </a:solidFill>
              </a:rPr>
              <a:t>Energie-versorgung</a:t>
            </a:r>
          </a:p>
        </p:txBody>
      </p:sp>
      <p:sp>
        <p:nvSpPr>
          <p:cNvPr id="72" name="Ellipse 71"/>
          <p:cNvSpPr/>
          <p:nvPr/>
        </p:nvSpPr>
        <p:spPr>
          <a:xfrm>
            <a:off x="1374592" y="3136563"/>
            <a:ext cx="1856681" cy="700345"/>
          </a:xfrm>
          <a:prstGeom prst="ellipse">
            <a:avLst/>
          </a:prstGeom>
          <a:solidFill>
            <a:srgbClr val="C00000">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bg1"/>
                </a:solidFill>
              </a:rPr>
              <a:t>Kreisläufe &amp; Verfahren</a:t>
            </a:r>
          </a:p>
        </p:txBody>
      </p:sp>
      <p:sp>
        <p:nvSpPr>
          <p:cNvPr id="73" name="Ellipse 72"/>
          <p:cNvSpPr/>
          <p:nvPr/>
        </p:nvSpPr>
        <p:spPr>
          <a:xfrm>
            <a:off x="2945239" y="3116073"/>
            <a:ext cx="1842710" cy="700345"/>
          </a:xfrm>
          <a:prstGeom prst="ellipse">
            <a:avLst/>
          </a:prstGeom>
          <a:solidFill>
            <a:srgbClr val="C00000">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bg1"/>
                </a:solidFill>
              </a:rPr>
              <a:t>Mobilität</a:t>
            </a:r>
          </a:p>
        </p:txBody>
      </p:sp>
      <p:sp>
        <p:nvSpPr>
          <p:cNvPr id="74" name="Ellipse 73"/>
          <p:cNvSpPr/>
          <p:nvPr/>
        </p:nvSpPr>
        <p:spPr>
          <a:xfrm>
            <a:off x="2777932" y="5240422"/>
            <a:ext cx="1856681" cy="700345"/>
          </a:xfrm>
          <a:prstGeom prst="ellipse">
            <a:avLst/>
          </a:prstGeom>
          <a:solidFill>
            <a:srgbClr val="C00000">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bg1"/>
                </a:solidFill>
              </a:rPr>
              <a:t>Digitalisierung</a:t>
            </a:r>
          </a:p>
        </p:txBody>
      </p:sp>
      <p:sp>
        <p:nvSpPr>
          <p:cNvPr id="63" name="Teilkreis 62"/>
          <p:cNvSpPr/>
          <p:nvPr/>
        </p:nvSpPr>
        <p:spPr>
          <a:xfrm rot="1520606">
            <a:off x="1471937" y="5374637"/>
            <a:ext cx="918040" cy="918040"/>
          </a:xfrm>
          <a:prstGeom prst="pie">
            <a:avLst>
              <a:gd name="adj1" fmla="val 9552776"/>
              <a:gd name="adj2" fmla="val 15494080"/>
            </a:avLst>
          </a:prstGeom>
          <a:solidFill>
            <a:srgbClr val="C00000">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64" name="Teilkreis 63"/>
          <p:cNvSpPr/>
          <p:nvPr/>
        </p:nvSpPr>
        <p:spPr>
          <a:xfrm rot="4670697">
            <a:off x="1644572" y="5374637"/>
            <a:ext cx="918040" cy="918040"/>
          </a:xfrm>
          <a:prstGeom prst="pie">
            <a:avLst>
              <a:gd name="adj1" fmla="val 13355980"/>
              <a:gd name="adj2" fmla="val 15494080"/>
            </a:avLst>
          </a:prstGeom>
          <a:solidFill>
            <a:srgbClr val="C00000">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65" name="Teilkreis 64"/>
          <p:cNvSpPr/>
          <p:nvPr/>
        </p:nvSpPr>
        <p:spPr>
          <a:xfrm>
            <a:off x="1352940" y="3127606"/>
            <a:ext cx="1739057" cy="746648"/>
          </a:xfrm>
          <a:prstGeom prst="pie">
            <a:avLst>
              <a:gd name="adj1" fmla="val 12020712"/>
              <a:gd name="adj2" fmla="val 1594795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66" name="Teilkreis 65"/>
          <p:cNvSpPr/>
          <p:nvPr/>
        </p:nvSpPr>
        <p:spPr>
          <a:xfrm rot="10542573">
            <a:off x="2917631" y="4301154"/>
            <a:ext cx="1837913" cy="746648"/>
          </a:xfrm>
          <a:prstGeom prst="pie">
            <a:avLst>
              <a:gd name="adj1" fmla="val 7747529"/>
              <a:gd name="adj2" fmla="val 965661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pic>
        <p:nvPicPr>
          <p:cNvPr id="53" name="Picture 2" descr="Rainbow Spring by GDJ">
            <a:extLst>
              <a:ext uri="{FF2B5EF4-FFF2-40B4-BE49-F238E27FC236}">
                <a16:creationId xmlns:a16="http://schemas.microsoft.com/office/drawing/2014/main" id="{A1E7455A-AE4F-47CF-9E72-956BFE81A22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06327">
            <a:off x="4036989" y="3076405"/>
            <a:ext cx="2213865" cy="2953508"/>
          </a:xfrm>
          <a:prstGeom prst="rect">
            <a:avLst/>
          </a:prstGeom>
          <a:noFill/>
          <a:extLst>
            <a:ext uri="{909E8E84-426E-40DD-AFC4-6F175D3DCCD1}">
              <a14:hiddenFill xmlns:a14="http://schemas.microsoft.com/office/drawing/2010/main">
                <a:solidFill>
                  <a:srgbClr val="FFFFFF"/>
                </a:solidFill>
              </a14:hiddenFill>
            </a:ext>
          </a:extLst>
        </p:spPr>
      </p:pic>
      <p:sp>
        <p:nvSpPr>
          <p:cNvPr id="55" name="Textfeld 54">
            <a:extLst>
              <a:ext uri="{FF2B5EF4-FFF2-40B4-BE49-F238E27FC236}">
                <a16:creationId xmlns:a16="http://schemas.microsoft.com/office/drawing/2014/main" id="{02FFA32E-E298-4FFF-B45E-E1723F1192CC}"/>
              </a:ext>
            </a:extLst>
          </p:cNvPr>
          <p:cNvSpPr txBox="1"/>
          <p:nvPr/>
        </p:nvSpPr>
        <p:spPr>
          <a:xfrm>
            <a:off x="3939707" y="1254779"/>
            <a:ext cx="1848968" cy="400110"/>
          </a:xfrm>
          <a:prstGeom prst="rect">
            <a:avLst/>
          </a:prstGeom>
          <a:noFill/>
        </p:spPr>
        <p:txBody>
          <a:bodyPr wrap="none" rtlCol="0">
            <a:spAutoFit/>
          </a:bodyPr>
          <a:lstStyle/>
          <a:p>
            <a:r>
              <a:rPr lang="de-DE" sz="2000" dirty="0"/>
              <a:t>Zugangsthemen</a:t>
            </a:r>
          </a:p>
        </p:txBody>
      </p:sp>
    </p:spTree>
    <p:extLst>
      <p:ext uri="{BB962C8B-B14F-4D97-AF65-F5344CB8AC3E}">
        <p14:creationId xmlns:p14="http://schemas.microsoft.com/office/powerpoint/2010/main" val="36873162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ieren 1"/>
          <p:cNvGrpSpPr/>
          <p:nvPr/>
        </p:nvGrpSpPr>
        <p:grpSpPr>
          <a:xfrm>
            <a:off x="271523" y="281392"/>
            <a:ext cx="1334068" cy="1236512"/>
            <a:chOff x="271523" y="281392"/>
            <a:chExt cx="1334068" cy="1236512"/>
          </a:xfrm>
        </p:grpSpPr>
        <p:grpSp>
          <p:nvGrpSpPr>
            <p:cNvPr id="52" name="Gruppieren 51"/>
            <p:cNvGrpSpPr/>
            <p:nvPr/>
          </p:nvGrpSpPr>
          <p:grpSpPr>
            <a:xfrm>
              <a:off x="402353" y="439121"/>
              <a:ext cx="1040893" cy="921267"/>
              <a:chOff x="376783" y="4333568"/>
              <a:chExt cx="1534216" cy="1357894"/>
            </a:xfrm>
          </p:grpSpPr>
          <p:sp>
            <p:nvSpPr>
              <p:cNvPr id="53" name="Freihandform 42"/>
              <p:cNvSpPr/>
              <p:nvPr/>
            </p:nvSpPr>
            <p:spPr>
              <a:xfrm>
                <a:off x="440322" y="4377111"/>
                <a:ext cx="555171" cy="609600"/>
              </a:xfrm>
              <a:custGeom>
                <a:avLst/>
                <a:gdLst>
                  <a:gd name="connsiteX0" fmla="*/ 0 w 555171"/>
                  <a:gd name="connsiteY0" fmla="*/ 555171 h 609600"/>
                  <a:gd name="connsiteX1" fmla="*/ 21771 w 555171"/>
                  <a:gd name="connsiteY1" fmla="*/ 10886 h 609600"/>
                  <a:gd name="connsiteX2" fmla="*/ 185057 w 555171"/>
                  <a:gd name="connsiteY2" fmla="*/ 0 h 609600"/>
                  <a:gd name="connsiteX3" fmla="*/ 359228 w 555171"/>
                  <a:gd name="connsiteY3" fmla="*/ 381000 h 609600"/>
                  <a:gd name="connsiteX4" fmla="*/ 413657 w 555171"/>
                  <a:gd name="connsiteY4" fmla="*/ 0 h 609600"/>
                  <a:gd name="connsiteX5" fmla="*/ 555171 w 555171"/>
                  <a:gd name="connsiteY5" fmla="*/ 10886 h 609600"/>
                  <a:gd name="connsiteX6" fmla="*/ 446314 w 555171"/>
                  <a:gd name="connsiteY6" fmla="*/ 587829 h 609600"/>
                  <a:gd name="connsiteX7" fmla="*/ 293914 w 555171"/>
                  <a:gd name="connsiteY7" fmla="*/ 598714 h 609600"/>
                  <a:gd name="connsiteX8" fmla="*/ 130628 w 555171"/>
                  <a:gd name="connsiteY8" fmla="*/ 141514 h 609600"/>
                  <a:gd name="connsiteX9" fmla="*/ 152400 w 555171"/>
                  <a:gd name="connsiteY9" fmla="*/ 609600 h 609600"/>
                  <a:gd name="connsiteX10" fmla="*/ 0 w 555171"/>
                  <a:gd name="connsiteY10" fmla="*/ 555171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5171" h="609600">
                    <a:moveTo>
                      <a:pt x="0" y="555171"/>
                    </a:moveTo>
                    <a:lnTo>
                      <a:pt x="21771" y="10886"/>
                    </a:lnTo>
                    <a:lnTo>
                      <a:pt x="185057" y="0"/>
                    </a:lnTo>
                    <a:lnTo>
                      <a:pt x="359228" y="381000"/>
                    </a:lnTo>
                    <a:lnTo>
                      <a:pt x="413657" y="0"/>
                    </a:lnTo>
                    <a:lnTo>
                      <a:pt x="555171" y="10886"/>
                    </a:lnTo>
                    <a:lnTo>
                      <a:pt x="446314" y="587829"/>
                    </a:lnTo>
                    <a:lnTo>
                      <a:pt x="293914" y="598714"/>
                    </a:lnTo>
                    <a:lnTo>
                      <a:pt x="130628" y="141514"/>
                    </a:lnTo>
                    <a:lnTo>
                      <a:pt x="152400" y="609600"/>
                    </a:lnTo>
                    <a:lnTo>
                      <a:pt x="0" y="55517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7" name="Freihandform 43"/>
              <p:cNvSpPr/>
              <p:nvPr/>
            </p:nvSpPr>
            <p:spPr>
              <a:xfrm>
                <a:off x="951950" y="4507740"/>
                <a:ext cx="609600" cy="457200"/>
              </a:xfrm>
              <a:custGeom>
                <a:avLst/>
                <a:gdLst>
                  <a:gd name="connsiteX0" fmla="*/ 97972 w 609600"/>
                  <a:gd name="connsiteY0" fmla="*/ 21771 h 457200"/>
                  <a:gd name="connsiteX1" fmla="*/ 0 w 609600"/>
                  <a:gd name="connsiteY1" fmla="*/ 21771 h 457200"/>
                  <a:gd name="connsiteX2" fmla="*/ 108858 w 609600"/>
                  <a:gd name="connsiteY2" fmla="*/ 435428 h 457200"/>
                  <a:gd name="connsiteX3" fmla="*/ 206829 w 609600"/>
                  <a:gd name="connsiteY3" fmla="*/ 446314 h 457200"/>
                  <a:gd name="connsiteX4" fmla="*/ 283029 w 609600"/>
                  <a:gd name="connsiteY4" fmla="*/ 163285 h 457200"/>
                  <a:gd name="connsiteX5" fmla="*/ 359229 w 609600"/>
                  <a:gd name="connsiteY5" fmla="*/ 457200 h 457200"/>
                  <a:gd name="connsiteX6" fmla="*/ 478972 w 609600"/>
                  <a:gd name="connsiteY6" fmla="*/ 446314 h 457200"/>
                  <a:gd name="connsiteX7" fmla="*/ 609600 w 609600"/>
                  <a:gd name="connsiteY7" fmla="*/ 10885 h 457200"/>
                  <a:gd name="connsiteX8" fmla="*/ 468086 w 609600"/>
                  <a:gd name="connsiteY8" fmla="*/ 21771 h 457200"/>
                  <a:gd name="connsiteX9" fmla="*/ 402772 w 609600"/>
                  <a:gd name="connsiteY9" fmla="*/ 315685 h 457200"/>
                  <a:gd name="connsiteX10" fmla="*/ 315686 w 609600"/>
                  <a:gd name="connsiteY10" fmla="*/ 0 h 457200"/>
                  <a:gd name="connsiteX11" fmla="*/ 228600 w 609600"/>
                  <a:gd name="connsiteY11" fmla="*/ 10885 h 457200"/>
                  <a:gd name="connsiteX12" fmla="*/ 141515 w 609600"/>
                  <a:gd name="connsiteY12" fmla="*/ 304800 h 457200"/>
                  <a:gd name="connsiteX13" fmla="*/ 97972 w 609600"/>
                  <a:gd name="connsiteY13" fmla="*/ 21771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9600" h="457200">
                    <a:moveTo>
                      <a:pt x="97972" y="21771"/>
                    </a:moveTo>
                    <a:lnTo>
                      <a:pt x="0" y="21771"/>
                    </a:lnTo>
                    <a:lnTo>
                      <a:pt x="108858" y="435428"/>
                    </a:lnTo>
                    <a:lnTo>
                      <a:pt x="206829" y="446314"/>
                    </a:lnTo>
                    <a:lnTo>
                      <a:pt x="283029" y="163285"/>
                    </a:lnTo>
                    <a:lnTo>
                      <a:pt x="359229" y="457200"/>
                    </a:lnTo>
                    <a:lnTo>
                      <a:pt x="478972" y="446314"/>
                    </a:lnTo>
                    <a:lnTo>
                      <a:pt x="609600" y="10885"/>
                    </a:lnTo>
                    <a:lnTo>
                      <a:pt x="468086" y="21771"/>
                    </a:lnTo>
                    <a:lnTo>
                      <a:pt x="402772" y="315685"/>
                    </a:lnTo>
                    <a:lnTo>
                      <a:pt x="315686" y="0"/>
                    </a:lnTo>
                    <a:lnTo>
                      <a:pt x="228600" y="10885"/>
                    </a:lnTo>
                    <a:lnTo>
                      <a:pt x="141515" y="304800"/>
                    </a:lnTo>
                    <a:lnTo>
                      <a:pt x="97972" y="2177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8" name="Freihandform 44"/>
              <p:cNvSpPr/>
              <p:nvPr/>
            </p:nvSpPr>
            <p:spPr>
              <a:xfrm>
                <a:off x="1432028" y="4333568"/>
                <a:ext cx="478971" cy="653143"/>
              </a:xfrm>
              <a:custGeom>
                <a:avLst/>
                <a:gdLst>
                  <a:gd name="connsiteX0" fmla="*/ 152400 w 478971"/>
                  <a:gd name="connsiteY0" fmla="*/ 620486 h 653143"/>
                  <a:gd name="connsiteX1" fmla="*/ 141514 w 478971"/>
                  <a:gd name="connsiteY1" fmla="*/ 108857 h 653143"/>
                  <a:gd name="connsiteX2" fmla="*/ 0 w 478971"/>
                  <a:gd name="connsiteY2" fmla="*/ 130629 h 653143"/>
                  <a:gd name="connsiteX3" fmla="*/ 0 w 478971"/>
                  <a:gd name="connsiteY3" fmla="*/ 0 h 653143"/>
                  <a:gd name="connsiteX4" fmla="*/ 478971 w 478971"/>
                  <a:gd name="connsiteY4" fmla="*/ 32657 h 653143"/>
                  <a:gd name="connsiteX5" fmla="*/ 468086 w 478971"/>
                  <a:gd name="connsiteY5" fmla="*/ 141514 h 653143"/>
                  <a:gd name="connsiteX6" fmla="*/ 239486 w 478971"/>
                  <a:gd name="connsiteY6" fmla="*/ 141514 h 653143"/>
                  <a:gd name="connsiteX7" fmla="*/ 261257 w 478971"/>
                  <a:gd name="connsiteY7" fmla="*/ 653143 h 653143"/>
                  <a:gd name="connsiteX8" fmla="*/ 152400 w 478971"/>
                  <a:gd name="connsiteY8" fmla="*/ 620486 h 653143"/>
                  <a:gd name="connsiteX0" fmla="*/ 152400 w 478971"/>
                  <a:gd name="connsiteY0" fmla="*/ 620486 h 653143"/>
                  <a:gd name="connsiteX1" fmla="*/ 128357 w 478971"/>
                  <a:gd name="connsiteY1" fmla="*/ 141749 h 653143"/>
                  <a:gd name="connsiteX2" fmla="*/ 0 w 478971"/>
                  <a:gd name="connsiteY2" fmla="*/ 130629 h 653143"/>
                  <a:gd name="connsiteX3" fmla="*/ 0 w 478971"/>
                  <a:gd name="connsiteY3" fmla="*/ 0 h 653143"/>
                  <a:gd name="connsiteX4" fmla="*/ 478971 w 478971"/>
                  <a:gd name="connsiteY4" fmla="*/ 32657 h 653143"/>
                  <a:gd name="connsiteX5" fmla="*/ 468086 w 478971"/>
                  <a:gd name="connsiteY5" fmla="*/ 141514 h 653143"/>
                  <a:gd name="connsiteX6" fmla="*/ 239486 w 478971"/>
                  <a:gd name="connsiteY6" fmla="*/ 141514 h 653143"/>
                  <a:gd name="connsiteX7" fmla="*/ 261257 w 478971"/>
                  <a:gd name="connsiteY7" fmla="*/ 653143 h 653143"/>
                  <a:gd name="connsiteX8" fmla="*/ 152400 w 478971"/>
                  <a:gd name="connsiteY8" fmla="*/ 620486 h 653143"/>
                  <a:gd name="connsiteX0" fmla="*/ 119507 w 478971"/>
                  <a:gd name="connsiteY0" fmla="*/ 620486 h 653143"/>
                  <a:gd name="connsiteX1" fmla="*/ 128357 w 478971"/>
                  <a:gd name="connsiteY1" fmla="*/ 141749 h 653143"/>
                  <a:gd name="connsiteX2" fmla="*/ 0 w 478971"/>
                  <a:gd name="connsiteY2" fmla="*/ 130629 h 653143"/>
                  <a:gd name="connsiteX3" fmla="*/ 0 w 478971"/>
                  <a:gd name="connsiteY3" fmla="*/ 0 h 653143"/>
                  <a:gd name="connsiteX4" fmla="*/ 478971 w 478971"/>
                  <a:gd name="connsiteY4" fmla="*/ 32657 h 653143"/>
                  <a:gd name="connsiteX5" fmla="*/ 468086 w 478971"/>
                  <a:gd name="connsiteY5" fmla="*/ 141514 h 653143"/>
                  <a:gd name="connsiteX6" fmla="*/ 239486 w 478971"/>
                  <a:gd name="connsiteY6" fmla="*/ 141514 h 653143"/>
                  <a:gd name="connsiteX7" fmla="*/ 261257 w 478971"/>
                  <a:gd name="connsiteY7" fmla="*/ 653143 h 653143"/>
                  <a:gd name="connsiteX8" fmla="*/ 119507 w 478971"/>
                  <a:gd name="connsiteY8" fmla="*/ 620486 h 653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8971" h="653143">
                    <a:moveTo>
                      <a:pt x="119507" y="620486"/>
                    </a:moveTo>
                    <a:lnTo>
                      <a:pt x="128357" y="141749"/>
                    </a:lnTo>
                    <a:lnTo>
                      <a:pt x="0" y="130629"/>
                    </a:lnTo>
                    <a:lnTo>
                      <a:pt x="0" y="0"/>
                    </a:lnTo>
                    <a:lnTo>
                      <a:pt x="478971" y="32657"/>
                    </a:lnTo>
                    <a:lnTo>
                      <a:pt x="468086" y="141514"/>
                    </a:lnTo>
                    <a:lnTo>
                      <a:pt x="239486" y="141514"/>
                    </a:lnTo>
                    <a:lnTo>
                      <a:pt x="261257" y="653143"/>
                    </a:lnTo>
                    <a:lnTo>
                      <a:pt x="119507" y="62048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64" name="Gruppieren 63"/>
              <p:cNvGrpSpPr/>
              <p:nvPr/>
            </p:nvGrpSpPr>
            <p:grpSpPr>
              <a:xfrm>
                <a:off x="376783" y="5004666"/>
                <a:ext cx="1499220" cy="686796"/>
                <a:chOff x="2494945" y="5226423"/>
                <a:chExt cx="1265648" cy="579796"/>
              </a:xfrm>
              <a:solidFill>
                <a:schemeClr val="accent1"/>
              </a:solidFill>
            </p:grpSpPr>
            <p:sp>
              <p:nvSpPr>
                <p:cNvPr id="65" name="Freihandform 46"/>
                <p:cNvSpPr/>
                <p:nvPr/>
              </p:nvSpPr>
              <p:spPr>
                <a:xfrm>
                  <a:off x="2494945" y="5227485"/>
                  <a:ext cx="443696" cy="547869"/>
                </a:xfrm>
                <a:custGeom>
                  <a:avLst/>
                  <a:gdLst>
                    <a:gd name="connsiteX0" fmla="*/ 46299 w 443696"/>
                    <a:gd name="connsiteY0" fmla="*/ 0 h 547869"/>
                    <a:gd name="connsiteX1" fmla="*/ 57874 w 443696"/>
                    <a:gd name="connsiteY1" fmla="*/ 104172 h 547869"/>
                    <a:gd name="connsiteX2" fmla="*/ 285509 w 443696"/>
                    <a:gd name="connsiteY2" fmla="*/ 92598 h 547869"/>
                    <a:gd name="connsiteX3" fmla="*/ 0 w 443696"/>
                    <a:gd name="connsiteY3" fmla="*/ 547869 h 547869"/>
                    <a:gd name="connsiteX4" fmla="*/ 424405 w 443696"/>
                    <a:gd name="connsiteY4" fmla="*/ 532436 h 547869"/>
                    <a:gd name="connsiteX5" fmla="*/ 408972 w 443696"/>
                    <a:gd name="connsiteY5" fmla="*/ 428263 h 547869"/>
                    <a:gd name="connsiteX6" fmla="*/ 173620 w 443696"/>
                    <a:gd name="connsiteY6" fmla="*/ 459129 h 547869"/>
                    <a:gd name="connsiteX7" fmla="*/ 443696 w 443696"/>
                    <a:gd name="connsiteY7" fmla="*/ 15433 h 547869"/>
                    <a:gd name="connsiteX8" fmla="*/ 46299 w 443696"/>
                    <a:gd name="connsiteY8" fmla="*/ 0 h 547869"/>
                    <a:gd name="connsiteX0" fmla="*/ 46299 w 443696"/>
                    <a:gd name="connsiteY0" fmla="*/ 0 h 547869"/>
                    <a:gd name="connsiteX1" fmla="*/ 60092 w 443696"/>
                    <a:gd name="connsiteY1" fmla="*/ 113046 h 547869"/>
                    <a:gd name="connsiteX2" fmla="*/ 285509 w 443696"/>
                    <a:gd name="connsiteY2" fmla="*/ 92598 h 547869"/>
                    <a:gd name="connsiteX3" fmla="*/ 0 w 443696"/>
                    <a:gd name="connsiteY3" fmla="*/ 547869 h 547869"/>
                    <a:gd name="connsiteX4" fmla="*/ 424405 w 443696"/>
                    <a:gd name="connsiteY4" fmla="*/ 532436 h 547869"/>
                    <a:gd name="connsiteX5" fmla="*/ 408972 w 443696"/>
                    <a:gd name="connsiteY5" fmla="*/ 428263 h 547869"/>
                    <a:gd name="connsiteX6" fmla="*/ 173620 w 443696"/>
                    <a:gd name="connsiteY6" fmla="*/ 459129 h 547869"/>
                    <a:gd name="connsiteX7" fmla="*/ 443696 w 443696"/>
                    <a:gd name="connsiteY7" fmla="*/ 15433 h 547869"/>
                    <a:gd name="connsiteX8" fmla="*/ 46299 w 443696"/>
                    <a:gd name="connsiteY8" fmla="*/ 0 h 547869"/>
                    <a:gd name="connsiteX0" fmla="*/ 46299 w 443696"/>
                    <a:gd name="connsiteY0" fmla="*/ 0 h 547869"/>
                    <a:gd name="connsiteX1" fmla="*/ 60092 w 443696"/>
                    <a:gd name="connsiteY1" fmla="*/ 113046 h 547869"/>
                    <a:gd name="connsiteX2" fmla="*/ 272199 w 443696"/>
                    <a:gd name="connsiteY2" fmla="*/ 99252 h 547869"/>
                    <a:gd name="connsiteX3" fmla="*/ 0 w 443696"/>
                    <a:gd name="connsiteY3" fmla="*/ 547869 h 547869"/>
                    <a:gd name="connsiteX4" fmla="*/ 424405 w 443696"/>
                    <a:gd name="connsiteY4" fmla="*/ 532436 h 547869"/>
                    <a:gd name="connsiteX5" fmla="*/ 408972 w 443696"/>
                    <a:gd name="connsiteY5" fmla="*/ 428263 h 547869"/>
                    <a:gd name="connsiteX6" fmla="*/ 173620 w 443696"/>
                    <a:gd name="connsiteY6" fmla="*/ 459129 h 547869"/>
                    <a:gd name="connsiteX7" fmla="*/ 443696 w 443696"/>
                    <a:gd name="connsiteY7" fmla="*/ 15433 h 547869"/>
                    <a:gd name="connsiteX8" fmla="*/ 46299 w 443696"/>
                    <a:gd name="connsiteY8" fmla="*/ 0 h 547869"/>
                    <a:gd name="connsiteX0" fmla="*/ 46299 w 443696"/>
                    <a:gd name="connsiteY0" fmla="*/ 0 h 547869"/>
                    <a:gd name="connsiteX1" fmla="*/ 60092 w 443696"/>
                    <a:gd name="connsiteY1" fmla="*/ 113046 h 547869"/>
                    <a:gd name="connsiteX2" fmla="*/ 272199 w 443696"/>
                    <a:gd name="connsiteY2" fmla="*/ 99252 h 547869"/>
                    <a:gd name="connsiteX3" fmla="*/ 0 w 443696"/>
                    <a:gd name="connsiteY3" fmla="*/ 547869 h 547869"/>
                    <a:gd name="connsiteX4" fmla="*/ 424405 w 443696"/>
                    <a:gd name="connsiteY4" fmla="*/ 532436 h 547869"/>
                    <a:gd name="connsiteX5" fmla="*/ 408972 w 443696"/>
                    <a:gd name="connsiteY5" fmla="*/ 428263 h 547869"/>
                    <a:gd name="connsiteX6" fmla="*/ 189147 w 443696"/>
                    <a:gd name="connsiteY6" fmla="*/ 448038 h 547869"/>
                    <a:gd name="connsiteX7" fmla="*/ 443696 w 443696"/>
                    <a:gd name="connsiteY7" fmla="*/ 15433 h 547869"/>
                    <a:gd name="connsiteX8" fmla="*/ 46299 w 443696"/>
                    <a:gd name="connsiteY8" fmla="*/ 0 h 547869"/>
                    <a:gd name="connsiteX0" fmla="*/ 46299 w 443696"/>
                    <a:gd name="connsiteY0" fmla="*/ 0 h 547869"/>
                    <a:gd name="connsiteX1" fmla="*/ 60092 w 443696"/>
                    <a:gd name="connsiteY1" fmla="*/ 113046 h 547869"/>
                    <a:gd name="connsiteX2" fmla="*/ 272199 w 443696"/>
                    <a:gd name="connsiteY2" fmla="*/ 99252 h 547869"/>
                    <a:gd name="connsiteX3" fmla="*/ 0 w 443696"/>
                    <a:gd name="connsiteY3" fmla="*/ 547869 h 547869"/>
                    <a:gd name="connsiteX4" fmla="*/ 424405 w 443696"/>
                    <a:gd name="connsiteY4" fmla="*/ 532436 h 547869"/>
                    <a:gd name="connsiteX5" fmla="*/ 420063 w 443696"/>
                    <a:gd name="connsiteY5" fmla="*/ 412736 h 547869"/>
                    <a:gd name="connsiteX6" fmla="*/ 189147 w 443696"/>
                    <a:gd name="connsiteY6" fmla="*/ 448038 h 547869"/>
                    <a:gd name="connsiteX7" fmla="*/ 443696 w 443696"/>
                    <a:gd name="connsiteY7" fmla="*/ 15433 h 547869"/>
                    <a:gd name="connsiteX8" fmla="*/ 46299 w 443696"/>
                    <a:gd name="connsiteY8" fmla="*/ 0 h 547869"/>
                    <a:gd name="connsiteX0" fmla="*/ 46299 w 443696"/>
                    <a:gd name="connsiteY0" fmla="*/ 0 h 547869"/>
                    <a:gd name="connsiteX1" fmla="*/ 31255 w 443696"/>
                    <a:gd name="connsiteY1" fmla="*/ 113046 h 547869"/>
                    <a:gd name="connsiteX2" fmla="*/ 272199 w 443696"/>
                    <a:gd name="connsiteY2" fmla="*/ 99252 h 547869"/>
                    <a:gd name="connsiteX3" fmla="*/ 0 w 443696"/>
                    <a:gd name="connsiteY3" fmla="*/ 547869 h 547869"/>
                    <a:gd name="connsiteX4" fmla="*/ 424405 w 443696"/>
                    <a:gd name="connsiteY4" fmla="*/ 532436 h 547869"/>
                    <a:gd name="connsiteX5" fmla="*/ 420063 w 443696"/>
                    <a:gd name="connsiteY5" fmla="*/ 412736 h 547869"/>
                    <a:gd name="connsiteX6" fmla="*/ 189147 w 443696"/>
                    <a:gd name="connsiteY6" fmla="*/ 448038 h 547869"/>
                    <a:gd name="connsiteX7" fmla="*/ 443696 w 443696"/>
                    <a:gd name="connsiteY7" fmla="*/ 15433 h 547869"/>
                    <a:gd name="connsiteX8" fmla="*/ 46299 w 443696"/>
                    <a:gd name="connsiteY8" fmla="*/ 0 h 547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3696" h="547869">
                      <a:moveTo>
                        <a:pt x="46299" y="0"/>
                      </a:moveTo>
                      <a:lnTo>
                        <a:pt x="31255" y="113046"/>
                      </a:lnTo>
                      <a:lnTo>
                        <a:pt x="272199" y="99252"/>
                      </a:lnTo>
                      <a:lnTo>
                        <a:pt x="0" y="547869"/>
                      </a:lnTo>
                      <a:lnTo>
                        <a:pt x="424405" y="532436"/>
                      </a:lnTo>
                      <a:lnTo>
                        <a:pt x="420063" y="412736"/>
                      </a:lnTo>
                      <a:lnTo>
                        <a:pt x="189147" y="448038"/>
                      </a:lnTo>
                      <a:lnTo>
                        <a:pt x="443696" y="15433"/>
                      </a:lnTo>
                      <a:lnTo>
                        <a:pt x="46299"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6" name="Freihandform 47"/>
                <p:cNvSpPr/>
                <p:nvPr/>
              </p:nvSpPr>
              <p:spPr>
                <a:xfrm>
                  <a:off x="3297606" y="5226423"/>
                  <a:ext cx="462987" cy="556647"/>
                </a:xfrm>
                <a:custGeom>
                  <a:avLst/>
                  <a:gdLst>
                    <a:gd name="connsiteX0" fmla="*/ 216061 w 462987"/>
                    <a:gd name="connsiteY0" fmla="*/ 246926 h 563301"/>
                    <a:gd name="connsiteX1" fmla="*/ 239210 w 462987"/>
                    <a:gd name="connsiteY1" fmla="*/ 324091 h 563301"/>
                    <a:gd name="connsiteX2" fmla="*/ 358815 w 462987"/>
                    <a:gd name="connsiteY2" fmla="*/ 324091 h 563301"/>
                    <a:gd name="connsiteX3" fmla="*/ 343382 w 462987"/>
                    <a:gd name="connsiteY3" fmla="*/ 482278 h 563301"/>
                    <a:gd name="connsiteX4" fmla="*/ 173620 w 462987"/>
                    <a:gd name="connsiteY4" fmla="*/ 493853 h 563301"/>
                    <a:gd name="connsiteX5" fmla="*/ 69448 w 462987"/>
                    <a:gd name="connsiteY5" fmla="*/ 316374 h 563301"/>
                    <a:gd name="connsiteX6" fmla="*/ 150471 w 462987"/>
                    <a:gd name="connsiteY6" fmla="*/ 108030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43382 w 462987"/>
                    <a:gd name="connsiteY3" fmla="*/ 482278 h 563301"/>
                    <a:gd name="connsiteX4" fmla="*/ 173620 w 462987"/>
                    <a:gd name="connsiteY4" fmla="*/ 493853 h 563301"/>
                    <a:gd name="connsiteX5" fmla="*/ 92597 w 462987"/>
                    <a:gd name="connsiteY5" fmla="*/ 316374 h 563301"/>
                    <a:gd name="connsiteX6" fmla="*/ 150471 w 462987"/>
                    <a:gd name="connsiteY6" fmla="*/ 108030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43382 w 462987"/>
                    <a:gd name="connsiteY3" fmla="*/ 482278 h 563301"/>
                    <a:gd name="connsiteX4" fmla="*/ 192911 w 462987"/>
                    <a:gd name="connsiteY4" fmla="*/ 482278 h 563301"/>
                    <a:gd name="connsiteX5" fmla="*/ 92597 w 462987"/>
                    <a:gd name="connsiteY5" fmla="*/ 316374 h 563301"/>
                    <a:gd name="connsiteX6" fmla="*/ 150471 w 462987"/>
                    <a:gd name="connsiteY6" fmla="*/ 108030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31808 w 462987"/>
                    <a:gd name="connsiteY3" fmla="*/ 459128 h 563301"/>
                    <a:gd name="connsiteX4" fmla="*/ 192911 w 462987"/>
                    <a:gd name="connsiteY4" fmla="*/ 482278 h 563301"/>
                    <a:gd name="connsiteX5" fmla="*/ 92597 w 462987"/>
                    <a:gd name="connsiteY5" fmla="*/ 316374 h 563301"/>
                    <a:gd name="connsiteX6" fmla="*/ 150471 w 462987"/>
                    <a:gd name="connsiteY6" fmla="*/ 108030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31808 w 462987"/>
                    <a:gd name="connsiteY3" fmla="*/ 459128 h 563301"/>
                    <a:gd name="connsiteX4" fmla="*/ 192911 w 462987"/>
                    <a:gd name="connsiteY4" fmla="*/ 482278 h 563301"/>
                    <a:gd name="connsiteX5" fmla="*/ 92597 w 462987"/>
                    <a:gd name="connsiteY5" fmla="*/ 316374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31808 w 462987"/>
                    <a:gd name="connsiteY3" fmla="*/ 459128 h 563301"/>
                    <a:gd name="connsiteX4" fmla="*/ 192911 w 462987"/>
                    <a:gd name="connsiteY4" fmla="*/ 482278 h 563301"/>
                    <a:gd name="connsiteX5" fmla="*/ 116998 w 462987"/>
                    <a:gd name="connsiteY5" fmla="*/ 311938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31808 w 462987"/>
                    <a:gd name="connsiteY3" fmla="*/ 459128 h 563301"/>
                    <a:gd name="connsiteX4" fmla="*/ 195129 w 462987"/>
                    <a:gd name="connsiteY4" fmla="*/ 466750 h 563301"/>
                    <a:gd name="connsiteX5" fmla="*/ 116998 w 462987"/>
                    <a:gd name="connsiteY5" fmla="*/ 311938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16280 w 462987"/>
                    <a:gd name="connsiteY3" fmla="*/ 448037 h 563301"/>
                    <a:gd name="connsiteX4" fmla="*/ 195129 w 462987"/>
                    <a:gd name="connsiteY4" fmla="*/ 466750 h 563301"/>
                    <a:gd name="connsiteX5" fmla="*/ 116998 w 462987"/>
                    <a:gd name="connsiteY5" fmla="*/ 311938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16280 w 462987"/>
                    <a:gd name="connsiteY3" fmla="*/ 448037 h 563301"/>
                    <a:gd name="connsiteX4" fmla="*/ 195129 w 462987"/>
                    <a:gd name="connsiteY4" fmla="*/ 466750 h 563301"/>
                    <a:gd name="connsiteX5" fmla="*/ 116998 w 462987"/>
                    <a:gd name="connsiteY5" fmla="*/ 311938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31304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16280 w 462987"/>
                    <a:gd name="connsiteY3" fmla="*/ 448037 h 563301"/>
                    <a:gd name="connsiteX4" fmla="*/ 195129 w 462987"/>
                    <a:gd name="connsiteY4" fmla="*/ 466750 h 563301"/>
                    <a:gd name="connsiteX5" fmla="*/ 116998 w 462987"/>
                    <a:gd name="connsiteY5" fmla="*/ 311938 h 563301"/>
                    <a:gd name="connsiteX6" fmla="*/ 150471 w 462987"/>
                    <a:gd name="connsiteY6" fmla="*/ 115747 h 563301"/>
                    <a:gd name="connsiteX7" fmla="*/ 332869 w 462987"/>
                    <a:gd name="connsiteY7" fmla="*/ 87676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31304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16280 w 462987"/>
                    <a:gd name="connsiteY3" fmla="*/ 448037 h 563301"/>
                    <a:gd name="connsiteX4" fmla="*/ 195129 w 462987"/>
                    <a:gd name="connsiteY4" fmla="*/ 466750 h 563301"/>
                    <a:gd name="connsiteX5" fmla="*/ 116998 w 462987"/>
                    <a:gd name="connsiteY5" fmla="*/ 311938 h 563301"/>
                    <a:gd name="connsiteX6" fmla="*/ 154907 w 462987"/>
                    <a:gd name="connsiteY6" fmla="*/ 131275 h 563301"/>
                    <a:gd name="connsiteX7" fmla="*/ 332869 w 462987"/>
                    <a:gd name="connsiteY7" fmla="*/ 87676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31304 h 563301"/>
                    <a:gd name="connsiteX16" fmla="*/ 216061 w 462987"/>
                    <a:gd name="connsiteY16" fmla="*/ 246926 h 563301"/>
                    <a:gd name="connsiteX0" fmla="*/ 216061 w 462987"/>
                    <a:gd name="connsiteY0" fmla="*/ 240272 h 556647"/>
                    <a:gd name="connsiteX1" fmla="*/ 239210 w 462987"/>
                    <a:gd name="connsiteY1" fmla="*/ 317437 h 556647"/>
                    <a:gd name="connsiteX2" fmla="*/ 358815 w 462987"/>
                    <a:gd name="connsiteY2" fmla="*/ 317437 h 556647"/>
                    <a:gd name="connsiteX3" fmla="*/ 316280 w 462987"/>
                    <a:gd name="connsiteY3" fmla="*/ 441383 h 556647"/>
                    <a:gd name="connsiteX4" fmla="*/ 195129 w 462987"/>
                    <a:gd name="connsiteY4" fmla="*/ 460096 h 556647"/>
                    <a:gd name="connsiteX5" fmla="*/ 116998 w 462987"/>
                    <a:gd name="connsiteY5" fmla="*/ 305284 h 556647"/>
                    <a:gd name="connsiteX6" fmla="*/ 154907 w 462987"/>
                    <a:gd name="connsiteY6" fmla="*/ 124621 h 556647"/>
                    <a:gd name="connsiteX7" fmla="*/ 332869 w 462987"/>
                    <a:gd name="connsiteY7" fmla="*/ 81022 h 556647"/>
                    <a:gd name="connsiteX8" fmla="*/ 435980 w 462987"/>
                    <a:gd name="connsiteY8" fmla="*/ 136100 h 556647"/>
                    <a:gd name="connsiteX9" fmla="*/ 462987 w 462987"/>
                    <a:gd name="connsiteY9" fmla="*/ 47361 h 556647"/>
                    <a:gd name="connsiteX10" fmla="*/ 304705 w 462987"/>
                    <a:gd name="connsiteY10" fmla="*/ 0 h 556647"/>
                    <a:gd name="connsiteX11" fmla="*/ 65590 w 462987"/>
                    <a:gd name="connsiteY11" fmla="*/ 58936 h 556647"/>
                    <a:gd name="connsiteX12" fmla="*/ 0 w 462987"/>
                    <a:gd name="connsiteY12" fmla="*/ 332870 h 556647"/>
                    <a:gd name="connsiteX13" fmla="*/ 158187 w 462987"/>
                    <a:gd name="connsiteY13" fmla="*/ 556647 h 556647"/>
                    <a:gd name="connsiteX14" fmla="*/ 424405 w 462987"/>
                    <a:gd name="connsiteY14" fmla="*/ 506490 h 556647"/>
                    <a:gd name="connsiteX15" fmla="*/ 435980 w 462987"/>
                    <a:gd name="connsiteY15" fmla="*/ 224650 h 556647"/>
                    <a:gd name="connsiteX16" fmla="*/ 216061 w 462987"/>
                    <a:gd name="connsiteY16" fmla="*/ 240272 h 556647"/>
                    <a:gd name="connsiteX0" fmla="*/ 216061 w 462987"/>
                    <a:gd name="connsiteY0" fmla="*/ 240272 h 556647"/>
                    <a:gd name="connsiteX1" fmla="*/ 239210 w 462987"/>
                    <a:gd name="connsiteY1" fmla="*/ 317437 h 556647"/>
                    <a:gd name="connsiteX2" fmla="*/ 358815 w 462987"/>
                    <a:gd name="connsiteY2" fmla="*/ 317437 h 556647"/>
                    <a:gd name="connsiteX3" fmla="*/ 316280 w 462987"/>
                    <a:gd name="connsiteY3" fmla="*/ 441383 h 556647"/>
                    <a:gd name="connsiteX4" fmla="*/ 195129 w 462987"/>
                    <a:gd name="connsiteY4" fmla="*/ 460096 h 556647"/>
                    <a:gd name="connsiteX5" fmla="*/ 116998 w 462987"/>
                    <a:gd name="connsiteY5" fmla="*/ 305284 h 556647"/>
                    <a:gd name="connsiteX6" fmla="*/ 154907 w 462987"/>
                    <a:gd name="connsiteY6" fmla="*/ 124621 h 556647"/>
                    <a:gd name="connsiteX7" fmla="*/ 310687 w 462987"/>
                    <a:gd name="connsiteY7" fmla="*/ 81022 h 556647"/>
                    <a:gd name="connsiteX8" fmla="*/ 435980 w 462987"/>
                    <a:gd name="connsiteY8" fmla="*/ 136100 h 556647"/>
                    <a:gd name="connsiteX9" fmla="*/ 462987 w 462987"/>
                    <a:gd name="connsiteY9" fmla="*/ 47361 h 556647"/>
                    <a:gd name="connsiteX10" fmla="*/ 304705 w 462987"/>
                    <a:gd name="connsiteY10" fmla="*/ 0 h 556647"/>
                    <a:gd name="connsiteX11" fmla="*/ 65590 w 462987"/>
                    <a:gd name="connsiteY11" fmla="*/ 58936 h 556647"/>
                    <a:gd name="connsiteX12" fmla="*/ 0 w 462987"/>
                    <a:gd name="connsiteY12" fmla="*/ 332870 h 556647"/>
                    <a:gd name="connsiteX13" fmla="*/ 158187 w 462987"/>
                    <a:gd name="connsiteY13" fmla="*/ 556647 h 556647"/>
                    <a:gd name="connsiteX14" fmla="*/ 424405 w 462987"/>
                    <a:gd name="connsiteY14" fmla="*/ 506490 h 556647"/>
                    <a:gd name="connsiteX15" fmla="*/ 435980 w 462987"/>
                    <a:gd name="connsiteY15" fmla="*/ 224650 h 556647"/>
                    <a:gd name="connsiteX16" fmla="*/ 216061 w 462987"/>
                    <a:gd name="connsiteY16" fmla="*/ 240272 h 556647"/>
                    <a:gd name="connsiteX0" fmla="*/ 216061 w 462987"/>
                    <a:gd name="connsiteY0" fmla="*/ 240272 h 556647"/>
                    <a:gd name="connsiteX1" fmla="*/ 239210 w 462987"/>
                    <a:gd name="connsiteY1" fmla="*/ 317437 h 556647"/>
                    <a:gd name="connsiteX2" fmla="*/ 358815 w 462987"/>
                    <a:gd name="connsiteY2" fmla="*/ 317437 h 556647"/>
                    <a:gd name="connsiteX3" fmla="*/ 316280 w 462987"/>
                    <a:gd name="connsiteY3" fmla="*/ 441383 h 556647"/>
                    <a:gd name="connsiteX4" fmla="*/ 195129 w 462987"/>
                    <a:gd name="connsiteY4" fmla="*/ 460096 h 556647"/>
                    <a:gd name="connsiteX5" fmla="*/ 116998 w 462987"/>
                    <a:gd name="connsiteY5" fmla="*/ 305284 h 556647"/>
                    <a:gd name="connsiteX6" fmla="*/ 154907 w 462987"/>
                    <a:gd name="connsiteY6" fmla="*/ 124621 h 556647"/>
                    <a:gd name="connsiteX7" fmla="*/ 310687 w 462987"/>
                    <a:gd name="connsiteY7" fmla="*/ 81022 h 556647"/>
                    <a:gd name="connsiteX8" fmla="*/ 435980 w 462987"/>
                    <a:gd name="connsiteY8" fmla="*/ 136100 h 556647"/>
                    <a:gd name="connsiteX9" fmla="*/ 462987 w 462987"/>
                    <a:gd name="connsiteY9" fmla="*/ 47361 h 556647"/>
                    <a:gd name="connsiteX10" fmla="*/ 309142 w 462987"/>
                    <a:gd name="connsiteY10" fmla="*/ 0 h 556647"/>
                    <a:gd name="connsiteX11" fmla="*/ 65590 w 462987"/>
                    <a:gd name="connsiteY11" fmla="*/ 58936 h 556647"/>
                    <a:gd name="connsiteX12" fmla="*/ 0 w 462987"/>
                    <a:gd name="connsiteY12" fmla="*/ 332870 h 556647"/>
                    <a:gd name="connsiteX13" fmla="*/ 158187 w 462987"/>
                    <a:gd name="connsiteY13" fmla="*/ 556647 h 556647"/>
                    <a:gd name="connsiteX14" fmla="*/ 424405 w 462987"/>
                    <a:gd name="connsiteY14" fmla="*/ 506490 h 556647"/>
                    <a:gd name="connsiteX15" fmla="*/ 435980 w 462987"/>
                    <a:gd name="connsiteY15" fmla="*/ 224650 h 556647"/>
                    <a:gd name="connsiteX16" fmla="*/ 216061 w 462987"/>
                    <a:gd name="connsiteY16" fmla="*/ 240272 h 556647"/>
                    <a:gd name="connsiteX0" fmla="*/ 216061 w 462987"/>
                    <a:gd name="connsiteY0" fmla="*/ 240272 h 556647"/>
                    <a:gd name="connsiteX1" fmla="*/ 239210 w 462987"/>
                    <a:gd name="connsiteY1" fmla="*/ 317437 h 556647"/>
                    <a:gd name="connsiteX2" fmla="*/ 358815 w 462987"/>
                    <a:gd name="connsiteY2" fmla="*/ 317437 h 556647"/>
                    <a:gd name="connsiteX3" fmla="*/ 316280 w 462987"/>
                    <a:gd name="connsiteY3" fmla="*/ 441383 h 556647"/>
                    <a:gd name="connsiteX4" fmla="*/ 195129 w 462987"/>
                    <a:gd name="connsiteY4" fmla="*/ 460096 h 556647"/>
                    <a:gd name="connsiteX5" fmla="*/ 116998 w 462987"/>
                    <a:gd name="connsiteY5" fmla="*/ 305284 h 556647"/>
                    <a:gd name="connsiteX6" fmla="*/ 154907 w 462987"/>
                    <a:gd name="connsiteY6" fmla="*/ 124621 h 556647"/>
                    <a:gd name="connsiteX7" fmla="*/ 312905 w 462987"/>
                    <a:gd name="connsiteY7" fmla="*/ 81022 h 556647"/>
                    <a:gd name="connsiteX8" fmla="*/ 435980 w 462987"/>
                    <a:gd name="connsiteY8" fmla="*/ 136100 h 556647"/>
                    <a:gd name="connsiteX9" fmla="*/ 462987 w 462987"/>
                    <a:gd name="connsiteY9" fmla="*/ 47361 h 556647"/>
                    <a:gd name="connsiteX10" fmla="*/ 309142 w 462987"/>
                    <a:gd name="connsiteY10" fmla="*/ 0 h 556647"/>
                    <a:gd name="connsiteX11" fmla="*/ 65590 w 462987"/>
                    <a:gd name="connsiteY11" fmla="*/ 58936 h 556647"/>
                    <a:gd name="connsiteX12" fmla="*/ 0 w 462987"/>
                    <a:gd name="connsiteY12" fmla="*/ 332870 h 556647"/>
                    <a:gd name="connsiteX13" fmla="*/ 158187 w 462987"/>
                    <a:gd name="connsiteY13" fmla="*/ 556647 h 556647"/>
                    <a:gd name="connsiteX14" fmla="*/ 424405 w 462987"/>
                    <a:gd name="connsiteY14" fmla="*/ 506490 h 556647"/>
                    <a:gd name="connsiteX15" fmla="*/ 435980 w 462987"/>
                    <a:gd name="connsiteY15" fmla="*/ 224650 h 556647"/>
                    <a:gd name="connsiteX16" fmla="*/ 216061 w 462987"/>
                    <a:gd name="connsiteY16" fmla="*/ 240272 h 55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2987" h="556647">
                      <a:moveTo>
                        <a:pt x="216061" y="240272"/>
                      </a:moveTo>
                      <a:lnTo>
                        <a:pt x="239210" y="317437"/>
                      </a:lnTo>
                      <a:lnTo>
                        <a:pt x="358815" y="317437"/>
                      </a:lnTo>
                      <a:lnTo>
                        <a:pt x="316280" y="441383"/>
                      </a:lnTo>
                      <a:lnTo>
                        <a:pt x="195129" y="460096"/>
                      </a:lnTo>
                      <a:lnTo>
                        <a:pt x="116998" y="305284"/>
                      </a:lnTo>
                      <a:lnTo>
                        <a:pt x="154907" y="124621"/>
                      </a:lnTo>
                      <a:lnTo>
                        <a:pt x="312905" y="81022"/>
                      </a:lnTo>
                      <a:lnTo>
                        <a:pt x="435980" y="136100"/>
                      </a:lnTo>
                      <a:lnTo>
                        <a:pt x="462987" y="47361"/>
                      </a:lnTo>
                      <a:lnTo>
                        <a:pt x="309142" y="0"/>
                      </a:lnTo>
                      <a:lnTo>
                        <a:pt x="65590" y="58936"/>
                      </a:lnTo>
                      <a:lnTo>
                        <a:pt x="0" y="332870"/>
                      </a:lnTo>
                      <a:lnTo>
                        <a:pt x="158187" y="556647"/>
                      </a:lnTo>
                      <a:lnTo>
                        <a:pt x="424405" y="506490"/>
                      </a:lnTo>
                      <a:lnTo>
                        <a:pt x="435980" y="224650"/>
                      </a:lnTo>
                      <a:lnTo>
                        <a:pt x="216061" y="24027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9" name="Freihandform 48"/>
                <p:cNvSpPr/>
                <p:nvPr/>
              </p:nvSpPr>
              <p:spPr>
                <a:xfrm>
                  <a:off x="2947915" y="5227485"/>
                  <a:ext cx="378106" cy="578734"/>
                </a:xfrm>
                <a:custGeom>
                  <a:avLst/>
                  <a:gdLst>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58501 w 378106"/>
                    <a:gd name="connsiteY11" fmla="*/ 277792 h 578734"/>
                    <a:gd name="connsiteX12" fmla="*/ 246927 w 378106"/>
                    <a:gd name="connsiteY12" fmla="*/ 320233 h 578734"/>
                    <a:gd name="connsiteX13" fmla="*/ 108030 w 378106"/>
                    <a:gd name="connsiteY13" fmla="*/ 366532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58501 w 378106"/>
                    <a:gd name="connsiteY11" fmla="*/ 277792 h 578734"/>
                    <a:gd name="connsiteX12" fmla="*/ 165904 w 378106"/>
                    <a:gd name="connsiteY12" fmla="*/ 300942 h 578734"/>
                    <a:gd name="connsiteX13" fmla="*/ 108030 w 378106"/>
                    <a:gd name="connsiteY13" fmla="*/ 366532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196544 w 378106"/>
                    <a:gd name="connsiteY11" fmla="*/ 271383 h 578734"/>
                    <a:gd name="connsiteX12" fmla="*/ 165904 w 378106"/>
                    <a:gd name="connsiteY12" fmla="*/ 300942 h 578734"/>
                    <a:gd name="connsiteX13" fmla="*/ 108030 w 378106"/>
                    <a:gd name="connsiteY13" fmla="*/ 366532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196544 w 378106"/>
                    <a:gd name="connsiteY11" fmla="*/ 271383 h 578734"/>
                    <a:gd name="connsiteX12" fmla="*/ 165904 w 378106"/>
                    <a:gd name="connsiteY12" fmla="*/ 300942 h 578734"/>
                    <a:gd name="connsiteX13" fmla="*/ 116576 w 378106"/>
                    <a:gd name="connsiteY13" fmla="*/ 370805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196544 w 378106"/>
                    <a:gd name="connsiteY11" fmla="*/ 271383 h 578734"/>
                    <a:gd name="connsiteX12" fmla="*/ 182996 w 378106"/>
                    <a:gd name="connsiteY12" fmla="*/ 305215 h 578734"/>
                    <a:gd name="connsiteX13" fmla="*/ 116576 w 378106"/>
                    <a:gd name="connsiteY13" fmla="*/ 370805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30727 w 378106"/>
                    <a:gd name="connsiteY11" fmla="*/ 269246 h 578734"/>
                    <a:gd name="connsiteX12" fmla="*/ 182996 w 378106"/>
                    <a:gd name="connsiteY12" fmla="*/ 305215 h 578734"/>
                    <a:gd name="connsiteX13" fmla="*/ 116576 w 378106"/>
                    <a:gd name="connsiteY13" fmla="*/ 370805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26291 w 378106"/>
                    <a:gd name="connsiteY11" fmla="*/ 269246 h 578734"/>
                    <a:gd name="connsiteX12" fmla="*/ 182996 w 378106"/>
                    <a:gd name="connsiteY12" fmla="*/ 305215 h 578734"/>
                    <a:gd name="connsiteX13" fmla="*/ 116576 w 378106"/>
                    <a:gd name="connsiteY13" fmla="*/ 370805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26291 w 378106"/>
                    <a:gd name="connsiteY11" fmla="*/ 269246 h 578734"/>
                    <a:gd name="connsiteX12" fmla="*/ 182996 w 378106"/>
                    <a:gd name="connsiteY12" fmla="*/ 305215 h 578734"/>
                    <a:gd name="connsiteX13" fmla="*/ 109921 w 378106"/>
                    <a:gd name="connsiteY13" fmla="*/ 368586 h 578734"/>
                    <a:gd name="connsiteX14" fmla="*/ 108030 w 378106"/>
                    <a:gd name="connsiteY14" fmla="*/ 574876 h 578734"/>
                    <a:gd name="connsiteX15" fmla="*/ 19291 w 378106"/>
                    <a:gd name="connsiteY15" fmla="*/ 578734 h 578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8106" h="578734">
                      <a:moveTo>
                        <a:pt x="19291" y="578734"/>
                      </a:moveTo>
                      <a:lnTo>
                        <a:pt x="0" y="7717"/>
                      </a:lnTo>
                      <a:lnTo>
                        <a:pt x="270076" y="0"/>
                      </a:lnTo>
                      <a:lnTo>
                        <a:pt x="378106" y="154329"/>
                      </a:lnTo>
                      <a:lnTo>
                        <a:pt x="308658" y="339524"/>
                      </a:lnTo>
                      <a:lnTo>
                        <a:pt x="111889" y="370390"/>
                      </a:lnTo>
                      <a:lnTo>
                        <a:pt x="223777" y="266218"/>
                      </a:lnTo>
                      <a:lnTo>
                        <a:pt x="262359" y="173620"/>
                      </a:lnTo>
                      <a:lnTo>
                        <a:pt x="219919" y="88739"/>
                      </a:lnTo>
                      <a:lnTo>
                        <a:pt x="123463" y="108030"/>
                      </a:lnTo>
                      <a:cubicBezTo>
                        <a:pt x="124749" y="160759"/>
                        <a:pt x="126036" y="213489"/>
                        <a:pt x="127322" y="266218"/>
                      </a:cubicBezTo>
                      <a:lnTo>
                        <a:pt x="226291" y="269246"/>
                      </a:lnTo>
                      <a:lnTo>
                        <a:pt x="182996" y="305215"/>
                      </a:lnTo>
                      <a:lnTo>
                        <a:pt x="109921" y="368586"/>
                      </a:lnTo>
                      <a:cubicBezTo>
                        <a:pt x="109291" y="437349"/>
                        <a:pt x="108660" y="506113"/>
                        <a:pt x="108030" y="574876"/>
                      </a:cubicBezTo>
                      <a:lnTo>
                        <a:pt x="19291" y="57873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sp>
          <p:nvSpPr>
            <p:cNvPr id="70" name="Freihandform 60"/>
            <p:cNvSpPr/>
            <p:nvPr/>
          </p:nvSpPr>
          <p:spPr>
            <a:xfrm>
              <a:off x="271523" y="281392"/>
              <a:ext cx="435206" cy="430990"/>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601462"/>
                <a:gd name="connsiteX1" fmla="*/ 38190 w 973666"/>
                <a:gd name="connsiteY1" fmla="*/ 939080 h 1601462"/>
                <a:gd name="connsiteX2" fmla="*/ 943583 w 973666"/>
                <a:gd name="connsiteY2" fmla="*/ 1601462 h 1601462"/>
                <a:gd name="connsiteX3" fmla="*/ 973666 w 973666"/>
                <a:gd name="connsiteY3" fmla="*/ 1397000 h 1601462"/>
                <a:gd name="connsiteX4" fmla="*/ 235444 w 973666"/>
                <a:gd name="connsiteY4" fmla="*/ 874229 h 1601462"/>
                <a:gd name="connsiteX5" fmla="*/ 194733 w 973666"/>
                <a:gd name="connsiteY5" fmla="*/ 279400 h 1601462"/>
                <a:gd name="connsiteX6" fmla="*/ 889000 w 973666"/>
                <a:gd name="connsiteY6" fmla="*/ 160867 h 1601462"/>
                <a:gd name="connsiteX7" fmla="*/ 948266 w 973666"/>
                <a:gd name="connsiteY7" fmla="*/ 0 h 1601462"/>
                <a:gd name="connsiteX8" fmla="*/ 0 w 973666"/>
                <a:gd name="connsiteY8" fmla="*/ 101600 h 1601462"/>
                <a:gd name="connsiteX0" fmla="*/ 0 w 973666"/>
                <a:gd name="connsiteY0" fmla="*/ 101600 h 1397000"/>
                <a:gd name="connsiteX1" fmla="*/ 38190 w 973666"/>
                <a:gd name="connsiteY1" fmla="*/ 939080 h 1397000"/>
                <a:gd name="connsiteX2" fmla="*/ 973666 w 973666"/>
                <a:gd name="connsiteY2" fmla="*/ 1397000 h 1397000"/>
                <a:gd name="connsiteX3" fmla="*/ 235444 w 973666"/>
                <a:gd name="connsiteY3" fmla="*/ 874229 h 1397000"/>
                <a:gd name="connsiteX4" fmla="*/ 194733 w 973666"/>
                <a:gd name="connsiteY4" fmla="*/ 279400 h 1397000"/>
                <a:gd name="connsiteX5" fmla="*/ 889000 w 973666"/>
                <a:gd name="connsiteY5" fmla="*/ 160867 h 1397000"/>
                <a:gd name="connsiteX6" fmla="*/ 948266 w 973666"/>
                <a:gd name="connsiteY6" fmla="*/ 0 h 1397000"/>
                <a:gd name="connsiteX7" fmla="*/ 0 w 973666"/>
                <a:gd name="connsiteY7" fmla="*/ 101600 h 1397000"/>
                <a:gd name="connsiteX0" fmla="*/ 0 w 948266"/>
                <a:gd name="connsiteY0" fmla="*/ 101600 h 939080"/>
                <a:gd name="connsiteX1" fmla="*/ 38190 w 948266"/>
                <a:gd name="connsiteY1" fmla="*/ 939080 h 939080"/>
                <a:gd name="connsiteX2" fmla="*/ 235444 w 948266"/>
                <a:gd name="connsiteY2" fmla="*/ 874229 h 939080"/>
                <a:gd name="connsiteX3" fmla="*/ 194733 w 948266"/>
                <a:gd name="connsiteY3" fmla="*/ 279400 h 939080"/>
                <a:gd name="connsiteX4" fmla="*/ 889000 w 948266"/>
                <a:gd name="connsiteY4" fmla="*/ 160867 h 939080"/>
                <a:gd name="connsiteX5" fmla="*/ 948266 w 948266"/>
                <a:gd name="connsiteY5" fmla="*/ 0 h 939080"/>
                <a:gd name="connsiteX6" fmla="*/ 0 w 948266"/>
                <a:gd name="connsiteY6" fmla="*/ 101600 h 93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8266" h="939080">
                  <a:moveTo>
                    <a:pt x="0" y="101600"/>
                  </a:moveTo>
                  <a:lnTo>
                    <a:pt x="38190" y="939080"/>
                  </a:lnTo>
                  <a:lnTo>
                    <a:pt x="235444" y="874229"/>
                  </a:lnTo>
                  <a:lnTo>
                    <a:pt x="194733" y="279400"/>
                  </a:lnTo>
                  <a:lnTo>
                    <a:pt x="889000" y="160867"/>
                  </a:lnTo>
                  <a:lnTo>
                    <a:pt x="948266" y="0"/>
                  </a:lnTo>
                  <a:lnTo>
                    <a:pt x="0" y="1016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sp>
          <p:nvSpPr>
            <p:cNvPr id="72" name="Freihandform 61"/>
            <p:cNvSpPr/>
            <p:nvPr/>
          </p:nvSpPr>
          <p:spPr>
            <a:xfrm rot="11202798">
              <a:off x="1182985" y="1131900"/>
              <a:ext cx="366876" cy="386004"/>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48266"/>
                <a:gd name="connsiteY0" fmla="*/ 101600 h 1591734"/>
                <a:gd name="connsiteX1" fmla="*/ 135466 w 948266"/>
                <a:gd name="connsiteY1" fmla="*/ 1532467 h 1591734"/>
                <a:gd name="connsiteX2" fmla="*/ 914400 w 948266"/>
                <a:gd name="connsiteY2" fmla="*/ 1591734 h 1591734"/>
                <a:gd name="connsiteX3" fmla="*/ 918266 w 948266"/>
                <a:gd name="connsiteY3" fmla="*/ 1360896 h 1591734"/>
                <a:gd name="connsiteX4" fmla="*/ 313266 w 948266"/>
                <a:gd name="connsiteY4" fmla="*/ 1380067 h 1591734"/>
                <a:gd name="connsiteX5" fmla="*/ 194733 w 948266"/>
                <a:gd name="connsiteY5" fmla="*/ 279400 h 1591734"/>
                <a:gd name="connsiteX6" fmla="*/ 889000 w 948266"/>
                <a:gd name="connsiteY6" fmla="*/ 160867 h 1591734"/>
                <a:gd name="connsiteX7" fmla="*/ 948266 w 948266"/>
                <a:gd name="connsiteY7" fmla="*/ 0 h 1591734"/>
                <a:gd name="connsiteX8" fmla="*/ 0 w 948266"/>
                <a:gd name="connsiteY8" fmla="*/ 101600 h 1591734"/>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889000 w 1052905"/>
                <a:gd name="connsiteY6" fmla="*/ 160867 h 1609532"/>
                <a:gd name="connsiteX7" fmla="*/ 948266 w 1052905"/>
                <a:gd name="connsiteY7" fmla="*/ 0 h 1609532"/>
                <a:gd name="connsiteX8" fmla="*/ 0 w 1052905"/>
                <a:gd name="connsiteY8" fmla="*/ 101600 h 1609532"/>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764850 w 1052905"/>
                <a:gd name="connsiteY6" fmla="*/ 192532 h 1609532"/>
                <a:gd name="connsiteX7" fmla="*/ 948266 w 1052905"/>
                <a:gd name="connsiteY7" fmla="*/ 0 h 1609532"/>
                <a:gd name="connsiteX8" fmla="*/ 0 w 1052905"/>
                <a:gd name="connsiteY8" fmla="*/ 101600 h 1609532"/>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94733 w 1052905"/>
                <a:gd name="connsiteY5" fmla="*/ 313026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0945 w 1052905"/>
                <a:gd name="connsiteY1" fmla="*/ 841060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30172"/>
                <a:gd name="connsiteY0" fmla="*/ 135226 h 1616449"/>
                <a:gd name="connsiteX1" fmla="*/ 10945 w 1030172"/>
                <a:gd name="connsiteY1" fmla="*/ 841060 h 1616449"/>
                <a:gd name="connsiteX2" fmla="*/ 1030162 w 1030172"/>
                <a:gd name="connsiteY2" fmla="*/ 1616449 h 1616449"/>
                <a:gd name="connsiteX3" fmla="*/ 918266 w 1030172"/>
                <a:gd name="connsiteY3" fmla="*/ 1394522 h 1616449"/>
                <a:gd name="connsiteX4" fmla="*/ 195593 w 1030172"/>
                <a:gd name="connsiteY4" fmla="*/ 830060 h 1616449"/>
                <a:gd name="connsiteX5" fmla="*/ 144281 w 1030172"/>
                <a:gd name="connsiteY5" fmla="*/ 318964 h 1616449"/>
                <a:gd name="connsiteX6" fmla="*/ 764850 w 1030172"/>
                <a:gd name="connsiteY6" fmla="*/ 226158 h 1616449"/>
                <a:gd name="connsiteX7" fmla="*/ 799381 w 1030172"/>
                <a:gd name="connsiteY7" fmla="*/ 0 h 1616449"/>
                <a:gd name="connsiteX8" fmla="*/ 0 w 1030172"/>
                <a:gd name="connsiteY8" fmla="*/ 135226 h 1616449"/>
                <a:gd name="connsiteX0" fmla="*/ 0 w 918266"/>
                <a:gd name="connsiteY0" fmla="*/ 135226 h 1394522"/>
                <a:gd name="connsiteX1" fmla="*/ 10945 w 918266"/>
                <a:gd name="connsiteY1" fmla="*/ 841060 h 1394522"/>
                <a:gd name="connsiteX2" fmla="*/ 918266 w 918266"/>
                <a:gd name="connsiteY2" fmla="*/ 1394522 h 1394522"/>
                <a:gd name="connsiteX3" fmla="*/ 195593 w 918266"/>
                <a:gd name="connsiteY3" fmla="*/ 830060 h 1394522"/>
                <a:gd name="connsiteX4" fmla="*/ 144281 w 918266"/>
                <a:gd name="connsiteY4" fmla="*/ 318964 h 1394522"/>
                <a:gd name="connsiteX5" fmla="*/ 764850 w 918266"/>
                <a:gd name="connsiteY5" fmla="*/ 226158 h 1394522"/>
                <a:gd name="connsiteX6" fmla="*/ 799381 w 918266"/>
                <a:gd name="connsiteY6" fmla="*/ 0 h 1394522"/>
                <a:gd name="connsiteX7" fmla="*/ 0 w 918266"/>
                <a:gd name="connsiteY7" fmla="*/ 135226 h 1394522"/>
                <a:gd name="connsiteX0" fmla="*/ 0 w 799381"/>
                <a:gd name="connsiteY0" fmla="*/ 135226 h 841060"/>
                <a:gd name="connsiteX1" fmla="*/ 10945 w 799381"/>
                <a:gd name="connsiteY1" fmla="*/ 841060 h 841060"/>
                <a:gd name="connsiteX2" fmla="*/ 195593 w 799381"/>
                <a:gd name="connsiteY2" fmla="*/ 830060 h 841060"/>
                <a:gd name="connsiteX3" fmla="*/ 144281 w 799381"/>
                <a:gd name="connsiteY3" fmla="*/ 318964 h 841060"/>
                <a:gd name="connsiteX4" fmla="*/ 764850 w 799381"/>
                <a:gd name="connsiteY4" fmla="*/ 226158 h 841060"/>
                <a:gd name="connsiteX5" fmla="*/ 799381 w 799381"/>
                <a:gd name="connsiteY5" fmla="*/ 0 h 841060"/>
                <a:gd name="connsiteX6" fmla="*/ 0 w 799381"/>
                <a:gd name="connsiteY6" fmla="*/ 135226 h 84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9381" h="841060">
                  <a:moveTo>
                    <a:pt x="0" y="135226"/>
                  </a:moveTo>
                  <a:lnTo>
                    <a:pt x="10945" y="841060"/>
                  </a:lnTo>
                  <a:lnTo>
                    <a:pt x="195593" y="830060"/>
                  </a:lnTo>
                  <a:lnTo>
                    <a:pt x="144281" y="318964"/>
                  </a:lnTo>
                  <a:lnTo>
                    <a:pt x="764850" y="226158"/>
                  </a:lnTo>
                  <a:lnTo>
                    <a:pt x="799381" y="0"/>
                  </a:lnTo>
                  <a:lnTo>
                    <a:pt x="0" y="13522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sp>
          <p:nvSpPr>
            <p:cNvPr id="81" name="Freihandform: Form 80"/>
            <p:cNvSpPr/>
            <p:nvPr/>
          </p:nvSpPr>
          <p:spPr>
            <a:xfrm>
              <a:off x="1388523" y="646742"/>
              <a:ext cx="217068" cy="458960"/>
            </a:xfrm>
            <a:custGeom>
              <a:avLst/>
              <a:gdLst>
                <a:gd name="connsiteX0" fmla="*/ 0 w 1005840"/>
                <a:gd name="connsiteY0" fmla="*/ 388620 h 2526030"/>
                <a:gd name="connsiteX1" fmla="*/ 102870 w 1005840"/>
                <a:gd name="connsiteY1" fmla="*/ 651510 h 2526030"/>
                <a:gd name="connsiteX2" fmla="*/ 537210 w 1005840"/>
                <a:gd name="connsiteY2" fmla="*/ 331470 h 2526030"/>
                <a:gd name="connsiteX3" fmla="*/ 422910 w 1005840"/>
                <a:gd name="connsiteY3" fmla="*/ 2366010 h 2526030"/>
                <a:gd name="connsiteX4" fmla="*/ 377190 w 1005840"/>
                <a:gd name="connsiteY4" fmla="*/ 2526030 h 2526030"/>
                <a:gd name="connsiteX5" fmla="*/ 1005840 w 1005840"/>
                <a:gd name="connsiteY5" fmla="*/ 2446020 h 2526030"/>
                <a:gd name="connsiteX6" fmla="*/ 822960 w 1005840"/>
                <a:gd name="connsiteY6" fmla="*/ 2377440 h 2526030"/>
                <a:gd name="connsiteX7" fmla="*/ 857250 w 1005840"/>
                <a:gd name="connsiteY7" fmla="*/ 45720 h 2526030"/>
                <a:gd name="connsiteX8" fmla="*/ 582930 w 1005840"/>
                <a:gd name="connsiteY8" fmla="*/ 0 h 2526030"/>
                <a:gd name="connsiteX9" fmla="*/ 0 w 1005840"/>
                <a:gd name="connsiteY9" fmla="*/ 388620 h 2526030"/>
                <a:gd name="connsiteX0" fmla="*/ 0 w 1005840"/>
                <a:gd name="connsiteY0" fmla="*/ 388620 h 2526030"/>
                <a:gd name="connsiteX1" fmla="*/ 102870 w 1005840"/>
                <a:gd name="connsiteY1" fmla="*/ 651510 h 2526030"/>
                <a:gd name="connsiteX2" fmla="*/ 537210 w 1005840"/>
                <a:gd name="connsiteY2" fmla="*/ 331470 h 2526030"/>
                <a:gd name="connsiteX3" fmla="*/ 422910 w 1005840"/>
                <a:gd name="connsiteY3" fmla="*/ 2366010 h 2526030"/>
                <a:gd name="connsiteX4" fmla="*/ 377190 w 1005840"/>
                <a:gd name="connsiteY4" fmla="*/ 2526030 h 2526030"/>
                <a:gd name="connsiteX5" fmla="*/ 1005840 w 1005840"/>
                <a:gd name="connsiteY5" fmla="*/ 2446020 h 2526030"/>
                <a:gd name="connsiteX6" fmla="*/ 822960 w 1005840"/>
                <a:gd name="connsiteY6" fmla="*/ 2077282 h 2526030"/>
                <a:gd name="connsiteX7" fmla="*/ 857250 w 1005840"/>
                <a:gd name="connsiteY7" fmla="*/ 45720 h 2526030"/>
                <a:gd name="connsiteX8" fmla="*/ 582930 w 1005840"/>
                <a:gd name="connsiteY8" fmla="*/ 0 h 2526030"/>
                <a:gd name="connsiteX9" fmla="*/ 0 w 1005840"/>
                <a:gd name="connsiteY9" fmla="*/ 388620 h 2526030"/>
                <a:gd name="connsiteX0" fmla="*/ 0 w 857250"/>
                <a:gd name="connsiteY0" fmla="*/ 388620 h 2626114"/>
                <a:gd name="connsiteX1" fmla="*/ 102870 w 857250"/>
                <a:gd name="connsiteY1" fmla="*/ 651510 h 2626114"/>
                <a:gd name="connsiteX2" fmla="*/ 537210 w 857250"/>
                <a:gd name="connsiteY2" fmla="*/ 331470 h 2626114"/>
                <a:gd name="connsiteX3" fmla="*/ 422910 w 857250"/>
                <a:gd name="connsiteY3" fmla="*/ 2366010 h 2626114"/>
                <a:gd name="connsiteX4" fmla="*/ 377190 w 857250"/>
                <a:gd name="connsiteY4" fmla="*/ 2526030 h 2626114"/>
                <a:gd name="connsiteX5" fmla="*/ 695088 w 857250"/>
                <a:gd name="connsiteY5" fmla="*/ 2626114 h 2626114"/>
                <a:gd name="connsiteX6" fmla="*/ 822960 w 857250"/>
                <a:gd name="connsiteY6" fmla="*/ 2077282 h 2626114"/>
                <a:gd name="connsiteX7" fmla="*/ 857250 w 857250"/>
                <a:gd name="connsiteY7" fmla="*/ 45720 h 2626114"/>
                <a:gd name="connsiteX8" fmla="*/ 582930 w 857250"/>
                <a:gd name="connsiteY8" fmla="*/ 0 h 2626114"/>
                <a:gd name="connsiteX9" fmla="*/ 0 w 857250"/>
                <a:gd name="connsiteY9" fmla="*/ 388620 h 2626114"/>
                <a:gd name="connsiteX0" fmla="*/ 0 w 857250"/>
                <a:gd name="connsiteY0" fmla="*/ 388620 h 2626114"/>
                <a:gd name="connsiteX1" fmla="*/ 102870 w 857250"/>
                <a:gd name="connsiteY1" fmla="*/ 651510 h 2626114"/>
                <a:gd name="connsiteX2" fmla="*/ 537210 w 857250"/>
                <a:gd name="connsiteY2" fmla="*/ 331470 h 2626114"/>
                <a:gd name="connsiteX3" fmla="*/ 422910 w 857250"/>
                <a:gd name="connsiteY3" fmla="*/ 2366010 h 2626114"/>
                <a:gd name="connsiteX4" fmla="*/ 377190 w 857250"/>
                <a:gd name="connsiteY4" fmla="*/ 2526030 h 2626114"/>
                <a:gd name="connsiteX5" fmla="*/ 695088 w 857250"/>
                <a:gd name="connsiteY5" fmla="*/ 2626114 h 2626114"/>
                <a:gd name="connsiteX6" fmla="*/ 681306 w 857250"/>
                <a:gd name="connsiteY6" fmla="*/ 2159375 h 2626114"/>
                <a:gd name="connsiteX7" fmla="*/ 857250 w 857250"/>
                <a:gd name="connsiteY7" fmla="*/ 45720 h 2626114"/>
                <a:gd name="connsiteX8" fmla="*/ 582930 w 857250"/>
                <a:gd name="connsiteY8" fmla="*/ 0 h 2626114"/>
                <a:gd name="connsiteX9" fmla="*/ 0 w 857250"/>
                <a:gd name="connsiteY9" fmla="*/ 388620 h 2626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7250" h="2626114">
                  <a:moveTo>
                    <a:pt x="0" y="388620"/>
                  </a:moveTo>
                  <a:lnTo>
                    <a:pt x="102870" y="651510"/>
                  </a:lnTo>
                  <a:lnTo>
                    <a:pt x="537210" y="331470"/>
                  </a:lnTo>
                  <a:lnTo>
                    <a:pt x="422910" y="2366010"/>
                  </a:lnTo>
                  <a:cubicBezTo>
                    <a:pt x="407670" y="2419350"/>
                    <a:pt x="331827" y="2482679"/>
                    <a:pt x="377190" y="2526030"/>
                  </a:cubicBezTo>
                  <a:cubicBezTo>
                    <a:pt x="422553" y="2569381"/>
                    <a:pt x="589122" y="2592753"/>
                    <a:pt x="695088" y="2626114"/>
                  </a:cubicBezTo>
                  <a:lnTo>
                    <a:pt x="681306" y="2159375"/>
                  </a:lnTo>
                  <a:lnTo>
                    <a:pt x="857250" y="45720"/>
                  </a:lnTo>
                  <a:lnTo>
                    <a:pt x="582930" y="0"/>
                  </a:lnTo>
                  <a:lnTo>
                    <a:pt x="0" y="38862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23" name="Rechteck 22">
            <a:extLst>
              <a:ext uri="{FF2B5EF4-FFF2-40B4-BE49-F238E27FC236}">
                <a16:creationId xmlns:a16="http://schemas.microsoft.com/office/drawing/2014/main" id="{15119A51-D2E3-464C-B3D6-C2AC6D26ED30}"/>
              </a:ext>
            </a:extLst>
          </p:cNvPr>
          <p:cNvSpPr/>
          <p:nvPr/>
        </p:nvSpPr>
        <p:spPr>
          <a:xfrm>
            <a:off x="2105167" y="5689689"/>
            <a:ext cx="1941217" cy="360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Tabellenkalkulation 1</a:t>
            </a:r>
          </a:p>
        </p:txBody>
      </p:sp>
      <p:sp>
        <p:nvSpPr>
          <p:cNvPr id="24" name="Rechteck 23">
            <a:extLst>
              <a:ext uri="{FF2B5EF4-FFF2-40B4-BE49-F238E27FC236}">
                <a16:creationId xmlns:a16="http://schemas.microsoft.com/office/drawing/2014/main" id="{D1C8806F-C78E-4A62-BADF-6DD032132820}"/>
              </a:ext>
            </a:extLst>
          </p:cNvPr>
          <p:cNvSpPr/>
          <p:nvPr/>
        </p:nvSpPr>
        <p:spPr>
          <a:xfrm>
            <a:off x="2105167" y="6133622"/>
            <a:ext cx="1941217" cy="360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Forschen 1</a:t>
            </a:r>
          </a:p>
        </p:txBody>
      </p:sp>
      <p:grpSp>
        <p:nvGrpSpPr>
          <p:cNvPr id="5" name="Gruppieren 4">
            <a:extLst>
              <a:ext uri="{FF2B5EF4-FFF2-40B4-BE49-F238E27FC236}">
                <a16:creationId xmlns:a16="http://schemas.microsoft.com/office/drawing/2014/main" id="{336D5EDD-6EE5-4E94-A806-1FC6A2077B5A}"/>
              </a:ext>
            </a:extLst>
          </p:cNvPr>
          <p:cNvGrpSpPr/>
          <p:nvPr/>
        </p:nvGrpSpPr>
        <p:grpSpPr>
          <a:xfrm>
            <a:off x="603798" y="2623526"/>
            <a:ext cx="1395483" cy="3843165"/>
            <a:chOff x="603798" y="2623526"/>
            <a:chExt cx="1941217" cy="3843165"/>
          </a:xfrm>
        </p:grpSpPr>
        <p:sp>
          <p:nvSpPr>
            <p:cNvPr id="15" name="Rechteck 14">
              <a:extLst>
                <a:ext uri="{FF2B5EF4-FFF2-40B4-BE49-F238E27FC236}">
                  <a16:creationId xmlns:a16="http://schemas.microsoft.com/office/drawing/2014/main" id="{9C727C12-5194-4062-BBCE-655D743360CB}"/>
                </a:ext>
              </a:extLst>
            </p:cNvPr>
            <p:cNvSpPr/>
            <p:nvPr/>
          </p:nvSpPr>
          <p:spPr>
            <a:xfrm>
              <a:off x="603798" y="2623526"/>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Zeichnen 1</a:t>
              </a:r>
            </a:p>
          </p:txBody>
        </p:sp>
        <p:sp>
          <p:nvSpPr>
            <p:cNvPr id="16" name="Rechteck 15">
              <a:extLst>
                <a:ext uri="{FF2B5EF4-FFF2-40B4-BE49-F238E27FC236}">
                  <a16:creationId xmlns:a16="http://schemas.microsoft.com/office/drawing/2014/main" id="{F8A03BC8-4C74-49BA-BE78-7C47BE3F1DF1}"/>
                </a:ext>
              </a:extLst>
            </p:cNvPr>
            <p:cNvSpPr/>
            <p:nvPr/>
          </p:nvSpPr>
          <p:spPr>
            <a:xfrm>
              <a:off x="603798" y="3928478"/>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Hebel 1</a:t>
              </a:r>
            </a:p>
          </p:txBody>
        </p:sp>
        <p:sp>
          <p:nvSpPr>
            <p:cNvPr id="17" name="Rechteck 16">
              <a:extLst>
                <a:ext uri="{FF2B5EF4-FFF2-40B4-BE49-F238E27FC236}">
                  <a16:creationId xmlns:a16="http://schemas.microsoft.com/office/drawing/2014/main" id="{A6885E30-64DB-4D02-B4E3-93E81037D5FB}"/>
                </a:ext>
              </a:extLst>
            </p:cNvPr>
            <p:cNvSpPr/>
            <p:nvPr/>
          </p:nvSpPr>
          <p:spPr>
            <a:xfrm>
              <a:off x="603798" y="3497317"/>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Getriebe 1</a:t>
              </a:r>
            </a:p>
          </p:txBody>
        </p:sp>
        <p:sp>
          <p:nvSpPr>
            <p:cNvPr id="18" name="Rechteck 17">
              <a:extLst>
                <a:ext uri="{FF2B5EF4-FFF2-40B4-BE49-F238E27FC236}">
                  <a16:creationId xmlns:a16="http://schemas.microsoft.com/office/drawing/2014/main" id="{271A3756-0BA8-4D29-877D-4970A468BB5C}"/>
                </a:ext>
              </a:extLst>
            </p:cNvPr>
            <p:cNvSpPr/>
            <p:nvPr/>
          </p:nvSpPr>
          <p:spPr>
            <a:xfrm>
              <a:off x="603798" y="5662759"/>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Schaltung 1</a:t>
              </a:r>
            </a:p>
          </p:txBody>
        </p:sp>
        <p:sp>
          <p:nvSpPr>
            <p:cNvPr id="19" name="Rechteck 18">
              <a:extLst>
                <a:ext uri="{FF2B5EF4-FFF2-40B4-BE49-F238E27FC236}">
                  <a16:creationId xmlns:a16="http://schemas.microsoft.com/office/drawing/2014/main" id="{38440EEE-FAA0-47C7-BF22-DFF15B557F34}"/>
                </a:ext>
              </a:extLst>
            </p:cNvPr>
            <p:cNvSpPr/>
            <p:nvPr/>
          </p:nvSpPr>
          <p:spPr>
            <a:xfrm>
              <a:off x="603798" y="6106691"/>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µC 1</a:t>
              </a:r>
            </a:p>
          </p:txBody>
        </p:sp>
        <p:sp>
          <p:nvSpPr>
            <p:cNvPr id="20" name="Rechteck 19">
              <a:extLst>
                <a:ext uri="{FF2B5EF4-FFF2-40B4-BE49-F238E27FC236}">
                  <a16:creationId xmlns:a16="http://schemas.microsoft.com/office/drawing/2014/main" id="{472B62F2-C104-49E4-B5D5-F0E7E2A3FC5E}"/>
                </a:ext>
              </a:extLst>
            </p:cNvPr>
            <p:cNvSpPr/>
            <p:nvPr/>
          </p:nvSpPr>
          <p:spPr>
            <a:xfrm>
              <a:off x="603798" y="4361995"/>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Statik 1</a:t>
              </a:r>
            </a:p>
          </p:txBody>
        </p:sp>
        <p:sp>
          <p:nvSpPr>
            <p:cNvPr id="21" name="Rechteck 20">
              <a:extLst>
                <a:ext uri="{FF2B5EF4-FFF2-40B4-BE49-F238E27FC236}">
                  <a16:creationId xmlns:a16="http://schemas.microsoft.com/office/drawing/2014/main" id="{F88D0F81-7EA9-48F3-906F-B494394171CA}"/>
                </a:ext>
              </a:extLst>
            </p:cNvPr>
            <p:cNvSpPr/>
            <p:nvPr/>
          </p:nvSpPr>
          <p:spPr>
            <a:xfrm>
              <a:off x="603798" y="5239656"/>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Löten 1</a:t>
              </a:r>
            </a:p>
          </p:txBody>
        </p:sp>
        <p:sp>
          <p:nvSpPr>
            <p:cNvPr id="22" name="Rechteck 21">
              <a:extLst>
                <a:ext uri="{FF2B5EF4-FFF2-40B4-BE49-F238E27FC236}">
                  <a16:creationId xmlns:a16="http://schemas.microsoft.com/office/drawing/2014/main" id="{9ADA8D55-DC62-45C0-8F87-C2D06C675176}"/>
                </a:ext>
              </a:extLst>
            </p:cNvPr>
            <p:cNvSpPr/>
            <p:nvPr/>
          </p:nvSpPr>
          <p:spPr>
            <a:xfrm>
              <a:off x="603798" y="3063178"/>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Getriebe 2</a:t>
              </a:r>
            </a:p>
          </p:txBody>
        </p:sp>
        <p:sp>
          <p:nvSpPr>
            <p:cNvPr id="25" name="Rechteck 24">
              <a:extLst>
                <a:ext uri="{FF2B5EF4-FFF2-40B4-BE49-F238E27FC236}">
                  <a16:creationId xmlns:a16="http://schemas.microsoft.com/office/drawing/2014/main" id="{6C255E65-989E-4060-B300-2B17EE651600}"/>
                </a:ext>
              </a:extLst>
            </p:cNvPr>
            <p:cNvSpPr/>
            <p:nvPr/>
          </p:nvSpPr>
          <p:spPr>
            <a:xfrm>
              <a:off x="603798" y="4805928"/>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Multimeter 1</a:t>
              </a:r>
            </a:p>
          </p:txBody>
        </p:sp>
      </p:grpSp>
      <p:sp>
        <p:nvSpPr>
          <p:cNvPr id="26" name="Rechteck 25">
            <a:extLst>
              <a:ext uri="{FF2B5EF4-FFF2-40B4-BE49-F238E27FC236}">
                <a16:creationId xmlns:a16="http://schemas.microsoft.com/office/drawing/2014/main" id="{1914C2E7-5BCD-4554-8362-7892FB0D6FBE}"/>
              </a:ext>
            </a:extLst>
          </p:cNvPr>
          <p:cNvSpPr/>
          <p:nvPr/>
        </p:nvSpPr>
        <p:spPr>
          <a:xfrm>
            <a:off x="2106964" y="5239656"/>
            <a:ext cx="1941217" cy="360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Auswertung1</a:t>
            </a:r>
          </a:p>
        </p:txBody>
      </p:sp>
      <p:sp>
        <p:nvSpPr>
          <p:cNvPr id="36" name="Rechteck 35">
            <a:extLst>
              <a:ext uri="{FF2B5EF4-FFF2-40B4-BE49-F238E27FC236}">
                <a16:creationId xmlns:a16="http://schemas.microsoft.com/office/drawing/2014/main" id="{166262B6-20C1-4B1B-B3A5-A670DE9C3FEE}"/>
              </a:ext>
            </a:extLst>
          </p:cNvPr>
          <p:cNvSpPr/>
          <p:nvPr/>
        </p:nvSpPr>
        <p:spPr>
          <a:xfrm>
            <a:off x="3313125" y="2138150"/>
            <a:ext cx="1625434" cy="92502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Kran </a:t>
            </a:r>
            <a:r>
              <a:rPr lang="de-DE" dirty="0" err="1"/>
              <a:t>el</a:t>
            </a:r>
            <a:r>
              <a:rPr lang="de-DE" dirty="0"/>
              <a:t>.</a:t>
            </a:r>
          </a:p>
        </p:txBody>
      </p:sp>
      <p:sp>
        <p:nvSpPr>
          <p:cNvPr id="37" name="Rechteck 36">
            <a:extLst>
              <a:ext uri="{FF2B5EF4-FFF2-40B4-BE49-F238E27FC236}">
                <a16:creationId xmlns:a16="http://schemas.microsoft.com/office/drawing/2014/main" id="{23D26FF3-2082-467B-BE85-B0E58CDF3369}"/>
              </a:ext>
            </a:extLst>
          </p:cNvPr>
          <p:cNvSpPr/>
          <p:nvPr/>
        </p:nvSpPr>
        <p:spPr>
          <a:xfrm>
            <a:off x="6976301" y="3248504"/>
            <a:ext cx="1625434" cy="27714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Kresse</a:t>
            </a:r>
          </a:p>
        </p:txBody>
      </p:sp>
      <p:sp>
        <p:nvSpPr>
          <p:cNvPr id="38" name="Rechteck 37">
            <a:extLst>
              <a:ext uri="{FF2B5EF4-FFF2-40B4-BE49-F238E27FC236}">
                <a16:creationId xmlns:a16="http://schemas.microsoft.com/office/drawing/2014/main" id="{6015B957-F5A1-4C63-9E3C-E34112EC217F}"/>
              </a:ext>
            </a:extLst>
          </p:cNvPr>
          <p:cNvSpPr/>
          <p:nvPr/>
        </p:nvSpPr>
        <p:spPr>
          <a:xfrm>
            <a:off x="3313125" y="3236135"/>
            <a:ext cx="1625434" cy="92027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Reaktionstest</a:t>
            </a:r>
          </a:p>
        </p:txBody>
      </p:sp>
      <p:sp>
        <p:nvSpPr>
          <p:cNvPr id="39" name="Rechteck 38">
            <a:extLst>
              <a:ext uri="{FF2B5EF4-FFF2-40B4-BE49-F238E27FC236}">
                <a16:creationId xmlns:a16="http://schemas.microsoft.com/office/drawing/2014/main" id="{9EFC9D62-3CD8-4CC3-BE70-DD92199CA90B}"/>
              </a:ext>
            </a:extLst>
          </p:cNvPr>
          <p:cNvSpPr/>
          <p:nvPr/>
        </p:nvSpPr>
        <p:spPr>
          <a:xfrm>
            <a:off x="5164888" y="2138150"/>
            <a:ext cx="1625434" cy="42627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Wetter-App</a:t>
            </a:r>
          </a:p>
        </p:txBody>
      </p:sp>
      <p:sp>
        <p:nvSpPr>
          <p:cNvPr id="40" name="Rechteck 39">
            <a:extLst>
              <a:ext uri="{FF2B5EF4-FFF2-40B4-BE49-F238E27FC236}">
                <a16:creationId xmlns:a16="http://schemas.microsoft.com/office/drawing/2014/main" id="{D0D8F5E8-1ED2-49E6-9BE6-78746DA3EAAD}"/>
              </a:ext>
            </a:extLst>
          </p:cNvPr>
          <p:cNvSpPr/>
          <p:nvPr/>
        </p:nvSpPr>
        <p:spPr>
          <a:xfrm>
            <a:off x="5164888" y="2710252"/>
            <a:ext cx="1625434" cy="697372"/>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Holzmaschine</a:t>
            </a:r>
          </a:p>
        </p:txBody>
      </p:sp>
      <p:sp>
        <p:nvSpPr>
          <p:cNvPr id="41" name="Rechteck 40">
            <a:extLst>
              <a:ext uri="{FF2B5EF4-FFF2-40B4-BE49-F238E27FC236}">
                <a16:creationId xmlns:a16="http://schemas.microsoft.com/office/drawing/2014/main" id="{999B9EF9-F205-43C3-9417-2125BFD562D3}"/>
              </a:ext>
            </a:extLst>
          </p:cNvPr>
          <p:cNvSpPr/>
          <p:nvPr/>
        </p:nvSpPr>
        <p:spPr>
          <a:xfrm>
            <a:off x="5164888" y="3527691"/>
            <a:ext cx="1625434" cy="63917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Disco-Box</a:t>
            </a:r>
          </a:p>
        </p:txBody>
      </p:sp>
      <p:sp>
        <p:nvSpPr>
          <p:cNvPr id="42" name="Rechteck 41">
            <a:extLst>
              <a:ext uri="{FF2B5EF4-FFF2-40B4-BE49-F238E27FC236}">
                <a16:creationId xmlns:a16="http://schemas.microsoft.com/office/drawing/2014/main" id="{21211759-619E-47B8-991F-EFC037D58845}"/>
              </a:ext>
            </a:extLst>
          </p:cNvPr>
          <p:cNvSpPr/>
          <p:nvPr/>
        </p:nvSpPr>
        <p:spPr>
          <a:xfrm>
            <a:off x="6976301" y="2138150"/>
            <a:ext cx="1625434" cy="92502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Kran</a:t>
            </a:r>
          </a:p>
        </p:txBody>
      </p:sp>
      <p:sp>
        <p:nvSpPr>
          <p:cNvPr id="44" name="Rechteck 43">
            <a:extLst>
              <a:ext uri="{FF2B5EF4-FFF2-40B4-BE49-F238E27FC236}">
                <a16:creationId xmlns:a16="http://schemas.microsoft.com/office/drawing/2014/main" id="{3B3F6C7B-2723-4A81-8DD8-2D774DE0D6E3}"/>
              </a:ext>
            </a:extLst>
          </p:cNvPr>
          <p:cNvSpPr/>
          <p:nvPr/>
        </p:nvSpPr>
        <p:spPr>
          <a:xfrm>
            <a:off x="6982935" y="3710970"/>
            <a:ext cx="1625434" cy="451006"/>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Fahrzeug</a:t>
            </a:r>
          </a:p>
        </p:txBody>
      </p:sp>
      <p:sp>
        <p:nvSpPr>
          <p:cNvPr id="47" name="Textfeld 46">
            <a:extLst>
              <a:ext uri="{FF2B5EF4-FFF2-40B4-BE49-F238E27FC236}">
                <a16:creationId xmlns:a16="http://schemas.microsoft.com/office/drawing/2014/main" id="{CDA1062D-A0CB-48BB-856D-8462383CD169}"/>
              </a:ext>
            </a:extLst>
          </p:cNvPr>
          <p:cNvSpPr txBox="1"/>
          <p:nvPr/>
        </p:nvSpPr>
        <p:spPr>
          <a:xfrm>
            <a:off x="4801161" y="1258919"/>
            <a:ext cx="2352888" cy="400110"/>
          </a:xfrm>
          <a:prstGeom prst="rect">
            <a:avLst/>
          </a:prstGeom>
          <a:noFill/>
        </p:spPr>
        <p:txBody>
          <a:bodyPr wrap="none" rtlCol="0">
            <a:spAutoFit/>
          </a:bodyPr>
          <a:lstStyle/>
          <a:p>
            <a:r>
              <a:rPr lang="de-DE" sz="2000" dirty="0"/>
              <a:t>Unterrichtseinheiten</a:t>
            </a:r>
          </a:p>
        </p:txBody>
      </p:sp>
    </p:spTree>
    <p:extLst>
      <p:ext uri="{BB962C8B-B14F-4D97-AF65-F5344CB8AC3E}">
        <p14:creationId xmlns:p14="http://schemas.microsoft.com/office/powerpoint/2010/main" val="17541049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6" grpId="0" animBg="1"/>
      <p:bldP spid="36" grpId="0" animBg="1"/>
      <p:bldP spid="37" grpId="0" animBg="1"/>
      <p:bldP spid="38" grpId="0" animBg="1"/>
      <p:bldP spid="39" grpId="0" animBg="1"/>
      <p:bldP spid="40" grpId="0" animBg="1"/>
      <p:bldP spid="41" grpId="0" animBg="1"/>
      <p:bldP spid="42" grpId="0" animBg="1"/>
      <p:bldP spid="44" grpId="0" animBg="1"/>
      <p:bldP spid="47"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ieren 1"/>
          <p:cNvGrpSpPr/>
          <p:nvPr/>
        </p:nvGrpSpPr>
        <p:grpSpPr>
          <a:xfrm>
            <a:off x="271523" y="281392"/>
            <a:ext cx="1334068" cy="1236512"/>
            <a:chOff x="271523" y="281392"/>
            <a:chExt cx="1334068" cy="1236512"/>
          </a:xfrm>
        </p:grpSpPr>
        <p:grpSp>
          <p:nvGrpSpPr>
            <p:cNvPr id="52" name="Gruppieren 51"/>
            <p:cNvGrpSpPr/>
            <p:nvPr/>
          </p:nvGrpSpPr>
          <p:grpSpPr>
            <a:xfrm>
              <a:off x="402353" y="439121"/>
              <a:ext cx="1040893" cy="921267"/>
              <a:chOff x="376783" y="4333568"/>
              <a:chExt cx="1534216" cy="1357894"/>
            </a:xfrm>
          </p:grpSpPr>
          <p:sp>
            <p:nvSpPr>
              <p:cNvPr id="53" name="Freihandform 42"/>
              <p:cNvSpPr/>
              <p:nvPr/>
            </p:nvSpPr>
            <p:spPr>
              <a:xfrm>
                <a:off x="440322" y="4377111"/>
                <a:ext cx="555171" cy="609600"/>
              </a:xfrm>
              <a:custGeom>
                <a:avLst/>
                <a:gdLst>
                  <a:gd name="connsiteX0" fmla="*/ 0 w 555171"/>
                  <a:gd name="connsiteY0" fmla="*/ 555171 h 609600"/>
                  <a:gd name="connsiteX1" fmla="*/ 21771 w 555171"/>
                  <a:gd name="connsiteY1" fmla="*/ 10886 h 609600"/>
                  <a:gd name="connsiteX2" fmla="*/ 185057 w 555171"/>
                  <a:gd name="connsiteY2" fmla="*/ 0 h 609600"/>
                  <a:gd name="connsiteX3" fmla="*/ 359228 w 555171"/>
                  <a:gd name="connsiteY3" fmla="*/ 381000 h 609600"/>
                  <a:gd name="connsiteX4" fmla="*/ 413657 w 555171"/>
                  <a:gd name="connsiteY4" fmla="*/ 0 h 609600"/>
                  <a:gd name="connsiteX5" fmla="*/ 555171 w 555171"/>
                  <a:gd name="connsiteY5" fmla="*/ 10886 h 609600"/>
                  <a:gd name="connsiteX6" fmla="*/ 446314 w 555171"/>
                  <a:gd name="connsiteY6" fmla="*/ 587829 h 609600"/>
                  <a:gd name="connsiteX7" fmla="*/ 293914 w 555171"/>
                  <a:gd name="connsiteY7" fmla="*/ 598714 h 609600"/>
                  <a:gd name="connsiteX8" fmla="*/ 130628 w 555171"/>
                  <a:gd name="connsiteY8" fmla="*/ 141514 h 609600"/>
                  <a:gd name="connsiteX9" fmla="*/ 152400 w 555171"/>
                  <a:gd name="connsiteY9" fmla="*/ 609600 h 609600"/>
                  <a:gd name="connsiteX10" fmla="*/ 0 w 555171"/>
                  <a:gd name="connsiteY10" fmla="*/ 555171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5171" h="609600">
                    <a:moveTo>
                      <a:pt x="0" y="555171"/>
                    </a:moveTo>
                    <a:lnTo>
                      <a:pt x="21771" y="10886"/>
                    </a:lnTo>
                    <a:lnTo>
                      <a:pt x="185057" y="0"/>
                    </a:lnTo>
                    <a:lnTo>
                      <a:pt x="359228" y="381000"/>
                    </a:lnTo>
                    <a:lnTo>
                      <a:pt x="413657" y="0"/>
                    </a:lnTo>
                    <a:lnTo>
                      <a:pt x="555171" y="10886"/>
                    </a:lnTo>
                    <a:lnTo>
                      <a:pt x="446314" y="587829"/>
                    </a:lnTo>
                    <a:lnTo>
                      <a:pt x="293914" y="598714"/>
                    </a:lnTo>
                    <a:lnTo>
                      <a:pt x="130628" y="141514"/>
                    </a:lnTo>
                    <a:lnTo>
                      <a:pt x="152400" y="609600"/>
                    </a:lnTo>
                    <a:lnTo>
                      <a:pt x="0" y="55517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7" name="Freihandform 43"/>
              <p:cNvSpPr/>
              <p:nvPr/>
            </p:nvSpPr>
            <p:spPr>
              <a:xfrm>
                <a:off x="951950" y="4507740"/>
                <a:ext cx="609600" cy="457200"/>
              </a:xfrm>
              <a:custGeom>
                <a:avLst/>
                <a:gdLst>
                  <a:gd name="connsiteX0" fmla="*/ 97972 w 609600"/>
                  <a:gd name="connsiteY0" fmla="*/ 21771 h 457200"/>
                  <a:gd name="connsiteX1" fmla="*/ 0 w 609600"/>
                  <a:gd name="connsiteY1" fmla="*/ 21771 h 457200"/>
                  <a:gd name="connsiteX2" fmla="*/ 108858 w 609600"/>
                  <a:gd name="connsiteY2" fmla="*/ 435428 h 457200"/>
                  <a:gd name="connsiteX3" fmla="*/ 206829 w 609600"/>
                  <a:gd name="connsiteY3" fmla="*/ 446314 h 457200"/>
                  <a:gd name="connsiteX4" fmla="*/ 283029 w 609600"/>
                  <a:gd name="connsiteY4" fmla="*/ 163285 h 457200"/>
                  <a:gd name="connsiteX5" fmla="*/ 359229 w 609600"/>
                  <a:gd name="connsiteY5" fmla="*/ 457200 h 457200"/>
                  <a:gd name="connsiteX6" fmla="*/ 478972 w 609600"/>
                  <a:gd name="connsiteY6" fmla="*/ 446314 h 457200"/>
                  <a:gd name="connsiteX7" fmla="*/ 609600 w 609600"/>
                  <a:gd name="connsiteY7" fmla="*/ 10885 h 457200"/>
                  <a:gd name="connsiteX8" fmla="*/ 468086 w 609600"/>
                  <a:gd name="connsiteY8" fmla="*/ 21771 h 457200"/>
                  <a:gd name="connsiteX9" fmla="*/ 402772 w 609600"/>
                  <a:gd name="connsiteY9" fmla="*/ 315685 h 457200"/>
                  <a:gd name="connsiteX10" fmla="*/ 315686 w 609600"/>
                  <a:gd name="connsiteY10" fmla="*/ 0 h 457200"/>
                  <a:gd name="connsiteX11" fmla="*/ 228600 w 609600"/>
                  <a:gd name="connsiteY11" fmla="*/ 10885 h 457200"/>
                  <a:gd name="connsiteX12" fmla="*/ 141515 w 609600"/>
                  <a:gd name="connsiteY12" fmla="*/ 304800 h 457200"/>
                  <a:gd name="connsiteX13" fmla="*/ 97972 w 609600"/>
                  <a:gd name="connsiteY13" fmla="*/ 21771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9600" h="457200">
                    <a:moveTo>
                      <a:pt x="97972" y="21771"/>
                    </a:moveTo>
                    <a:lnTo>
                      <a:pt x="0" y="21771"/>
                    </a:lnTo>
                    <a:lnTo>
                      <a:pt x="108858" y="435428"/>
                    </a:lnTo>
                    <a:lnTo>
                      <a:pt x="206829" y="446314"/>
                    </a:lnTo>
                    <a:lnTo>
                      <a:pt x="283029" y="163285"/>
                    </a:lnTo>
                    <a:lnTo>
                      <a:pt x="359229" y="457200"/>
                    </a:lnTo>
                    <a:lnTo>
                      <a:pt x="478972" y="446314"/>
                    </a:lnTo>
                    <a:lnTo>
                      <a:pt x="609600" y="10885"/>
                    </a:lnTo>
                    <a:lnTo>
                      <a:pt x="468086" y="21771"/>
                    </a:lnTo>
                    <a:lnTo>
                      <a:pt x="402772" y="315685"/>
                    </a:lnTo>
                    <a:lnTo>
                      <a:pt x="315686" y="0"/>
                    </a:lnTo>
                    <a:lnTo>
                      <a:pt x="228600" y="10885"/>
                    </a:lnTo>
                    <a:lnTo>
                      <a:pt x="141515" y="304800"/>
                    </a:lnTo>
                    <a:lnTo>
                      <a:pt x="97972" y="2177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8" name="Freihandform 44"/>
              <p:cNvSpPr/>
              <p:nvPr/>
            </p:nvSpPr>
            <p:spPr>
              <a:xfrm>
                <a:off x="1432028" y="4333568"/>
                <a:ext cx="478971" cy="653143"/>
              </a:xfrm>
              <a:custGeom>
                <a:avLst/>
                <a:gdLst>
                  <a:gd name="connsiteX0" fmla="*/ 152400 w 478971"/>
                  <a:gd name="connsiteY0" fmla="*/ 620486 h 653143"/>
                  <a:gd name="connsiteX1" fmla="*/ 141514 w 478971"/>
                  <a:gd name="connsiteY1" fmla="*/ 108857 h 653143"/>
                  <a:gd name="connsiteX2" fmla="*/ 0 w 478971"/>
                  <a:gd name="connsiteY2" fmla="*/ 130629 h 653143"/>
                  <a:gd name="connsiteX3" fmla="*/ 0 w 478971"/>
                  <a:gd name="connsiteY3" fmla="*/ 0 h 653143"/>
                  <a:gd name="connsiteX4" fmla="*/ 478971 w 478971"/>
                  <a:gd name="connsiteY4" fmla="*/ 32657 h 653143"/>
                  <a:gd name="connsiteX5" fmla="*/ 468086 w 478971"/>
                  <a:gd name="connsiteY5" fmla="*/ 141514 h 653143"/>
                  <a:gd name="connsiteX6" fmla="*/ 239486 w 478971"/>
                  <a:gd name="connsiteY6" fmla="*/ 141514 h 653143"/>
                  <a:gd name="connsiteX7" fmla="*/ 261257 w 478971"/>
                  <a:gd name="connsiteY7" fmla="*/ 653143 h 653143"/>
                  <a:gd name="connsiteX8" fmla="*/ 152400 w 478971"/>
                  <a:gd name="connsiteY8" fmla="*/ 620486 h 653143"/>
                  <a:gd name="connsiteX0" fmla="*/ 152400 w 478971"/>
                  <a:gd name="connsiteY0" fmla="*/ 620486 h 653143"/>
                  <a:gd name="connsiteX1" fmla="*/ 128357 w 478971"/>
                  <a:gd name="connsiteY1" fmla="*/ 141749 h 653143"/>
                  <a:gd name="connsiteX2" fmla="*/ 0 w 478971"/>
                  <a:gd name="connsiteY2" fmla="*/ 130629 h 653143"/>
                  <a:gd name="connsiteX3" fmla="*/ 0 w 478971"/>
                  <a:gd name="connsiteY3" fmla="*/ 0 h 653143"/>
                  <a:gd name="connsiteX4" fmla="*/ 478971 w 478971"/>
                  <a:gd name="connsiteY4" fmla="*/ 32657 h 653143"/>
                  <a:gd name="connsiteX5" fmla="*/ 468086 w 478971"/>
                  <a:gd name="connsiteY5" fmla="*/ 141514 h 653143"/>
                  <a:gd name="connsiteX6" fmla="*/ 239486 w 478971"/>
                  <a:gd name="connsiteY6" fmla="*/ 141514 h 653143"/>
                  <a:gd name="connsiteX7" fmla="*/ 261257 w 478971"/>
                  <a:gd name="connsiteY7" fmla="*/ 653143 h 653143"/>
                  <a:gd name="connsiteX8" fmla="*/ 152400 w 478971"/>
                  <a:gd name="connsiteY8" fmla="*/ 620486 h 653143"/>
                  <a:gd name="connsiteX0" fmla="*/ 119507 w 478971"/>
                  <a:gd name="connsiteY0" fmla="*/ 620486 h 653143"/>
                  <a:gd name="connsiteX1" fmla="*/ 128357 w 478971"/>
                  <a:gd name="connsiteY1" fmla="*/ 141749 h 653143"/>
                  <a:gd name="connsiteX2" fmla="*/ 0 w 478971"/>
                  <a:gd name="connsiteY2" fmla="*/ 130629 h 653143"/>
                  <a:gd name="connsiteX3" fmla="*/ 0 w 478971"/>
                  <a:gd name="connsiteY3" fmla="*/ 0 h 653143"/>
                  <a:gd name="connsiteX4" fmla="*/ 478971 w 478971"/>
                  <a:gd name="connsiteY4" fmla="*/ 32657 h 653143"/>
                  <a:gd name="connsiteX5" fmla="*/ 468086 w 478971"/>
                  <a:gd name="connsiteY5" fmla="*/ 141514 h 653143"/>
                  <a:gd name="connsiteX6" fmla="*/ 239486 w 478971"/>
                  <a:gd name="connsiteY6" fmla="*/ 141514 h 653143"/>
                  <a:gd name="connsiteX7" fmla="*/ 261257 w 478971"/>
                  <a:gd name="connsiteY7" fmla="*/ 653143 h 653143"/>
                  <a:gd name="connsiteX8" fmla="*/ 119507 w 478971"/>
                  <a:gd name="connsiteY8" fmla="*/ 620486 h 653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8971" h="653143">
                    <a:moveTo>
                      <a:pt x="119507" y="620486"/>
                    </a:moveTo>
                    <a:lnTo>
                      <a:pt x="128357" y="141749"/>
                    </a:lnTo>
                    <a:lnTo>
                      <a:pt x="0" y="130629"/>
                    </a:lnTo>
                    <a:lnTo>
                      <a:pt x="0" y="0"/>
                    </a:lnTo>
                    <a:lnTo>
                      <a:pt x="478971" y="32657"/>
                    </a:lnTo>
                    <a:lnTo>
                      <a:pt x="468086" y="141514"/>
                    </a:lnTo>
                    <a:lnTo>
                      <a:pt x="239486" y="141514"/>
                    </a:lnTo>
                    <a:lnTo>
                      <a:pt x="261257" y="653143"/>
                    </a:lnTo>
                    <a:lnTo>
                      <a:pt x="119507" y="62048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64" name="Gruppieren 63"/>
              <p:cNvGrpSpPr/>
              <p:nvPr/>
            </p:nvGrpSpPr>
            <p:grpSpPr>
              <a:xfrm>
                <a:off x="376783" y="5004666"/>
                <a:ext cx="1499220" cy="686796"/>
                <a:chOff x="2494945" y="5226423"/>
                <a:chExt cx="1265648" cy="579796"/>
              </a:xfrm>
              <a:solidFill>
                <a:schemeClr val="accent1"/>
              </a:solidFill>
            </p:grpSpPr>
            <p:sp>
              <p:nvSpPr>
                <p:cNvPr id="65" name="Freihandform 46"/>
                <p:cNvSpPr/>
                <p:nvPr/>
              </p:nvSpPr>
              <p:spPr>
                <a:xfrm>
                  <a:off x="2494945" y="5227485"/>
                  <a:ext cx="443696" cy="547869"/>
                </a:xfrm>
                <a:custGeom>
                  <a:avLst/>
                  <a:gdLst>
                    <a:gd name="connsiteX0" fmla="*/ 46299 w 443696"/>
                    <a:gd name="connsiteY0" fmla="*/ 0 h 547869"/>
                    <a:gd name="connsiteX1" fmla="*/ 57874 w 443696"/>
                    <a:gd name="connsiteY1" fmla="*/ 104172 h 547869"/>
                    <a:gd name="connsiteX2" fmla="*/ 285509 w 443696"/>
                    <a:gd name="connsiteY2" fmla="*/ 92598 h 547869"/>
                    <a:gd name="connsiteX3" fmla="*/ 0 w 443696"/>
                    <a:gd name="connsiteY3" fmla="*/ 547869 h 547869"/>
                    <a:gd name="connsiteX4" fmla="*/ 424405 w 443696"/>
                    <a:gd name="connsiteY4" fmla="*/ 532436 h 547869"/>
                    <a:gd name="connsiteX5" fmla="*/ 408972 w 443696"/>
                    <a:gd name="connsiteY5" fmla="*/ 428263 h 547869"/>
                    <a:gd name="connsiteX6" fmla="*/ 173620 w 443696"/>
                    <a:gd name="connsiteY6" fmla="*/ 459129 h 547869"/>
                    <a:gd name="connsiteX7" fmla="*/ 443696 w 443696"/>
                    <a:gd name="connsiteY7" fmla="*/ 15433 h 547869"/>
                    <a:gd name="connsiteX8" fmla="*/ 46299 w 443696"/>
                    <a:gd name="connsiteY8" fmla="*/ 0 h 547869"/>
                    <a:gd name="connsiteX0" fmla="*/ 46299 w 443696"/>
                    <a:gd name="connsiteY0" fmla="*/ 0 h 547869"/>
                    <a:gd name="connsiteX1" fmla="*/ 60092 w 443696"/>
                    <a:gd name="connsiteY1" fmla="*/ 113046 h 547869"/>
                    <a:gd name="connsiteX2" fmla="*/ 285509 w 443696"/>
                    <a:gd name="connsiteY2" fmla="*/ 92598 h 547869"/>
                    <a:gd name="connsiteX3" fmla="*/ 0 w 443696"/>
                    <a:gd name="connsiteY3" fmla="*/ 547869 h 547869"/>
                    <a:gd name="connsiteX4" fmla="*/ 424405 w 443696"/>
                    <a:gd name="connsiteY4" fmla="*/ 532436 h 547869"/>
                    <a:gd name="connsiteX5" fmla="*/ 408972 w 443696"/>
                    <a:gd name="connsiteY5" fmla="*/ 428263 h 547869"/>
                    <a:gd name="connsiteX6" fmla="*/ 173620 w 443696"/>
                    <a:gd name="connsiteY6" fmla="*/ 459129 h 547869"/>
                    <a:gd name="connsiteX7" fmla="*/ 443696 w 443696"/>
                    <a:gd name="connsiteY7" fmla="*/ 15433 h 547869"/>
                    <a:gd name="connsiteX8" fmla="*/ 46299 w 443696"/>
                    <a:gd name="connsiteY8" fmla="*/ 0 h 547869"/>
                    <a:gd name="connsiteX0" fmla="*/ 46299 w 443696"/>
                    <a:gd name="connsiteY0" fmla="*/ 0 h 547869"/>
                    <a:gd name="connsiteX1" fmla="*/ 60092 w 443696"/>
                    <a:gd name="connsiteY1" fmla="*/ 113046 h 547869"/>
                    <a:gd name="connsiteX2" fmla="*/ 272199 w 443696"/>
                    <a:gd name="connsiteY2" fmla="*/ 99252 h 547869"/>
                    <a:gd name="connsiteX3" fmla="*/ 0 w 443696"/>
                    <a:gd name="connsiteY3" fmla="*/ 547869 h 547869"/>
                    <a:gd name="connsiteX4" fmla="*/ 424405 w 443696"/>
                    <a:gd name="connsiteY4" fmla="*/ 532436 h 547869"/>
                    <a:gd name="connsiteX5" fmla="*/ 408972 w 443696"/>
                    <a:gd name="connsiteY5" fmla="*/ 428263 h 547869"/>
                    <a:gd name="connsiteX6" fmla="*/ 173620 w 443696"/>
                    <a:gd name="connsiteY6" fmla="*/ 459129 h 547869"/>
                    <a:gd name="connsiteX7" fmla="*/ 443696 w 443696"/>
                    <a:gd name="connsiteY7" fmla="*/ 15433 h 547869"/>
                    <a:gd name="connsiteX8" fmla="*/ 46299 w 443696"/>
                    <a:gd name="connsiteY8" fmla="*/ 0 h 547869"/>
                    <a:gd name="connsiteX0" fmla="*/ 46299 w 443696"/>
                    <a:gd name="connsiteY0" fmla="*/ 0 h 547869"/>
                    <a:gd name="connsiteX1" fmla="*/ 60092 w 443696"/>
                    <a:gd name="connsiteY1" fmla="*/ 113046 h 547869"/>
                    <a:gd name="connsiteX2" fmla="*/ 272199 w 443696"/>
                    <a:gd name="connsiteY2" fmla="*/ 99252 h 547869"/>
                    <a:gd name="connsiteX3" fmla="*/ 0 w 443696"/>
                    <a:gd name="connsiteY3" fmla="*/ 547869 h 547869"/>
                    <a:gd name="connsiteX4" fmla="*/ 424405 w 443696"/>
                    <a:gd name="connsiteY4" fmla="*/ 532436 h 547869"/>
                    <a:gd name="connsiteX5" fmla="*/ 408972 w 443696"/>
                    <a:gd name="connsiteY5" fmla="*/ 428263 h 547869"/>
                    <a:gd name="connsiteX6" fmla="*/ 189147 w 443696"/>
                    <a:gd name="connsiteY6" fmla="*/ 448038 h 547869"/>
                    <a:gd name="connsiteX7" fmla="*/ 443696 w 443696"/>
                    <a:gd name="connsiteY7" fmla="*/ 15433 h 547869"/>
                    <a:gd name="connsiteX8" fmla="*/ 46299 w 443696"/>
                    <a:gd name="connsiteY8" fmla="*/ 0 h 547869"/>
                    <a:gd name="connsiteX0" fmla="*/ 46299 w 443696"/>
                    <a:gd name="connsiteY0" fmla="*/ 0 h 547869"/>
                    <a:gd name="connsiteX1" fmla="*/ 60092 w 443696"/>
                    <a:gd name="connsiteY1" fmla="*/ 113046 h 547869"/>
                    <a:gd name="connsiteX2" fmla="*/ 272199 w 443696"/>
                    <a:gd name="connsiteY2" fmla="*/ 99252 h 547869"/>
                    <a:gd name="connsiteX3" fmla="*/ 0 w 443696"/>
                    <a:gd name="connsiteY3" fmla="*/ 547869 h 547869"/>
                    <a:gd name="connsiteX4" fmla="*/ 424405 w 443696"/>
                    <a:gd name="connsiteY4" fmla="*/ 532436 h 547869"/>
                    <a:gd name="connsiteX5" fmla="*/ 420063 w 443696"/>
                    <a:gd name="connsiteY5" fmla="*/ 412736 h 547869"/>
                    <a:gd name="connsiteX6" fmla="*/ 189147 w 443696"/>
                    <a:gd name="connsiteY6" fmla="*/ 448038 h 547869"/>
                    <a:gd name="connsiteX7" fmla="*/ 443696 w 443696"/>
                    <a:gd name="connsiteY7" fmla="*/ 15433 h 547869"/>
                    <a:gd name="connsiteX8" fmla="*/ 46299 w 443696"/>
                    <a:gd name="connsiteY8" fmla="*/ 0 h 547869"/>
                    <a:gd name="connsiteX0" fmla="*/ 46299 w 443696"/>
                    <a:gd name="connsiteY0" fmla="*/ 0 h 547869"/>
                    <a:gd name="connsiteX1" fmla="*/ 31255 w 443696"/>
                    <a:gd name="connsiteY1" fmla="*/ 113046 h 547869"/>
                    <a:gd name="connsiteX2" fmla="*/ 272199 w 443696"/>
                    <a:gd name="connsiteY2" fmla="*/ 99252 h 547869"/>
                    <a:gd name="connsiteX3" fmla="*/ 0 w 443696"/>
                    <a:gd name="connsiteY3" fmla="*/ 547869 h 547869"/>
                    <a:gd name="connsiteX4" fmla="*/ 424405 w 443696"/>
                    <a:gd name="connsiteY4" fmla="*/ 532436 h 547869"/>
                    <a:gd name="connsiteX5" fmla="*/ 420063 w 443696"/>
                    <a:gd name="connsiteY5" fmla="*/ 412736 h 547869"/>
                    <a:gd name="connsiteX6" fmla="*/ 189147 w 443696"/>
                    <a:gd name="connsiteY6" fmla="*/ 448038 h 547869"/>
                    <a:gd name="connsiteX7" fmla="*/ 443696 w 443696"/>
                    <a:gd name="connsiteY7" fmla="*/ 15433 h 547869"/>
                    <a:gd name="connsiteX8" fmla="*/ 46299 w 443696"/>
                    <a:gd name="connsiteY8" fmla="*/ 0 h 547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3696" h="547869">
                      <a:moveTo>
                        <a:pt x="46299" y="0"/>
                      </a:moveTo>
                      <a:lnTo>
                        <a:pt x="31255" y="113046"/>
                      </a:lnTo>
                      <a:lnTo>
                        <a:pt x="272199" y="99252"/>
                      </a:lnTo>
                      <a:lnTo>
                        <a:pt x="0" y="547869"/>
                      </a:lnTo>
                      <a:lnTo>
                        <a:pt x="424405" y="532436"/>
                      </a:lnTo>
                      <a:lnTo>
                        <a:pt x="420063" y="412736"/>
                      </a:lnTo>
                      <a:lnTo>
                        <a:pt x="189147" y="448038"/>
                      </a:lnTo>
                      <a:lnTo>
                        <a:pt x="443696" y="15433"/>
                      </a:lnTo>
                      <a:lnTo>
                        <a:pt x="46299"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6" name="Freihandform 47"/>
                <p:cNvSpPr/>
                <p:nvPr/>
              </p:nvSpPr>
              <p:spPr>
                <a:xfrm>
                  <a:off x="3297606" y="5226423"/>
                  <a:ext cx="462987" cy="556647"/>
                </a:xfrm>
                <a:custGeom>
                  <a:avLst/>
                  <a:gdLst>
                    <a:gd name="connsiteX0" fmla="*/ 216061 w 462987"/>
                    <a:gd name="connsiteY0" fmla="*/ 246926 h 563301"/>
                    <a:gd name="connsiteX1" fmla="*/ 239210 w 462987"/>
                    <a:gd name="connsiteY1" fmla="*/ 324091 h 563301"/>
                    <a:gd name="connsiteX2" fmla="*/ 358815 w 462987"/>
                    <a:gd name="connsiteY2" fmla="*/ 324091 h 563301"/>
                    <a:gd name="connsiteX3" fmla="*/ 343382 w 462987"/>
                    <a:gd name="connsiteY3" fmla="*/ 482278 h 563301"/>
                    <a:gd name="connsiteX4" fmla="*/ 173620 w 462987"/>
                    <a:gd name="connsiteY4" fmla="*/ 493853 h 563301"/>
                    <a:gd name="connsiteX5" fmla="*/ 69448 w 462987"/>
                    <a:gd name="connsiteY5" fmla="*/ 316374 h 563301"/>
                    <a:gd name="connsiteX6" fmla="*/ 150471 w 462987"/>
                    <a:gd name="connsiteY6" fmla="*/ 108030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43382 w 462987"/>
                    <a:gd name="connsiteY3" fmla="*/ 482278 h 563301"/>
                    <a:gd name="connsiteX4" fmla="*/ 173620 w 462987"/>
                    <a:gd name="connsiteY4" fmla="*/ 493853 h 563301"/>
                    <a:gd name="connsiteX5" fmla="*/ 92597 w 462987"/>
                    <a:gd name="connsiteY5" fmla="*/ 316374 h 563301"/>
                    <a:gd name="connsiteX6" fmla="*/ 150471 w 462987"/>
                    <a:gd name="connsiteY6" fmla="*/ 108030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43382 w 462987"/>
                    <a:gd name="connsiteY3" fmla="*/ 482278 h 563301"/>
                    <a:gd name="connsiteX4" fmla="*/ 192911 w 462987"/>
                    <a:gd name="connsiteY4" fmla="*/ 482278 h 563301"/>
                    <a:gd name="connsiteX5" fmla="*/ 92597 w 462987"/>
                    <a:gd name="connsiteY5" fmla="*/ 316374 h 563301"/>
                    <a:gd name="connsiteX6" fmla="*/ 150471 w 462987"/>
                    <a:gd name="connsiteY6" fmla="*/ 108030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31808 w 462987"/>
                    <a:gd name="connsiteY3" fmla="*/ 459128 h 563301"/>
                    <a:gd name="connsiteX4" fmla="*/ 192911 w 462987"/>
                    <a:gd name="connsiteY4" fmla="*/ 482278 h 563301"/>
                    <a:gd name="connsiteX5" fmla="*/ 92597 w 462987"/>
                    <a:gd name="connsiteY5" fmla="*/ 316374 h 563301"/>
                    <a:gd name="connsiteX6" fmla="*/ 150471 w 462987"/>
                    <a:gd name="connsiteY6" fmla="*/ 108030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31808 w 462987"/>
                    <a:gd name="connsiteY3" fmla="*/ 459128 h 563301"/>
                    <a:gd name="connsiteX4" fmla="*/ 192911 w 462987"/>
                    <a:gd name="connsiteY4" fmla="*/ 482278 h 563301"/>
                    <a:gd name="connsiteX5" fmla="*/ 92597 w 462987"/>
                    <a:gd name="connsiteY5" fmla="*/ 316374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31808 w 462987"/>
                    <a:gd name="connsiteY3" fmla="*/ 459128 h 563301"/>
                    <a:gd name="connsiteX4" fmla="*/ 192911 w 462987"/>
                    <a:gd name="connsiteY4" fmla="*/ 482278 h 563301"/>
                    <a:gd name="connsiteX5" fmla="*/ 116998 w 462987"/>
                    <a:gd name="connsiteY5" fmla="*/ 311938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31808 w 462987"/>
                    <a:gd name="connsiteY3" fmla="*/ 459128 h 563301"/>
                    <a:gd name="connsiteX4" fmla="*/ 195129 w 462987"/>
                    <a:gd name="connsiteY4" fmla="*/ 466750 h 563301"/>
                    <a:gd name="connsiteX5" fmla="*/ 116998 w 462987"/>
                    <a:gd name="connsiteY5" fmla="*/ 311938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16280 w 462987"/>
                    <a:gd name="connsiteY3" fmla="*/ 448037 h 563301"/>
                    <a:gd name="connsiteX4" fmla="*/ 195129 w 462987"/>
                    <a:gd name="connsiteY4" fmla="*/ 466750 h 563301"/>
                    <a:gd name="connsiteX5" fmla="*/ 116998 w 462987"/>
                    <a:gd name="connsiteY5" fmla="*/ 311938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16280 w 462987"/>
                    <a:gd name="connsiteY3" fmla="*/ 448037 h 563301"/>
                    <a:gd name="connsiteX4" fmla="*/ 195129 w 462987"/>
                    <a:gd name="connsiteY4" fmla="*/ 466750 h 563301"/>
                    <a:gd name="connsiteX5" fmla="*/ 116998 w 462987"/>
                    <a:gd name="connsiteY5" fmla="*/ 311938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31304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16280 w 462987"/>
                    <a:gd name="connsiteY3" fmla="*/ 448037 h 563301"/>
                    <a:gd name="connsiteX4" fmla="*/ 195129 w 462987"/>
                    <a:gd name="connsiteY4" fmla="*/ 466750 h 563301"/>
                    <a:gd name="connsiteX5" fmla="*/ 116998 w 462987"/>
                    <a:gd name="connsiteY5" fmla="*/ 311938 h 563301"/>
                    <a:gd name="connsiteX6" fmla="*/ 150471 w 462987"/>
                    <a:gd name="connsiteY6" fmla="*/ 115747 h 563301"/>
                    <a:gd name="connsiteX7" fmla="*/ 332869 w 462987"/>
                    <a:gd name="connsiteY7" fmla="*/ 87676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31304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16280 w 462987"/>
                    <a:gd name="connsiteY3" fmla="*/ 448037 h 563301"/>
                    <a:gd name="connsiteX4" fmla="*/ 195129 w 462987"/>
                    <a:gd name="connsiteY4" fmla="*/ 466750 h 563301"/>
                    <a:gd name="connsiteX5" fmla="*/ 116998 w 462987"/>
                    <a:gd name="connsiteY5" fmla="*/ 311938 h 563301"/>
                    <a:gd name="connsiteX6" fmla="*/ 154907 w 462987"/>
                    <a:gd name="connsiteY6" fmla="*/ 131275 h 563301"/>
                    <a:gd name="connsiteX7" fmla="*/ 332869 w 462987"/>
                    <a:gd name="connsiteY7" fmla="*/ 87676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31304 h 563301"/>
                    <a:gd name="connsiteX16" fmla="*/ 216061 w 462987"/>
                    <a:gd name="connsiteY16" fmla="*/ 246926 h 563301"/>
                    <a:gd name="connsiteX0" fmla="*/ 216061 w 462987"/>
                    <a:gd name="connsiteY0" fmla="*/ 240272 h 556647"/>
                    <a:gd name="connsiteX1" fmla="*/ 239210 w 462987"/>
                    <a:gd name="connsiteY1" fmla="*/ 317437 h 556647"/>
                    <a:gd name="connsiteX2" fmla="*/ 358815 w 462987"/>
                    <a:gd name="connsiteY2" fmla="*/ 317437 h 556647"/>
                    <a:gd name="connsiteX3" fmla="*/ 316280 w 462987"/>
                    <a:gd name="connsiteY3" fmla="*/ 441383 h 556647"/>
                    <a:gd name="connsiteX4" fmla="*/ 195129 w 462987"/>
                    <a:gd name="connsiteY4" fmla="*/ 460096 h 556647"/>
                    <a:gd name="connsiteX5" fmla="*/ 116998 w 462987"/>
                    <a:gd name="connsiteY5" fmla="*/ 305284 h 556647"/>
                    <a:gd name="connsiteX6" fmla="*/ 154907 w 462987"/>
                    <a:gd name="connsiteY6" fmla="*/ 124621 h 556647"/>
                    <a:gd name="connsiteX7" fmla="*/ 332869 w 462987"/>
                    <a:gd name="connsiteY7" fmla="*/ 81022 h 556647"/>
                    <a:gd name="connsiteX8" fmla="*/ 435980 w 462987"/>
                    <a:gd name="connsiteY8" fmla="*/ 136100 h 556647"/>
                    <a:gd name="connsiteX9" fmla="*/ 462987 w 462987"/>
                    <a:gd name="connsiteY9" fmla="*/ 47361 h 556647"/>
                    <a:gd name="connsiteX10" fmla="*/ 304705 w 462987"/>
                    <a:gd name="connsiteY10" fmla="*/ 0 h 556647"/>
                    <a:gd name="connsiteX11" fmla="*/ 65590 w 462987"/>
                    <a:gd name="connsiteY11" fmla="*/ 58936 h 556647"/>
                    <a:gd name="connsiteX12" fmla="*/ 0 w 462987"/>
                    <a:gd name="connsiteY12" fmla="*/ 332870 h 556647"/>
                    <a:gd name="connsiteX13" fmla="*/ 158187 w 462987"/>
                    <a:gd name="connsiteY13" fmla="*/ 556647 h 556647"/>
                    <a:gd name="connsiteX14" fmla="*/ 424405 w 462987"/>
                    <a:gd name="connsiteY14" fmla="*/ 506490 h 556647"/>
                    <a:gd name="connsiteX15" fmla="*/ 435980 w 462987"/>
                    <a:gd name="connsiteY15" fmla="*/ 224650 h 556647"/>
                    <a:gd name="connsiteX16" fmla="*/ 216061 w 462987"/>
                    <a:gd name="connsiteY16" fmla="*/ 240272 h 556647"/>
                    <a:gd name="connsiteX0" fmla="*/ 216061 w 462987"/>
                    <a:gd name="connsiteY0" fmla="*/ 240272 h 556647"/>
                    <a:gd name="connsiteX1" fmla="*/ 239210 w 462987"/>
                    <a:gd name="connsiteY1" fmla="*/ 317437 h 556647"/>
                    <a:gd name="connsiteX2" fmla="*/ 358815 w 462987"/>
                    <a:gd name="connsiteY2" fmla="*/ 317437 h 556647"/>
                    <a:gd name="connsiteX3" fmla="*/ 316280 w 462987"/>
                    <a:gd name="connsiteY3" fmla="*/ 441383 h 556647"/>
                    <a:gd name="connsiteX4" fmla="*/ 195129 w 462987"/>
                    <a:gd name="connsiteY4" fmla="*/ 460096 h 556647"/>
                    <a:gd name="connsiteX5" fmla="*/ 116998 w 462987"/>
                    <a:gd name="connsiteY5" fmla="*/ 305284 h 556647"/>
                    <a:gd name="connsiteX6" fmla="*/ 154907 w 462987"/>
                    <a:gd name="connsiteY6" fmla="*/ 124621 h 556647"/>
                    <a:gd name="connsiteX7" fmla="*/ 310687 w 462987"/>
                    <a:gd name="connsiteY7" fmla="*/ 81022 h 556647"/>
                    <a:gd name="connsiteX8" fmla="*/ 435980 w 462987"/>
                    <a:gd name="connsiteY8" fmla="*/ 136100 h 556647"/>
                    <a:gd name="connsiteX9" fmla="*/ 462987 w 462987"/>
                    <a:gd name="connsiteY9" fmla="*/ 47361 h 556647"/>
                    <a:gd name="connsiteX10" fmla="*/ 304705 w 462987"/>
                    <a:gd name="connsiteY10" fmla="*/ 0 h 556647"/>
                    <a:gd name="connsiteX11" fmla="*/ 65590 w 462987"/>
                    <a:gd name="connsiteY11" fmla="*/ 58936 h 556647"/>
                    <a:gd name="connsiteX12" fmla="*/ 0 w 462987"/>
                    <a:gd name="connsiteY12" fmla="*/ 332870 h 556647"/>
                    <a:gd name="connsiteX13" fmla="*/ 158187 w 462987"/>
                    <a:gd name="connsiteY13" fmla="*/ 556647 h 556647"/>
                    <a:gd name="connsiteX14" fmla="*/ 424405 w 462987"/>
                    <a:gd name="connsiteY14" fmla="*/ 506490 h 556647"/>
                    <a:gd name="connsiteX15" fmla="*/ 435980 w 462987"/>
                    <a:gd name="connsiteY15" fmla="*/ 224650 h 556647"/>
                    <a:gd name="connsiteX16" fmla="*/ 216061 w 462987"/>
                    <a:gd name="connsiteY16" fmla="*/ 240272 h 556647"/>
                    <a:gd name="connsiteX0" fmla="*/ 216061 w 462987"/>
                    <a:gd name="connsiteY0" fmla="*/ 240272 h 556647"/>
                    <a:gd name="connsiteX1" fmla="*/ 239210 w 462987"/>
                    <a:gd name="connsiteY1" fmla="*/ 317437 h 556647"/>
                    <a:gd name="connsiteX2" fmla="*/ 358815 w 462987"/>
                    <a:gd name="connsiteY2" fmla="*/ 317437 h 556647"/>
                    <a:gd name="connsiteX3" fmla="*/ 316280 w 462987"/>
                    <a:gd name="connsiteY3" fmla="*/ 441383 h 556647"/>
                    <a:gd name="connsiteX4" fmla="*/ 195129 w 462987"/>
                    <a:gd name="connsiteY4" fmla="*/ 460096 h 556647"/>
                    <a:gd name="connsiteX5" fmla="*/ 116998 w 462987"/>
                    <a:gd name="connsiteY5" fmla="*/ 305284 h 556647"/>
                    <a:gd name="connsiteX6" fmla="*/ 154907 w 462987"/>
                    <a:gd name="connsiteY6" fmla="*/ 124621 h 556647"/>
                    <a:gd name="connsiteX7" fmla="*/ 310687 w 462987"/>
                    <a:gd name="connsiteY7" fmla="*/ 81022 h 556647"/>
                    <a:gd name="connsiteX8" fmla="*/ 435980 w 462987"/>
                    <a:gd name="connsiteY8" fmla="*/ 136100 h 556647"/>
                    <a:gd name="connsiteX9" fmla="*/ 462987 w 462987"/>
                    <a:gd name="connsiteY9" fmla="*/ 47361 h 556647"/>
                    <a:gd name="connsiteX10" fmla="*/ 309142 w 462987"/>
                    <a:gd name="connsiteY10" fmla="*/ 0 h 556647"/>
                    <a:gd name="connsiteX11" fmla="*/ 65590 w 462987"/>
                    <a:gd name="connsiteY11" fmla="*/ 58936 h 556647"/>
                    <a:gd name="connsiteX12" fmla="*/ 0 w 462987"/>
                    <a:gd name="connsiteY12" fmla="*/ 332870 h 556647"/>
                    <a:gd name="connsiteX13" fmla="*/ 158187 w 462987"/>
                    <a:gd name="connsiteY13" fmla="*/ 556647 h 556647"/>
                    <a:gd name="connsiteX14" fmla="*/ 424405 w 462987"/>
                    <a:gd name="connsiteY14" fmla="*/ 506490 h 556647"/>
                    <a:gd name="connsiteX15" fmla="*/ 435980 w 462987"/>
                    <a:gd name="connsiteY15" fmla="*/ 224650 h 556647"/>
                    <a:gd name="connsiteX16" fmla="*/ 216061 w 462987"/>
                    <a:gd name="connsiteY16" fmla="*/ 240272 h 556647"/>
                    <a:gd name="connsiteX0" fmla="*/ 216061 w 462987"/>
                    <a:gd name="connsiteY0" fmla="*/ 240272 h 556647"/>
                    <a:gd name="connsiteX1" fmla="*/ 239210 w 462987"/>
                    <a:gd name="connsiteY1" fmla="*/ 317437 h 556647"/>
                    <a:gd name="connsiteX2" fmla="*/ 358815 w 462987"/>
                    <a:gd name="connsiteY2" fmla="*/ 317437 h 556647"/>
                    <a:gd name="connsiteX3" fmla="*/ 316280 w 462987"/>
                    <a:gd name="connsiteY3" fmla="*/ 441383 h 556647"/>
                    <a:gd name="connsiteX4" fmla="*/ 195129 w 462987"/>
                    <a:gd name="connsiteY4" fmla="*/ 460096 h 556647"/>
                    <a:gd name="connsiteX5" fmla="*/ 116998 w 462987"/>
                    <a:gd name="connsiteY5" fmla="*/ 305284 h 556647"/>
                    <a:gd name="connsiteX6" fmla="*/ 154907 w 462987"/>
                    <a:gd name="connsiteY6" fmla="*/ 124621 h 556647"/>
                    <a:gd name="connsiteX7" fmla="*/ 312905 w 462987"/>
                    <a:gd name="connsiteY7" fmla="*/ 81022 h 556647"/>
                    <a:gd name="connsiteX8" fmla="*/ 435980 w 462987"/>
                    <a:gd name="connsiteY8" fmla="*/ 136100 h 556647"/>
                    <a:gd name="connsiteX9" fmla="*/ 462987 w 462987"/>
                    <a:gd name="connsiteY9" fmla="*/ 47361 h 556647"/>
                    <a:gd name="connsiteX10" fmla="*/ 309142 w 462987"/>
                    <a:gd name="connsiteY10" fmla="*/ 0 h 556647"/>
                    <a:gd name="connsiteX11" fmla="*/ 65590 w 462987"/>
                    <a:gd name="connsiteY11" fmla="*/ 58936 h 556647"/>
                    <a:gd name="connsiteX12" fmla="*/ 0 w 462987"/>
                    <a:gd name="connsiteY12" fmla="*/ 332870 h 556647"/>
                    <a:gd name="connsiteX13" fmla="*/ 158187 w 462987"/>
                    <a:gd name="connsiteY13" fmla="*/ 556647 h 556647"/>
                    <a:gd name="connsiteX14" fmla="*/ 424405 w 462987"/>
                    <a:gd name="connsiteY14" fmla="*/ 506490 h 556647"/>
                    <a:gd name="connsiteX15" fmla="*/ 435980 w 462987"/>
                    <a:gd name="connsiteY15" fmla="*/ 224650 h 556647"/>
                    <a:gd name="connsiteX16" fmla="*/ 216061 w 462987"/>
                    <a:gd name="connsiteY16" fmla="*/ 240272 h 55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2987" h="556647">
                      <a:moveTo>
                        <a:pt x="216061" y="240272"/>
                      </a:moveTo>
                      <a:lnTo>
                        <a:pt x="239210" y="317437"/>
                      </a:lnTo>
                      <a:lnTo>
                        <a:pt x="358815" y="317437"/>
                      </a:lnTo>
                      <a:lnTo>
                        <a:pt x="316280" y="441383"/>
                      </a:lnTo>
                      <a:lnTo>
                        <a:pt x="195129" y="460096"/>
                      </a:lnTo>
                      <a:lnTo>
                        <a:pt x="116998" y="305284"/>
                      </a:lnTo>
                      <a:lnTo>
                        <a:pt x="154907" y="124621"/>
                      </a:lnTo>
                      <a:lnTo>
                        <a:pt x="312905" y="81022"/>
                      </a:lnTo>
                      <a:lnTo>
                        <a:pt x="435980" y="136100"/>
                      </a:lnTo>
                      <a:lnTo>
                        <a:pt x="462987" y="47361"/>
                      </a:lnTo>
                      <a:lnTo>
                        <a:pt x="309142" y="0"/>
                      </a:lnTo>
                      <a:lnTo>
                        <a:pt x="65590" y="58936"/>
                      </a:lnTo>
                      <a:lnTo>
                        <a:pt x="0" y="332870"/>
                      </a:lnTo>
                      <a:lnTo>
                        <a:pt x="158187" y="556647"/>
                      </a:lnTo>
                      <a:lnTo>
                        <a:pt x="424405" y="506490"/>
                      </a:lnTo>
                      <a:lnTo>
                        <a:pt x="435980" y="224650"/>
                      </a:lnTo>
                      <a:lnTo>
                        <a:pt x="216061" y="24027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9" name="Freihandform 48"/>
                <p:cNvSpPr/>
                <p:nvPr/>
              </p:nvSpPr>
              <p:spPr>
                <a:xfrm>
                  <a:off x="2947915" y="5227485"/>
                  <a:ext cx="378106" cy="578734"/>
                </a:xfrm>
                <a:custGeom>
                  <a:avLst/>
                  <a:gdLst>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58501 w 378106"/>
                    <a:gd name="connsiteY11" fmla="*/ 277792 h 578734"/>
                    <a:gd name="connsiteX12" fmla="*/ 246927 w 378106"/>
                    <a:gd name="connsiteY12" fmla="*/ 320233 h 578734"/>
                    <a:gd name="connsiteX13" fmla="*/ 108030 w 378106"/>
                    <a:gd name="connsiteY13" fmla="*/ 366532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58501 w 378106"/>
                    <a:gd name="connsiteY11" fmla="*/ 277792 h 578734"/>
                    <a:gd name="connsiteX12" fmla="*/ 165904 w 378106"/>
                    <a:gd name="connsiteY12" fmla="*/ 300942 h 578734"/>
                    <a:gd name="connsiteX13" fmla="*/ 108030 w 378106"/>
                    <a:gd name="connsiteY13" fmla="*/ 366532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196544 w 378106"/>
                    <a:gd name="connsiteY11" fmla="*/ 271383 h 578734"/>
                    <a:gd name="connsiteX12" fmla="*/ 165904 w 378106"/>
                    <a:gd name="connsiteY12" fmla="*/ 300942 h 578734"/>
                    <a:gd name="connsiteX13" fmla="*/ 108030 w 378106"/>
                    <a:gd name="connsiteY13" fmla="*/ 366532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196544 w 378106"/>
                    <a:gd name="connsiteY11" fmla="*/ 271383 h 578734"/>
                    <a:gd name="connsiteX12" fmla="*/ 165904 w 378106"/>
                    <a:gd name="connsiteY12" fmla="*/ 300942 h 578734"/>
                    <a:gd name="connsiteX13" fmla="*/ 116576 w 378106"/>
                    <a:gd name="connsiteY13" fmla="*/ 370805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196544 w 378106"/>
                    <a:gd name="connsiteY11" fmla="*/ 271383 h 578734"/>
                    <a:gd name="connsiteX12" fmla="*/ 182996 w 378106"/>
                    <a:gd name="connsiteY12" fmla="*/ 305215 h 578734"/>
                    <a:gd name="connsiteX13" fmla="*/ 116576 w 378106"/>
                    <a:gd name="connsiteY13" fmla="*/ 370805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30727 w 378106"/>
                    <a:gd name="connsiteY11" fmla="*/ 269246 h 578734"/>
                    <a:gd name="connsiteX12" fmla="*/ 182996 w 378106"/>
                    <a:gd name="connsiteY12" fmla="*/ 305215 h 578734"/>
                    <a:gd name="connsiteX13" fmla="*/ 116576 w 378106"/>
                    <a:gd name="connsiteY13" fmla="*/ 370805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26291 w 378106"/>
                    <a:gd name="connsiteY11" fmla="*/ 269246 h 578734"/>
                    <a:gd name="connsiteX12" fmla="*/ 182996 w 378106"/>
                    <a:gd name="connsiteY12" fmla="*/ 305215 h 578734"/>
                    <a:gd name="connsiteX13" fmla="*/ 116576 w 378106"/>
                    <a:gd name="connsiteY13" fmla="*/ 370805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26291 w 378106"/>
                    <a:gd name="connsiteY11" fmla="*/ 269246 h 578734"/>
                    <a:gd name="connsiteX12" fmla="*/ 182996 w 378106"/>
                    <a:gd name="connsiteY12" fmla="*/ 305215 h 578734"/>
                    <a:gd name="connsiteX13" fmla="*/ 109921 w 378106"/>
                    <a:gd name="connsiteY13" fmla="*/ 368586 h 578734"/>
                    <a:gd name="connsiteX14" fmla="*/ 108030 w 378106"/>
                    <a:gd name="connsiteY14" fmla="*/ 574876 h 578734"/>
                    <a:gd name="connsiteX15" fmla="*/ 19291 w 378106"/>
                    <a:gd name="connsiteY15" fmla="*/ 578734 h 578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8106" h="578734">
                      <a:moveTo>
                        <a:pt x="19291" y="578734"/>
                      </a:moveTo>
                      <a:lnTo>
                        <a:pt x="0" y="7717"/>
                      </a:lnTo>
                      <a:lnTo>
                        <a:pt x="270076" y="0"/>
                      </a:lnTo>
                      <a:lnTo>
                        <a:pt x="378106" y="154329"/>
                      </a:lnTo>
                      <a:lnTo>
                        <a:pt x="308658" y="339524"/>
                      </a:lnTo>
                      <a:lnTo>
                        <a:pt x="111889" y="370390"/>
                      </a:lnTo>
                      <a:lnTo>
                        <a:pt x="223777" y="266218"/>
                      </a:lnTo>
                      <a:lnTo>
                        <a:pt x="262359" y="173620"/>
                      </a:lnTo>
                      <a:lnTo>
                        <a:pt x="219919" y="88739"/>
                      </a:lnTo>
                      <a:lnTo>
                        <a:pt x="123463" y="108030"/>
                      </a:lnTo>
                      <a:cubicBezTo>
                        <a:pt x="124749" y="160759"/>
                        <a:pt x="126036" y="213489"/>
                        <a:pt x="127322" y="266218"/>
                      </a:cubicBezTo>
                      <a:lnTo>
                        <a:pt x="226291" y="269246"/>
                      </a:lnTo>
                      <a:lnTo>
                        <a:pt x="182996" y="305215"/>
                      </a:lnTo>
                      <a:lnTo>
                        <a:pt x="109921" y="368586"/>
                      </a:lnTo>
                      <a:cubicBezTo>
                        <a:pt x="109291" y="437349"/>
                        <a:pt x="108660" y="506113"/>
                        <a:pt x="108030" y="574876"/>
                      </a:cubicBezTo>
                      <a:lnTo>
                        <a:pt x="19291" y="57873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sp>
          <p:nvSpPr>
            <p:cNvPr id="70" name="Freihandform 60"/>
            <p:cNvSpPr/>
            <p:nvPr/>
          </p:nvSpPr>
          <p:spPr>
            <a:xfrm>
              <a:off x="271523" y="281392"/>
              <a:ext cx="435206" cy="430990"/>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601462"/>
                <a:gd name="connsiteX1" fmla="*/ 38190 w 973666"/>
                <a:gd name="connsiteY1" fmla="*/ 939080 h 1601462"/>
                <a:gd name="connsiteX2" fmla="*/ 943583 w 973666"/>
                <a:gd name="connsiteY2" fmla="*/ 1601462 h 1601462"/>
                <a:gd name="connsiteX3" fmla="*/ 973666 w 973666"/>
                <a:gd name="connsiteY3" fmla="*/ 1397000 h 1601462"/>
                <a:gd name="connsiteX4" fmla="*/ 235444 w 973666"/>
                <a:gd name="connsiteY4" fmla="*/ 874229 h 1601462"/>
                <a:gd name="connsiteX5" fmla="*/ 194733 w 973666"/>
                <a:gd name="connsiteY5" fmla="*/ 279400 h 1601462"/>
                <a:gd name="connsiteX6" fmla="*/ 889000 w 973666"/>
                <a:gd name="connsiteY6" fmla="*/ 160867 h 1601462"/>
                <a:gd name="connsiteX7" fmla="*/ 948266 w 973666"/>
                <a:gd name="connsiteY7" fmla="*/ 0 h 1601462"/>
                <a:gd name="connsiteX8" fmla="*/ 0 w 973666"/>
                <a:gd name="connsiteY8" fmla="*/ 101600 h 1601462"/>
                <a:gd name="connsiteX0" fmla="*/ 0 w 973666"/>
                <a:gd name="connsiteY0" fmla="*/ 101600 h 1397000"/>
                <a:gd name="connsiteX1" fmla="*/ 38190 w 973666"/>
                <a:gd name="connsiteY1" fmla="*/ 939080 h 1397000"/>
                <a:gd name="connsiteX2" fmla="*/ 973666 w 973666"/>
                <a:gd name="connsiteY2" fmla="*/ 1397000 h 1397000"/>
                <a:gd name="connsiteX3" fmla="*/ 235444 w 973666"/>
                <a:gd name="connsiteY3" fmla="*/ 874229 h 1397000"/>
                <a:gd name="connsiteX4" fmla="*/ 194733 w 973666"/>
                <a:gd name="connsiteY4" fmla="*/ 279400 h 1397000"/>
                <a:gd name="connsiteX5" fmla="*/ 889000 w 973666"/>
                <a:gd name="connsiteY5" fmla="*/ 160867 h 1397000"/>
                <a:gd name="connsiteX6" fmla="*/ 948266 w 973666"/>
                <a:gd name="connsiteY6" fmla="*/ 0 h 1397000"/>
                <a:gd name="connsiteX7" fmla="*/ 0 w 973666"/>
                <a:gd name="connsiteY7" fmla="*/ 101600 h 1397000"/>
                <a:gd name="connsiteX0" fmla="*/ 0 w 948266"/>
                <a:gd name="connsiteY0" fmla="*/ 101600 h 939080"/>
                <a:gd name="connsiteX1" fmla="*/ 38190 w 948266"/>
                <a:gd name="connsiteY1" fmla="*/ 939080 h 939080"/>
                <a:gd name="connsiteX2" fmla="*/ 235444 w 948266"/>
                <a:gd name="connsiteY2" fmla="*/ 874229 h 939080"/>
                <a:gd name="connsiteX3" fmla="*/ 194733 w 948266"/>
                <a:gd name="connsiteY3" fmla="*/ 279400 h 939080"/>
                <a:gd name="connsiteX4" fmla="*/ 889000 w 948266"/>
                <a:gd name="connsiteY4" fmla="*/ 160867 h 939080"/>
                <a:gd name="connsiteX5" fmla="*/ 948266 w 948266"/>
                <a:gd name="connsiteY5" fmla="*/ 0 h 939080"/>
                <a:gd name="connsiteX6" fmla="*/ 0 w 948266"/>
                <a:gd name="connsiteY6" fmla="*/ 101600 h 93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8266" h="939080">
                  <a:moveTo>
                    <a:pt x="0" y="101600"/>
                  </a:moveTo>
                  <a:lnTo>
                    <a:pt x="38190" y="939080"/>
                  </a:lnTo>
                  <a:lnTo>
                    <a:pt x="235444" y="874229"/>
                  </a:lnTo>
                  <a:lnTo>
                    <a:pt x="194733" y="279400"/>
                  </a:lnTo>
                  <a:lnTo>
                    <a:pt x="889000" y="160867"/>
                  </a:lnTo>
                  <a:lnTo>
                    <a:pt x="948266" y="0"/>
                  </a:lnTo>
                  <a:lnTo>
                    <a:pt x="0" y="1016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sp>
          <p:nvSpPr>
            <p:cNvPr id="72" name="Freihandform 61"/>
            <p:cNvSpPr/>
            <p:nvPr/>
          </p:nvSpPr>
          <p:spPr>
            <a:xfrm rot="11202798">
              <a:off x="1182985" y="1131900"/>
              <a:ext cx="366876" cy="386004"/>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48266"/>
                <a:gd name="connsiteY0" fmla="*/ 101600 h 1591734"/>
                <a:gd name="connsiteX1" fmla="*/ 135466 w 948266"/>
                <a:gd name="connsiteY1" fmla="*/ 1532467 h 1591734"/>
                <a:gd name="connsiteX2" fmla="*/ 914400 w 948266"/>
                <a:gd name="connsiteY2" fmla="*/ 1591734 h 1591734"/>
                <a:gd name="connsiteX3" fmla="*/ 918266 w 948266"/>
                <a:gd name="connsiteY3" fmla="*/ 1360896 h 1591734"/>
                <a:gd name="connsiteX4" fmla="*/ 313266 w 948266"/>
                <a:gd name="connsiteY4" fmla="*/ 1380067 h 1591734"/>
                <a:gd name="connsiteX5" fmla="*/ 194733 w 948266"/>
                <a:gd name="connsiteY5" fmla="*/ 279400 h 1591734"/>
                <a:gd name="connsiteX6" fmla="*/ 889000 w 948266"/>
                <a:gd name="connsiteY6" fmla="*/ 160867 h 1591734"/>
                <a:gd name="connsiteX7" fmla="*/ 948266 w 948266"/>
                <a:gd name="connsiteY7" fmla="*/ 0 h 1591734"/>
                <a:gd name="connsiteX8" fmla="*/ 0 w 948266"/>
                <a:gd name="connsiteY8" fmla="*/ 101600 h 1591734"/>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889000 w 1052905"/>
                <a:gd name="connsiteY6" fmla="*/ 160867 h 1609532"/>
                <a:gd name="connsiteX7" fmla="*/ 948266 w 1052905"/>
                <a:gd name="connsiteY7" fmla="*/ 0 h 1609532"/>
                <a:gd name="connsiteX8" fmla="*/ 0 w 1052905"/>
                <a:gd name="connsiteY8" fmla="*/ 101600 h 1609532"/>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764850 w 1052905"/>
                <a:gd name="connsiteY6" fmla="*/ 192532 h 1609532"/>
                <a:gd name="connsiteX7" fmla="*/ 948266 w 1052905"/>
                <a:gd name="connsiteY7" fmla="*/ 0 h 1609532"/>
                <a:gd name="connsiteX8" fmla="*/ 0 w 1052905"/>
                <a:gd name="connsiteY8" fmla="*/ 101600 h 1609532"/>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94733 w 1052905"/>
                <a:gd name="connsiteY5" fmla="*/ 313026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0945 w 1052905"/>
                <a:gd name="connsiteY1" fmla="*/ 841060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30172"/>
                <a:gd name="connsiteY0" fmla="*/ 135226 h 1616449"/>
                <a:gd name="connsiteX1" fmla="*/ 10945 w 1030172"/>
                <a:gd name="connsiteY1" fmla="*/ 841060 h 1616449"/>
                <a:gd name="connsiteX2" fmla="*/ 1030162 w 1030172"/>
                <a:gd name="connsiteY2" fmla="*/ 1616449 h 1616449"/>
                <a:gd name="connsiteX3" fmla="*/ 918266 w 1030172"/>
                <a:gd name="connsiteY3" fmla="*/ 1394522 h 1616449"/>
                <a:gd name="connsiteX4" fmla="*/ 195593 w 1030172"/>
                <a:gd name="connsiteY4" fmla="*/ 830060 h 1616449"/>
                <a:gd name="connsiteX5" fmla="*/ 144281 w 1030172"/>
                <a:gd name="connsiteY5" fmla="*/ 318964 h 1616449"/>
                <a:gd name="connsiteX6" fmla="*/ 764850 w 1030172"/>
                <a:gd name="connsiteY6" fmla="*/ 226158 h 1616449"/>
                <a:gd name="connsiteX7" fmla="*/ 799381 w 1030172"/>
                <a:gd name="connsiteY7" fmla="*/ 0 h 1616449"/>
                <a:gd name="connsiteX8" fmla="*/ 0 w 1030172"/>
                <a:gd name="connsiteY8" fmla="*/ 135226 h 1616449"/>
                <a:gd name="connsiteX0" fmla="*/ 0 w 918266"/>
                <a:gd name="connsiteY0" fmla="*/ 135226 h 1394522"/>
                <a:gd name="connsiteX1" fmla="*/ 10945 w 918266"/>
                <a:gd name="connsiteY1" fmla="*/ 841060 h 1394522"/>
                <a:gd name="connsiteX2" fmla="*/ 918266 w 918266"/>
                <a:gd name="connsiteY2" fmla="*/ 1394522 h 1394522"/>
                <a:gd name="connsiteX3" fmla="*/ 195593 w 918266"/>
                <a:gd name="connsiteY3" fmla="*/ 830060 h 1394522"/>
                <a:gd name="connsiteX4" fmla="*/ 144281 w 918266"/>
                <a:gd name="connsiteY4" fmla="*/ 318964 h 1394522"/>
                <a:gd name="connsiteX5" fmla="*/ 764850 w 918266"/>
                <a:gd name="connsiteY5" fmla="*/ 226158 h 1394522"/>
                <a:gd name="connsiteX6" fmla="*/ 799381 w 918266"/>
                <a:gd name="connsiteY6" fmla="*/ 0 h 1394522"/>
                <a:gd name="connsiteX7" fmla="*/ 0 w 918266"/>
                <a:gd name="connsiteY7" fmla="*/ 135226 h 1394522"/>
                <a:gd name="connsiteX0" fmla="*/ 0 w 799381"/>
                <a:gd name="connsiteY0" fmla="*/ 135226 h 841060"/>
                <a:gd name="connsiteX1" fmla="*/ 10945 w 799381"/>
                <a:gd name="connsiteY1" fmla="*/ 841060 h 841060"/>
                <a:gd name="connsiteX2" fmla="*/ 195593 w 799381"/>
                <a:gd name="connsiteY2" fmla="*/ 830060 h 841060"/>
                <a:gd name="connsiteX3" fmla="*/ 144281 w 799381"/>
                <a:gd name="connsiteY3" fmla="*/ 318964 h 841060"/>
                <a:gd name="connsiteX4" fmla="*/ 764850 w 799381"/>
                <a:gd name="connsiteY4" fmla="*/ 226158 h 841060"/>
                <a:gd name="connsiteX5" fmla="*/ 799381 w 799381"/>
                <a:gd name="connsiteY5" fmla="*/ 0 h 841060"/>
                <a:gd name="connsiteX6" fmla="*/ 0 w 799381"/>
                <a:gd name="connsiteY6" fmla="*/ 135226 h 84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9381" h="841060">
                  <a:moveTo>
                    <a:pt x="0" y="135226"/>
                  </a:moveTo>
                  <a:lnTo>
                    <a:pt x="10945" y="841060"/>
                  </a:lnTo>
                  <a:lnTo>
                    <a:pt x="195593" y="830060"/>
                  </a:lnTo>
                  <a:lnTo>
                    <a:pt x="144281" y="318964"/>
                  </a:lnTo>
                  <a:lnTo>
                    <a:pt x="764850" y="226158"/>
                  </a:lnTo>
                  <a:lnTo>
                    <a:pt x="799381" y="0"/>
                  </a:lnTo>
                  <a:lnTo>
                    <a:pt x="0" y="13522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sp>
          <p:nvSpPr>
            <p:cNvPr id="81" name="Freihandform: Form 80"/>
            <p:cNvSpPr/>
            <p:nvPr/>
          </p:nvSpPr>
          <p:spPr>
            <a:xfrm>
              <a:off x="1388523" y="646742"/>
              <a:ext cx="217068" cy="458960"/>
            </a:xfrm>
            <a:custGeom>
              <a:avLst/>
              <a:gdLst>
                <a:gd name="connsiteX0" fmla="*/ 0 w 1005840"/>
                <a:gd name="connsiteY0" fmla="*/ 388620 h 2526030"/>
                <a:gd name="connsiteX1" fmla="*/ 102870 w 1005840"/>
                <a:gd name="connsiteY1" fmla="*/ 651510 h 2526030"/>
                <a:gd name="connsiteX2" fmla="*/ 537210 w 1005840"/>
                <a:gd name="connsiteY2" fmla="*/ 331470 h 2526030"/>
                <a:gd name="connsiteX3" fmla="*/ 422910 w 1005840"/>
                <a:gd name="connsiteY3" fmla="*/ 2366010 h 2526030"/>
                <a:gd name="connsiteX4" fmla="*/ 377190 w 1005840"/>
                <a:gd name="connsiteY4" fmla="*/ 2526030 h 2526030"/>
                <a:gd name="connsiteX5" fmla="*/ 1005840 w 1005840"/>
                <a:gd name="connsiteY5" fmla="*/ 2446020 h 2526030"/>
                <a:gd name="connsiteX6" fmla="*/ 822960 w 1005840"/>
                <a:gd name="connsiteY6" fmla="*/ 2377440 h 2526030"/>
                <a:gd name="connsiteX7" fmla="*/ 857250 w 1005840"/>
                <a:gd name="connsiteY7" fmla="*/ 45720 h 2526030"/>
                <a:gd name="connsiteX8" fmla="*/ 582930 w 1005840"/>
                <a:gd name="connsiteY8" fmla="*/ 0 h 2526030"/>
                <a:gd name="connsiteX9" fmla="*/ 0 w 1005840"/>
                <a:gd name="connsiteY9" fmla="*/ 388620 h 2526030"/>
                <a:gd name="connsiteX0" fmla="*/ 0 w 1005840"/>
                <a:gd name="connsiteY0" fmla="*/ 388620 h 2526030"/>
                <a:gd name="connsiteX1" fmla="*/ 102870 w 1005840"/>
                <a:gd name="connsiteY1" fmla="*/ 651510 h 2526030"/>
                <a:gd name="connsiteX2" fmla="*/ 537210 w 1005840"/>
                <a:gd name="connsiteY2" fmla="*/ 331470 h 2526030"/>
                <a:gd name="connsiteX3" fmla="*/ 422910 w 1005840"/>
                <a:gd name="connsiteY3" fmla="*/ 2366010 h 2526030"/>
                <a:gd name="connsiteX4" fmla="*/ 377190 w 1005840"/>
                <a:gd name="connsiteY4" fmla="*/ 2526030 h 2526030"/>
                <a:gd name="connsiteX5" fmla="*/ 1005840 w 1005840"/>
                <a:gd name="connsiteY5" fmla="*/ 2446020 h 2526030"/>
                <a:gd name="connsiteX6" fmla="*/ 822960 w 1005840"/>
                <a:gd name="connsiteY6" fmla="*/ 2077282 h 2526030"/>
                <a:gd name="connsiteX7" fmla="*/ 857250 w 1005840"/>
                <a:gd name="connsiteY7" fmla="*/ 45720 h 2526030"/>
                <a:gd name="connsiteX8" fmla="*/ 582930 w 1005840"/>
                <a:gd name="connsiteY8" fmla="*/ 0 h 2526030"/>
                <a:gd name="connsiteX9" fmla="*/ 0 w 1005840"/>
                <a:gd name="connsiteY9" fmla="*/ 388620 h 2526030"/>
                <a:gd name="connsiteX0" fmla="*/ 0 w 857250"/>
                <a:gd name="connsiteY0" fmla="*/ 388620 h 2626114"/>
                <a:gd name="connsiteX1" fmla="*/ 102870 w 857250"/>
                <a:gd name="connsiteY1" fmla="*/ 651510 h 2626114"/>
                <a:gd name="connsiteX2" fmla="*/ 537210 w 857250"/>
                <a:gd name="connsiteY2" fmla="*/ 331470 h 2626114"/>
                <a:gd name="connsiteX3" fmla="*/ 422910 w 857250"/>
                <a:gd name="connsiteY3" fmla="*/ 2366010 h 2626114"/>
                <a:gd name="connsiteX4" fmla="*/ 377190 w 857250"/>
                <a:gd name="connsiteY4" fmla="*/ 2526030 h 2626114"/>
                <a:gd name="connsiteX5" fmla="*/ 695088 w 857250"/>
                <a:gd name="connsiteY5" fmla="*/ 2626114 h 2626114"/>
                <a:gd name="connsiteX6" fmla="*/ 822960 w 857250"/>
                <a:gd name="connsiteY6" fmla="*/ 2077282 h 2626114"/>
                <a:gd name="connsiteX7" fmla="*/ 857250 w 857250"/>
                <a:gd name="connsiteY7" fmla="*/ 45720 h 2626114"/>
                <a:gd name="connsiteX8" fmla="*/ 582930 w 857250"/>
                <a:gd name="connsiteY8" fmla="*/ 0 h 2626114"/>
                <a:gd name="connsiteX9" fmla="*/ 0 w 857250"/>
                <a:gd name="connsiteY9" fmla="*/ 388620 h 2626114"/>
                <a:gd name="connsiteX0" fmla="*/ 0 w 857250"/>
                <a:gd name="connsiteY0" fmla="*/ 388620 h 2626114"/>
                <a:gd name="connsiteX1" fmla="*/ 102870 w 857250"/>
                <a:gd name="connsiteY1" fmla="*/ 651510 h 2626114"/>
                <a:gd name="connsiteX2" fmla="*/ 537210 w 857250"/>
                <a:gd name="connsiteY2" fmla="*/ 331470 h 2626114"/>
                <a:gd name="connsiteX3" fmla="*/ 422910 w 857250"/>
                <a:gd name="connsiteY3" fmla="*/ 2366010 h 2626114"/>
                <a:gd name="connsiteX4" fmla="*/ 377190 w 857250"/>
                <a:gd name="connsiteY4" fmla="*/ 2526030 h 2626114"/>
                <a:gd name="connsiteX5" fmla="*/ 695088 w 857250"/>
                <a:gd name="connsiteY5" fmla="*/ 2626114 h 2626114"/>
                <a:gd name="connsiteX6" fmla="*/ 681306 w 857250"/>
                <a:gd name="connsiteY6" fmla="*/ 2159375 h 2626114"/>
                <a:gd name="connsiteX7" fmla="*/ 857250 w 857250"/>
                <a:gd name="connsiteY7" fmla="*/ 45720 h 2626114"/>
                <a:gd name="connsiteX8" fmla="*/ 582930 w 857250"/>
                <a:gd name="connsiteY8" fmla="*/ 0 h 2626114"/>
                <a:gd name="connsiteX9" fmla="*/ 0 w 857250"/>
                <a:gd name="connsiteY9" fmla="*/ 388620 h 2626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7250" h="2626114">
                  <a:moveTo>
                    <a:pt x="0" y="388620"/>
                  </a:moveTo>
                  <a:lnTo>
                    <a:pt x="102870" y="651510"/>
                  </a:lnTo>
                  <a:lnTo>
                    <a:pt x="537210" y="331470"/>
                  </a:lnTo>
                  <a:lnTo>
                    <a:pt x="422910" y="2366010"/>
                  </a:lnTo>
                  <a:cubicBezTo>
                    <a:pt x="407670" y="2419350"/>
                    <a:pt x="331827" y="2482679"/>
                    <a:pt x="377190" y="2526030"/>
                  </a:cubicBezTo>
                  <a:cubicBezTo>
                    <a:pt x="422553" y="2569381"/>
                    <a:pt x="589122" y="2592753"/>
                    <a:pt x="695088" y="2626114"/>
                  </a:cubicBezTo>
                  <a:lnTo>
                    <a:pt x="681306" y="2159375"/>
                  </a:lnTo>
                  <a:lnTo>
                    <a:pt x="857250" y="45720"/>
                  </a:lnTo>
                  <a:lnTo>
                    <a:pt x="582930" y="0"/>
                  </a:lnTo>
                  <a:lnTo>
                    <a:pt x="0" y="38862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92" name="Rechteck 91"/>
          <p:cNvSpPr/>
          <p:nvPr/>
        </p:nvSpPr>
        <p:spPr>
          <a:xfrm>
            <a:off x="-7368206" y="3632057"/>
            <a:ext cx="18380765" cy="502097"/>
          </a:xfrm>
          <a:prstGeom prst="rect">
            <a:avLst/>
          </a:prstGeom>
          <a:gradFill flip="none" rotWithShape="1">
            <a:gsLst>
              <a:gs pos="52000">
                <a:schemeClr val="accent1"/>
              </a:gs>
              <a:gs pos="57000">
                <a:srgbClr val="FFFF00">
                  <a:alpha val="21000"/>
                </a:srgbClr>
              </a:gs>
              <a:gs pos="76000">
                <a:srgbClr val="FFFF00"/>
              </a:gs>
              <a:gs pos="70000">
                <a:srgbClr val="FFFF00">
                  <a:alpha val="14000"/>
                </a:srgbClr>
              </a:gs>
              <a:gs pos="76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feld 14">
            <a:extLst>
              <a:ext uri="{FF2B5EF4-FFF2-40B4-BE49-F238E27FC236}">
                <a16:creationId xmlns:a16="http://schemas.microsoft.com/office/drawing/2014/main" id="{662F3D02-AA51-490C-9F1E-BDCD83FF3262}"/>
              </a:ext>
            </a:extLst>
          </p:cNvPr>
          <p:cNvSpPr txBox="1"/>
          <p:nvPr/>
        </p:nvSpPr>
        <p:spPr>
          <a:xfrm>
            <a:off x="7707683" y="3618805"/>
            <a:ext cx="1189749" cy="523220"/>
          </a:xfrm>
          <a:prstGeom prst="rect">
            <a:avLst/>
          </a:prstGeom>
          <a:noFill/>
        </p:spPr>
        <p:txBody>
          <a:bodyPr wrap="none" rtlCol="0">
            <a:spAutoFit/>
          </a:bodyPr>
          <a:lstStyle/>
          <a:p>
            <a:r>
              <a:rPr lang="de-DE" sz="2800" dirty="0">
                <a:solidFill>
                  <a:schemeClr val="bg1"/>
                </a:solidFill>
              </a:rPr>
              <a:t>40 min</a:t>
            </a:r>
          </a:p>
        </p:txBody>
      </p:sp>
    </p:spTree>
    <p:extLst>
      <p:ext uri="{BB962C8B-B14F-4D97-AF65-F5344CB8AC3E}">
        <p14:creationId xmlns:p14="http://schemas.microsoft.com/office/powerpoint/2010/main" val="36031600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ieren 1"/>
          <p:cNvGrpSpPr/>
          <p:nvPr/>
        </p:nvGrpSpPr>
        <p:grpSpPr>
          <a:xfrm>
            <a:off x="271523" y="281392"/>
            <a:ext cx="1334068" cy="1236512"/>
            <a:chOff x="271523" y="281392"/>
            <a:chExt cx="1334068" cy="1236512"/>
          </a:xfrm>
        </p:grpSpPr>
        <p:grpSp>
          <p:nvGrpSpPr>
            <p:cNvPr id="52" name="Gruppieren 51"/>
            <p:cNvGrpSpPr/>
            <p:nvPr/>
          </p:nvGrpSpPr>
          <p:grpSpPr>
            <a:xfrm>
              <a:off x="402353" y="439121"/>
              <a:ext cx="1040893" cy="921267"/>
              <a:chOff x="376783" y="4333568"/>
              <a:chExt cx="1534216" cy="1357894"/>
            </a:xfrm>
          </p:grpSpPr>
          <p:sp>
            <p:nvSpPr>
              <p:cNvPr id="53" name="Freihandform 42"/>
              <p:cNvSpPr/>
              <p:nvPr/>
            </p:nvSpPr>
            <p:spPr>
              <a:xfrm>
                <a:off x="440322" y="4377111"/>
                <a:ext cx="555171" cy="609600"/>
              </a:xfrm>
              <a:custGeom>
                <a:avLst/>
                <a:gdLst>
                  <a:gd name="connsiteX0" fmla="*/ 0 w 555171"/>
                  <a:gd name="connsiteY0" fmla="*/ 555171 h 609600"/>
                  <a:gd name="connsiteX1" fmla="*/ 21771 w 555171"/>
                  <a:gd name="connsiteY1" fmla="*/ 10886 h 609600"/>
                  <a:gd name="connsiteX2" fmla="*/ 185057 w 555171"/>
                  <a:gd name="connsiteY2" fmla="*/ 0 h 609600"/>
                  <a:gd name="connsiteX3" fmla="*/ 359228 w 555171"/>
                  <a:gd name="connsiteY3" fmla="*/ 381000 h 609600"/>
                  <a:gd name="connsiteX4" fmla="*/ 413657 w 555171"/>
                  <a:gd name="connsiteY4" fmla="*/ 0 h 609600"/>
                  <a:gd name="connsiteX5" fmla="*/ 555171 w 555171"/>
                  <a:gd name="connsiteY5" fmla="*/ 10886 h 609600"/>
                  <a:gd name="connsiteX6" fmla="*/ 446314 w 555171"/>
                  <a:gd name="connsiteY6" fmla="*/ 587829 h 609600"/>
                  <a:gd name="connsiteX7" fmla="*/ 293914 w 555171"/>
                  <a:gd name="connsiteY7" fmla="*/ 598714 h 609600"/>
                  <a:gd name="connsiteX8" fmla="*/ 130628 w 555171"/>
                  <a:gd name="connsiteY8" fmla="*/ 141514 h 609600"/>
                  <a:gd name="connsiteX9" fmla="*/ 152400 w 555171"/>
                  <a:gd name="connsiteY9" fmla="*/ 609600 h 609600"/>
                  <a:gd name="connsiteX10" fmla="*/ 0 w 555171"/>
                  <a:gd name="connsiteY10" fmla="*/ 555171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5171" h="609600">
                    <a:moveTo>
                      <a:pt x="0" y="555171"/>
                    </a:moveTo>
                    <a:lnTo>
                      <a:pt x="21771" y="10886"/>
                    </a:lnTo>
                    <a:lnTo>
                      <a:pt x="185057" y="0"/>
                    </a:lnTo>
                    <a:lnTo>
                      <a:pt x="359228" y="381000"/>
                    </a:lnTo>
                    <a:lnTo>
                      <a:pt x="413657" y="0"/>
                    </a:lnTo>
                    <a:lnTo>
                      <a:pt x="555171" y="10886"/>
                    </a:lnTo>
                    <a:lnTo>
                      <a:pt x="446314" y="587829"/>
                    </a:lnTo>
                    <a:lnTo>
                      <a:pt x="293914" y="598714"/>
                    </a:lnTo>
                    <a:lnTo>
                      <a:pt x="130628" y="141514"/>
                    </a:lnTo>
                    <a:lnTo>
                      <a:pt x="152400" y="609600"/>
                    </a:lnTo>
                    <a:lnTo>
                      <a:pt x="0" y="55517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7" name="Freihandform 43"/>
              <p:cNvSpPr/>
              <p:nvPr/>
            </p:nvSpPr>
            <p:spPr>
              <a:xfrm>
                <a:off x="951950" y="4507740"/>
                <a:ext cx="609600" cy="457200"/>
              </a:xfrm>
              <a:custGeom>
                <a:avLst/>
                <a:gdLst>
                  <a:gd name="connsiteX0" fmla="*/ 97972 w 609600"/>
                  <a:gd name="connsiteY0" fmla="*/ 21771 h 457200"/>
                  <a:gd name="connsiteX1" fmla="*/ 0 w 609600"/>
                  <a:gd name="connsiteY1" fmla="*/ 21771 h 457200"/>
                  <a:gd name="connsiteX2" fmla="*/ 108858 w 609600"/>
                  <a:gd name="connsiteY2" fmla="*/ 435428 h 457200"/>
                  <a:gd name="connsiteX3" fmla="*/ 206829 w 609600"/>
                  <a:gd name="connsiteY3" fmla="*/ 446314 h 457200"/>
                  <a:gd name="connsiteX4" fmla="*/ 283029 w 609600"/>
                  <a:gd name="connsiteY4" fmla="*/ 163285 h 457200"/>
                  <a:gd name="connsiteX5" fmla="*/ 359229 w 609600"/>
                  <a:gd name="connsiteY5" fmla="*/ 457200 h 457200"/>
                  <a:gd name="connsiteX6" fmla="*/ 478972 w 609600"/>
                  <a:gd name="connsiteY6" fmla="*/ 446314 h 457200"/>
                  <a:gd name="connsiteX7" fmla="*/ 609600 w 609600"/>
                  <a:gd name="connsiteY7" fmla="*/ 10885 h 457200"/>
                  <a:gd name="connsiteX8" fmla="*/ 468086 w 609600"/>
                  <a:gd name="connsiteY8" fmla="*/ 21771 h 457200"/>
                  <a:gd name="connsiteX9" fmla="*/ 402772 w 609600"/>
                  <a:gd name="connsiteY9" fmla="*/ 315685 h 457200"/>
                  <a:gd name="connsiteX10" fmla="*/ 315686 w 609600"/>
                  <a:gd name="connsiteY10" fmla="*/ 0 h 457200"/>
                  <a:gd name="connsiteX11" fmla="*/ 228600 w 609600"/>
                  <a:gd name="connsiteY11" fmla="*/ 10885 h 457200"/>
                  <a:gd name="connsiteX12" fmla="*/ 141515 w 609600"/>
                  <a:gd name="connsiteY12" fmla="*/ 304800 h 457200"/>
                  <a:gd name="connsiteX13" fmla="*/ 97972 w 609600"/>
                  <a:gd name="connsiteY13" fmla="*/ 21771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9600" h="457200">
                    <a:moveTo>
                      <a:pt x="97972" y="21771"/>
                    </a:moveTo>
                    <a:lnTo>
                      <a:pt x="0" y="21771"/>
                    </a:lnTo>
                    <a:lnTo>
                      <a:pt x="108858" y="435428"/>
                    </a:lnTo>
                    <a:lnTo>
                      <a:pt x="206829" y="446314"/>
                    </a:lnTo>
                    <a:lnTo>
                      <a:pt x="283029" y="163285"/>
                    </a:lnTo>
                    <a:lnTo>
                      <a:pt x="359229" y="457200"/>
                    </a:lnTo>
                    <a:lnTo>
                      <a:pt x="478972" y="446314"/>
                    </a:lnTo>
                    <a:lnTo>
                      <a:pt x="609600" y="10885"/>
                    </a:lnTo>
                    <a:lnTo>
                      <a:pt x="468086" y="21771"/>
                    </a:lnTo>
                    <a:lnTo>
                      <a:pt x="402772" y="315685"/>
                    </a:lnTo>
                    <a:lnTo>
                      <a:pt x="315686" y="0"/>
                    </a:lnTo>
                    <a:lnTo>
                      <a:pt x="228600" y="10885"/>
                    </a:lnTo>
                    <a:lnTo>
                      <a:pt x="141515" y="304800"/>
                    </a:lnTo>
                    <a:lnTo>
                      <a:pt x="97972" y="2177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8" name="Freihandform 44"/>
              <p:cNvSpPr/>
              <p:nvPr/>
            </p:nvSpPr>
            <p:spPr>
              <a:xfrm>
                <a:off x="1432028" y="4333568"/>
                <a:ext cx="478971" cy="653143"/>
              </a:xfrm>
              <a:custGeom>
                <a:avLst/>
                <a:gdLst>
                  <a:gd name="connsiteX0" fmla="*/ 152400 w 478971"/>
                  <a:gd name="connsiteY0" fmla="*/ 620486 h 653143"/>
                  <a:gd name="connsiteX1" fmla="*/ 141514 w 478971"/>
                  <a:gd name="connsiteY1" fmla="*/ 108857 h 653143"/>
                  <a:gd name="connsiteX2" fmla="*/ 0 w 478971"/>
                  <a:gd name="connsiteY2" fmla="*/ 130629 h 653143"/>
                  <a:gd name="connsiteX3" fmla="*/ 0 w 478971"/>
                  <a:gd name="connsiteY3" fmla="*/ 0 h 653143"/>
                  <a:gd name="connsiteX4" fmla="*/ 478971 w 478971"/>
                  <a:gd name="connsiteY4" fmla="*/ 32657 h 653143"/>
                  <a:gd name="connsiteX5" fmla="*/ 468086 w 478971"/>
                  <a:gd name="connsiteY5" fmla="*/ 141514 h 653143"/>
                  <a:gd name="connsiteX6" fmla="*/ 239486 w 478971"/>
                  <a:gd name="connsiteY6" fmla="*/ 141514 h 653143"/>
                  <a:gd name="connsiteX7" fmla="*/ 261257 w 478971"/>
                  <a:gd name="connsiteY7" fmla="*/ 653143 h 653143"/>
                  <a:gd name="connsiteX8" fmla="*/ 152400 w 478971"/>
                  <a:gd name="connsiteY8" fmla="*/ 620486 h 653143"/>
                  <a:gd name="connsiteX0" fmla="*/ 152400 w 478971"/>
                  <a:gd name="connsiteY0" fmla="*/ 620486 h 653143"/>
                  <a:gd name="connsiteX1" fmla="*/ 128357 w 478971"/>
                  <a:gd name="connsiteY1" fmla="*/ 141749 h 653143"/>
                  <a:gd name="connsiteX2" fmla="*/ 0 w 478971"/>
                  <a:gd name="connsiteY2" fmla="*/ 130629 h 653143"/>
                  <a:gd name="connsiteX3" fmla="*/ 0 w 478971"/>
                  <a:gd name="connsiteY3" fmla="*/ 0 h 653143"/>
                  <a:gd name="connsiteX4" fmla="*/ 478971 w 478971"/>
                  <a:gd name="connsiteY4" fmla="*/ 32657 h 653143"/>
                  <a:gd name="connsiteX5" fmla="*/ 468086 w 478971"/>
                  <a:gd name="connsiteY5" fmla="*/ 141514 h 653143"/>
                  <a:gd name="connsiteX6" fmla="*/ 239486 w 478971"/>
                  <a:gd name="connsiteY6" fmla="*/ 141514 h 653143"/>
                  <a:gd name="connsiteX7" fmla="*/ 261257 w 478971"/>
                  <a:gd name="connsiteY7" fmla="*/ 653143 h 653143"/>
                  <a:gd name="connsiteX8" fmla="*/ 152400 w 478971"/>
                  <a:gd name="connsiteY8" fmla="*/ 620486 h 653143"/>
                  <a:gd name="connsiteX0" fmla="*/ 119507 w 478971"/>
                  <a:gd name="connsiteY0" fmla="*/ 620486 h 653143"/>
                  <a:gd name="connsiteX1" fmla="*/ 128357 w 478971"/>
                  <a:gd name="connsiteY1" fmla="*/ 141749 h 653143"/>
                  <a:gd name="connsiteX2" fmla="*/ 0 w 478971"/>
                  <a:gd name="connsiteY2" fmla="*/ 130629 h 653143"/>
                  <a:gd name="connsiteX3" fmla="*/ 0 w 478971"/>
                  <a:gd name="connsiteY3" fmla="*/ 0 h 653143"/>
                  <a:gd name="connsiteX4" fmla="*/ 478971 w 478971"/>
                  <a:gd name="connsiteY4" fmla="*/ 32657 h 653143"/>
                  <a:gd name="connsiteX5" fmla="*/ 468086 w 478971"/>
                  <a:gd name="connsiteY5" fmla="*/ 141514 h 653143"/>
                  <a:gd name="connsiteX6" fmla="*/ 239486 w 478971"/>
                  <a:gd name="connsiteY6" fmla="*/ 141514 h 653143"/>
                  <a:gd name="connsiteX7" fmla="*/ 261257 w 478971"/>
                  <a:gd name="connsiteY7" fmla="*/ 653143 h 653143"/>
                  <a:gd name="connsiteX8" fmla="*/ 119507 w 478971"/>
                  <a:gd name="connsiteY8" fmla="*/ 620486 h 653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8971" h="653143">
                    <a:moveTo>
                      <a:pt x="119507" y="620486"/>
                    </a:moveTo>
                    <a:lnTo>
                      <a:pt x="128357" y="141749"/>
                    </a:lnTo>
                    <a:lnTo>
                      <a:pt x="0" y="130629"/>
                    </a:lnTo>
                    <a:lnTo>
                      <a:pt x="0" y="0"/>
                    </a:lnTo>
                    <a:lnTo>
                      <a:pt x="478971" y="32657"/>
                    </a:lnTo>
                    <a:lnTo>
                      <a:pt x="468086" y="141514"/>
                    </a:lnTo>
                    <a:lnTo>
                      <a:pt x="239486" y="141514"/>
                    </a:lnTo>
                    <a:lnTo>
                      <a:pt x="261257" y="653143"/>
                    </a:lnTo>
                    <a:lnTo>
                      <a:pt x="119507" y="62048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64" name="Gruppieren 63"/>
              <p:cNvGrpSpPr/>
              <p:nvPr/>
            </p:nvGrpSpPr>
            <p:grpSpPr>
              <a:xfrm>
                <a:off x="376783" y="5004666"/>
                <a:ext cx="1499220" cy="686796"/>
                <a:chOff x="2494945" y="5226423"/>
                <a:chExt cx="1265648" cy="579796"/>
              </a:xfrm>
              <a:solidFill>
                <a:schemeClr val="accent1"/>
              </a:solidFill>
            </p:grpSpPr>
            <p:sp>
              <p:nvSpPr>
                <p:cNvPr id="65" name="Freihandform 46"/>
                <p:cNvSpPr/>
                <p:nvPr/>
              </p:nvSpPr>
              <p:spPr>
                <a:xfrm>
                  <a:off x="2494945" y="5227485"/>
                  <a:ext cx="443696" cy="547869"/>
                </a:xfrm>
                <a:custGeom>
                  <a:avLst/>
                  <a:gdLst>
                    <a:gd name="connsiteX0" fmla="*/ 46299 w 443696"/>
                    <a:gd name="connsiteY0" fmla="*/ 0 h 547869"/>
                    <a:gd name="connsiteX1" fmla="*/ 57874 w 443696"/>
                    <a:gd name="connsiteY1" fmla="*/ 104172 h 547869"/>
                    <a:gd name="connsiteX2" fmla="*/ 285509 w 443696"/>
                    <a:gd name="connsiteY2" fmla="*/ 92598 h 547869"/>
                    <a:gd name="connsiteX3" fmla="*/ 0 w 443696"/>
                    <a:gd name="connsiteY3" fmla="*/ 547869 h 547869"/>
                    <a:gd name="connsiteX4" fmla="*/ 424405 w 443696"/>
                    <a:gd name="connsiteY4" fmla="*/ 532436 h 547869"/>
                    <a:gd name="connsiteX5" fmla="*/ 408972 w 443696"/>
                    <a:gd name="connsiteY5" fmla="*/ 428263 h 547869"/>
                    <a:gd name="connsiteX6" fmla="*/ 173620 w 443696"/>
                    <a:gd name="connsiteY6" fmla="*/ 459129 h 547869"/>
                    <a:gd name="connsiteX7" fmla="*/ 443696 w 443696"/>
                    <a:gd name="connsiteY7" fmla="*/ 15433 h 547869"/>
                    <a:gd name="connsiteX8" fmla="*/ 46299 w 443696"/>
                    <a:gd name="connsiteY8" fmla="*/ 0 h 547869"/>
                    <a:gd name="connsiteX0" fmla="*/ 46299 w 443696"/>
                    <a:gd name="connsiteY0" fmla="*/ 0 h 547869"/>
                    <a:gd name="connsiteX1" fmla="*/ 60092 w 443696"/>
                    <a:gd name="connsiteY1" fmla="*/ 113046 h 547869"/>
                    <a:gd name="connsiteX2" fmla="*/ 285509 w 443696"/>
                    <a:gd name="connsiteY2" fmla="*/ 92598 h 547869"/>
                    <a:gd name="connsiteX3" fmla="*/ 0 w 443696"/>
                    <a:gd name="connsiteY3" fmla="*/ 547869 h 547869"/>
                    <a:gd name="connsiteX4" fmla="*/ 424405 w 443696"/>
                    <a:gd name="connsiteY4" fmla="*/ 532436 h 547869"/>
                    <a:gd name="connsiteX5" fmla="*/ 408972 w 443696"/>
                    <a:gd name="connsiteY5" fmla="*/ 428263 h 547869"/>
                    <a:gd name="connsiteX6" fmla="*/ 173620 w 443696"/>
                    <a:gd name="connsiteY6" fmla="*/ 459129 h 547869"/>
                    <a:gd name="connsiteX7" fmla="*/ 443696 w 443696"/>
                    <a:gd name="connsiteY7" fmla="*/ 15433 h 547869"/>
                    <a:gd name="connsiteX8" fmla="*/ 46299 w 443696"/>
                    <a:gd name="connsiteY8" fmla="*/ 0 h 547869"/>
                    <a:gd name="connsiteX0" fmla="*/ 46299 w 443696"/>
                    <a:gd name="connsiteY0" fmla="*/ 0 h 547869"/>
                    <a:gd name="connsiteX1" fmla="*/ 60092 w 443696"/>
                    <a:gd name="connsiteY1" fmla="*/ 113046 h 547869"/>
                    <a:gd name="connsiteX2" fmla="*/ 272199 w 443696"/>
                    <a:gd name="connsiteY2" fmla="*/ 99252 h 547869"/>
                    <a:gd name="connsiteX3" fmla="*/ 0 w 443696"/>
                    <a:gd name="connsiteY3" fmla="*/ 547869 h 547869"/>
                    <a:gd name="connsiteX4" fmla="*/ 424405 w 443696"/>
                    <a:gd name="connsiteY4" fmla="*/ 532436 h 547869"/>
                    <a:gd name="connsiteX5" fmla="*/ 408972 w 443696"/>
                    <a:gd name="connsiteY5" fmla="*/ 428263 h 547869"/>
                    <a:gd name="connsiteX6" fmla="*/ 173620 w 443696"/>
                    <a:gd name="connsiteY6" fmla="*/ 459129 h 547869"/>
                    <a:gd name="connsiteX7" fmla="*/ 443696 w 443696"/>
                    <a:gd name="connsiteY7" fmla="*/ 15433 h 547869"/>
                    <a:gd name="connsiteX8" fmla="*/ 46299 w 443696"/>
                    <a:gd name="connsiteY8" fmla="*/ 0 h 547869"/>
                    <a:gd name="connsiteX0" fmla="*/ 46299 w 443696"/>
                    <a:gd name="connsiteY0" fmla="*/ 0 h 547869"/>
                    <a:gd name="connsiteX1" fmla="*/ 60092 w 443696"/>
                    <a:gd name="connsiteY1" fmla="*/ 113046 h 547869"/>
                    <a:gd name="connsiteX2" fmla="*/ 272199 w 443696"/>
                    <a:gd name="connsiteY2" fmla="*/ 99252 h 547869"/>
                    <a:gd name="connsiteX3" fmla="*/ 0 w 443696"/>
                    <a:gd name="connsiteY3" fmla="*/ 547869 h 547869"/>
                    <a:gd name="connsiteX4" fmla="*/ 424405 w 443696"/>
                    <a:gd name="connsiteY4" fmla="*/ 532436 h 547869"/>
                    <a:gd name="connsiteX5" fmla="*/ 408972 w 443696"/>
                    <a:gd name="connsiteY5" fmla="*/ 428263 h 547869"/>
                    <a:gd name="connsiteX6" fmla="*/ 189147 w 443696"/>
                    <a:gd name="connsiteY6" fmla="*/ 448038 h 547869"/>
                    <a:gd name="connsiteX7" fmla="*/ 443696 w 443696"/>
                    <a:gd name="connsiteY7" fmla="*/ 15433 h 547869"/>
                    <a:gd name="connsiteX8" fmla="*/ 46299 w 443696"/>
                    <a:gd name="connsiteY8" fmla="*/ 0 h 547869"/>
                    <a:gd name="connsiteX0" fmla="*/ 46299 w 443696"/>
                    <a:gd name="connsiteY0" fmla="*/ 0 h 547869"/>
                    <a:gd name="connsiteX1" fmla="*/ 60092 w 443696"/>
                    <a:gd name="connsiteY1" fmla="*/ 113046 h 547869"/>
                    <a:gd name="connsiteX2" fmla="*/ 272199 w 443696"/>
                    <a:gd name="connsiteY2" fmla="*/ 99252 h 547869"/>
                    <a:gd name="connsiteX3" fmla="*/ 0 w 443696"/>
                    <a:gd name="connsiteY3" fmla="*/ 547869 h 547869"/>
                    <a:gd name="connsiteX4" fmla="*/ 424405 w 443696"/>
                    <a:gd name="connsiteY4" fmla="*/ 532436 h 547869"/>
                    <a:gd name="connsiteX5" fmla="*/ 420063 w 443696"/>
                    <a:gd name="connsiteY5" fmla="*/ 412736 h 547869"/>
                    <a:gd name="connsiteX6" fmla="*/ 189147 w 443696"/>
                    <a:gd name="connsiteY6" fmla="*/ 448038 h 547869"/>
                    <a:gd name="connsiteX7" fmla="*/ 443696 w 443696"/>
                    <a:gd name="connsiteY7" fmla="*/ 15433 h 547869"/>
                    <a:gd name="connsiteX8" fmla="*/ 46299 w 443696"/>
                    <a:gd name="connsiteY8" fmla="*/ 0 h 547869"/>
                    <a:gd name="connsiteX0" fmla="*/ 46299 w 443696"/>
                    <a:gd name="connsiteY0" fmla="*/ 0 h 547869"/>
                    <a:gd name="connsiteX1" fmla="*/ 31255 w 443696"/>
                    <a:gd name="connsiteY1" fmla="*/ 113046 h 547869"/>
                    <a:gd name="connsiteX2" fmla="*/ 272199 w 443696"/>
                    <a:gd name="connsiteY2" fmla="*/ 99252 h 547869"/>
                    <a:gd name="connsiteX3" fmla="*/ 0 w 443696"/>
                    <a:gd name="connsiteY3" fmla="*/ 547869 h 547869"/>
                    <a:gd name="connsiteX4" fmla="*/ 424405 w 443696"/>
                    <a:gd name="connsiteY4" fmla="*/ 532436 h 547869"/>
                    <a:gd name="connsiteX5" fmla="*/ 420063 w 443696"/>
                    <a:gd name="connsiteY5" fmla="*/ 412736 h 547869"/>
                    <a:gd name="connsiteX6" fmla="*/ 189147 w 443696"/>
                    <a:gd name="connsiteY6" fmla="*/ 448038 h 547869"/>
                    <a:gd name="connsiteX7" fmla="*/ 443696 w 443696"/>
                    <a:gd name="connsiteY7" fmla="*/ 15433 h 547869"/>
                    <a:gd name="connsiteX8" fmla="*/ 46299 w 443696"/>
                    <a:gd name="connsiteY8" fmla="*/ 0 h 547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3696" h="547869">
                      <a:moveTo>
                        <a:pt x="46299" y="0"/>
                      </a:moveTo>
                      <a:lnTo>
                        <a:pt x="31255" y="113046"/>
                      </a:lnTo>
                      <a:lnTo>
                        <a:pt x="272199" y="99252"/>
                      </a:lnTo>
                      <a:lnTo>
                        <a:pt x="0" y="547869"/>
                      </a:lnTo>
                      <a:lnTo>
                        <a:pt x="424405" y="532436"/>
                      </a:lnTo>
                      <a:lnTo>
                        <a:pt x="420063" y="412736"/>
                      </a:lnTo>
                      <a:lnTo>
                        <a:pt x="189147" y="448038"/>
                      </a:lnTo>
                      <a:lnTo>
                        <a:pt x="443696" y="15433"/>
                      </a:lnTo>
                      <a:lnTo>
                        <a:pt x="46299"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6" name="Freihandform 47"/>
                <p:cNvSpPr/>
                <p:nvPr/>
              </p:nvSpPr>
              <p:spPr>
                <a:xfrm>
                  <a:off x="3297606" y="5226423"/>
                  <a:ext cx="462987" cy="556647"/>
                </a:xfrm>
                <a:custGeom>
                  <a:avLst/>
                  <a:gdLst>
                    <a:gd name="connsiteX0" fmla="*/ 216061 w 462987"/>
                    <a:gd name="connsiteY0" fmla="*/ 246926 h 563301"/>
                    <a:gd name="connsiteX1" fmla="*/ 239210 w 462987"/>
                    <a:gd name="connsiteY1" fmla="*/ 324091 h 563301"/>
                    <a:gd name="connsiteX2" fmla="*/ 358815 w 462987"/>
                    <a:gd name="connsiteY2" fmla="*/ 324091 h 563301"/>
                    <a:gd name="connsiteX3" fmla="*/ 343382 w 462987"/>
                    <a:gd name="connsiteY3" fmla="*/ 482278 h 563301"/>
                    <a:gd name="connsiteX4" fmla="*/ 173620 w 462987"/>
                    <a:gd name="connsiteY4" fmla="*/ 493853 h 563301"/>
                    <a:gd name="connsiteX5" fmla="*/ 69448 w 462987"/>
                    <a:gd name="connsiteY5" fmla="*/ 316374 h 563301"/>
                    <a:gd name="connsiteX6" fmla="*/ 150471 w 462987"/>
                    <a:gd name="connsiteY6" fmla="*/ 108030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43382 w 462987"/>
                    <a:gd name="connsiteY3" fmla="*/ 482278 h 563301"/>
                    <a:gd name="connsiteX4" fmla="*/ 173620 w 462987"/>
                    <a:gd name="connsiteY4" fmla="*/ 493853 h 563301"/>
                    <a:gd name="connsiteX5" fmla="*/ 92597 w 462987"/>
                    <a:gd name="connsiteY5" fmla="*/ 316374 h 563301"/>
                    <a:gd name="connsiteX6" fmla="*/ 150471 w 462987"/>
                    <a:gd name="connsiteY6" fmla="*/ 108030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43382 w 462987"/>
                    <a:gd name="connsiteY3" fmla="*/ 482278 h 563301"/>
                    <a:gd name="connsiteX4" fmla="*/ 192911 w 462987"/>
                    <a:gd name="connsiteY4" fmla="*/ 482278 h 563301"/>
                    <a:gd name="connsiteX5" fmla="*/ 92597 w 462987"/>
                    <a:gd name="connsiteY5" fmla="*/ 316374 h 563301"/>
                    <a:gd name="connsiteX6" fmla="*/ 150471 w 462987"/>
                    <a:gd name="connsiteY6" fmla="*/ 108030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31808 w 462987"/>
                    <a:gd name="connsiteY3" fmla="*/ 459128 h 563301"/>
                    <a:gd name="connsiteX4" fmla="*/ 192911 w 462987"/>
                    <a:gd name="connsiteY4" fmla="*/ 482278 h 563301"/>
                    <a:gd name="connsiteX5" fmla="*/ 92597 w 462987"/>
                    <a:gd name="connsiteY5" fmla="*/ 316374 h 563301"/>
                    <a:gd name="connsiteX6" fmla="*/ 150471 w 462987"/>
                    <a:gd name="connsiteY6" fmla="*/ 108030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31808 w 462987"/>
                    <a:gd name="connsiteY3" fmla="*/ 459128 h 563301"/>
                    <a:gd name="connsiteX4" fmla="*/ 192911 w 462987"/>
                    <a:gd name="connsiteY4" fmla="*/ 482278 h 563301"/>
                    <a:gd name="connsiteX5" fmla="*/ 92597 w 462987"/>
                    <a:gd name="connsiteY5" fmla="*/ 316374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31808 w 462987"/>
                    <a:gd name="connsiteY3" fmla="*/ 459128 h 563301"/>
                    <a:gd name="connsiteX4" fmla="*/ 192911 w 462987"/>
                    <a:gd name="connsiteY4" fmla="*/ 482278 h 563301"/>
                    <a:gd name="connsiteX5" fmla="*/ 116998 w 462987"/>
                    <a:gd name="connsiteY5" fmla="*/ 311938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31808 w 462987"/>
                    <a:gd name="connsiteY3" fmla="*/ 459128 h 563301"/>
                    <a:gd name="connsiteX4" fmla="*/ 195129 w 462987"/>
                    <a:gd name="connsiteY4" fmla="*/ 466750 h 563301"/>
                    <a:gd name="connsiteX5" fmla="*/ 116998 w 462987"/>
                    <a:gd name="connsiteY5" fmla="*/ 311938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16280 w 462987"/>
                    <a:gd name="connsiteY3" fmla="*/ 448037 h 563301"/>
                    <a:gd name="connsiteX4" fmla="*/ 195129 w 462987"/>
                    <a:gd name="connsiteY4" fmla="*/ 466750 h 563301"/>
                    <a:gd name="connsiteX5" fmla="*/ 116998 w 462987"/>
                    <a:gd name="connsiteY5" fmla="*/ 311938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16280 w 462987"/>
                    <a:gd name="connsiteY3" fmla="*/ 448037 h 563301"/>
                    <a:gd name="connsiteX4" fmla="*/ 195129 w 462987"/>
                    <a:gd name="connsiteY4" fmla="*/ 466750 h 563301"/>
                    <a:gd name="connsiteX5" fmla="*/ 116998 w 462987"/>
                    <a:gd name="connsiteY5" fmla="*/ 311938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31304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16280 w 462987"/>
                    <a:gd name="connsiteY3" fmla="*/ 448037 h 563301"/>
                    <a:gd name="connsiteX4" fmla="*/ 195129 w 462987"/>
                    <a:gd name="connsiteY4" fmla="*/ 466750 h 563301"/>
                    <a:gd name="connsiteX5" fmla="*/ 116998 w 462987"/>
                    <a:gd name="connsiteY5" fmla="*/ 311938 h 563301"/>
                    <a:gd name="connsiteX6" fmla="*/ 150471 w 462987"/>
                    <a:gd name="connsiteY6" fmla="*/ 115747 h 563301"/>
                    <a:gd name="connsiteX7" fmla="*/ 332869 w 462987"/>
                    <a:gd name="connsiteY7" fmla="*/ 87676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31304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16280 w 462987"/>
                    <a:gd name="connsiteY3" fmla="*/ 448037 h 563301"/>
                    <a:gd name="connsiteX4" fmla="*/ 195129 w 462987"/>
                    <a:gd name="connsiteY4" fmla="*/ 466750 h 563301"/>
                    <a:gd name="connsiteX5" fmla="*/ 116998 w 462987"/>
                    <a:gd name="connsiteY5" fmla="*/ 311938 h 563301"/>
                    <a:gd name="connsiteX6" fmla="*/ 154907 w 462987"/>
                    <a:gd name="connsiteY6" fmla="*/ 131275 h 563301"/>
                    <a:gd name="connsiteX7" fmla="*/ 332869 w 462987"/>
                    <a:gd name="connsiteY7" fmla="*/ 87676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31304 h 563301"/>
                    <a:gd name="connsiteX16" fmla="*/ 216061 w 462987"/>
                    <a:gd name="connsiteY16" fmla="*/ 246926 h 563301"/>
                    <a:gd name="connsiteX0" fmla="*/ 216061 w 462987"/>
                    <a:gd name="connsiteY0" fmla="*/ 240272 h 556647"/>
                    <a:gd name="connsiteX1" fmla="*/ 239210 w 462987"/>
                    <a:gd name="connsiteY1" fmla="*/ 317437 h 556647"/>
                    <a:gd name="connsiteX2" fmla="*/ 358815 w 462987"/>
                    <a:gd name="connsiteY2" fmla="*/ 317437 h 556647"/>
                    <a:gd name="connsiteX3" fmla="*/ 316280 w 462987"/>
                    <a:gd name="connsiteY3" fmla="*/ 441383 h 556647"/>
                    <a:gd name="connsiteX4" fmla="*/ 195129 w 462987"/>
                    <a:gd name="connsiteY4" fmla="*/ 460096 h 556647"/>
                    <a:gd name="connsiteX5" fmla="*/ 116998 w 462987"/>
                    <a:gd name="connsiteY5" fmla="*/ 305284 h 556647"/>
                    <a:gd name="connsiteX6" fmla="*/ 154907 w 462987"/>
                    <a:gd name="connsiteY6" fmla="*/ 124621 h 556647"/>
                    <a:gd name="connsiteX7" fmla="*/ 332869 w 462987"/>
                    <a:gd name="connsiteY7" fmla="*/ 81022 h 556647"/>
                    <a:gd name="connsiteX8" fmla="*/ 435980 w 462987"/>
                    <a:gd name="connsiteY8" fmla="*/ 136100 h 556647"/>
                    <a:gd name="connsiteX9" fmla="*/ 462987 w 462987"/>
                    <a:gd name="connsiteY9" fmla="*/ 47361 h 556647"/>
                    <a:gd name="connsiteX10" fmla="*/ 304705 w 462987"/>
                    <a:gd name="connsiteY10" fmla="*/ 0 h 556647"/>
                    <a:gd name="connsiteX11" fmla="*/ 65590 w 462987"/>
                    <a:gd name="connsiteY11" fmla="*/ 58936 h 556647"/>
                    <a:gd name="connsiteX12" fmla="*/ 0 w 462987"/>
                    <a:gd name="connsiteY12" fmla="*/ 332870 h 556647"/>
                    <a:gd name="connsiteX13" fmla="*/ 158187 w 462987"/>
                    <a:gd name="connsiteY13" fmla="*/ 556647 h 556647"/>
                    <a:gd name="connsiteX14" fmla="*/ 424405 w 462987"/>
                    <a:gd name="connsiteY14" fmla="*/ 506490 h 556647"/>
                    <a:gd name="connsiteX15" fmla="*/ 435980 w 462987"/>
                    <a:gd name="connsiteY15" fmla="*/ 224650 h 556647"/>
                    <a:gd name="connsiteX16" fmla="*/ 216061 w 462987"/>
                    <a:gd name="connsiteY16" fmla="*/ 240272 h 556647"/>
                    <a:gd name="connsiteX0" fmla="*/ 216061 w 462987"/>
                    <a:gd name="connsiteY0" fmla="*/ 240272 h 556647"/>
                    <a:gd name="connsiteX1" fmla="*/ 239210 w 462987"/>
                    <a:gd name="connsiteY1" fmla="*/ 317437 h 556647"/>
                    <a:gd name="connsiteX2" fmla="*/ 358815 w 462987"/>
                    <a:gd name="connsiteY2" fmla="*/ 317437 h 556647"/>
                    <a:gd name="connsiteX3" fmla="*/ 316280 w 462987"/>
                    <a:gd name="connsiteY3" fmla="*/ 441383 h 556647"/>
                    <a:gd name="connsiteX4" fmla="*/ 195129 w 462987"/>
                    <a:gd name="connsiteY4" fmla="*/ 460096 h 556647"/>
                    <a:gd name="connsiteX5" fmla="*/ 116998 w 462987"/>
                    <a:gd name="connsiteY5" fmla="*/ 305284 h 556647"/>
                    <a:gd name="connsiteX6" fmla="*/ 154907 w 462987"/>
                    <a:gd name="connsiteY6" fmla="*/ 124621 h 556647"/>
                    <a:gd name="connsiteX7" fmla="*/ 310687 w 462987"/>
                    <a:gd name="connsiteY7" fmla="*/ 81022 h 556647"/>
                    <a:gd name="connsiteX8" fmla="*/ 435980 w 462987"/>
                    <a:gd name="connsiteY8" fmla="*/ 136100 h 556647"/>
                    <a:gd name="connsiteX9" fmla="*/ 462987 w 462987"/>
                    <a:gd name="connsiteY9" fmla="*/ 47361 h 556647"/>
                    <a:gd name="connsiteX10" fmla="*/ 304705 w 462987"/>
                    <a:gd name="connsiteY10" fmla="*/ 0 h 556647"/>
                    <a:gd name="connsiteX11" fmla="*/ 65590 w 462987"/>
                    <a:gd name="connsiteY11" fmla="*/ 58936 h 556647"/>
                    <a:gd name="connsiteX12" fmla="*/ 0 w 462987"/>
                    <a:gd name="connsiteY12" fmla="*/ 332870 h 556647"/>
                    <a:gd name="connsiteX13" fmla="*/ 158187 w 462987"/>
                    <a:gd name="connsiteY13" fmla="*/ 556647 h 556647"/>
                    <a:gd name="connsiteX14" fmla="*/ 424405 w 462987"/>
                    <a:gd name="connsiteY14" fmla="*/ 506490 h 556647"/>
                    <a:gd name="connsiteX15" fmla="*/ 435980 w 462987"/>
                    <a:gd name="connsiteY15" fmla="*/ 224650 h 556647"/>
                    <a:gd name="connsiteX16" fmla="*/ 216061 w 462987"/>
                    <a:gd name="connsiteY16" fmla="*/ 240272 h 556647"/>
                    <a:gd name="connsiteX0" fmla="*/ 216061 w 462987"/>
                    <a:gd name="connsiteY0" fmla="*/ 240272 h 556647"/>
                    <a:gd name="connsiteX1" fmla="*/ 239210 w 462987"/>
                    <a:gd name="connsiteY1" fmla="*/ 317437 h 556647"/>
                    <a:gd name="connsiteX2" fmla="*/ 358815 w 462987"/>
                    <a:gd name="connsiteY2" fmla="*/ 317437 h 556647"/>
                    <a:gd name="connsiteX3" fmla="*/ 316280 w 462987"/>
                    <a:gd name="connsiteY3" fmla="*/ 441383 h 556647"/>
                    <a:gd name="connsiteX4" fmla="*/ 195129 w 462987"/>
                    <a:gd name="connsiteY4" fmla="*/ 460096 h 556647"/>
                    <a:gd name="connsiteX5" fmla="*/ 116998 w 462987"/>
                    <a:gd name="connsiteY5" fmla="*/ 305284 h 556647"/>
                    <a:gd name="connsiteX6" fmla="*/ 154907 w 462987"/>
                    <a:gd name="connsiteY6" fmla="*/ 124621 h 556647"/>
                    <a:gd name="connsiteX7" fmla="*/ 310687 w 462987"/>
                    <a:gd name="connsiteY7" fmla="*/ 81022 h 556647"/>
                    <a:gd name="connsiteX8" fmla="*/ 435980 w 462987"/>
                    <a:gd name="connsiteY8" fmla="*/ 136100 h 556647"/>
                    <a:gd name="connsiteX9" fmla="*/ 462987 w 462987"/>
                    <a:gd name="connsiteY9" fmla="*/ 47361 h 556647"/>
                    <a:gd name="connsiteX10" fmla="*/ 309142 w 462987"/>
                    <a:gd name="connsiteY10" fmla="*/ 0 h 556647"/>
                    <a:gd name="connsiteX11" fmla="*/ 65590 w 462987"/>
                    <a:gd name="connsiteY11" fmla="*/ 58936 h 556647"/>
                    <a:gd name="connsiteX12" fmla="*/ 0 w 462987"/>
                    <a:gd name="connsiteY12" fmla="*/ 332870 h 556647"/>
                    <a:gd name="connsiteX13" fmla="*/ 158187 w 462987"/>
                    <a:gd name="connsiteY13" fmla="*/ 556647 h 556647"/>
                    <a:gd name="connsiteX14" fmla="*/ 424405 w 462987"/>
                    <a:gd name="connsiteY14" fmla="*/ 506490 h 556647"/>
                    <a:gd name="connsiteX15" fmla="*/ 435980 w 462987"/>
                    <a:gd name="connsiteY15" fmla="*/ 224650 h 556647"/>
                    <a:gd name="connsiteX16" fmla="*/ 216061 w 462987"/>
                    <a:gd name="connsiteY16" fmla="*/ 240272 h 556647"/>
                    <a:gd name="connsiteX0" fmla="*/ 216061 w 462987"/>
                    <a:gd name="connsiteY0" fmla="*/ 240272 h 556647"/>
                    <a:gd name="connsiteX1" fmla="*/ 239210 w 462987"/>
                    <a:gd name="connsiteY1" fmla="*/ 317437 h 556647"/>
                    <a:gd name="connsiteX2" fmla="*/ 358815 w 462987"/>
                    <a:gd name="connsiteY2" fmla="*/ 317437 h 556647"/>
                    <a:gd name="connsiteX3" fmla="*/ 316280 w 462987"/>
                    <a:gd name="connsiteY3" fmla="*/ 441383 h 556647"/>
                    <a:gd name="connsiteX4" fmla="*/ 195129 w 462987"/>
                    <a:gd name="connsiteY4" fmla="*/ 460096 h 556647"/>
                    <a:gd name="connsiteX5" fmla="*/ 116998 w 462987"/>
                    <a:gd name="connsiteY5" fmla="*/ 305284 h 556647"/>
                    <a:gd name="connsiteX6" fmla="*/ 154907 w 462987"/>
                    <a:gd name="connsiteY6" fmla="*/ 124621 h 556647"/>
                    <a:gd name="connsiteX7" fmla="*/ 312905 w 462987"/>
                    <a:gd name="connsiteY7" fmla="*/ 81022 h 556647"/>
                    <a:gd name="connsiteX8" fmla="*/ 435980 w 462987"/>
                    <a:gd name="connsiteY8" fmla="*/ 136100 h 556647"/>
                    <a:gd name="connsiteX9" fmla="*/ 462987 w 462987"/>
                    <a:gd name="connsiteY9" fmla="*/ 47361 h 556647"/>
                    <a:gd name="connsiteX10" fmla="*/ 309142 w 462987"/>
                    <a:gd name="connsiteY10" fmla="*/ 0 h 556647"/>
                    <a:gd name="connsiteX11" fmla="*/ 65590 w 462987"/>
                    <a:gd name="connsiteY11" fmla="*/ 58936 h 556647"/>
                    <a:gd name="connsiteX12" fmla="*/ 0 w 462987"/>
                    <a:gd name="connsiteY12" fmla="*/ 332870 h 556647"/>
                    <a:gd name="connsiteX13" fmla="*/ 158187 w 462987"/>
                    <a:gd name="connsiteY13" fmla="*/ 556647 h 556647"/>
                    <a:gd name="connsiteX14" fmla="*/ 424405 w 462987"/>
                    <a:gd name="connsiteY14" fmla="*/ 506490 h 556647"/>
                    <a:gd name="connsiteX15" fmla="*/ 435980 w 462987"/>
                    <a:gd name="connsiteY15" fmla="*/ 224650 h 556647"/>
                    <a:gd name="connsiteX16" fmla="*/ 216061 w 462987"/>
                    <a:gd name="connsiteY16" fmla="*/ 240272 h 55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2987" h="556647">
                      <a:moveTo>
                        <a:pt x="216061" y="240272"/>
                      </a:moveTo>
                      <a:lnTo>
                        <a:pt x="239210" y="317437"/>
                      </a:lnTo>
                      <a:lnTo>
                        <a:pt x="358815" y="317437"/>
                      </a:lnTo>
                      <a:lnTo>
                        <a:pt x="316280" y="441383"/>
                      </a:lnTo>
                      <a:lnTo>
                        <a:pt x="195129" y="460096"/>
                      </a:lnTo>
                      <a:lnTo>
                        <a:pt x="116998" y="305284"/>
                      </a:lnTo>
                      <a:lnTo>
                        <a:pt x="154907" y="124621"/>
                      </a:lnTo>
                      <a:lnTo>
                        <a:pt x="312905" y="81022"/>
                      </a:lnTo>
                      <a:lnTo>
                        <a:pt x="435980" y="136100"/>
                      </a:lnTo>
                      <a:lnTo>
                        <a:pt x="462987" y="47361"/>
                      </a:lnTo>
                      <a:lnTo>
                        <a:pt x="309142" y="0"/>
                      </a:lnTo>
                      <a:lnTo>
                        <a:pt x="65590" y="58936"/>
                      </a:lnTo>
                      <a:lnTo>
                        <a:pt x="0" y="332870"/>
                      </a:lnTo>
                      <a:lnTo>
                        <a:pt x="158187" y="556647"/>
                      </a:lnTo>
                      <a:lnTo>
                        <a:pt x="424405" y="506490"/>
                      </a:lnTo>
                      <a:lnTo>
                        <a:pt x="435980" y="224650"/>
                      </a:lnTo>
                      <a:lnTo>
                        <a:pt x="216061" y="24027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9" name="Freihandform 48"/>
                <p:cNvSpPr/>
                <p:nvPr/>
              </p:nvSpPr>
              <p:spPr>
                <a:xfrm>
                  <a:off x="2947915" y="5227485"/>
                  <a:ext cx="378106" cy="578734"/>
                </a:xfrm>
                <a:custGeom>
                  <a:avLst/>
                  <a:gdLst>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58501 w 378106"/>
                    <a:gd name="connsiteY11" fmla="*/ 277792 h 578734"/>
                    <a:gd name="connsiteX12" fmla="*/ 246927 w 378106"/>
                    <a:gd name="connsiteY12" fmla="*/ 320233 h 578734"/>
                    <a:gd name="connsiteX13" fmla="*/ 108030 w 378106"/>
                    <a:gd name="connsiteY13" fmla="*/ 366532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58501 w 378106"/>
                    <a:gd name="connsiteY11" fmla="*/ 277792 h 578734"/>
                    <a:gd name="connsiteX12" fmla="*/ 165904 w 378106"/>
                    <a:gd name="connsiteY12" fmla="*/ 300942 h 578734"/>
                    <a:gd name="connsiteX13" fmla="*/ 108030 w 378106"/>
                    <a:gd name="connsiteY13" fmla="*/ 366532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196544 w 378106"/>
                    <a:gd name="connsiteY11" fmla="*/ 271383 h 578734"/>
                    <a:gd name="connsiteX12" fmla="*/ 165904 w 378106"/>
                    <a:gd name="connsiteY12" fmla="*/ 300942 h 578734"/>
                    <a:gd name="connsiteX13" fmla="*/ 108030 w 378106"/>
                    <a:gd name="connsiteY13" fmla="*/ 366532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196544 w 378106"/>
                    <a:gd name="connsiteY11" fmla="*/ 271383 h 578734"/>
                    <a:gd name="connsiteX12" fmla="*/ 165904 w 378106"/>
                    <a:gd name="connsiteY12" fmla="*/ 300942 h 578734"/>
                    <a:gd name="connsiteX13" fmla="*/ 116576 w 378106"/>
                    <a:gd name="connsiteY13" fmla="*/ 370805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196544 w 378106"/>
                    <a:gd name="connsiteY11" fmla="*/ 271383 h 578734"/>
                    <a:gd name="connsiteX12" fmla="*/ 182996 w 378106"/>
                    <a:gd name="connsiteY12" fmla="*/ 305215 h 578734"/>
                    <a:gd name="connsiteX13" fmla="*/ 116576 w 378106"/>
                    <a:gd name="connsiteY13" fmla="*/ 370805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30727 w 378106"/>
                    <a:gd name="connsiteY11" fmla="*/ 269246 h 578734"/>
                    <a:gd name="connsiteX12" fmla="*/ 182996 w 378106"/>
                    <a:gd name="connsiteY12" fmla="*/ 305215 h 578734"/>
                    <a:gd name="connsiteX13" fmla="*/ 116576 w 378106"/>
                    <a:gd name="connsiteY13" fmla="*/ 370805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26291 w 378106"/>
                    <a:gd name="connsiteY11" fmla="*/ 269246 h 578734"/>
                    <a:gd name="connsiteX12" fmla="*/ 182996 w 378106"/>
                    <a:gd name="connsiteY12" fmla="*/ 305215 h 578734"/>
                    <a:gd name="connsiteX13" fmla="*/ 116576 w 378106"/>
                    <a:gd name="connsiteY13" fmla="*/ 370805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26291 w 378106"/>
                    <a:gd name="connsiteY11" fmla="*/ 269246 h 578734"/>
                    <a:gd name="connsiteX12" fmla="*/ 182996 w 378106"/>
                    <a:gd name="connsiteY12" fmla="*/ 305215 h 578734"/>
                    <a:gd name="connsiteX13" fmla="*/ 109921 w 378106"/>
                    <a:gd name="connsiteY13" fmla="*/ 368586 h 578734"/>
                    <a:gd name="connsiteX14" fmla="*/ 108030 w 378106"/>
                    <a:gd name="connsiteY14" fmla="*/ 574876 h 578734"/>
                    <a:gd name="connsiteX15" fmla="*/ 19291 w 378106"/>
                    <a:gd name="connsiteY15" fmla="*/ 578734 h 578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8106" h="578734">
                      <a:moveTo>
                        <a:pt x="19291" y="578734"/>
                      </a:moveTo>
                      <a:lnTo>
                        <a:pt x="0" y="7717"/>
                      </a:lnTo>
                      <a:lnTo>
                        <a:pt x="270076" y="0"/>
                      </a:lnTo>
                      <a:lnTo>
                        <a:pt x="378106" y="154329"/>
                      </a:lnTo>
                      <a:lnTo>
                        <a:pt x="308658" y="339524"/>
                      </a:lnTo>
                      <a:lnTo>
                        <a:pt x="111889" y="370390"/>
                      </a:lnTo>
                      <a:lnTo>
                        <a:pt x="223777" y="266218"/>
                      </a:lnTo>
                      <a:lnTo>
                        <a:pt x="262359" y="173620"/>
                      </a:lnTo>
                      <a:lnTo>
                        <a:pt x="219919" y="88739"/>
                      </a:lnTo>
                      <a:lnTo>
                        <a:pt x="123463" y="108030"/>
                      </a:lnTo>
                      <a:cubicBezTo>
                        <a:pt x="124749" y="160759"/>
                        <a:pt x="126036" y="213489"/>
                        <a:pt x="127322" y="266218"/>
                      </a:cubicBezTo>
                      <a:lnTo>
                        <a:pt x="226291" y="269246"/>
                      </a:lnTo>
                      <a:lnTo>
                        <a:pt x="182996" y="305215"/>
                      </a:lnTo>
                      <a:lnTo>
                        <a:pt x="109921" y="368586"/>
                      </a:lnTo>
                      <a:cubicBezTo>
                        <a:pt x="109291" y="437349"/>
                        <a:pt x="108660" y="506113"/>
                        <a:pt x="108030" y="574876"/>
                      </a:cubicBezTo>
                      <a:lnTo>
                        <a:pt x="19291" y="57873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sp>
          <p:nvSpPr>
            <p:cNvPr id="70" name="Freihandform 60"/>
            <p:cNvSpPr/>
            <p:nvPr/>
          </p:nvSpPr>
          <p:spPr>
            <a:xfrm>
              <a:off x="271523" y="281392"/>
              <a:ext cx="435206" cy="430990"/>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601462"/>
                <a:gd name="connsiteX1" fmla="*/ 38190 w 973666"/>
                <a:gd name="connsiteY1" fmla="*/ 939080 h 1601462"/>
                <a:gd name="connsiteX2" fmla="*/ 943583 w 973666"/>
                <a:gd name="connsiteY2" fmla="*/ 1601462 h 1601462"/>
                <a:gd name="connsiteX3" fmla="*/ 973666 w 973666"/>
                <a:gd name="connsiteY3" fmla="*/ 1397000 h 1601462"/>
                <a:gd name="connsiteX4" fmla="*/ 235444 w 973666"/>
                <a:gd name="connsiteY4" fmla="*/ 874229 h 1601462"/>
                <a:gd name="connsiteX5" fmla="*/ 194733 w 973666"/>
                <a:gd name="connsiteY5" fmla="*/ 279400 h 1601462"/>
                <a:gd name="connsiteX6" fmla="*/ 889000 w 973666"/>
                <a:gd name="connsiteY6" fmla="*/ 160867 h 1601462"/>
                <a:gd name="connsiteX7" fmla="*/ 948266 w 973666"/>
                <a:gd name="connsiteY7" fmla="*/ 0 h 1601462"/>
                <a:gd name="connsiteX8" fmla="*/ 0 w 973666"/>
                <a:gd name="connsiteY8" fmla="*/ 101600 h 1601462"/>
                <a:gd name="connsiteX0" fmla="*/ 0 w 973666"/>
                <a:gd name="connsiteY0" fmla="*/ 101600 h 1397000"/>
                <a:gd name="connsiteX1" fmla="*/ 38190 w 973666"/>
                <a:gd name="connsiteY1" fmla="*/ 939080 h 1397000"/>
                <a:gd name="connsiteX2" fmla="*/ 973666 w 973666"/>
                <a:gd name="connsiteY2" fmla="*/ 1397000 h 1397000"/>
                <a:gd name="connsiteX3" fmla="*/ 235444 w 973666"/>
                <a:gd name="connsiteY3" fmla="*/ 874229 h 1397000"/>
                <a:gd name="connsiteX4" fmla="*/ 194733 w 973666"/>
                <a:gd name="connsiteY4" fmla="*/ 279400 h 1397000"/>
                <a:gd name="connsiteX5" fmla="*/ 889000 w 973666"/>
                <a:gd name="connsiteY5" fmla="*/ 160867 h 1397000"/>
                <a:gd name="connsiteX6" fmla="*/ 948266 w 973666"/>
                <a:gd name="connsiteY6" fmla="*/ 0 h 1397000"/>
                <a:gd name="connsiteX7" fmla="*/ 0 w 973666"/>
                <a:gd name="connsiteY7" fmla="*/ 101600 h 1397000"/>
                <a:gd name="connsiteX0" fmla="*/ 0 w 948266"/>
                <a:gd name="connsiteY0" fmla="*/ 101600 h 939080"/>
                <a:gd name="connsiteX1" fmla="*/ 38190 w 948266"/>
                <a:gd name="connsiteY1" fmla="*/ 939080 h 939080"/>
                <a:gd name="connsiteX2" fmla="*/ 235444 w 948266"/>
                <a:gd name="connsiteY2" fmla="*/ 874229 h 939080"/>
                <a:gd name="connsiteX3" fmla="*/ 194733 w 948266"/>
                <a:gd name="connsiteY3" fmla="*/ 279400 h 939080"/>
                <a:gd name="connsiteX4" fmla="*/ 889000 w 948266"/>
                <a:gd name="connsiteY4" fmla="*/ 160867 h 939080"/>
                <a:gd name="connsiteX5" fmla="*/ 948266 w 948266"/>
                <a:gd name="connsiteY5" fmla="*/ 0 h 939080"/>
                <a:gd name="connsiteX6" fmla="*/ 0 w 948266"/>
                <a:gd name="connsiteY6" fmla="*/ 101600 h 93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8266" h="939080">
                  <a:moveTo>
                    <a:pt x="0" y="101600"/>
                  </a:moveTo>
                  <a:lnTo>
                    <a:pt x="38190" y="939080"/>
                  </a:lnTo>
                  <a:lnTo>
                    <a:pt x="235444" y="874229"/>
                  </a:lnTo>
                  <a:lnTo>
                    <a:pt x="194733" y="279400"/>
                  </a:lnTo>
                  <a:lnTo>
                    <a:pt x="889000" y="160867"/>
                  </a:lnTo>
                  <a:lnTo>
                    <a:pt x="948266" y="0"/>
                  </a:lnTo>
                  <a:lnTo>
                    <a:pt x="0" y="1016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sp>
          <p:nvSpPr>
            <p:cNvPr id="72" name="Freihandform 61"/>
            <p:cNvSpPr/>
            <p:nvPr/>
          </p:nvSpPr>
          <p:spPr>
            <a:xfrm rot="11202798">
              <a:off x="1182985" y="1131900"/>
              <a:ext cx="366876" cy="386004"/>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48266"/>
                <a:gd name="connsiteY0" fmla="*/ 101600 h 1591734"/>
                <a:gd name="connsiteX1" fmla="*/ 135466 w 948266"/>
                <a:gd name="connsiteY1" fmla="*/ 1532467 h 1591734"/>
                <a:gd name="connsiteX2" fmla="*/ 914400 w 948266"/>
                <a:gd name="connsiteY2" fmla="*/ 1591734 h 1591734"/>
                <a:gd name="connsiteX3" fmla="*/ 918266 w 948266"/>
                <a:gd name="connsiteY3" fmla="*/ 1360896 h 1591734"/>
                <a:gd name="connsiteX4" fmla="*/ 313266 w 948266"/>
                <a:gd name="connsiteY4" fmla="*/ 1380067 h 1591734"/>
                <a:gd name="connsiteX5" fmla="*/ 194733 w 948266"/>
                <a:gd name="connsiteY5" fmla="*/ 279400 h 1591734"/>
                <a:gd name="connsiteX6" fmla="*/ 889000 w 948266"/>
                <a:gd name="connsiteY6" fmla="*/ 160867 h 1591734"/>
                <a:gd name="connsiteX7" fmla="*/ 948266 w 948266"/>
                <a:gd name="connsiteY7" fmla="*/ 0 h 1591734"/>
                <a:gd name="connsiteX8" fmla="*/ 0 w 948266"/>
                <a:gd name="connsiteY8" fmla="*/ 101600 h 1591734"/>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889000 w 1052905"/>
                <a:gd name="connsiteY6" fmla="*/ 160867 h 1609532"/>
                <a:gd name="connsiteX7" fmla="*/ 948266 w 1052905"/>
                <a:gd name="connsiteY7" fmla="*/ 0 h 1609532"/>
                <a:gd name="connsiteX8" fmla="*/ 0 w 1052905"/>
                <a:gd name="connsiteY8" fmla="*/ 101600 h 1609532"/>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764850 w 1052905"/>
                <a:gd name="connsiteY6" fmla="*/ 192532 h 1609532"/>
                <a:gd name="connsiteX7" fmla="*/ 948266 w 1052905"/>
                <a:gd name="connsiteY7" fmla="*/ 0 h 1609532"/>
                <a:gd name="connsiteX8" fmla="*/ 0 w 1052905"/>
                <a:gd name="connsiteY8" fmla="*/ 101600 h 1609532"/>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94733 w 1052905"/>
                <a:gd name="connsiteY5" fmla="*/ 313026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0945 w 1052905"/>
                <a:gd name="connsiteY1" fmla="*/ 841060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30172"/>
                <a:gd name="connsiteY0" fmla="*/ 135226 h 1616449"/>
                <a:gd name="connsiteX1" fmla="*/ 10945 w 1030172"/>
                <a:gd name="connsiteY1" fmla="*/ 841060 h 1616449"/>
                <a:gd name="connsiteX2" fmla="*/ 1030162 w 1030172"/>
                <a:gd name="connsiteY2" fmla="*/ 1616449 h 1616449"/>
                <a:gd name="connsiteX3" fmla="*/ 918266 w 1030172"/>
                <a:gd name="connsiteY3" fmla="*/ 1394522 h 1616449"/>
                <a:gd name="connsiteX4" fmla="*/ 195593 w 1030172"/>
                <a:gd name="connsiteY4" fmla="*/ 830060 h 1616449"/>
                <a:gd name="connsiteX5" fmla="*/ 144281 w 1030172"/>
                <a:gd name="connsiteY5" fmla="*/ 318964 h 1616449"/>
                <a:gd name="connsiteX6" fmla="*/ 764850 w 1030172"/>
                <a:gd name="connsiteY6" fmla="*/ 226158 h 1616449"/>
                <a:gd name="connsiteX7" fmla="*/ 799381 w 1030172"/>
                <a:gd name="connsiteY7" fmla="*/ 0 h 1616449"/>
                <a:gd name="connsiteX8" fmla="*/ 0 w 1030172"/>
                <a:gd name="connsiteY8" fmla="*/ 135226 h 1616449"/>
                <a:gd name="connsiteX0" fmla="*/ 0 w 918266"/>
                <a:gd name="connsiteY0" fmla="*/ 135226 h 1394522"/>
                <a:gd name="connsiteX1" fmla="*/ 10945 w 918266"/>
                <a:gd name="connsiteY1" fmla="*/ 841060 h 1394522"/>
                <a:gd name="connsiteX2" fmla="*/ 918266 w 918266"/>
                <a:gd name="connsiteY2" fmla="*/ 1394522 h 1394522"/>
                <a:gd name="connsiteX3" fmla="*/ 195593 w 918266"/>
                <a:gd name="connsiteY3" fmla="*/ 830060 h 1394522"/>
                <a:gd name="connsiteX4" fmla="*/ 144281 w 918266"/>
                <a:gd name="connsiteY4" fmla="*/ 318964 h 1394522"/>
                <a:gd name="connsiteX5" fmla="*/ 764850 w 918266"/>
                <a:gd name="connsiteY5" fmla="*/ 226158 h 1394522"/>
                <a:gd name="connsiteX6" fmla="*/ 799381 w 918266"/>
                <a:gd name="connsiteY6" fmla="*/ 0 h 1394522"/>
                <a:gd name="connsiteX7" fmla="*/ 0 w 918266"/>
                <a:gd name="connsiteY7" fmla="*/ 135226 h 1394522"/>
                <a:gd name="connsiteX0" fmla="*/ 0 w 799381"/>
                <a:gd name="connsiteY0" fmla="*/ 135226 h 841060"/>
                <a:gd name="connsiteX1" fmla="*/ 10945 w 799381"/>
                <a:gd name="connsiteY1" fmla="*/ 841060 h 841060"/>
                <a:gd name="connsiteX2" fmla="*/ 195593 w 799381"/>
                <a:gd name="connsiteY2" fmla="*/ 830060 h 841060"/>
                <a:gd name="connsiteX3" fmla="*/ 144281 w 799381"/>
                <a:gd name="connsiteY3" fmla="*/ 318964 h 841060"/>
                <a:gd name="connsiteX4" fmla="*/ 764850 w 799381"/>
                <a:gd name="connsiteY4" fmla="*/ 226158 h 841060"/>
                <a:gd name="connsiteX5" fmla="*/ 799381 w 799381"/>
                <a:gd name="connsiteY5" fmla="*/ 0 h 841060"/>
                <a:gd name="connsiteX6" fmla="*/ 0 w 799381"/>
                <a:gd name="connsiteY6" fmla="*/ 135226 h 84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9381" h="841060">
                  <a:moveTo>
                    <a:pt x="0" y="135226"/>
                  </a:moveTo>
                  <a:lnTo>
                    <a:pt x="10945" y="841060"/>
                  </a:lnTo>
                  <a:lnTo>
                    <a:pt x="195593" y="830060"/>
                  </a:lnTo>
                  <a:lnTo>
                    <a:pt x="144281" y="318964"/>
                  </a:lnTo>
                  <a:lnTo>
                    <a:pt x="764850" y="226158"/>
                  </a:lnTo>
                  <a:lnTo>
                    <a:pt x="799381" y="0"/>
                  </a:lnTo>
                  <a:lnTo>
                    <a:pt x="0" y="13522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sp>
          <p:nvSpPr>
            <p:cNvPr id="81" name="Freihandform: Form 80"/>
            <p:cNvSpPr/>
            <p:nvPr/>
          </p:nvSpPr>
          <p:spPr>
            <a:xfrm>
              <a:off x="1388523" y="646742"/>
              <a:ext cx="217068" cy="458960"/>
            </a:xfrm>
            <a:custGeom>
              <a:avLst/>
              <a:gdLst>
                <a:gd name="connsiteX0" fmla="*/ 0 w 1005840"/>
                <a:gd name="connsiteY0" fmla="*/ 388620 h 2526030"/>
                <a:gd name="connsiteX1" fmla="*/ 102870 w 1005840"/>
                <a:gd name="connsiteY1" fmla="*/ 651510 h 2526030"/>
                <a:gd name="connsiteX2" fmla="*/ 537210 w 1005840"/>
                <a:gd name="connsiteY2" fmla="*/ 331470 h 2526030"/>
                <a:gd name="connsiteX3" fmla="*/ 422910 w 1005840"/>
                <a:gd name="connsiteY3" fmla="*/ 2366010 h 2526030"/>
                <a:gd name="connsiteX4" fmla="*/ 377190 w 1005840"/>
                <a:gd name="connsiteY4" fmla="*/ 2526030 h 2526030"/>
                <a:gd name="connsiteX5" fmla="*/ 1005840 w 1005840"/>
                <a:gd name="connsiteY5" fmla="*/ 2446020 h 2526030"/>
                <a:gd name="connsiteX6" fmla="*/ 822960 w 1005840"/>
                <a:gd name="connsiteY6" fmla="*/ 2377440 h 2526030"/>
                <a:gd name="connsiteX7" fmla="*/ 857250 w 1005840"/>
                <a:gd name="connsiteY7" fmla="*/ 45720 h 2526030"/>
                <a:gd name="connsiteX8" fmla="*/ 582930 w 1005840"/>
                <a:gd name="connsiteY8" fmla="*/ 0 h 2526030"/>
                <a:gd name="connsiteX9" fmla="*/ 0 w 1005840"/>
                <a:gd name="connsiteY9" fmla="*/ 388620 h 2526030"/>
                <a:gd name="connsiteX0" fmla="*/ 0 w 1005840"/>
                <a:gd name="connsiteY0" fmla="*/ 388620 h 2526030"/>
                <a:gd name="connsiteX1" fmla="*/ 102870 w 1005840"/>
                <a:gd name="connsiteY1" fmla="*/ 651510 h 2526030"/>
                <a:gd name="connsiteX2" fmla="*/ 537210 w 1005840"/>
                <a:gd name="connsiteY2" fmla="*/ 331470 h 2526030"/>
                <a:gd name="connsiteX3" fmla="*/ 422910 w 1005840"/>
                <a:gd name="connsiteY3" fmla="*/ 2366010 h 2526030"/>
                <a:gd name="connsiteX4" fmla="*/ 377190 w 1005840"/>
                <a:gd name="connsiteY4" fmla="*/ 2526030 h 2526030"/>
                <a:gd name="connsiteX5" fmla="*/ 1005840 w 1005840"/>
                <a:gd name="connsiteY5" fmla="*/ 2446020 h 2526030"/>
                <a:gd name="connsiteX6" fmla="*/ 822960 w 1005840"/>
                <a:gd name="connsiteY6" fmla="*/ 2077282 h 2526030"/>
                <a:gd name="connsiteX7" fmla="*/ 857250 w 1005840"/>
                <a:gd name="connsiteY7" fmla="*/ 45720 h 2526030"/>
                <a:gd name="connsiteX8" fmla="*/ 582930 w 1005840"/>
                <a:gd name="connsiteY8" fmla="*/ 0 h 2526030"/>
                <a:gd name="connsiteX9" fmla="*/ 0 w 1005840"/>
                <a:gd name="connsiteY9" fmla="*/ 388620 h 2526030"/>
                <a:gd name="connsiteX0" fmla="*/ 0 w 857250"/>
                <a:gd name="connsiteY0" fmla="*/ 388620 h 2626114"/>
                <a:gd name="connsiteX1" fmla="*/ 102870 w 857250"/>
                <a:gd name="connsiteY1" fmla="*/ 651510 h 2626114"/>
                <a:gd name="connsiteX2" fmla="*/ 537210 w 857250"/>
                <a:gd name="connsiteY2" fmla="*/ 331470 h 2626114"/>
                <a:gd name="connsiteX3" fmla="*/ 422910 w 857250"/>
                <a:gd name="connsiteY3" fmla="*/ 2366010 h 2626114"/>
                <a:gd name="connsiteX4" fmla="*/ 377190 w 857250"/>
                <a:gd name="connsiteY4" fmla="*/ 2526030 h 2626114"/>
                <a:gd name="connsiteX5" fmla="*/ 695088 w 857250"/>
                <a:gd name="connsiteY5" fmla="*/ 2626114 h 2626114"/>
                <a:gd name="connsiteX6" fmla="*/ 822960 w 857250"/>
                <a:gd name="connsiteY6" fmla="*/ 2077282 h 2626114"/>
                <a:gd name="connsiteX7" fmla="*/ 857250 w 857250"/>
                <a:gd name="connsiteY7" fmla="*/ 45720 h 2626114"/>
                <a:gd name="connsiteX8" fmla="*/ 582930 w 857250"/>
                <a:gd name="connsiteY8" fmla="*/ 0 h 2626114"/>
                <a:gd name="connsiteX9" fmla="*/ 0 w 857250"/>
                <a:gd name="connsiteY9" fmla="*/ 388620 h 2626114"/>
                <a:gd name="connsiteX0" fmla="*/ 0 w 857250"/>
                <a:gd name="connsiteY0" fmla="*/ 388620 h 2626114"/>
                <a:gd name="connsiteX1" fmla="*/ 102870 w 857250"/>
                <a:gd name="connsiteY1" fmla="*/ 651510 h 2626114"/>
                <a:gd name="connsiteX2" fmla="*/ 537210 w 857250"/>
                <a:gd name="connsiteY2" fmla="*/ 331470 h 2626114"/>
                <a:gd name="connsiteX3" fmla="*/ 422910 w 857250"/>
                <a:gd name="connsiteY3" fmla="*/ 2366010 h 2626114"/>
                <a:gd name="connsiteX4" fmla="*/ 377190 w 857250"/>
                <a:gd name="connsiteY4" fmla="*/ 2526030 h 2626114"/>
                <a:gd name="connsiteX5" fmla="*/ 695088 w 857250"/>
                <a:gd name="connsiteY5" fmla="*/ 2626114 h 2626114"/>
                <a:gd name="connsiteX6" fmla="*/ 681306 w 857250"/>
                <a:gd name="connsiteY6" fmla="*/ 2159375 h 2626114"/>
                <a:gd name="connsiteX7" fmla="*/ 857250 w 857250"/>
                <a:gd name="connsiteY7" fmla="*/ 45720 h 2626114"/>
                <a:gd name="connsiteX8" fmla="*/ 582930 w 857250"/>
                <a:gd name="connsiteY8" fmla="*/ 0 h 2626114"/>
                <a:gd name="connsiteX9" fmla="*/ 0 w 857250"/>
                <a:gd name="connsiteY9" fmla="*/ 388620 h 2626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7250" h="2626114">
                  <a:moveTo>
                    <a:pt x="0" y="388620"/>
                  </a:moveTo>
                  <a:lnTo>
                    <a:pt x="102870" y="651510"/>
                  </a:lnTo>
                  <a:lnTo>
                    <a:pt x="537210" y="331470"/>
                  </a:lnTo>
                  <a:lnTo>
                    <a:pt x="422910" y="2366010"/>
                  </a:lnTo>
                  <a:cubicBezTo>
                    <a:pt x="407670" y="2419350"/>
                    <a:pt x="331827" y="2482679"/>
                    <a:pt x="377190" y="2526030"/>
                  </a:cubicBezTo>
                  <a:cubicBezTo>
                    <a:pt x="422553" y="2569381"/>
                    <a:pt x="589122" y="2592753"/>
                    <a:pt x="695088" y="2626114"/>
                  </a:cubicBezTo>
                  <a:lnTo>
                    <a:pt x="681306" y="2159375"/>
                  </a:lnTo>
                  <a:lnTo>
                    <a:pt x="857250" y="45720"/>
                  </a:lnTo>
                  <a:lnTo>
                    <a:pt x="582930" y="0"/>
                  </a:lnTo>
                  <a:lnTo>
                    <a:pt x="0" y="38862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92" name="Rechteck 91"/>
          <p:cNvSpPr/>
          <p:nvPr/>
        </p:nvSpPr>
        <p:spPr>
          <a:xfrm>
            <a:off x="0" y="4184071"/>
            <a:ext cx="9144000" cy="502097"/>
          </a:xfrm>
          <a:prstGeom prst="rect">
            <a:avLst/>
          </a:prstGeom>
          <a:gradFill flip="none" rotWithShape="1">
            <a:gsLst>
              <a:gs pos="29000">
                <a:schemeClr val="accent1"/>
              </a:gs>
              <a:gs pos="33000">
                <a:srgbClr val="FFFF00">
                  <a:alpha val="21000"/>
                </a:srgbClr>
              </a:gs>
              <a:gs pos="58000">
                <a:srgbClr val="FFFF00">
                  <a:alpha val="14000"/>
                </a:srgbClr>
              </a:gs>
              <a:gs pos="76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7465948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8" name="Gruppieren 127">
            <a:extLst>
              <a:ext uri="{FF2B5EF4-FFF2-40B4-BE49-F238E27FC236}">
                <a16:creationId xmlns:a16="http://schemas.microsoft.com/office/drawing/2014/main" id="{48A097F9-624C-413C-8047-85AB4831C4F9}"/>
              </a:ext>
            </a:extLst>
          </p:cNvPr>
          <p:cNvGrpSpPr/>
          <p:nvPr/>
        </p:nvGrpSpPr>
        <p:grpSpPr>
          <a:xfrm rot="21400270">
            <a:off x="722546" y="2218344"/>
            <a:ext cx="4159435" cy="4155260"/>
            <a:chOff x="4853059" y="2832159"/>
            <a:chExt cx="3279517" cy="3276225"/>
          </a:xfrm>
        </p:grpSpPr>
        <p:sp>
          <p:nvSpPr>
            <p:cNvPr id="129" name="Textfeld 128">
              <a:extLst>
                <a:ext uri="{FF2B5EF4-FFF2-40B4-BE49-F238E27FC236}">
                  <a16:creationId xmlns:a16="http://schemas.microsoft.com/office/drawing/2014/main" id="{22524488-C342-4D86-AE90-0588A9487CB7}"/>
                </a:ext>
              </a:extLst>
            </p:cNvPr>
            <p:cNvSpPr txBox="1"/>
            <p:nvPr/>
          </p:nvSpPr>
          <p:spPr>
            <a:xfrm rot="237318">
              <a:off x="5896808" y="4533389"/>
              <a:ext cx="184731" cy="369332"/>
            </a:xfrm>
            <a:prstGeom prst="rect">
              <a:avLst/>
            </a:prstGeom>
            <a:noFill/>
          </p:spPr>
          <p:txBody>
            <a:bodyPr wrap="none" rtlCol="0">
              <a:spAutoFit/>
            </a:bodyPr>
            <a:lstStyle/>
            <a:p>
              <a:endParaRPr lang="de-DE" dirty="0">
                <a:solidFill>
                  <a:schemeClr val="tx1">
                    <a:lumMod val="50000"/>
                    <a:lumOff val="50000"/>
                  </a:schemeClr>
                </a:solidFill>
              </a:endParaRPr>
            </a:p>
          </p:txBody>
        </p:sp>
        <p:sp>
          <p:nvSpPr>
            <p:cNvPr id="130" name="Textfeld 129">
              <a:extLst>
                <a:ext uri="{FF2B5EF4-FFF2-40B4-BE49-F238E27FC236}">
                  <a16:creationId xmlns:a16="http://schemas.microsoft.com/office/drawing/2014/main" id="{2DD28581-6CEB-4AC0-AB41-E41D29ACCC10}"/>
                </a:ext>
              </a:extLst>
            </p:cNvPr>
            <p:cNvSpPr txBox="1"/>
            <p:nvPr/>
          </p:nvSpPr>
          <p:spPr>
            <a:xfrm rot="202893">
              <a:off x="7101389" y="5343969"/>
              <a:ext cx="184731" cy="369332"/>
            </a:xfrm>
            <a:prstGeom prst="rect">
              <a:avLst/>
            </a:prstGeom>
            <a:noFill/>
          </p:spPr>
          <p:txBody>
            <a:bodyPr wrap="none" rtlCol="0">
              <a:spAutoFit/>
            </a:bodyPr>
            <a:lstStyle/>
            <a:p>
              <a:endParaRPr lang="de-DE" dirty="0">
                <a:solidFill>
                  <a:schemeClr val="tx1">
                    <a:lumMod val="50000"/>
                    <a:lumOff val="50000"/>
                  </a:schemeClr>
                </a:solidFill>
              </a:endParaRPr>
            </a:p>
          </p:txBody>
        </p:sp>
        <p:sp>
          <p:nvSpPr>
            <p:cNvPr id="131" name="Textfeld 130">
              <a:extLst>
                <a:ext uri="{FF2B5EF4-FFF2-40B4-BE49-F238E27FC236}">
                  <a16:creationId xmlns:a16="http://schemas.microsoft.com/office/drawing/2014/main" id="{C3BD8A2A-F970-4F11-A25F-6FAD74E69018}"/>
                </a:ext>
              </a:extLst>
            </p:cNvPr>
            <p:cNvSpPr txBox="1"/>
            <p:nvPr/>
          </p:nvSpPr>
          <p:spPr>
            <a:xfrm rot="237318">
              <a:off x="7248003" y="3699707"/>
              <a:ext cx="184731" cy="369332"/>
            </a:xfrm>
            <a:prstGeom prst="rect">
              <a:avLst/>
            </a:prstGeom>
            <a:noFill/>
          </p:spPr>
          <p:txBody>
            <a:bodyPr wrap="none" rtlCol="0">
              <a:spAutoFit/>
            </a:bodyPr>
            <a:lstStyle/>
            <a:p>
              <a:endParaRPr lang="de-DE" dirty="0">
                <a:solidFill>
                  <a:schemeClr val="tx1">
                    <a:lumMod val="50000"/>
                    <a:lumOff val="50000"/>
                  </a:schemeClr>
                </a:solidFill>
              </a:endParaRPr>
            </a:p>
          </p:txBody>
        </p:sp>
        <p:sp>
          <p:nvSpPr>
            <p:cNvPr id="132" name="Textfeld 131">
              <a:extLst>
                <a:ext uri="{FF2B5EF4-FFF2-40B4-BE49-F238E27FC236}">
                  <a16:creationId xmlns:a16="http://schemas.microsoft.com/office/drawing/2014/main" id="{23C76AE7-1B43-4AB4-ACE8-49180F9F6097}"/>
                </a:ext>
              </a:extLst>
            </p:cNvPr>
            <p:cNvSpPr txBox="1"/>
            <p:nvPr/>
          </p:nvSpPr>
          <p:spPr>
            <a:xfrm rot="237318">
              <a:off x="5794531" y="5285625"/>
              <a:ext cx="184731" cy="369332"/>
            </a:xfrm>
            <a:prstGeom prst="rect">
              <a:avLst/>
            </a:prstGeom>
            <a:noFill/>
          </p:spPr>
          <p:txBody>
            <a:bodyPr wrap="none" rtlCol="0">
              <a:spAutoFit/>
            </a:bodyPr>
            <a:lstStyle/>
            <a:p>
              <a:endParaRPr lang="de-DE" dirty="0">
                <a:solidFill>
                  <a:schemeClr val="tx1">
                    <a:lumMod val="50000"/>
                    <a:lumOff val="50000"/>
                  </a:schemeClr>
                </a:solidFill>
              </a:endParaRPr>
            </a:p>
          </p:txBody>
        </p:sp>
        <p:sp>
          <p:nvSpPr>
            <p:cNvPr id="133" name="Textfeld 132">
              <a:extLst>
                <a:ext uri="{FF2B5EF4-FFF2-40B4-BE49-F238E27FC236}">
                  <a16:creationId xmlns:a16="http://schemas.microsoft.com/office/drawing/2014/main" id="{BF162428-E7C0-4F18-B2B6-AF01741DB48D}"/>
                </a:ext>
              </a:extLst>
            </p:cNvPr>
            <p:cNvSpPr txBox="1"/>
            <p:nvPr/>
          </p:nvSpPr>
          <p:spPr>
            <a:xfrm rot="237318">
              <a:off x="6043861" y="3723189"/>
              <a:ext cx="184731" cy="369332"/>
            </a:xfrm>
            <a:prstGeom prst="rect">
              <a:avLst/>
            </a:prstGeom>
            <a:noFill/>
          </p:spPr>
          <p:txBody>
            <a:bodyPr wrap="none" rtlCol="0">
              <a:spAutoFit/>
            </a:bodyPr>
            <a:lstStyle/>
            <a:p>
              <a:endParaRPr lang="de-DE" dirty="0">
                <a:solidFill>
                  <a:schemeClr val="tx1">
                    <a:lumMod val="50000"/>
                    <a:lumOff val="50000"/>
                  </a:schemeClr>
                </a:solidFill>
              </a:endParaRPr>
            </a:p>
          </p:txBody>
        </p:sp>
        <p:sp>
          <p:nvSpPr>
            <p:cNvPr id="134" name="Textfeld 133">
              <a:extLst>
                <a:ext uri="{FF2B5EF4-FFF2-40B4-BE49-F238E27FC236}">
                  <a16:creationId xmlns:a16="http://schemas.microsoft.com/office/drawing/2014/main" id="{AD8A56EB-880D-4541-91D8-E04B7C8B0F5F}"/>
                </a:ext>
              </a:extLst>
            </p:cNvPr>
            <p:cNvSpPr txBox="1"/>
            <p:nvPr/>
          </p:nvSpPr>
          <p:spPr>
            <a:xfrm rot="237318">
              <a:off x="4865686" y="5177191"/>
              <a:ext cx="340158" cy="461665"/>
            </a:xfrm>
            <a:prstGeom prst="rect">
              <a:avLst/>
            </a:prstGeom>
            <a:noFill/>
          </p:spPr>
          <p:txBody>
            <a:bodyPr wrap="none" rtlCol="0">
              <a:spAutoFit/>
            </a:bodyPr>
            <a:lstStyle/>
            <a:p>
              <a:r>
                <a:rPr lang="de-DE" sz="2400" dirty="0">
                  <a:solidFill>
                    <a:schemeClr val="tx1">
                      <a:lumMod val="50000"/>
                      <a:lumOff val="50000"/>
                    </a:schemeClr>
                  </a:solidFill>
                </a:rPr>
                <a:t>8</a:t>
              </a:r>
            </a:p>
          </p:txBody>
        </p:sp>
        <p:sp>
          <p:nvSpPr>
            <p:cNvPr id="135" name="Textfeld 134">
              <a:extLst>
                <a:ext uri="{FF2B5EF4-FFF2-40B4-BE49-F238E27FC236}">
                  <a16:creationId xmlns:a16="http://schemas.microsoft.com/office/drawing/2014/main" id="{2E58B53C-1573-4383-A38A-F0BC5BAE6A3D}"/>
                </a:ext>
              </a:extLst>
            </p:cNvPr>
            <p:cNvSpPr txBox="1"/>
            <p:nvPr/>
          </p:nvSpPr>
          <p:spPr>
            <a:xfrm rot="237318">
              <a:off x="4942432" y="4445546"/>
              <a:ext cx="340158" cy="461665"/>
            </a:xfrm>
            <a:prstGeom prst="rect">
              <a:avLst/>
            </a:prstGeom>
            <a:noFill/>
          </p:spPr>
          <p:txBody>
            <a:bodyPr wrap="none" rtlCol="0">
              <a:spAutoFit/>
            </a:bodyPr>
            <a:lstStyle/>
            <a:p>
              <a:r>
                <a:rPr lang="de-DE" sz="2400" dirty="0">
                  <a:solidFill>
                    <a:schemeClr val="tx1">
                      <a:lumMod val="50000"/>
                      <a:lumOff val="50000"/>
                    </a:schemeClr>
                  </a:solidFill>
                </a:rPr>
                <a:t>9</a:t>
              </a:r>
            </a:p>
          </p:txBody>
        </p:sp>
        <p:sp>
          <p:nvSpPr>
            <p:cNvPr id="136" name="Textfeld 135">
              <a:extLst>
                <a:ext uri="{FF2B5EF4-FFF2-40B4-BE49-F238E27FC236}">
                  <a16:creationId xmlns:a16="http://schemas.microsoft.com/office/drawing/2014/main" id="{42D399FC-05D0-49C5-AC09-D298EE449534}"/>
                </a:ext>
              </a:extLst>
            </p:cNvPr>
            <p:cNvSpPr txBox="1"/>
            <p:nvPr/>
          </p:nvSpPr>
          <p:spPr>
            <a:xfrm rot="237318">
              <a:off x="4946898" y="3619902"/>
              <a:ext cx="495649" cy="461665"/>
            </a:xfrm>
            <a:prstGeom prst="rect">
              <a:avLst/>
            </a:prstGeom>
            <a:noFill/>
          </p:spPr>
          <p:txBody>
            <a:bodyPr wrap="none" rtlCol="0">
              <a:spAutoFit/>
            </a:bodyPr>
            <a:lstStyle/>
            <a:p>
              <a:r>
                <a:rPr lang="de-DE" sz="2400" dirty="0">
                  <a:solidFill>
                    <a:schemeClr val="tx1">
                      <a:lumMod val="50000"/>
                      <a:lumOff val="50000"/>
                    </a:schemeClr>
                  </a:solidFill>
                </a:rPr>
                <a:t>10</a:t>
              </a:r>
            </a:p>
          </p:txBody>
        </p:sp>
        <p:grpSp>
          <p:nvGrpSpPr>
            <p:cNvPr id="137" name="Gruppieren 136">
              <a:extLst>
                <a:ext uri="{FF2B5EF4-FFF2-40B4-BE49-F238E27FC236}">
                  <a16:creationId xmlns:a16="http://schemas.microsoft.com/office/drawing/2014/main" id="{FCA04731-605A-496A-A752-BCC094F496D0}"/>
                </a:ext>
              </a:extLst>
            </p:cNvPr>
            <p:cNvGrpSpPr/>
            <p:nvPr/>
          </p:nvGrpSpPr>
          <p:grpSpPr>
            <a:xfrm rot="506327">
              <a:off x="4853059" y="2832159"/>
              <a:ext cx="3279517" cy="3276225"/>
              <a:chOff x="616848" y="2730785"/>
              <a:chExt cx="3279517" cy="3276225"/>
            </a:xfrm>
          </p:grpSpPr>
          <p:grpSp>
            <p:nvGrpSpPr>
              <p:cNvPr id="139" name="Gruppieren 138">
                <a:extLst>
                  <a:ext uri="{FF2B5EF4-FFF2-40B4-BE49-F238E27FC236}">
                    <a16:creationId xmlns:a16="http://schemas.microsoft.com/office/drawing/2014/main" id="{31B333FC-146E-44D9-B93D-5AF94364CDBC}"/>
                  </a:ext>
                </a:extLst>
              </p:cNvPr>
              <p:cNvGrpSpPr/>
              <p:nvPr/>
            </p:nvGrpSpPr>
            <p:grpSpPr>
              <a:xfrm>
                <a:off x="701769" y="3028807"/>
                <a:ext cx="3194596" cy="2978203"/>
                <a:chOff x="788306" y="2478514"/>
                <a:chExt cx="3194596" cy="2978203"/>
              </a:xfrm>
            </p:grpSpPr>
            <p:sp>
              <p:nvSpPr>
                <p:cNvPr id="142" name="Freihandform 18">
                  <a:extLst>
                    <a:ext uri="{FF2B5EF4-FFF2-40B4-BE49-F238E27FC236}">
                      <a16:creationId xmlns:a16="http://schemas.microsoft.com/office/drawing/2014/main" id="{F1FC0348-9BAE-4B63-9BDC-4762D387CBB4}"/>
                    </a:ext>
                  </a:extLst>
                </p:cNvPr>
                <p:cNvSpPr/>
                <p:nvPr/>
              </p:nvSpPr>
              <p:spPr>
                <a:xfrm>
                  <a:off x="788306" y="3473042"/>
                  <a:ext cx="3005239" cy="419450"/>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3" name="Freihandform 19">
                  <a:extLst>
                    <a:ext uri="{FF2B5EF4-FFF2-40B4-BE49-F238E27FC236}">
                      <a16:creationId xmlns:a16="http://schemas.microsoft.com/office/drawing/2014/main" id="{D6BA1487-3B4E-4F82-B0B1-72081D21C6D1}"/>
                    </a:ext>
                  </a:extLst>
                </p:cNvPr>
                <p:cNvSpPr/>
                <p:nvPr/>
              </p:nvSpPr>
              <p:spPr>
                <a:xfrm>
                  <a:off x="811752" y="4269294"/>
                  <a:ext cx="2969703" cy="419450"/>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4" name="Freihandform 20">
                  <a:extLst>
                    <a:ext uri="{FF2B5EF4-FFF2-40B4-BE49-F238E27FC236}">
                      <a16:creationId xmlns:a16="http://schemas.microsoft.com/office/drawing/2014/main" id="{08C2578B-6CF8-4D2C-B59A-199F64229B02}"/>
                    </a:ext>
                  </a:extLst>
                </p:cNvPr>
                <p:cNvSpPr/>
                <p:nvPr/>
              </p:nvSpPr>
              <p:spPr>
                <a:xfrm>
                  <a:off x="907955" y="5037267"/>
                  <a:ext cx="2969703" cy="419450"/>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5" name="Freihandform 21">
                  <a:extLst>
                    <a:ext uri="{FF2B5EF4-FFF2-40B4-BE49-F238E27FC236}">
                      <a16:creationId xmlns:a16="http://schemas.microsoft.com/office/drawing/2014/main" id="{291451B2-8FA0-4315-BCF2-E86DD692FAF9}"/>
                    </a:ext>
                  </a:extLst>
                </p:cNvPr>
                <p:cNvSpPr/>
                <p:nvPr/>
              </p:nvSpPr>
              <p:spPr>
                <a:xfrm rot="5682969">
                  <a:off x="-57388" y="3885056"/>
                  <a:ext cx="2599286" cy="419450"/>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6" name="Freihandform 25">
                  <a:extLst>
                    <a:ext uri="{FF2B5EF4-FFF2-40B4-BE49-F238E27FC236}">
                      <a16:creationId xmlns:a16="http://schemas.microsoft.com/office/drawing/2014/main" id="{FFF1FE85-B970-4680-8419-BE385CD54032}"/>
                    </a:ext>
                  </a:extLst>
                </p:cNvPr>
                <p:cNvSpPr/>
                <p:nvPr/>
              </p:nvSpPr>
              <p:spPr>
                <a:xfrm rot="5682969">
                  <a:off x="2473534" y="3568432"/>
                  <a:ext cx="2599286" cy="419450"/>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40" name="Freihandform 30">
                <a:extLst>
                  <a:ext uri="{FF2B5EF4-FFF2-40B4-BE49-F238E27FC236}">
                    <a16:creationId xmlns:a16="http://schemas.microsoft.com/office/drawing/2014/main" id="{FCC93804-F1CF-4453-A377-0078A6C7D701}"/>
                  </a:ext>
                </a:extLst>
              </p:cNvPr>
              <p:cNvSpPr/>
              <p:nvPr/>
            </p:nvSpPr>
            <p:spPr>
              <a:xfrm>
                <a:off x="616848" y="2730785"/>
                <a:ext cx="3048000" cy="691662"/>
              </a:xfrm>
              <a:custGeom>
                <a:avLst/>
                <a:gdLst>
                  <a:gd name="connsiteX0" fmla="*/ 0 w 3012831"/>
                  <a:gd name="connsiteY0" fmla="*/ 691662 h 691662"/>
                  <a:gd name="connsiteX1" fmla="*/ 3012831 w 3012831"/>
                  <a:gd name="connsiteY1" fmla="*/ 351693 h 691662"/>
                  <a:gd name="connsiteX2" fmla="*/ 2989384 w 3012831"/>
                  <a:gd name="connsiteY2" fmla="*/ 0 h 691662"/>
                  <a:gd name="connsiteX3" fmla="*/ 11723 w 3012831"/>
                  <a:gd name="connsiteY3" fmla="*/ 128954 h 691662"/>
                  <a:gd name="connsiteX4" fmla="*/ 0 w 3012831"/>
                  <a:gd name="connsiteY4" fmla="*/ 691662 h 691662"/>
                  <a:gd name="connsiteX0" fmla="*/ 35169 w 3048000"/>
                  <a:gd name="connsiteY0" fmla="*/ 691662 h 691662"/>
                  <a:gd name="connsiteX1" fmla="*/ 3048000 w 3048000"/>
                  <a:gd name="connsiteY1" fmla="*/ 351693 h 691662"/>
                  <a:gd name="connsiteX2" fmla="*/ 3024553 w 3048000"/>
                  <a:gd name="connsiteY2" fmla="*/ 0 h 691662"/>
                  <a:gd name="connsiteX3" fmla="*/ 0 w 3048000"/>
                  <a:gd name="connsiteY3" fmla="*/ 128954 h 691662"/>
                  <a:gd name="connsiteX4" fmla="*/ 35169 w 3048000"/>
                  <a:gd name="connsiteY4" fmla="*/ 691662 h 691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0" h="691662">
                    <a:moveTo>
                      <a:pt x="35169" y="691662"/>
                    </a:moveTo>
                    <a:lnTo>
                      <a:pt x="3048000" y="351693"/>
                    </a:lnTo>
                    <a:lnTo>
                      <a:pt x="3024553" y="0"/>
                    </a:lnTo>
                    <a:lnTo>
                      <a:pt x="0" y="128954"/>
                    </a:lnTo>
                    <a:lnTo>
                      <a:pt x="35169" y="691662"/>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1" name="Textfeld 140">
                <a:extLst>
                  <a:ext uri="{FF2B5EF4-FFF2-40B4-BE49-F238E27FC236}">
                    <a16:creationId xmlns:a16="http://schemas.microsoft.com/office/drawing/2014/main" id="{8C53459B-2246-4C76-B75B-0C19AA441CBE}"/>
                  </a:ext>
                </a:extLst>
              </p:cNvPr>
              <p:cNvSpPr txBox="1"/>
              <p:nvPr/>
            </p:nvSpPr>
            <p:spPr>
              <a:xfrm rot="21366059">
                <a:off x="635898" y="2820053"/>
                <a:ext cx="1564852" cy="461665"/>
              </a:xfrm>
              <a:prstGeom prst="rect">
                <a:avLst/>
              </a:prstGeom>
              <a:noFill/>
            </p:spPr>
            <p:txBody>
              <a:bodyPr wrap="none" rtlCol="0">
                <a:spAutoFit/>
              </a:bodyPr>
              <a:lstStyle/>
              <a:p>
                <a:r>
                  <a:rPr lang="de-DE" sz="2400" dirty="0">
                    <a:solidFill>
                      <a:schemeClr val="bg1"/>
                    </a:solidFill>
                  </a:rPr>
                  <a:t>Curriculum</a:t>
                </a:r>
              </a:p>
            </p:txBody>
          </p:sp>
        </p:grpSp>
        <p:sp>
          <p:nvSpPr>
            <p:cNvPr id="138" name="Textfeld 137">
              <a:extLst>
                <a:ext uri="{FF2B5EF4-FFF2-40B4-BE49-F238E27FC236}">
                  <a16:creationId xmlns:a16="http://schemas.microsoft.com/office/drawing/2014/main" id="{3F5822A4-4415-4203-BE9D-18E673DF0A32}"/>
                </a:ext>
              </a:extLst>
            </p:cNvPr>
            <p:cNvSpPr txBox="1"/>
            <p:nvPr/>
          </p:nvSpPr>
          <p:spPr>
            <a:xfrm rot="237318">
              <a:off x="7180609" y="4720680"/>
              <a:ext cx="184731" cy="369332"/>
            </a:xfrm>
            <a:prstGeom prst="rect">
              <a:avLst/>
            </a:prstGeom>
            <a:noFill/>
            <a:ln>
              <a:noFill/>
            </a:ln>
          </p:spPr>
          <p:txBody>
            <a:bodyPr wrap="none" rtlCol="0">
              <a:spAutoFit/>
            </a:bodyPr>
            <a:lstStyle/>
            <a:p>
              <a:endParaRPr lang="de-DE" dirty="0">
                <a:solidFill>
                  <a:schemeClr val="tx1">
                    <a:lumMod val="50000"/>
                    <a:lumOff val="50000"/>
                  </a:schemeClr>
                </a:solidFill>
              </a:endParaRPr>
            </a:p>
          </p:txBody>
        </p:sp>
      </p:grpSp>
      <p:sp>
        <p:nvSpPr>
          <p:cNvPr id="24" name="Rechteck 23"/>
          <p:cNvSpPr/>
          <p:nvPr/>
        </p:nvSpPr>
        <p:spPr>
          <a:xfrm>
            <a:off x="2933544" y="7069399"/>
            <a:ext cx="1243726" cy="41309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bg1"/>
                </a:solidFill>
              </a:rPr>
              <a:t>Mechanik</a:t>
            </a:r>
          </a:p>
        </p:txBody>
      </p:sp>
      <p:sp>
        <p:nvSpPr>
          <p:cNvPr id="25" name="Rechteck 24"/>
          <p:cNvSpPr/>
          <p:nvPr/>
        </p:nvSpPr>
        <p:spPr>
          <a:xfrm>
            <a:off x="7297556" y="7069399"/>
            <a:ext cx="1243726" cy="4245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bg1"/>
                </a:solidFill>
              </a:rPr>
              <a:t>Informatik</a:t>
            </a:r>
          </a:p>
        </p:txBody>
      </p:sp>
      <p:sp>
        <p:nvSpPr>
          <p:cNvPr id="26" name="Rechteck 25"/>
          <p:cNvSpPr/>
          <p:nvPr/>
        </p:nvSpPr>
        <p:spPr>
          <a:xfrm>
            <a:off x="5834310" y="7069399"/>
            <a:ext cx="1253156" cy="41309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bg1"/>
                </a:solidFill>
              </a:rPr>
              <a:t>Elektrik</a:t>
            </a:r>
          </a:p>
        </p:txBody>
      </p:sp>
      <p:sp>
        <p:nvSpPr>
          <p:cNvPr id="27" name="Rechteck 26"/>
          <p:cNvSpPr/>
          <p:nvPr/>
        </p:nvSpPr>
        <p:spPr>
          <a:xfrm>
            <a:off x="1496024" y="7068029"/>
            <a:ext cx="1243726" cy="41309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bg1"/>
                </a:solidFill>
              </a:rPr>
              <a:t>Werkstoffe</a:t>
            </a:r>
          </a:p>
        </p:txBody>
      </p:sp>
      <p:sp>
        <p:nvSpPr>
          <p:cNvPr id="28" name="Rechteck 27"/>
          <p:cNvSpPr/>
          <p:nvPr/>
        </p:nvSpPr>
        <p:spPr>
          <a:xfrm>
            <a:off x="4371064" y="7069399"/>
            <a:ext cx="1253156" cy="41309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bg1"/>
                </a:solidFill>
              </a:rPr>
              <a:t>Energetik</a:t>
            </a:r>
          </a:p>
        </p:txBody>
      </p:sp>
      <p:grpSp>
        <p:nvGrpSpPr>
          <p:cNvPr id="38" name="Gruppieren 37"/>
          <p:cNvGrpSpPr/>
          <p:nvPr/>
        </p:nvGrpSpPr>
        <p:grpSpPr>
          <a:xfrm>
            <a:off x="-2886890" y="2478086"/>
            <a:ext cx="2283024" cy="2078113"/>
            <a:chOff x="1441569" y="951329"/>
            <a:chExt cx="5853235" cy="5327883"/>
          </a:xfrm>
        </p:grpSpPr>
        <p:grpSp>
          <p:nvGrpSpPr>
            <p:cNvPr id="39" name="Gruppieren 38"/>
            <p:cNvGrpSpPr/>
            <p:nvPr/>
          </p:nvGrpSpPr>
          <p:grpSpPr>
            <a:xfrm>
              <a:off x="1441569" y="5088279"/>
              <a:ext cx="990631" cy="1190933"/>
              <a:chOff x="1441569" y="5088279"/>
              <a:chExt cx="990631" cy="1190933"/>
            </a:xfrm>
          </p:grpSpPr>
          <p:sp>
            <p:nvSpPr>
              <p:cNvPr id="50" name="Freeform 4"/>
              <p:cNvSpPr>
                <a:spLocks/>
              </p:cNvSpPr>
              <p:nvPr/>
            </p:nvSpPr>
            <p:spPr bwMode="auto">
              <a:xfrm>
                <a:off x="1441569" y="5088279"/>
                <a:ext cx="970013" cy="1190933"/>
              </a:xfrm>
              <a:custGeom>
                <a:avLst/>
                <a:gdLst>
                  <a:gd name="T0" fmla="*/ 0 w 1185797"/>
                  <a:gd name="T1" fmla="*/ 1182414 h 1418897"/>
                  <a:gd name="T2" fmla="*/ 299544 w 1185797"/>
                  <a:gd name="T3" fmla="*/ 189186 h 1418897"/>
                  <a:gd name="T4" fmla="*/ 914400 w 1185797"/>
                  <a:gd name="T5" fmla="*/ 0 h 1418897"/>
                  <a:gd name="T6" fmla="*/ 1185797 w 1185797"/>
                  <a:gd name="T7" fmla="*/ 406813 h 1418897"/>
                  <a:gd name="T8" fmla="*/ 1008993 w 1185797"/>
                  <a:gd name="T9" fmla="*/ 1418897 h 1418897"/>
                  <a:gd name="T10" fmla="*/ 0 w 1185797"/>
                  <a:gd name="T11" fmla="*/ 1182414 h 1418897"/>
                  <a:gd name="connsiteX0" fmla="*/ 0 w 1357180"/>
                  <a:gd name="connsiteY0" fmla="*/ 1153407 h 1418897"/>
                  <a:gd name="connsiteX1" fmla="*/ 470927 w 1357180"/>
                  <a:gd name="connsiteY1" fmla="*/ 189186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153407 h 1418897"/>
                  <a:gd name="connsiteX1" fmla="*/ 564408 w 1357180"/>
                  <a:gd name="connsiteY1" fmla="*/ 73154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269438 h 1534928"/>
                  <a:gd name="connsiteX1" fmla="*/ 564408 w 1357180"/>
                  <a:gd name="connsiteY1" fmla="*/ 189185 h 1534928"/>
                  <a:gd name="connsiteX2" fmla="*/ 1210426 w 1357180"/>
                  <a:gd name="connsiteY2" fmla="*/ 0 h 1534928"/>
                  <a:gd name="connsiteX3" fmla="*/ 1357180 w 1357180"/>
                  <a:gd name="connsiteY3" fmla="*/ 522844 h 1534928"/>
                  <a:gd name="connsiteX4" fmla="*/ 1180376 w 1357180"/>
                  <a:gd name="connsiteY4" fmla="*/ 1534928 h 1534928"/>
                  <a:gd name="connsiteX5" fmla="*/ 0 w 1357180"/>
                  <a:gd name="connsiteY5" fmla="*/ 1269438 h 1534928"/>
                  <a:gd name="connsiteX0" fmla="*/ 0 w 1388340"/>
                  <a:gd name="connsiteY0" fmla="*/ 1269438 h 1534928"/>
                  <a:gd name="connsiteX1" fmla="*/ 564408 w 1388340"/>
                  <a:gd name="connsiteY1" fmla="*/ 189185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269438 h 1534928"/>
                  <a:gd name="connsiteX1" fmla="*/ 564408 w 1388340"/>
                  <a:gd name="connsiteY1" fmla="*/ 137341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321282 h 1586772"/>
                  <a:gd name="connsiteX1" fmla="*/ 564408 w 1388340"/>
                  <a:gd name="connsiteY1" fmla="*/ 189185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44875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25342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8340" h="1586772">
                    <a:moveTo>
                      <a:pt x="0" y="1321282"/>
                    </a:moveTo>
                    <a:lnTo>
                      <a:pt x="525342" y="189186"/>
                    </a:lnTo>
                    <a:lnTo>
                      <a:pt x="1210426" y="0"/>
                    </a:lnTo>
                    <a:lnTo>
                      <a:pt x="1388340" y="458657"/>
                    </a:lnTo>
                    <a:lnTo>
                      <a:pt x="1180376" y="1586772"/>
                    </a:lnTo>
                    <a:lnTo>
                      <a:pt x="0" y="1321282"/>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51" name="Text Box 6"/>
              <p:cNvSpPr txBox="1">
                <a:spLocks noChangeArrowheads="1"/>
              </p:cNvSpPr>
              <p:nvPr/>
            </p:nvSpPr>
            <p:spPr bwMode="auto">
              <a:xfrm rot="17282728">
                <a:off x="1613265" y="5336329"/>
                <a:ext cx="771943" cy="8659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Aus-blick</a:t>
                </a:r>
                <a:endParaRPr kumimoji="0" lang="de-DE" altLang="de-DE" sz="800" i="0" u="none" strike="noStrike" cap="none" normalizeH="0" baseline="0" dirty="0">
                  <a:ln>
                    <a:noFill/>
                  </a:ln>
                  <a:solidFill>
                    <a:schemeClr val="tx1"/>
                  </a:solidFill>
                  <a:effectLst/>
                  <a:latin typeface="Arial" pitchFamily="34" charset="0"/>
                  <a:cs typeface="Arial" pitchFamily="34" charset="0"/>
                </a:endParaRPr>
              </a:p>
            </p:txBody>
          </p:sp>
        </p:grpSp>
        <p:grpSp>
          <p:nvGrpSpPr>
            <p:cNvPr id="40" name="Gruppieren 39"/>
            <p:cNvGrpSpPr/>
            <p:nvPr/>
          </p:nvGrpSpPr>
          <p:grpSpPr>
            <a:xfrm>
              <a:off x="1814661" y="4310015"/>
              <a:ext cx="5114346" cy="1069918"/>
              <a:chOff x="1814661" y="4310015"/>
              <a:chExt cx="5114346" cy="1069918"/>
            </a:xfrm>
          </p:grpSpPr>
          <p:sp>
            <p:nvSpPr>
              <p:cNvPr id="48" name="Freeform 5"/>
              <p:cNvSpPr>
                <a:spLocks/>
              </p:cNvSpPr>
              <p:nvPr/>
            </p:nvSpPr>
            <p:spPr bwMode="auto">
              <a:xfrm>
                <a:off x="1814661" y="4310015"/>
                <a:ext cx="5114346" cy="1069918"/>
              </a:xfrm>
              <a:custGeom>
                <a:avLst/>
                <a:gdLst>
                  <a:gd name="T0" fmla="*/ 0 w 7570979"/>
                  <a:gd name="T1" fmla="*/ 1734207 h 2301765"/>
                  <a:gd name="T2" fmla="*/ 725214 w 7570979"/>
                  <a:gd name="T3" fmla="*/ 1497724 h 2301765"/>
                  <a:gd name="T4" fmla="*/ 882869 w 7570979"/>
                  <a:gd name="T5" fmla="*/ 1970689 h 2301765"/>
                  <a:gd name="T6" fmla="*/ 6385035 w 7570979"/>
                  <a:gd name="T7" fmla="*/ 1891862 h 2301765"/>
                  <a:gd name="T8" fmla="*/ 6653049 w 7570979"/>
                  <a:gd name="T9" fmla="*/ 2301765 h 2301765"/>
                  <a:gd name="T10" fmla="*/ 7236373 w 7570979"/>
                  <a:gd name="T11" fmla="*/ 2081048 h 2301765"/>
                  <a:gd name="T12" fmla="*/ 0 w 7570979"/>
                  <a:gd name="T13" fmla="*/ 1734207 h 2301765"/>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653049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65480 w 7605494"/>
                  <a:gd name="connsiteY3" fmla="*/ 1345967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81061 w 7605494"/>
                  <a:gd name="connsiteY3" fmla="*/ 1476501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886405"/>
                  <a:gd name="connsiteX1" fmla="*/ 725214 w 7605494"/>
                  <a:gd name="connsiteY1" fmla="*/ 937325 h 1886405"/>
                  <a:gd name="connsiteX2" fmla="*/ 882869 w 7605494"/>
                  <a:gd name="connsiteY2" fmla="*/ 1410290 h 1886405"/>
                  <a:gd name="connsiteX3" fmla="*/ 6681061 w 7605494"/>
                  <a:gd name="connsiteY3" fmla="*/ 1476501 h 1886405"/>
                  <a:gd name="connsiteX4" fmla="*/ 6902335 w 7605494"/>
                  <a:gd name="connsiteY4" fmla="*/ 1886405 h 1886405"/>
                  <a:gd name="connsiteX5" fmla="*/ 7594719 w 7605494"/>
                  <a:gd name="connsiteY5" fmla="*/ 1520648 h 1886405"/>
                  <a:gd name="connsiteX6" fmla="*/ 0 w 7605494"/>
                  <a:gd name="connsiteY6" fmla="*/ 1173808 h 1886405"/>
                  <a:gd name="connsiteX0" fmla="*/ 0 w 7527702"/>
                  <a:gd name="connsiteY0" fmla="*/ 1083314 h 1795911"/>
                  <a:gd name="connsiteX1" fmla="*/ 725214 w 7527702"/>
                  <a:gd name="connsiteY1" fmla="*/ 846831 h 1795911"/>
                  <a:gd name="connsiteX2" fmla="*/ 882869 w 7527702"/>
                  <a:gd name="connsiteY2" fmla="*/ 1319796 h 1795911"/>
                  <a:gd name="connsiteX3" fmla="*/ 6681061 w 7527702"/>
                  <a:gd name="connsiteY3" fmla="*/ 1386007 h 1795911"/>
                  <a:gd name="connsiteX4" fmla="*/ 6902335 w 7527702"/>
                  <a:gd name="connsiteY4" fmla="*/ 1795911 h 1795911"/>
                  <a:gd name="connsiteX5" fmla="*/ 7516819 w 7527702"/>
                  <a:gd name="connsiteY5" fmla="*/ 1647712 h 1795911"/>
                  <a:gd name="connsiteX6" fmla="*/ 0 w 7527702"/>
                  <a:gd name="connsiteY6" fmla="*/ 1083314 h 1795911"/>
                  <a:gd name="connsiteX0" fmla="*/ 0 w 7527703"/>
                  <a:gd name="connsiteY0" fmla="*/ 1083314 h 1795911"/>
                  <a:gd name="connsiteX1" fmla="*/ 725214 w 7527703"/>
                  <a:gd name="connsiteY1" fmla="*/ 846831 h 1795911"/>
                  <a:gd name="connsiteX2" fmla="*/ 882869 w 7527703"/>
                  <a:gd name="connsiteY2" fmla="*/ 1319796 h 1795911"/>
                  <a:gd name="connsiteX3" fmla="*/ 6681062 w 7527703"/>
                  <a:gd name="connsiteY3" fmla="*/ 1386007 h 1795911"/>
                  <a:gd name="connsiteX4" fmla="*/ 6902335 w 7527703"/>
                  <a:gd name="connsiteY4" fmla="*/ 1795911 h 1795911"/>
                  <a:gd name="connsiteX5" fmla="*/ 7516819 w 7527703"/>
                  <a:gd name="connsiteY5" fmla="*/ 1647712 h 1795911"/>
                  <a:gd name="connsiteX6" fmla="*/ 0 w 7527703"/>
                  <a:gd name="connsiteY6" fmla="*/ 1083314 h 1795911"/>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228619"/>
                  <a:gd name="connsiteY0" fmla="*/ 1538428 h 2251025"/>
                  <a:gd name="connsiteX1" fmla="*/ 725214 w 7228619"/>
                  <a:gd name="connsiteY1" fmla="*/ 1301945 h 2251025"/>
                  <a:gd name="connsiteX2" fmla="*/ 882869 w 7228619"/>
                  <a:gd name="connsiteY2" fmla="*/ 1774910 h 2251025"/>
                  <a:gd name="connsiteX3" fmla="*/ 6681062 w 7228619"/>
                  <a:gd name="connsiteY3" fmla="*/ 1841121 h 2251025"/>
                  <a:gd name="connsiteX4" fmla="*/ 6902335 w 7228619"/>
                  <a:gd name="connsiteY4" fmla="*/ 2251025 h 2251025"/>
                  <a:gd name="connsiteX5" fmla="*/ 7217296 w 7228619"/>
                  <a:gd name="connsiteY5" fmla="*/ 1173319 h 2251025"/>
                  <a:gd name="connsiteX6" fmla="*/ 0 w 7228619"/>
                  <a:gd name="connsiteY6" fmla="*/ 1538428 h 2251025"/>
                  <a:gd name="connsiteX0" fmla="*/ 0 w 7217296"/>
                  <a:gd name="connsiteY0" fmla="*/ 1090175 h 1802772"/>
                  <a:gd name="connsiteX1" fmla="*/ 725214 w 7217296"/>
                  <a:gd name="connsiteY1" fmla="*/ 853692 h 1802772"/>
                  <a:gd name="connsiteX2" fmla="*/ 882869 w 7217296"/>
                  <a:gd name="connsiteY2" fmla="*/ 1326657 h 1802772"/>
                  <a:gd name="connsiteX3" fmla="*/ 6681062 w 7217296"/>
                  <a:gd name="connsiteY3" fmla="*/ 1392868 h 1802772"/>
                  <a:gd name="connsiteX4" fmla="*/ 6902335 w 7217296"/>
                  <a:gd name="connsiteY4" fmla="*/ 1802772 h 1802772"/>
                  <a:gd name="connsiteX5" fmla="*/ 7217296 w 7217296"/>
                  <a:gd name="connsiteY5" fmla="*/ 725066 h 1802772"/>
                  <a:gd name="connsiteX6" fmla="*/ 0 w 7217296"/>
                  <a:gd name="connsiteY6" fmla="*/ 1090175 h 1802772"/>
                  <a:gd name="connsiteX0" fmla="*/ 0 w 7223105"/>
                  <a:gd name="connsiteY0" fmla="*/ 1090175 h 1392868"/>
                  <a:gd name="connsiteX1" fmla="*/ 725214 w 7223105"/>
                  <a:gd name="connsiteY1" fmla="*/ 853692 h 1392868"/>
                  <a:gd name="connsiteX2" fmla="*/ 882869 w 7223105"/>
                  <a:gd name="connsiteY2" fmla="*/ 1326657 h 1392868"/>
                  <a:gd name="connsiteX3" fmla="*/ 6681062 w 7223105"/>
                  <a:gd name="connsiteY3" fmla="*/ 1392868 h 1392868"/>
                  <a:gd name="connsiteX4" fmla="*/ 7223105 w 7223105"/>
                  <a:gd name="connsiteY4" fmla="*/ 1241387 h 1392868"/>
                  <a:gd name="connsiteX5" fmla="*/ 7217296 w 7223105"/>
                  <a:gd name="connsiteY5" fmla="*/ 725066 h 1392868"/>
                  <a:gd name="connsiteX6" fmla="*/ 0 w 7223105"/>
                  <a:gd name="connsiteY6" fmla="*/ 1090175 h 1392868"/>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642572 w 7223105"/>
                  <a:gd name="connsiteY3" fmla="*/ 1213702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319970"/>
                  <a:gd name="connsiteY0" fmla="*/ 1058619 h 1295101"/>
                  <a:gd name="connsiteX1" fmla="*/ 725214 w 7319970"/>
                  <a:gd name="connsiteY1" fmla="*/ 822136 h 1295101"/>
                  <a:gd name="connsiteX2" fmla="*/ 882869 w 7319970"/>
                  <a:gd name="connsiteY2" fmla="*/ 1295101 h 1295101"/>
                  <a:gd name="connsiteX3" fmla="*/ 6642572 w 7319970"/>
                  <a:gd name="connsiteY3" fmla="*/ 1182146 h 1295101"/>
                  <a:gd name="connsiteX4" fmla="*/ 7223105 w 7319970"/>
                  <a:gd name="connsiteY4" fmla="*/ 1209831 h 1295101"/>
                  <a:gd name="connsiteX5" fmla="*/ 7319942 w 7319970"/>
                  <a:gd name="connsiteY5" fmla="*/ 765177 h 1295101"/>
                  <a:gd name="connsiteX6" fmla="*/ 0 w 7319970"/>
                  <a:gd name="connsiteY6" fmla="*/ 1058619 h 1295101"/>
                  <a:gd name="connsiteX0" fmla="*/ 0 w 7319941"/>
                  <a:gd name="connsiteY0" fmla="*/ 1058619 h 1295101"/>
                  <a:gd name="connsiteX1" fmla="*/ 725214 w 7319941"/>
                  <a:gd name="connsiteY1" fmla="*/ 822136 h 1295101"/>
                  <a:gd name="connsiteX2" fmla="*/ 882869 w 7319941"/>
                  <a:gd name="connsiteY2" fmla="*/ 1295101 h 1295101"/>
                  <a:gd name="connsiteX3" fmla="*/ 6642572 w 7319941"/>
                  <a:gd name="connsiteY3" fmla="*/ 1182146 h 1295101"/>
                  <a:gd name="connsiteX4" fmla="*/ 7223105 w 7319941"/>
                  <a:gd name="connsiteY4" fmla="*/ 1209831 h 1295101"/>
                  <a:gd name="connsiteX5" fmla="*/ 7319942 w 7319941"/>
                  <a:gd name="connsiteY5" fmla="*/ 765177 h 1295101"/>
                  <a:gd name="connsiteX6" fmla="*/ 0 w 7319941"/>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141958 h 1378440"/>
                  <a:gd name="connsiteX1" fmla="*/ 725214 w 7319942"/>
                  <a:gd name="connsiteY1" fmla="*/ 905475 h 1378440"/>
                  <a:gd name="connsiteX2" fmla="*/ 882869 w 7319942"/>
                  <a:gd name="connsiteY2" fmla="*/ 1378440 h 1378440"/>
                  <a:gd name="connsiteX3" fmla="*/ 6642572 w 7319942"/>
                  <a:gd name="connsiteY3" fmla="*/ 1265485 h 1378440"/>
                  <a:gd name="connsiteX4" fmla="*/ 7223105 w 7319942"/>
                  <a:gd name="connsiteY4" fmla="*/ 1293170 h 1378440"/>
                  <a:gd name="connsiteX5" fmla="*/ 7319942 w 7319942"/>
                  <a:gd name="connsiteY5" fmla="*/ 848516 h 1378440"/>
                  <a:gd name="connsiteX6" fmla="*/ 0 w 7319942"/>
                  <a:gd name="connsiteY6" fmla="*/ 1141958 h 1378440"/>
                  <a:gd name="connsiteX0" fmla="*/ 0 w 7319942"/>
                  <a:gd name="connsiteY0" fmla="*/ 1189052 h 1425534"/>
                  <a:gd name="connsiteX1" fmla="*/ 725214 w 7319942"/>
                  <a:gd name="connsiteY1" fmla="*/ 952569 h 1425534"/>
                  <a:gd name="connsiteX2" fmla="*/ 882869 w 7319942"/>
                  <a:gd name="connsiteY2" fmla="*/ 1425534 h 1425534"/>
                  <a:gd name="connsiteX3" fmla="*/ 6642572 w 7319942"/>
                  <a:gd name="connsiteY3" fmla="*/ 1312579 h 1425534"/>
                  <a:gd name="connsiteX4" fmla="*/ 7223105 w 7319942"/>
                  <a:gd name="connsiteY4" fmla="*/ 1340264 h 1425534"/>
                  <a:gd name="connsiteX5" fmla="*/ 7319942 w 7319942"/>
                  <a:gd name="connsiteY5" fmla="*/ 895610 h 1425534"/>
                  <a:gd name="connsiteX6" fmla="*/ 0 w 7319942"/>
                  <a:gd name="connsiteY6" fmla="*/ 1189052 h 142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9942" h="1425534">
                    <a:moveTo>
                      <a:pt x="0" y="1189052"/>
                    </a:moveTo>
                    <a:lnTo>
                      <a:pt x="725214" y="952569"/>
                    </a:lnTo>
                    <a:lnTo>
                      <a:pt x="882869" y="1425534"/>
                    </a:lnTo>
                    <a:cubicBezTo>
                      <a:pt x="1852550" y="355874"/>
                      <a:pt x="6123633" y="904930"/>
                      <a:pt x="6642572" y="1312579"/>
                    </a:cubicBezTo>
                    <a:lnTo>
                      <a:pt x="7223105" y="1340264"/>
                    </a:lnTo>
                    <a:lnTo>
                      <a:pt x="7319942" y="895610"/>
                    </a:lnTo>
                    <a:cubicBezTo>
                      <a:pt x="6475399" y="78334"/>
                      <a:pt x="755230" y="-748210"/>
                      <a:pt x="0" y="1189052"/>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49" name="Text Box 7"/>
              <p:cNvSpPr txBox="1">
                <a:spLocks noChangeArrowheads="1"/>
              </p:cNvSpPr>
              <p:nvPr/>
            </p:nvSpPr>
            <p:spPr bwMode="auto">
              <a:xfrm rot="21303001">
                <a:off x="2657531" y="4473840"/>
                <a:ext cx="1898485" cy="686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Qualifizierung</a:t>
                </a:r>
                <a:endParaRPr kumimoji="0" lang="de-DE" altLang="de-DE" sz="100" i="0" u="none" strike="noStrike" cap="none" normalizeH="0" baseline="0" dirty="0">
                  <a:ln>
                    <a:noFill/>
                  </a:ln>
                  <a:solidFill>
                    <a:schemeClr val="tx1"/>
                  </a:solidFill>
                  <a:effectLst/>
                  <a:latin typeface="Arial" pitchFamily="34" charset="0"/>
                  <a:cs typeface="Arial" pitchFamily="34" charset="0"/>
                </a:endParaRPr>
              </a:p>
            </p:txBody>
          </p:sp>
        </p:grpSp>
        <p:grpSp>
          <p:nvGrpSpPr>
            <p:cNvPr id="41" name="Gruppieren 40"/>
            <p:cNvGrpSpPr/>
            <p:nvPr/>
          </p:nvGrpSpPr>
          <p:grpSpPr>
            <a:xfrm>
              <a:off x="6275934" y="951329"/>
              <a:ext cx="1018870" cy="1532948"/>
              <a:chOff x="6275934" y="951329"/>
              <a:chExt cx="1018870" cy="1532948"/>
            </a:xfrm>
          </p:grpSpPr>
          <p:sp>
            <p:nvSpPr>
              <p:cNvPr id="46" name="Freeform 9"/>
              <p:cNvSpPr>
                <a:spLocks/>
              </p:cNvSpPr>
              <p:nvPr/>
            </p:nvSpPr>
            <p:spPr bwMode="auto">
              <a:xfrm rot="756605">
                <a:off x="6275934" y="951329"/>
                <a:ext cx="944192" cy="1532948"/>
              </a:xfrm>
              <a:custGeom>
                <a:avLst/>
                <a:gdLst>
                  <a:gd name="T0" fmla="*/ 31531 w 1166648"/>
                  <a:gd name="T1" fmla="*/ 1355835 h 1450428"/>
                  <a:gd name="T2" fmla="*/ 567558 w 1166648"/>
                  <a:gd name="T3" fmla="*/ 1056290 h 1450428"/>
                  <a:gd name="T4" fmla="*/ 1087821 w 1166648"/>
                  <a:gd name="T5" fmla="*/ 1450428 h 1450428"/>
                  <a:gd name="T6" fmla="*/ 1166648 w 1166648"/>
                  <a:gd name="T7" fmla="*/ 457200 h 1450428"/>
                  <a:gd name="T8" fmla="*/ 599090 w 1166648"/>
                  <a:gd name="T9" fmla="*/ 0 h 1450428"/>
                  <a:gd name="T10" fmla="*/ 0 w 1166648"/>
                  <a:gd name="T11" fmla="*/ 457200 h 1450428"/>
                  <a:gd name="T12" fmla="*/ 31531 w 1166648"/>
                  <a:gd name="T13" fmla="*/ 1355835 h 1450428"/>
                  <a:gd name="connsiteX0" fmla="*/ 31531 w 1386311"/>
                  <a:gd name="connsiteY0" fmla="*/ 1355835 h 1450428"/>
                  <a:gd name="connsiteX1" fmla="*/ 567558 w 1386311"/>
                  <a:gd name="connsiteY1" fmla="*/ 1056290 h 1450428"/>
                  <a:gd name="connsiteX2" fmla="*/ 1087821 w 1386311"/>
                  <a:gd name="connsiteY2" fmla="*/ 1450428 h 1450428"/>
                  <a:gd name="connsiteX3" fmla="*/ 1386312 w 1386311"/>
                  <a:gd name="connsiteY3" fmla="*/ 441178 h 1450428"/>
                  <a:gd name="connsiteX4" fmla="*/ 599090 w 1386311"/>
                  <a:gd name="connsiteY4" fmla="*/ 0 h 1450428"/>
                  <a:gd name="connsiteX5" fmla="*/ 0 w 1386311"/>
                  <a:gd name="connsiteY5" fmla="*/ 457200 h 1450428"/>
                  <a:gd name="connsiteX6" fmla="*/ 31531 w 1386311"/>
                  <a:gd name="connsiteY6" fmla="*/ 1355835 h 1450428"/>
                  <a:gd name="connsiteX0" fmla="*/ 31531 w 1386312"/>
                  <a:gd name="connsiteY0" fmla="*/ 1620488 h 1715081"/>
                  <a:gd name="connsiteX1" fmla="*/ 567558 w 1386312"/>
                  <a:gd name="connsiteY1" fmla="*/ 1320943 h 1715081"/>
                  <a:gd name="connsiteX2" fmla="*/ 1087821 w 1386312"/>
                  <a:gd name="connsiteY2" fmla="*/ 1715081 h 1715081"/>
                  <a:gd name="connsiteX3" fmla="*/ 1386312 w 1386312"/>
                  <a:gd name="connsiteY3" fmla="*/ 705831 h 1715081"/>
                  <a:gd name="connsiteX4" fmla="*/ 870764 w 1386312"/>
                  <a:gd name="connsiteY4" fmla="*/ 1 h 1715081"/>
                  <a:gd name="connsiteX5" fmla="*/ 0 w 1386312"/>
                  <a:gd name="connsiteY5" fmla="*/ 721853 h 1715081"/>
                  <a:gd name="connsiteX6" fmla="*/ 31531 w 1386312"/>
                  <a:gd name="connsiteY6" fmla="*/ 1620488 h 1715081"/>
                  <a:gd name="connsiteX0" fmla="*/ 0 w 1354781"/>
                  <a:gd name="connsiteY0" fmla="*/ 1620487 h 1715080"/>
                  <a:gd name="connsiteX1" fmla="*/ 536027 w 1354781"/>
                  <a:gd name="connsiteY1" fmla="*/ 1320942 h 1715080"/>
                  <a:gd name="connsiteX2" fmla="*/ 1056290 w 1354781"/>
                  <a:gd name="connsiteY2" fmla="*/ 1715080 h 1715080"/>
                  <a:gd name="connsiteX3" fmla="*/ 1354781 w 1354781"/>
                  <a:gd name="connsiteY3" fmla="*/ 705830 h 1715080"/>
                  <a:gd name="connsiteX4" fmla="*/ 839233 w 1354781"/>
                  <a:gd name="connsiteY4" fmla="*/ 0 h 1715080"/>
                  <a:gd name="connsiteX5" fmla="*/ 118712 w 1354781"/>
                  <a:gd name="connsiteY5" fmla="*/ 616252 h 1715080"/>
                  <a:gd name="connsiteX6" fmla="*/ 0 w 1354781"/>
                  <a:gd name="connsiteY6" fmla="*/ 1620487 h 1715080"/>
                  <a:gd name="connsiteX0" fmla="*/ 0 w 1290561"/>
                  <a:gd name="connsiteY0" fmla="*/ 1621976 h 1715080"/>
                  <a:gd name="connsiteX1" fmla="*/ 471807 w 1290561"/>
                  <a:gd name="connsiteY1" fmla="*/ 1320942 h 1715080"/>
                  <a:gd name="connsiteX2" fmla="*/ 992070 w 1290561"/>
                  <a:gd name="connsiteY2" fmla="*/ 1715080 h 1715080"/>
                  <a:gd name="connsiteX3" fmla="*/ 1290561 w 1290561"/>
                  <a:gd name="connsiteY3" fmla="*/ 705830 h 1715080"/>
                  <a:gd name="connsiteX4" fmla="*/ 775013 w 1290561"/>
                  <a:gd name="connsiteY4" fmla="*/ 0 h 1715080"/>
                  <a:gd name="connsiteX5" fmla="*/ 54492 w 1290561"/>
                  <a:gd name="connsiteY5" fmla="*/ 616252 h 1715080"/>
                  <a:gd name="connsiteX6" fmla="*/ 0 w 1290561"/>
                  <a:gd name="connsiteY6" fmla="*/ 1621976 h 1715080"/>
                  <a:gd name="connsiteX0" fmla="*/ 0 w 1305767"/>
                  <a:gd name="connsiteY0" fmla="*/ 1624647 h 1715080"/>
                  <a:gd name="connsiteX1" fmla="*/ 487013 w 1305767"/>
                  <a:gd name="connsiteY1" fmla="*/ 1320942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15080"/>
                  <a:gd name="connsiteX1" fmla="*/ 473609 w 1305767"/>
                  <a:gd name="connsiteY1" fmla="*/ 1385988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23096"/>
                  <a:gd name="connsiteX1" fmla="*/ 473609 w 1305767"/>
                  <a:gd name="connsiteY1" fmla="*/ 1385988 h 1723096"/>
                  <a:gd name="connsiteX2" fmla="*/ 961663 w 1305767"/>
                  <a:gd name="connsiteY2" fmla="*/ 1723095 h 1723096"/>
                  <a:gd name="connsiteX3" fmla="*/ 1305767 w 1305767"/>
                  <a:gd name="connsiteY3" fmla="*/ 705830 h 1723096"/>
                  <a:gd name="connsiteX4" fmla="*/ 790219 w 1305767"/>
                  <a:gd name="connsiteY4" fmla="*/ 0 h 1723096"/>
                  <a:gd name="connsiteX5" fmla="*/ 69698 w 1305767"/>
                  <a:gd name="connsiteY5" fmla="*/ 616252 h 1723096"/>
                  <a:gd name="connsiteX6" fmla="*/ 0 w 1305767"/>
                  <a:gd name="connsiteY6" fmla="*/ 1624647 h 1723096"/>
                  <a:gd name="connsiteX0" fmla="*/ 0 w 1351380"/>
                  <a:gd name="connsiteY0" fmla="*/ 1632661 h 1723095"/>
                  <a:gd name="connsiteX1" fmla="*/ 519222 w 1351380"/>
                  <a:gd name="connsiteY1" fmla="*/ 1385988 h 1723095"/>
                  <a:gd name="connsiteX2" fmla="*/ 1007276 w 1351380"/>
                  <a:gd name="connsiteY2" fmla="*/ 1723095 h 1723095"/>
                  <a:gd name="connsiteX3" fmla="*/ 1351380 w 1351380"/>
                  <a:gd name="connsiteY3" fmla="*/ 705830 h 1723095"/>
                  <a:gd name="connsiteX4" fmla="*/ 835832 w 1351380"/>
                  <a:gd name="connsiteY4" fmla="*/ 0 h 1723095"/>
                  <a:gd name="connsiteX5" fmla="*/ 115311 w 1351380"/>
                  <a:gd name="connsiteY5" fmla="*/ 616252 h 1723095"/>
                  <a:gd name="connsiteX6" fmla="*/ 0 w 1351380"/>
                  <a:gd name="connsiteY6" fmla="*/ 1632661 h 172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380" h="1723095">
                    <a:moveTo>
                      <a:pt x="0" y="1632661"/>
                    </a:moveTo>
                    <a:lnTo>
                      <a:pt x="519222" y="1385988"/>
                    </a:lnTo>
                    <a:lnTo>
                      <a:pt x="1007276" y="1723095"/>
                    </a:lnTo>
                    <a:lnTo>
                      <a:pt x="1351380" y="705830"/>
                    </a:lnTo>
                    <a:lnTo>
                      <a:pt x="835832" y="0"/>
                    </a:lnTo>
                    <a:lnTo>
                      <a:pt x="115311" y="616252"/>
                    </a:lnTo>
                    <a:lnTo>
                      <a:pt x="0" y="1632661"/>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47" name="Text Box 10"/>
              <p:cNvSpPr txBox="1">
                <a:spLocks noChangeArrowheads="1"/>
              </p:cNvSpPr>
              <p:nvPr/>
            </p:nvSpPr>
            <p:spPr bwMode="auto">
              <a:xfrm rot="17744282">
                <a:off x="6423985" y="1471296"/>
                <a:ext cx="983494" cy="7581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 Refl.</a:t>
                </a:r>
                <a:endParaRPr kumimoji="0" lang="de-DE" altLang="de-DE" sz="100" i="0" u="none" strike="noStrike" cap="none" normalizeH="0" baseline="0" dirty="0">
                  <a:ln>
                    <a:noFill/>
                  </a:ln>
                  <a:solidFill>
                    <a:schemeClr val="tx1"/>
                  </a:solidFill>
                  <a:effectLst/>
                  <a:latin typeface="Arial" pitchFamily="34" charset="0"/>
                  <a:cs typeface="Arial" pitchFamily="34" charset="0"/>
                </a:endParaRPr>
              </a:p>
            </p:txBody>
          </p:sp>
        </p:grpSp>
        <p:grpSp>
          <p:nvGrpSpPr>
            <p:cNvPr id="42" name="Gruppieren 41"/>
            <p:cNvGrpSpPr/>
            <p:nvPr/>
          </p:nvGrpSpPr>
          <p:grpSpPr>
            <a:xfrm>
              <a:off x="4713546" y="2210718"/>
              <a:ext cx="2495837" cy="3698328"/>
              <a:chOff x="4713546" y="2210718"/>
              <a:chExt cx="2495837" cy="3698328"/>
            </a:xfrm>
          </p:grpSpPr>
          <p:sp>
            <p:nvSpPr>
              <p:cNvPr id="44" name="Freeform 3"/>
              <p:cNvSpPr>
                <a:spLocks/>
              </p:cNvSpPr>
              <p:nvPr/>
            </p:nvSpPr>
            <p:spPr bwMode="auto">
              <a:xfrm>
                <a:off x="4713546" y="2210718"/>
                <a:ext cx="2495837" cy="3698328"/>
              </a:xfrm>
              <a:custGeom>
                <a:avLst/>
                <a:gdLst>
                  <a:gd name="T0" fmla="*/ 2688687 w 3507552"/>
                  <a:gd name="T1" fmla="*/ 4323516 h 6038193"/>
                  <a:gd name="T2" fmla="*/ 2907051 w 3507552"/>
                  <a:gd name="T3" fmla="*/ 4773892 h 6038193"/>
                  <a:gd name="T4" fmla="*/ 3507552 w 3507552"/>
                  <a:gd name="T5" fmla="*/ 4678358 h 6038193"/>
                  <a:gd name="T6" fmla="*/ 212795 w 3507552"/>
                  <a:gd name="T7" fmla="*/ 4146331 h 6038193"/>
                  <a:gd name="T8" fmla="*/ 2230781 w 3507552"/>
                  <a:gd name="T9" fmla="*/ 141889 h 6038193"/>
                  <a:gd name="T10" fmla="*/ 2766808 w 3507552"/>
                  <a:gd name="T11" fmla="*/ 0 h 6038193"/>
                  <a:gd name="T12" fmla="*/ 3176712 w 3507552"/>
                  <a:gd name="T13" fmla="*/ 457200 h 6038193"/>
                  <a:gd name="T14" fmla="*/ 1079898 w 3507552"/>
                  <a:gd name="T15" fmla="*/ 3767958 h 6038193"/>
                  <a:gd name="T16" fmla="*/ 2688687 w 3507552"/>
                  <a:gd name="T17" fmla="*/ 4323516 h 6038193"/>
                  <a:gd name="connsiteX0" fmla="*/ 2544580 w 3312122"/>
                  <a:gd name="connsiteY0" fmla="*/ 4192128 h 5312932"/>
                  <a:gd name="connsiteX1" fmla="*/ 2711621 w 3312122"/>
                  <a:gd name="connsiteY1" fmla="*/ 4773892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4580 w 3312122"/>
                  <a:gd name="connsiteY0" fmla="*/ 4192128 h 5312932"/>
                  <a:gd name="connsiteX1" fmla="*/ 3096545 w 3312122"/>
                  <a:gd name="connsiteY1" fmla="*/ 4236395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1531 w 3180764"/>
                  <a:gd name="connsiteY0" fmla="*/ 4192128 h 4642871"/>
                  <a:gd name="connsiteX1" fmla="*/ 3093496 w 3180764"/>
                  <a:gd name="connsiteY1" fmla="*/ 4236395 h 4642871"/>
                  <a:gd name="connsiteX2" fmla="*/ 3180764 w 3180764"/>
                  <a:gd name="connsiteY2" fmla="*/ 3675029 h 4642871"/>
                  <a:gd name="connsiteX3" fmla="*/ 14316 w 3180764"/>
                  <a:gd name="connsiteY3" fmla="*/ 4146331 h 4642871"/>
                  <a:gd name="connsiteX4" fmla="*/ 2032302 w 3180764"/>
                  <a:gd name="connsiteY4" fmla="*/ 141889 h 4642871"/>
                  <a:gd name="connsiteX5" fmla="*/ 2568329 w 3180764"/>
                  <a:gd name="connsiteY5" fmla="*/ 0 h 4642871"/>
                  <a:gd name="connsiteX6" fmla="*/ 2978233 w 3180764"/>
                  <a:gd name="connsiteY6" fmla="*/ 457200 h 4642871"/>
                  <a:gd name="connsiteX7" fmla="*/ 881419 w 3180764"/>
                  <a:gd name="connsiteY7" fmla="*/ 3767958 h 4642871"/>
                  <a:gd name="connsiteX8" fmla="*/ 2541531 w 3180764"/>
                  <a:gd name="connsiteY8" fmla="*/ 4192128 h 4642871"/>
                  <a:gd name="connsiteX0" fmla="*/ 2541531 w 3299560"/>
                  <a:gd name="connsiteY0" fmla="*/ 4192128 h 4905639"/>
                  <a:gd name="connsiteX1" fmla="*/ 3093496 w 3299560"/>
                  <a:gd name="connsiteY1" fmla="*/ 4236395 h 4905639"/>
                  <a:gd name="connsiteX2" fmla="*/ 3180764 w 3299560"/>
                  <a:gd name="connsiteY2" fmla="*/ 3675029 h 4905639"/>
                  <a:gd name="connsiteX3" fmla="*/ 14316 w 3299560"/>
                  <a:gd name="connsiteY3" fmla="*/ 4146331 h 4905639"/>
                  <a:gd name="connsiteX4" fmla="*/ 2032302 w 3299560"/>
                  <a:gd name="connsiteY4" fmla="*/ 141889 h 4905639"/>
                  <a:gd name="connsiteX5" fmla="*/ 2568329 w 3299560"/>
                  <a:gd name="connsiteY5" fmla="*/ 0 h 4905639"/>
                  <a:gd name="connsiteX6" fmla="*/ 2978233 w 3299560"/>
                  <a:gd name="connsiteY6" fmla="*/ 457200 h 4905639"/>
                  <a:gd name="connsiteX7" fmla="*/ 881419 w 3299560"/>
                  <a:gd name="connsiteY7" fmla="*/ 3767958 h 4905639"/>
                  <a:gd name="connsiteX8" fmla="*/ 2541531 w 3299560"/>
                  <a:gd name="connsiteY8" fmla="*/ 4192128 h 4905639"/>
                  <a:gd name="connsiteX0" fmla="*/ 2532707 w 3288757"/>
                  <a:gd name="connsiteY0" fmla="*/ 4192128 h 5014456"/>
                  <a:gd name="connsiteX1" fmla="*/ 3084672 w 3288757"/>
                  <a:gd name="connsiteY1" fmla="*/ 4236395 h 5014456"/>
                  <a:gd name="connsiteX2" fmla="*/ 3171940 w 3288757"/>
                  <a:gd name="connsiteY2" fmla="*/ 3675029 h 5014456"/>
                  <a:gd name="connsiteX3" fmla="*/ 5492 w 3288757"/>
                  <a:gd name="connsiteY3" fmla="*/ 4146331 h 5014456"/>
                  <a:gd name="connsiteX4" fmla="*/ 2023478 w 3288757"/>
                  <a:gd name="connsiteY4" fmla="*/ 141889 h 5014456"/>
                  <a:gd name="connsiteX5" fmla="*/ 2559505 w 3288757"/>
                  <a:gd name="connsiteY5" fmla="*/ 0 h 5014456"/>
                  <a:gd name="connsiteX6" fmla="*/ 2969409 w 3288757"/>
                  <a:gd name="connsiteY6" fmla="*/ 457200 h 5014456"/>
                  <a:gd name="connsiteX7" fmla="*/ 872595 w 3288757"/>
                  <a:gd name="connsiteY7" fmla="*/ 3767958 h 5014456"/>
                  <a:gd name="connsiteX8" fmla="*/ 2532707 w 3288757"/>
                  <a:gd name="connsiteY8" fmla="*/ 4192128 h 5014456"/>
                  <a:gd name="connsiteX0" fmla="*/ 2532707 w 3288756"/>
                  <a:gd name="connsiteY0" fmla="*/ 4192128 h 5014455"/>
                  <a:gd name="connsiteX1" fmla="*/ 3084672 w 3288756"/>
                  <a:gd name="connsiteY1" fmla="*/ 4236395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10333 w 3288756"/>
                  <a:gd name="connsiteY1" fmla="*/ 4200563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68240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68240 h 5014455"/>
                  <a:gd name="connsiteX0" fmla="*/ 2540951 w 3273905"/>
                  <a:gd name="connsiteY0" fmla="*/ 4168240 h 4905638"/>
                  <a:gd name="connsiteX1" fmla="*/ 3144238 w 3273905"/>
                  <a:gd name="connsiteY1" fmla="*/ 4176674 h 4905638"/>
                  <a:gd name="connsiteX2" fmla="*/ 3154523 w 3273905"/>
                  <a:gd name="connsiteY2" fmla="*/ 3675029 h 4905638"/>
                  <a:gd name="connsiteX3" fmla="*/ 13736 w 3273905"/>
                  <a:gd name="connsiteY3" fmla="*/ 4146331 h 4905638"/>
                  <a:gd name="connsiteX4" fmla="*/ 2031722 w 3273905"/>
                  <a:gd name="connsiteY4" fmla="*/ 141889 h 4905638"/>
                  <a:gd name="connsiteX5" fmla="*/ 2567749 w 3273905"/>
                  <a:gd name="connsiteY5" fmla="*/ 0 h 4905638"/>
                  <a:gd name="connsiteX6" fmla="*/ 2977653 w 3273905"/>
                  <a:gd name="connsiteY6" fmla="*/ 457200 h 4905638"/>
                  <a:gd name="connsiteX7" fmla="*/ 880839 w 3273905"/>
                  <a:gd name="connsiteY7" fmla="*/ 3767958 h 4905638"/>
                  <a:gd name="connsiteX8" fmla="*/ 2540951 w 3273905"/>
                  <a:gd name="connsiteY8" fmla="*/ 4168240 h 4905638"/>
                  <a:gd name="connsiteX0" fmla="*/ 2540951 w 3528987"/>
                  <a:gd name="connsiteY0" fmla="*/ 4168240 h 4740330"/>
                  <a:gd name="connsiteX1" fmla="*/ 3144238 w 3528987"/>
                  <a:gd name="connsiteY1" fmla="*/ 4176674 h 4740330"/>
                  <a:gd name="connsiteX2" fmla="*/ 3154523 w 3528987"/>
                  <a:gd name="connsiteY2" fmla="*/ 3675029 h 4740330"/>
                  <a:gd name="connsiteX3" fmla="*/ 13736 w 3528987"/>
                  <a:gd name="connsiteY3" fmla="*/ 4146331 h 4740330"/>
                  <a:gd name="connsiteX4" fmla="*/ 2031722 w 3528987"/>
                  <a:gd name="connsiteY4" fmla="*/ 141889 h 4740330"/>
                  <a:gd name="connsiteX5" fmla="*/ 2567749 w 3528987"/>
                  <a:gd name="connsiteY5" fmla="*/ 0 h 4740330"/>
                  <a:gd name="connsiteX6" fmla="*/ 2977653 w 3528987"/>
                  <a:gd name="connsiteY6" fmla="*/ 457200 h 4740330"/>
                  <a:gd name="connsiteX7" fmla="*/ 880839 w 3528987"/>
                  <a:gd name="connsiteY7" fmla="*/ 3767958 h 4740330"/>
                  <a:gd name="connsiteX8" fmla="*/ 2540951 w 3528987"/>
                  <a:gd name="connsiteY8" fmla="*/ 4168240 h 4740330"/>
                  <a:gd name="connsiteX0" fmla="*/ 2540951 w 3528986"/>
                  <a:gd name="connsiteY0" fmla="*/ 4168240 h 4740330"/>
                  <a:gd name="connsiteX1" fmla="*/ 3144238 w 3528986"/>
                  <a:gd name="connsiteY1" fmla="*/ 4176674 h 4740330"/>
                  <a:gd name="connsiteX2" fmla="*/ 3154523 w 3528986"/>
                  <a:gd name="connsiteY2" fmla="*/ 3675029 h 4740330"/>
                  <a:gd name="connsiteX3" fmla="*/ 13736 w 3528986"/>
                  <a:gd name="connsiteY3" fmla="*/ 4146331 h 4740330"/>
                  <a:gd name="connsiteX4" fmla="*/ 2031722 w 3528986"/>
                  <a:gd name="connsiteY4" fmla="*/ 141889 h 4740330"/>
                  <a:gd name="connsiteX5" fmla="*/ 2567749 w 3528986"/>
                  <a:gd name="connsiteY5" fmla="*/ 0 h 4740330"/>
                  <a:gd name="connsiteX6" fmla="*/ 2977653 w 3528986"/>
                  <a:gd name="connsiteY6" fmla="*/ 457200 h 4740330"/>
                  <a:gd name="connsiteX7" fmla="*/ 880839 w 3528986"/>
                  <a:gd name="connsiteY7" fmla="*/ 3767958 h 4740330"/>
                  <a:gd name="connsiteX8" fmla="*/ 2540951 w 3528986"/>
                  <a:gd name="connsiteY8" fmla="*/ 4168240 h 4740330"/>
                  <a:gd name="connsiteX0" fmla="*/ 2529461 w 3510646"/>
                  <a:gd name="connsiteY0" fmla="*/ 4168240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1 w 3510646"/>
                  <a:gd name="connsiteY8" fmla="*/ 4168240 h 4943563"/>
                  <a:gd name="connsiteX0" fmla="*/ 2529462 w 3510646"/>
                  <a:gd name="connsiteY0" fmla="*/ 4156296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2 w 3510646"/>
                  <a:gd name="connsiteY8" fmla="*/ 4156296 h 4943563"/>
                  <a:gd name="connsiteX0" fmla="*/ 2542421 w 3591180"/>
                  <a:gd name="connsiteY0" fmla="*/ 4156296 h 4782347"/>
                  <a:gd name="connsiteX1" fmla="*/ 3145707 w 3591180"/>
                  <a:gd name="connsiteY1" fmla="*/ 4176674 h 4782347"/>
                  <a:gd name="connsiteX2" fmla="*/ 3220147 w 3591180"/>
                  <a:gd name="connsiteY2" fmla="*/ 3746695 h 4782347"/>
                  <a:gd name="connsiteX3" fmla="*/ 15205 w 3591180"/>
                  <a:gd name="connsiteY3" fmla="*/ 4146331 h 4782347"/>
                  <a:gd name="connsiteX4" fmla="*/ 2033191 w 3591180"/>
                  <a:gd name="connsiteY4" fmla="*/ 141889 h 4782347"/>
                  <a:gd name="connsiteX5" fmla="*/ 2569218 w 3591180"/>
                  <a:gd name="connsiteY5" fmla="*/ 0 h 4782347"/>
                  <a:gd name="connsiteX6" fmla="*/ 2979122 w 3591180"/>
                  <a:gd name="connsiteY6" fmla="*/ 457200 h 4782347"/>
                  <a:gd name="connsiteX7" fmla="*/ 882308 w 3591180"/>
                  <a:gd name="connsiteY7" fmla="*/ 3767958 h 4782347"/>
                  <a:gd name="connsiteX8" fmla="*/ 2542421 w 3591180"/>
                  <a:gd name="connsiteY8" fmla="*/ 4156296 h 4782347"/>
                  <a:gd name="connsiteX0" fmla="*/ 2542421 w 3591181"/>
                  <a:gd name="connsiteY0" fmla="*/ 4156296 h 4782346"/>
                  <a:gd name="connsiteX1" fmla="*/ 3132877 w 3591181"/>
                  <a:gd name="connsiteY1" fmla="*/ 4176675 h 4782346"/>
                  <a:gd name="connsiteX2" fmla="*/ 3220147 w 3591181"/>
                  <a:gd name="connsiteY2" fmla="*/ 3746695 h 4782346"/>
                  <a:gd name="connsiteX3" fmla="*/ 15205 w 3591181"/>
                  <a:gd name="connsiteY3" fmla="*/ 4146331 h 4782346"/>
                  <a:gd name="connsiteX4" fmla="*/ 2033191 w 3591181"/>
                  <a:gd name="connsiteY4" fmla="*/ 141889 h 4782346"/>
                  <a:gd name="connsiteX5" fmla="*/ 2569218 w 3591181"/>
                  <a:gd name="connsiteY5" fmla="*/ 0 h 4782346"/>
                  <a:gd name="connsiteX6" fmla="*/ 2979122 w 3591181"/>
                  <a:gd name="connsiteY6" fmla="*/ 457200 h 4782346"/>
                  <a:gd name="connsiteX7" fmla="*/ 882308 w 3591181"/>
                  <a:gd name="connsiteY7" fmla="*/ 3767958 h 4782346"/>
                  <a:gd name="connsiteX8" fmla="*/ 2542421 w 3591181"/>
                  <a:gd name="connsiteY8" fmla="*/ 4156296 h 4782346"/>
                  <a:gd name="connsiteX0" fmla="*/ 2542421 w 3591182"/>
                  <a:gd name="connsiteY0" fmla="*/ 4156296 h 4774805"/>
                  <a:gd name="connsiteX1" fmla="*/ 3132877 w 3591182"/>
                  <a:gd name="connsiteY1" fmla="*/ 4176675 h 4774805"/>
                  <a:gd name="connsiteX2" fmla="*/ 3220148 w 3591182"/>
                  <a:gd name="connsiteY2" fmla="*/ 3734004 h 4774805"/>
                  <a:gd name="connsiteX3" fmla="*/ 15205 w 3591182"/>
                  <a:gd name="connsiteY3" fmla="*/ 4146331 h 4774805"/>
                  <a:gd name="connsiteX4" fmla="*/ 2033191 w 3591182"/>
                  <a:gd name="connsiteY4" fmla="*/ 141889 h 4774805"/>
                  <a:gd name="connsiteX5" fmla="*/ 2569218 w 3591182"/>
                  <a:gd name="connsiteY5" fmla="*/ 0 h 4774805"/>
                  <a:gd name="connsiteX6" fmla="*/ 2979122 w 3591182"/>
                  <a:gd name="connsiteY6" fmla="*/ 457200 h 4774805"/>
                  <a:gd name="connsiteX7" fmla="*/ 882308 w 3591182"/>
                  <a:gd name="connsiteY7" fmla="*/ 3767958 h 4774805"/>
                  <a:gd name="connsiteX8" fmla="*/ 2542421 w 3591182"/>
                  <a:gd name="connsiteY8" fmla="*/ 4156296 h 4774805"/>
                  <a:gd name="connsiteX0" fmla="*/ 2542421 w 3591183"/>
                  <a:gd name="connsiteY0" fmla="*/ 4156296 h 4748752"/>
                  <a:gd name="connsiteX1" fmla="*/ 3132877 w 3591183"/>
                  <a:gd name="connsiteY1" fmla="*/ 4176675 h 4748752"/>
                  <a:gd name="connsiteX2" fmla="*/ 3220149 w 3591183"/>
                  <a:gd name="connsiteY2" fmla="*/ 3689587 h 4748752"/>
                  <a:gd name="connsiteX3" fmla="*/ 15205 w 3591183"/>
                  <a:gd name="connsiteY3" fmla="*/ 4146331 h 4748752"/>
                  <a:gd name="connsiteX4" fmla="*/ 2033191 w 3591183"/>
                  <a:gd name="connsiteY4" fmla="*/ 141889 h 4748752"/>
                  <a:gd name="connsiteX5" fmla="*/ 2569218 w 3591183"/>
                  <a:gd name="connsiteY5" fmla="*/ 0 h 4748752"/>
                  <a:gd name="connsiteX6" fmla="*/ 2979122 w 3591183"/>
                  <a:gd name="connsiteY6" fmla="*/ 457200 h 4748752"/>
                  <a:gd name="connsiteX7" fmla="*/ 882308 w 3591183"/>
                  <a:gd name="connsiteY7" fmla="*/ 3767958 h 4748752"/>
                  <a:gd name="connsiteX8" fmla="*/ 2542421 w 3591183"/>
                  <a:gd name="connsiteY8" fmla="*/ 4156296 h 4748752"/>
                  <a:gd name="connsiteX0" fmla="*/ 2542421 w 3591183"/>
                  <a:gd name="connsiteY0" fmla="*/ 4156296 h 4759853"/>
                  <a:gd name="connsiteX1" fmla="*/ 3132877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56296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30151 w 3572184"/>
                  <a:gd name="connsiteY0" fmla="*/ 4142759 h 4927571"/>
                  <a:gd name="connsiteX1" fmla="*/ 3113792 w 3572184"/>
                  <a:gd name="connsiteY1" fmla="*/ 4176675 h 4927571"/>
                  <a:gd name="connsiteX2" fmla="*/ 3207880 w 3572184"/>
                  <a:gd name="connsiteY2" fmla="*/ 3708624 h 4927571"/>
                  <a:gd name="connsiteX3" fmla="*/ 2935 w 3572184"/>
                  <a:gd name="connsiteY3" fmla="*/ 4146331 h 4927571"/>
                  <a:gd name="connsiteX4" fmla="*/ 2020921 w 3572184"/>
                  <a:gd name="connsiteY4" fmla="*/ 141889 h 4927571"/>
                  <a:gd name="connsiteX5" fmla="*/ 2556948 w 3572184"/>
                  <a:gd name="connsiteY5" fmla="*/ 0 h 4927571"/>
                  <a:gd name="connsiteX6" fmla="*/ 2966852 w 3572184"/>
                  <a:gd name="connsiteY6" fmla="*/ 457200 h 4927571"/>
                  <a:gd name="connsiteX7" fmla="*/ 870038 w 3572184"/>
                  <a:gd name="connsiteY7" fmla="*/ 3767958 h 4927571"/>
                  <a:gd name="connsiteX8" fmla="*/ 2530151 w 3572184"/>
                  <a:gd name="connsiteY8" fmla="*/ 4142759 h 492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2184" h="4927571">
                    <a:moveTo>
                      <a:pt x="2530151" y="4142759"/>
                    </a:moveTo>
                    <a:lnTo>
                      <a:pt x="3113792" y="4176675"/>
                    </a:lnTo>
                    <a:lnTo>
                      <a:pt x="3207880" y="3708624"/>
                    </a:lnTo>
                    <a:cubicBezTo>
                      <a:pt x="4912701" y="5331235"/>
                      <a:pt x="85284" y="5182729"/>
                      <a:pt x="2935" y="4146331"/>
                    </a:cubicBezTo>
                    <a:cubicBezTo>
                      <a:pt x="-79414" y="3109933"/>
                      <a:pt x="1595252" y="1198179"/>
                      <a:pt x="2020921" y="141889"/>
                    </a:cubicBezTo>
                    <a:lnTo>
                      <a:pt x="2556948" y="0"/>
                    </a:lnTo>
                    <a:lnTo>
                      <a:pt x="2966852" y="457200"/>
                    </a:lnTo>
                    <a:cubicBezTo>
                      <a:pt x="2746135" y="1277007"/>
                      <a:pt x="942822" y="3153698"/>
                      <a:pt x="870038" y="3767958"/>
                    </a:cubicBezTo>
                    <a:cubicBezTo>
                      <a:pt x="797255" y="4382218"/>
                      <a:pt x="2730906" y="4369903"/>
                      <a:pt x="2530151" y="4142759"/>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45" name="Text Box 8"/>
              <p:cNvSpPr txBox="1">
                <a:spLocks noChangeArrowheads="1"/>
              </p:cNvSpPr>
              <p:nvPr/>
            </p:nvSpPr>
            <p:spPr bwMode="auto">
              <a:xfrm rot="18039432">
                <a:off x="4710300" y="3448271"/>
                <a:ext cx="2232886" cy="64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Projektphase</a:t>
                </a:r>
                <a:endParaRPr kumimoji="0" lang="de-DE" altLang="de-DE" sz="800" i="0" u="none" strike="noStrike" cap="none" normalizeH="0" baseline="0" dirty="0">
                  <a:ln>
                    <a:noFill/>
                  </a:ln>
                  <a:solidFill>
                    <a:schemeClr val="tx1"/>
                  </a:solidFill>
                  <a:effectLst/>
                  <a:latin typeface="Arial" pitchFamily="34" charset="0"/>
                  <a:cs typeface="Arial" pitchFamily="34" charset="0"/>
                </a:endParaRPr>
              </a:p>
            </p:txBody>
          </p:sp>
        </p:grpSp>
        <p:sp>
          <p:nvSpPr>
            <p:cNvPr id="43" name="Ellipse 42"/>
            <p:cNvSpPr/>
            <p:nvPr/>
          </p:nvSpPr>
          <p:spPr>
            <a:xfrm>
              <a:off x="6585442" y="5057089"/>
              <a:ext cx="466905" cy="46690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
            </a:p>
          </p:txBody>
        </p:sp>
      </p:grpSp>
      <p:grpSp>
        <p:nvGrpSpPr>
          <p:cNvPr id="63" name="Gruppieren 62">
            <a:extLst>
              <a:ext uri="{FF2B5EF4-FFF2-40B4-BE49-F238E27FC236}">
                <a16:creationId xmlns:a16="http://schemas.microsoft.com/office/drawing/2014/main" id="{0BDE1221-5382-426E-B66C-2AF7F95F9752}"/>
              </a:ext>
            </a:extLst>
          </p:cNvPr>
          <p:cNvGrpSpPr/>
          <p:nvPr/>
        </p:nvGrpSpPr>
        <p:grpSpPr>
          <a:xfrm flipH="1">
            <a:off x="4719792" y="262687"/>
            <a:ext cx="4192329" cy="2818955"/>
            <a:chOff x="520259" y="1832499"/>
            <a:chExt cx="7131393" cy="4795205"/>
          </a:xfrm>
        </p:grpSpPr>
        <p:grpSp>
          <p:nvGrpSpPr>
            <p:cNvPr id="64" name="Gruppieren 63">
              <a:extLst>
                <a:ext uri="{FF2B5EF4-FFF2-40B4-BE49-F238E27FC236}">
                  <a16:creationId xmlns:a16="http://schemas.microsoft.com/office/drawing/2014/main" id="{C1268FF3-CE2F-480A-B5A1-FB337A72F37B}"/>
                </a:ext>
              </a:extLst>
            </p:cNvPr>
            <p:cNvGrpSpPr/>
            <p:nvPr/>
          </p:nvGrpSpPr>
          <p:grpSpPr>
            <a:xfrm>
              <a:off x="1002664" y="2547952"/>
              <a:ext cx="1674360" cy="1484640"/>
              <a:chOff x="1102872" y="1971756"/>
              <a:chExt cx="1674360" cy="1484640"/>
            </a:xfrm>
          </p:grpSpPr>
          <mc:AlternateContent xmlns:mc="http://schemas.openxmlformats.org/markup-compatibility/2006" xmlns:p14="http://schemas.microsoft.com/office/powerpoint/2010/main">
            <mc:Choice Requires="p14">
              <p:contentPart p14:bwMode="auto" r:id="rId3">
                <p14:nvContentPartPr>
                  <p14:cNvPr id="104" name="Freihand 103">
                    <a:extLst>
                      <a:ext uri="{FF2B5EF4-FFF2-40B4-BE49-F238E27FC236}">
                        <a16:creationId xmlns:a16="http://schemas.microsoft.com/office/drawing/2014/main" id="{8A39217F-9E2E-487A-9588-10905CBE1D44}"/>
                      </a:ext>
                    </a:extLst>
                  </p14:cNvPr>
                  <p14:cNvContentPartPr/>
                  <p14:nvPr/>
                </p14:nvContentPartPr>
                <p14:xfrm>
                  <a:off x="2066952" y="2732076"/>
                  <a:ext cx="710280" cy="464040"/>
                </p14:xfrm>
              </p:contentPart>
            </mc:Choice>
            <mc:Fallback xmlns="">
              <p:pic>
                <p:nvPicPr>
                  <p:cNvPr id="104" name="Freihand 103">
                    <a:extLst>
                      <a:ext uri="{FF2B5EF4-FFF2-40B4-BE49-F238E27FC236}">
                        <a16:creationId xmlns:a16="http://schemas.microsoft.com/office/drawing/2014/main" xmlns="" xmlns:p14="http://schemas.microsoft.com/office/powerpoint/2010/main" id="{8A39217F-9E2E-487A-9588-10905CBE1D44}"/>
                      </a:ext>
                    </a:extLst>
                  </p:cNvPr>
                  <p:cNvPicPr/>
                  <p:nvPr/>
                </p:nvPicPr>
                <p:blipFill>
                  <a:blip r:embed="rId4" cstate="print"/>
                  <a:stretch>
                    <a:fillRect/>
                  </a:stretch>
                </p:blipFill>
                <p:spPr>
                  <a:xfrm>
                    <a:off x="2051018" y="2699587"/>
                    <a:ext cx="742148" cy="528405"/>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05" name="Freihand 104">
                    <a:extLst>
                      <a:ext uri="{FF2B5EF4-FFF2-40B4-BE49-F238E27FC236}">
                        <a16:creationId xmlns:a16="http://schemas.microsoft.com/office/drawing/2014/main" id="{4F168443-CC16-4E7B-9FBA-1C552C4EF33E}"/>
                      </a:ext>
                    </a:extLst>
                  </p14:cNvPr>
                  <p14:cNvContentPartPr/>
                  <p14:nvPr/>
                </p14:nvContentPartPr>
                <p14:xfrm>
                  <a:off x="1957872" y="2484756"/>
                  <a:ext cx="251280" cy="297000"/>
                </p14:xfrm>
              </p:contentPart>
            </mc:Choice>
            <mc:Fallback xmlns="">
              <p:pic>
                <p:nvPicPr>
                  <p:cNvPr id="105" name="Freihand 104">
                    <a:extLst>
                      <a:ext uri="{FF2B5EF4-FFF2-40B4-BE49-F238E27FC236}">
                        <a16:creationId xmlns:a16="http://schemas.microsoft.com/office/drawing/2014/main" xmlns="" xmlns:p14="http://schemas.microsoft.com/office/powerpoint/2010/main" id="{4F168443-CC16-4E7B-9FBA-1C552C4EF33E}"/>
                      </a:ext>
                    </a:extLst>
                  </p:cNvPr>
                  <p:cNvPicPr/>
                  <p:nvPr/>
                </p:nvPicPr>
                <p:blipFill>
                  <a:blip r:embed="rId6" cstate="print"/>
                  <a:stretch>
                    <a:fillRect/>
                  </a:stretch>
                </p:blipFill>
                <p:spPr>
                  <a:xfrm>
                    <a:off x="1941937" y="2452300"/>
                    <a:ext cx="283150" cy="361299"/>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06" name="Freihand 105">
                    <a:extLst>
                      <a:ext uri="{FF2B5EF4-FFF2-40B4-BE49-F238E27FC236}">
                        <a16:creationId xmlns:a16="http://schemas.microsoft.com/office/drawing/2014/main" id="{188CB7A3-800A-423E-AE80-987311C45F91}"/>
                      </a:ext>
                    </a:extLst>
                  </p14:cNvPr>
                  <p14:cNvContentPartPr/>
                  <p14:nvPr/>
                </p14:nvContentPartPr>
                <p14:xfrm>
                  <a:off x="1720992" y="2601756"/>
                  <a:ext cx="160920" cy="343800"/>
                </p14:xfrm>
              </p:contentPart>
            </mc:Choice>
            <mc:Fallback xmlns="">
              <p:pic>
                <p:nvPicPr>
                  <p:cNvPr id="106" name="Freihand 105">
                    <a:extLst>
                      <a:ext uri="{FF2B5EF4-FFF2-40B4-BE49-F238E27FC236}">
                        <a16:creationId xmlns:a16="http://schemas.microsoft.com/office/drawing/2014/main" xmlns="" xmlns:p14="http://schemas.microsoft.com/office/powerpoint/2010/main" id="{188CB7A3-800A-423E-AE80-987311C45F91}"/>
                      </a:ext>
                    </a:extLst>
                  </p:cNvPr>
                  <p:cNvPicPr/>
                  <p:nvPr/>
                </p:nvPicPr>
                <p:blipFill>
                  <a:blip r:embed="rId8" cstate="print"/>
                  <a:stretch>
                    <a:fillRect/>
                  </a:stretch>
                </p:blipFill>
                <p:spPr>
                  <a:xfrm>
                    <a:off x="1705084" y="2569276"/>
                    <a:ext cx="192737" cy="408148"/>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7" name="Freihand 106">
                    <a:extLst>
                      <a:ext uri="{FF2B5EF4-FFF2-40B4-BE49-F238E27FC236}">
                        <a16:creationId xmlns:a16="http://schemas.microsoft.com/office/drawing/2014/main" id="{F5F53F49-0ABA-4342-9A35-7D43219CB934}"/>
                      </a:ext>
                    </a:extLst>
                  </p14:cNvPr>
                  <p14:cNvContentPartPr/>
                  <p14:nvPr/>
                </p14:nvContentPartPr>
                <p14:xfrm>
                  <a:off x="2136792" y="1971756"/>
                  <a:ext cx="94320" cy="352080"/>
                </p14:xfrm>
              </p:contentPart>
            </mc:Choice>
            <mc:Fallback xmlns="">
              <p:pic>
                <p:nvPicPr>
                  <p:cNvPr id="107" name="Freihand 106">
                    <a:extLst>
                      <a:ext uri="{FF2B5EF4-FFF2-40B4-BE49-F238E27FC236}">
                        <a16:creationId xmlns:a16="http://schemas.microsoft.com/office/drawing/2014/main" xmlns="" xmlns:p14="http://schemas.microsoft.com/office/powerpoint/2010/main" id="{F5F53F49-0ABA-4342-9A35-7D43219CB934}"/>
                      </a:ext>
                    </a:extLst>
                  </p:cNvPr>
                  <p:cNvPicPr/>
                  <p:nvPr/>
                </p:nvPicPr>
                <p:blipFill>
                  <a:blip r:embed="rId10" cstate="print"/>
                  <a:stretch>
                    <a:fillRect/>
                  </a:stretch>
                </p:blipFill>
                <p:spPr>
                  <a:xfrm>
                    <a:off x="2120764" y="1939247"/>
                    <a:ext cx="126376" cy="416485"/>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08" name="Freihand 107">
                    <a:extLst>
                      <a:ext uri="{FF2B5EF4-FFF2-40B4-BE49-F238E27FC236}">
                        <a16:creationId xmlns:a16="http://schemas.microsoft.com/office/drawing/2014/main" id="{9BE178C5-7906-4A02-B3A7-DCB374C455D4}"/>
                      </a:ext>
                    </a:extLst>
                  </p14:cNvPr>
                  <p14:cNvContentPartPr/>
                  <p14:nvPr/>
                </p14:nvContentPartPr>
                <p14:xfrm>
                  <a:off x="1735392" y="2083716"/>
                  <a:ext cx="89280" cy="260280"/>
                </p14:xfrm>
              </p:contentPart>
            </mc:Choice>
            <mc:Fallback xmlns="">
              <p:pic>
                <p:nvPicPr>
                  <p:cNvPr id="108" name="Freihand 107">
                    <a:extLst>
                      <a:ext uri="{FF2B5EF4-FFF2-40B4-BE49-F238E27FC236}">
                        <a16:creationId xmlns:a16="http://schemas.microsoft.com/office/drawing/2014/main" xmlns="" xmlns:p14="http://schemas.microsoft.com/office/powerpoint/2010/main" id="{9BE178C5-7906-4A02-B3A7-DCB374C455D4}"/>
                      </a:ext>
                    </a:extLst>
                  </p:cNvPr>
                  <p:cNvPicPr/>
                  <p:nvPr/>
                </p:nvPicPr>
                <p:blipFill>
                  <a:blip r:embed="rId12" cstate="print"/>
                  <a:stretch>
                    <a:fillRect/>
                  </a:stretch>
                </p:blipFill>
                <p:spPr>
                  <a:xfrm>
                    <a:off x="1719493" y="2051181"/>
                    <a:ext cx="121078" cy="324736"/>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09" name="Freihand 108">
                    <a:extLst>
                      <a:ext uri="{FF2B5EF4-FFF2-40B4-BE49-F238E27FC236}">
                        <a16:creationId xmlns:a16="http://schemas.microsoft.com/office/drawing/2014/main" id="{C53C27C9-36CF-42FC-8DBB-05600EB0A357}"/>
                      </a:ext>
                    </a:extLst>
                  </p14:cNvPr>
                  <p14:cNvContentPartPr/>
                  <p14:nvPr/>
                </p14:nvContentPartPr>
                <p14:xfrm>
                  <a:off x="1102872" y="2180916"/>
                  <a:ext cx="666000" cy="599400"/>
                </p14:xfrm>
              </p:contentPart>
            </mc:Choice>
            <mc:Fallback xmlns="">
              <p:pic>
                <p:nvPicPr>
                  <p:cNvPr id="109" name="Freihand 108">
                    <a:extLst>
                      <a:ext uri="{FF2B5EF4-FFF2-40B4-BE49-F238E27FC236}">
                        <a16:creationId xmlns:a16="http://schemas.microsoft.com/office/drawing/2014/main" xmlns="" xmlns:p14="http://schemas.microsoft.com/office/powerpoint/2010/main" id="{C53C27C9-36CF-42FC-8DBB-05600EB0A357}"/>
                      </a:ext>
                    </a:extLst>
                  </p:cNvPr>
                  <p:cNvPicPr/>
                  <p:nvPr/>
                </p:nvPicPr>
                <p:blipFill>
                  <a:blip r:embed="rId14" cstate="print"/>
                  <a:stretch>
                    <a:fillRect/>
                  </a:stretch>
                </p:blipFill>
                <p:spPr>
                  <a:xfrm>
                    <a:off x="1086927" y="2148367"/>
                    <a:ext cx="697890" cy="663885"/>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10" name="Freihand 109">
                    <a:extLst>
                      <a:ext uri="{FF2B5EF4-FFF2-40B4-BE49-F238E27FC236}">
                        <a16:creationId xmlns:a16="http://schemas.microsoft.com/office/drawing/2014/main" id="{2E13044E-673D-4183-BD5F-5A4529C735A1}"/>
                      </a:ext>
                    </a:extLst>
                  </p14:cNvPr>
                  <p14:cNvContentPartPr/>
                  <p14:nvPr/>
                </p14:nvContentPartPr>
                <p14:xfrm>
                  <a:off x="1328952" y="2880756"/>
                  <a:ext cx="40320" cy="88920"/>
                </p14:xfrm>
              </p:contentPart>
            </mc:Choice>
            <mc:Fallback xmlns="">
              <p:pic>
                <p:nvPicPr>
                  <p:cNvPr id="110" name="Freihand 109">
                    <a:extLst>
                      <a:ext uri="{FF2B5EF4-FFF2-40B4-BE49-F238E27FC236}">
                        <a16:creationId xmlns:a16="http://schemas.microsoft.com/office/drawing/2014/main" xmlns="" xmlns:p14="http://schemas.microsoft.com/office/powerpoint/2010/main" id="{2E13044E-673D-4183-BD5F-5A4529C735A1}"/>
                      </a:ext>
                    </a:extLst>
                  </p:cNvPr>
                  <p:cNvPicPr/>
                  <p:nvPr/>
                </p:nvPicPr>
                <p:blipFill>
                  <a:blip r:embed="rId16" cstate="print"/>
                  <a:stretch>
                    <a:fillRect/>
                  </a:stretch>
                </p:blipFill>
                <p:spPr>
                  <a:xfrm>
                    <a:off x="1305656" y="2833152"/>
                    <a:ext cx="86912" cy="183229"/>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11" name="Freihand 110">
                    <a:extLst>
                      <a:ext uri="{FF2B5EF4-FFF2-40B4-BE49-F238E27FC236}">
                        <a16:creationId xmlns:a16="http://schemas.microsoft.com/office/drawing/2014/main" id="{4C12987F-B563-4F19-BCDC-7E1B6DAB1A37}"/>
                      </a:ext>
                    </a:extLst>
                  </p14:cNvPr>
                  <p14:cNvContentPartPr/>
                  <p14:nvPr/>
                </p14:nvContentPartPr>
                <p14:xfrm>
                  <a:off x="1885512" y="3439116"/>
                  <a:ext cx="173520" cy="17280"/>
                </p14:xfrm>
              </p:contentPart>
            </mc:Choice>
            <mc:Fallback xmlns="">
              <p:pic>
                <p:nvPicPr>
                  <p:cNvPr id="111" name="Freihand 110">
                    <a:extLst>
                      <a:ext uri="{FF2B5EF4-FFF2-40B4-BE49-F238E27FC236}">
                        <a16:creationId xmlns:a16="http://schemas.microsoft.com/office/drawing/2014/main" xmlns="" xmlns:p14="http://schemas.microsoft.com/office/powerpoint/2010/main" id="{4C12987F-B563-4F19-BCDC-7E1B6DAB1A37}"/>
                      </a:ext>
                    </a:extLst>
                  </p:cNvPr>
                  <p:cNvPicPr/>
                  <p:nvPr/>
                </p:nvPicPr>
                <p:blipFill>
                  <a:blip r:embed="rId18" cstate="print"/>
                  <a:stretch>
                    <a:fillRect/>
                  </a:stretch>
                </p:blipFill>
                <p:spPr>
                  <a:xfrm>
                    <a:off x="1869626" y="3405196"/>
                    <a:ext cx="205291" cy="84480"/>
                  </a:xfrm>
                  <a:prstGeom prst="rect">
                    <a:avLst/>
                  </a:prstGeom>
                </p:spPr>
              </p:pic>
            </mc:Fallback>
          </mc:AlternateContent>
        </p:grpSp>
        <p:grpSp>
          <p:nvGrpSpPr>
            <p:cNvPr id="65" name="Gruppieren 64">
              <a:extLst>
                <a:ext uri="{FF2B5EF4-FFF2-40B4-BE49-F238E27FC236}">
                  <a16:creationId xmlns:a16="http://schemas.microsoft.com/office/drawing/2014/main" id="{627E3A3D-9AFF-4A41-98A6-C64BF4F1113C}"/>
                </a:ext>
              </a:extLst>
            </p:cNvPr>
            <p:cNvGrpSpPr/>
            <p:nvPr/>
          </p:nvGrpSpPr>
          <p:grpSpPr>
            <a:xfrm>
              <a:off x="3286446" y="1832499"/>
              <a:ext cx="1145160" cy="2409120"/>
              <a:chOff x="3886392" y="1692036"/>
              <a:chExt cx="1145160" cy="2409120"/>
            </a:xfrm>
          </p:grpSpPr>
          <mc:AlternateContent xmlns:mc="http://schemas.openxmlformats.org/markup-compatibility/2006" xmlns:p14="http://schemas.microsoft.com/office/powerpoint/2010/main">
            <mc:Choice Requires="p14">
              <p:contentPart p14:bwMode="auto" r:id="rId19">
                <p14:nvContentPartPr>
                  <p14:cNvPr id="94" name="Freihand 93">
                    <a:extLst>
                      <a:ext uri="{FF2B5EF4-FFF2-40B4-BE49-F238E27FC236}">
                        <a16:creationId xmlns:a16="http://schemas.microsoft.com/office/drawing/2014/main" id="{5124946E-B937-460D-97AE-765C2DFE849C}"/>
                      </a:ext>
                    </a:extLst>
                  </p14:cNvPr>
                  <p14:cNvContentPartPr/>
                  <p14:nvPr/>
                </p14:nvContentPartPr>
                <p14:xfrm>
                  <a:off x="4180872" y="4085676"/>
                  <a:ext cx="2880" cy="15480"/>
                </p14:xfrm>
              </p:contentPart>
            </mc:Choice>
            <mc:Fallback xmlns="">
              <p:pic>
                <p:nvPicPr>
                  <p:cNvPr id="94" name="Freihand 93">
                    <a:extLst>
                      <a:ext uri="{FF2B5EF4-FFF2-40B4-BE49-F238E27FC236}">
                        <a16:creationId xmlns:a16="http://schemas.microsoft.com/office/drawing/2014/main" xmlns="" xmlns:p14="http://schemas.microsoft.com/office/powerpoint/2010/main" id="{5124946E-B937-460D-97AE-765C2DFE849C}"/>
                      </a:ext>
                    </a:extLst>
                  </p:cNvPr>
                  <p:cNvPicPr/>
                  <p:nvPr/>
                </p:nvPicPr>
                <p:blipFill>
                  <a:blip r:embed="rId20" cstate="print"/>
                  <a:stretch>
                    <a:fillRect/>
                  </a:stretch>
                </p:blipFill>
                <p:spPr>
                  <a:xfrm>
                    <a:off x="4162152" y="4040096"/>
                    <a:ext cx="40320" cy="10578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95" name="Freihand 94">
                    <a:extLst>
                      <a:ext uri="{FF2B5EF4-FFF2-40B4-BE49-F238E27FC236}">
                        <a16:creationId xmlns:a16="http://schemas.microsoft.com/office/drawing/2014/main" id="{F99CEB10-E7A2-4812-BA4D-680FFAD705D9}"/>
                      </a:ext>
                    </a:extLst>
                  </p14:cNvPr>
                  <p14:cNvContentPartPr/>
                  <p14:nvPr/>
                </p14:nvContentPartPr>
                <p14:xfrm>
                  <a:off x="3886392" y="2954556"/>
                  <a:ext cx="39960" cy="565920"/>
                </p14:xfrm>
              </p:contentPart>
            </mc:Choice>
            <mc:Fallback xmlns="">
              <p:pic>
                <p:nvPicPr>
                  <p:cNvPr id="95" name="Freihand 94">
                    <a:extLst>
                      <a:ext uri="{FF2B5EF4-FFF2-40B4-BE49-F238E27FC236}">
                        <a16:creationId xmlns:a16="http://schemas.microsoft.com/office/drawing/2014/main" xmlns="" xmlns:p14="http://schemas.microsoft.com/office/powerpoint/2010/main" id="{F99CEB10-E7A2-4812-BA4D-680FFAD705D9}"/>
                      </a:ext>
                    </a:extLst>
                  </p:cNvPr>
                  <p:cNvPicPr/>
                  <p:nvPr/>
                </p:nvPicPr>
                <p:blipFill>
                  <a:blip r:embed="rId22" cstate="print"/>
                  <a:stretch>
                    <a:fillRect/>
                  </a:stretch>
                </p:blipFill>
                <p:spPr>
                  <a:xfrm>
                    <a:off x="3870408" y="2922095"/>
                    <a:ext cx="71928" cy="630229"/>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96" name="Freihand 95">
                    <a:extLst>
                      <a:ext uri="{FF2B5EF4-FFF2-40B4-BE49-F238E27FC236}">
                        <a16:creationId xmlns:a16="http://schemas.microsoft.com/office/drawing/2014/main" id="{B33B0A29-9BE6-480B-8524-34BF4CF73817}"/>
                      </a:ext>
                    </a:extLst>
                  </p14:cNvPr>
                  <p14:cNvContentPartPr/>
                  <p14:nvPr/>
                </p14:nvContentPartPr>
                <p14:xfrm>
                  <a:off x="4045152" y="2981196"/>
                  <a:ext cx="55440" cy="492120"/>
                </p14:xfrm>
              </p:contentPart>
            </mc:Choice>
            <mc:Fallback xmlns="">
              <p:pic>
                <p:nvPicPr>
                  <p:cNvPr id="96" name="Freihand 95">
                    <a:extLst>
                      <a:ext uri="{FF2B5EF4-FFF2-40B4-BE49-F238E27FC236}">
                        <a16:creationId xmlns:a16="http://schemas.microsoft.com/office/drawing/2014/main" xmlns="" xmlns:p14="http://schemas.microsoft.com/office/powerpoint/2010/main" id="{B33B0A29-9BE6-480B-8524-34BF4CF73817}"/>
                      </a:ext>
                    </a:extLst>
                  </p:cNvPr>
                  <p:cNvPicPr/>
                  <p:nvPr/>
                </p:nvPicPr>
                <p:blipFill>
                  <a:blip r:embed="rId24" cstate="print"/>
                  <a:stretch>
                    <a:fillRect/>
                  </a:stretch>
                </p:blipFill>
                <p:spPr>
                  <a:xfrm>
                    <a:off x="4029136" y="2948715"/>
                    <a:ext cx="87472" cy="556469"/>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97" name="Freihand 96">
                    <a:extLst>
                      <a:ext uri="{FF2B5EF4-FFF2-40B4-BE49-F238E27FC236}">
                        <a16:creationId xmlns:a16="http://schemas.microsoft.com/office/drawing/2014/main" id="{228D725E-4904-4A2B-95F5-0712E66F6EF7}"/>
                      </a:ext>
                    </a:extLst>
                  </p14:cNvPr>
                  <p14:cNvContentPartPr/>
                  <p14:nvPr/>
                </p14:nvContentPartPr>
                <p14:xfrm>
                  <a:off x="4152072" y="3115476"/>
                  <a:ext cx="99360" cy="538200"/>
                </p14:xfrm>
              </p:contentPart>
            </mc:Choice>
            <mc:Fallback xmlns="">
              <p:pic>
                <p:nvPicPr>
                  <p:cNvPr id="97" name="Freihand 96">
                    <a:extLst>
                      <a:ext uri="{FF2B5EF4-FFF2-40B4-BE49-F238E27FC236}">
                        <a16:creationId xmlns:a16="http://schemas.microsoft.com/office/drawing/2014/main" xmlns="" xmlns:p14="http://schemas.microsoft.com/office/powerpoint/2010/main" id="{228D725E-4904-4A2B-95F5-0712E66F6EF7}"/>
                      </a:ext>
                    </a:extLst>
                  </p:cNvPr>
                  <p:cNvPicPr/>
                  <p:nvPr/>
                </p:nvPicPr>
                <p:blipFill>
                  <a:blip r:embed="rId26" cstate="print"/>
                  <a:stretch>
                    <a:fillRect/>
                  </a:stretch>
                </p:blipFill>
                <p:spPr>
                  <a:xfrm>
                    <a:off x="4136125" y="3083025"/>
                    <a:ext cx="131253" cy="60249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98" name="Freihand 97">
                    <a:extLst>
                      <a:ext uri="{FF2B5EF4-FFF2-40B4-BE49-F238E27FC236}">
                        <a16:creationId xmlns:a16="http://schemas.microsoft.com/office/drawing/2014/main" id="{375C0EC4-1393-409A-A897-B442B88C7518}"/>
                      </a:ext>
                    </a:extLst>
                  </p14:cNvPr>
                  <p14:cNvContentPartPr/>
                  <p14:nvPr/>
                </p14:nvContentPartPr>
                <p14:xfrm>
                  <a:off x="4347192" y="3095316"/>
                  <a:ext cx="36000" cy="574560"/>
                </p14:xfrm>
              </p:contentPart>
            </mc:Choice>
            <mc:Fallback xmlns="">
              <p:pic>
                <p:nvPicPr>
                  <p:cNvPr id="98" name="Freihand 97">
                    <a:extLst>
                      <a:ext uri="{FF2B5EF4-FFF2-40B4-BE49-F238E27FC236}">
                        <a16:creationId xmlns:a16="http://schemas.microsoft.com/office/drawing/2014/main" xmlns="" xmlns:p14="http://schemas.microsoft.com/office/powerpoint/2010/main" id="{375C0EC4-1393-409A-A897-B442B88C7518}"/>
                      </a:ext>
                    </a:extLst>
                  </p:cNvPr>
                  <p:cNvPicPr/>
                  <p:nvPr/>
                </p:nvPicPr>
                <p:blipFill>
                  <a:blip r:embed="rId28" cstate="print"/>
                  <a:stretch>
                    <a:fillRect/>
                  </a:stretch>
                </p:blipFill>
                <p:spPr>
                  <a:xfrm>
                    <a:off x="4330771" y="3062852"/>
                    <a:ext cx="68842" cy="638876"/>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99" name="Freihand 98">
                    <a:extLst>
                      <a:ext uri="{FF2B5EF4-FFF2-40B4-BE49-F238E27FC236}">
                        <a16:creationId xmlns:a16="http://schemas.microsoft.com/office/drawing/2014/main" id="{0F5E75E8-6EE5-4ECE-86C5-64C30F0B2520}"/>
                      </a:ext>
                    </a:extLst>
                  </p14:cNvPr>
                  <p14:cNvContentPartPr/>
                  <p14:nvPr/>
                </p14:nvContentPartPr>
                <p14:xfrm>
                  <a:off x="4468512" y="3115476"/>
                  <a:ext cx="81720" cy="529560"/>
                </p14:xfrm>
              </p:contentPart>
            </mc:Choice>
            <mc:Fallback xmlns="">
              <p:pic>
                <p:nvPicPr>
                  <p:cNvPr id="99" name="Freihand 98">
                    <a:extLst>
                      <a:ext uri="{FF2B5EF4-FFF2-40B4-BE49-F238E27FC236}">
                        <a16:creationId xmlns:a16="http://schemas.microsoft.com/office/drawing/2014/main" xmlns="" xmlns:p14="http://schemas.microsoft.com/office/powerpoint/2010/main" id="{0F5E75E8-6EE5-4ECE-86C5-64C30F0B2520}"/>
                      </a:ext>
                    </a:extLst>
                  </p:cNvPr>
                  <p:cNvPicPr/>
                  <p:nvPr/>
                </p:nvPicPr>
                <p:blipFill>
                  <a:blip r:embed="rId30" cstate="print"/>
                  <a:stretch>
                    <a:fillRect/>
                  </a:stretch>
                </p:blipFill>
                <p:spPr>
                  <a:xfrm>
                    <a:off x="4452416" y="3083029"/>
                    <a:ext cx="113913" cy="593842"/>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100" name="Freihand 99">
                    <a:extLst>
                      <a:ext uri="{FF2B5EF4-FFF2-40B4-BE49-F238E27FC236}">
                        <a16:creationId xmlns:a16="http://schemas.microsoft.com/office/drawing/2014/main" id="{8A5ACA73-E24A-48C1-BEDB-616E13BF4D1C}"/>
                      </a:ext>
                    </a:extLst>
                  </p14:cNvPr>
                  <p14:cNvContentPartPr/>
                  <p14:nvPr/>
                </p14:nvContentPartPr>
                <p14:xfrm>
                  <a:off x="4113192" y="2388996"/>
                  <a:ext cx="334440" cy="417960"/>
                </p14:xfrm>
              </p:contentPart>
            </mc:Choice>
            <mc:Fallback xmlns="">
              <p:pic>
                <p:nvPicPr>
                  <p:cNvPr id="100" name="Freihand 99">
                    <a:extLst>
                      <a:ext uri="{FF2B5EF4-FFF2-40B4-BE49-F238E27FC236}">
                        <a16:creationId xmlns:a16="http://schemas.microsoft.com/office/drawing/2014/main" xmlns="" xmlns:p14="http://schemas.microsoft.com/office/powerpoint/2010/main" id="{8A5ACA73-E24A-48C1-BEDB-616E13BF4D1C}"/>
                      </a:ext>
                    </a:extLst>
                  </p:cNvPr>
                  <p:cNvPicPr/>
                  <p:nvPr/>
                </p:nvPicPr>
                <p:blipFill>
                  <a:blip r:embed="rId32" cstate="print"/>
                  <a:stretch>
                    <a:fillRect/>
                  </a:stretch>
                </p:blipFill>
                <p:spPr>
                  <a:xfrm>
                    <a:off x="4097295" y="2356563"/>
                    <a:ext cx="366233" cy="482214"/>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101" name="Freihand 100">
                    <a:extLst>
                      <a:ext uri="{FF2B5EF4-FFF2-40B4-BE49-F238E27FC236}">
                        <a16:creationId xmlns:a16="http://schemas.microsoft.com/office/drawing/2014/main" id="{449559B8-5911-4DBB-AC07-1B9DE301F75D}"/>
                      </a:ext>
                    </a:extLst>
                  </p14:cNvPr>
                  <p14:cNvContentPartPr/>
                  <p14:nvPr/>
                </p14:nvContentPartPr>
                <p14:xfrm>
                  <a:off x="4068552" y="2108916"/>
                  <a:ext cx="79200" cy="177840"/>
                </p14:xfrm>
              </p:contentPart>
            </mc:Choice>
            <mc:Fallback xmlns="">
              <p:pic>
                <p:nvPicPr>
                  <p:cNvPr id="101" name="Freihand 100">
                    <a:extLst>
                      <a:ext uri="{FF2B5EF4-FFF2-40B4-BE49-F238E27FC236}">
                        <a16:creationId xmlns:a16="http://schemas.microsoft.com/office/drawing/2014/main" xmlns="" xmlns:p14="http://schemas.microsoft.com/office/powerpoint/2010/main" id="{449559B8-5911-4DBB-AC07-1B9DE301F75D}"/>
                      </a:ext>
                    </a:extLst>
                  </p:cNvPr>
                  <p:cNvPicPr/>
                  <p:nvPr/>
                </p:nvPicPr>
                <p:blipFill>
                  <a:blip r:embed="rId34" cstate="print"/>
                  <a:stretch>
                    <a:fillRect/>
                  </a:stretch>
                </p:blipFill>
                <p:spPr>
                  <a:xfrm>
                    <a:off x="4052589" y="2076526"/>
                    <a:ext cx="111126" cy="242009"/>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102" name="Freihand 101">
                    <a:extLst>
                      <a:ext uri="{FF2B5EF4-FFF2-40B4-BE49-F238E27FC236}">
                        <a16:creationId xmlns:a16="http://schemas.microsoft.com/office/drawing/2014/main" id="{75BF9855-335E-4F73-94E8-0E169F43EDF3}"/>
                      </a:ext>
                    </a:extLst>
                  </p14:cNvPr>
                  <p14:cNvContentPartPr/>
                  <p14:nvPr/>
                </p14:nvContentPartPr>
                <p14:xfrm>
                  <a:off x="4522152" y="2171556"/>
                  <a:ext cx="75240" cy="155160"/>
                </p14:xfrm>
              </p:contentPart>
            </mc:Choice>
            <mc:Fallback xmlns="">
              <p:pic>
                <p:nvPicPr>
                  <p:cNvPr id="102" name="Freihand 101">
                    <a:extLst>
                      <a:ext uri="{FF2B5EF4-FFF2-40B4-BE49-F238E27FC236}">
                        <a16:creationId xmlns:a16="http://schemas.microsoft.com/office/drawing/2014/main" xmlns="" xmlns:p14="http://schemas.microsoft.com/office/powerpoint/2010/main" id="{75BF9855-335E-4F73-94E8-0E169F43EDF3}"/>
                      </a:ext>
                    </a:extLst>
                  </p:cNvPr>
                  <p:cNvPicPr/>
                  <p:nvPr/>
                </p:nvPicPr>
                <p:blipFill>
                  <a:blip r:embed="rId36" cstate="print"/>
                  <a:stretch>
                    <a:fillRect/>
                  </a:stretch>
                </p:blipFill>
                <p:spPr>
                  <a:xfrm>
                    <a:off x="4506117" y="2138793"/>
                    <a:ext cx="107310" cy="220068"/>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103" name="Freihand 102">
                    <a:extLst>
                      <a:ext uri="{FF2B5EF4-FFF2-40B4-BE49-F238E27FC236}">
                        <a16:creationId xmlns:a16="http://schemas.microsoft.com/office/drawing/2014/main" id="{79FDBD55-163F-4493-8143-18A406F088F8}"/>
                      </a:ext>
                    </a:extLst>
                  </p14:cNvPr>
                  <p14:cNvContentPartPr/>
                  <p14:nvPr/>
                </p14:nvContentPartPr>
                <p14:xfrm>
                  <a:off x="3979992" y="1692036"/>
                  <a:ext cx="1051560" cy="221760"/>
                </p14:xfrm>
              </p:contentPart>
            </mc:Choice>
            <mc:Fallback xmlns="">
              <p:pic>
                <p:nvPicPr>
                  <p:cNvPr id="103" name="Freihand 102">
                    <a:extLst>
                      <a:ext uri="{FF2B5EF4-FFF2-40B4-BE49-F238E27FC236}">
                        <a16:creationId xmlns:a16="http://schemas.microsoft.com/office/drawing/2014/main" xmlns="" xmlns:p14="http://schemas.microsoft.com/office/powerpoint/2010/main" id="{79FDBD55-163F-4493-8143-18A406F088F8}"/>
                      </a:ext>
                    </a:extLst>
                  </p:cNvPr>
                  <p:cNvPicPr/>
                  <p:nvPr/>
                </p:nvPicPr>
                <p:blipFill>
                  <a:blip r:embed="rId38" cstate="print"/>
                  <a:stretch>
                    <a:fillRect/>
                  </a:stretch>
                </p:blipFill>
                <p:spPr>
                  <a:xfrm>
                    <a:off x="3964059" y="1659658"/>
                    <a:ext cx="1083425" cy="285905"/>
                  </a:xfrm>
                  <a:prstGeom prst="rect">
                    <a:avLst/>
                  </a:prstGeom>
                </p:spPr>
              </p:pic>
            </mc:Fallback>
          </mc:AlternateContent>
        </p:grpSp>
        <p:grpSp>
          <p:nvGrpSpPr>
            <p:cNvPr id="66" name="Gruppieren 65">
              <a:extLst>
                <a:ext uri="{FF2B5EF4-FFF2-40B4-BE49-F238E27FC236}">
                  <a16:creationId xmlns:a16="http://schemas.microsoft.com/office/drawing/2014/main" id="{4EC4EAF9-26BA-4A4B-B8B9-58FB6833BEE7}"/>
                </a:ext>
              </a:extLst>
            </p:cNvPr>
            <p:cNvGrpSpPr/>
            <p:nvPr/>
          </p:nvGrpSpPr>
          <p:grpSpPr>
            <a:xfrm>
              <a:off x="4968212" y="1946219"/>
              <a:ext cx="1316520" cy="1526400"/>
              <a:chOff x="5619564" y="1946219"/>
              <a:chExt cx="1316520" cy="1526400"/>
            </a:xfrm>
          </p:grpSpPr>
          <mc:AlternateContent xmlns:mc="http://schemas.openxmlformats.org/markup-compatibility/2006" xmlns:p14="http://schemas.microsoft.com/office/powerpoint/2010/main">
            <mc:Choice Requires="p14">
              <p:contentPart p14:bwMode="auto" r:id="rId39">
                <p14:nvContentPartPr>
                  <p14:cNvPr id="89" name="Freihand 88">
                    <a:extLst>
                      <a:ext uri="{FF2B5EF4-FFF2-40B4-BE49-F238E27FC236}">
                        <a16:creationId xmlns:a16="http://schemas.microsoft.com/office/drawing/2014/main" id="{E5A270E9-D27C-4A00-A423-FF1105F2870E}"/>
                      </a:ext>
                    </a:extLst>
                  </p14:cNvPr>
                  <p14:cNvContentPartPr/>
                  <p14:nvPr/>
                </p14:nvContentPartPr>
                <p14:xfrm>
                  <a:off x="5619564" y="2872139"/>
                  <a:ext cx="490680" cy="425160"/>
                </p14:xfrm>
              </p:contentPart>
            </mc:Choice>
            <mc:Fallback xmlns="">
              <p:pic>
                <p:nvPicPr>
                  <p:cNvPr id="89" name="Freihand 88">
                    <a:extLst>
                      <a:ext uri="{FF2B5EF4-FFF2-40B4-BE49-F238E27FC236}">
                        <a16:creationId xmlns:a16="http://schemas.microsoft.com/office/drawing/2014/main" xmlns="" xmlns:p14="http://schemas.microsoft.com/office/powerpoint/2010/main" id="{E5A270E9-D27C-4A00-A423-FF1105F2870E}"/>
                      </a:ext>
                    </a:extLst>
                  </p:cNvPr>
                  <p:cNvPicPr/>
                  <p:nvPr/>
                </p:nvPicPr>
                <p:blipFill>
                  <a:blip r:embed="rId40" cstate="print"/>
                  <a:stretch>
                    <a:fillRect/>
                  </a:stretch>
                </p:blipFill>
                <p:spPr>
                  <a:xfrm>
                    <a:off x="5603657" y="2839670"/>
                    <a:ext cx="522495" cy="489485"/>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90" name="Freihand 89">
                    <a:extLst>
                      <a:ext uri="{FF2B5EF4-FFF2-40B4-BE49-F238E27FC236}">
                        <a16:creationId xmlns:a16="http://schemas.microsoft.com/office/drawing/2014/main" id="{F7D723C4-6171-4F0D-9CFA-98064B6421E5}"/>
                      </a:ext>
                    </a:extLst>
                  </p14:cNvPr>
                  <p14:cNvContentPartPr/>
                  <p14:nvPr/>
                </p14:nvContentPartPr>
                <p14:xfrm>
                  <a:off x="5969124" y="2422499"/>
                  <a:ext cx="145800" cy="155520"/>
                </p14:xfrm>
              </p:contentPart>
            </mc:Choice>
            <mc:Fallback xmlns="">
              <p:pic>
                <p:nvPicPr>
                  <p:cNvPr id="90" name="Freihand 89">
                    <a:extLst>
                      <a:ext uri="{FF2B5EF4-FFF2-40B4-BE49-F238E27FC236}">
                        <a16:creationId xmlns:a16="http://schemas.microsoft.com/office/drawing/2014/main" xmlns="" xmlns:p14="http://schemas.microsoft.com/office/powerpoint/2010/main" id="{F7D723C4-6171-4F0D-9CFA-98064B6421E5}"/>
                      </a:ext>
                    </a:extLst>
                  </p:cNvPr>
                  <p:cNvPicPr/>
                  <p:nvPr/>
                </p:nvPicPr>
                <p:blipFill>
                  <a:blip r:embed="rId42" cstate="print"/>
                  <a:stretch>
                    <a:fillRect/>
                  </a:stretch>
                </p:blipFill>
                <p:spPr>
                  <a:xfrm>
                    <a:off x="5953196" y="2389920"/>
                    <a:ext cx="177655" cy="220064"/>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91" name="Freihand 90">
                    <a:extLst>
                      <a:ext uri="{FF2B5EF4-FFF2-40B4-BE49-F238E27FC236}">
                        <a16:creationId xmlns:a16="http://schemas.microsoft.com/office/drawing/2014/main" id="{06C6933E-A9E4-4430-8927-7A498A7B362B}"/>
                      </a:ext>
                    </a:extLst>
                  </p14:cNvPr>
                  <p14:cNvContentPartPr/>
                  <p14:nvPr/>
                </p14:nvContentPartPr>
                <p14:xfrm>
                  <a:off x="6328404" y="2482979"/>
                  <a:ext cx="156960" cy="207720"/>
                </p14:xfrm>
              </p:contentPart>
            </mc:Choice>
            <mc:Fallback xmlns="">
              <p:pic>
                <p:nvPicPr>
                  <p:cNvPr id="91" name="Freihand 90">
                    <a:extLst>
                      <a:ext uri="{FF2B5EF4-FFF2-40B4-BE49-F238E27FC236}">
                        <a16:creationId xmlns:a16="http://schemas.microsoft.com/office/drawing/2014/main" xmlns="" xmlns:p14="http://schemas.microsoft.com/office/powerpoint/2010/main" id="{06C6933E-A9E4-4430-8927-7A498A7B362B}"/>
                      </a:ext>
                    </a:extLst>
                  </p:cNvPr>
                  <p:cNvPicPr/>
                  <p:nvPr/>
                </p:nvPicPr>
                <p:blipFill>
                  <a:blip r:embed="rId44" cstate="print"/>
                  <a:stretch>
                    <a:fillRect/>
                  </a:stretch>
                </p:blipFill>
                <p:spPr>
                  <a:xfrm>
                    <a:off x="6312400" y="2450599"/>
                    <a:ext cx="188968" cy="271869"/>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92" name="Freihand 91">
                    <a:extLst>
                      <a:ext uri="{FF2B5EF4-FFF2-40B4-BE49-F238E27FC236}">
                        <a16:creationId xmlns:a16="http://schemas.microsoft.com/office/drawing/2014/main" id="{CF8A6419-2EEB-46E9-98E6-C1CD9EBF1B0D}"/>
                      </a:ext>
                    </a:extLst>
                  </p14:cNvPr>
                  <p14:cNvContentPartPr/>
                  <p14:nvPr/>
                </p14:nvContentPartPr>
                <p14:xfrm>
                  <a:off x="5948964" y="1946219"/>
                  <a:ext cx="987120" cy="330480"/>
                </p14:xfrm>
              </p:contentPart>
            </mc:Choice>
            <mc:Fallback xmlns="">
              <p:pic>
                <p:nvPicPr>
                  <p:cNvPr id="92" name="Freihand 91">
                    <a:extLst>
                      <a:ext uri="{FF2B5EF4-FFF2-40B4-BE49-F238E27FC236}">
                        <a16:creationId xmlns:a16="http://schemas.microsoft.com/office/drawing/2014/main" xmlns="" xmlns:p14="http://schemas.microsoft.com/office/powerpoint/2010/main" id="{CF8A6419-2EEB-46E9-98E6-C1CD9EBF1B0D}"/>
                      </a:ext>
                    </a:extLst>
                  </p:cNvPr>
                  <p:cNvPicPr/>
                  <p:nvPr/>
                </p:nvPicPr>
                <p:blipFill>
                  <a:blip r:embed="rId46" cstate="print"/>
                  <a:stretch>
                    <a:fillRect/>
                  </a:stretch>
                </p:blipFill>
                <p:spPr>
                  <a:xfrm>
                    <a:off x="5933033" y="1913723"/>
                    <a:ext cx="1018982" cy="394859"/>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93" name="Freihand 92">
                    <a:extLst>
                      <a:ext uri="{FF2B5EF4-FFF2-40B4-BE49-F238E27FC236}">
                        <a16:creationId xmlns:a16="http://schemas.microsoft.com/office/drawing/2014/main" id="{D309E4E8-8752-4F89-B2C1-E5D4AD7B8830}"/>
                      </a:ext>
                    </a:extLst>
                  </p14:cNvPr>
                  <p14:cNvContentPartPr/>
                  <p14:nvPr/>
                </p14:nvContentPartPr>
                <p14:xfrm>
                  <a:off x="6006204" y="3209459"/>
                  <a:ext cx="594360" cy="263160"/>
                </p14:xfrm>
              </p:contentPart>
            </mc:Choice>
            <mc:Fallback xmlns="">
              <p:pic>
                <p:nvPicPr>
                  <p:cNvPr id="93" name="Freihand 92">
                    <a:extLst>
                      <a:ext uri="{FF2B5EF4-FFF2-40B4-BE49-F238E27FC236}">
                        <a16:creationId xmlns:a16="http://schemas.microsoft.com/office/drawing/2014/main" xmlns="" xmlns:p14="http://schemas.microsoft.com/office/powerpoint/2010/main" id="{D309E4E8-8752-4F89-B2C1-E5D4AD7B8830}"/>
                      </a:ext>
                    </a:extLst>
                  </p:cNvPr>
                  <p:cNvPicPr/>
                  <p:nvPr/>
                </p:nvPicPr>
                <p:blipFill>
                  <a:blip r:embed="rId48" cstate="print"/>
                  <a:stretch>
                    <a:fillRect/>
                  </a:stretch>
                </p:blipFill>
                <p:spPr>
                  <a:xfrm>
                    <a:off x="5990256" y="3176947"/>
                    <a:ext cx="626255" cy="327570"/>
                  </a:xfrm>
                  <a:prstGeom prst="rect">
                    <a:avLst/>
                  </a:prstGeom>
                </p:spPr>
              </p:pic>
            </mc:Fallback>
          </mc:AlternateContent>
        </p:grpSp>
        <p:grpSp>
          <p:nvGrpSpPr>
            <p:cNvPr id="67" name="Gruppieren 66">
              <a:extLst>
                <a:ext uri="{FF2B5EF4-FFF2-40B4-BE49-F238E27FC236}">
                  <a16:creationId xmlns:a16="http://schemas.microsoft.com/office/drawing/2014/main" id="{B29B06AD-7F3F-4945-B369-3A3D30E42538}"/>
                </a:ext>
              </a:extLst>
            </p:cNvPr>
            <p:cNvGrpSpPr/>
            <p:nvPr/>
          </p:nvGrpSpPr>
          <p:grpSpPr>
            <a:xfrm>
              <a:off x="6284732" y="3326987"/>
              <a:ext cx="1366920" cy="1347480"/>
              <a:chOff x="7538241" y="2322499"/>
              <a:chExt cx="1366920" cy="1347480"/>
            </a:xfrm>
          </p:grpSpPr>
          <mc:AlternateContent xmlns:mc="http://schemas.openxmlformats.org/markup-compatibility/2006" xmlns:p14="http://schemas.microsoft.com/office/powerpoint/2010/main">
            <mc:Choice Requires="p14">
              <p:contentPart p14:bwMode="auto" r:id="rId49">
                <p14:nvContentPartPr>
                  <p14:cNvPr id="85" name="Freihand 84">
                    <a:extLst>
                      <a:ext uri="{FF2B5EF4-FFF2-40B4-BE49-F238E27FC236}">
                        <a16:creationId xmlns:a16="http://schemas.microsoft.com/office/drawing/2014/main" id="{034099BF-1639-4FAB-87DE-2042177220A4}"/>
                      </a:ext>
                    </a:extLst>
                  </p14:cNvPr>
                  <p14:cNvContentPartPr/>
                  <p14:nvPr/>
                </p14:nvContentPartPr>
                <p14:xfrm>
                  <a:off x="7538241" y="3300619"/>
                  <a:ext cx="599760" cy="369360"/>
                </p14:xfrm>
              </p:contentPart>
            </mc:Choice>
            <mc:Fallback xmlns="">
              <p:pic>
                <p:nvPicPr>
                  <p:cNvPr id="85" name="Freihand 84">
                    <a:extLst>
                      <a:ext uri="{FF2B5EF4-FFF2-40B4-BE49-F238E27FC236}">
                        <a16:creationId xmlns:a16="http://schemas.microsoft.com/office/drawing/2014/main" xmlns="" xmlns:p14="http://schemas.microsoft.com/office/powerpoint/2010/main" id="{034099BF-1639-4FAB-87DE-2042177220A4}"/>
                      </a:ext>
                    </a:extLst>
                  </p:cNvPr>
                  <p:cNvPicPr/>
                  <p:nvPr/>
                </p:nvPicPr>
                <p:blipFill>
                  <a:blip r:embed="rId50" cstate="print"/>
                  <a:stretch>
                    <a:fillRect/>
                  </a:stretch>
                </p:blipFill>
                <p:spPr>
                  <a:xfrm>
                    <a:off x="7522329" y="3268208"/>
                    <a:ext cx="631584" cy="43357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86" name="Freihand 85">
                    <a:extLst>
                      <a:ext uri="{FF2B5EF4-FFF2-40B4-BE49-F238E27FC236}">
                        <a16:creationId xmlns:a16="http://schemas.microsoft.com/office/drawing/2014/main" id="{9163A6A8-4720-4D31-9DDA-68FB6170D379}"/>
                      </a:ext>
                    </a:extLst>
                  </p14:cNvPr>
                  <p14:cNvContentPartPr/>
                  <p14:nvPr/>
                </p14:nvContentPartPr>
                <p14:xfrm>
                  <a:off x="7805001" y="2900659"/>
                  <a:ext cx="135000" cy="134640"/>
                </p14:xfrm>
              </p:contentPart>
            </mc:Choice>
            <mc:Fallback xmlns="">
              <p:pic>
                <p:nvPicPr>
                  <p:cNvPr id="86" name="Freihand 85">
                    <a:extLst>
                      <a:ext uri="{FF2B5EF4-FFF2-40B4-BE49-F238E27FC236}">
                        <a16:creationId xmlns:a16="http://schemas.microsoft.com/office/drawing/2014/main" xmlns="" xmlns:p14="http://schemas.microsoft.com/office/powerpoint/2010/main" id="{9163A6A8-4720-4D31-9DDA-68FB6170D379}"/>
                      </a:ext>
                    </a:extLst>
                  </p:cNvPr>
                  <p:cNvPicPr/>
                  <p:nvPr/>
                </p:nvPicPr>
                <p:blipFill>
                  <a:blip r:embed="rId52" cstate="print"/>
                  <a:stretch>
                    <a:fillRect/>
                  </a:stretch>
                </p:blipFill>
                <p:spPr>
                  <a:xfrm>
                    <a:off x="7788900" y="2868075"/>
                    <a:ext cx="167202" cy="199193"/>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87" name="Freihand 86">
                    <a:extLst>
                      <a:ext uri="{FF2B5EF4-FFF2-40B4-BE49-F238E27FC236}">
                        <a16:creationId xmlns:a16="http://schemas.microsoft.com/office/drawing/2014/main" id="{FEA09601-4294-4A72-9453-E72B569FB76C}"/>
                      </a:ext>
                    </a:extLst>
                  </p14:cNvPr>
                  <p14:cNvContentPartPr/>
                  <p14:nvPr/>
                </p14:nvContentPartPr>
                <p14:xfrm>
                  <a:off x="8242041" y="3051859"/>
                  <a:ext cx="121680" cy="169920"/>
                </p14:xfrm>
              </p:contentPart>
            </mc:Choice>
            <mc:Fallback xmlns="">
              <p:pic>
                <p:nvPicPr>
                  <p:cNvPr id="87" name="Freihand 86">
                    <a:extLst>
                      <a:ext uri="{FF2B5EF4-FFF2-40B4-BE49-F238E27FC236}">
                        <a16:creationId xmlns:a16="http://schemas.microsoft.com/office/drawing/2014/main" xmlns="" xmlns:p14="http://schemas.microsoft.com/office/powerpoint/2010/main" id="{FEA09601-4294-4A72-9453-E72B569FB76C}"/>
                      </a:ext>
                    </a:extLst>
                  </p:cNvPr>
                  <p:cNvPicPr/>
                  <p:nvPr/>
                </p:nvPicPr>
                <p:blipFill>
                  <a:blip r:embed="rId42" cstate="print"/>
                  <a:stretch>
                    <a:fillRect/>
                  </a:stretch>
                </p:blipFill>
                <p:spPr>
                  <a:xfrm>
                    <a:off x="8226063" y="3019464"/>
                    <a:ext cx="153636" cy="234098"/>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88" name="Freihand 87">
                    <a:extLst>
                      <a:ext uri="{FF2B5EF4-FFF2-40B4-BE49-F238E27FC236}">
                        <a16:creationId xmlns:a16="http://schemas.microsoft.com/office/drawing/2014/main" id="{55162F79-DD38-4951-871C-75FC79322CA6}"/>
                      </a:ext>
                    </a:extLst>
                  </p14:cNvPr>
                  <p14:cNvContentPartPr/>
                  <p14:nvPr/>
                </p14:nvContentPartPr>
                <p14:xfrm>
                  <a:off x="7694121" y="2322499"/>
                  <a:ext cx="1211040" cy="1331280"/>
                </p14:xfrm>
              </p:contentPart>
            </mc:Choice>
            <mc:Fallback xmlns="">
              <p:pic>
                <p:nvPicPr>
                  <p:cNvPr id="88" name="Freihand 87">
                    <a:extLst>
                      <a:ext uri="{FF2B5EF4-FFF2-40B4-BE49-F238E27FC236}">
                        <a16:creationId xmlns:a16="http://schemas.microsoft.com/office/drawing/2014/main" xmlns="" xmlns:p14="http://schemas.microsoft.com/office/powerpoint/2010/main" id="{55162F79-DD38-4951-871C-75FC79322CA6}"/>
                      </a:ext>
                    </a:extLst>
                  </p:cNvPr>
                  <p:cNvPicPr/>
                  <p:nvPr/>
                </p:nvPicPr>
                <p:blipFill>
                  <a:blip r:embed="rId55" cstate="print"/>
                  <a:stretch>
                    <a:fillRect/>
                  </a:stretch>
                </p:blipFill>
                <p:spPr>
                  <a:xfrm>
                    <a:off x="7678194" y="2290059"/>
                    <a:ext cx="1242893" cy="1395549"/>
                  </a:xfrm>
                  <a:prstGeom prst="rect">
                    <a:avLst/>
                  </a:prstGeom>
                </p:spPr>
              </p:pic>
            </mc:Fallback>
          </mc:AlternateContent>
        </p:grpSp>
        <mc:AlternateContent xmlns:mc="http://schemas.openxmlformats.org/markup-compatibility/2006" xmlns:p14="http://schemas.microsoft.com/office/powerpoint/2010/main">
          <mc:Choice Requires="p14">
            <p:contentPart p14:bwMode="auto" r:id="rId56">
              <p14:nvContentPartPr>
                <p14:cNvPr id="68" name="Freihand 67">
                  <a:extLst>
                    <a:ext uri="{FF2B5EF4-FFF2-40B4-BE49-F238E27FC236}">
                      <a16:creationId xmlns:a16="http://schemas.microsoft.com/office/drawing/2014/main" id="{D20063B9-E7B1-4F0E-BB32-AE23E0CD522B}"/>
                    </a:ext>
                  </a:extLst>
                </p14:cNvPr>
                <p14:cNvContentPartPr/>
                <p14:nvPr/>
              </p14:nvContentPartPr>
              <p14:xfrm>
                <a:off x="520259" y="4374464"/>
                <a:ext cx="983160" cy="1585800"/>
              </p14:xfrm>
            </p:contentPart>
          </mc:Choice>
          <mc:Fallback xmlns="">
            <p:pic>
              <p:nvPicPr>
                <p:cNvPr id="68" name="Freihand 67">
                  <a:extLst>
                    <a:ext uri="{FF2B5EF4-FFF2-40B4-BE49-F238E27FC236}">
                      <a16:creationId xmlns:a16="http://schemas.microsoft.com/office/drawing/2014/main" xmlns="" xmlns:p14="http://schemas.microsoft.com/office/powerpoint/2010/main" id="{D20063B9-E7B1-4F0E-BB32-AE23E0CD522B}"/>
                    </a:ext>
                  </a:extLst>
                </p:cNvPr>
                <p:cNvPicPr/>
                <p:nvPr/>
              </p:nvPicPr>
              <p:blipFill>
                <a:blip r:embed="rId57" cstate="print"/>
                <a:stretch>
                  <a:fillRect/>
                </a:stretch>
              </p:blipFill>
              <p:spPr>
                <a:xfrm>
                  <a:off x="504342" y="4342001"/>
                  <a:ext cx="1014993" cy="1650114"/>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69" name="Freihand 68">
                  <a:extLst>
                    <a:ext uri="{FF2B5EF4-FFF2-40B4-BE49-F238E27FC236}">
                      <a16:creationId xmlns:a16="http://schemas.microsoft.com/office/drawing/2014/main" id="{1048D2AC-C85C-491E-BB69-3741D7D0C7D0}"/>
                    </a:ext>
                  </a:extLst>
                </p14:cNvPr>
                <p14:cNvContentPartPr/>
                <p14:nvPr/>
              </p14:nvContentPartPr>
              <p14:xfrm>
                <a:off x="1465259" y="4739504"/>
                <a:ext cx="255600" cy="236520"/>
              </p14:xfrm>
            </p:contentPart>
          </mc:Choice>
          <mc:Fallback xmlns="">
            <p:pic>
              <p:nvPicPr>
                <p:cNvPr id="69" name="Freihand 68">
                  <a:extLst>
                    <a:ext uri="{FF2B5EF4-FFF2-40B4-BE49-F238E27FC236}">
                      <a16:creationId xmlns:a16="http://schemas.microsoft.com/office/drawing/2014/main" xmlns="" xmlns:p14="http://schemas.microsoft.com/office/powerpoint/2010/main" id="{1048D2AC-C85C-491E-BB69-3741D7D0C7D0}"/>
                    </a:ext>
                  </a:extLst>
                </p:cNvPr>
                <p:cNvPicPr/>
                <p:nvPr/>
              </p:nvPicPr>
              <p:blipFill>
                <a:blip r:embed="rId59" cstate="print"/>
                <a:stretch>
                  <a:fillRect/>
                </a:stretch>
              </p:blipFill>
              <p:spPr>
                <a:xfrm>
                  <a:off x="1449360" y="4707028"/>
                  <a:ext cx="287397" cy="300858"/>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70" name="Freihand 69">
                  <a:extLst>
                    <a:ext uri="{FF2B5EF4-FFF2-40B4-BE49-F238E27FC236}">
                      <a16:creationId xmlns:a16="http://schemas.microsoft.com/office/drawing/2014/main" id="{3BE63181-11C8-45A1-9350-74651E952407}"/>
                    </a:ext>
                  </a:extLst>
                </p14:cNvPr>
                <p14:cNvContentPartPr/>
                <p14:nvPr/>
              </p14:nvContentPartPr>
              <p14:xfrm>
                <a:off x="709259" y="4676864"/>
                <a:ext cx="205560" cy="587160"/>
              </p14:xfrm>
            </p:contentPart>
          </mc:Choice>
          <mc:Fallback xmlns="">
            <p:pic>
              <p:nvPicPr>
                <p:cNvPr id="70" name="Freihand 69">
                  <a:extLst>
                    <a:ext uri="{FF2B5EF4-FFF2-40B4-BE49-F238E27FC236}">
                      <a16:creationId xmlns:a16="http://schemas.microsoft.com/office/drawing/2014/main" xmlns="" xmlns:p14="http://schemas.microsoft.com/office/powerpoint/2010/main" id="{3BE63181-11C8-45A1-9350-74651E952407}"/>
                    </a:ext>
                  </a:extLst>
                </p:cNvPr>
                <p:cNvPicPr/>
                <p:nvPr/>
              </p:nvPicPr>
              <p:blipFill>
                <a:blip r:embed="rId61" cstate="print"/>
                <a:stretch>
                  <a:fillRect/>
                </a:stretch>
              </p:blipFill>
              <p:spPr>
                <a:xfrm>
                  <a:off x="693305" y="4644414"/>
                  <a:ext cx="237468" cy="651448"/>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71" name="Freihand 70">
                  <a:extLst>
                    <a:ext uri="{FF2B5EF4-FFF2-40B4-BE49-F238E27FC236}">
                      <a16:creationId xmlns:a16="http://schemas.microsoft.com/office/drawing/2014/main" id="{8E64DED8-3606-4882-8123-C90538010C87}"/>
                    </a:ext>
                  </a:extLst>
                </p14:cNvPr>
                <p14:cNvContentPartPr/>
                <p14:nvPr/>
              </p14:nvContentPartPr>
              <p14:xfrm>
                <a:off x="1000139" y="4736984"/>
                <a:ext cx="54720" cy="600480"/>
              </p14:xfrm>
            </p:contentPart>
          </mc:Choice>
          <mc:Fallback xmlns="">
            <p:pic>
              <p:nvPicPr>
                <p:cNvPr id="71" name="Freihand 70">
                  <a:extLst>
                    <a:ext uri="{FF2B5EF4-FFF2-40B4-BE49-F238E27FC236}">
                      <a16:creationId xmlns:a16="http://schemas.microsoft.com/office/drawing/2014/main" xmlns="" xmlns:p14="http://schemas.microsoft.com/office/powerpoint/2010/main" id="{8E64DED8-3606-4882-8123-C90538010C87}"/>
                    </a:ext>
                  </a:extLst>
                </p:cNvPr>
                <p:cNvPicPr/>
                <p:nvPr/>
              </p:nvPicPr>
              <p:blipFill>
                <a:blip r:embed="rId63" cstate="print"/>
                <a:stretch>
                  <a:fillRect/>
                </a:stretch>
              </p:blipFill>
              <p:spPr>
                <a:xfrm>
                  <a:off x="984153" y="4704476"/>
                  <a:ext cx="86691" cy="664883"/>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72" name="Freihand 71">
                  <a:extLst>
                    <a:ext uri="{FF2B5EF4-FFF2-40B4-BE49-F238E27FC236}">
                      <a16:creationId xmlns:a16="http://schemas.microsoft.com/office/drawing/2014/main" id="{BA0DE9DE-B8B1-4F94-B3F4-8A09B94B5242}"/>
                    </a:ext>
                  </a:extLst>
                </p14:cNvPr>
                <p14:cNvContentPartPr/>
                <p14:nvPr/>
              </p14:nvContentPartPr>
              <p14:xfrm>
                <a:off x="1144859" y="4789544"/>
                <a:ext cx="43560" cy="569520"/>
              </p14:xfrm>
            </p:contentPart>
          </mc:Choice>
          <mc:Fallback xmlns="">
            <p:pic>
              <p:nvPicPr>
                <p:cNvPr id="72" name="Freihand 71">
                  <a:extLst>
                    <a:ext uri="{FF2B5EF4-FFF2-40B4-BE49-F238E27FC236}">
                      <a16:creationId xmlns:a16="http://schemas.microsoft.com/office/drawing/2014/main" xmlns="" xmlns:p14="http://schemas.microsoft.com/office/powerpoint/2010/main" id="{BA0DE9DE-B8B1-4F94-B3F4-8A09B94B5242}"/>
                    </a:ext>
                  </a:extLst>
                </p:cNvPr>
                <p:cNvPicPr/>
                <p:nvPr/>
              </p:nvPicPr>
              <p:blipFill>
                <a:blip r:embed="rId65" cstate="print"/>
                <a:stretch>
                  <a:fillRect/>
                </a:stretch>
              </p:blipFill>
              <p:spPr>
                <a:xfrm>
                  <a:off x="1128907" y="4757087"/>
                  <a:ext cx="75463" cy="633821"/>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73" name="Freihand 72">
                  <a:extLst>
                    <a:ext uri="{FF2B5EF4-FFF2-40B4-BE49-F238E27FC236}">
                      <a16:creationId xmlns:a16="http://schemas.microsoft.com/office/drawing/2014/main" id="{76CD9D4C-5BF4-4B07-B9CF-09353934DD1E}"/>
                    </a:ext>
                  </a:extLst>
                </p14:cNvPr>
                <p14:cNvContentPartPr/>
                <p14:nvPr/>
              </p14:nvContentPartPr>
              <p14:xfrm>
                <a:off x="1333859" y="4837424"/>
                <a:ext cx="64800" cy="463680"/>
              </p14:xfrm>
            </p:contentPart>
          </mc:Choice>
          <mc:Fallback xmlns="">
            <p:pic>
              <p:nvPicPr>
                <p:cNvPr id="73" name="Freihand 72">
                  <a:extLst>
                    <a:ext uri="{FF2B5EF4-FFF2-40B4-BE49-F238E27FC236}">
                      <a16:creationId xmlns:a16="http://schemas.microsoft.com/office/drawing/2014/main" xmlns="" xmlns:p14="http://schemas.microsoft.com/office/powerpoint/2010/main" id="{76CD9D4C-5BF4-4B07-B9CF-09353934DD1E}"/>
                    </a:ext>
                  </a:extLst>
                </p:cNvPr>
                <p:cNvPicPr/>
                <p:nvPr/>
              </p:nvPicPr>
              <p:blipFill>
                <a:blip r:embed="rId67" cstate="print"/>
                <a:stretch>
                  <a:fillRect/>
                </a:stretch>
              </p:blipFill>
              <p:spPr>
                <a:xfrm>
                  <a:off x="1317965" y="4804960"/>
                  <a:ext cx="96589" cy="527995"/>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76" name="Freihand 75">
                  <a:extLst>
                    <a:ext uri="{FF2B5EF4-FFF2-40B4-BE49-F238E27FC236}">
                      <a16:creationId xmlns:a16="http://schemas.microsoft.com/office/drawing/2014/main" id="{9AA6E7F7-EC20-47A3-9CDF-6E3145EE9E84}"/>
                    </a:ext>
                  </a:extLst>
                </p14:cNvPr>
                <p14:cNvContentPartPr/>
                <p14:nvPr/>
              </p14:nvContentPartPr>
              <p14:xfrm>
                <a:off x="658859" y="4657064"/>
                <a:ext cx="85320" cy="741960"/>
              </p14:xfrm>
            </p:contentPart>
          </mc:Choice>
          <mc:Fallback xmlns="">
            <p:pic>
              <p:nvPicPr>
                <p:cNvPr id="76" name="Freihand 75">
                  <a:extLst>
                    <a:ext uri="{FF2B5EF4-FFF2-40B4-BE49-F238E27FC236}">
                      <a16:creationId xmlns:a16="http://schemas.microsoft.com/office/drawing/2014/main" xmlns="" xmlns:p14="http://schemas.microsoft.com/office/powerpoint/2010/main" id="{9AA6E7F7-EC20-47A3-9CDF-6E3145EE9E84}"/>
                    </a:ext>
                  </a:extLst>
                </p:cNvPr>
                <p:cNvPicPr/>
                <p:nvPr/>
              </p:nvPicPr>
              <p:blipFill>
                <a:blip r:embed="rId69" cstate="print"/>
                <a:stretch>
                  <a:fillRect/>
                </a:stretch>
              </p:blipFill>
              <p:spPr>
                <a:xfrm>
                  <a:off x="642900" y="4624619"/>
                  <a:ext cx="117238" cy="806239"/>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79" name="Freihand 78">
                  <a:extLst>
                    <a:ext uri="{FF2B5EF4-FFF2-40B4-BE49-F238E27FC236}">
                      <a16:creationId xmlns:a16="http://schemas.microsoft.com/office/drawing/2014/main" id="{84859A39-0691-4496-A298-9C9FB41083E2}"/>
                    </a:ext>
                  </a:extLst>
                </p14:cNvPr>
                <p14:cNvContentPartPr/>
                <p14:nvPr/>
              </p14:nvContentPartPr>
              <p14:xfrm>
                <a:off x="1212899" y="5228024"/>
                <a:ext cx="42480" cy="622080"/>
              </p14:xfrm>
            </p:contentPart>
          </mc:Choice>
          <mc:Fallback xmlns="">
            <p:pic>
              <p:nvPicPr>
                <p:cNvPr id="79" name="Freihand 78">
                  <a:extLst>
                    <a:ext uri="{FF2B5EF4-FFF2-40B4-BE49-F238E27FC236}">
                      <a16:creationId xmlns:a16="http://schemas.microsoft.com/office/drawing/2014/main" xmlns="" xmlns:p14="http://schemas.microsoft.com/office/powerpoint/2010/main" id="{84859A39-0691-4496-A298-9C9FB41083E2}"/>
                    </a:ext>
                  </a:extLst>
                </p:cNvPr>
                <p:cNvPicPr/>
                <p:nvPr/>
              </p:nvPicPr>
              <p:blipFill>
                <a:blip r:embed="rId71" cstate="print"/>
                <a:stretch>
                  <a:fillRect/>
                </a:stretch>
              </p:blipFill>
              <p:spPr>
                <a:xfrm>
                  <a:off x="1197121" y="5195541"/>
                  <a:ext cx="74037" cy="686433"/>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80" name="Freihand 79">
                  <a:extLst>
                    <a:ext uri="{FF2B5EF4-FFF2-40B4-BE49-F238E27FC236}">
                      <a16:creationId xmlns:a16="http://schemas.microsoft.com/office/drawing/2014/main" id="{3358E379-493F-4FEB-9EC7-AB2518CB4CEC}"/>
                    </a:ext>
                  </a:extLst>
                </p14:cNvPr>
                <p14:cNvContentPartPr/>
                <p14:nvPr/>
              </p14:nvContentPartPr>
              <p14:xfrm>
                <a:off x="1046579" y="5308304"/>
                <a:ext cx="23040" cy="497520"/>
              </p14:xfrm>
            </p:contentPart>
          </mc:Choice>
          <mc:Fallback xmlns="">
            <p:pic>
              <p:nvPicPr>
                <p:cNvPr id="80" name="Freihand 79">
                  <a:extLst>
                    <a:ext uri="{FF2B5EF4-FFF2-40B4-BE49-F238E27FC236}">
                      <a16:creationId xmlns:a16="http://schemas.microsoft.com/office/drawing/2014/main" xmlns="" xmlns:p14="http://schemas.microsoft.com/office/powerpoint/2010/main" id="{3358E379-493F-4FEB-9EC7-AB2518CB4CEC}"/>
                    </a:ext>
                  </a:extLst>
                </p:cNvPr>
                <p:cNvPicPr/>
                <p:nvPr/>
              </p:nvPicPr>
              <p:blipFill>
                <a:blip r:embed="rId73" cstate="print"/>
                <a:stretch>
                  <a:fillRect/>
                </a:stretch>
              </p:blipFill>
              <p:spPr>
                <a:xfrm>
                  <a:off x="1030389" y="5275870"/>
                  <a:ext cx="55421" cy="561775"/>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81" name="Freihand 80">
                  <a:extLst>
                    <a:ext uri="{FF2B5EF4-FFF2-40B4-BE49-F238E27FC236}">
                      <a16:creationId xmlns:a16="http://schemas.microsoft.com/office/drawing/2014/main" id="{A02DC69F-FE02-48DF-9A02-F652E7FCEB35}"/>
                    </a:ext>
                  </a:extLst>
                </p14:cNvPr>
                <p14:cNvContentPartPr/>
                <p14:nvPr/>
              </p14:nvContentPartPr>
              <p14:xfrm>
                <a:off x="803939" y="5448704"/>
                <a:ext cx="55080" cy="229680"/>
              </p14:xfrm>
            </p:contentPart>
          </mc:Choice>
          <mc:Fallback xmlns="">
            <p:pic>
              <p:nvPicPr>
                <p:cNvPr id="81" name="Freihand 80">
                  <a:extLst>
                    <a:ext uri="{FF2B5EF4-FFF2-40B4-BE49-F238E27FC236}">
                      <a16:creationId xmlns:a16="http://schemas.microsoft.com/office/drawing/2014/main" xmlns="" xmlns:p14="http://schemas.microsoft.com/office/powerpoint/2010/main" id="{A02DC69F-FE02-48DF-9A02-F652E7FCEB35}"/>
                    </a:ext>
                  </a:extLst>
                </p:cNvPr>
                <p:cNvPicPr/>
                <p:nvPr/>
              </p:nvPicPr>
              <p:blipFill>
                <a:blip r:embed="rId75" cstate="print"/>
                <a:stretch>
                  <a:fillRect/>
                </a:stretch>
              </p:blipFill>
              <p:spPr>
                <a:xfrm>
                  <a:off x="788027" y="5416156"/>
                  <a:ext cx="86904" cy="294162"/>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82" name="Freihand 81">
                  <a:extLst>
                    <a:ext uri="{FF2B5EF4-FFF2-40B4-BE49-F238E27FC236}">
                      <a16:creationId xmlns:a16="http://schemas.microsoft.com/office/drawing/2014/main" id="{650052AE-57C7-4BEA-AD00-09C303CF8D74}"/>
                    </a:ext>
                  </a:extLst>
                </p14:cNvPr>
                <p14:cNvContentPartPr/>
                <p14:nvPr/>
              </p14:nvContentPartPr>
              <p14:xfrm>
                <a:off x="1251419" y="5579024"/>
                <a:ext cx="114120" cy="975600"/>
              </p14:xfrm>
            </p:contentPart>
          </mc:Choice>
          <mc:Fallback xmlns="">
            <p:pic>
              <p:nvPicPr>
                <p:cNvPr id="82" name="Freihand 81">
                  <a:extLst>
                    <a:ext uri="{FF2B5EF4-FFF2-40B4-BE49-F238E27FC236}">
                      <a16:creationId xmlns:a16="http://schemas.microsoft.com/office/drawing/2014/main" xmlns="" xmlns:p14="http://schemas.microsoft.com/office/powerpoint/2010/main" id="{650052AE-57C7-4BEA-AD00-09C303CF8D74}"/>
                    </a:ext>
                  </a:extLst>
                </p:cNvPr>
                <p:cNvPicPr/>
                <p:nvPr/>
              </p:nvPicPr>
              <p:blipFill>
                <a:blip r:embed="rId77" cstate="print"/>
                <a:stretch>
                  <a:fillRect/>
                </a:stretch>
              </p:blipFill>
              <p:spPr>
                <a:xfrm>
                  <a:off x="1235467" y="5546545"/>
                  <a:ext cx="146025" cy="1039945"/>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83" name="Freihand 82">
                  <a:extLst>
                    <a:ext uri="{FF2B5EF4-FFF2-40B4-BE49-F238E27FC236}">
                      <a16:creationId xmlns:a16="http://schemas.microsoft.com/office/drawing/2014/main" id="{4725B6E3-5895-467A-89B7-FAE1BE33E9F7}"/>
                    </a:ext>
                  </a:extLst>
                </p14:cNvPr>
                <p14:cNvContentPartPr/>
                <p14:nvPr/>
              </p14:nvContentPartPr>
              <p14:xfrm>
                <a:off x="1024619" y="5909504"/>
                <a:ext cx="71280" cy="639000"/>
              </p14:xfrm>
            </p:contentPart>
          </mc:Choice>
          <mc:Fallback xmlns="">
            <p:pic>
              <p:nvPicPr>
                <p:cNvPr id="83" name="Freihand 82">
                  <a:extLst>
                    <a:ext uri="{FF2B5EF4-FFF2-40B4-BE49-F238E27FC236}">
                      <a16:creationId xmlns:a16="http://schemas.microsoft.com/office/drawing/2014/main" xmlns="" xmlns:p14="http://schemas.microsoft.com/office/powerpoint/2010/main" id="{4725B6E3-5895-467A-89B7-FAE1BE33E9F7}"/>
                    </a:ext>
                  </a:extLst>
                </p:cNvPr>
                <p:cNvPicPr/>
                <p:nvPr/>
              </p:nvPicPr>
              <p:blipFill>
                <a:blip r:embed="rId79" cstate="print"/>
                <a:stretch>
                  <a:fillRect/>
                </a:stretch>
              </p:blipFill>
              <p:spPr>
                <a:xfrm>
                  <a:off x="1008504" y="5877064"/>
                  <a:ext cx="103511" cy="703267"/>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84" name="Freihand 83">
                  <a:extLst>
                    <a:ext uri="{FF2B5EF4-FFF2-40B4-BE49-F238E27FC236}">
                      <a16:creationId xmlns:a16="http://schemas.microsoft.com/office/drawing/2014/main" id="{259DBF6D-FCE5-4A5E-8A5D-950BB63E9CA6}"/>
                    </a:ext>
                  </a:extLst>
                </p14:cNvPr>
                <p14:cNvContentPartPr/>
                <p14:nvPr/>
              </p14:nvContentPartPr>
              <p14:xfrm>
                <a:off x="2031899" y="3925184"/>
                <a:ext cx="3990240" cy="2702520"/>
              </p14:xfrm>
            </p:contentPart>
          </mc:Choice>
          <mc:Fallback xmlns="">
            <p:pic>
              <p:nvPicPr>
                <p:cNvPr id="84" name="Freihand 83">
                  <a:extLst>
                    <a:ext uri="{FF2B5EF4-FFF2-40B4-BE49-F238E27FC236}">
                      <a16:creationId xmlns:a16="http://schemas.microsoft.com/office/drawing/2014/main" xmlns="" xmlns:p14="http://schemas.microsoft.com/office/powerpoint/2010/main" id="{259DBF6D-FCE5-4A5E-8A5D-950BB63E9CA6}"/>
                    </a:ext>
                  </a:extLst>
                </p:cNvPr>
                <p:cNvPicPr/>
                <p:nvPr/>
              </p:nvPicPr>
              <p:blipFill>
                <a:blip r:embed="rId81" cstate="print"/>
                <a:stretch>
                  <a:fillRect/>
                </a:stretch>
              </p:blipFill>
              <p:spPr>
                <a:xfrm>
                  <a:off x="2015975" y="3892719"/>
                  <a:ext cx="4022088" cy="2766837"/>
                </a:xfrm>
                <a:prstGeom prst="rect">
                  <a:avLst/>
                </a:prstGeom>
              </p:spPr>
            </p:pic>
          </mc:Fallback>
        </mc:AlternateContent>
      </p:grpSp>
      <p:grpSp>
        <p:nvGrpSpPr>
          <p:cNvPr id="9" name="Gruppieren 8">
            <a:extLst>
              <a:ext uri="{FF2B5EF4-FFF2-40B4-BE49-F238E27FC236}">
                <a16:creationId xmlns:a16="http://schemas.microsoft.com/office/drawing/2014/main" id="{3BE4E9FA-CDEE-4B65-8851-348BD3B39BEB}"/>
              </a:ext>
            </a:extLst>
          </p:cNvPr>
          <p:cNvGrpSpPr/>
          <p:nvPr/>
        </p:nvGrpSpPr>
        <p:grpSpPr>
          <a:xfrm>
            <a:off x="3071041" y="2979370"/>
            <a:ext cx="560621" cy="3212600"/>
            <a:chOff x="3071041" y="2979370"/>
            <a:chExt cx="560621" cy="3212600"/>
          </a:xfrm>
        </p:grpSpPr>
        <p:sp>
          <p:nvSpPr>
            <p:cNvPr id="118" name="Richtungspfeil 12">
              <a:extLst>
                <a:ext uri="{FF2B5EF4-FFF2-40B4-BE49-F238E27FC236}">
                  <a16:creationId xmlns:a16="http://schemas.microsoft.com/office/drawing/2014/main" id="{A05DCE1E-F8AB-4387-8537-D17329D8A544}"/>
                </a:ext>
              </a:extLst>
            </p:cNvPr>
            <p:cNvSpPr/>
            <p:nvPr/>
          </p:nvSpPr>
          <p:spPr>
            <a:xfrm rot="16350723">
              <a:off x="1745052" y="4305359"/>
              <a:ext cx="3212600" cy="560621"/>
            </a:xfrm>
            <a:prstGeom prst="homePlate">
              <a:avLst>
                <a:gd name="adj" fmla="val 64634"/>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dirty="0"/>
            </a:p>
          </p:txBody>
        </p:sp>
        <p:sp>
          <p:nvSpPr>
            <p:cNvPr id="119" name="Textfeld 118">
              <a:extLst>
                <a:ext uri="{FF2B5EF4-FFF2-40B4-BE49-F238E27FC236}">
                  <a16:creationId xmlns:a16="http://schemas.microsoft.com/office/drawing/2014/main" id="{EF49BE67-2AEE-43DD-8C96-6724A7154F59}"/>
                </a:ext>
              </a:extLst>
            </p:cNvPr>
            <p:cNvSpPr txBox="1"/>
            <p:nvPr/>
          </p:nvSpPr>
          <p:spPr>
            <a:xfrm rot="16350723">
              <a:off x="2768567" y="3957538"/>
              <a:ext cx="1221424" cy="369332"/>
            </a:xfrm>
            <a:prstGeom prst="rect">
              <a:avLst/>
            </a:prstGeom>
            <a:noFill/>
            <a:ln>
              <a:noFill/>
            </a:ln>
          </p:spPr>
          <p:txBody>
            <a:bodyPr wrap="none" rtlCol="0">
              <a:spAutoFit/>
            </a:bodyPr>
            <a:lstStyle/>
            <a:p>
              <a:r>
                <a:rPr lang="de-DE" b="1" dirty="0">
                  <a:solidFill>
                    <a:schemeClr val="bg1"/>
                  </a:solidFill>
                </a:rPr>
                <a:t>Entwickeln</a:t>
              </a:r>
            </a:p>
          </p:txBody>
        </p:sp>
      </p:grpSp>
      <p:grpSp>
        <p:nvGrpSpPr>
          <p:cNvPr id="8" name="Gruppieren 7">
            <a:extLst>
              <a:ext uri="{FF2B5EF4-FFF2-40B4-BE49-F238E27FC236}">
                <a16:creationId xmlns:a16="http://schemas.microsoft.com/office/drawing/2014/main" id="{A84D05C7-1D3C-495E-8AE0-CBB7F56AB43D}"/>
              </a:ext>
            </a:extLst>
          </p:cNvPr>
          <p:cNvGrpSpPr/>
          <p:nvPr/>
        </p:nvGrpSpPr>
        <p:grpSpPr>
          <a:xfrm>
            <a:off x="2356703" y="2851088"/>
            <a:ext cx="560621" cy="3338364"/>
            <a:chOff x="2356703" y="2851088"/>
            <a:chExt cx="560621" cy="3338364"/>
          </a:xfrm>
        </p:grpSpPr>
        <p:sp>
          <p:nvSpPr>
            <p:cNvPr id="120" name="Richtungspfeil 11">
              <a:extLst>
                <a:ext uri="{FF2B5EF4-FFF2-40B4-BE49-F238E27FC236}">
                  <a16:creationId xmlns:a16="http://schemas.microsoft.com/office/drawing/2014/main" id="{8D879181-5C7D-4681-9D8F-F29775D3ABE0}"/>
                </a:ext>
              </a:extLst>
            </p:cNvPr>
            <p:cNvSpPr/>
            <p:nvPr/>
          </p:nvSpPr>
          <p:spPr>
            <a:xfrm rot="16255030">
              <a:off x="967832" y="4239959"/>
              <a:ext cx="3338364" cy="560621"/>
            </a:xfrm>
            <a:prstGeom prst="homePlate">
              <a:avLst>
                <a:gd name="adj" fmla="val 6463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121" name="Textfeld 120">
              <a:extLst>
                <a:ext uri="{FF2B5EF4-FFF2-40B4-BE49-F238E27FC236}">
                  <a16:creationId xmlns:a16="http://schemas.microsoft.com/office/drawing/2014/main" id="{08EFAAB6-42E2-4E81-9974-DE36734E3FA0}"/>
                </a:ext>
              </a:extLst>
            </p:cNvPr>
            <p:cNvSpPr txBox="1"/>
            <p:nvPr/>
          </p:nvSpPr>
          <p:spPr>
            <a:xfrm rot="16255030">
              <a:off x="2124441" y="3828509"/>
              <a:ext cx="1039836" cy="369332"/>
            </a:xfrm>
            <a:prstGeom prst="rect">
              <a:avLst/>
            </a:prstGeom>
            <a:noFill/>
            <a:ln>
              <a:noFill/>
            </a:ln>
          </p:spPr>
          <p:txBody>
            <a:bodyPr wrap="none" rtlCol="0">
              <a:spAutoFit/>
            </a:bodyPr>
            <a:lstStyle/>
            <a:p>
              <a:r>
                <a:rPr lang="de-DE" b="1" dirty="0">
                  <a:solidFill>
                    <a:schemeClr val="bg1"/>
                  </a:solidFill>
                </a:rPr>
                <a:t>Forschen</a:t>
              </a:r>
            </a:p>
          </p:txBody>
        </p:sp>
      </p:grpSp>
    </p:spTree>
    <p:extLst>
      <p:ext uri="{BB962C8B-B14F-4D97-AF65-F5344CB8AC3E}">
        <p14:creationId xmlns:p14="http://schemas.microsoft.com/office/powerpoint/2010/main" val="11186581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Gruppieren 59">
            <a:extLst>
              <a:ext uri="{FF2B5EF4-FFF2-40B4-BE49-F238E27FC236}">
                <a16:creationId xmlns:a16="http://schemas.microsoft.com/office/drawing/2014/main" id="{0CCC48FE-7E9E-41B4-9339-D24ADCE33DCD}"/>
              </a:ext>
            </a:extLst>
          </p:cNvPr>
          <p:cNvGrpSpPr/>
          <p:nvPr/>
        </p:nvGrpSpPr>
        <p:grpSpPr>
          <a:xfrm flipH="1">
            <a:off x="4719792" y="262687"/>
            <a:ext cx="4192329" cy="2818955"/>
            <a:chOff x="520259" y="1832499"/>
            <a:chExt cx="7131393" cy="4795205"/>
          </a:xfrm>
        </p:grpSpPr>
        <p:grpSp>
          <p:nvGrpSpPr>
            <p:cNvPr id="66" name="Gruppieren 65">
              <a:extLst>
                <a:ext uri="{FF2B5EF4-FFF2-40B4-BE49-F238E27FC236}">
                  <a16:creationId xmlns:a16="http://schemas.microsoft.com/office/drawing/2014/main" id="{3D677DB8-B6DF-4A99-A2DA-0E5C307DE69E}"/>
                </a:ext>
              </a:extLst>
            </p:cNvPr>
            <p:cNvGrpSpPr/>
            <p:nvPr/>
          </p:nvGrpSpPr>
          <p:grpSpPr>
            <a:xfrm>
              <a:off x="1002664" y="2547952"/>
              <a:ext cx="1674360" cy="1484640"/>
              <a:chOff x="1102872" y="1971756"/>
              <a:chExt cx="1674360" cy="1484640"/>
            </a:xfrm>
          </p:grpSpPr>
          <mc:AlternateContent xmlns:mc="http://schemas.openxmlformats.org/markup-compatibility/2006" xmlns:p14="http://schemas.microsoft.com/office/powerpoint/2010/main">
            <mc:Choice Requires="p14">
              <p:contentPart p14:bwMode="auto" r:id="rId3">
                <p14:nvContentPartPr>
                  <p14:cNvPr id="105" name="Freihand 104">
                    <a:extLst>
                      <a:ext uri="{FF2B5EF4-FFF2-40B4-BE49-F238E27FC236}">
                        <a16:creationId xmlns:a16="http://schemas.microsoft.com/office/drawing/2014/main" id="{16EC0562-11F0-4E37-AF5C-3B1377A5F5F9}"/>
                      </a:ext>
                    </a:extLst>
                  </p14:cNvPr>
                  <p14:cNvContentPartPr/>
                  <p14:nvPr/>
                </p14:nvContentPartPr>
                <p14:xfrm>
                  <a:off x="2066952" y="2732076"/>
                  <a:ext cx="710280" cy="464040"/>
                </p14:xfrm>
              </p:contentPart>
            </mc:Choice>
            <mc:Fallback xmlns="">
              <p:pic>
                <p:nvPicPr>
                  <p:cNvPr id="105" name="Freihand 104">
                    <a:extLst>
                      <a:ext uri="{FF2B5EF4-FFF2-40B4-BE49-F238E27FC236}">
                        <a16:creationId xmlns:a16="http://schemas.microsoft.com/office/drawing/2014/main" xmlns="" xmlns:p14="http://schemas.microsoft.com/office/powerpoint/2010/main" id="{16EC0562-11F0-4E37-AF5C-3B1377A5F5F9}"/>
                      </a:ext>
                    </a:extLst>
                  </p:cNvPr>
                  <p:cNvPicPr/>
                  <p:nvPr/>
                </p:nvPicPr>
                <p:blipFill>
                  <a:blip r:embed="rId4" cstate="print"/>
                  <a:stretch>
                    <a:fillRect/>
                  </a:stretch>
                </p:blipFill>
                <p:spPr>
                  <a:xfrm>
                    <a:off x="2051032" y="2699587"/>
                    <a:ext cx="742120" cy="528405"/>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06" name="Freihand 105">
                    <a:extLst>
                      <a:ext uri="{FF2B5EF4-FFF2-40B4-BE49-F238E27FC236}">
                        <a16:creationId xmlns:a16="http://schemas.microsoft.com/office/drawing/2014/main" id="{9D9411CF-4BCB-4382-A5AC-552D23ED8A86}"/>
                      </a:ext>
                    </a:extLst>
                  </p14:cNvPr>
                  <p14:cNvContentPartPr/>
                  <p14:nvPr/>
                </p14:nvContentPartPr>
                <p14:xfrm>
                  <a:off x="1957872" y="2484756"/>
                  <a:ext cx="251280" cy="297000"/>
                </p14:xfrm>
              </p:contentPart>
            </mc:Choice>
            <mc:Fallback xmlns="">
              <p:pic>
                <p:nvPicPr>
                  <p:cNvPr id="106" name="Freihand 105">
                    <a:extLst>
                      <a:ext uri="{FF2B5EF4-FFF2-40B4-BE49-F238E27FC236}">
                        <a16:creationId xmlns:a16="http://schemas.microsoft.com/office/drawing/2014/main" xmlns="" xmlns:p14="http://schemas.microsoft.com/office/powerpoint/2010/main" id="{9D9411CF-4BCB-4382-A5AC-552D23ED8A86}"/>
                      </a:ext>
                    </a:extLst>
                  </p:cNvPr>
                  <p:cNvPicPr/>
                  <p:nvPr/>
                </p:nvPicPr>
                <p:blipFill>
                  <a:blip r:embed="rId6" cstate="print"/>
                  <a:stretch>
                    <a:fillRect/>
                  </a:stretch>
                </p:blipFill>
                <p:spPr>
                  <a:xfrm>
                    <a:off x="1941898" y="2452233"/>
                    <a:ext cx="283228" cy="361432"/>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07" name="Freihand 106">
                    <a:extLst>
                      <a:ext uri="{FF2B5EF4-FFF2-40B4-BE49-F238E27FC236}">
                        <a16:creationId xmlns:a16="http://schemas.microsoft.com/office/drawing/2014/main" id="{917CEE68-7FFB-4115-8B12-C9947635DA35}"/>
                      </a:ext>
                    </a:extLst>
                  </p14:cNvPr>
                  <p14:cNvContentPartPr/>
                  <p14:nvPr/>
                </p14:nvContentPartPr>
                <p14:xfrm>
                  <a:off x="1720992" y="2601756"/>
                  <a:ext cx="160920" cy="343800"/>
                </p14:xfrm>
              </p:contentPart>
            </mc:Choice>
            <mc:Fallback xmlns="">
              <p:pic>
                <p:nvPicPr>
                  <p:cNvPr id="107" name="Freihand 106">
                    <a:extLst>
                      <a:ext uri="{FF2B5EF4-FFF2-40B4-BE49-F238E27FC236}">
                        <a16:creationId xmlns:a16="http://schemas.microsoft.com/office/drawing/2014/main" xmlns="" xmlns:p14="http://schemas.microsoft.com/office/powerpoint/2010/main" id="{917CEE68-7FFB-4115-8B12-C9947635DA35}"/>
                      </a:ext>
                    </a:extLst>
                  </p:cNvPr>
                  <p:cNvPicPr/>
                  <p:nvPr/>
                </p:nvPicPr>
                <p:blipFill>
                  <a:blip r:embed="rId8" cstate="print"/>
                  <a:stretch>
                    <a:fillRect/>
                  </a:stretch>
                </p:blipFill>
                <p:spPr>
                  <a:xfrm>
                    <a:off x="1705023" y="2569218"/>
                    <a:ext cx="192858" cy="408263"/>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8" name="Freihand 107">
                    <a:extLst>
                      <a:ext uri="{FF2B5EF4-FFF2-40B4-BE49-F238E27FC236}">
                        <a16:creationId xmlns:a16="http://schemas.microsoft.com/office/drawing/2014/main" id="{DFAA1DFA-28D6-460F-BC13-0E87C9783138}"/>
                      </a:ext>
                    </a:extLst>
                  </p14:cNvPr>
                  <p14:cNvContentPartPr/>
                  <p14:nvPr/>
                </p14:nvContentPartPr>
                <p14:xfrm>
                  <a:off x="2136792" y="1971756"/>
                  <a:ext cx="94320" cy="352080"/>
                </p14:xfrm>
              </p:contentPart>
            </mc:Choice>
            <mc:Fallback xmlns="">
              <p:pic>
                <p:nvPicPr>
                  <p:cNvPr id="108" name="Freihand 107">
                    <a:extLst>
                      <a:ext uri="{FF2B5EF4-FFF2-40B4-BE49-F238E27FC236}">
                        <a16:creationId xmlns:a16="http://schemas.microsoft.com/office/drawing/2014/main" xmlns="" xmlns:p14="http://schemas.microsoft.com/office/powerpoint/2010/main" id="{DFAA1DFA-28D6-460F-BC13-0E87C9783138}"/>
                      </a:ext>
                    </a:extLst>
                  </p:cNvPr>
                  <p:cNvPicPr/>
                  <p:nvPr/>
                </p:nvPicPr>
                <p:blipFill>
                  <a:blip r:embed="rId10" cstate="print"/>
                  <a:stretch>
                    <a:fillRect/>
                  </a:stretch>
                </p:blipFill>
                <p:spPr>
                  <a:xfrm>
                    <a:off x="2120971" y="1939247"/>
                    <a:ext cx="125963" cy="416485"/>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09" name="Freihand 108">
                    <a:extLst>
                      <a:ext uri="{FF2B5EF4-FFF2-40B4-BE49-F238E27FC236}">
                        <a16:creationId xmlns:a16="http://schemas.microsoft.com/office/drawing/2014/main" id="{9ED72BA8-DE6E-4E46-80B1-50F3CFEADAF9}"/>
                      </a:ext>
                    </a:extLst>
                  </p14:cNvPr>
                  <p14:cNvContentPartPr/>
                  <p14:nvPr/>
                </p14:nvContentPartPr>
                <p14:xfrm>
                  <a:off x="1735392" y="2083716"/>
                  <a:ext cx="89280" cy="260280"/>
                </p14:xfrm>
              </p:contentPart>
            </mc:Choice>
            <mc:Fallback xmlns="">
              <p:pic>
                <p:nvPicPr>
                  <p:cNvPr id="109" name="Freihand 108">
                    <a:extLst>
                      <a:ext uri="{FF2B5EF4-FFF2-40B4-BE49-F238E27FC236}">
                        <a16:creationId xmlns:a16="http://schemas.microsoft.com/office/drawing/2014/main" xmlns="" xmlns:p14="http://schemas.microsoft.com/office/powerpoint/2010/main" id="{9ED72BA8-DE6E-4E46-80B1-50F3CFEADAF9}"/>
                      </a:ext>
                    </a:extLst>
                  </p:cNvPr>
                  <p:cNvPicPr/>
                  <p:nvPr/>
                </p:nvPicPr>
                <p:blipFill>
                  <a:blip r:embed="rId12" cstate="print"/>
                  <a:stretch>
                    <a:fillRect/>
                  </a:stretch>
                </p:blipFill>
                <p:spPr>
                  <a:xfrm>
                    <a:off x="1719493" y="2051181"/>
                    <a:ext cx="121078" cy="324736"/>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10" name="Freihand 109">
                    <a:extLst>
                      <a:ext uri="{FF2B5EF4-FFF2-40B4-BE49-F238E27FC236}">
                        <a16:creationId xmlns:a16="http://schemas.microsoft.com/office/drawing/2014/main" id="{7586ADEA-FE4E-473D-9A4B-80C899E37C20}"/>
                      </a:ext>
                    </a:extLst>
                  </p14:cNvPr>
                  <p14:cNvContentPartPr/>
                  <p14:nvPr/>
                </p14:nvContentPartPr>
                <p14:xfrm>
                  <a:off x="1102872" y="2180916"/>
                  <a:ext cx="666000" cy="599400"/>
                </p14:xfrm>
              </p:contentPart>
            </mc:Choice>
            <mc:Fallback xmlns="">
              <p:pic>
                <p:nvPicPr>
                  <p:cNvPr id="110" name="Freihand 109">
                    <a:extLst>
                      <a:ext uri="{FF2B5EF4-FFF2-40B4-BE49-F238E27FC236}">
                        <a16:creationId xmlns:a16="http://schemas.microsoft.com/office/drawing/2014/main" xmlns="" xmlns:p14="http://schemas.microsoft.com/office/powerpoint/2010/main" id="{7586ADEA-FE4E-473D-9A4B-80C899E37C20}"/>
                      </a:ext>
                    </a:extLst>
                  </p:cNvPr>
                  <p:cNvPicPr/>
                  <p:nvPr/>
                </p:nvPicPr>
                <p:blipFill>
                  <a:blip r:embed="rId14" cstate="print"/>
                  <a:stretch>
                    <a:fillRect/>
                  </a:stretch>
                </p:blipFill>
                <p:spPr>
                  <a:xfrm>
                    <a:off x="1086942" y="2148433"/>
                    <a:ext cx="697860" cy="663753"/>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11" name="Freihand 110">
                    <a:extLst>
                      <a:ext uri="{FF2B5EF4-FFF2-40B4-BE49-F238E27FC236}">
                        <a16:creationId xmlns:a16="http://schemas.microsoft.com/office/drawing/2014/main" id="{FA9C1311-DE4A-41D5-BBBF-93D98589AAEF}"/>
                      </a:ext>
                    </a:extLst>
                  </p14:cNvPr>
                  <p14:cNvContentPartPr/>
                  <p14:nvPr/>
                </p14:nvContentPartPr>
                <p14:xfrm>
                  <a:off x="1328952" y="2880756"/>
                  <a:ext cx="40320" cy="88920"/>
                </p14:xfrm>
              </p:contentPart>
            </mc:Choice>
            <mc:Fallback xmlns="">
              <p:pic>
                <p:nvPicPr>
                  <p:cNvPr id="111" name="Freihand 110">
                    <a:extLst>
                      <a:ext uri="{FF2B5EF4-FFF2-40B4-BE49-F238E27FC236}">
                        <a16:creationId xmlns:a16="http://schemas.microsoft.com/office/drawing/2014/main" xmlns="" xmlns:p14="http://schemas.microsoft.com/office/powerpoint/2010/main" id="{FA9C1311-DE4A-41D5-BBBF-93D98589AAEF}"/>
                      </a:ext>
                    </a:extLst>
                  </p:cNvPr>
                  <p:cNvPicPr/>
                  <p:nvPr/>
                </p:nvPicPr>
                <p:blipFill>
                  <a:blip r:embed="rId16" cstate="print"/>
                  <a:stretch>
                    <a:fillRect/>
                  </a:stretch>
                </p:blipFill>
                <p:spPr>
                  <a:xfrm>
                    <a:off x="1312824" y="2847800"/>
                    <a:ext cx="72576" cy="154211"/>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12" name="Freihand 111">
                    <a:extLst>
                      <a:ext uri="{FF2B5EF4-FFF2-40B4-BE49-F238E27FC236}">
                        <a16:creationId xmlns:a16="http://schemas.microsoft.com/office/drawing/2014/main" id="{037552E2-0075-42C2-A7CD-CA84C5260C1C}"/>
                      </a:ext>
                    </a:extLst>
                  </p14:cNvPr>
                  <p14:cNvContentPartPr/>
                  <p14:nvPr/>
                </p14:nvContentPartPr>
                <p14:xfrm>
                  <a:off x="1885512" y="3439116"/>
                  <a:ext cx="173520" cy="17280"/>
                </p14:xfrm>
              </p:contentPart>
            </mc:Choice>
            <mc:Fallback xmlns="">
              <p:pic>
                <p:nvPicPr>
                  <p:cNvPr id="112" name="Freihand 111">
                    <a:extLst>
                      <a:ext uri="{FF2B5EF4-FFF2-40B4-BE49-F238E27FC236}">
                        <a16:creationId xmlns:a16="http://schemas.microsoft.com/office/drawing/2014/main" xmlns="" xmlns:p14="http://schemas.microsoft.com/office/powerpoint/2010/main" id="{037552E2-0075-42C2-A7CD-CA84C5260C1C}"/>
                      </a:ext>
                    </a:extLst>
                  </p:cNvPr>
                  <p:cNvPicPr/>
                  <p:nvPr/>
                </p:nvPicPr>
                <p:blipFill>
                  <a:blip r:embed="rId18" cstate="print"/>
                  <a:stretch>
                    <a:fillRect/>
                  </a:stretch>
                </p:blipFill>
                <p:spPr>
                  <a:xfrm>
                    <a:off x="1869514" y="3406407"/>
                    <a:ext cx="205517" cy="82080"/>
                  </a:xfrm>
                  <a:prstGeom prst="rect">
                    <a:avLst/>
                  </a:prstGeom>
                </p:spPr>
              </p:pic>
            </mc:Fallback>
          </mc:AlternateContent>
        </p:grpSp>
        <p:grpSp>
          <p:nvGrpSpPr>
            <p:cNvPr id="67" name="Gruppieren 66">
              <a:extLst>
                <a:ext uri="{FF2B5EF4-FFF2-40B4-BE49-F238E27FC236}">
                  <a16:creationId xmlns:a16="http://schemas.microsoft.com/office/drawing/2014/main" id="{93BE9AB7-757B-40FA-B6B6-A9507E110147}"/>
                </a:ext>
              </a:extLst>
            </p:cNvPr>
            <p:cNvGrpSpPr/>
            <p:nvPr/>
          </p:nvGrpSpPr>
          <p:grpSpPr>
            <a:xfrm>
              <a:off x="3286446" y="1832499"/>
              <a:ext cx="1145160" cy="2409120"/>
              <a:chOff x="3886392" y="1692036"/>
              <a:chExt cx="1145160" cy="2409120"/>
            </a:xfrm>
          </p:grpSpPr>
          <mc:AlternateContent xmlns:mc="http://schemas.openxmlformats.org/markup-compatibility/2006" xmlns:p14="http://schemas.microsoft.com/office/powerpoint/2010/main">
            <mc:Choice Requires="p14">
              <p:contentPart p14:bwMode="auto" r:id="rId19">
                <p14:nvContentPartPr>
                  <p14:cNvPr id="95" name="Freihand 94">
                    <a:extLst>
                      <a:ext uri="{FF2B5EF4-FFF2-40B4-BE49-F238E27FC236}">
                        <a16:creationId xmlns:a16="http://schemas.microsoft.com/office/drawing/2014/main" id="{F0467D52-799B-41DF-86C8-F9ED4F4B520F}"/>
                      </a:ext>
                    </a:extLst>
                  </p14:cNvPr>
                  <p14:cNvContentPartPr/>
                  <p14:nvPr/>
                </p14:nvContentPartPr>
                <p14:xfrm>
                  <a:off x="4180872" y="4085676"/>
                  <a:ext cx="2880" cy="15480"/>
                </p14:xfrm>
              </p:contentPart>
            </mc:Choice>
            <mc:Fallback xmlns="">
              <p:pic>
                <p:nvPicPr>
                  <p:cNvPr id="95" name="Freihand 94">
                    <a:extLst>
                      <a:ext uri="{FF2B5EF4-FFF2-40B4-BE49-F238E27FC236}">
                        <a16:creationId xmlns:a16="http://schemas.microsoft.com/office/drawing/2014/main" xmlns="" xmlns:p14="http://schemas.microsoft.com/office/powerpoint/2010/main" id="{F0467D52-799B-41DF-86C8-F9ED4F4B520F}"/>
                      </a:ext>
                    </a:extLst>
                  </p:cNvPr>
                  <p:cNvPicPr/>
                  <p:nvPr/>
                </p:nvPicPr>
                <p:blipFill>
                  <a:blip r:embed="rId20" cstate="print"/>
                  <a:stretch>
                    <a:fillRect/>
                  </a:stretch>
                </p:blipFill>
                <p:spPr>
                  <a:xfrm>
                    <a:off x="4155912" y="4011091"/>
                    <a:ext cx="52800" cy="163244"/>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96" name="Freihand 95">
                    <a:extLst>
                      <a:ext uri="{FF2B5EF4-FFF2-40B4-BE49-F238E27FC236}">
                        <a16:creationId xmlns:a16="http://schemas.microsoft.com/office/drawing/2014/main" id="{C901A7F5-8299-4A7F-A3FD-CAE6F5E2D4BA}"/>
                      </a:ext>
                    </a:extLst>
                  </p14:cNvPr>
                  <p14:cNvContentPartPr/>
                  <p14:nvPr/>
                </p14:nvContentPartPr>
                <p14:xfrm>
                  <a:off x="3886392" y="2954556"/>
                  <a:ext cx="39960" cy="565920"/>
                </p14:xfrm>
              </p:contentPart>
            </mc:Choice>
            <mc:Fallback xmlns="">
              <p:pic>
                <p:nvPicPr>
                  <p:cNvPr id="96" name="Freihand 95">
                    <a:extLst>
                      <a:ext uri="{FF2B5EF4-FFF2-40B4-BE49-F238E27FC236}">
                        <a16:creationId xmlns:a16="http://schemas.microsoft.com/office/drawing/2014/main" xmlns="" xmlns:p14="http://schemas.microsoft.com/office/powerpoint/2010/main" id="{C901A7F5-8299-4A7F-A3FD-CAE6F5E2D4BA}"/>
                      </a:ext>
                    </a:extLst>
                  </p:cNvPr>
                  <p:cNvPicPr/>
                  <p:nvPr/>
                </p:nvPicPr>
                <p:blipFill>
                  <a:blip r:embed="rId22" cstate="print"/>
                  <a:stretch>
                    <a:fillRect/>
                  </a:stretch>
                </p:blipFill>
                <p:spPr>
                  <a:xfrm>
                    <a:off x="3870408" y="2922060"/>
                    <a:ext cx="71928" cy="630299"/>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97" name="Freihand 96">
                    <a:extLst>
                      <a:ext uri="{FF2B5EF4-FFF2-40B4-BE49-F238E27FC236}">
                        <a16:creationId xmlns:a16="http://schemas.microsoft.com/office/drawing/2014/main" id="{328E77B0-04A6-461A-A430-DD75BF8E09AD}"/>
                      </a:ext>
                    </a:extLst>
                  </p14:cNvPr>
                  <p14:cNvContentPartPr/>
                  <p14:nvPr/>
                </p14:nvContentPartPr>
                <p14:xfrm>
                  <a:off x="4045152" y="2981196"/>
                  <a:ext cx="55440" cy="492120"/>
                </p14:xfrm>
              </p:contentPart>
            </mc:Choice>
            <mc:Fallback xmlns="">
              <p:pic>
                <p:nvPicPr>
                  <p:cNvPr id="97" name="Freihand 96">
                    <a:extLst>
                      <a:ext uri="{FF2B5EF4-FFF2-40B4-BE49-F238E27FC236}">
                        <a16:creationId xmlns:a16="http://schemas.microsoft.com/office/drawing/2014/main" xmlns="" xmlns:p14="http://schemas.microsoft.com/office/powerpoint/2010/main" id="{328E77B0-04A6-461A-A430-DD75BF8E09AD}"/>
                      </a:ext>
                    </a:extLst>
                  </p:cNvPr>
                  <p:cNvPicPr/>
                  <p:nvPr/>
                </p:nvPicPr>
                <p:blipFill>
                  <a:blip r:embed="rId24" cstate="print"/>
                  <a:stretch>
                    <a:fillRect/>
                  </a:stretch>
                </p:blipFill>
                <p:spPr>
                  <a:xfrm>
                    <a:off x="4029136" y="2948715"/>
                    <a:ext cx="87472" cy="556469"/>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98" name="Freihand 97">
                    <a:extLst>
                      <a:ext uri="{FF2B5EF4-FFF2-40B4-BE49-F238E27FC236}">
                        <a16:creationId xmlns:a16="http://schemas.microsoft.com/office/drawing/2014/main" id="{38D7739F-1158-49F6-B6E7-290C75C2C9E9}"/>
                      </a:ext>
                    </a:extLst>
                  </p14:cNvPr>
                  <p14:cNvContentPartPr/>
                  <p14:nvPr/>
                </p14:nvContentPartPr>
                <p14:xfrm>
                  <a:off x="4152072" y="3115476"/>
                  <a:ext cx="99360" cy="538200"/>
                </p14:xfrm>
              </p:contentPart>
            </mc:Choice>
            <mc:Fallback xmlns="">
              <p:pic>
                <p:nvPicPr>
                  <p:cNvPr id="98" name="Freihand 97">
                    <a:extLst>
                      <a:ext uri="{FF2B5EF4-FFF2-40B4-BE49-F238E27FC236}">
                        <a16:creationId xmlns:a16="http://schemas.microsoft.com/office/drawing/2014/main" xmlns="" xmlns:p14="http://schemas.microsoft.com/office/powerpoint/2010/main" id="{38D7739F-1158-49F6-B6E7-290C75C2C9E9}"/>
                      </a:ext>
                    </a:extLst>
                  </p:cNvPr>
                  <p:cNvPicPr/>
                  <p:nvPr/>
                </p:nvPicPr>
                <p:blipFill>
                  <a:blip r:embed="rId26" cstate="print"/>
                  <a:stretch>
                    <a:fillRect/>
                  </a:stretch>
                </p:blipFill>
                <p:spPr>
                  <a:xfrm>
                    <a:off x="4135926" y="3083025"/>
                    <a:ext cx="131652" cy="60249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99" name="Freihand 98">
                    <a:extLst>
                      <a:ext uri="{FF2B5EF4-FFF2-40B4-BE49-F238E27FC236}">
                        <a16:creationId xmlns:a16="http://schemas.microsoft.com/office/drawing/2014/main" id="{61C0B550-F54E-443A-B29E-632B2E7E55E5}"/>
                      </a:ext>
                    </a:extLst>
                  </p14:cNvPr>
                  <p14:cNvContentPartPr/>
                  <p14:nvPr/>
                </p14:nvContentPartPr>
                <p14:xfrm>
                  <a:off x="4347192" y="3095316"/>
                  <a:ext cx="36000" cy="574560"/>
                </p14:xfrm>
              </p:contentPart>
            </mc:Choice>
            <mc:Fallback xmlns="">
              <p:pic>
                <p:nvPicPr>
                  <p:cNvPr id="99" name="Freihand 98">
                    <a:extLst>
                      <a:ext uri="{FF2B5EF4-FFF2-40B4-BE49-F238E27FC236}">
                        <a16:creationId xmlns:a16="http://schemas.microsoft.com/office/drawing/2014/main" xmlns="" xmlns:p14="http://schemas.microsoft.com/office/powerpoint/2010/main" id="{61C0B550-F54E-443A-B29E-632B2E7E55E5}"/>
                      </a:ext>
                    </a:extLst>
                  </p:cNvPr>
                  <p:cNvPicPr/>
                  <p:nvPr/>
                </p:nvPicPr>
                <p:blipFill>
                  <a:blip r:embed="rId28" cstate="print"/>
                  <a:stretch>
                    <a:fillRect/>
                  </a:stretch>
                </p:blipFill>
                <p:spPr>
                  <a:xfrm>
                    <a:off x="4331328" y="3062817"/>
                    <a:ext cx="67729" cy="638945"/>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100" name="Freihand 99">
                    <a:extLst>
                      <a:ext uri="{FF2B5EF4-FFF2-40B4-BE49-F238E27FC236}">
                        <a16:creationId xmlns:a16="http://schemas.microsoft.com/office/drawing/2014/main" id="{A44AE54C-2212-440E-A3C9-E0223242C0E0}"/>
                      </a:ext>
                    </a:extLst>
                  </p14:cNvPr>
                  <p14:cNvContentPartPr/>
                  <p14:nvPr/>
                </p14:nvContentPartPr>
                <p14:xfrm>
                  <a:off x="4468512" y="3115476"/>
                  <a:ext cx="81720" cy="529560"/>
                </p14:xfrm>
              </p:contentPart>
            </mc:Choice>
            <mc:Fallback xmlns="">
              <p:pic>
                <p:nvPicPr>
                  <p:cNvPr id="100" name="Freihand 99">
                    <a:extLst>
                      <a:ext uri="{FF2B5EF4-FFF2-40B4-BE49-F238E27FC236}">
                        <a16:creationId xmlns:a16="http://schemas.microsoft.com/office/drawing/2014/main" xmlns="" xmlns:p14="http://schemas.microsoft.com/office/powerpoint/2010/main" id="{A44AE54C-2212-440E-A3C9-E0223242C0E0}"/>
                      </a:ext>
                    </a:extLst>
                  </p:cNvPr>
                  <p:cNvPicPr/>
                  <p:nvPr/>
                </p:nvPicPr>
                <p:blipFill>
                  <a:blip r:embed="rId30" cstate="print"/>
                  <a:stretch>
                    <a:fillRect/>
                  </a:stretch>
                </p:blipFill>
                <p:spPr>
                  <a:xfrm>
                    <a:off x="4452537" y="3083029"/>
                    <a:ext cx="113671" cy="593842"/>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101" name="Freihand 100">
                    <a:extLst>
                      <a:ext uri="{FF2B5EF4-FFF2-40B4-BE49-F238E27FC236}">
                        <a16:creationId xmlns:a16="http://schemas.microsoft.com/office/drawing/2014/main" id="{5BE226BF-352E-41CB-93D7-C3B3EA45F0B3}"/>
                      </a:ext>
                    </a:extLst>
                  </p14:cNvPr>
                  <p14:cNvContentPartPr/>
                  <p14:nvPr/>
                </p14:nvContentPartPr>
                <p14:xfrm>
                  <a:off x="4113192" y="2388996"/>
                  <a:ext cx="334440" cy="417960"/>
                </p14:xfrm>
              </p:contentPart>
            </mc:Choice>
            <mc:Fallback xmlns="">
              <p:pic>
                <p:nvPicPr>
                  <p:cNvPr id="101" name="Freihand 100">
                    <a:extLst>
                      <a:ext uri="{FF2B5EF4-FFF2-40B4-BE49-F238E27FC236}">
                        <a16:creationId xmlns:a16="http://schemas.microsoft.com/office/drawing/2014/main" xmlns="" xmlns:p14="http://schemas.microsoft.com/office/powerpoint/2010/main" id="{5BE226BF-352E-41CB-93D7-C3B3EA45F0B3}"/>
                      </a:ext>
                    </a:extLst>
                  </p:cNvPr>
                  <p:cNvPicPr/>
                  <p:nvPr/>
                </p:nvPicPr>
                <p:blipFill>
                  <a:blip r:embed="rId32" cstate="print"/>
                  <a:stretch>
                    <a:fillRect/>
                  </a:stretch>
                </p:blipFill>
                <p:spPr>
                  <a:xfrm>
                    <a:off x="4097237" y="2356515"/>
                    <a:ext cx="366350" cy="482309"/>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102" name="Freihand 101">
                    <a:extLst>
                      <a:ext uri="{FF2B5EF4-FFF2-40B4-BE49-F238E27FC236}">
                        <a16:creationId xmlns:a16="http://schemas.microsoft.com/office/drawing/2014/main" id="{60A1899D-8B35-4487-84CA-9B5C4126D845}"/>
                      </a:ext>
                    </a:extLst>
                  </p14:cNvPr>
                  <p14:cNvContentPartPr/>
                  <p14:nvPr/>
                </p14:nvContentPartPr>
                <p14:xfrm>
                  <a:off x="4068552" y="2108916"/>
                  <a:ext cx="79200" cy="177840"/>
                </p14:xfrm>
              </p:contentPart>
            </mc:Choice>
            <mc:Fallback xmlns="">
              <p:pic>
                <p:nvPicPr>
                  <p:cNvPr id="102" name="Freihand 101">
                    <a:extLst>
                      <a:ext uri="{FF2B5EF4-FFF2-40B4-BE49-F238E27FC236}">
                        <a16:creationId xmlns:a16="http://schemas.microsoft.com/office/drawing/2014/main" xmlns="" xmlns:p14="http://schemas.microsoft.com/office/powerpoint/2010/main" id="{60A1899D-8B35-4487-84CA-9B5C4126D845}"/>
                      </a:ext>
                    </a:extLst>
                  </p:cNvPr>
                  <p:cNvPicPr/>
                  <p:nvPr/>
                </p:nvPicPr>
                <p:blipFill>
                  <a:blip r:embed="rId34" cstate="print"/>
                  <a:stretch>
                    <a:fillRect/>
                  </a:stretch>
                </p:blipFill>
                <p:spPr>
                  <a:xfrm>
                    <a:off x="4052464" y="2076302"/>
                    <a:ext cx="111375" cy="242453"/>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103" name="Freihand 102">
                    <a:extLst>
                      <a:ext uri="{FF2B5EF4-FFF2-40B4-BE49-F238E27FC236}">
                        <a16:creationId xmlns:a16="http://schemas.microsoft.com/office/drawing/2014/main" id="{2D6AD2D0-76FD-4FC6-BD96-C356E19BDA03}"/>
                      </a:ext>
                    </a:extLst>
                  </p14:cNvPr>
                  <p14:cNvContentPartPr/>
                  <p14:nvPr/>
                </p14:nvContentPartPr>
                <p14:xfrm>
                  <a:off x="4522152" y="2171556"/>
                  <a:ext cx="75240" cy="155160"/>
                </p14:xfrm>
              </p:contentPart>
            </mc:Choice>
            <mc:Fallback xmlns="">
              <p:pic>
                <p:nvPicPr>
                  <p:cNvPr id="103" name="Freihand 102">
                    <a:extLst>
                      <a:ext uri="{FF2B5EF4-FFF2-40B4-BE49-F238E27FC236}">
                        <a16:creationId xmlns:a16="http://schemas.microsoft.com/office/drawing/2014/main" xmlns="" xmlns:p14="http://schemas.microsoft.com/office/powerpoint/2010/main" id="{2D6AD2D0-76FD-4FC6-BD96-C356E19BDA03}"/>
                      </a:ext>
                    </a:extLst>
                  </p:cNvPr>
                  <p:cNvPicPr/>
                  <p:nvPr/>
                </p:nvPicPr>
                <p:blipFill>
                  <a:blip r:embed="rId36" cstate="print"/>
                  <a:stretch>
                    <a:fillRect/>
                  </a:stretch>
                </p:blipFill>
                <p:spPr>
                  <a:xfrm>
                    <a:off x="4506117" y="2138923"/>
                    <a:ext cx="107310" cy="21981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104" name="Freihand 103">
                    <a:extLst>
                      <a:ext uri="{FF2B5EF4-FFF2-40B4-BE49-F238E27FC236}">
                        <a16:creationId xmlns:a16="http://schemas.microsoft.com/office/drawing/2014/main" id="{74CBA548-77DD-4E96-8A69-5AD2D854DC3D}"/>
                      </a:ext>
                    </a:extLst>
                  </p14:cNvPr>
                  <p14:cNvContentPartPr/>
                  <p14:nvPr/>
                </p14:nvContentPartPr>
                <p14:xfrm>
                  <a:off x="3979992" y="1692036"/>
                  <a:ext cx="1051560" cy="221760"/>
                </p14:xfrm>
              </p:contentPart>
            </mc:Choice>
            <mc:Fallback xmlns="">
              <p:pic>
                <p:nvPicPr>
                  <p:cNvPr id="104" name="Freihand 103">
                    <a:extLst>
                      <a:ext uri="{FF2B5EF4-FFF2-40B4-BE49-F238E27FC236}">
                        <a16:creationId xmlns:a16="http://schemas.microsoft.com/office/drawing/2014/main" xmlns="" xmlns:p14="http://schemas.microsoft.com/office/powerpoint/2010/main" id="{74CBA548-77DD-4E96-8A69-5AD2D854DC3D}"/>
                      </a:ext>
                    </a:extLst>
                  </p:cNvPr>
                  <p:cNvPicPr/>
                  <p:nvPr/>
                </p:nvPicPr>
                <p:blipFill>
                  <a:blip r:embed="rId38" cstate="print"/>
                  <a:stretch>
                    <a:fillRect/>
                  </a:stretch>
                </p:blipFill>
                <p:spPr>
                  <a:xfrm>
                    <a:off x="3964069" y="1659478"/>
                    <a:ext cx="1083407" cy="286261"/>
                  </a:xfrm>
                  <a:prstGeom prst="rect">
                    <a:avLst/>
                  </a:prstGeom>
                </p:spPr>
              </p:pic>
            </mc:Fallback>
          </mc:AlternateContent>
        </p:grpSp>
        <p:grpSp>
          <p:nvGrpSpPr>
            <p:cNvPr id="68" name="Gruppieren 67">
              <a:extLst>
                <a:ext uri="{FF2B5EF4-FFF2-40B4-BE49-F238E27FC236}">
                  <a16:creationId xmlns:a16="http://schemas.microsoft.com/office/drawing/2014/main" id="{AA769BD0-61C0-49EF-AA35-3D615D91B70C}"/>
                </a:ext>
              </a:extLst>
            </p:cNvPr>
            <p:cNvGrpSpPr/>
            <p:nvPr/>
          </p:nvGrpSpPr>
          <p:grpSpPr>
            <a:xfrm>
              <a:off x="4968212" y="1946219"/>
              <a:ext cx="1316520" cy="1526400"/>
              <a:chOff x="5619564" y="1946219"/>
              <a:chExt cx="1316520" cy="1526400"/>
            </a:xfrm>
          </p:grpSpPr>
          <mc:AlternateContent xmlns:mc="http://schemas.openxmlformats.org/markup-compatibility/2006" xmlns:p14="http://schemas.microsoft.com/office/powerpoint/2010/main">
            <mc:Choice Requires="p14">
              <p:contentPart p14:bwMode="auto" r:id="rId39">
                <p14:nvContentPartPr>
                  <p14:cNvPr id="90" name="Freihand 89">
                    <a:extLst>
                      <a:ext uri="{FF2B5EF4-FFF2-40B4-BE49-F238E27FC236}">
                        <a16:creationId xmlns:a16="http://schemas.microsoft.com/office/drawing/2014/main" id="{80981ECD-CF71-4236-AAAC-F0A16D431549}"/>
                      </a:ext>
                    </a:extLst>
                  </p14:cNvPr>
                  <p14:cNvContentPartPr/>
                  <p14:nvPr/>
                </p14:nvContentPartPr>
                <p14:xfrm>
                  <a:off x="5619564" y="2872139"/>
                  <a:ext cx="490680" cy="425160"/>
                </p14:xfrm>
              </p:contentPart>
            </mc:Choice>
            <mc:Fallback xmlns="">
              <p:pic>
                <p:nvPicPr>
                  <p:cNvPr id="90" name="Freihand 89">
                    <a:extLst>
                      <a:ext uri="{FF2B5EF4-FFF2-40B4-BE49-F238E27FC236}">
                        <a16:creationId xmlns:a16="http://schemas.microsoft.com/office/drawing/2014/main" xmlns="" xmlns:p14="http://schemas.microsoft.com/office/powerpoint/2010/main" id="{80981ECD-CF71-4236-AAAC-F0A16D431549}"/>
                      </a:ext>
                    </a:extLst>
                  </p:cNvPr>
                  <p:cNvPicPr/>
                  <p:nvPr/>
                </p:nvPicPr>
                <p:blipFill>
                  <a:blip r:embed="rId40" cstate="print"/>
                  <a:stretch>
                    <a:fillRect/>
                  </a:stretch>
                </p:blipFill>
                <p:spPr>
                  <a:xfrm>
                    <a:off x="5603637" y="2839623"/>
                    <a:ext cx="522534" cy="489578"/>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91" name="Freihand 90">
                    <a:extLst>
                      <a:ext uri="{FF2B5EF4-FFF2-40B4-BE49-F238E27FC236}">
                        <a16:creationId xmlns:a16="http://schemas.microsoft.com/office/drawing/2014/main" id="{CBB0F282-D678-458A-849C-4B288A462986}"/>
                      </a:ext>
                    </a:extLst>
                  </p14:cNvPr>
                  <p14:cNvContentPartPr/>
                  <p14:nvPr/>
                </p14:nvContentPartPr>
                <p14:xfrm>
                  <a:off x="5969124" y="2422499"/>
                  <a:ext cx="145800" cy="155520"/>
                </p14:xfrm>
              </p:contentPart>
            </mc:Choice>
            <mc:Fallback xmlns="">
              <p:pic>
                <p:nvPicPr>
                  <p:cNvPr id="91" name="Freihand 90">
                    <a:extLst>
                      <a:ext uri="{FF2B5EF4-FFF2-40B4-BE49-F238E27FC236}">
                        <a16:creationId xmlns:a16="http://schemas.microsoft.com/office/drawing/2014/main" xmlns="" xmlns:p14="http://schemas.microsoft.com/office/powerpoint/2010/main" id="{CBB0F282-D678-458A-849C-4B288A462986}"/>
                      </a:ext>
                    </a:extLst>
                  </p:cNvPr>
                  <p:cNvPicPr/>
                  <p:nvPr/>
                </p:nvPicPr>
                <p:blipFill>
                  <a:blip r:embed="rId42" cstate="print"/>
                  <a:stretch>
                    <a:fillRect/>
                  </a:stretch>
                </p:blipFill>
                <p:spPr>
                  <a:xfrm>
                    <a:off x="5953129" y="2390048"/>
                    <a:ext cx="177790" cy="21981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92" name="Freihand 91">
                    <a:extLst>
                      <a:ext uri="{FF2B5EF4-FFF2-40B4-BE49-F238E27FC236}">
                        <a16:creationId xmlns:a16="http://schemas.microsoft.com/office/drawing/2014/main" id="{2CA33DDA-1E42-4ED2-AD1B-6F9BDEE2C642}"/>
                      </a:ext>
                    </a:extLst>
                  </p14:cNvPr>
                  <p14:cNvContentPartPr/>
                  <p14:nvPr/>
                </p14:nvContentPartPr>
                <p14:xfrm>
                  <a:off x="6328404" y="2482979"/>
                  <a:ext cx="156960" cy="207720"/>
                </p14:xfrm>
              </p:contentPart>
            </mc:Choice>
            <mc:Fallback xmlns="">
              <p:pic>
                <p:nvPicPr>
                  <p:cNvPr id="92" name="Freihand 91">
                    <a:extLst>
                      <a:ext uri="{FF2B5EF4-FFF2-40B4-BE49-F238E27FC236}">
                        <a16:creationId xmlns:a16="http://schemas.microsoft.com/office/drawing/2014/main" xmlns="" xmlns:p14="http://schemas.microsoft.com/office/powerpoint/2010/main" id="{2CA33DDA-1E42-4ED2-AD1B-6F9BDEE2C642}"/>
                      </a:ext>
                    </a:extLst>
                  </p:cNvPr>
                  <p:cNvPicPr/>
                  <p:nvPr/>
                </p:nvPicPr>
                <p:blipFill>
                  <a:blip r:embed="rId44" cstate="print"/>
                  <a:stretch>
                    <a:fillRect/>
                  </a:stretch>
                </p:blipFill>
                <p:spPr>
                  <a:xfrm>
                    <a:off x="6312463" y="2450504"/>
                    <a:ext cx="188843" cy="272058"/>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93" name="Freihand 92">
                    <a:extLst>
                      <a:ext uri="{FF2B5EF4-FFF2-40B4-BE49-F238E27FC236}">
                        <a16:creationId xmlns:a16="http://schemas.microsoft.com/office/drawing/2014/main" id="{B6270F75-BE75-4FF1-A599-7ED9BA851DE5}"/>
                      </a:ext>
                    </a:extLst>
                  </p14:cNvPr>
                  <p14:cNvContentPartPr/>
                  <p14:nvPr/>
                </p14:nvContentPartPr>
                <p14:xfrm>
                  <a:off x="5948964" y="1946219"/>
                  <a:ext cx="987120" cy="330480"/>
                </p14:xfrm>
              </p:contentPart>
            </mc:Choice>
            <mc:Fallback xmlns="">
              <p:pic>
                <p:nvPicPr>
                  <p:cNvPr id="93" name="Freihand 92">
                    <a:extLst>
                      <a:ext uri="{FF2B5EF4-FFF2-40B4-BE49-F238E27FC236}">
                        <a16:creationId xmlns:a16="http://schemas.microsoft.com/office/drawing/2014/main" xmlns="" xmlns:p14="http://schemas.microsoft.com/office/powerpoint/2010/main" id="{B6270F75-BE75-4FF1-A599-7ED9BA851DE5}"/>
                      </a:ext>
                    </a:extLst>
                  </p:cNvPr>
                  <p:cNvPicPr/>
                  <p:nvPr/>
                </p:nvPicPr>
                <p:blipFill>
                  <a:blip r:embed="rId46" cstate="print"/>
                  <a:stretch>
                    <a:fillRect/>
                  </a:stretch>
                </p:blipFill>
                <p:spPr>
                  <a:xfrm>
                    <a:off x="5933033" y="1913783"/>
                    <a:ext cx="1018982" cy="39474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94" name="Freihand 93">
                    <a:extLst>
                      <a:ext uri="{FF2B5EF4-FFF2-40B4-BE49-F238E27FC236}">
                        <a16:creationId xmlns:a16="http://schemas.microsoft.com/office/drawing/2014/main" id="{908C8A5D-3935-42D4-A397-0155B8483E0A}"/>
                      </a:ext>
                    </a:extLst>
                  </p14:cNvPr>
                  <p14:cNvContentPartPr/>
                  <p14:nvPr/>
                </p14:nvContentPartPr>
                <p14:xfrm>
                  <a:off x="6006204" y="3209459"/>
                  <a:ext cx="594360" cy="263160"/>
                </p14:xfrm>
              </p:contentPart>
            </mc:Choice>
            <mc:Fallback xmlns="">
              <p:pic>
                <p:nvPicPr>
                  <p:cNvPr id="94" name="Freihand 93">
                    <a:extLst>
                      <a:ext uri="{FF2B5EF4-FFF2-40B4-BE49-F238E27FC236}">
                        <a16:creationId xmlns:a16="http://schemas.microsoft.com/office/drawing/2014/main" xmlns="" xmlns:p14="http://schemas.microsoft.com/office/powerpoint/2010/main" id="{908C8A5D-3935-42D4-A397-0155B8483E0A}"/>
                      </a:ext>
                    </a:extLst>
                  </p:cNvPr>
                  <p:cNvPicPr/>
                  <p:nvPr/>
                </p:nvPicPr>
                <p:blipFill>
                  <a:blip r:embed="rId48" cstate="print"/>
                  <a:stretch>
                    <a:fillRect/>
                  </a:stretch>
                </p:blipFill>
                <p:spPr>
                  <a:xfrm>
                    <a:off x="5990273" y="3176947"/>
                    <a:ext cx="626223" cy="327570"/>
                  </a:xfrm>
                  <a:prstGeom prst="rect">
                    <a:avLst/>
                  </a:prstGeom>
                </p:spPr>
              </p:pic>
            </mc:Fallback>
          </mc:AlternateContent>
        </p:grpSp>
        <p:grpSp>
          <p:nvGrpSpPr>
            <p:cNvPr id="69" name="Gruppieren 68">
              <a:extLst>
                <a:ext uri="{FF2B5EF4-FFF2-40B4-BE49-F238E27FC236}">
                  <a16:creationId xmlns:a16="http://schemas.microsoft.com/office/drawing/2014/main" id="{D070082D-C3F8-46A2-9D0A-61AECF288554}"/>
                </a:ext>
              </a:extLst>
            </p:cNvPr>
            <p:cNvGrpSpPr/>
            <p:nvPr/>
          </p:nvGrpSpPr>
          <p:grpSpPr>
            <a:xfrm>
              <a:off x="6284732" y="3326987"/>
              <a:ext cx="1366920" cy="1347480"/>
              <a:chOff x="7538241" y="2322499"/>
              <a:chExt cx="1366920" cy="1347480"/>
            </a:xfrm>
          </p:grpSpPr>
          <mc:AlternateContent xmlns:mc="http://schemas.openxmlformats.org/markup-compatibility/2006" xmlns:p14="http://schemas.microsoft.com/office/powerpoint/2010/main">
            <mc:Choice Requires="p14">
              <p:contentPart p14:bwMode="auto" r:id="rId49">
                <p14:nvContentPartPr>
                  <p14:cNvPr id="86" name="Freihand 85">
                    <a:extLst>
                      <a:ext uri="{FF2B5EF4-FFF2-40B4-BE49-F238E27FC236}">
                        <a16:creationId xmlns:a16="http://schemas.microsoft.com/office/drawing/2014/main" id="{315A1953-D45A-45C5-A835-AB4AA8A58148}"/>
                      </a:ext>
                    </a:extLst>
                  </p14:cNvPr>
                  <p14:cNvContentPartPr/>
                  <p14:nvPr/>
                </p14:nvContentPartPr>
                <p14:xfrm>
                  <a:off x="7538241" y="3300619"/>
                  <a:ext cx="599760" cy="369360"/>
                </p14:xfrm>
              </p:contentPart>
            </mc:Choice>
            <mc:Fallback xmlns="">
              <p:pic>
                <p:nvPicPr>
                  <p:cNvPr id="86" name="Freihand 85">
                    <a:extLst>
                      <a:ext uri="{FF2B5EF4-FFF2-40B4-BE49-F238E27FC236}">
                        <a16:creationId xmlns:a16="http://schemas.microsoft.com/office/drawing/2014/main" xmlns="" xmlns:p14="http://schemas.microsoft.com/office/powerpoint/2010/main" id="{315A1953-D45A-45C5-A835-AB4AA8A58148}"/>
                      </a:ext>
                    </a:extLst>
                  </p:cNvPr>
                  <p:cNvPicPr/>
                  <p:nvPr/>
                </p:nvPicPr>
                <p:blipFill>
                  <a:blip r:embed="rId50" cstate="print"/>
                  <a:stretch>
                    <a:fillRect/>
                  </a:stretch>
                </p:blipFill>
                <p:spPr>
                  <a:xfrm>
                    <a:off x="7522296" y="3268101"/>
                    <a:ext cx="631649" cy="433783"/>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87" name="Freihand 86">
                    <a:extLst>
                      <a:ext uri="{FF2B5EF4-FFF2-40B4-BE49-F238E27FC236}">
                        <a16:creationId xmlns:a16="http://schemas.microsoft.com/office/drawing/2014/main" id="{5A908A11-96EF-46DE-ADE3-B64DD568768A}"/>
                      </a:ext>
                    </a:extLst>
                  </p14:cNvPr>
                  <p14:cNvContentPartPr/>
                  <p14:nvPr/>
                </p14:nvContentPartPr>
                <p14:xfrm>
                  <a:off x="7805001" y="2900659"/>
                  <a:ext cx="135000" cy="134640"/>
                </p14:xfrm>
              </p:contentPart>
            </mc:Choice>
            <mc:Fallback xmlns="">
              <p:pic>
                <p:nvPicPr>
                  <p:cNvPr id="87" name="Freihand 86">
                    <a:extLst>
                      <a:ext uri="{FF2B5EF4-FFF2-40B4-BE49-F238E27FC236}">
                        <a16:creationId xmlns:a16="http://schemas.microsoft.com/office/drawing/2014/main" xmlns="" xmlns:p14="http://schemas.microsoft.com/office/powerpoint/2010/main" id="{5A908A11-96EF-46DE-ADE3-B64DD568768A}"/>
                      </a:ext>
                    </a:extLst>
                  </p:cNvPr>
                  <p:cNvPicPr/>
                  <p:nvPr/>
                </p:nvPicPr>
                <p:blipFill>
                  <a:blip r:embed="rId52" cstate="print"/>
                  <a:stretch>
                    <a:fillRect/>
                  </a:stretch>
                </p:blipFill>
                <p:spPr>
                  <a:xfrm>
                    <a:off x="7789046" y="2868223"/>
                    <a:ext cx="166909" cy="19890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88" name="Freihand 87">
                    <a:extLst>
                      <a:ext uri="{FF2B5EF4-FFF2-40B4-BE49-F238E27FC236}">
                        <a16:creationId xmlns:a16="http://schemas.microsoft.com/office/drawing/2014/main" id="{91E8C453-1131-4775-8CD6-F521B423C125}"/>
                      </a:ext>
                    </a:extLst>
                  </p14:cNvPr>
                  <p14:cNvContentPartPr/>
                  <p14:nvPr/>
                </p14:nvContentPartPr>
                <p14:xfrm>
                  <a:off x="8242041" y="3051859"/>
                  <a:ext cx="121680" cy="169920"/>
                </p14:xfrm>
              </p:contentPart>
            </mc:Choice>
            <mc:Fallback xmlns="">
              <p:pic>
                <p:nvPicPr>
                  <p:cNvPr id="88" name="Freihand 87">
                    <a:extLst>
                      <a:ext uri="{FF2B5EF4-FFF2-40B4-BE49-F238E27FC236}">
                        <a16:creationId xmlns:a16="http://schemas.microsoft.com/office/drawing/2014/main" xmlns="" xmlns:p14="http://schemas.microsoft.com/office/powerpoint/2010/main" id="{91E8C453-1131-4775-8CD6-F521B423C125}"/>
                      </a:ext>
                    </a:extLst>
                  </p:cNvPr>
                  <p:cNvPicPr/>
                  <p:nvPr/>
                </p:nvPicPr>
                <p:blipFill>
                  <a:blip r:embed="rId42" cstate="print"/>
                  <a:stretch>
                    <a:fillRect/>
                  </a:stretch>
                </p:blipFill>
                <p:spPr>
                  <a:xfrm>
                    <a:off x="8226143" y="3019229"/>
                    <a:ext cx="153476" cy="234563"/>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89" name="Freihand 88">
                    <a:extLst>
                      <a:ext uri="{FF2B5EF4-FFF2-40B4-BE49-F238E27FC236}">
                        <a16:creationId xmlns:a16="http://schemas.microsoft.com/office/drawing/2014/main" id="{5533C91B-3380-44CE-AA2F-B80CB4E72705}"/>
                      </a:ext>
                    </a:extLst>
                  </p14:cNvPr>
                  <p14:cNvContentPartPr/>
                  <p14:nvPr/>
                </p14:nvContentPartPr>
                <p14:xfrm>
                  <a:off x="7694121" y="2322499"/>
                  <a:ext cx="1211040" cy="1331280"/>
                </p14:xfrm>
              </p:contentPart>
            </mc:Choice>
            <mc:Fallback xmlns="">
              <p:pic>
                <p:nvPicPr>
                  <p:cNvPr id="89" name="Freihand 88">
                    <a:extLst>
                      <a:ext uri="{FF2B5EF4-FFF2-40B4-BE49-F238E27FC236}">
                        <a16:creationId xmlns:a16="http://schemas.microsoft.com/office/drawing/2014/main" xmlns="" xmlns:p14="http://schemas.microsoft.com/office/powerpoint/2010/main" id="{5533C91B-3380-44CE-AA2F-B80CB4E72705}"/>
                      </a:ext>
                    </a:extLst>
                  </p:cNvPr>
                  <p:cNvPicPr/>
                  <p:nvPr/>
                </p:nvPicPr>
                <p:blipFill>
                  <a:blip r:embed="rId55" cstate="print"/>
                  <a:stretch>
                    <a:fillRect/>
                  </a:stretch>
                </p:blipFill>
                <p:spPr>
                  <a:xfrm>
                    <a:off x="7678194" y="2290029"/>
                    <a:ext cx="1242893" cy="1395608"/>
                  </a:xfrm>
                  <a:prstGeom prst="rect">
                    <a:avLst/>
                  </a:prstGeom>
                </p:spPr>
              </p:pic>
            </mc:Fallback>
          </mc:AlternateContent>
        </p:grpSp>
        <mc:AlternateContent xmlns:mc="http://schemas.openxmlformats.org/markup-compatibility/2006" xmlns:p14="http://schemas.microsoft.com/office/powerpoint/2010/main">
          <mc:Choice Requires="p14">
            <p:contentPart p14:bwMode="auto" r:id="rId56">
              <p14:nvContentPartPr>
                <p14:cNvPr id="73" name="Freihand 72">
                  <a:extLst>
                    <a:ext uri="{FF2B5EF4-FFF2-40B4-BE49-F238E27FC236}">
                      <a16:creationId xmlns:a16="http://schemas.microsoft.com/office/drawing/2014/main" id="{52D4A731-A6FB-442D-B97C-812D949EAAB1}"/>
                    </a:ext>
                  </a:extLst>
                </p14:cNvPr>
                <p14:cNvContentPartPr/>
                <p14:nvPr/>
              </p14:nvContentPartPr>
              <p14:xfrm>
                <a:off x="520259" y="4374464"/>
                <a:ext cx="983160" cy="1585800"/>
              </p14:xfrm>
            </p:contentPart>
          </mc:Choice>
          <mc:Fallback xmlns="">
            <p:pic>
              <p:nvPicPr>
                <p:cNvPr id="73" name="Freihand 72">
                  <a:extLst>
                    <a:ext uri="{FF2B5EF4-FFF2-40B4-BE49-F238E27FC236}">
                      <a16:creationId xmlns:a16="http://schemas.microsoft.com/office/drawing/2014/main" xmlns="" xmlns:p14="http://schemas.microsoft.com/office/powerpoint/2010/main" id="{52D4A731-A6FB-442D-B97C-812D949EAAB1}"/>
                    </a:ext>
                  </a:extLst>
                </p:cNvPr>
                <p:cNvPicPr/>
                <p:nvPr/>
              </p:nvPicPr>
              <p:blipFill>
                <a:blip r:embed="rId57" cstate="print"/>
                <a:stretch>
                  <a:fillRect/>
                </a:stretch>
              </p:blipFill>
              <p:spPr>
                <a:xfrm>
                  <a:off x="504322" y="4342001"/>
                  <a:ext cx="1015033" cy="1650114"/>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74" name="Freihand 73">
                  <a:extLst>
                    <a:ext uri="{FF2B5EF4-FFF2-40B4-BE49-F238E27FC236}">
                      <a16:creationId xmlns:a16="http://schemas.microsoft.com/office/drawing/2014/main" id="{186FA814-FF30-4EA9-935B-BCC07D09BAF3}"/>
                    </a:ext>
                  </a:extLst>
                </p14:cNvPr>
                <p14:cNvContentPartPr/>
                <p14:nvPr/>
              </p14:nvContentPartPr>
              <p14:xfrm>
                <a:off x="1465259" y="4739504"/>
                <a:ext cx="255600" cy="236520"/>
              </p14:xfrm>
            </p:contentPart>
          </mc:Choice>
          <mc:Fallback xmlns="">
            <p:pic>
              <p:nvPicPr>
                <p:cNvPr id="74" name="Freihand 73">
                  <a:extLst>
                    <a:ext uri="{FF2B5EF4-FFF2-40B4-BE49-F238E27FC236}">
                      <a16:creationId xmlns:a16="http://schemas.microsoft.com/office/drawing/2014/main" xmlns="" xmlns:p14="http://schemas.microsoft.com/office/powerpoint/2010/main" id="{186FA814-FF30-4EA9-935B-BCC07D09BAF3}"/>
                    </a:ext>
                  </a:extLst>
                </p:cNvPr>
                <p:cNvPicPr/>
                <p:nvPr/>
              </p:nvPicPr>
              <p:blipFill>
                <a:blip r:embed="rId59" cstate="print"/>
                <a:stretch>
                  <a:fillRect/>
                </a:stretch>
              </p:blipFill>
              <p:spPr>
                <a:xfrm>
                  <a:off x="1449246" y="4707028"/>
                  <a:ext cx="287627" cy="300858"/>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75" name="Freihand 74">
                  <a:extLst>
                    <a:ext uri="{FF2B5EF4-FFF2-40B4-BE49-F238E27FC236}">
                      <a16:creationId xmlns:a16="http://schemas.microsoft.com/office/drawing/2014/main" id="{E6641365-6F06-4D06-BE5E-1829CC8DCC88}"/>
                    </a:ext>
                  </a:extLst>
                </p14:cNvPr>
                <p14:cNvContentPartPr/>
                <p14:nvPr/>
              </p14:nvContentPartPr>
              <p14:xfrm>
                <a:off x="709259" y="4676864"/>
                <a:ext cx="205560" cy="587160"/>
              </p14:xfrm>
            </p:contentPart>
          </mc:Choice>
          <mc:Fallback xmlns="">
            <p:pic>
              <p:nvPicPr>
                <p:cNvPr id="75" name="Freihand 74">
                  <a:extLst>
                    <a:ext uri="{FF2B5EF4-FFF2-40B4-BE49-F238E27FC236}">
                      <a16:creationId xmlns:a16="http://schemas.microsoft.com/office/drawing/2014/main" xmlns="" xmlns:p14="http://schemas.microsoft.com/office/powerpoint/2010/main" id="{E6641365-6F06-4D06-BE5E-1829CC8DCC88}"/>
                    </a:ext>
                  </a:extLst>
                </p:cNvPr>
                <p:cNvPicPr/>
                <p:nvPr/>
              </p:nvPicPr>
              <p:blipFill>
                <a:blip r:embed="rId61" cstate="print"/>
                <a:stretch>
                  <a:fillRect/>
                </a:stretch>
              </p:blipFill>
              <p:spPr>
                <a:xfrm>
                  <a:off x="693305" y="4644414"/>
                  <a:ext cx="237468" cy="651448"/>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76" name="Freihand 75">
                  <a:extLst>
                    <a:ext uri="{FF2B5EF4-FFF2-40B4-BE49-F238E27FC236}">
                      <a16:creationId xmlns:a16="http://schemas.microsoft.com/office/drawing/2014/main" id="{0E4BB5E1-9FB6-40A1-A34E-58CE4ED31709}"/>
                    </a:ext>
                  </a:extLst>
                </p14:cNvPr>
                <p14:cNvContentPartPr/>
                <p14:nvPr/>
              </p14:nvContentPartPr>
              <p14:xfrm>
                <a:off x="1000139" y="4736984"/>
                <a:ext cx="54720" cy="600480"/>
              </p14:xfrm>
            </p:contentPart>
          </mc:Choice>
          <mc:Fallback xmlns="">
            <p:pic>
              <p:nvPicPr>
                <p:cNvPr id="76" name="Freihand 75">
                  <a:extLst>
                    <a:ext uri="{FF2B5EF4-FFF2-40B4-BE49-F238E27FC236}">
                      <a16:creationId xmlns:a16="http://schemas.microsoft.com/office/drawing/2014/main" xmlns="" xmlns:p14="http://schemas.microsoft.com/office/powerpoint/2010/main" id="{0E4BB5E1-9FB6-40A1-A34E-58CE4ED31709}"/>
                    </a:ext>
                  </a:extLst>
                </p:cNvPr>
                <p:cNvPicPr/>
                <p:nvPr/>
              </p:nvPicPr>
              <p:blipFill>
                <a:blip r:embed="rId63" cstate="print"/>
                <a:stretch>
                  <a:fillRect/>
                </a:stretch>
              </p:blipFill>
              <p:spPr>
                <a:xfrm>
                  <a:off x="983972" y="4704509"/>
                  <a:ext cx="87055" cy="664817"/>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77" name="Freihand 76">
                  <a:extLst>
                    <a:ext uri="{FF2B5EF4-FFF2-40B4-BE49-F238E27FC236}">
                      <a16:creationId xmlns:a16="http://schemas.microsoft.com/office/drawing/2014/main" id="{EB0010B8-A087-4D53-BDCD-84B55FD8319B}"/>
                    </a:ext>
                  </a:extLst>
                </p14:cNvPr>
                <p14:cNvContentPartPr/>
                <p14:nvPr/>
              </p14:nvContentPartPr>
              <p14:xfrm>
                <a:off x="1144859" y="4789544"/>
                <a:ext cx="43560" cy="569520"/>
              </p14:xfrm>
            </p:contentPart>
          </mc:Choice>
          <mc:Fallback xmlns="">
            <p:pic>
              <p:nvPicPr>
                <p:cNvPr id="77" name="Freihand 76">
                  <a:extLst>
                    <a:ext uri="{FF2B5EF4-FFF2-40B4-BE49-F238E27FC236}">
                      <a16:creationId xmlns:a16="http://schemas.microsoft.com/office/drawing/2014/main" xmlns="" xmlns:p14="http://schemas.microsoft.com/office/powerpoint/2010/main" id="{EB0010B8-A087-4D53-BDCD-84B55FD8319B}"/>
                    </a:ext>
                  </a:extLst>
                </p:cNvPr>
                <p:cNvPicPr/>
                <p:nvPr/>
              </p:nvPicPr>
              <p:blipFill>
                <a:blip r:embed="rId65" cstate="print"/>
                <a:stretch>
                  <a:fillRect/>
                </a:stretch>
              </p:blipFill>
              <p:spPr>
                <a:xfrm>
                  <a:off x="1128680" y="4757087"/>
                  <a:ext cx="75919" cy="633821"/>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78" name="Freihand 77">
                  <a:extLst>
                    <a:ext uri="{FF2B5EF4-FFF2-40B4-BE49-F238E27FC236}">
                      <a16:creationId xmlns:a16="http://schemas.microsoft.com/office/drawing/2014/main" id="{54435737-8D84-444A-A04D-8B4C6DF7C78C}"/>
                    </a:ext>
                  </a:extLst>
                </p14:cNvPr>
                <p14:cNvContentPartPr/>
                <p14:nvPr/>
              </p14:nvContentPartPr>
              <p14:xfrm>
                <a:off x="1333859" y="4837424"/>
                <a:ext cx="64800" cy="463680"/>
              </p14:xfrm>
            </p:contentPart>
          </mc:Choice>
          <mc:Fallback xmlns="">
            <p:pic>
              <p:nvPicPr>
                <p:cNvPr id="78" name="Freihand 77">
                  <a:extLst>
                    <a:ext uri="{FF2B5EF4-FFF2-40B4-BE49-F238E27FC236}">
                      <a16:creationId xmlns:a16="http://schemas.microsoft.com/office/drawing/2014/main" xmlns="" xmlns:p14="http://schemas.microsoft.com/office/powerpoint/2010/main" id="{54435737-8D84-444A-A04D-8B4C6DF7C78C}"/>
                    </a:ext>
                  </a:extLst>
                </p:cNvPr>
                <p:cNvPicPr/>
                <p:nvPr/>
              </p:nvPicPr>
              <p:blipFill>
                <a:blip r:embed="rId67" cstate="print"/>
                <a:stretch>
                  <a:fillRect/>
                </a:stretch>
              </p:blipFill>
              <p:spPr>
                <a:xfrm>
                  <a:off x="1317813" y="4804960"/>
                  <a:ext cx="96891" cy="527995"/>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79" name="Freihand 78">
                  <a:extLst>
                    <a:ext uri="{FF2B5EF4-FFF2-40B4-BE49-F238E27FC236}">
                      <a16:creationId xmlns:a16="http://schemas.microsoft.com/office/drawing/2014/main" id="{BB31B5B4-95E4-4465-B114-E8C845F3C14D}"/>
                    </a:ext>
                  </a:extLst>
                </p14:cNvPr>
                <p14:cNvContentPartPr/>
                <p14:nvPr/>
              </p14:nvContentPartPr>
              <p14:xfrm>
                <a:off x="658859" y="4657064"/>
                <a:ext cx="85320" cy="741960"/>
              </p14:xfrm>
            </p:contentPart>
          </mc:Choice>
          <mc:Fallback xmlns="">
            <p:pic>
              <p:nvPicPr>
                <p:cNvPr id="79" name="Freihand 78">
                  <a:extLst>
                    <a:ext uri="{FF2B5EF4-FFF2-40B4-BE49-F238E27FC236}">
                      <a16:creationId xmlns:a16="http://schemas.microsoft.com/office/drawing/2014/main" xmlns="" xmlns:p14="http://schemas.microsoft.com/office/powerpoint/2010/main" id="{BB31B5B4-95E4-4465-B114-E8C845F3C14D}"/>
                    </a:ext>
                  </a:extLst>
                </p:cNvPr>
                <p:cNvPicPr/>
                <p:nvPr/>
              </p:nvPicPr>
              <p:blipFill>
                <a:blip r:embed="rId69" cstate="print"/>
                <a:stretch>
                  <a:fillRect/>
                </a:stretch>
              </p:blipFill>
              <p:spPr>
                <a:xfrm>
                  <a:off x="642667" y="4624619"/>
                  <a:ext cx="117704" cy="806239"/>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80" name="Freihand 79">
                  <a:extLst>
                    <a:ext uri="{FF2B5EF4-FFF2-40B4-BE49-F238E27FC236}">
                      <a16:creationId xmlns:a16="http://schemas.microsoft.com/office/drawing/2014/main" id="{51F63C62-3B1F-471C-B402-E6AD0F0ACB27}"/>
                    </a:ext>
                  </a:extLst>
                </p14:cNvPr>
                <p14:cNvContentPartPr/>
                <p14:nvPr/>
              </p14:nvContentPartPr>
              <p14:xfrm>
                <a:off x="1212899" y="5228024"/>
                <a:ext cx="42480" cy="622080"/>
              </p14:xfrm>
            </p:contentPart>
          </mc:Choice>
          <mc:Fallback xmlns="">
            <p:pic>
              <p:nvPicPr>
                <p:cNvPr id="80" name="Freihand 79">
                  <a:extLst>
                    <a:ext uri="{FF2B5EF4-FFF2-40B4-BE49-F238E27FC236}">
                      <a16:creationId xmlns:a16="http://schemas.microsoft.com/office/drawing/2014/main" xmlns="" xmlns:p14="http://schemas.microsoft.com/office/powerpoint/2010/main" id="{51F63C62-3B1F-471C-B402-E6AD0F0ACB27}"/>
                    </a:ext>
                  </a:extLst>
                </p:cNvPr>
                <p:cNvPicPr/>
                <p:nvPr/>
              </p:nvPicPr>
              <p:blipFill>
                <a:blip r:embed="rId71" cstate="print"/>
                <a:stretch>
                  <a:fillRect/>
                </a:stretch>
              </p:blipFill>
              <p:spPr>
                <a:xfrm>
                  <a:off x="1196892" y="5195573"/>
                  <a:ext cx="74494" cy="68637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81" name="Freihand 80">
                  <a:extLst>
                    <a:ext uri="{FF2B5EF4-FFF2-40B4-BE49-F238E27FC236}">
                      <a16:creationId xmlns:a16="http://schemas.microsoft.com/office/drawing/2014/main" id="{E5750DD8-60E4-49B6-9B53-7F72FDCE1B41}"/>
                    </a:ext>
                  </a:extLst>
                </p14:cNvPr>
                <p14:cNvContentPartPr/>
                <p14:nvPr/>
              </p14:nvContentPartPr>
              <p14:xfrm>
                <a:off x="1046579" y="5308304"/>
                <a:ext cx="23040" cy="497520"/>
              </p14:xfrm>
            </p:contentPart>
          </mc:Choice>
          <mc:Fallback xmlns="">
            <p:pic>
              <p:nvPicPr>
                <p:cNvPr id="81" name="Freihand 80">
                  <a:extLst>
                    <a:ext uri="{FF2B5EF4-FFF2-40B4-BE49-F238E27FC236}">
                      <a16:creationId xmlns:a16="http://schemas.microsoft.com/office/drawing/2014/main" xmlns="" xmlns:p14="http://schemas.microsoft.com/office/powerpoint/2010/main" id="{E5750DD8-60E4-49B6-9B53-7F72FDCE1B41}"/>
                    </a:ext>
                  </a:extLst>
                </p:cNvPr>
                <p:cNvPicPr/>
                <p:nvPr/>
              </p:nvPicPr>
              <p:blipFill>
                <a:blip r:embed="rId73" cstate="print"/>
                <a:stretch>
                  <a:fillRect/>
                </a:stretch>
              </p:blipFill>
              <p:spPr>
                <a:xfrm>
                  <a:off x="1030389" y="5275830"/>
                  <a:ext cx="55421" cy="561854"/>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82" name="Freihand 81">
                  <a:extLst>
                    <a:ext uri="{FF2B5EF4-FFF2-40B4-BE49-F238E27FC236}">
                      <a16:creationId xmlns:a16="http://schemas.microsoft.com/office/drawing/2014/main" id="{A923B8CC-7ED1-4A40-9676-77DEBE7E8583}"/>
                    </a:ext>
                  </a:extLst>
                </p14:cNvPr>
                <p14:cNvContentPartPr/>
                <p14:nvPr/>
              </p14:nvContentPartPr>
              <p14:xfrm>
                <a:off x="803939" y="5448704"/>
                <a:ext cx="55080" cy="229680"/>
              </p14:xfrm>
            </p:contentPart>
          </mc:Choice>
          <mc:Fallback xmlns="">
            <p:pic>
              <p:nvPicPr>
                <p:cNvPr id="82" name="Freihand 81">
                  <a:extLst>
                    <a:ext uri="{FF2B5EF4-FFF2-40B4-BE49-F238E27FC236}">
                      <a16:creationId xmlns:a16="http://schemas.microsoft.com/office/drawing/2014/main" xmlns="" xmlns:p14="http://schemas.microsoft.com/office/powerpoint/2010/main" id="{A923B8CC-7ED1-4A40-9676-77DEBE7E8583}"/>
                    </a:ext>
                  </a:extLst>
                </p:cNvPr>
                <p:cNvPicPr/>
                <p:nvPr/>
              </p:nvPicPr>
              <p:blipFill>
                <a:blip r:embed="rId75" cstate="print"/>
                <a:stretch>
                  <a:fillRect/>
                </a:stretch>
              </p:blipFill>
              <p:spPr>
                <a:xfrm>
                  <a:off x="788027" y="5416069"/>
                  <a:ext cx="86904" cy="294335"/>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83" name="Freihand 82">
                  <a:extLst>
                    <a:ext uri="{FF2B5EF4-FFF2-40B4-BE49-F238E27FC236}">
                      <a16:creationId xmlns:a16="http://schemas.microsoft.com/office/drawing/2014/main" id="{B20FCE3F-F3B6-4CB1-BDD2-3D58F102C20C}"/>
                    </a:ext>
                  </a:extLst>
                </p14:cNvPr>
                <p14:cNvContentPartPr/>
                <p14:nvPr/>
              </p14:nvContentPartPr>
              <p14:xfrm>
                <a:off x="1251419" y="5579024"/>
                <a:ext cx="114120" cy="975600"/>
              </p14:xfrm>
            </p:contentPart>
          </mc:Choice>
          <mc:Fallback xmlns="">
            <p:pic>
              <p:nvPicPr>
                <p:cNvPr id="83" name="Freihand 82">
                  <a:extLst>
                    <a:ext uri="{FF2B5EF4-FFF2-40B4-BE49-F238E27FC236}">
                      <a16:creationId xmlns:a16="http://schemas.microsoft.com/office/drawing/2014/main" xmlns="" xmlns:p14="http://schemas.microsoft.com/office/powerpoint/2010/main" id="{B20FCE3F-F3B6-4CB1-BDD2-3D58F102C20C}"/>
                    </a:ext>
                  </a:extLst>
                </p:cNvPr>
                <p:cNvPicPr/>
                <p:nvPr/>
              </p:nvPicPr>
              <p:blipFill>
                <a:blip r:embed="rId77" cstate="print"/>
                <a:stretch>
                  <a:fillRect/>
                </a:stretch>
              </p:blipFill>
              <p:spPr>
                <a:xfrm>
                  <a:off x="1235293" y="5546565"/>
                  <a:ext cx="146371" cy="1039905"/>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84" name="Freihand 83">
                  <a:extLst>
                    <a:ext uri="{FF2B5EF4-FFF2-40B4-BE49-F238E27FC236}">
                      <a16:creationId xmlns:a16="http://schemas.microsoft.com/office/drawing/2014/main" id="{BA7D6FF8-7A90-4C78-BDE5-0A64DF94C96B}"/>
                    </a:ext>
                  </a:extLst>
                </p14:cNvPr>
                <p14:cNvContentPartPr/>
                <p14:nvPr/>
              </p14:nvContentPartPr>
              <p14:xfrm>
                <a:off x="1024619" y="5909504"/>
                <a:ext cx="71280" cy="639000"/>
              </p14:xfrm>
            </p:contentPart>
          </mc:Choice>
          <mc:Fallback xmlns="">
            <p:pic>
              <p:nvPicPr>
                <p:cNvPr id="84" name="Freihand 83">
                  <a:extLst>
                    <a:ext uri="{FF2B5EF4-FFF2-40B4-BE49-F238E27FC236}">
                      <a16:creationId xmlns:a16="http://schemas.microsoft.com/office/drawing/2014/main" xmlns="" xmlns:p14="http://schemas.microsoft.com/office/powerpoint/2010/main" id="{BA7D6FF8-7A90-4C78-BDE5-0A64DF94C96B}"/>
                    </a:ext>
                  </a:extLst>
                </p:cNvPr>
                <p:cNvPicPr/>
                <p:nvPr/>
              </p:nvPicPr>
              <p:blipFill>
                <a:blip r:embed="rId79" cstate="print"/>
                <a:stretch>
                  <a:fillRect/>
                </a:stretch>
              </p:blipFill>
              <p:spPr>
                <a:xfrm>
                  <a:off x="1008504" y="5877002"/>
                  <a:ext cx="103511" cy="703391"/>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85" name="Freihand 84">
                  <a:extLst>
                    <a:ext uri="{FF2B5EF4-FFF2-40B4-BE49-F238E27FC236}">
                      <a16:creationId xmlns:a16="http://schemas.microsoft.com/office/drawing/2014/main" id="{A68E2AA9-AB08-4EC1-BFF5-CA819B492414}"/>
                    </a:ext>
                  </a:extLst>
                </p14:cNvPr>
                <p14:cNvContentPartPr/>
                <p14:nvPr/>
              </p14:nvContentPartPr>
              <p14:xfrm>
                <a:off x="2031899" y="3925184"/>
                <a:ext cx="3990240" cy="2702520"/>
              </p14:xfrm>
            </p:contentPart>
          </mc:Choice>
          <mc:Fallback xmlns="">
            <p:pic>
              <p:nvPicPr>
                <p:cNvPr id="85" name="Freihand 84">
                  <a:extLst>
                    <a:ext uri="{FF2B5EF4-FFF2-40B4-BE49-F238E27FC236}">
                      <a16:creationId xmlns:a16="http://schemas.microsoft.com/office/drawing/2014/main" xmlns="" xmlns:p14="http://schemas.microsoft.com/office/powerpoint/2010/main" id="{A68E2AA9-AB08-4EC1-BFF5-CA819B492414}"/>
                    </a:ext>
                  </a:extLst>
                </p:cNvPr>
                <p:cNvPicPr/>
                <p:nvPr/>
              </p:nvPicPr>
              <p:blipFill>
                <a:blip r:embed="rId81" cstate="print"/>
                <a:stretch>
                  <a:fillRect/>
                </a:stretch>
              </p:blipFill>
              <p:spPr>
                <a:xfrm>
                  <a:off x="2015977" y="3892727"/>
                  <a:ext cx="4022084" cy="2766822"/>
                </a:xfrm>
                <a:prstGeom prst="rect">
                  <a:avLst/>
                </a:prstGeom>
              </p:spPr>
            </p:pic>
          </mc:Fallback>
        </mc:AlternateContent>
      </p:grpSp>
      <p:sp>
        <p:nvSpPr>
          <p:cNvPr id="2" name="Rechteck 1"/>
          <p:cNvSpPr/>
          <p:nvPr/>
        </p:nvSpPr>
        <p:spPr>
          <a:xfrm>
            <a:off x="1002337" y="2424017"/>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8x</a:t>
            </a:r>
          </a:p>
        </p:txBody>
      </p:sp>
      <p:sp>
        <p:nvSpPr>
          <p:cNvPr id="5" name="Rechteck 4"/>
          <p:cNvSpPr/>
          <p:nvPr/>
        </p:nvSpPr>
        <p:spPr>
          <a:xfrm>
            <a:off x="1002337" y="3239026"/>
            <a:ext cx="2190016" cy="27100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grpSp>
        <p:nvGrpSpPr>
          <p:cNvPr id="29" name="Gruppieren 28"/>
          <p:cNvGrpSpPr/>
          <p:nvPr/>
        </p:nvGrpSpPr>
        <p:grpSpPr>
          <a:xfrm>
            <a:off x="9840162" y="708975"/>
            <a:ext cx="2848204" cy="2400018"/>
            <a:chOff x="6302708" y="490115"/>
            <a:chExt cx="2226056" cy="1875769"/>
          </a:xfrm>
        </p:grpSpPr>
        <p:sp>
          <p:nvSpPr>
            <p:cNvPr id="30" name="Richtungspfeil 11"/>
            <p:cNvSpPr/>
            <p:nvPr/>
          </p:nvSpPr>
          <p:spPr>
            <a:xfrm rot="16777811">
              <a:off x="5735598" y="1057225"/>
              <a:ext cx="1572381" cy="438162"/>
            </a:xfrm>
            <a:prstGeom prst="homePlate">
              <a:avLst>
                <a:gd name="adj" fmla="val 6463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31" name="Richtungspfeil 12"/>
            <p:cNvSpPr/>
            <p:nvPr/>
          </p:nvSpPr>
          <p:spPr>
            <a:xfrm rot="16777811">
              <a:off x="6328162" y="1157769"/>
              <a:ext cx="1572380" cy="438162"/>
            </a:xfrm>
            <a:prstGeom prst="homePlate">
              <a:avLst>
                <a:gd name="adj" fmla="val 64634"/>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dirty="0"/>
            </a:p>
          </p:txBody>
        </p:sp>
        <p:sp>
          <p:nvSpPr>
            <p:cNvPr id="32" name="Richtungspfeil 13"/>
            <p:cNvSpPr/>
            <p:nvPr/>
          </p:nvSpPr>
          <p:spPr>
            <a:xfrm rot="16777811">
              <a:off x="6928011" y="1262622"/>
              <a:ext cx="1572381" cy="438162"/>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33" name="Richtungspfeil 43"/>
            <p:cNvSpPr/>
            <p:nvPr/>
          </p:nvSpPr>
          <p:spPr>
            <a:xfrm rot="16777811">
              <a:off x="7525006" y="1362126"/>
              <a:ext cx="1569353" cy="438163"/>
            </a:xfrm>
            <a:prstGeom prst="homePlate">
              <a:avLst>
                <a:gd name="adj" fmla="val 64634"/>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34" name="Textfeld 33"/>
            <p:cNvSpPr txBox="1"/>
            <p:nvPr/>
          </p:nvSpPr>
          <p:spPr>
            <a:xfrm rot="16777811">
              <a:off x="6623151" y="1353925"/>
              <a:ext cx="954622" cy="288657"/>
            </a:xfrm>
            <a:prstGeom prst="rect">
              <a:avLst/>
            </a:prstGeom>
            <a:noFill/>
            <a:ln>
              <a:noFill/>
            </a:ln>
          </p:spPr>
          <p:txBody>
            <a:bodyPr wrap="none" rtlCol="0">
              <a:spAutoFit/>
            </a:bodyPr>
            <a:lstStyle/>
            <a:p>
              <a:r>
                <a:rPr lang="de-DE" b="1" dirty="0">
                  <a:solidFill>
                    <a:schemeClr val="bg1"/>
                  </a:solidFill>
                </a:rPr>
                <a:t>Entwickeln</a:t>
              </a:r>
            </a:p>
          </p:txBody>
        </p:sp>
        <p:sp>
          <p:nvSpPr>
            <p:cNvPr id="35" name="Textfeld 34"/>
            <p:cNvSpPr txBox="1"/>
            <p:nvPr/>
          </p:nvSpPr>
          <p:spPr>
            <a:xfrm rot="16777811">
              <a:off x="6094431" y="1252172"/>
              <a:ext cx="812699" cy="288657"/>
            </a:xfrm>
            <a:prstGeom prst="rect">
              <a:avLst/>
            </a:prstGeom>
            <a:noFill/>
            <a:ln>
              <a:noFill/>
            </a:ln>
          </p:spPr>
          <p:txBody>
            <a:bodyPr wrap="none" rtlCol="0">
              <a:spAutoFit/>
            </a:bodyPr>
            <a:lstStyle/>
            <a:p>
              <a:r>
                <a:rPr lang="de-DE" b="1" dirty="0">
                  <a:solidFill>
                    <a:schemeClr val="bg1"/>
                  </a:solidFill>
                </a:rPr>
                <a:t>Forschen</a:t>
              </a:r>
            </a:p>
          </p:txBody>
        </p:sp>
        <p:sp>
          <p:nvSpPr>
            <p:cNvPr id="36" name="Textfeld 35"/>
            <p:cNvSpPr txBox="1"/>
            <p:nvPr/>
          </p:nvSpPr>
          <p:spPr>
            <a:xfrm rot="16777811">
              <a:off x="7152944" y="1455914"/>
              <a:ext cx="1097146" cy="288657"/>
            </a:xfrm>
            <a:prstGeom prst="rect">
              <a:avLst/>
            </a:prstGeom>
            <a:noFill/>
            <a:ln>
              <a:noFill/>
            </a:ln>
          </p:spPr>
          <p:txBody>
            <a:bodyPr wrap="none" rtlCol="0">
              <a:spAutoFit/>
            </a:bodyPr>
            <a:lstStyle/>
            <a:p>
              <a:r>
                <a:rPr lang="de-DE" b="1" dirty="0">
                  <a:solidFill>
                    <a:schemeClr val="bg1"/>
                  </a:solidFill>
                </a:rPr>
                <a:t>Organisation</a:t>
              </a:r>
            </a:p>
          </p:txBody>
        </p:sp>
        <p:sp>
          <p:nvSpPr>
            <p:cNvPr id="37" name="Textfeld 36"/>
            <p:cNvSpPr txBox="1"/>
            <p:nvPr/>
          </p:nvSpPr>
          <p:spPr>
            <a:xfrm rot="16777811">
              <a:off x="7795692" y="1544420"/>
              <a:ext cx="998872" cy="288657"/>
            </a:xfrm>
            <a:prstGeom prst="rect">
              <a:avLst/>
            </a:prstGeom>
            <a:noFill/>
            <a:ln>
              <a:noFill/>
            </a:ln>
          </p:spPr>
          <p:txBody>
            <a:bodyPr wrap="none" rtlCol="0">
              <a:spAutoFit/>
            </a:bodyPr>
            <a:lstStyle/>
            <a:p>
              <a:r>
                <a:rPr lang="de-DE" b="1" dirty="0">
                  <a:solidFill>
                    <a:schemeClr val="bg1"/>
                  </a:solidFill>
                </a:rPr>
                <a:t>Mündigkeit</a:t>
              </a:r>
            </a:p>
          </p:txBody>
        </p:sp>
      </p:grpSp>
      <p:grpSp>
        <p:nvGrpSpPr>
          <p:cNvPr id="38" name="Gruppieren 37"/>
          <p:cNvGrpSpPr/>
          <p:nvPr/>
        </p:nvGrpSpPr>
        <p:grpSpPr>
          <a:xfrm>
            <a:off x="-2886890" y="2478086"/>
            <a:ext cx="2283024" cy="2078113"/>
            <a:chOff x="1441569" y="951329"/>
            <a:chExt cx="5853235" cy="5327883"/>
          </a:xfrm>
        </p:grpSpPr>
        <p:grpSp>
          <p:nvGrpSpPr>
            <p:cNvPr id="39" name="Gruppieren 38"/>
            <p:cNvGrpSpPr/>
            <p:nvPr/>
          </p:nvGrpSpPr>
          <p:grpSpPr>
            <a:xfrm>
              <a:off x="1441569" y="5088279"/>
              <a:ext cx="990631" cy="1190933"/>
              <a:chOff x="1441569" y="5088279"/>
              <a:chExt cx="990631" cy="1190933"/>
            </a:xfrm>
          </p:grpSpPr>
          <p:sp>
            <p:nvSpPr>
              <p:cNvPr id="50" name="Freeform 4"/>
              <p:cNvSpPr>
                <a:spLocks/>
              </p:cNvSpPr>
              <p:nvPr/>
            </p:nvSpPr>
            <p:spPr bwMode="auto">
              <a:xfrm>
                <a:off x="1441569" y="5088279"/>
                <a:ext cx="970013" cy="1190933"/>
              </a:xfrm>
              <a:custGeom>
                <a:avLst/>
                <a:gdLst>
                  <a:gd name="T0" fmla="*/ 0 w 1185797"/>
                  <a:gd name="T1" fmla="*/ 1182414 h 1418897"/>
                  <a:gd name="T2" fmla="*/ 299544 w 1185797"/>
                  <a:gd name="T3" fmla="*/ 189186 h 1418897"/>
                  <a:gd name="T4" fmla="*/ 914400 w 1185797"/>
                  <a:gd name="T5" fmla="*/ 0 h 1418897"/>
                  <a:gd name="T6" fmla="*/ 1185797 w 1185797"/>
                  <a:gd name="T7" fmla="*/ 406813 h 1418897"/>
                  <a:gd name="T8" fmla="*/ 1008993 w 1185797"/>
                  <a:gd name="T9" fmla="*/ 1418897 h 1418897"/>
                  <a:gd name="T10" fmla="*/ 0 w 1185797"/>
                  <a:gd name="T11" fmla="*/ 1182414 h 1418897"/>
                  <a:gd name="connsiteX0" fmla="*/ 0 w 1357180"/>
                  <a:gd name="connsiteY0" fmla="*/ 1153407 h 1418897"/>
                  <a:gd name="connsiteX1" fmla="*/ 470927 w 1357180"/>
                  <a:gd name="connsiteY1" fmla="*/ 189186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153407 h 1418897"/>
                  <a:gd name="connsiteX1" fmla="*/ 564408 w 1357180"/>
                  <a:gd name="connsiteY1" fmla="*/ 73154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269438 h 1534928"/>
                  <a:gd name="connsiteX1" fmla="*/ 564408 w 1357180"/>
                  <a:gd name="connsiteY1" fmla="*/ 189185 h 1534928"/>
                  <a:gd name="connsiteX2" fmla="*/ 1210426 w 1357180"/>
                  <a:gd name="connsiteY2" fmla="*/ 0 h 1534928"/>
                  <a:gd name="connsiteX3" fmla="*/ 1357180 w 1357180"/>
                  <a:gd name="connsiteY3" fmla="*/ 522844 h 1534928"/>
                  <a:gd name="connsiteX4" fmla="*/ 1180376 w 1357180"/>
                  <a:gd name="connsiteY4" fmla="*/ 1534928 h 1534928"/>
                  <a:gd name="connsiteX5" fmla="*/ 0 w 1357180"/>
                  <a:gd name="connsiteY5" fmla="*/ 1269438 h 1534928"/>
                  <a:gd name="connsiteX0" fmla="*/ 0 w 1388340"/>
                  <a:gd name="connsiteY0" fmla="*/ 1269438 h 1534928"/>
                  <a:gd name="connsiteX1" fmla="*/ 564408 w 1388340"/>
                  <a:gd name="connsiteY1" fmla="*/ 189185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269438 h 1534928"/>
                  <a:gd name="connsiteX1" fmla="*/ 564408 w 1388340"/>
                  <a:gd name="connsiteY1" fmla="*/ 137341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321282 h 1586772"/>
                  <a:gd name="connsiteX1" fmla="*/ 564408 w 1388340"/>
                  <a:gd name="connsiteY1" fmla="*/ 189185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44875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25342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8340" h="1586772">
                    <a:moveTo>
                      <a:pt x="0" y="1321282"/>
                    </a:moveTo>
                    <a:lnTo>
                      <a:pt x="525342" y="189186"/>
                    </a:lnTo>
                    <a:lnTo>
                      <a:pt x="1210426" y="0"/>
                    </a:lnTo>
                    <a:lnTo>
                      <a:pt x="1388340" y="458657"/>
                    </a:lnTo>
                    <a:lnTo>
                      <a:pt x="1180376" y="1586772"/>
                    </a:lnTo>
                    <a:lnTo>
                      <a:pt x="0" y="1321282"/>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51" name="Text Box 6"/>
              <p:cNvSpPr txBox="1">
                <a:spLocks noChangeArrowheads="1"/>
              </p:cNvSpPr>
              <p:nvPr/>
            </p:nvSpPr>
            <p:spPr bwMode="auto">
              <a:xfrm rot="17282728">
                <a:off x="1613265" y="5336329"/>
                <a:ext cx="771943" cy="8659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Aus-blick</a:t>
                </a:r>
                <a:endParaRPr kumimoji="0" lang="de-DE" altLang="de-DE" sz="800" i="0" u="none" strike="noStrike" cap="none" normalizeH="0" baseline="0" dirty="0">
                  <a:ln>
                    <a:noFill/>
                  </a:ln>
                  <a:solidFill>
                    <a:schemeClr val="tx1"/>
                  </a:solidFill>
                  <a:effectLst/>
                  <a:latin typeface="Arial" pitchFamily="34" charset="0"/>
                  <a:cs typeface="Arial" pitchFamily="34" charset="0"/>
                </a:endParaRPr>
              </a:p>
            </p:txBody>
          </p:sp>
        </p:grpSp>
        <p:grpSp>
          <p:nvGrpSpPr>
            <p:cNvPr id="40" name="Gruppieren 39"/>
            <p:cNvGrpSpPr/>
            <p:nvPr/>
          </p:nvGrpSpPr>
          <p:grpSpPr>
            <a:xfrm>
              <a:off x="1814661" y="4310015"/>
              <a:ext cx="5114346" cy="1069918"/>
              <a:chOff x="1814661" y="4310015"/>
              <a:chExt cx="5114346" cy="1069918"/>
            </a:xfrm>
          </p:grpSpPr>
          <p:sp>
            <p:nvSpPr>
              <p:cNvPr id="48" name="Freeform 5"/>
              <p:cNvSpPr>
                <a:spLocks/>
              </p:cNvSpPr>
              <p:nvPr/>
            </p:nvSpPr>
            <p:spPr bwMode="auto">
              <a:xfrm>
                <a:off x="1814661" y="4310015"/>
                <a:ext cx="5114346" cy="1069918"/>
              </a:xfrm>
              <a:custGeom>
                <a:avLst/>
                <a:gdLst>
                  <a:gd name="T0" fmla="*/ 0 w 7570979"/>
                  <a:gd name="T1" fmla="*/ 1734207 h 2301765"/>
                  <a:gd name="T2" fmla="*/ 725214 w 7570979"/>
                  <a:gd name="T3" fmla="*/ 1497724 h 2301765"/>
                  <a:gd name="T4" fmla="*/ 882869 w 7570979"/>
                  <a:gd name="T5" fmla="*/ 1970689 h 2301765"/>
                  <a:gd name="T6" fmla="*/ 6385035 w 7570979"/>
                  <a:gd name="T7" fmla="*/ 1891862 h 2301765"/>
                  <a:gd name="T8" fmla="*/ 6653049 w 7570979"/>
                  <a:gd name="T9" fmla="*/ 2301765 h 2301765"/>
                  <a:gd name="T10" fmla="*/ 7236373 w 7570979"/>
                  <a:gd name="T11" fmla="*/ 2081048 h 2301765"/>
                  <a:gd name="T12" fmla="*/ 0 w 7570979"/>
                  <a:gd name="T13" fmla="*/ 1734207 h 2301765"/>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653049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65480 w 7605494"/>
                  <a:gd name="connsiteY3" fmla="*/ 1345967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81061 w 7605494"/>
                  <a:gd name="connsiteY3" fmla="*/ 1476501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886405"/>
                  <a:gd name="connsiteX1" fmla="*/ 725214 w 7605494"/>
                  <a:gd name="connsiteY1" fmla="*/ 937325 h 1886405"/>
                  <a:gd name="connsiteX2" fmla="*/ 882869 w 7605494"/>
                  <a:gd name="connsiteY2" fmla="*/ 1410290 h 1886405"/>
                  <a:gd name="connsiteX3" fmla="*/ 6681061 w 7605494"/>
                  <a:gd name="connsiteY3" fmla="*/ 1476501 h 1886405"/>
                  <a:gd name="connsiteX4" fmla="*/ 6902335 w 7605494"/>
                  <a:gd name="connsiteY4" fmla="*/ 1886405 h 1886405"/>
                  <a:gd name="connsiteX5" fmla="*/ 7594719 w 7605494"/>
                  <a:gd name="connsiteY5" fmla="*/ 1520648 h 1886405"/>
                  <a:gd name="connsiteX6" fmla="*/ 0 w 7605494"/>
                  <a:gd name="connsiteY6" fmla="*/ 1173808 h 1886405"/>
                  <a:gd name="connsiteX0" fmla="*/ 0 w 7527702"/>
                  <a:gd name="connsiteY0" fmla="*/ 1083314 h 1795911"/>
                  <a:gd name="connsiteX1" fmla="*/ 725214 w 7527702"/>
                  <a:gd name="connsiteY1" fmla="*/ 846831 h 1795911"/>
                  <a:gd name="connsiteX2" fmla="*/ 882869 w 7527702"/>
                  <a:gd name="connsiteY2" fmla="*/ 1319796 h 1795911"/>
                  <a:gd name="connsiteX3" fmla="*/ 6681061 w 7527702"/>
                  <a:gd name="connsiteY3" fmla="*/ 1386007 h 1795911"/>
                  <a:gd name="connsiteX4" fmla="*/ 6902335 w 7527702"/>
                  <a:gd name="connsiteY4" fmla="*/ 1795911 h 1795911"/>
                  <a:gd name="connsiteX5" fmla="*/ 7516819 w 7527702"/>
                  <a:gd name="connsiteY5" fmla="*/ 1647712 h 1795911"/>
                  <a:gd name="connsiteX6" fmla="*/ 0 w 7527702"/>
                  <a:gd name="connsiteY6" fmla="*/ 1083314 h 1795911"/>
                  <a:gd name="connsiteX0" fmla="*/ 0 w 7527703"/>
                  <a:gd name="connsiteY0" fmla="*/ 1083314 h 1795911"/>
                  <a:gd name="connsiteX1" fmla="*/ 725214 w 7527703"/>
                  <a:gd name="connsiteY1" fmla="*/ 846831 h 1795911"/>
                  <a:gd name="connsiteX2" fmla="*/ 882869 w 7527703"/>
                  <a:gd name="connsiteY2" fmla="*/ 1319796 h 1795911"/>
                  <a:gd name="connsiteX3" fmla="*/ 6681062 w 7527703"/>
                  <a:gd name="connsiteY3" fmla="*/ 1386007 h 1795911"/>
                  <a:gd name="connsiteX4" fmla="*/ 6902335 w 7527703"/>
                  <a:gd name="connsiteY4" fmla="*/ 1795911 h 1795911"/>
                  <a:gd name="connsiteX5" fmla="*/ 7516819 w 7527703"/>
                  <a:gd name="connsiteY5" fmla="*/ 1647712 h 1795911"/>
                  <a:gd name="connsiteX6" fmla="*/ 0 w 7527703"/>
                  <a:gd name="connsiteY6" fmla="*/ 1083314 h 1795911"/>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228619"/>
                  <a:gd name="connsiteY0" fmla="*/ 1538428 h 2251025"/>
                  <a:gd name="connsiteX1" fmla="*/ 725214 w 7228619"/>
                  <a:gd name="connsiteY1" fmla="*/ 1301945 h 2251025"/>
                  <a:gd name="connsiteX2" fmla="*/ 882869 w 7228619"/>
                  <a:gd name="connsiteY2" fmla="*/ 1774910 h 2251025"/>
                  <a:gd name="connsiteX3" fmla="*/ 6681062 w 7228619"/>
                  <a:gd name="connsiteY3" fmla="*/ 1841121 h 2251025"/>
                  <a:gd name="connsiteX4" fmla="*/ 6902335 w 7228619"/>
                  <a:gd name="connsiteY4" fmla="*/ 2251025 h 2251025"/>
                  <a:gd name="connsiteX5" fmla="*/ 7217296 w 7228619"/>
                  <a:gd name="connsiteY5" fmla="*/ 1173319 h 2251025"/>
                  <a:gd name="connsiteX6" fmla="*/ 0 w 7228619"/>
                  <a:gd name="connsiteY6" fmla="*/ 1538428 h 2251025"/>
                  <a:gd name="connsiteX0" fmla="*/ 0 w 7217296"/>
                  <a:gd name="connsiteY0" fmla="*/ 1090175 h 1802772"/>
                  <a:gd name="connsiteX1" fmla="*/ 725214 w 7217296"/>
                  <a:gd name="connsiteY1" fmla="*/ 853692 h 1802772"/>
                  <a:gd name="connsiteX2" fmla="*/ 882869 w 7217296"/>
                  <a:gd name="connsiteY2" fmla="*/ 1326657 h 1802772"/>
                  <a:gd name="connsiteX3" fmla="*/ 6681062 w 7217296"/>
                  <a:gd name="connsiteY3" fmla="*/ 1392868 h 1802772"/>
                  <a:gd name="connsiteX4" fmla="*/ 6902335 w 7217296"/>
                  <a:gd name="connsiteY4" fmla="*/ 1802772 h 1802772"/>
                  <a:gd name="connsiteX5" fmla="*/ 7217296 w 7217296"/>
                  <a:gd name="connsiteY5" fmla="*/ 725066 h 1802772"/>
                  <a:gd name="connsiteX6" fmla="*/ 0 w 7217296"/>
                  <a:gd name="connsiteY6" fmla="*/ 1090175 h 1802772"/>
                  <a:gd name="connsiteX0" fmla="*/ 0 w 7223105"/>
                  <a:gd name="connsiteY0" fmla="*/ 1090175 h 1392868"/>
                  <a:gd name="connsiteX1" fmla="*/ 725214 w 7223105"/>
                  <a:gd name="connsiteY1" fmla="*/ 853692 h 1392868"/>
                  <a:gd name="connsiteX2" fmla="*/ 882869 w 7223105"/>
                  <a:gd name="connsiteY2" fmla="*/ 1326657 h 1392868"/>
                  <a:gd name="connsiteX3" fmla="*/ 6681062 w 7223105"/>
                  <a:gd name="connsiteY3" fmla="*/ 1392868 h 1392868"/>
                  <a:gd name="connsiteX4" fmla="*/ 7223105 w 7223105"/>
                  <a:gd name="connsiteY4" fmla="*/ 1241387 h 1392868"/>
                  <a:gd name="connsiteX5" fmla="*/ 7217296 w 7223105"/>
                  <a:gd name="connsiteY5" fmla="*/ 725066 h 1392868"/>
                  <a:gd name="connsiteX6" fmla="*/ 0 w 7223105"/>
                  <a:gd name="connsiteY6" fmla="*/ 1090175 h 1392868"/>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642572 w 7223105"/>
                  <a:gd name="connsiteY3" fmla="*/ 1213702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319970"/>
                  <a:gd name="connsiteY0" fmla="*/ 1058619 h 1295101"/>
                  <a:gd name="connsiteX1" fmla="*/ 725214 w 7319970"/>
                  <a:gd name="connsiteY1" fmla="*/ 822136 h 1295101"/>
                  <a:gd name="connsiteX2" fmla="*/ 882869 w 7319970"/>
                  <a:gd name="connsiteY2" fmla="*/ 1295101 h 1295101"/>
                  <a:gd name="connsiteX3" fmla="*/ 6642572 w 7319970"/>
                  <a:gd name="connsiteY3" fmla="*/ 1182146 h 1295101"/>
                  <a:gd name="connsiteX4" fmla="*/ 7223105 w 7319970"/>
                  <a:gd name="connsiteY4" fmla="*/ 1209831 h 1295101"/>
                  <a:gd name="connsiteX5" fmla="*/ 7319942 w 7319970"/>
                  <a:gd name="connsiteY5" fmla="*/ 765177 h 1295101"/>
                  <a:gd name="connsiteX6" fmla="*/ 0 w 7319970"/>
                  <a:gd name="connsiteY6" fmla="*/ 1058619 h 1295101"/>
                  <a:gd name="connsiteX0" fmla="*/ 0 w 7319941"/>
                  <a:gd name="connsiteY0" fmla="*/ 1058619 h 1295101"/>
                  <a:gd name="connsiteX1" fmla="*/ 725214 w 7319941"/>
                  <a:gd name="connsiteY1" fmla="*/ 822136 h 1295101"/>
                  <a:gd name="connsiteX2" fmla="*/ 882869 w 7319941"/>
                  <a:gd name="connsiteY2" fmla="*/ 1295101 h 1295101"/>
                  <a:gd name="connsiteX3" fmla="*/ 6642572 w 7319941"/>
                  <a:gd name="connsiteY3" fmla="*/ 1182146 h 1295101"/>
                  <a:gd name="connsiteX4" fmla="*/ 7223105 w 7319941"/>
                  <a:gd name="connsiteY4" fmla="*/ 1209831 h 1295101"/>
                  <a:gd name="connsiteX5" fmla="*/ 7319942 w 7319941"/>
                  <a:gd name="connsiteY5" fmla="*/ 765177 h 1295101"/>
                  <a:gd name="connsiteX6" fmla="*/ 0 w 7319941"/>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141958 h 1378440"/>
                  <a:gd name="connsiteX1" fmla="*/ 725214 w 7319942"/>
                  <a:gd name="connsiteY1" fmla="*/ 905475 h 1378440"/>
                  <a:gd name="connsiteX2" fmla="*/ 882869 w 7319942"/>
                  <a:gd name="connsiteY2" fmla="*/ 1378440 h 1378440"/>
                  <a:gd name="connsiteX3" fmla="*/ 6642572 w 7319942"/>
                  <a:gd name="connsiteY3" fmla="*/ 1265485 h 1378440"/>
                  <a:gd name="connsiteX4" fmla="*/ 7223105 w 7319942"/>
                  <a:gd name="connsiteY4" fmla="*/ 1293170 h 1378440"/>
                  <a:gd name="connsiteX5" fmla="*/ 7319942 w 7319942"/>
                  <a:gd name="connsiteY5" fmla="*/ 848516 h 1378440"/>
                  <a:gd name="connsiteX6" fmla="*/ 0 w 7319942"/>
                  <a:gd name="connsiteY6" fmla="*/ 1141958 h 1378440"/>
                  <a:gd name="connsiteX0" fmla="*/ 0 w 7319942"/>
                  <a:gd name="connsiteY0" fmla="*/ 1189052 h 1425534"/>
                  <a:gd name="connsiteX1" fmla="*/ 725214 w 7319942"/>
                  <a:gd name="connsiteY1" fmla="*/ 952569 h 1425534"/>
                  <a:gd name="connsiteX2" fmla="*/ 882869 w 7319942"/>
                  <a:gd name="connsiteY2" fmla="*/ 1425534 h 1425534"/>
                  <a:gd name="connsiteX3" fmla="*/ 6642572 w 7319942"/>
                  <a:gd name="connsiteY3" fmla="*/ 1312579 h 1425534"/>
                  <a:gd name="connsiteX4" fmla="*/ 7223105 w 7319942"/>
                  <a:gd name="connsiteY4" fmla="*/ 1340264 h 1425534"/>
                  <a:gd name="connsiteX5" fmla="*/ 7319942 w 7319942"/>
                  <a:gd name="connsiteY5" fmla="*/ 895610 h 1425534"/>
                  <a:gd name="connsiteX6" fmla="*/ 0 w 7319942"/>
                  <a:gd name="connsiteY6" fmla="*/ 1189052 h 142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9942" h="1425534">
                    <a:moveTo>
                      <a:pt x="0" y="1189052"/>
                    </a:moveTo>
                    <a:lnTo>
                      <a:pt x="725214" y="952569"/>
                    </a:lnTo>
                    <a:lnTo>
                      <a:pt x="882869" y="1425534"/>
                    </a:lnTo>
                    <a:cubicBezTo>
                      <a:pt x="1852550" y="355874"/>
                      <a:pt x="6123633" y="904930"/>
                      <a:pt x="6642572" y="1312579"/>
                    </a:cubicBezTo>
                    <a:lnTo>
                      <a:pt x="7223105" y="1340264"/>
                    </a:lnTo>
                    <a:lnTo>
                      <a:pt x="7319942" y="895610"/>
                    </a:lnTo>
                    <a:cubicBezTo>
                      <a:pt x="6475399" y="78334"/>
                      <a:pt x="755230" y="-748210"/>
                      <a:pt x="0" y="1189052"/>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49" name="Text Box 7"/>
              <p:cNvSpPr txBox="1">
                <a:spLocks noChangeArrowheads="1"/>
              </p:cNvSpPr>
              <p:nvPr/>
            </p:nvSpPr>
            <p:spPr bwMode="auto">
              <a:xfrm rot="21303001">
                <a:off x="2657531" y="4473840"/>
                <a:ext cx="1898485" cy="686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Qualifizierung</a:t>
                </a:r>
                <a:endParaRPr kumimoji="0" lang="de-DE" altLang="de-DE" sz="100" i="0" u="none" strike="noStrike" cap="none" normalizeH="0" baseline="0" dirty="0">
                  <a:ln>
                    <a:noFill/>
                  </a:ln>
                  <a:solidFill>
                    <a:schemeClr val="tx1"/>
                  </a:solidFill>
                  <a:effectLst/>
                  <a:latin typeface="Arial" pitchFamily="34" charset="0"/>
                  <a:cs typeface="Arial" pitchFamily="34" charset="0"/>
                </a:endParaRPr>
              </a:p>
            </p:txBody>
          </p:sp>
        </p:grpSp>
        <p:grpSp>
          <p:nvGrpSpPr>
            <p:cNvPr id="41" name="Gruppieren 40"/>
            <p:cNvGrpSpPr/>
            <p:nvPr/>
          </p:nvGrpSpPr>
          <p:grpSpPr>
            <a:xfrm>
              <a:off x="6275934" y="951329"/>
              <a:ext cx="1018870" cy="1532948"/>
              <a:chOff x="6275934" y="951329"/>
              <a:chExt cx="1018870" cy="1532948"/>
            </a:xfrm>
          </p:grpSpPr>
          <p:sp>
            <p:nvSpPr>
              <p:cNvPr id="46" name="Freeform 9"/>
              <p:cNvSpPr>
                <a:spLocks/>
              </p:cNvSpPr>
              <p:nvPr/>
            </p:nvSpPr>
            <p:spPr bwMode="auto">
              <a:xfrm rot="756605">
                <a:off x="6275934" y="951329"/>
                <a:ext cx="944192" cy="1532948"/>
              </a:xfrm>
              <a:custGeom>
                <a:avLst/>
                <a:gdLst>
                  <a:gd name="T0" fmla="*/ 31531 w 1166648"/>
                  <a:gd name="T1" fmla="*/ 1355835 h 1450428"/>
                  <a:gd name="T2" fmla="*/ 567558 w 1166648"/>
                  <a:gd name="T3" fmla="*/ 1056290 h 1450428"/>
                  <a:gd name="T4" fmla="*/ 1087821 w 1166648"/>
                  <a:gd name="T5" fmla="*/ 1450428 h 1450428"/>
                  <a:gd name="T6" fmla="*/ 1166648 w 1166648"/>
                  <a:gd name="T7" fmla="*/ 457200 h 1450428"/>
                  <a:gd name="T8" fmla="*/ 599090 w 1166648"/>
                  <a:gd name="T9" fmla="*/ 0 h 1450428"/>
                  <a:gd name="T10" fmla="*/ 0 w 1166648"/>
                  <a:gd name="T11" fmla="*/ 457200 h 1450428"/>
                  <a:gd name="T12" fmla="*/ 31531 w 1166648"/>
                  <a:gd name="T13" fmla="*/ 1355835 h 1450428"/>
                  <a:gd name="connsiteX0" fmla="*/ 31531 w 1386311"/>
                  <a:gd name="connsiteY0" fmla="*/ 1355835 h 1450428"/>
                  <a:gd name="connsiteX1" fmla="*/ 567558 w 1386311"/>
                  <a:gd name="connsiteY1" fmla="*/ 1056290 h 1450428"/>
                  <a:gd name="connsiteX2" fmla="*/ 1087821 w 1386311"/>
                  <a:gd name="connsiteY2" fmla="*/ 1450428 h 1450428"/>
                  <a:gd name="connsiteX3" fmla="*/ 1386312 w 1386311"/>
                  <a:gd name="connsiteY3" fmla="*/ 441178 h 1450428"/>
                  <a:gd name="connsiteX4" fmla="*/ 599090 w 1386311"/>
                  <a:gd name="connsiteY4" fmla="*/ 0 h 1450428"/>
                  <a:gd name="connsiteX5" fmla="*/ 0 w 1386311"/>
                  <a:gd name="connsiteY5" fmla="*/ 457200 h 1450428"/>
                  <a:gd name="connsiteX6" fmla="*/ 31531 w 1386311"/>
                  <a:gd name="connsiteY6" fmla="*/ 1355835 h 1450428"/>
                  <a:gd name="connsiteX0" fmla="*/ 31531 w 1386312"/>
                  <a:gd name="connsiteY0" fmla="*/ 1620488 h 1715081"/>
                  <a:gd name="connsiteX1" fmla="*/ 567558 w 1386312"/>
                  <a:gd name="connsiteY1" fmla="*/ 1320943 h 1715081"/>
                  <a:gd name="connsiteX2" fmla="*/ 1087821 w 1386312"/>
                  <a:gd name="connsiteY2" fmla="*/ 1715081 h 1715081"/>
                  <a:gd name="connsiteX3" fmla="*/ 1386312 w 1386312"/>
                  <a:gd name="connsiteY3" fmla="*/ 705831 h 1715081"/>
                  <a:gd name="connsiteX4" fmla="*/ 870764 w 1386312"/>
                  <a:gd name="connsiteY4" fmla="*/ 1 h 1715081"/>
                  <a:gd name="connsiteX5" fmla="*/ 0 w 1386312"/>
                  <a:gd name="connsiteY5" fmla="*/ 721853 h 1715081"/>
                  <a:gd name="connsiteX6" fmla="*/ 31531 w 1386312"/>
                  <a:gd name="connsiteY6" fmla="*/ 1620488 h 1715081"/>
                  <a:gd name="connsiteX0" fmla="*/ 0 w 1354781"/>
                  <a:gd name="connsiteY0" fmla="*/ 1620487 h 1715080"/>
                  <a:gd name="connsiteX1" fmla="*/ 536027 w 1354781"/>
                  <a:gd name="connsiteY1" fmla="*/ 1320942 h 1715080"/>
                  <a:gd name="connsiteX2" fmla="*/ 1056290 w 1354781"/>
                  <a:gd name="connsiteY2" fmla="*/ 1715080 h 1715080"/>
                  <a:gd name="connsiteX3" fmla="*/ 1354781 w 1354781"/>
                  <a:gd name="connsiteY3" fmla="*/ 705830 h 1715080"/>
                  <a:gd name="connsiteX4" fmla="*/ 839233 w 1354781"/>
                  <a:gd name="connsiteY4" fmla="*/ 0 h 1715080"/>
                  <a:gd name="connsiteX5" fmla="*/ 118712 w 1354781"/>
                  <a:gd name="connsiteY5" fmla="*/ 616252 h 1715080"/>
                  <a:gd name="connsiteX6" fmla="*/ 0 w 1354781"/>
                  <a:gd name="connsiteY6" fmla="*/ 1620487 h 1715080"/>
                  <a:gd name="connsiteX0" fmla="*/ 0 w 1290561"/>
                  <a:gd name="connsiteY0" fmla="*/ 1621976 h 1715080"/>
                  <a:gd name="connsiteX1" fmla="*/ 471807 w 1290561"/>
                  <a:gd name="connsiteY1" fmla="*/ 1320942 h 1715080"/>
                  <a:gd name="connsiteX2" fmla="*/ 992070 w 1290561"/>
                  <a:gd name="connsiteY2" fmla="*/ 1715080 h 1715080"/>
                  <a:gd name="connsiteX3" fmla="*/ 1290561 w 1290561"/>
                  <a:gd name="connsiteY3" fmla="*/ 705830 h 1715080"/>
                  <a:gd name="connsiteX4" fmla="*/ 775013 w 1290561"/>
                  <a:gd name="connsiteY4" fmla="*/ 0 h 1715080"/>
                  <a:gd name="connsiteX5" fmla="*/ 54492 w 1290561"/>
                  <a:gd name="connsiteY5" fmla="*/ 616252 h 1715080"/>
                  <a:gd name="connsiteX6" fmla="*/ 0 w 1290561"/>
                  <a:gd name="connsiteY6" fmla="*/ 1621976 h 1715080"/>
                  <a:gd name="connsiteX0" fmla="*/ 0 w 1305767"/>
                  <a:gd name="connsiteY0" fmla="*/ 1624647 h 1715080"/>
                  <a:gd name="connsiteX1" fmla="*/ 487013 w 1305767"/>
                  <a:gd name="connsiteY1" fmla="*/ 1320942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15080"/>
                  <a:gd name="connsiteX1" fmla="*/ 473609 w 1305767"/>
                  <a:gd name="connsiteY1" fmla="*/ 1385988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23096"/>
                  <a:gd name="connsiteX1" fmla="*/ 473609 w 1305767"/>
                  <a:gd name="connsiteY1" fmla="*/ 1385988 h 1723096"/>
                  <a:gd name="connsiteX2" fmla="*/ 961663 w 1305767"/>
                  <a:gd name="connsiteY2" fmla="*/ 1723095 h 1723096"/>
                  <a:gd name="connsiteX3" fmla="*/ 1305767 w 1305767"/>
                  <a:gd name="connsiteY3" fmla="*/ 705830 h 1723096"/>
                  <a:gd name="connsiteX4" fmla="*/ 790219 w 1305767"/>
                  <a:gd name="connsiteY4" fmla="*/ 0 h 1723096"/>
                  <a:gd name="connsiteX5" fmla="*/ 69698 w 1305767"/>
                  <a:gd name="connsiteY5" fmla="*/ 616252 h 1723096"/>
                  <a:gd name="connsiteX6" fmla="*/ 0 w 1305767"/>
                  <a:gd name="connsiteY6" fmla="*/ 1624647 h 1723096"/>
                  <a:gd name="connsiteX0" fmla="*/ 0 w 1351380"/>
                  <a:gd name="connsiteY0" fmla="*/ 1632661 h 1723095"/>
                  <a:gd name="connsiteX1" fmla="*/ 519222 w 1351380"/>
                  <a:gd name="connsiteY1" fmla="*/ 1385988 h 1723095"/>
                  <a:gd name="connsiteX2" fmla="*/ 1007276 w 1351380"/>
                  <a:gd name="connsiteY2" fmla="*/ 1723095 h 1723095"/>
                  <a:gd name="connsiteX3" fmla="*/ 1351380 w 1351380"/>
                  <a:gd name="connsiteY3" fmla="*/ 705830 h 1723095"/>
                  <a:gd name="connsiteX4" fmla="*/ 835832 w 1351380"/>
                  <a:gd name="connsiteY4" fmla="*/ 0 h 1723095"/>
                  <a:gd name="connsiteX5" fmla="*/ 115311 w 1351380"/>
                  <a:gd name="connsiteY5" fmla="*/ 616252 h 1723095"/>
                  <a:gd name="connsiteX6" fmla="*/ 0 w 1351380"/>
                  <a:gd name="connsiteY6" fmla="*/ 1632661 h 172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380" h="1723095">
                    <a:moveTo>
                      <a:pt x="0" y="1632661"/>
                    </a:moveTo>
                    <a:lnTo>
                      <a:pt x="519222" y="1385988"/>
                    </a:lnTo>
                    <a:lnTo>
                      <a:pt x="1007276" y="1723095"/>
                    </a:lnTo>
                    <a:lnTo>
                      <a:pt x="1351380" y="705830"/>
                    </a:lnTo>
                    <a:lnTo>
                      <a:pt x="835832" y="0"/>
                    </a:lnTo>
                    <a:lnTo>
                      <a:pt x="115311" y="616252"/>
                    </a:lnTo>
                    <a:lnTo>
                      <a:pt x="0" y="1632661"/>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47" name="Text Box 10"/>
              <p:cNvSpPr txBox="1">
                <a:spLocks noChangeArrowheads="1"/>
              </p:cNvSpPr>
              <p:nvPr/>
            </p:nvSpPr>
            <p:spPr bwMode="auto">
              <a:xfrm rot="17744282">
                <a:off x="6423985" y="1471296"/>
                <a:ext cx="983494" cy="7581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 Refl.</a:t>
                </a:r>
                <a:endParaRPr kumimoji="0" lang="de-DE" altLang="de-DE" sz="100" i="0" u="none" strike="noStrike" cap="none" normalizeH="0" baseline="0" dirty="0">
                  <a:ln>
                    <a:noFill/>
                  </a:ln>
                  <a:solidFill>
                    <a:schemeClr val="tx1"/>
                  </a:solidFill>
                  <a:effectLst/>
                  <a:latin typeface="Arial" pitchFamily="34" charset="0"/>
                  <a:cs typeface="Arial" pitchFamily="34" charset="0"/>
                </a:endParaRPr>
              </a:p>
            </p:txBody>
          </p:sp>
        </p:grpSp>
        <p:grpSp>
          <p:nvGrpSpPr>
            <p:cNvPr id="42" name="Gruppieren 41"/>
            <p:cNvGrpSpPr/>
            <p:nvPr/>
          </p:nvGrpSpPr>
          <p:grpSpPr>
            <a:xfrm>
              <a:off x="4713546" y="2210718"/>
              <a:ext cx="2495837" cy="3698328"/>
              <a:chOff x="4713546" y="2210718"/>
              <a:chExt cx="2495837" cy="3698328"/>
            </a:xfrm>
          </p:grpSpPr>
          <p:sp>
            <p:nvSpPr>
              <p:cNvPr id="44" name="Freeform 3"/>
              <p:cNvSpPr>
                <a:spLocks/>
              </p:cNvSpPr>
              <p:nvPr/>
            </p:nvSpPr>
            <p:spPr bwMode="auto">
              <a:xfrm>
                <a:off x="4713546" y="2210718"/>
                <a:ext cx="2495837" cy="3698328"/>
              </a:xfrm>
              <a:custGeom>
                <a:avLst/>
                <a:gdLst>
                  <a:gd name="T0" fmla="*/ 2688687 w 3507552"/>
                  <a:gd name="T1" fmla="*/ 4323516 h 6038193"/>
                  <a:gd name="T2" fmla="*/ 2907051 w 3507552"/>
                  <a:gd name="T3" fmla="*/ 4773892 h 6038193"/>
                  <a:gd name="T4" fmla="*/ 3507552 w 3507552"/>
                  <a:gd name="T5" fmla="*/ 4678358 h 6038193"/>
                  <a:gd name="T6" fmla="*/ 212795 w 3507552"/>
                  <a:gd name="T7" fmla="*/ 4146331 h 6038193"/>
                  <a:gd name="T8" fmla="*/ 2230781 w 3507552"/>
                  <a:gd name="T9" fmla="*/ 141889 h 6038193"/>
                  <a:gd name="T10" fmla="*/ 2766808 w 3507552"/>
                  <a:gd name="T11" fmla="*/ 0 h 6038193"/>
                  <a:gd name="T12" fmla="*/ 3176712 w 3507552"/>
                  <a:gd name="T13" fmla="*/ 457200 h 6038193"/>
                  <a:gd name="T14" fmla="*/ 1079898 w 3507552"/>
                  <a:gd name="T15" fmla="*/ 3767958 h 6038193"/>
                  <a:gd name="T16" fmla="*/ 2688687 w 3507552"/>
                  <a:gd name="T17" fmla="*/ 4323516 h 6038193"/>
                  <a:gd name="connsiteX0" fmla="*/ 2544580 w 3312122"/>
                  <a:gd name="connsiteY0" fmla="*/ 4192128 h 5312932"/>
                  <a:gd name="connsiteX1" fmla="*/ 2711621 w 3312122"/>
                  <a:gd name="connsiteY1" fmla="*/ 4773892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4580 w 3312122"/>
                  <a:gd name="connsiteY0" fmla="*/ 4192128 h 5312932"/>
                  <a:gd name="connsiteX1" fmla="*/ 3096545 w 3312122"/>
                  <a:gd name="connsiteY1" fmla="*/ 4236395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1531 w 3180764"/>
                  <a:gd name="connsiteY0" fmla="*/ 4192128 h 4642871"/>
                  <a:gd name="connsiteX1" fmla="*/ 3093496 w 3180764"/>
                  <a:gd name="connsiteY1" fmla="*/ 4236395 h 4642871"/>
                  <a:gd name="connsiteX2" fmla="*/ 3180764 w 3180764"/>
                  <a:gd name="connsiteY2" fmla="*/ 3675029 h 4642871"/>
                  <a:gd name="connsiteX3" fmla="*/ 14316 w 3180764"/>
                  <a:gd name="connsiteY3" fmla="*/ 4146331 h 4642871"/>
                  <a:gd name="connsiteX4" fmla="*/ 2032302 w 3180764"/>
                  <a:gd name="connsiteY4" fmla="*/ 141889 h 4642871"/>
                  <a:gd name="connsiteX5" fmla="*/ 2568329 w 3180764"/>
                  <a:gd name="connsiteY5" fmla="*/ 0 h 4642871"/>
                  <a:gd name="connsiteX6" fmla="*/ 2978233 w 3180764"/>
                  <a:gd name="connsiteY6" fmla="*/ 457200 h 4642871"/>
                  <a:gd name="connsiteX7" fmla="*/ 881419 w 3180764"/>
                  <a:gd name="connsiteY7" fmla="*/ 3767958 h 4642871"/>
                  <a:gd name="connsiteX8" fmla="*/ 2541531 w 3180764"/>
                  <a:gd name="connsiteY8" fmla="*/ 4192128 h 4642871"/>
                  <a:gd name="connsiteX0" fmla="*/ 2541531 w 3299560"/>
                  <a:gd name="connsiteY0" fmla="*/ 4192128 h 4905639"/>
                  <a:gd name="connsiteX1" fmla="*/ 3093496 w 3299560"/>
                  <a:gd name="connsiteY1" fmla="*/ 4236395 h 4905639"/>
                  <a:gd name="connsiteX2" fmla="*/ 3180764 w 3299560"/>
                  <a:gd name="connsiteY2" fmla="*/ 3675029 h 4905639"/>
                  <a:gd name="connsiteX3" fmla="*/ 14316 w 3299560"/>
                  <a:gd name="connsiteY3" fmla="*/ 4146331 h 4905639"/>
                  <a:gd name="connsiteX4" fmla="*/ 2032302 w 3299560"/>
                  <a:gd name="connsiteY4" fmla="*/ 141889 h 4905639"/>
                  <a:gd name="connsiteX5" fmla="*/ 2568329 w 3299560"/>
                  <a:gd name="connsiteY5" fmla="*/ 0 h 4905639"/>
                  <a:gd name="connsiteX6" fmla="*/ 2978233 w 3299560"/>
                  <a:gd name="connsiteY6" fmla="*/ 457200 h 4905639"/>
                  <a:gd name="connsiteX7" fmla="*/ 881419 w 3299560"/>
                  <a:gd name="connsiteY7" fmla="*/ 3767958 h 4905639"/>
                  <a:gd name="connsiteX8" fmla="*/ 2541531 w 3299560"/>
                  <a:gd name="connsiteY8" fmla="*/ 4192128 h 4905639"/>
                  <a:gd name="connsiteX0" fmla="*/ 2532707 w 3288757"/>
                  <a:gd name="connsiteY0" fmla="*/ 4192128 h 5014456"/>
                  <a:gd name="connsiteX1" fmla="*/ 3084672 w 3288757"/>
                  <a:gd name="connsiteY1" fmla="*/ 4236395 h 5014456"/>
                  <a:gd name="connsiteX2" fmla="*/ 3171940 w 3288757"/>
                  <a:gd name="connsiteY2" fmla="*/ 3675029 h 5014456"/>
                  <a:gd name="connsiteX3" fmla="*/ 5492 w 3288757"/>
                  <a:gd name="connsiteY3" fmla="*/ 4146331 h 5014456"/>
                  <a:gd name="connsiteX4" fmla="*/ 2023478 w 3288757"/>
                  <a:gd name="connsiteY4" fmla="*/ 141889 h 5014456"/>
                  <a:gd name="connsiteX5" fmla="*/ 2559505 w 3288757"/>
                  <a:gd name="connsiteY5" fmla="*/ 0 h 5014456"/>
                  <a:gd name="connsiteX6" fmla="*/ 2969409 w 3288757"/>
                  <a:gd name="connsiteY6" fmla="*/ 457200 h 5014456"/>
                  <a:gd name="connsiteX7" fmla="*/ 872595 w 3288757"/>
                  <a:gd name="connsiteY7" fmla="*/ 3767958 h 5014456"/>
                  <a:gd name="connsiteX8" fmla="*/ 2532707 w 3288757"/>
                  <a:gd name="connsiteY8" fmla="*/ 4192128 h 5014456"/>
                  <a:gd name="connsiteX0" fmla="*/ 2532707 w 3288756"/>
                  <a:gd name="connsiteY0" fmla="*/ 4192128 h 5014455"/>
                  <a:gd name="connsiteX1" fmla="*/ 3084672 w 3288756"/>
                  <a:gd name="connsiteY1" fmla="*/ 4236395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10333 w 3288756"/>
                  <a:gd name="connsiteY1" fmla="*/ 4200563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68240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68240 h 5014455"/>
                  <a:gd name="connsiteX0" fmla="*/ 2540951 w 3273905"/>
                  <a:gd name="connsiteY0" fmla="*/ 4168240 h 4905638"/>
                  <a:gd name="connsiteX1" fmla="*/ 3144238 w 3273905"/>
                  <a:gd name="connsiteY1" fmla="*/ 4176674 h 4905638"/>
                  <a:gd name="connsiteX2" fmla="*/ 3154523 w 3273905"/>
                  <a:gd name="connsiteY2" fmla="*/ 3675029 h 4905638"/>
                  <a:gd name="connsiteX3" fmla="*/ 13736 w 3273905"/>
                  <a:gd name="connsiteY3" fmla="*/ 4146331 h 4905638"/>
                  <a:gd name="connsiteX4" fmla="*/ 2031722 w 3273905"/>
                  <a:gd name="connsiteY4" fmla="*/ 141889 h 4905638"/>
                  <a:gd name="connsiteX5" fmla="*/ 2567749 w 3273905"/>
                  <a:gd name="connsiteY5" fmla="*/ 0 h 4905638"/>
                  <a:gd name="connsiteX6" fmla="*/ 2977653 w 3273905"/>
                  <a:gd name="connsiteY6" fmla="*/ 457200 h 4905638"/>
                  <a:gd name="connsiteX7" fmla="*/ 880839 w 3273905"/>
                  <a:gd name="connsiteY7" fmla="*/ 3767958 h 4905638"/>
                  <a:gd name="connsiteX8" fmla="*/ 2540951 w 3273905"/>
                  <a:gd name="connsiteY8" fmla="*/ 4168240 h 4905638"/>
                  <a:gd name="connsiteX0" fmla="*/ 2540951 w 3528987"/>
                  <a:gd name="connsiteY0" fmla="*/ 4168240 h 4740330"/>
                  <a:gd name="connsiteX1" fmla="*/ 3144238 w 3528987"/>
                  <a:gd name="connsiteY1" fmla="*/ 4176674 h 4740330"/>
                  <a:gd name="connsiteX2" fmla="*/ 3154523 w 3528987"/>
                  <a:gd name="connsiteY2" fmla="*/ 3675029 h 4740330"/>
                  <a:gd name="connsiteX3" fmla="*/ 13736 w 3528987"/>
                  <a:gd name="connsiteY3" fmla="*/ 4146331 h 4740330"/>
                  <a:gd name="connsiteX4" fmla="*/ 2031722 w 3528987"/>
                  <a:gd name="connsiteY4" fmla="*/ 141889 h 4740330"/>
                  <a:gd name="connsiteX5" fmla="*/ 2567749 w 3528987"/>
                  <a:gd name="connsiteY5" fmla="*/ 0 h 4740330"/>
                  <a:gd name="connsiteX6" fmla="*/ 2977653 w 3528987"/>
                  <a:gd name="connsiteY6" fmla="*/ 457200 h 4740330"/>
                  <a:gd name="connsiteX7" fmla="*/ 880839 w 3528987"/>
                  <a:gd name="connsiteY7" fmla="*/ 3767958 h 4740330"/>
                  <a:gd name="connsiteX8" fmla="*/ 2540951 w 3528987"/>
                  <a:gd name="connsiteY8" fmla="*/ 4168240 h 4740330"/>
                  <a:gd name="connsiteX0" fmla="*/ 2540951 w 3528986"/>
                  <a:gd name="connsiteY0" fmla="*/ 4168240 h 4740330"/>
                  <a:gd name="connsiteX1" fmla="*/ 3144238 w 3528986"/>
                  <a:gd name="connsiteY1" fmla="*/ 4176674 h 4740330"/>
                  <a:gd name="connsiteX2" fmla="*/ 3154523 w 3528986"/>
                  <a:gd name="connsiteY2" fmla="*/ 3675029 h 4740330"/>
                  <a:gd name="connsiteX3" fmla="*/ 13736 w 3528986"/>
                  <a:gd name="connsiteY3" fmla="*/ 4146331 h 4740330"/>
                  <a:gd name="connsiteX4" fmla="*/ 2031722 w 3528986"/>
                  <a:gd name="connsiteY4" fmla="*/ 141889 h 4740330"/>
                  <a:gd name="connsiteX5" fmla="*/ 2567749 w 3528986"/>
                  <a:gd name="connsiteY5" fmla="*/ 0 h 4740330"/>
                  <a:gd name="connsiteX6" fmla="*/ 2977653 w 3528986"/>
                  <a:gd name="connsiteY6" fmla="*/ 457200 h 4740330"/>
                  <a:gd name="connsiteX7" fmla="*/ 880839 w 3528986"/>
                  <a:gd name="connsiteY7" fmla="*/ 3767958 h 4740330"/>
                  <a:gd name="connsiteX8" fmla="*/ 2540951 w 3528986"/>
                  <a:gd name="connsiteY8" fmla="*/ 4168240 h 4740330"/>
                  <a:gd name="connsiteX0" fmla="*/ 2529461 w 3510646"/>
                  <a:gd name="connsiteY0" fmla="*/ 4168240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1 w 3510646"/>
                  <a:gd name="connsiteY8" fmla="*/ 4168240 h 4943563"/>
                  <a:gd name="connsiteX0" fmla="*/ 2529462 w 3510646"/>
                  <a:gd name="connsiteY0" fmla="*/ 4156296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2 w 3510646"/>
                  <a:gd name="connsiteY8" fmla="*/ 4156296 h 4943563"/>
                  <a:gd name="connsiteX0" fmla="*/ 2542421 w 3591180"/>
                  <a:gd name="connsiteY0" fmla="*/ 4156296 h 4782347"/>
                  <a:gd name="connsiteX1" fmla="*/ 3145707 w 3591180"/>
                  <a:gd name="connsiteY1" fmla="*/ 4176674 h 4782347"/>
                  <a:gd name="connsiteX2" fmla="*/ 3220147 w 3591180"/>
                  <a:gd name="connsiteY2" fmla="*/ 3746695 h 4782347"/>
                  <a:gd name="connsiteX3" fmla="*/ 15205 w 3591180"/>
                  <a:gd name="connsiteY3" fmla="*/ 4146331 h 4782347"/>
                  <a:gd name="connsiteX4" fmla="*/ 2033191 w 3591180"/>
                  <a:gd name="connsiteY4" fmla="*/ 141889 h 4782347"/>
                  <a:gd name="connsiteX5" fmla="*/ 2569218 w 3591180"/>
                  <a:gd name="connsiteY5" fmla="*/ 0 h 4782347"/>
                  <a:gd name="connsiteX6" fmla="*/ 2979122 w 3591180"/>
                  <a:gd name="connsiteY6" fmla="*/ 457200 h 4782347"/>
                  <a:gd name="connsiteX7" fmla="*/ 882308 w 3591180"/>
                  <a:gd name="connsiteY7" fmla="*/ 3767958 h 4782347"/>
                  <a:gd name="connsiteX8" fmla="*/ 2542421 w 3591180"/>
                  <a:gd name="connsiteY8" fmla="*/ 4156296 h 4782347"/>
                  <a:gd name="connsiteX0" fmla="*/ 2542421 w 3591181"/>
                  <a:gd name="connsiteY0" fmla="*/ 4156296 h 4782346"/>
                  <a:gd name="connsiteX1" fmla="*/ 3132877 w 3591181"/>
                  <a:gd name="connsiteY1" fmla="*/ 4176675 h 4782346"/>
                  <a:gd name="connsiteX2" fmla="*/ 3220147 w 3591181"/>
                  <a:gd name="connsiteY2" fmla="*/ 3746695 h 4782346"/>
                  <a:gd name="connsiteX3" fmla="*/ 15205 w 3591181"/>
                  <a:gd name="connsiteY3" fmla="*/ 4146331 h 4782346"/>
                  <a:gd name="connsiteX4" fmla="*/ 2033191 w 3591181"/>
                  <a:gd name="connsiteY4" fmla="*/ 141889 h 4782346"/>
                  <a:gd name="connsiteX5" fmla="*/ 2569218 w 3591181"/>
                  <a:gd name="connsiteY5" fmla="*/ 0 h 4782346"/>
                  <a:gd name="connsiteX6" fmla="*/ 2979122 w 3591181"/>
                  <a:gd name="connsiteY6" fmla="*/ 457200 h 4782346"/>
                  <a:gd name="connsiteX7" fmla="*/ 882308 w 3591181"/>
                  <a:gd name="connsiteY7" fmla="*/ 3767958 h 4782346"/>
                  <a:gd name="connsiteX8" fmla="*/ 2542421 w 3591181"/>
                  <a:gd name="connsiteY8" fmla="*/ 4156296 h 4782346"/>
                  <a:gd name="connsiteX0" fmla="*/ 2542421 w 3591182"/>
                  <a:gd name="connsiteY0" fmla="*/ 4156296 h 4774805"/>
                  <a:gd name="connsiteX1" fmla="*/ 3132877 w 3591182"/>
                  <a:gd name="connsiteY1" fmla="*/ 4176675 h 4774805"/>
                  <a:gd name="connsiteX2" fmla="*/ 3220148 w 3591182"/>
                  <a:gd name="connsiteY2" fmla="*/ 3734004 h 4774805"/>
                  <a:gd name="connsiteX3" fmla="*/ 15205 w 3591182"/>
                  <a:gd name="connsiteY3" fmla="*/ 4146331 h 4774805"/>
                  <a:gd name="connsiteX4" fmla="*/ 2033191 w 3591182"/>
                  <a:gd name="connsiteY4" fmla="*/ 141889 h 4774805"/>
                  <a:gd name="connsiteX5" fmla="*/ 2569218 w 3591182"/>
                  <a:gd name="connsiteY5" fmla="*/ 0 h 4774805"/>
                  <a:gd name="connsiteX6" fmla="*/ 2979122 w 3591182"/>
                  <a:gd name="connsiteY6" fmla="*/ 457200 h 4774805"/>
                  <a:gd name="connsiteX7" fmla="*/ 882308 w 3591182"/>
                  <a:gd name="connsiteY7" fmla="*/ 3767958 h 4774805"/>
                  <a:gd name="connsiteX8" fmla="*/ 2542421 w 3591182"/>
                  <a:gd name="connsiteY8" fmla="*/ 4156296 h 4774805"/>
                  <a:gd name="connsiteX0" fmla="*/ 2542421 w 3591183"/>
                  <a:gd name="connsiteY0" fmla="*/ 4156296 h 4748752"/>
                  <a:gd name="connsiteX1" fmla="*/ 3132877 w 3591183"/>
                  <a:gd name="connsiteY1" fmla="*/ 4176675 h 4748752"/>
                  <a:gd name="connsiteX2" fmla="*/ 3220149 w 3591183"/>
                  <a:gd name="connsiteY2" fmla="*/ 3689587 h 4748752"/>
                  <a:gd name="connsiteX3" fmla="*/ 15205 w 3591183"/>
                  <a:gd name="connsiteY3" fmla="*/ 4146331 h 4748752"/>
                  <a:gd name="connsiteX4" fmla="*/ 2033191 w 3591183"/>
                  <a:gd name="connsiteY4" fmla="*/ 141889 h 4748752"/>
                  <a:gd name="connsiteX5" fmla="*/ 2569218 w 3591183"/>
                  <a:gd name="connsiteY5" fmla="*/ 0 h 4748752"/>
                  <a:gd name="connsiteX6" fmla="*/ 2979122 w 3591183"/>
                  <a:gd name="connsiteY6" fmla="*/ 457200 h 4748752"/>
                  <a:gd name="connsiteX7" fmla="*/ 882308 w 3591183"/>
                  <a:gd name="connsiteY7" fmla="*/ 3767958 h 4748752"/>
                  <a:gd name="connsiteX8" fmla="*/ 2542421 w 3591183"/>
                  <a:gd name="connsiteY8" fmla="*/ 4156296 h 4748752"/>
                  <a:gd name="connsiteX0" fmla="*/ 2542421 w 3591183"/>
                  <a:gd name="connsiteY0" fmla="*/ 4156296 h 4759853"/>
                  <a:gd name="connsiteX1" fmla="*/ 3132877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56296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30151 w 3572184"/>
                  <a:gd name="connsiteY0" fmla="*/ 4142759 h 4927571"/>
                  <a:gd name="connsiteX1" fmla="*/ 3113792 w 3572184"/>
                  <a:gd name="connsiteY1" fmla="*/ 4176675 h 4927571"/>
                  <a:gd name="connsiteX2" fmla="*/ 3207880 w 3572184"/>
                  <a:gd name="connsiteY2" fmla="*/ 3708624 h 4927571"/>
                  <a:gd name="connsiteX3" fmla="*/ 2935 w 3572184"/>
                  <a:gd name="connsiteY3" fmla="*/ 4146331 h 4927571"/>
                  <a:gd name="connsiteX4" fmla="*/ 2020921 w 3572184"/>
                  <a:gd name="connsiteY4" fmla="*/ 141889 h 4927571"/>
                  <a:gd name="connsiteX5" fmla="*/ 2556948 w 3572184"/>
                  <a:gd name="connsiteY5" fmla="*/ 0 h 4927571"/>
                  <a:gd name="connsiteX6" fmla="*/ 2966852 w 3572184"/>
                  <a:gd name="connsiteY6" fmla="*/ 457200 h 4927571"/>
                  <a:gd name="connsiteX7" fmla="*/ 870038 w 3572184"/>
                  <a:gd name="connsiteY7" fmla="*/ 3767958 h 4927571"/>
                  <a:gd name="connsiteX8" fmla="*/ 2530151 w 3572184"/>
                  <a:gd name="connsiteY8" fmla="*/ 4142759 h 492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2184" h="4927571">
                    <a:moveTo>
                      <a:pt x="2530151" y="4142759"/>
                    </a:moveTo>
                    <a:lnTo>
                      <a:pt x="3113792" y="4176675"/>
                    </a:lnTo>
                    <a:lnTo>
                      <a:pt x="3207880" y="3708624"/>
                    </a:lnTo>
                    <a:cubicBezTo>
                      <a:pt x="4912701" y="5331235"/>
                      <a:pt x="85284" y="5182729"/>
                      <a:pt x="2935" y="4146331"/>
                    </a:cubicBezTo>
                    <a:cubicBezTo>
                      <a:pt x="-79414" y="3109933"/>
                      <a:pt x="1595252" y="1198179"/>
                      <a:pt x="2020921" y="141889"/>
                    </a:cubicBezTo>
                    <a:lnTo>
                      <a:pt x="2556948" y="0"/>
                    </a:lnTo>
                    <a:lnTo>
                      <a:pt x="2966852" y="457200"/>
                    </a:lnTo>
                    <a:cubicBezTo>
                      <a:pt x="2746135" y="1277007"/>
                      <a:pt x="942822" y="3153698"/>
                      <a:pt x="870038" y="3767958"/>
                    </a:cubicBezTo>
                    <a:cubicBezTo>
                      <a:pt x="797255" y="4382218"/>
                      <a:pt x="2730906" y="4369903"/>
                      <a:pt x="2530151" y="4142759"/>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45" name="Text Box 8"/>
              <p:cNvSpPr txBox="1">
                <a:spLocks noChangeArrowheads="1"/>
              </p:cNvSpPr>
              <p:nvPr/>
            </p:nvSpPr>
            <p:spPr bwMode="auto">
              <a:xfrm rot="18039432">
                <a:off x="4710300" y="3448271"/>
                <a:ext cx="2232886" cy="64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Projektphase</a:t>
                </a:r>
                <a:endParaRPr kumimoji="0" lang="de-DE" altLang="de-DE" sz="800" i="0" u="none" strike="noStrike" cap="none" normalizeH="0" baseline="0" dirty="0">
                  <a:ln>
                    <a:noFill/>
                  </a:ln>
                  <a:solidFill>
                    <a:schemeClr val="tx1"/>
                  </a:solidFill>
                  <a:effectLst/>
                  <a:latin typeface="Arial" pitchFamily="34" charset="0"/>
                  <a:cs typeface="Arial" pitchFamily="34" charset="0"/>
                </a:endParaRPr>
              </a:p>
            </p:txBody>
          </p:sp>
        </p:grpSp>
        <p:sp>
          <p:nvSpPr>
            <p:cNvPr id="43" name="Ellipse 42"/>
            <p:cNvSpPr/>
            <p:nvPr/>
          </p:nvSpPr>
          <p:spPr>
            <a:xfrm>
              <a:off x="6585442" y="5057089"/>
              <a:ext cx="466905" cy="46690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
            </a:p>
          </p:txBody>
        </p:sp>
      </p:grpSp>
      <p:sp>
        <p:nvSpPr>
          <p:cNvPr id="52" name="Rechteck 51"/>
          <p:cNvSpPr/>
          <p:nvPr/>
        </p:nvSpPr>
        <p:spPr>
          <a:xfrm>
            <a:off x="3573393" y="2415067"/>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8y</a:t>
            </a:r>
          </a:p>
        </p:txBody>
      </p:sp>
      <p:sp>
        <p:nvSpPr>
          <p:cNvPr id="53" name="Rechteck 52"/>
          <p:cNvSpPr/>
          <p:nvPr/>
        </p:nvSpPr>
        <p:spPr>
          <a:xfrm>
            <a:off x="3573393" y="3230076"/>
            <a:ext cx="2190016" cy="27100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sp>
        <p:nvSpPr>
          <p:cNvPr id="54" name="Rechteck 53"/>
          <p:cNvSpPr/>
          <p:nvPr/>
        </p:nvSpPr>
        <p:spPr>
          <a:xfrm>
            <a:off x="6144449" y="2406117"/>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8z</a:t>
            </a:r>
          </a:p>
        </p:txBody>
      </p:sp>
      <p:sp>
        <p:nvSpPr>
          <p:cNvPr id="55" name="Rechteck 54"/>
          <p:cNvSpPr/>
          <p:nvPr/>
        </p:nvSpPr>
        <p:spPr>
          <a:xfrm>
            <a:off x="6144449" y="3221126"/>
            <a:ext cx="2190016" cy="27100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sp>
        <p:nvSpPr>
          <p:cNvPr id="70" name="Rechteck 69"/>
          <p:cNvSpPr/>
          <p:nvPr/>
        </p:nvSpPr>
        <p:spPr>
          <a:xfrm>
            <a:off x="1002337" y="2432034"/>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8x</a:t>
            </a:r>
          </a:p>
          <a:p>
            <a:pPr algn="ctr"/>
            <a:r>
              <a:rPr lang="de-DE" dirty="0"/>
              <a:t>(Raum knapp)</a:t>
            </a:r>
          </a:p>
        </p:txBody>
      </p:sp>
      <p:sp>
        <p:nvSpPr>
          <p:cNvPr id="71" name="Rechteck 70"/>
          <p:cNvSpPr/>
          <p:nvPr/>
        </p:nvSpPr>
        <p:spPr>
          <a:xfrm>
            <a:off x="3573393" y="2423084"/>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8y</a:t>
            </a:r>
          </a:p>
          <a:p>
            <a:pPr algn="ctr"/>
            <a:r>
              <a:rPr lang="de-DE" dirty="0"/>
              <a:t>(kreativ)</a:t>
            </a:r>
          </a:p>
        </p:txBody>
      </p:sp>
      <p:sp>
        <p:nvSpPr>
          <p:cNvPr id="72" name="Rechteck 71"/>
          <p:cNvSpPr/>
          <p:nvPr/>
        </p:nvSpPr>
        <p:spPr>
          <a:xfrm>
            <a:off x="6144449" y="2414134"/>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8z</a:t>
            </a:r>
          </a:p>
          <a:p>
            <a:pPr algn="ctr"/>
            <a:r>
              <a:rPr lang="de-DE" dirty="0"/>
              <a:t>(kein µC)</a:t>
            </a:r>
          </a:p>
        </p:txBody>
      </p:sp>
    </p:spTree>
    <p:extLst>
      <p:ext uri="{BB962C8B-B14F-4D97-AF65-F5344CB8AC3E}">
        <p14:creationId xmlns:p14="http://schemas.microsoft.com/office/powerpoint/2010/main" val="31084433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childTnLst>
                                </p:cTn>
                              </p:par>
                              <p:par>
                                <p:cTn id="7" presetID="10" presetClass="exit" presetSubtype="0" fill="hold" grpId="0" nodeType="withEffect">
                                  <p:stCondLst>
                                    <p:cond delay="0"/>
                                  </p:stCondLst>
                                  <p:childTnLst>
                                    <p:animEffect transition="out" filter="fade">
                                      <p:cBhvr>
                                        <p:cTn id="8" dur="500"/>
                                        <p:tgtEl>
                                          <p:spTgt spid="2"/>
                                        </p:tgtEl>
                                      </p:cBhvr>
                                    </p:animEffect>
                                    <p:set>
                                      <p:cBhvr>
                                        <p:cTn id="9" dur="1" fill="hold">
                                          <p:stCondLst>
                                            <p:cond delay="499"/>
                                          </p:stCondLst>
                                        </p:cTn>
                                        <p:tgtEl>
                                          <p:spTgt spid="2"/>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71"/>
                                        </p:tgtEl>
                                        <p:attrNameLst>
                                          <p:attrName>style.visibility</p:attrName>
                                        </p:attrNameLst>
                                      </p:cBhvr>
                                      <p:to>
                                        <p:strVal val="visible"/>
                                      </p:to>
                                    </p:set>
                                  </p:childTnLst>
                                </p:cTn>
                              </p:par>
                              <p:par>
                                <p:cTn id="14" presetID="10" presetClass="exit" presetSubtype="0" fill="hold" grpId="0" nodeType="withEffect">
                                  <p:stCondLst>
                                    <p:cond delay="0"/>
                                  </p:stCondLst>
                                  <p:childTnLst>
                                    <p:animEffect transition="out" filter="fade">
                                      <p:cBhvr>
                                        <p:cTn id="15" dur="500"/>
                                        <p:tgtEl>
                                          <p:spTgt spid="52"/>
                                        </p:tgtEl>
                                      </p:cBhvr>
                                    </p:animEffect>
                                    <p:set>
                                      <p:cBhvr>
                                        <p:cTn id="16" dur="1" fill="hold">
                                          <p:stCondLst>
                                            <p:cond delay="499"/>
                                          </p:stCondLst>
                                        </p:cTn>
                                        <p:tgtEl>
                                          <p:spTgt spid="5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2"/>
                                        </p:tgtEl>
                                        <p:attrNameLst>
                                          <p:attrName>style.visibility</p:attrName>
                                        </p:attrNameLst>
                                      </p:cBhvr>
                                      <p:to>
                                        <p:strVal val="visible"/>
                                      </p:to>
                                    </p:set>
                                  </p:childTnLst>
                                </p:cTn>
                              </p:par>
                              <p:par>
                                <p:cTn id="21" presetID="10" presetClass="exit" presetSubtype="0" fill="hold" grpId="0" nodeType="withEffect">
                                  <p:stCondLst>
                                    <p:cond delay="0"/>
                                  </p:stCondLst>
                                  <p:childTnLst>
                                    <p:animEffect transition="out" filter="fade">
                                      <p:cBhvr>
                                        <p:cTn id="22" dur="500"/>
                                        <p:tgtEl>
                                          <p:spTgt spid="54"/>
                                        </p:tgtEl>
                                      </p:cBhvr>
                                    </p:animEffect>
                                    <p:set>
                                      <p:cBhvr>
                                        <p:cTn id="23" dur="1" fill="hold">
                                          <p:stCondLst>
                                            <p:cond delay="499"/>
                                          </p:stCondLst>
                                        </p:cTn>
                                        <p:tgtEl>
                                          <p:spTgt spid="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2" grpId="0" animBg="1"/>
      <p:bldP spid="54" grpId="0" animBg="1"/>
      <p:bldP spid="70" grpId="0" animBg="1"/>
      <p:bldP spid="71" grpId="0" animBg="1"/>
      <p:bldP spid="72"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Gruppieren 59">
            <a:extLst>
              <a:ext uri="{FF2B5EF4-FFF2-40B4-BE49-F238E27FC236}">
                <a16:creationId xmlns:a16="http://schemas.microsoft.com/office/drawing/2014/main" id="{0CCC48FE-7E9E-41B4-9339-D24ADCE33DCD}"/>
              </a:ext>
            </a:extLst>
          </p:cNvPr>
          <p:cNvGrpSpPr/>
          <p:nvPr/>
        </p:nvGrpSpPr>
        <p:grpSpPr>
          <a:xfrm flipH="1">
            <a:off x="4719792" y="262687"/>
            <a:ext cx="4192329" cy="2818955"/>
            <a:chOff x="520259" y="1832499"/>
            <a:chExt cx="7131393" cy="4795205"/>
          </a:xfrm>
        </p:grpSpPr>
        <p:grpSp>
          <p:nvGrpSpPr>
            <p:cNvPr id="66" name="Gruppieren 65">
              <a:extLst>
                <a:ext uri="{FF2B5EF4-FFF2-40B4-BE49-F238E27FC236}">
                  <a16:creationId xmlns:a16="http://schemas.microsoft.com/office/drawing/2014/main" id="{3D677DB8-B6DF-4A99-A2DA-0E5C307DE69E}"/>
                </a:ext>
              </a:extLst>
            </p:cNvPr>
            <p:cNvGrpSpPr/>
            <p:nvPr/>
          </p:nvGrpSpPr>
          <p:grpSpPr>
            <a:xfrm>
              <a:off x="1002664" y="2547952"/>
              <a:ext cx="1674360" cy="1484640"/>
              <a:chOff x="1102872" y="1971756"/>
              <a:chExt cx="1674360" cy="1484640"/>
            </a:xfrm>
          </p:grpSpPr>
          <mc:AlternateContent xmlns:mc="http://schemas.openxmlformats.org/markup-compatibility/2006" xmlns:p14="http://schemas.microsoft.com/office/powerpoint/2010/main">
            <mc:Choice Requires="p14">
              <p:contentPart p14:bwMode="auto" r:id="rId3">
                <p14:nvContentPartPr>
                  <p14:cNvPr id="105" name="Freihand 104">
                    <a:extLst>
                      <a:ext uri="{FF2B5EF4-FFF2-40B4-BE49-F238E27FC236}">
                        <a16:creationId xmlns:a16="http://schemas.microsoft.com/office/drawing/2014/main" id="{16EC0562-11F0-4E37-AF5C-3B1377A5F5F9}"/>
                      </a:ext>
                    </a:extLst>
                  </p14:cNvPr>
                  <p14:cNvContentPartPr/>
                  <p14:nvPr/>
                </p14:nvContentPartPr>
                <p14:xfrm>
                  <a:off x="2066952" y="2732076"/>
                  <a:ext cx="710280" cy="464040"/>
                </p14:xfrm>
              </p:contentPart>
            </mc:Choice>
            <mc:Fallback xmlns="">
              <p:pic>
                <p:nvPicPr>
                  <p:cNvPr id="105" name="Freihand 104">
                    <a:extLst>
                      <a:ext uri="{FF2B5EF4-FFF2-40B4-BE49-F238E27FC236}">
                        <a16:creationId xmlns:a16="http://schemas.microsoft.com/office/drawing/2014/main" xmlns="" xmlns:p14="http://schemas.microsoft.com/office/powerpoint/2010/main" id="{16EC0562-11F0-4E37-AF5C-3B1377A5F5F9}"/>
                      </a:ext>
                    </a:extLst>
                  </p:cNvPr>
                  <p:cNvPicPr/>
                  <p:nvPr/>
                </p:nvPicPr>
                <p:blipFill>
                  <a:blip r:embed="rId4" cstate="print"/>
                  <a:stretch>
                    <a:fillRect/>
                  </a:stretch>
                </p:blipFill>
                <p:spPr>
                  <a:xfrm>
                    <a:off x="2051032" y="2699587"/>
                    <a:ext cx="742120" cy="528405"/>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06" name="Freihand 105">
                    <a:extLst>
                      <a:ext uri="{FF2B5EF4-FFF2-40B4-BE49-F238E27FC236}">
                        <a16:creationId xmlns:a16="http://schemas.microsoft.com/office/drawing/2014/main" id="{9D9411CF-4BCB-4382-A5AC-552D23ED8A86}"/>
                      </a:ext>
                    </a:extLst>
                  </p14:cNvPr>
                  <p14:cNvContentPartPr/>
                  <p14:nvPr/>
                </p14:nvContentPartPr>
                <p14:xfrm>
                  <a:off x="1957872" y="2484756"/>
                  <a:ext cx="251280" cy="297000"/>
                </p14:xfrm>
              </p:contentPart>
            </mc:Choice>
            <mc:Fallback xmlns="">
              <p:pic>
                <p:nvPicPr>
                  <p:cNvPr id="106" name="Freihand 105">
                    <a:extLst>
                      <a:ext uri="{FF2B5EF4-FFF2-40B4-BE49-F238E27FC236}">
                        <a16:creationId xmlns:a16="http://schemas.microsoft.com/office/drawing/2014/main" xmlns="" xmlns:p14="http://schemas.microsoft.com/office/powerpoint/2010/main" id="{9D9411CF-4BCB-4382-A5AC-552D23ED8A86}"/>
                      </a:ext>
                    </a:extLst>
                  </p:cNvPr>
                  <p:cNvPicPr/>
                  <p:nvPr/>
                </p:nvPicPr>
                <p:blipFill>
                  <a:blip r:embed="rId6" cstate="print"/>
                  <a:stretch>
                    <a:fillRect/>
                  </a:stretch>
                </p:blipFill>
                <p:spPr>
                  <a:xfrm>
                    <a:off x="1941898" y="2452233"/>
                    <a:ext cx="283228" cy="361432"/>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07" name="Freihand 106">
                    <a:extLst>
                      <a:ext uri="{FF2B5EF4-FFF2-40B4-BE49-F238E27FC236}">
                        <a16:creationId xmlns:a16="http://schemas.microsoft.com/office/drawing/2014/main" id="{917CEE68-7FFB-4115-8B12-C9947635DA35}"/>
                      </a:ext>
                    </a:extLst>
                  </p14:cNvPr>
                  <p14:cNvContentPartPr/>
                  <p14:nvPr/>
                </p14:nvContentPartPr>
                <p14:xfrm>
                  <a:off x="1720992" y="2601756"/>
                  <a:ext cx="160920" cy="343800"/>
                </p14:xfrm>
              </p:contentPart>
            </mc:Choice>
            <mc:Fallback xmlns="">
              <p:pic>
                <p:nvPicPr>
                  <p:cNvPr id="107" name="Freihand 106">
                    <a:extLst>
                      <a:ext uri="{FF2B5EF4-FFF2-40B4-BE49-F238E27FC236}">
                        <a16:creationId xmlns:a16="http://schemas.microsoft.com/office/drawing/2014/main" xmlns="" xmlns:p14="http://schemas.microsoft.com/office/powerpoint/2010/main" id="{917CEE68-7FFB-4115-8B12-C9947635DA35}"/>
                      </a:ext>
                    </a:extLst>
                  </p:cNvPr>
                  <p:cNvPicPr/>
                  <p:nvPr/>
                </p:nvPicPr>
                <p:blipFill>
                  <a:blip r:embed="rId8" cstate="print"/>
                  <a:stretch>
                    <a:fillRect/>
                  </a:stretch>
                </p:blipFill>
                <p:spPr>
                  <a:xfrm>
                    <a:off x="1705023" y="2569218"/>
                    <a:ext cx="192858" cy="408263"/>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8" name="Freihand 107">
                    <a:extLst>
                      <a:ext uri="{FF2B5EF4-FFF2-40B4-BE49-F238E27FC236}">
                        <a16:creationId xmlns:a16="http://schemas.microsoft.com/office/drawing/2014/main" id="{DFAA1DFA-28D6-460F-BC13-0E87C9783138}"/>
                      </a:ext>
                    </a:extLst>
                  </p14:cNvPr>
                  <p14:cNvContentPartPr/>
                  <p14:nvPr/>
                </p14:nvContentPartPr>
                <p14:xfrm>
                  <a:off x="2136792" y="1971756"/>
                  <a:ext cx="94320" cy="352080"/>
                </p14:xfrm>
              </p:contentPart>
            </mc:Choice>
            <mc:Fallback xmlns="">
              <p:pic>
                <p:nvPicPr>
                  <p:cNvPr id="108" name="Freihand 107">
                    <a:extLst>
                      <a:ext uri="{FF2B5EF4-FFF2-40B4-BE49-F238E27FC236}">
                        <a16:creationId xmlns:a16="http://schemas.microsoft.com/office/drawing/2014/main" xmlns="" xmlns:p14="http://schemas.microsoft.com/office/powerpoint/2010/main" id="{DFAA1DFA-28D6-460F-BC13-0E87C9783138}"/>
                      </a:ext>
                    </a:extLst>
                  </p:cNvPr>
                  <p:cNvPicPr/>
                  <p:nvPr/>
                </p:nvPicPr>
                <p:blipFill>
                  <a:blip r:embed="rId10" cstate="print"/>
                  <a:stretch>
                    <a:fillRect/>
                  </a:stretch>
                </p:blipFill>
                <p:spPr>
                  <a:xfrm>
                    <a:off x="2120971" y="1939247"/>
                    <a:ext cx="125963" cy="416485"/>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09" name="Freihand 108">
                    <a:extLst>
                      <a:ext uri="{FF2B5EF4-FFF2-40B4-BE49-F238E27FC236}">
                        <a16:creationId xmlns:a16="http://schemas.microsoft.com/office/drawing/2014/main" id="{9ED72BA8-DE6E-4E46-80B1-50F3CFEADAF9}"/>
                      </a:ext>
                    </a:extLst>
                  </p14:cNvPr>
                  <p14:cNvContentPartPr/>
                  <p14:nvPr/>
                </p14:nvContentPartPr>
                <p14:xfrm>
                  <a:off x="1735392" y="2083716"/>
                  <a:ext cx="89280" cy="260280"/>
                </p14:xfrm>
              </p:contentPart>
            </mc:Choice>
            <mc:Fallback xmlns="">
              <p:pic>
                <p:nvPicPr>
                  <p:cNvPr id="109" name="Freihand 108">
                    <a:extLst>
                      <a:ext uri="{FF2B5EF4-FFF2-40B4-BE49-F238E27FC236}">
                        <a16:creationId xmlns:a16="http://schemas.microsoft.com/office/drawing/2014/main" xmlns="" xmlns:p14="http://schemas.microsoft.com/office/powerpoint/2010/main" id="{9ED72BA8-DE6E-4E46-80B1-50F3CFEADAF9}"/>
                      </a:ext>
                    </a:extLst>
                  </p:cNvPr>
                  <p:cNvPicPr/>
                  <p:nvPr/>
                </p:nvPicPr>
                <p:blipFill>
                  <a:blip r:embed="rId12" cstate="print"/>
                  <a:stretch>
                    <a:fillRect/>
                  </a:stretch>
                </p:blipFill>
                <p:spPr>
                  <a:xfrm>
                    <a:off x="1719493" y="2051181"/>
                    <a:ext cx="121078" cy="324736"/>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10" name="Freihand 109">
                    <a:extLst>
                      <a:ext uri="{FF2B5EF4-FFF2-40B4-BE49-F238E27FC236}">
                        <a16:creationId xmlns:a16="http://schemas.microsoft.com/office/drawing/2014/main" id="{7586ADEA-FE4E-473D-9A4B-80C899E37C20}"/>
                      </a:ext>
                    </a:extLst>
                  </p14:cNvPr>
                  <p14:cNvContentPartPr/>
                  <p14:nvPr/>
                </p14:nvContentPartPr>
                <p14:xfrm>
                  <a:off x="1102872" y="2180916"/>
                  <a:ext cx="666000" cy="599400"/>
                </p14:xfrm>
              </p:contentPart>
            </mc:Choice>
            <mc:Fallback xmlns="">
              <p:pic>
                <p:nvPicPr>
                  <p:cNvPr id="110" name="Freihand 109">
                    <a:extLst>
                      <a:ext uri="{FF2B5EF4-FFF2-40B4-BE49-F238E27FC236}">
                        <a16:creationId xmlns:a16="http://schemas.microsoft.com/office/drawing/2014/main" xmlns="" xmlns:p14="http://schemas.microsoft.com/office/powerpoint/2010/main" id="{7586ADEA-FE4E-473D-9A4B-80C899E37C20}"/>
                      </a:ext>
                    </a:extLst>
                  </p:cNvPr>
                  <p:cNvPicPr/>
                  <p:nvPr/>
                </p:nvPicPr>
                <p:blipFill>
                  <a:blip r:embed="rId14" cstate="print"/>
                  <a:stretch>
                    <a:fillRect/>
                  </a:stretch>
                </p:blipFill>
                <p:spPr>
                  <a:xfrm>
                    <a:off x="1086942" y="2148433"/>
                    <a:ext cx="697860" cy="663753"/>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11" name="Freihand 110">
                    <a:extLst>
                      <a:ext uri="{FF2B5EF4-FFF2-40B4-BE49-F238E27FC236}">
                        <a16:creationId xmlns:a16="http://schemas.microsoft.com/office/drawing/2014/main" id="{FA9C1311-DE4A-41D5-BBBF-93D98589AAEF}"/>
                      </a:ext>
                    </a:extLst>
                  </p14:cNvPr>
                  <p14:cNvContentPartPr/>
                  <p14:nvPr/>
                </p14:nvContentPartPr>
                <p14:xfrm>
                  <a:off x="1328952" y="2880756"/>
                  <a:ext cx="40320" cy="88920"/>
                </p14:xfrm>
              </p:contentPart>
            </mc:Choice>
            <mc:Fallback xmlns="">
              <p:pic>
                <p:nvPicPr>
                  <p:cNvPr id="111" name="Freihand 110">
                    <a:extLst>
                      <a:ext uri="{FF2B5EF4-FFF2-40B4-BE49-F238E27FC236}">
                        <a16:creationId xmlns:a16="http://schemas.microsoft.com/office/drawing/2014/main" xmlns="" xmlns:p14="http://schemas.microsoft.com/office/powerpoint/2010/main" id="{FA9C1311-DE4A-41D5-BBBF-93D98589AAEF}"/>
                      </a:ext>
                    </a:extLst>
                  </p:cNvPr>
                  <p:cNvPicPr/>
                  <p:nvPr/>
                </p:nvPicPr>
                <p:blipFill>
                  <a:blip r:embed="rId16" cstate="print"/>
                  <a:stretch>
                    <a:fillRect/>
                  </a:stretch>
                </p:blipFill>
                <p:spPr>
                  <a:xfrm>
                    <a:off x="1312824" y="2847800"/>
                    <a:ext cx="72576" cy="154211"/>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12" name="Freihand 111">
                    <a:extLst>
                      <a:ext uri="{FF2B5EF4-FFF2-40B4-BE49-F238E27FC236}">
                        <a16:creationId xmlns:a16="http://schemas.microsoft.com/office/drawing/2014/main" id="{037552E2-0075-42C2-A7CD-CA84C5260C1C}"/>
                      </a:ext>
                    </a:extLst>
                  </p14:cNvPr>
                  <p14:cNvContentPartPr/>
                  <p14:nvPr/>
                </p14:nvContentPartPr>
                <p14:xfrm>
                  <a:off x="1885512" y="3439116"/>
                  <a:ext cx="173520" cy="17280"/>
                </p14:xfrm>
              </p:contentPart>
            </mc:Choice>
            <mc:Fallback xmlns="">
              <p:pic>
                <p:nvPicPr>
                  <p:cNvPr id="112" name="Freihand 111">
                    <a:extLst>
                      <a:ext uri="{FF2B5EF4-FFF2-40B4-BE49-F238E27FC236}">
                        <a16:creationId xmlns:a16="http://schemas.microsoft.com/office/drawing/2014/main" xmlns="" xmlns:p14="http://schemas.microsoft.com/office/powerpoint/2010/main" id="{037552E2-0075-42C2-A7CD-CA84C5260C1C}"/>
                      </a:ext>
                    </a:extLst>
                  </p:cNvPr>
                  <p:cNvPicPr/>
                  <p:nvPr/>
                </p:nvPicPr>
                <p:blipFill>
                  <a:blip r:embed="rId18" cstate="print"/>
                  <a:stretch>
                    <a:fillRect/>
                  </a:stretch>
                </p:blipFill>
                <p:spPr>
                  <a:xfrm>
                    <a:off x="1869514" y="3406407"/>
                    <a:ext cx="205517" cy="82080"/>
                  </a:xfrm>
                  <a:prstGeom prst="rect">
                    <a:avLst/>
                  </a:prstGeom>
                </p:spPr>
              </p:pic>
            </mc:Fallback>
          </mc:AlternateContent>
        </p:grpSp>
        <p:grpSp>
          <p:nvGrpSpPr>
            <p:cNvPr id="67" name="Gruppieren 66">
              <a:extLst>
                <a:ext uri="{FF2B5EF4-FFF2-40B4-BE49-F238E27FC236}">
                  <a16:creationId xmlns:a16="http://schemas.microsoft.com/office/drawing/2014/main" id="{93BE9AB7-757B-40FA-B6B6-A9507E110147}"/>
                </a:ext>
              </a:extLst>
            </p:cNvPr>
            <p:cNvGrpSpPr/>
            <p:nvPr/>
          </p:nvGrpSpPr>
          <p:grpSpPr>
            <a:xfrm>
              <a:off x="3286446" y="1832499"/>
              <a:ext cx="1145160" cy="2409120"/>
              <a:chOff x="3886392" y="1692036"/>
              <a:chExt cx="1145160" cy="2409120"/>
            </a:xfrm>
          </p:grpSpPr>
          <mc:AlternateContent xmlns:mc="http://schemas.openxmlformats.org/markup-compatibility/2006" xmlns:p14="http://schemas.microsoft.com/office/powerpoint/2010/main">
            <mc:Choice Requires="p14">
              <p:contentPart p14:bwMode="auto" r:id="rId19">
                <p14:nvContentPartPr>
                  <p14:cNvPr id="95" name="Freihand 94">
                    <a:extLst>
                      <a:ext uri="{FF2B5EF4-FFF2-40B4-BE49-F238E27FC236}">
                        <a16:creationId xmlns:a16="http://schemas.microsoft.com/office/drawing/2014/main" id="{F0467D52-799B-41DF-86C8-F9ED4F4B520F}"/>
                      </a:ext>
                    </a:extLst>
                  </p14:cNvPr>
                  <p14:cNvContentPartPr/>
                  <p14:nvPr/>
                </p14:nvContentPartPr>
                <p14:xfrm>
                  <a:off x="4180872" y="4085676"/>
                  <a:ext cx="2880" cy="15480"/>
                </p14:xfrm>
              </p:contentPart>
            </mc:Choice>
            <mc:Fallback xmlns="">
              <p:pic>
                <p:nvPicPr>
                  <p:cNvPr id="95" name="Freihand 94">
                    <a:extLst>
                      <a:ext uri="{FF2B5EF4-FFF2-40B4-BE49-F238E27FC236}">
                        <a16:creationId xmlns:a16="http://schemas.microsoft.com/office/drawing/2014/main" xmlns="" xmlns:p14="http://schemas.microsoft.com/office/powerpoint/2010/main" id="{F0467D52-799B-41DF-86C8-F9ED4F4B520F}"/>
                      </a:ext>
                    </a:extLst>
                  </p:cNvPr>
                  <p:cNvPicPr/>
                  <p:nvPr/>
                </p:nvPicPr>
                <p:blipFill>
                  <a:blip r:embed="rId20" cstate="print"/>
                  <a:stretch>
                    <a:fillRect/>
                  </a:stretch>
                </p:blipFill>
                <p:spPr>
                  <a:xfrm>
                    <a:off x="4155912" y="4011091"/>
                    <a:ext cx="52800" cy="163244"/>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96" name="Freihand 95">
                    <a:extLst>
                      <a:ext uri="{FF2B5EF4-FFF2-40B4-BE49-F238E27FC236}">
                        <a16:creationId xmlns:a16="http://schemas.microsoft.com/office/drawing/2014/main" id="{C901A7F5-8299-4A7F-A3FD-CAE6F5E2D4BA}"/>
                      </a:ext>
                    </a:extLst>
                  </p14:cNvPr>
                  <p14:cNvContentPartPr/>
                  <p14:nvPr/>
                </p14:nvContentPartPr>
                <p14:xfrm>
                  <a:off x="3886392" y="2954556"/>
                  <a:ext cx="39960" cy="565920"/>
                </p14:xfrm>
              </p:contentPart>
            </mc:Choice>
            <mc:Fallback xmlns="">
              <p:pic>
                <p:nvPicPr>
                  <p:cNvPr id="96" name="Freihand 95">
                    <a:extLst>
                      <a:ext uri="{FF2B5EF4-FFF2-40B4-BE49-F238E27FC236}">
                        <a16:creationId xmlns:a16="http://schemas.microsoft.com/office/drawing/2014/main" xmlns="" xmlns:p14="http://schemas.microsoft.com/office/powerpoint/2010/main" id="{C901A7F5-8299-4A7F-A3FD-CAE6F5E2D4BA}"/>
                      </a:ext>
                    </a:extLst>
                  </p:cNvPr>
                  <p:cNvPicPr/>
                  <p:nvPr/>
                </p:nvPicPr>
                <p:blipFill>
                  <a:blip r:embed="rId22" cstate="print"/>
                  <a:stretch>
                    <a:fillRect/>
                  </a:stretch>
                </p:blipFill>
                <p:spPr>
                  <a:xfrm>
                    <a:off x="3870408" y="2922060"/>
                    <a:ext cx="71928" cy="630299"/>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97" name="Freihand 96">
                    <a:extLst>
                      <a:ext uri="{FF2B5EF4-FFF2-40B4-BE49-F238E27FC236}">
                        <a16:creationId xmlns:a16="http://schemas.microsoft.com/office/drawing/2014/main" id="{328E77B0-04A6-461A-A430-DD75BF8E09AD}"/>
                      </a:ext>
                    </a:extLst>
                  </p14:cNvPr>
                  <p14:cNvContentPartPr/>
                  <p14:nvPr/>
                </p14:nvContentPartPr>
                <p14:xfrm>
                  <a:off x="4045152" y="2981196"/>
                  <a:ext cx="55440" cy="492120"/>
                </p14:xfrm>
              </p:contentPart>
            </mc:Choice>
            <mc:Fallback xmlns="">
              <p:pic>
                <p:nvPicPr>
                  <p:cNvPr id="97" name="Freihand 96">
                    <a:extLst>
                      <a:ext uri="{FF2B5EF4-FFF2-40B4-BE49-F238E27FC236}">
                        <a16:creationId xmlns:a16="http://schemas.microsoft.com/office/drawing/2014/main" xmlns="" xmlns:p14="http://schemas.microsoft.com/office/powerpoint/2010/main" id="{328E77B0-04A6-461A-A430-DD75BF8E09AD}"/>
                      </a:ext>
                    </a:extLst>
                  </p:cNvPr>
                  <p:cNvPicPr/>
                  <p:nvPr/>
                </p:nvPicPr>
                <p:blipFill>
                  <a:blip r:embed="rId24" cstate="print"/>
                  <a:stretch>
                    <a:fillRect/>
                  </a:stretch>
                </p:blipFill>
                <p:spPr>
                  <a:xfrm>
                    <a:off x="4029136" y="2948715"/>
                    <a:ext cx="87472" cy="556469"/>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98" name="Freihand 97">
                    <a:extLst>
                      <a:ext uri="{FF2B5EF4-FFF2-40B4-BE49-F238E27FC236}">
                        <a16:creationId xmlns:a16="http://schemas.microsoft.com/office/drawing/2014/main" id="{38D7739F-1158-49F6-B6E7-290C75C2C9E9}"/>
                      </a:ext>
                    </a:extLst>
                  </p14:cNvPr>
                  <p14:cNvContentPartPr/>
                  <p14:nvPr/>
                </p14:nvContentPartPr>
                <p14:xfrm>
                  <a:off x="4152072" y="3115476"/>
                  <a:ext cx="99360" cy="538200"/>
                </p14:xfrm>
              </p:contentPart>
            </mc:Choice>
            <mc:Fallback xmlns="">
              <p:pic>
                <p:nvPicPr>
                  <p:cNvPr id="98" name="Freihand 97">
                    <a:extLst>
                      <a:ext uri="{FF2B5EF4-FFF2-40B4-BE49-F238E27FC236}">
                        <a16:creationId xmlns:a16="http://schemas.microsoft.com/office/drawing/2014/main" xmlns="" xmlns:p14="http://schemas.microsoft.com/office/powerpoint/2010/main" id="{38D7739F-1158-49F6-B6E7-290C75C2C9E9}"/>
                      </a:ext>
                    </a:extLst>
                  </p:cNvPr>
                  <p:cNvPicPr/>
                  <p:nvPr/>
                </p:nvPicPr>
                <p:blipFill>
                  <a:blip r:embed="rId26" cstate="print"/>
                  <a:stretch>
                    <a:fillRect/>
                  </a:stretch>
                </p:blipFill>
                <p:spPr>
                  <a:xfrm>
                    <a:off x="4135926" y="3083025"/>
                    <a:ext cx="131652" cy="60249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99" name="Freihand 98">
                    <a:extLst>
                      <a:ext uri="{FF2B5EF4-FFF2-40B4-BE49-F238E27FC236}">
                        <a16:creationId xmlns:a16="http://schemas.microsoft.com/office/drawing/2014/main" id="{61C0B550-F54E-443A-B29E-632B2E7E55E5}"/>
                      </a:ext>
                    </a:extLst>
                  </p14:cNvPr>
                  <p14:cNvContentPartPr/>
                  <p14:nvPr/>
                </p14:nvContentPartPr>
                <p14:xfrm>
                  <a:off x="4347192" y="3095316"/>
                  <a:ext cx="36000" cy="574560"/>
                </p14:xfrm>
              </p:contentPart>
            </mc:Choice>
            <mc:Fallback xmlns="">
              <p:pic>
                <p:nvPicPr>
                  <p:cNvPr id="99" name="Freihand 98">
                    <a:extLst>
                      <a:ext uri="{FF2B5EF4-FFF2-40B4-BE49-F238E27FC236}">
                        <a16:creationId xmlns:a16="http://schemas.microsoft.com/office/drawing/2014/main" xmlns="" xmlns:p14="http://schemas.microsoft.com/office/powerpoint/2010/main" id="{61C0B550-F54E-443A-B29E-632B2E7E55E5}"/>
                      </a:ext>
                    </a:extLst>
                  </p:cNvPr>
                  <p:cNvPicPr/>
                  <p:nvPr/>
                </p:nvPicPr>
                <p:blipFill>
                  <a:blip r:embed="rId28" cstate="print"/>
                  <a:stretch>
                    <a:fillRect/>
                  </a:stretch>
                </p:blipFill>
                <p:spPr>
                  <a:xfrm>
                    <a:off x="4331328" y="3062817"/>
                    <a:ext cx="67729" cy="638945"/>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100" name="Freihand 99">
                    <a:extLst>
                      <a:ext uri="{FF2B5EF4-FFF2-40B4-BE49-F238E27FC236}">
                        <a16:creationId xmlns:a16="http://schemas.microsoft.com/office/drawing/2014/main" id="{A44AE54C-2212-440E-A3C9-E0223242C0E0}"/>
                      </a:ext>
                    </a:extLst>
                  </p14:cNvPr>
                  <p14:cNvContentPartPr/>
                  <p14:nvPr/>
                </p14:nvContentPartPr>
                <p14:xfrm>
                  <a:off x="4468512" y="3115476"/>
                  <a:ext cx="81720" cy="529560"/>
                </p14:xfrm>
              </p:contentPart>
            </mc:Choice>
            <mc:Fallback xmlns="">
              <p:pic>
                <p:nvPicPr>
                  <p:cNvPr id="100" name="Freihand 99">
                    <a:extLst>
                      <a:ext uri="{FF2B5EF4-FFF2-40B4-BE49-F238E27FC236}">
                        <a16:creationId xmlns:a16="http://schemas.microsoft.com/office/drawing/2014/main" xmlns="" xmlns:p14="http://schemas.microsoft.com/office/powerpoint/2010/main" id="{A44AE54C-2212-440E-A3C9-E0223242C0E0}"/>
                      </a:ext>
                    </a:extLst>
                  </p:cNvPr>
                  <p:cNvPicPr/>
                  <p:nvPr/>
                </p:nvPicPr>
                <p:blipFill>
                  <a:blip r:embed="rId30" cstate="print"/>
                  <a:stretch>
                    <a:fillRect/>
                  </a:stretch>
                </p:blipFill>
                <p:spPr>
                  <a:xfrm>
                    <a:off x="4452537" y="3083029"/>
                    <a:ext cx="113671" cy="593842"/>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101" name="Freihand 100">
                    <a:extLst>
                      <a:ext uri="{FF2B5EF4-FFF2-40B4-BE49-F238E27FC236}">
                        <a16:creationId xmlns:a16="http://schemas.microsoft.com/office/drawing/2014/main" id="{5BE226BF-352E-41CB-93D7-C3B3EA45F0B3}"/>
                      </a:ext>
                    </a:extLst>
                  </p14:cNvPr>
                  <p14:cNvContentPartPr/>
                  <p14:nvPr/>
                </p14:nvContentPartPr>
                <p14:xfrm>
                  <a:off x="4113192" y="2388996"/>
                  <a:ext cx="334440" cy="417960"/>
                </p14:xfrm>
              </p:contentPart>
            </mc:Choice>
            <mc:Fallback xmlns="">
              <p:pic>
                <p:nvPicPr>
                  <p:cNvPr id="101" name="Freihand 100">
                    <a:extLst>
                      <a:ext uri="{FF2B5EF4-FFF2-40B4-BE49-F238E27FC236}">
                        <a16:creationId xmlns:a16="http://schemas.microsoft.com/office/drawing/2014/main" xmlns="" xmlns:p14="http://schemas.microsoft.com/office/powerpoint/2010/main" id="{5BE226BF-352E-41CB-93D7-C3B3EA45F0B3}"/>
                      </a:ext>
                    </a:extLst>
                  </p:cNvPr>
                  <p:cNvPicPr/>
                  <p:nvPr/>
                </p:nvPicPr>
                <p:blipFill>
                  <a:blip r:embed="rId32" cstate="print"/>
                  <a:stretch>
                    <a:fillRect/>
                  </a:stretch>
                </p:blipFill>
                <p:spPr>
                  <a:xfrm>
                    <a:off x="4097237" y="2356515"/>
                    <a:ext cx="366350" cy="482309"/>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102" name="Freihand 101">
                    <a:extLst>
                      <a:ext uri="{FF2B5EF4-FFF2-40B4-BE49-F238E27FC236}">
                        <a16:creationId xmlns:a16="http://schemas.microsoft.com/office/drawing/2014/main" id="{60A1899D-8B35-4487-84CA-9B5C4126D845}"/>
                      </a:ext>
                    </a:extLst>
                  </p14:cNvPr>
                  <p14:cNvContentPartPr/>
                  <p14:nvPr/>
                </p14:nvContentPartPr>
                <p14:xfrm>
                  <a:off x="4068552" y="2108916"/>
                  <a:ext cx="79200" cy="177840"/>
                </p14:xfrm>
              </p:contentPart>
            </mc:Choice>
            <mc:Fallback xmlns="">
              <p:pic>
                <p:nvPicPr>
                  <p:cNvPr id="102" name="Freihand 101">
                    <a:extLst>
                      <a:ext uri="{FF2B5EF4-FFF2-40B4-BE49-F238E27FC236}">
                        <a16:creationId xmlns:a16="http://schemas.microsoft.com/office/drawing/2014/main" xmlns="" xmlns:p14="http://schemas.microsoft.com/office/powerpoint/2010/main" id="{60A1899D-8B35-4487-84CA-9B5C4126D845}"/>
                      </a:ext>
                    </a:extLst>
                  </p:cNvPr>
                  <p:cNvPicPr/>
                  <p:nvPr/>
                </p:nvPicPr>
                <p:blipFill>
                  <a:blip r:embed="rId34" cstate="print"/>
                  <a:stretch>
                    <a:fillRect/>
                  </a:stretch>
                </p:blipFill>
                <p:spPr>
                  <a:xfrm>
                    <a:off x="4052464" y="2076302"/>
                    <a:ext cx="111375" cy="242453"/>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103" name="Freihand 102">
                    <a:extLst>
                      <a:ext uri="{FF2B5EF4-FFF2-40B4-BE49-F238E27FC236}">
                        <a16:creationId xmlns:a16="http://schemas.microsoft.com/office/drawing/2014/main" id="{2D6AD2D0-76FD-4FC6-BD96-C356E19BDA03}"/>
                      </a:ext>
                    </a:extLst>
                  </p14:cNvPr>
                  <p14:cNvContentPartPr/>
                  <p14:nvPr/>
                </p14:nvContentPartPr>
                <p14:xfrm>
                  <a:off x="4522152" y="2171556"/>
                  <a:ext cx="75240" cy="155160"/>
                </p14:xfrm>
              </p:contentPart>
            </mc:Choice>
            <mc:Fallback xmlns="">
              <p:pic>
                <p:nvPicPr>
                  <p:cNvPr id="103" name="Freihand 102">
                    <a:extLst>
                      <a:ext uri="{FF2B5EF4-FFF2-40B4-BE49-F238E27FC236}">
                        <a16:creationId xmlns:a16="http://schemas.microsoft.com/office/drawing/2014/main" xmlns="" xmlns:p14="http://schemas.microsoft.com/office/powerpoint/2010/main" id="{2D6AD2D0-76FD-4FC6-BD96-C356E19BDA03}"/>
                      </a:ext>
                    </a:extLst>
                  </p:cNvPr>
                  <p:cNvPicPr/>
                  <p:nvPr/>
                </p:nvPicPr>
                <p:blipFill>
                  <a:blip r:embed="rId36" cstate="print"/>
                  <a:stretch>
                    <a:fillRect/>
                  </a:stretch>
                </p:blipFill>
                <p:spPr>
                  <a:xfrm>
                    <a:off x="4506117" y="2138923"/>
                    <a:ext cx="107310" cy="21981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104" name="Freihand 103">
                    <a:extLst>
                      <a:ext uri="{FF2B5EF4-FFF2-40B4-BE49-F238E27FC236}">
                        <a16:creationId xmlns:a16="http://schemas.microsoft.com/office/drawing/2014/main" id="{74CBA548-77DD-4E96-8A69-5AD2D854DC3D}"/>
                      </a:ext>
                    </a:extLst>
                  </p14:cNvPr>
                  <p14:cNvContentPartPr/>
                  <p14:nvPr/>
                </p14:nvContentPartPr>
                <p14:xfrm>
                  <a:off x="3979992" y="1692036"/>
                  <a:ext cx="1051560" cy="221760"/>
                </p14:xfrm>
              </p:contentPart>
            </mc:Choice>
            <mc:Fallback xmlns="">
              <p:pic>
                <p:nvPicPr>
                  <p:cNvPr id="104" name="Freihand 103">
                    <a:extLst>
                      <a:ext uri="{FF2B5EF4-FFF2-40B4-BE49-F238E27FC236}">
                        <a16:creationId xmlns:a16="http://schemas.microsoft.com/office/drawing/2014/main" xmlns="" xmlns:p14="http://schemas.microsoft.com/office/powerpoint/2010/main" id="{74CBA548-77DD-4E96-8A69-5AD2D854DC3D}"/>
                      </a:ext>
                    </a:extLst>
                  </p:cNvPr>
                  <p:cNvPicPr/>
                  <p:nvPr/>
                </p:nvPicPr>
                <p:blipFill>
                  <a:blip r:embed="rId38" cstate="print"/>
                  <a:stretch>
                    <a:fillRect/>
                  </a:stretch>
                </p:blipFill>
                <p:spPr>
                  <a:xfrm>
                    <a:off x="3964069" y="1659478"/>
                    <a:ext cx="1083407" cy="286261"/>
                  </a:xfrm>
                  <a:prstGeom prst="rect">
                    <a:avLst/>
                  </a:prstGeom>
                </p:spPr>
              </p:pic>
            </mc:Fallback>
          </mc:AlternateContent>
        </p:grpSp>
        <p:grpSp>
          <p:nvGrpSpPr>
            <p:cNvPr id="68" name="Gruppieren 67">
              <a:extLst>
                <a:ext uri="{FF2B5EF4-FFF2-40B4-BE49-F238E27FC236}">
                  <a16:creationId xmlns:a16="http://schemas.microsoft.com/office/drawing/2014/main" id="{AA769BD0-61C0-49EF-AA35-3D615D91B70C}"/>
                </a:ext>
              </a:extLst>
            </p:cNvPr>
            <p:cNvGrpSpPr/>
            <p:nvPr/>
          </p:nvGrpSpPr>
          <p:grpSpPr>
            <a:xfrm>
              <a:off x="4968212" y="1946219"/>
              <a:ext cx="1316520" cy="1526400"/>
              <a:chOff x="5619564" y="1946219"/>
              <a:chExt cx="1316520" cy="1526400"/>
            </a:xfrm>
          </p:grpSpPr>
          <mc:AlternateContent xmlns:mc="http://schemas.openxmlformats.org/markup-compatibility/2006" xmlns:p14="http://schemas.microsoft.com/office/powerpoint/2010/main">
            <mc:Choice Requires="p14">
              <p:contentPart p14:bwMode="auto" r:id="rId39">
                <p14:nvContentPartPr>
                  <p14:cNvPr id="90" name="Freihand 89">
                    <a:extLst>
                      <a:ext uri="{FF2B5EF4-FFF2-40B4-BE49-F238E27FC236}">
                        <a16:creationId xmlns:a16="http://schemas.microsoft.com/office/drawing/2014/main" id="{80981ECD-CF71-4236-AAAC-F0A16D431549}"/>
                      </a:ext>
                    </a:extLst>
                  </p14:cNvPr>
                  <p14:cNvContentPartPr/>
                  <p14:nvPr/>
                </p14:nvContentPartPr>
                <p14:xfrm>
                  <a:off x="5619564" y="2872139"/>
                  <a:ext cx="490680" cy="425160"/>
                </p14:xfrm>
              </p:contentPart>
            </mc:Choice>
            <mc:Fallback xmlns="">
              <p:pic>
                <p:nvPicPr>
                  <p:cNvPr id="90" name="Freihand 89">
                    <a:extLst>
                      <a:ext uri="{FF2B5EF4-FFF2-40B4-BE49-F238E27FC236}">
                        <a16:creationId xmlns:a16="http://schemas.microsoft.com/office/drawing/2014/main" xmlns="" xmlns:p14="http://schemas.microsoft.com/office/powerpoint/2010/main" id="{80981ECD-CF71-4236-AAAC-F0A16D431549}"/>
                      </a:ext>
                    </a:extLst>
                  </p:cNvPr>
                  <p:cNvPicPr/>
                  <p:nvPr/>
                </p:nvPicPr>
                <p:blipFill>
                  <a:blip r:embed="rId40" cstate="print"/>
                  <a:stretch>
                    <a:fillRect/>
                  </a:stretch>
                </p:blipFill>
                <p:spPr>
                  <a:xfrm>
                    <a:off x="5603637" y="2839623"/>
                    <a:ext cx="522534" cy="489578"/>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91" name="Freihand 90">
                    <a:extLst>
                      <a:ext uri="{FF2B5EF4-FFF2-40B4-BE49-F238E27FC236}">
                        <a16:creationId xmlns:a16="http://schemas.microsoft.com/office/drawing/2014/main" id="{CBB0F282-D678-458A-849C-4B288A462986}"/>
                      </a:ext>
                    </a:extLst>
                  </p14:cNvPr>
                  <p14:cNvContentPartPr/>
                  <p14:nvPr/>
                </p14:nvContentPartPr>
                <p14:xfrm>
                  <a:off x="5969124" y="2422499"/>
                  <a:ext cx="145800" cy="155520"/>
                </p14:xfrm>
              </p:contentPart>
            </mc:Choice>
            <mc:Fallback xmlns="">
              <p:pic>
                <p:nvPicPr>
                  <p:cNvPr id="91" name="Freihand 90">
                    <a:extLst>
                      <a:ext uri="{FF2B5EF4-FFF2-40B4-BE49-F238E27FC236}">
                        <a16:creationId xmlns:a16="http://schemas.microsoft.com/office/drawing/2014/main" xmlns="" xmlns:p14="http://schemas.microsoft.com/office/powerpoint/2010/main" id="{CBB0F282-D678-458A-849C-4B288A462986}"/>
                      </a:ext>
                    </a:extLst>
                  </p:cNvPr>
                  <p:cNvPicPr/>
                  <p:nvPr/>
                </p:nvPicPr>
                <p:blipFill>
                  <a:blip r:embed="rId42" cstate="print"/>
                  <a:stretch>
                    <a:fillRect/>
                  </a:stretch>
                </p:blipFill>
                <p:spPr>
                  <a:xfrm>
                    <a:off x="5953129" y="2390048"/>
                    <a:ext cx="177790" cy="21981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92" name="Freihand 91">
                    <a:extLst>
                      <a:ext uri="{FF2B5EF4-FFF2-40B4-BE49-F238E27FC236}">
                        <a16:creationId xmlns:a16="http://schemas.microsoft.com/office/drawing/2014/main" id="{2CA33DDA-1E42-4ED2-AD1B-6F9BDEE2C642}"/>
                      </a:ext>
                    </a:extLst>
                  </p14:cNvPr>
                  <p14:cNvContentPartPr/>
                  <p14:nvPr/>
                </p14:nvContentPartPr>
                <p14:xfrm>
                  <a:off x="6328404" y="2482979"/>
                  <a:ext cx="156960" cy="207720"/>
                </p14:xfrm>
              </p:contentPart>
            </mc:Choice>
            <mc:Fallback xmlns="">
              <p:pic>
                <p:nvPicPr>
                  <p:cNvPr id="92" name="Freihand 91">
                    <a:extLst>
                      <a:ext uri="{FF2B5EF4-FFF2-40B4-BE49-F238E27FC236}">
                        <a16:creationId xmlns:a16="http://schemas.microsoft.com/office/drawing/2014/main" xmlns="" xmlns:p14="http://schemas.microsoft.com/office/powerpoint/2010/main" id="{2CA33DDA-1E42-4ED2-AD1B-6F9BDEE2C642}"/>
                      </a:ext>
                    </a:extLst>
                  </p:cNvPr>
                  <p:cNvPicPr/>
                  <p:nvPr/>
                </p:nvPicPr>
                <p:blipFill>
                  <a:blip r:embed="rId44" cstate="print"/>
                  <a:stretch>
                    <a:fillRect/>
                  </a:stretch>
                </p:blipFill>
                <p:spPr>
                  <a:xfrm>
                    <a:off x="6312463" y="2450504"/>
                    <a:ext cx="188843" cy="272058"/>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93" name="Freihand 92">
                    <a:extLst>
                      <a:ext uri="{FF2B5EF4-FFF2-40B4-BE49-F238E27FC236}">
                        <a16:creationId xmlns:a16="http://schemas.microsoft.com/office/drawing/2014/main" id="{B6270F75-BE75-4FF1-A599-7ED9BA851DE5}"/>
                      </a:ext>
                    </a:extLst>
                  </p14:cNvPr>
                  <p14:cNvContentPartPr/>
                  <p14:nvPr/>
                </p14:nvContentPartPr>
                <p14:xfrm>
                  <a:off x="5948964" y="1946219"/>
                  <a:ext cx="987120" cy="330480"/>
                </p14:xfrm>
              </p:contentPart>
            </mc:Choice>
            <mc:Fallback xmlns="">
              <p:pic>
                <p:nvPicPr>
                  <p:cNvPr id="93" name="Freihand 92">
                    <a:extLst>
                      <a:ext uri="{FF2B5EF4-FFF2-40B4-BE49-F238E27FC236}">
                        <a16:creationId xmlns:a16="http://schemas.microsoft.com/office/drawing/2014/main" xmlns="" xmlns:p14="http://schemas.microsoft.com/office/powerpoint/2010/main" id="{B6270F75-BE75-4FF1-A599-7ED9BA851DE5}"/>
                      </a:ext>
                    </a:extLst>
                  </p:cNvPr>
                  <p:cNvPicPr/>
                  <p:nvPr/>
                </p:nvPicPr>
                <p:blipFill>
                  <a:blip r:embed="rId46" cstate="print"/>
                  <a:stretch>
                    <a:fillRect/>
                  </a:stretch>
                </p:blipFill>
                <p:spPr>
                  <a:xfrm>
                    <a:off x="5933033" y="1913783"/>
                    <a:ext cx="1018982" cy="39474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94" name="Freihand 93">
                    <a:extLst>
                      <a:ext uri="{FF2B5EF4-FFF2-40B4-BE49-F238E27FC236}">
                        <a16:creationId xmlns:a16="http://schemas.microsoft.com/office/drawing/2014/main" id="{908C8A5D-3935-42D4-A397-0155B8483E0A}"/>
                      </a:ext>
                    </a:extLst>
                  </p14:cNvPr>
                  <p14:cNvContentPartPr/>
                  <p14:nvPr/>
                </p14:nvContentPartPr>
                <p14:xfrm>
                  <a:off x="6006204" y="3209459"/>
                  <a:ext cx="594360" cy="263160"/>
                </p14:xfrm>
              </p:contentPart>
            </mc:Choice>
            <mc:Fallback xmlns="">
              <p:pic>
                <p:nvPicPr>
                  <p:cNvPr id="94" name="Freihand 93">
                    <a:extLst>
                      <a:ext uri="{FF2B5EF4-FFF2-40B4-BE49-F238E27FC236}">
                        <a16:creationId xmlns:a16="http://schemas.microsoft.com/office/drawing/2014/main" xmlns="" xmlns:p14="http://schemas.microsoft.com/office/powerpoint/2010/main" id="{908C8A5D-3935-42D4-A397-0155B8483E0A}"/>
                      </a:ext>
                    </a:extLst>
                  </p:cNvPr>
                  <p:cNvPicPr/>
                  <p:nvPr/>
                </p:nvPicPr>
                <p:blipFill>
                  <a:blip r:embed="rId48" cstate="print"/>
                  <a:stretch>
                    <a:fillRect/>
                  </a:stretch>
                </p:blipFill>
                <p:spPr>
                  <a:xfrm>
                    <a:off x="5990273" y="3176947"/>
                    <a:ext cx="626223" cy="327570"/>
                  </a:xfrm>
                  <a:prstGeom prst="rect">
                    <a:avLst/>
                  </a:prstGeom>
                </p:spPr>
              </p:pic>
            </mc:Fallback>
          </mc:AlternateContent>
        </p:grpSp>
        <p:grpSp>
          <p:nvGrpSpPr>
            <p:cNvPr id="69" name="Gruppieren 68">
              <a:extLst>
                <a:ext uri="{FF2B5EF4-FFF2-40B4-BE49-F238E27FC236}">
                  <a16:creationId xmlns:a16="http://schemas.microsoft.com/office/drawing/2014/main" id="{D070082D-C3F8-46A2-9D0A-61AECF288554}"/>
                </a:ext>
              </a:extLst>
            </p:cNvPr>
            <p:cNvGrpSpPr/>
            <p:nvPr/>
          </p:nvGrpSpPr>
          <p:grpSpPr>
            <a:xfrm>
              <a:off x="6284732" y="3326987"/>
              <a:ext cx="1366920" cy="1347480"/>
              <a:chOff x="7538241" y="2322499"/>
              <a:chExt cx="1366920" cy="1347480"/>
            </a:xfrm>
          </p:grpSpPr>
          <mc:AlternateContent xmlns:mc="http://schemas.openxmlformats.org/markup-compatibility/2006" xmlns:p14="http://schemas.microsoft.com/office/powerpoint/2010/main">
            <mc:Choice Requires="p14">
              <p:contentPart p14:bwMode="auto" r:id="rId49">
                <p14:nvContentPartPr>
                  <p14:cNvPr id="86" name="Freihand 85">
                    <a:extLst>
                      <a:ext uri="{FF2B5EF4-FFF2-40B4-BE49-F238E27FC236}">
                        <a16:creationId xmlns:a16="http://schemas.microsoft.com/office/drawing/2014/main" id="{315A1953-D45A-45C5-A835-AB4AA8A58148}"/>
                      </a:ext>
                    </a:extLst>
                  </p14:cNvPr>
                  <p14:cNvContentPartPr/>
                  <p14:nvPr/>
                </p14:nvContentPartPr>
                <p14:xfrm>
                  <a:off x="7538241" y="3300619"/>
                  <a:ext cx="599760" cy="369360"/>
                </p14:xfrm>
              </p:contentPart>
            </mc:Choice>
            <mc:Fallback xmlns="">
              <p:pic>
                <p:nvPicPr>
                  <p:cNvPr id="86" name="Freihand 85">
                    <a:extLst>
                      <a:ext uri="{FF2B5EF4-FFF2-40B4-BE49-F238E27FC236}">
                        <a16:creationId xmlns:a16="http://schemas.microsoft.com/office/drawing/2014/main" xmlns="" xmlns:p14="http://schemas.microsoft.com/office/powerpoint/2010/main" id="{315A1953-D45A-45C5-A835-AB4AA8A58148}"/>
                      </a:ext>
                    </a:extLst>
                  </p:cNvPr>
                  <p:cNvPicPr/>
                  <p:nvPr/>
                </p:nvPicPr>
                <p:blipFill>
                  <a:blip r:embed="rId50" cstate="print"/>
                  <a:stretch>
                    <a:fillRect/>
                  </a:stretch>
                </p:blipFill>
                <p:spPr>
                  <a:xfrm>
                    <a:off x="7522296" y="3268101"/>
                    <a:ext cx="631649" cy="433783"/>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87" name="Freihand 86">
                    <a:extLst>
                      <a:ext uri="{FF2B5EF4-FFF2-40B4-BE49-F238E27FC236}">
                        <a16:creationId xmlns:a16="http://schemas.microsoft.com/office/drawing/2014/main" id="{5A908A11-96EF-46DE-ADE3-B64DD568768A}"/>
                      </a:ext>
                    </a:extLst>
                  </p14:cNvPr>
                  <p14:cNvContentPartPr/>
                  <p14:nvPr/>
                </p14:nvContentPartPr>
                <p14:xfrm>
                  <a:off x="7805001" y="2900659"/>
                  <a:ext cx="135000" cy="134640"/>
                </p14:xfrm>
              </p:contentPart>
            </mc:Choice>
            <mc:Fallback xmlns="">
              <p:pic>
                <p:nvPicPr>
                  <p:cNvPr id="87" name="Freihand 86">
                    <a:extLst>
                      <a:ext uri="{FF2B5EF4-FFF2-40B4-BE49-F238E27FC236}">
                        <a16:creationId xmlns:a16="http://schemas.microsoft.com/office/drawing/2014/main" xmlns="" xmlns:p14="http://schemas.microsoft.com/office/powerpoint/2010/main" id="{5A908A11-96EF-46DE-ADE3-B64DD568768A}"/>
                      </a:ext>
                    </a:extLst>
                  </p:cNvPr>
                  <p:cNvPicPr/>
                  <p:nvPr/>
                </p:nvPicPr>
                <p:blipFill>
                  <a:blip r:embed="rId52" cstate="print"/>
                  <a:stretch>
                    <a:fillRect/>
                  </a:stretch>
                </p:blipFill>
                <p:spPr>
                  <a:xfrm>
                    <a:off x="7789046" y="2868223"/>
                    <a:ext cx="166909" cy="19890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88" name="Freihand 87">
                    <a:extLst>
                      <a:ext uri="{FF2B5EF4-FFF2-40B4-BE49-F238E27FC236}">
                        <a16:creationId xmlns:a16="http://schemas.microsoft.com/office/drawing/2014/main" id="{91E8C453-1131-4775-8CD6-F521B423C125}"/>
                      </a:ext>
                    </a:extLst>
                  </p14:cNvPr>
                  <p14:cNvContentPartPr/>
                  <p14:nvPr/>
                </p14:nvContentPartPr>
                <p14:xfrm>
                  <a:off x="8242041" y="3051859"/>
                  <a:ext cx="121680" cy="169920"/>
                </p14:xfrm>
              </p:contentPart>
            </mc:Choice>
            <mc:Fallback xmlns="">
              <p:pic>
                <p:nvPicPr>
                  <p:cNvPr id="88" name="Freihand 87">
                    <a:extLst>
                      <a:ext uri="{FF2B5EF4-FFF2-40B4-BE49-F238E27FC236}">
                        <a16:creationId xmlns:a16="http://schemas.microsoft.com/office/drawing/2014/main" xmlns="" xmlns:p14="http://schemas.microsoft.com/office/powerpoint/2010/main" id="{91E8C453-1131-4775-8CD6-F521B423C125}"/>
                      </a:ext>
                    </a:extLst>
                  </p:cNvPr>
                  <p:cNvPicPr/>
                  <p:nvPr/>
                </p:nvPicPr>
                <p:blipFill>
                  <a:blip r:embed="rId42" cstate="print"/>
                  <a:stretch>
                    <a:fillRect/>
                  </a:stretch>
                </p:blipFill>
                <p:spPr>
                  <a:xfrm>
                    <a:off x="8226143" y="3019229"/>
                    <a:ext cx="153476" cy="234563"/>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89" name="Freihand 88">
                    <a:extLst>
                      <a:ext uri="{FF2B5EF4-FFF2-40B4-BE49-F238E27FC236}">
                        <a16:creationId xmlns:a16="http://schemas.microsoft.com/office/drawing/2014/main" id="{5533C91B-3380-44CE-AA2F-B80CB4E72705}"/>
                      </a:ext>
                    </a:extLst>
                  </p14:cNvPr>
                  <p14:cNvContentPartPr/>
                  <p14:nvPr/>
                </p14:nvContentPartPr>
                <p14:xfrm>
                  <a:off x="7694121" y="2322499"/>
                  <a:ext cx="1211040" cy="1331280"/>
                </p14:xfrm>
              </p:contentPart>
            </mc:Choice>
            <mc:Fallback xmlns="">
              <p:pic>
                <p:nvPicPr>
                  <p:cNvPr id="89" name="Freihand 88">
                    <a:extLst>
                      <a:ext uri="{FF2B5EF4-FFF2-40B4-BE49-F238E27FC236}">
                        <a16:creationId xmlns:a16="http://schemas.microsoft.com/office/drawing/2014/main" xmlns="" xmlns:p14="http://schemas.microsoft.com/office/powerpoint/2010/main" id="{5533C91B-3380-44CE-AA2F-B80CB4E72705}"/>
                      </a:ext>
                    </a:extLst>
                  </p:cNvPr>
                  <p:cNvPicPr/>
                  <p:nvPr/>
                </p:nvPicPr>
                <p:blipFill>
                  <a:blip r:embed="rId55" cstate="print"/>
                  <a:stretch>
                    <a:fillRect/>
                  </a:stretch>
                </p:blipFill>
                <p:spPr>
                  <a:xfrm>
                    <a:off x="7678194" y="2290029"/>
                    <a:ext cx="1242893" cy="1395608"/>
                  </a:xfrm>
                  <a:prstGeom prst="rect">
                    <a:avLst/>
                  </a:prstGeom>
                </p:spPr>
              </p:pic>
            </mc:Fallback>
          </mc:AlternateContent>
        </p:grpSp>
        <mc:AlternateContent xmlns:mc="http://schemas.openxmlformats.org/markup-compatibility/2006" xmlns:p14="http://schemas.microsoft.com/office/powerpoint/2010/main">
          <mc:Choice Requires="p14">
            <p:contentPart p14:bwMode="auto" r:id="rId56">
              <p14:nvContentPartPr>
                <p14:cNvPr id="73" name="Freihand 72">
                  <a:extLst>
                    <a:ext uri="{FF2B5EF4-FFF2-40B4-BE49-F238E27FC236}">
                      <a16:creationId xmlns:a16="http://schemas.microsoft.com/office/drawing/2014/main" id="{52D4A731-A6FB-442D-B97C-812D949EAAB1}"/>
                    </a:ext>
                  </a:extLst>
                </p14:cNvPr>
                <p14:cNvContentPartPr/>
                <p14:nvPr/>
              </p14:nvContentPartPr>
              <p14:xfrm>
                <a:off x="520259" y="4374464"/>
                <a:ext cx="983160" cy="1585800"/>
              </p14:xfrm>
            </p:contentPart>
          </mc:Choice>
          <mc:Fallback xmlns="">
            <p:pic>
              <p:nvPicPr>
                <p:cNvPr id="73" name="Freihand 72">
                  <a:extLst>
                    <a:ext uri="{FF2B5EF4-FFF2-40B4-BE49-F238E27FC236}">
                      <a16:creationId xmlns:a16="http://schemas.microsoft.com/office/drawing/2014/main" xmlns="" xmlns:p14="http://schemas.microsoft.com/office/powerpoint/2010/main" id="{52D4A731-A6FB-442D-B97C-812D949EAAB1}"/>
                    </a:ext>
                  </a:extLst>
                </p:cNvPr>
                <p:cNvPicPr/>
                <p:nvPr/>
              </p:nvPicPr>
              <p:blipFill>
                <a:blip r:embed="rId57" cstate="print"/>
                <a:stretch>
                  <a:fillRect/>
                </a:stretch>
              </p:blipFill>
              <p:spPr>
                <a:xfrm>
                  <a:off x="504322" y="4342001"/>
                  <a:ext cx="1015033" cy="1650114"/>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74" name="Freihand 73">
                  <a:extLst>
                    <a:ext uri="{FF2B5EF4-FFF2-40B4-BE49-F238E27FC236}">
                      <a16:creationId xmlns:a16="http://schemas.microsoft.com/office/drawing/2014/main" id="{186FA814-FF30-4EA9-935B-BCC07D09BAF3}"/>
                    </a:ext>
                  </a:extLst>
                </p14:cNvPr>
                <p14:cNvContentPartPr/>
                <p14:nvPr/>
              </p14:nvContentPartPr>
              <p14:xfrm>
                <a:off x="1465259" y="4739504"/>
                <a:ext cx="255600" cy="236520"/>
              </p14:xfrm>
            </p:contentPart>
          </mc:Choice>
          <mc:Fallback xmlns="">
            <p:pic>
              <p:nvPicPr>
                <p:cNvPr id="74" name="Freihand 73">
                  <a:extLst>
                    <a:ext uri="{FF2B5EF4-FFF2-40B4-BE49-F238E27FC236}">
                      <a16:creationId xmlns:a16="http://schemas.microsoft.com/office/drawing/2014/main" xmlns="" xmlns:p14="http://schemas.microsoft.com/office/powerpoint/2010/main" id="{186FA814-FF30-4EA9-935B-BCC07D09BAF3}"/>
                    </a:ext>
                  </a:extLst>
                </p:cNvPr>
                <p:cNvPicPr/>
                <p:nvPr/>
              </p:nvPicPr>
              <p:blipFill>
                <a:blip r:embed="rId59" cstate="print"/>
                <a:stretch>
                  <a:fillRect/>
                </a:stretch>
              </p:blipFill>
              <p:spPr>
                <a:xfrm>
                  <a:off x="1449246" y="4707028"/>
                  <a:ext cx="287627" cy="300858"/>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75" name="Freihand 74">
                  <a:extLst>
                    <a:ext uri="{FF2B5EF4-FFF2-40B4-BE49-F238E27FC236}">
                      <a16:creationId xmlns:a16="http://schemas.microsoft.com/office/drawing/2014/main" id="{E6641365-6F06-4D06-BE5E-1829CC8DCC88}"/>
                    </a:ext>
                  </a:extLst>
                </p14:cNvPr>
                <p14:cNvContentPartPr/>
                <p14:nvPr/>
              </p14:nvContentPartPr>
              <p14:xfrm>
                <a:off x="709259" y="4676864"/>
                <a:ext cx="205560" cy="587160"/>
              </p14:xfrm>
            </p:contentPart>
          </mc:Choice>
          <mc:Fallback xmlns="">
            <p:pic>
              <p:nvPicPr>
                <p:cNvPr id="75" name="Freihand 74">
                  <a:extLst>
                    <a:ext uri="{FF2B5EF4-FFF2-40B4-BE49-F238E27FC236}">
                      <a16:creationId xmlns:a16="http://schemas.microsoft.com/office/drawing/2014/main" xmlns="" xmlns:p14="http://schemas.microsoft.com/office/powerpoint/2010/main" id="{E6641365-6F06-4D06-BE5E-1829CC8DCC88}"/>
                    </a:ext>
                  </a:extLst>
                </p:cNvPr>
                <p:cNvPicPr/>
                <p:nvPr/>
              </p:nvPicPr>
              <p:blipFill>
                <a:blip r:embed="rId61" cstate="print"/>
                <a:stretch>
                  <a:fillRect/>
                </a:stretch>
              </p:blipFill>
              <p:spPr>
                <a:xfrm>
                  <a:off x="693305" y="4644414"/>
                  <a:ext cx="237468" cy="651448"/>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76" name="Freihand 75">
                  <a:extLst>
                    <a:ext uri="{FF2B5EF4-FFF2-40B4-BE49-F238E27FC236}">
                      <a16:creationId xmlns:a16="http://schemas.microsoft.com/office/drawing/2014/main" id="{0E4BB5E1-9FB6-40A1-A34E-58CE4ED31709}"/>
                    </a:ext>
                  </a:extLst>
                </p14:cNvPr>
                <p14:cNvContentPartPr/>
                <p14:nvPr/>
              </p14:nvContentPartPr>
              <p14:xfrm>
                <a:off x="1000139" y="4736984"/>
                <a:ext cx="54720" cy="600480"/>
              </p14:xfrm>
            </p:contentPart>
          </mc:Choice>
          <mc:Fallback xmlns="">
            <p:pic>
              <p:nvPicPr>
                <p:cNvPr id="76" name="Freihand 75">
                  <a:extLst>
                    <a:ext uri="{FF2B5EF4-FFF2-40B4-BE49-F238E27FC236}">
                      <a16:creationId xmlns:a16="http://schemas.microsoft.com/office/drawing/2014/main" xmlns="" xmlns:p14="http://schemas.microsoft.com/office/powerpoint/2010/main" id="{0E4BB5E1-9FB6-40A1-A34E-58CE4ED31709}"/>
                    </a:ext>
                  </a:extLst>
                </p:cNvPr>
                <p:cNvPicPr/>
                <p:nvPr/>
              </p:nvPicPr>
              <p:blipFill>
                <a:blip r:embed="rId63" cstate="print"/>
                <a:stretch>
                  <a:fillRect/>
                </a:stretch>
              </p:blipFill>
              <p:spPr>
                <a:xfrm>
                  <a:off x="983972" y="4704509"/>
                  <a:ext cx="87055" cy="664817"/>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77" name="Freihand 76">
                  <a:extLst>
                    <a:ext uri="{FF2B5EF4-FFF2-40B4-BE49-F238E27FC236}">
                      <a16:creationId xmlns:a16="http://schemas.microsoft.com/office/drawing/2014/main" id="{EB0010B8-A087-4D53-BDCD-84B55FD8319B}"/>
                    </a:ext>
                  </a:extLst>
                </p14:cNvPr>
                <p14:cNvContentPartPr/>
                <p14:nvPr/>
              </p14:nvContentPartPr>
              <p14:xfrm>
                <a:off x="1144859" y="4789544"/>
                <a:ext cx="43560" cy="569520"/>
              </p14:xfrm>
            </p:contentPart>
          </mc:Choice>
          <mc:Fallback xmlns="">
            <p:pic>
              <p:nvPicPr>
                <p:cNvPr id="77" name="Freihand 76">
                  <a:extLst>
                    <a:ext uri="{FF2B5EF4-FFF2-40B4-BE49-F238E27FC236}">
                      <a16:creationId xmlns:a16="http://schemas.microsoft.com/office/drawing/2014/main" xmlns="" xmlns:p14="http://schemas.microsoft.com/office/powerpoint/2010/main" id="{EB0010B8-A087-4D53-BDCD-84B55FD8319B}"/>
                    </a:ext>
                  </a:extLst>
                </p:cNvPr>
                <p:cNvPicPr/>
                <p:nvPr/>
              </p:nvPicPr>
              <p:blipFill>
                <a:blip r:embed="rId65" cstate="print"/>
                <a:stretch>
                  <a:fillRect/>
                </a:stretch>
              </p:blipFill>
              <p:spPr>
                <a:xfrm>
                  <a:off x="1128680" y="4757087"/>
                  <a:ext cx="75919" cy="633821"/>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78" name="Freihand 77">
                  <a:extLst>
                    <a:ext uri="{FF2B5EF4-FFF2-40B4-BE49-F238E27FC236}">
                      <a16:creationId xmlns:a16="http://schemas.microsoft.com/office/drawing/2014/main" id="{54435737-8D84-444A-A04D-8B4C6DF7C78C}"/>
                    </a:ext>
                  </a:extLst>
                </p14:cNvPr>
                <p14:cNvContentPartPr/>
                <p14:nvPr/>
              </p14:nvContentPartPr>
              <p14:xfrm>
                <a:off x="1333859" y="4837424"/>
                <a:ext cx="64800" cy="463680"/>
              </p14:xfrm>
            </p:contentPart>
          </mc:Choice>
          <mc:Fallback xmlns="">
            <p:pic>
              <p:nvPicPr>
                <p:cNvPr id="78" name="Freihand 77">
                  <a:extLst>
                    <a:ext uri="{FF2B5EF4-FFF2-40B4-BE49-F238E27FC236}">
                      <a16:creationId xmlns:a16="http://schemas.microsoft.com/office/drawing/2014/main" xmlns="" xmlns:p14="http://schemas.microsoft.com/office/powerpoint/2010/main" id="{54435737-8D84-444A-A04D-8B4C6DF7C78C}"/>
                    </a:ext>
                  </a:extLst>
                </p:cNvPr>
                <p:cNvPicPr/>
                <p:nvPr/>
              </p:nvPicPr>
              <p:blipFill>
                <a:blip r:embed="rId67" cstate="print"/>
                <a:stretch>
                  <a:fillRect/>
                </a:stretch>
              </p:blipFill>
              <p:spPr>
                <a:xfrm>
                  <a:off x="1317813" y="4804960"/>
                  <a:ext cx="96891" cy="527995"/>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79" name="Freihand 78">
                  <a:extLst>
                    <a:ext uri="{FF2B5EF4-FFF2-40B4-BE49-F238E27FC236}">
                      <a16:creationId xmlns:a16="http://schemas.microsoft.com/office/drawing/2014/main" id="{BB31B5B4-95E4-4465-B114-E8C845F3C14D}"/>
                    </a:ext>
                  </a:extLst>
                </p14:cNvPr>
                <p14:cNvContentPartPr/>
                <p14:nvPr/>
              </p14:nvContentPartPr>
              <p14:xfrm>
                <a:off x="658859" y="4657064"/>
                <a:ext cx="85320" cy="741960"/>
              </p14:xfrm>
            </p:contentPart>
          </mc:Choice>
          <mc:Fallback xmlns="">
            <p:pic>
              <p:nvPicPr>
                <p:cNvPr id="79" name="Freihand 78">
                  <a:extLst>
                    <a:ext uri="{FF2B5EF4-FFF2-40B4-BE49-F238E27FC236}">
                      <a16:creationId xmlns:a16="http://schemas.microsoft.com/office/drawing/2014/main" xmlns="" xmlns:p14="http://schemas.microsoft.com/office/powerpoint/2010/main" id="{BB31B5B4-95E4-4465-B114-E8C845F3C14D}"/>
                    </a:ext>
                  </a:extLst>
                </p:cNvPr>
                <p:cNvPicPr/>
                <p:nvPr/>
              </p:nvPicPr>
              <p:blipFill>
                <a:blip r:embed="rId69" cstate="print"/>
                <a:stretch>
                  <a:fillRect/>
                </a:stretch>
              </p:blipFill>
              <p:spPr>
                <a:xfrm>
                  <a:off x="642667" y="4624619"/>
                  <a:ext cx="117704" cy="806239"/>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80" name="Freihand 79">
                  <a:extLst>
                    <a:ext uri="{FF2B5EF4-FFF2-40B4-BE49-F238E27FC236}">
                      <a16:creationId xmlns:a16="http://schemas.microsoft.com/office/drawing/2014/main" id="{51F63C62-3B1F-471C-B402-E6AD0F0ACB27}"/>
                    </a:ext>
                  </a:extLst>
                </p14:cNvPr>
                <p14:cNvContentPartPr/>
                <p14:nvPr/>
              </p14:nvContentPartPr>
              <p14:xfrm>
                <a:off x="1212899" y="5228024"/>
                <a:ext cx="42480" cy="622080"/>
              </p14:xfrm>
            </p:contentPart>
          </mc:Choice>
          <mc:Fallback xmlns="">
            <p:pic>
              <p:nvPicPr>
                <p:cNvPr id="80" name="Freihand 79">
                  <a:extLst>
                    <a:ext uri="{FF2B5EF4-FFF2-40B4-BE49-F238E27FC236}">
                      <a16:creationId xmlns:a16="http://schemas.microsoft.com/office/drawing/2014/main" xmlns="" xmlns:p14="http://schemas.microsoft.com/office/powerpoint/2010/main" id="{51F63C62-3B1F-471C-B402-E6AD0F0ACB27}"/>
                    </a:ext>
                  </a:extLst>
                </p:cNvPr>
                <p:cNvPicPr/>
                <p:nvPr/>
              </p:nvPicPr>
              <p:blipFill>
                <a:blip r:embed="rId71" cstate="print"/>
                <a:stretch>
                  <a:fillRect/>
                </a:stretch>
              </p:blipFill>
              <p:spPr>
                <a:xfrm>
                  <a:off x="1196892" y="5195573"/>
                  <a:ext cx="74494" cy="68637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81" name="Freihand 80">
                  <a:extLst>
                    <a:ext uri="{FF2B5EF4-FFF2-40B4-BE49-F238E27FC236}">
                      <a16:creationId xmlns:a16="http://schemas.microsoft.com/office/drawing/2014/main" id="{E5750DD8-60E4-49B6-9B53-7F72FDCE1B41}"/>
                    </a:ext>
                  </a:extLst>
                </p14:cNvPr>
                <p14:cNvContentPartPr/>
                <p14:nvPr/>
              </p14:nvContentPartPr>
              <p14:xfrm>
                <a:off x="1046579" y="5308304"/>
                <a:ext cx="23040" cy="497520"/>
              </p14:xfrm>
            </p:contentPart>
          </mc:Choice>
          <mc:Fallback xmlns="">
            <p:pic>
              <p:nvPicPr>
                <p:cNvPr id="81" name="Freihand 80">
                  <a:extLst>
                    <a:ext uri="{FF2B5EF4-FFF2-40B4-BE49-F238E27FC236}">
                      <a16:creationId xmlns:a16="http://schemas.microsoft.com/office/drawing/2014/main" xmlns="" xmlns:p14="http://schemas.microsoft.com/office/powerpoint/2010/main" id="{E5750DD8-60E4-49B6-9B53-7F72FDCE1B41}"/>
                    </a:ext>
                  </a:extLst>
                </p:cNvPr>
                <p:cNvPicPr/>
                <p:nvPr/>
              </p:nvPicPr>
              <p:blipFill>
                <a:blip r:embed="rId73" cstate="print"/>
                <a:stretch>
                  <a:fillRect/>
                </a:stretch>
              </p:blipFill>
              <p:spPr>
                <a:xfrm>
                  <a:off x="1030389" y="5275830"/>
                  <a:ext cx="55421" cy="561854"/>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82" name="Freihand 81">
                  <a:extLst>
                    <a:ext uri="{FF2B5EF4-FFF2-40B4-BE49-F238E27FC236}">
                      <a16:creationId xmlns:a16="http://schemas.microsoft.com/office/drawing/2014/main" id="{A923B8CC-7ED1-4A40-9676-77DEBE7E8583}"/>
                    </a:ext>
                  </a:extLst>
                </p14:cNvPr>
                <p14:cNvContentPartPr/>
                <p14:nvPr/>
              </p14:nvContentPartPr>
              <p14:xfrm>
                <a:off x="803939" y="5448704"/>
                <a:ext cx="55080" cy="229680"/>
              </p14:xfrm>
            </p:contentPart>
          </mc:Choice>
          <mc:Fallback xmlns="">
            <p:pic>
              <p:nvPicPr>
                <p:cNvPr id="82" name="Freihand 81">
                  <a:extLst>
                    <a:ext uri="{FF2B5EF4-FFF2-40B4-BE49-F238E27FC236}">
                      <a16:creationId xmlns:a16="http://schemas.microsoft.com/office/drawing/2014/main" xmlns="" xmlns:p14="http://schemas.microsoft.com/office/powerpoint/2010/main" id="{A923B8CC-7ED1-4A40-9676-77DEBE7E8583}"/>
                    </a:ext>
                  </a:extLst>
                </p:cNvPr>
                <p:cNvPicPr/>
                <p:nvPr/>
              </p:nvPicPr>
              <p:blipFill>
                <a:blip r:embed="rId75" cstate="print"/>
                <a:stretch>
                  <a:fillRect/>
                </a:stretch>
              </p:blipFill>
              <p:spPr>
                <a:xfrm>
                  <a:off x="788027" y="5416069"/>
                  <a:ext cx="86904" cy="294335"/>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83" name="Freihand 82">
                  <a:extLst>
                    <a:ext uri="{FF2B5EF4-FFF2-40B4-BE49-F238E27FC236}">
                      <a16:creationId xmlns:a16="http://schemas.microsoft.com/office/drawing/2014/main" id="{B20FCE3F-F3B6-4CB1-BDD2-3D58F102C20C}"/>
                    </a:ext>
                  </a:extLst>
                </p14:cNvPr>
                <p14:cNvContentPartPr/>
                <p14:nvPr/>
              </p14:nvContentPartPr>
              <p14:xfrm>
                <a:off x="1251419" y="5579024"/>
                <a:ext cx="114120" cy="975600"/>
              </p14:xfrm>
            </p:contentPart>
          </mc:Choice>
          <mc:Fallback xmlns="">
            <p:pic>
              <p:nvPicPr>
                <p:cNvPr id="83" name="Freihand 82">
                  <a:extLst>
                    <a:ext uri="{FF2B5EF4-FFF2-40B4-BE49-F238E27FC236}">
                      <a16:creationId xmlns:a16="http://schemas.microsoft.com/office/drawing/2014/main" xmlns="" xmlns:p14="http://schemas.microsoft.com/office/powerpoint/2010/main" id="{B20FCE3F-F3B6-4CB1-BDD2-3D58F102C20C}"/>
                    </a:ext>
                  </a:extLst>
                </p:cNvPr>
                <p:cNvPicPr/>
                <p:nvPr/>
              </p:nvPicPr>
              <p:blipFill>
                <a:blip r:embed="rId77" cstate="print"/>
                <a:stretch>
                  <a:fillRect/>
                </a:stretch>
              </p:blipFill>
              <p:spPr>
                <a:xfrm>
                  <a:off x="1235293" y="5546565"/>
                  <a:ext cx="146371" cy="1039905"/>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84" name="Freihand 83">
                  <a:extLst>
                    <a:ext uri="{FF2B5EF4-FFF2-40B4-BE49-F238E27FC236}">
                      <a16:creationId xmlns:a16="http://schemas.microsoft.com/office/drawing/2014/main" id="{BA7D6FF8-7A90-4C78-BDE5-0A64DF94C96B}"/>
                    </a:ext>
                  </a:extLst>
                </p14:cNvPr>
                <p14:cNvContentPartPr/>
                <p14:nvPr/>
              </p14:nvContentPartPr>
              <p14:xfrm>
                <a:off x="1024619" y="5909504"/>
                <a:ext cx="71280" cy="639000"/>
              </p14:xfrm>
            </p:contentPart>
          </mc:Choice>
          <mc:Fallback xmlns="">
            <p:pic>
              <p:nvPicPr>
                <p:cNvPr id="84" name="Freihand 83">
                  <a:extLst>
                    <a:ext uri="{FF2B5EF4-FFF2-40B4-BE49-F238E27FC236}">
                      <a16:creationId xmlns:a16="http://schemas.microsoft.com/office/drawing/2014/main" xmlns="" xmlns:p14="http://schemas.microsoft.com/office/powerpoint/2010/main" id="{BA7D6FF8-7A90-4C78-BDE5-0A64DF94C96B}"/>
                    </a:ext>
                  </a:extLst>
                </p:cNvPr>
                <p:cNvPicPr/>
                <p:nvPr/>
              </p:nvPicPr>
              <p:blipFill>
                <a:blip r:embed="rId79" cstate="print"/>
                <a:stretch>
                  <a:fillRect/>
                </a:stretch>
              </p:blipFill>
              <p:spPr>
                <a:xfrm>
                  <a:off x="1008504" y="5877002"/>
                  <a:ext cx="103511" cy="703391"/>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85" name="Freihand 84">
                  <a:extLst>
                    <a:ext uri="{FF2B5EF4-FFF2-40B4-BE49-F238E27FC236}">
                      <a16:creationId xmlns:a16="http://schemas.microsoft.com/office/drawing/2014/main" id="{A68E2AA9-AB08-4EC1-BFF5-CA819B492414}"/>
                    </a:ext>
                  </a:extLst>
                </p14:cNvPr>
                <p14:cNvContentPartPr/>
                <p14:nvPr/>
              </p14:nvContentPartPr>
              <p14:xfrm>
                <a:off x="2031899" y="3925184"/>
                <a:ext cx="3990240" cy="2702520"/>
              </p14:xfrm>
            </p:contentPart>
          </mc:Choice>
          <mc:Fallback xmlns="">
            <p:pic>
              <p:nvPicPr>
                <p:cNvPr id="85" name="Freihand 84">
                  <a:extLst>
                    <a:ext uri="{FF2B5EF4-FFF2-40B4-BE49-F238E27FC236}">
                      <a16:creationId xmlns:a16="http://schemas.microsoft.com/office/drawing/2014/main" xmlns="" xmlns:p14="http://schemas.microsoft.com/office/powerpoint/2010/main" id="{A68E2AA9-AB08-4EC1-BFF5-CA819B492414}"/>
                    </a:ext>
                  </a:extLst>
                </p:cNvPr>
                <p:cNvPicPr/>
                <p:nvPr/>
              </p:nvPicPr>
              <p:blipFill>
                <a:blip r:embed="rId81" cstate="print"/>
                <a:stretch>
                  <a:fillRect/>
                </a:stretch>
              </p:blipFill>
              <p:spPr>
                <a:xfrm>
                  <a:off x="2015977" y="3892727"/>
                  <a:ext cx="4022084" cy="2766822"/>
                </a:xfrm>
                <a:prstGeom prst="rect">
                  <a:avLst/>
                </a:prstGeom>
              </p:spPr>
            </p:pic>
          </mc:Fallback>
        </mc:AlternateContent>
      </p:grpSp>
      <p:sp>
        <p:nvSpPr>
          <p:cNvPr id="2" name="Rechteck 1"/>
          <p:cNvSpPr/>
          <p:nvPr/>
        </p:nvSpPr>
        <p:spPr>
          <a:xfrm>
            <a:off x="1002337" y="2424017"/>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8x</a:t>
            </a:r>
          </a:p>
        </p:txBody>
      </p:sp>
      <p:sp>
        <p:nvSpPr>
          <p:cNvPr id="5" name="Rechteck 4"/>
          <p:cNvSpPr/>
          <p:nvPr/>
        </p:nvSpPr>
        <p:spPr>
          <a:xfrm>
            <a:off x="1002337" y="3239026"/>
            <a:ext cx="2190016" cy="27100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grpSp>
        <p:nvGrpSpPr>
          <p:cNvPr id="29" name="Gruppieren 28"/>
          <p:cNvGrpSpPr/>
          <p:nvPr/>
        </p:nvGrpSpPr>
        <p:grpSpPr>
          <a:xfrm>
            <a:off x="9840162" y="708975"/>
            <a:ext cx="2848204" cy="2400018"/>
            <a:chOff x="6302708" y="490115"/>
            <a:chExt cx="2226056" cy="1875769"/>
          </a:xfrm>
        </p:grpSpPr>
        <p:sp>
          <p:nvSpPr>
            <p:cNvPr id="30" name="Richtungspfeil 11"/>
            <p:cNvSpPr/>
            <p:nvPr/>
          </p:nvSpPr>
          <p:spPr>
            <a:xfrm rot="16777811">
              <a:off x="5735598" y="1057225"/>
              <a:ext cx="1572381" cy="438162"/>
            </a:xfrm>
            <a:prstGeom prst="homePlate">
              <a:avLst>
                <a:gd name="adj" fmla="val 6463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31" name="Richtungspfeil 12"/>
            <p:cNvSpPr/>
            <p:nvPr/>
          </p:nvSpPr>
          <p:spPr>
            <a:xfrm rot="16777811">
              <a:off x="6328162" y="1157769"/>
              <a:ext cx="1572380" cy="438162"/>
            </a:xfrm>
            <a:prstGeom prst="homePlate">
              <a:avLst>
                <a:gd name="adj" fmla="val 64634"/>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dirty="0"/>
            </a:p>
          </p:txBody>
        </p:sp>
        <p:sp>
          <p:nvSpPr>
            <p:cNvPr id="32" name="Richtungspfeil 13"/>
            <p:cNvSpPr/>
            <p:nvPr/>
          </p:nvSpPr>
          <p:spPr>
            <a:xfrm rot="16777811">
              <a:off x="6928011" y="1262622"/>
              <a:ext cx="1572381" cy="438162"/>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33" name="Richtungspfeil 43"/>
            <p:cNvSpPr/>
            <p:nvPr/>
          </p:nvSpPr>
          <p:spPr>
            <a:xfrm rot="16777811">
              <a:off x="7525006" y="1362126"/>
              <a:ext cx="1569353" cy="438163"/>
            </a:xfrm>
            <a:prstGeom prst="homePlate">
              <a:avLst>
                <a:gd name="adj" fmla="val 64634"/>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34" name="Textfeld 33"/>
            <p:cNvSpPr txBox="1"/>
            <p:nvPr/>
          </p:nvSpPr>
          <p:spPr>
            <a:xfrm rot="16777811">
              <a:off x="6623151" y="1353925"/>
              <a:ext cx="954622" cy="288657"/>
            </a:xfrm>
            <a:prstGeom prst="rect">
              <a:avLst/>
            </a:prstGeom>
            <a:noFill/>
            <a:ln>
              <a:noFill/>
            </a:ln>
          </p:spPr>
          <p:txBody>
            <a:bodyPr wrap="none" rtlCol="0">
              <a:spAutoFit/>
            </a:bodyPr>
            <a:lstStyle/>
            <a:p>
              <a:r>
                <a:rPr lang="de-DE" b="1" dirty="0">
                  <a:solidFill>
                    <a:schemeClr val="bg1"/>
                  </a:solidFill>
                </a:rPr>
                <a:t>Entwickeln</a:t>
              </a:r>
            </a:p>
          </p:txBody>
        </p:sp>
        <p:sp>
          <p:nvSpPr>
            <p:cNvPr id="35" name="Textfeld 34"/>
            <p:cNvSpPr txBox="1"/>
            <p:nvPr/>
          </p:nvSpPr>
          <p:spPr>
            <a:xfrm rot="16777811">
              <a:off x="6094431" y="1252172"/>
              <a:ext cx="812699" cy="288657"/>
            </a:xfrm>
            <a:prstGeom prst="rect">
              <a:avLst/>
            </a:prstGeom>
            <a:noFill/>
            <a:ln>
              <a:noFill/>
            </a:ln>
          </p:spPr>
          <p:txBody>
            <a:bodyPr wrap="none" rtlCol="0">
              <a:spAutoFit/>
            </a:bodyPr>
            <a:lstStyle/>
            <a:p>
              <a:r>
                <a:rPr lang="de-DE" b="1" dirty="0">
                  <a:solidFill>
                    <a:schemeClr val="bg1"/>
                  </a:solidFill>
                </a:rPr>
                <a:t>Forschen</a:t>
              </a:r>
            </a:p>
          </p:txBody>
        </p:sp>
        <p:sp>
          <p:nvSpPr>
            <p:cNvPr id="36" name="Textfeld 35"/>
            <p:cNvSpPr txBox="1"/>
            <p:nvPr/>
          </p:nvSpPr>
          <p:spPr>
            <a:xfrm rot="16777811">
              <a:off x="7152944" y="1455914"/>
              <a:ext cx="1097146" cy="288657"/>
            </a:xfrm>
            <a:prstGeom prst="rect">
              <a:avLst/>
            </a:prstGeom>
            <a:noFill/>
            <a:ln>
              <a:noFill/>
            </a:ln>
          </p:spPr>
          <p:txBody>
            <a:bodyPr wrap="none" rtlCol="0">
              <a:spAutoFit/>
            </a:bodyPr>
            <a:lstStyle/>
            <a:p>
              <a:r>
                <a:rPr lang="de-DE" b="1" dirty="0">
                  <a:solidFill>
                    <a:schemeClr val="bg1"/>
                  </a:solidFill>
                </a:rPr>
                <a:t>Organisation</a:t>
              </a:r>
            </a:p>
          </p:txBody>
        </p:sp>
        <p:sp>
          <p:nvSpPr>
            <p:cNvPr id="37" name="Textfeld 36"/>
            <p:cNvSpPr txBox="1"/>
            <p:nvPr/>
          </p:nvSpPr>
          <p:spPr>
            <a:xfrm rot="16777811">
              <a:off x="7795692" y="1544420"/>
              <a:ext cx="998872" cy="288657"/>
            </a:xfrm>
            <a:prstGeom prst="rect">
              <a:avLst/>
            </a:prstGeom>
            <a:noFill/>
            <a:ln>
              <a:noFill/>
            </a:ln>
          </p:spPr>
          <p:txBody>
            <a:bodyPr wrap="none" rtlCol="0">
              <a:spAutoFit/>
            </a:bodyPr>
            <a:lstStyle/>
            <a:p>
              <a:r>
                <a:rPr lang="de-DE" b="1" dirty="0">
                  <a:solidFill>
                    <a:schemeClr val="bg1"/>
                  </a:solidFill>
                </a:rPr>
                <a:t>Mündigkeit</a:t>
              </a:r>
            </a:p>
          </p:txBody>
        </p:sp>
      </p:grpSp>
      <p:grpSp>
        <p:nvGrpSpPr>
          <p:cNvPr id="38" name="Gruppieren 37"/>
          <p:cNvGrpSpPr/>
          <p:nvPr/>
        </p:nvGrpSpPr>
        <p:grpSpPr>
          <a:xfrm>
            <a:off x="-2886890" y="2478086"/>
            <a:ext cx="2283024" cy="2078113"/>
            <a:chOff x="1441569" y="951329"/>
            <a:chExt cx="5853235" cy="5327883"/>
          </a:xfrm>
        </p:grpSpPr>
        <p:grpSp>
          <p:nvGrpSpPr>
            <p:cNvPr id="39" name="Gruppieren 38"/>
            <p:cNvGrpSpPr/>
            <p:nvPr/>
          </p:nvGrpSpPr>
          <p:grpSpPr>
            <a:xfrm>
              <a:off x="1441569" y="5088279"/>
              <a:ext cx="990631" cy="1190933"/>
              <a:chOff x="1441569" y="5088279"/>
              <a:chExt cx="990631" cy="1190933"/>
            </a:xfrm>
          </p:grpSpPr>
          <p:sp>
            <p:nvSpPr>
              <p:cNvPr id="50" name="Freeform 4"/>
              <p:cNvSpPr>
                <a:spLocks/>
              </p:cNvSpPr>
              <p:nvPr/>
            </p:nvSpPr>
            <p:spPr bwMode="auto">
              <a:xfrm>
                <a:off x="1441569" y="5088279"/>
                <a:ext cx="970013" cy="1190933"/>
              </a:xfrm>
              <a:custGeom>
                <a:avLst/>
                <a:gdLst>
                  <a:gd name="T0" fmla="*/ 0 w 1185797"/>
                  <a:gd name="T1" fmla="*/ 1182414 h 1418897"/>
                  <a:gd name="T2" fmla="*/ 299544 w 1185797"/>
                  <a:gd name="T3" fmla="*/ 189186 h 1418897"/>
                  <a:gd name="T4" fmla="*/ 914400 w 1185797"/>
                  <a:gd name="T5" fmla="*/ 0 h 1418897"/>
                  <a:gd name="T6" fmla="*/ 1185797 w 1185797"/>
                  <a:gd name="T7" fmla="*/ 406813 h 1418897"/>
                  <a:gd name="T8" fmla="*/ 1008993 w 1185797"/>
                  <a:gd name="T9" fmla="*/ 1418897 h 1418897"/>
                  <a:gd name="T10" fmla="*/ 0 w 1185797"/>
                  <a:gd name="T11" fmla="*/ 1182414 h 1418897"/>
                  <a:gd name="connsiteX0" fmla="*/ 0 w 1357180"/>
                  <a:gd name="connsiteY0" fmla="*/ 1153407 h 1418897"/>
                  <a:gd name="connsiteX1" fmla="*/ 470927 w 1357180"/>
                  <a:gd name="connsiteY1" fmla="*/ 189186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153407 h 1418897"/>
                  <a:gd name="connsiteX1" fmla="*/ 564408 w 1357180"/>
                  <a:gd name="connsiteY1" fmla="*/ 73154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269438 h 1534928"/>
                  <a:gd name="connsiteX1" fmla="*/ 564408 w 1357180"/>
                  <a:gd name="connsiteY1" fmla="*/ 189185 h 1534928"/>
                  <a:gd name="connsiteX2" fmla="*/ 1210426 w 1357180"/>
                  <a:gd name="connsiteY2" fmla="*/ 0 h 1534928"/>
                  <a:gd name="connsiteX3" fmla="*/ 1357180 w 1357180"/>
                  <a:gd name="connsiteY3" fmla="*/ 522844 h 1534928"/>
                  <a:gd name="connsiteX4" fmla="*/ 1180376 w 1357180"/>
                  <a:gd name="connsiteY4" fmla="*/ 1534928 h 1534928"/>
                  <a:gd name="connsiteX5" fmla="*/ 0 w 1357180"/>
                  <a:gd name="connsiteY5" fmla="*/ 1269438 h 1534928"/>
                  <a:gd name="connsiteX0" fmla="*/ 0 w 1388340"/>
                  <a:gd name="connsiteY0" fmla="*/ 1269438 h 1534928"/>
                  <a:gd name="connsiteX1" fmla="*/ 564408 w 1388340"/>
                  <a:gd name="connsiteY1" fmla="*/ 189185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269438 h 1534928"/>
                  <a:gd name="connsiteX1" fmla="*/ 564408 w 1388340"/>
                  <a:gd name="connsiteY1" fmla="*/ 137341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321282 h 1586772"/>
                  <a:gd name="connsiteX1" fmla="*/ 564408 w 1388340"/>
                  <a:gd name="connsiteY1" fmla="*/ 189185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44875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25342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8340" h="1586772">
                    <a:moveTo>
                      <a:pt x="0" y="1321282"/>
                    </a:moveTo>
                    <a:lnTo>
                      <a:pt x="525342" y="189186"/>
                    </a:lnTo>
                    <a:lnTo>
                      <a:pt x="1210426" y="0"/>
                    </a:lnTo>
                    <a:lnTo>
                      <a:pt x="1388340" y="458657"/>
                    </a:lnTo>
                    <a:lnTo>
                      <a:pt x="1180376" y="1586772"/>
                    </a:lnTo>
                    <a:lnTo>
                      <a:pt x="0" y="1321282"/>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51" name="Text Box 6"/>
              <p:cNvSpPr txBox="1">
                <a:spLocks noChangeArrowheads="1"/>
              </p:cNvSpPr>
              <p:nvPr/>
            </p:nvSpPr>
            <p:spPr bwMode="auto">
              <a:xfrm rot="17282728">
                <a:off x="1613265" y="5336329"/>
                <a:ext cx="771943" cy="8659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Aus-blick</a:t>
                </a:r>
                <a:endParaRPr kumimoji="0" lang="de-DE" altLang="de-DE" sz="800" i="0" u="none" strike="noStrike" cap="none" normalizeH="0" baseline="0" dirty="0">
                  <a:ln>
                    <a:noFill/>
                  </a:ln>
                  <a:solidFill>
                    <a:schemeClr val="tx1"/>
                  </a:solidFill>
                  <a:effectLst/>
                  <a:latin typeface="Arial" pitchFamily="34" charset="0"/>
                  <a:cs typeface="Arial" pitchFamily="34" charset="0"/>
                </a:endParaRPr>
              </a:p>
            </p:txBody>
          </p:sp>
        </p:grpSp>
        <p:grpSp>
          <p:nvGrpSpPr>
            <p:cNvPr id="40" name="Gruppieren 39"/>
            <p:cNvGrpSpPr/>
            <p:nvPr/>
          </p:nvGrpSpPr>
          <p:grpSpPr>
            <a:xfrm>
              <a:off x="1814661" y="4310015"/>
              <a:ext cx="5114346" cy="1069918"/>
              <a:chOff x="1814661" y="4310015"/>
              <a:chExt cx="5114346" cy="1069918"/>
            </a:xfrm>
          </p:grpSpPr>
          <p:sp>
            <p:nvSpPr>
              <p:cNvPr id="48" name="Freeform 5"/>
              <p:cNvSpPr>
                <a:spLocks/>
              </p:cNvSpPr>
              <p:nvPr/>
            </p:nvSpPr>
            <p:spPr bwMode="auto">
              <a:xfrm>
                <a:off x="1814661" y="4310015"/>
                <a:ext cx="5114346" cy="1069918"/>
              </a:xfrm>
              <a:custGeom>
                <a:avLst/>
                <a:gdLst>
                  <a:gd name="T0" fmla="*/ 0 w 7570979"/>
                  <a:gd name="T1" fmla="*/ 1734207 h 2301765"/>
                  <a:gd name="T2" fmla="*/ 725214 w 7570979"/>
                  <a:gd name="T3" fmla="*/ 1497724 h 2301765"/>
                  <a:gd name="T4" fmla="*/ 882869 w 7570979"/>
                  <a:gd name="T5" fmla="*/ 1970689 h 2301765"/>
                  <a:gd name="T6" fmla="*/ 6385035 w 7570979"/>
                  <a:gd name="T7" fmla="*/ 1891862 h 2301765"/>
                  <a:gd name="T8" fmla="*/ 6653049 w 7570979"/>
                  <a:gd name="T9" fmla="*/ 2301765 h 2301765"/>
                  <a:gd name="T10" fmla="*/ 7236373 w 7570979"/>
                  <a:gd name="T11" fmla="*/ 2081048 h 2301765"/>
                  <a:gd name="T12" fmla="*/ 0 w 7570979"/>
                  <a:gd name="T13" fmla="*/ 1734207 h 2301765"/>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653049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65480 w 7605494"/>
                  <a:gd name="connsiteY3" fmla="*/ 1345967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81061 w 7605494"/>
                  <a:gd name="connsiteY3" fmla="*/ 1476501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886405"/>
                  <a:gd name="connsiteX1" fmla="*/ 725214 w 7605494"/>
                  <a:gd name="connsiteY1" fmla="*/ 937325 h 1886405"/>
                  <a:gd name="connsiteX2" fmla="*/ 882869 w 7605494"/>
                  <a:gd name="connsiteY2" fmla="*/ 1410290 h 1886405"/>
                  <a:gd name="connsiteX3" fmla="*/ 6681061 w 7605494"/>
                  <a:gd name="connsiteY3" fmla="*/ 1476501 h 1886405"/>
                  <a:gd name="connsiteX4" fmla="*/ 6902335 w 7605494"/>
                  <a:gd name="connsiteY4" fmla="*/ 1886405 h 1886405"/>
                  <a:gd name="connsiteX5" fmla="*/ 7594719 w 7605494"/>
                  <a:gd name="connsiteY5" fmla="*/ 1520648 h 1886405"/>
                  <a:gd name="connsiteX6" fmla="*/ 0 w 7605494"/>
                  <a:gd name="connsiteY6" fmla="*/ 1173808 h 1886405"/>
                  <a:gd name="connsiteX0" fmla="*/ 0 w 7527702"/>
                  <a:gd name="connsiteY0" fmla="*/ 1083314 h 1795911"/>
                  <a:gd name="connsiteX1" fmla="*/ 725214 w 7527702"/>
                  <a:gd name="connsiteY1" fmla="*/ 846831 h 1795911"/>
                  <a:gd name="connsiteX2" fmla="*/ 882869 w 7527702"/>
                  <a:gd name="connsiteY2" fmla="*/ 1319796 h 1795911"/>
                  <a:gd name="connsiteX3" fmla="*/ 6681061 w 7527702"/>
                  <a:gd name="connsiteY3" fmla="*/ 1386007 h 1795911"/>
                  <a:gd name="connsiteX4" fmla="*/ 6902335 w 7527702"/>
                  <a:gd name="connsiteY4" fmla="*/ 1795911 h 1795911"/>
                  <a:gd name="connsiteX5" fmla="*/ 7516819 w 7527702"/>
                  <a:gd name="connsiteY5" fmla="*/ 1647712 h 1795911"/>
                  <a:gd name="connsiteX6" fmla="*/ 0 w 7527702"/>
                  <a:gd name="connsiteY6" fmla="*/ 1083314 h 1795911"/>
                  <a:gd name="connsiteX0" fmla="*/ 0 w 7527703"/>
                  <a:gd name="connsiteY0" fmla="*/ 1083314 h 1795911"/>
                  <a:gd name="connsiteX1" fmla="*/ 725214 w 7527703"/>
                  <a:gd name="connsiteY1" fmla="*/ 846831 h 1795911"/>
                  <a:gd name="connsiteX2" fmla="*/ 882869 w 7527703"/>
                  <a:gd name="connsiteY2" fmla="*/ 1319796 h 1795911"/>
                  <a:gd name="connsiteX3" fmla="*/ 6681062 w 7527703"/>
                  <a:gd name="connsiteY3" fmla="*/ 1386007 h 1795911"/>
                  <a:gd name="connsiteX4" fmla="*/ 6902335 w 7527703"/>
                  <a:gd name="connsiteY4" fmla="*/ 1795911 h 1795911"/>
                  <a:gd name="connsiteX5" fmla="*/ 7516819 w 7527703"/>
                  <a:gd name="connsiteY5" fmla="*/ 1647712 h 1795911"/>
                  <a:gd name="connsiteX6" fmla="*/ 0 w 7527703"/>
                  <a:gd name="connsiteY6" fmla="*/ 1083314 h 1795911"/>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228619"/>
                  <a:gd name="connsiteY0" fmla="*/ 1538428 h 2251025"/>
                  <a:gd name="connsiteX1" fmla="*/ 725214 w 7228619"/>
                  <a:gd name="connsiteY1" fmla="*/ 1301945 h 2251025"/>
                  <a:gd name="connsiteX2" fmla="*/ 882869 w 7228619"/>
                  <a:gd name="connsiteY2" fmla="*/ 1774910 h 2251025"/>
                  <a:gd name="connsiteX3" fmla="*/ 6681062 w 7228619"/>
                  <a:gd name="connsiteY3" fmla="*/ 1841121 h 2251025"/>
                  <a:gd name="connsiteX4" fmla="*/ 6902335 w 7228619"/>
                  <a:gd name="connsiteY4" fmla="*/ 2251025 h 2251025"/>
                  <a:gd name="connsiteX5" fmla="*/ 7217296 w 7228619"/>
                  <a:gd name="connsiteY5" fmla="*/ 1173319 h 2251025"/>
                  <a:gd name="connsiteX6" fmla="*/ 0 w 7228619"/>
                  <a:gd name="connsiteY6" fmla="*/ 1538428 h 2251025"/>
                  <a:gd name="connsiteX0" fmla="*/ 0 w 7217296"/>
                  <a:gd name="connsiteY0" fmla="*/ 1090175 h 1802772"/>
                  <a:gd name="connsiteX1" fmla="*/ 725214 w 7217296"/>
                  <a:gd name="connsiteY1" fmla="*/ 853692 h 1802772"/>
                  <a:gd name="connsiteX2" fmla="*/ 882869 w 7217296"/>
                  <a:gd name="connsiteY2" fmla="*/ 1326657 h 1802772"/>
                  <a:gd name="connsiteX3" fmla="*/ 6681062 w 7217296"/>
                  <a:gd name="connsiteY3" fmla="*/ 1392868 h 1802772"/>
                  <a:gd name="connsiteX4" fmla="*/ 6902335 w 7217296"/>
                  <a:gd name="connsiteY4" fmla="*/ 1802772 h 1802772"/>
                  <a:gd name="connsiteX5" fmla="*/ 7217296 w 7217296"/>
                  <a:gd name="connsiteY5" fmla="*/ 725066 h 1802772"/>
                  <a:gd name="connsiteX6" fmla="*/ 0 w 7217296"/>
                  <a:gd name="connsiteY6" fmla="*/ 1090175 h 1802772"/>
                  <a:gd name="connsiteX0" fmla="*/ 0 w 7223105"/>
                  <a:gd name="connsiteY0" fmla="*/ 1090175 h 1392868"/>
                  <a:gd name="connsiteX1" fmla="*/ 725214 w 7223105"/>
                  <a:gd name="connsiteY1" fmla="*/ 853692 h 1392868"/>
                  <a:gd name="connsiteX2" fmla="*/ 882869 w 7223105"/>
                  <a:gd name="connsiteY2" fmla="*/ 1326657 h 1392868"/>
                  <a:gd name="connsiteX3" fmla="*/ 6681062 w 7223105"/>
                  <a:gd name="connsiteY3" fmla="*/ 1392868 h 1392868"/>
                  <a:gd name="connsiteX4" fmla="*/ 7223105 w 7223105"/>
                  <a:gd name="connsiteY4" fmla="*/ 1241387 h 1392868"/>
                  <a:gd name="connsiteX5" fmla="*/ 7217296 w 7223105"/>
                  <a:gd name="connsiteY5" fmla="*/ 725066 h 1392868"/>
                  <a:gd name="connsiteX6" fmla="*/ 0 w 7223105"/>
                  <a:gd name="connsiteY6" fmla="*/ 1090175 h 1392868"/>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642572 w 7223105"/>
                  <a:gd name="connsiteY3" fmla="*/ 1213702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319970"/>
                  <a:gd name="connsiteY0" fmla="*/ 1058619 h 1295101"/>
                  <a:gd name="connsiteX1" fmla="*/ 725214 w 7319970"/>
                  <a:gd name="connsiteY1" fmla="*/ 822136 h 1295101"/>
                  <a:gd name="connsiteX2" fmla="*/ 882869 w 7319970"/>
                  <a:gd name="connsiteY2" fmla="*/ 1295101 h 1295101"/>
                  <a:gd name="connsiteX3" fmla="*/ 6642572 w 7319970"/>
                  <a:gd name="connsiteY3" fmla="*/ 1182146 h 1295101"/>
                  <a:gd name="connsiteX4" fmla="*/ 7223105 w 7319970"/>
                  <a:gd name="connsiteY4" fmla="*/ 1209831 h 1295101"/>
                  <a:gd name="connsiteX5" fmla="*/ 7319942 w 7319970"/>
                  <a:gd name="connsiteY5" fmla="*/ 765177 h 1295101"/>
                  <a:gd name="connsiteX6" fmla="*/ 0 w 7319970"/>
                  <a:gd name="connsiteY6" fmla="*/ 1058619 h 1295101"/>
                  <a:gd name="connsiteX0" fmla="*/ 0 w 7319941"/>
                  <a:gd name="connsiteY0" fmla="*/ 1058619 h 1295101"/>
                  <a:gd name="connsiteX1" fmla="*/ 725214 w 7319941"/>
                  <a:gd name="connsiteY1" fmla="*/ 822136 h 1295101"/>
                  <a:gd name="connsiteX2" fmla="*/ 882869 w 7319941"/>
                  <a:gd name="connsiteY2" fmla="*/ 1295101 h 1295101"/>
                  <a:gd name="connsiteX3" fmla="*/ 6642572 w 7319941"/>
                  <a:gd name="connsiteY3" fmla="*/ 1182146 h 1295101"/>
                  <a:gd name="connsiteX4" fmla="*/ 7223105 w 7319941"/>
                  <a:gd name="connsiteY4" fmla="*/ 1209831 h 1295101"/>
                  <a:gd name="connsiteX5" fmla="*/ 7319942 w 7319941"/>
                  <a:gd name="connsiteY5" fmla="*/ 765177 h 1295101"/>
                  <a:gd name="connsiteX6" fmla="*/ 0 w 7319941"/>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141958 h 1378440"/>
                  <a:gd name="connsiteX1" fmla="*/ 725214 w 7319942"/>
                  <a:gd name="connsiteY1" fmla="*/ 905475 h 1378440"/>
                  <a:gd name="connsiteX2" fmla="*/ 882869 w 7319942"/>
                  <a:gd name="connsiteY2" fmla="*/ 1378440 h 1378440"/>
                  <a:gd name="connsiteX3" fmla="*/ 6642572 w 7319942"/>
                  <a:gd name="connsiteY3" fmla="*/ 1265485 h 1378440"/>
                  <a:gd name="connsiteX4" fmla="*/ 7223105 w 7319942"/>
                  <a:gd name="connsiteY4" fmla="*/ 1293170 h 1378440"/>
                  <a:gd name="connsiteX5" fmla="*/ 7319942 w 7319942"/>
                  <a:gd name="connsiteY5" fmla="*/ 848516 h 1378440"/>
                  <a:gd name="connsiteX6" fmla="*/ 0 w 7319942"/>
                  <a:gd name="connsiteY6" fmla="*/ 1141958 h 1378440"/>
                  <a:gd name="connsiteX0" fmla="*/ 0 w 7319942"/>
                  <a:gd name="connsiteY0" fmla="*/ 1189052 h 1425534"/>
                  <a:gd name="connsiteX1" fmla="*/ 725214 w 7319942"/>
                  <a:gd name="connsiteY1" fmla="*/ 952569 h 1425534"/>
                  <a:gd name="connsiteX2" fmla="*/ 882869 w 7319942"/>
                  <a:gd name="connsiteY2" fmla="*/ 1425534 h 1425534"/>
                  <a:gd name="connsiteX3" fmla="*/ 6642572 w 7319942"/>
                  <a:gd name="connsiteY3" fmla="*/ 1312579 h 1425534"/>
                  <a:gd name="connsiteX4" fmla="*/ 7223105 w 7319942"/>
                  <a:gd name="connsiteY4" fmla="*/ 1340264 h 1425534"/>
                  <a:gd name="connsiteX5" fmla="*/ 7319942 w 7319942"/>
                  <a:gd name="connsiteY5" fmla="*/ 895610 h 1425534"/>
                  <a:gd name="connsiteX6" fmla="*/ 0 w 7319942"/>
                  <a:gd name="connsiteY6" fmla="*/ 1189052 h 142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9942" h="1425534">
                    <a:moveTo>
                      <a:pt x="0" y="1189052"/>
                    </a:moveTo>
                    <a:lnTo>
                      <a:pt x="725214" y="952569"/>
                    </a:lnTo>
                    <a:lnTo>
                      <a:pt x="882869" y="1425534"/>
                    </a:lnTo>
                    <a:cubicBezTo>
                      <a:pt x="1852550" y="355874"/>
                      <a:pt x="6123633" y="904930"/>
                      <a:pt x="6642572" y="1312579"/>
                    </a:cubicBezTo>
                    <a:lnTo>
                      <a:pt x="7223105" y="1340264"/>
                    </a:lnTo>
                    <a:lnTo>
                      <a:pt x="7319942" y="895610"/>
                    </a:lnTo>
                    <a:cubicBezTo>
                      <a:pt x="6475399" y="78334"/>
                      <a:pt x="755230" y="-748210"/>
                      <a:pt x="0" y="1189052"/>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49" name="Text Box 7"/>
              <p:cNvSpPr txBox="1">
                <a:spLocks noChangeArrowheads="1"/>
              </p:cNvSpPr>
              <p:nvPr/>
            </p:nvSpPr>
            <p:spPr bwMode="auto">
              <a:xfrm rot="21303001">
                <a:off x="2657531" y="4473840"/>
                <a:ext cx="1898485" cy="686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Qualifizierung</a:t>
                </a:r>
                <a:endParaRPr kumimoji="0" lang="de-DE" altLang="de-DE" sz="100" i="0" u="none" strike="noStrike" cap="none" normalizeH="0" baseline="0" dirty="0">
                  <a:ln>
                    <a:noFill/>
                  </a:ln>
                  <a:solidFill>
                    <a:schemeClr val="tx1"/>
                  </a:solidFill>
                  <a:effectLst/>
                  <a:latin typeface="Arial" pitchFamily="34" charset="0"/>
                  <a:cs typeface="Arial" pitchFamily="34" charset="0"/>
                </a:endParaRPr>
              </a:p>
            </p:txBody>
          </p:sp>
        </p:grpSp>
        <p:grpSp>
          <p:nvGrpSpPr>
            <p:cNvPr id="41" name="Gruppieren 40"/>
            <p:cNvGrpSpPr/>
            <p:nvPr/>
          </p:nvGrpSpPr>
          <p:grpSpPr>
            <a:xfrm>
              <a:off x="6275934" y="951329"/>
              <a:ext cx="1018870" cy="1532948"/>
              <a:chOff x="6275934" y="951329"/>
              <a:chExt cx="1018870" cy="1532948"/>
            </a:xfrm>
          </p:grpSpPr>
          <p:sp>
            <p:nvSpPr>
              <p:cNvPr id="46" name="Freeform 9"/>
              <p:cNvSpPr>
                <a:spLocks/>
              </p:cNvSpPr>
              <p:nvPr/>
            </p:nvSpPr>
            <p:spPr bwMode="auto">
              <a:xfrm rot="756605">
                <a:off x="6275934" y="951329"/>
                <a:ext cx="944192" cy="1532948"/>
              </a:xfrm>
              <a:custGeom>
                <a:avLst/>
                <a:gdLst>
                  <a:gd name="T0" fmla="*/ 31531 w 1166648"/>
                  <a:gd name="T1" fmla="*/ 1355835 h 1450428"/>
                  <a:gd name="T2" fmla="*/ 567558 w 1166648"/>
                  <a:gd name="T3" fmla="*/ 1056290 h 1450428"/>
                  <a:gd name="T4" fmla="*/ 1087821 w 1166648"/>
                  <a:gd name="T5" fmla="*/ 1450428 h 1450428"/>
                  <a:gd name="T6" fmla="*/ 1166648 w 1166648"/>
                  <a:gd name="T7" fmla="*/ 457200 h 1450428"/>
                  <a:gd name="T8" fmla="*/ 599090 w 1166648"/>
                  <a:gd name="T9" fmla="*/ 0 h 1450428"/>
                  <a:gd name="T10" fmla="*/ 0 w 1166648"/>
                  <a:gd name="T11" fmla="*/ 457200 h 1450428"/>
                  <a:gd name="T12" fmla="*/ 31531 w 1166648"/>
                  <a:gd name="T13" fmla="*/ 1355835 h 1450428"/>
                  <a:gd name="connsiteX0" fmla="*/ 31531 w 1386311"/>
                  <a:gd name="connsiteY0" fmla="*/ 1355835 h 1450428"/>
                  <a:gd name="connsiteX1" fmla="*/ 567558 w 1386311"/>
                  <a:gd name="connsiteY1" fmla="*/ 1056290 h 1450428"/>
                  <a:gd name="connsiteX2" fmla="*/ 1087821 w 1386311"/>
                  <a:gd name="connsiteY2" fmla="*/ 1450428 h 1450428"/>
                  <a:gd name="connsiteX3" fmla="*/ 1386312 w 1386311"/>
                  <a:gd name="connsiteY3" fmla="*/ 441178 h 1450428"/>
                  <a:gd name="connsiteX4" fmla="*/ 599090 w 1386311"/>
                  <a:gd name="connsiteY4" fmla="*/ 0 h 1450428"/>
                  <a:gd name="connsiteX5" fmla="*/ 0 w 1386311"/>
                  <a:gd name="connsiteY5" fmla="*/ 457200 h 1450428"/>
                  <a:gd name="connsiteX6" fmla="*/ 31531 w 1386311"/>
                  <a:gd name="connsiteY6" fmla="*/ 1355835 h 1450428"/>
                  <a:gd name="connsiteX0" fmla="*/ 31531 w 1386312"/>
                  <a:gd name="connsiteY0" fmla="*/ 1620488 h 1715081"/>
                  <a:gd name="connsiteX1" fmla="*/ 567558 w 1386312"/>
                  <a:gd name="connsiteY1" fmla="*/ 1320943 h 1715081"/>
                  <a:gd name="connsiteX2" fmla="*/ 1087821 w 1386312"/>
                  <a:gd name="connsiteY2" fmla="*/ 1715081 h 1715081"/>
                  <a:gd name="connsiteX3" fmla="*/ 1386312 w 1386312"/>
                  <a:gd name="connsiteY3" fmla="*/ 705831 h 1715081"/>
                  <a:gd name="connsiteX4" fmla="*/ 870764 w 1386312"/>
                  <a:gd name="connsiteY4" fmla="*/ 1 h 1715081"/>
                  <a:gd name="connsiteX5" fmla="*/ 0 w 1386312"/>
                  <a:gd name="connsiteY5" fmla="*/ 721853 h 1715081"/>
                  <a:gd name="connsiteX6" fmla="*/ 31531 w 1386312"/>
                  <a:gd name="connsiteY6" fmla="*/ 1620488 h 1715081"/>
                  <a:gd name="connsiteX0" fmla="*/ 0 w 1354781"/>
                  <a:gd name="connsiteY0" fmla="*/ 1620487 h 1715080"/>
                  <a:gd name="connsiteX1" fmla="*/ 536027 w 1354781"/>
                  <a:gd name="connsiteY1" fmla="*/ 1320942 h 1715080"/>
                  <a:gd name="connsiteX2" fmla="*/ 1056290 w 1354781"/>
                  <a:gd name="connsiteY2" fmla="*/ 1715080 h 1715080"/>
                  <a:gd name="connsiteX3" fmla="*/ 1354781 w 1354781"/>
                  <a:gd name="connsiteY3" fmla="*/ 705830 h 1715080"/>
                  <a:gd name="connsiteX4" fmla="*/ 839233 w 1354781"/>
                  <a:gd name="connsiteY4" fmla="*/ 0 h 1715080"/>
                  <a:gd name="connsiteX5" fmla="*/ 118712 w 1354781"/>
                  <a:gd name="connsiteY5" fmla="*/ 616252 h 1715080"/>
                  <a:gd name="connsiteX6" fmla="*/ 0 w 1354781"/>
                  <a:gd name="connsiteY6" fmla="*/ 1620487 h 1715080"/>
                  <a:gd name="connsiteX0" fmla="*/ 0 w 1290561"/>
                  <a:gd name="connsiteY0" fmla="*/ 1621976 h 1715080"/>
                  <a:gd name="connsiteX1" fmla="*/ 471807 w 1290561"/>
                  <a:gd name="connsiteY1" fmla="*/ 1320942 h 1715080"/>
                  <a:gd name="connsiteX2" fmla="*/ 992070 w 1290561"/>
                  <a:gd name="connsiteY2" fmla="*/ 1715080 h 1715080"/>
                  <a:gd name="connsiteX3" fmla="*/ 1290561 w 1290561"/>
                  <a:gd name="connsiteY3" fmla="*/ 705830 h 1715080"/>
                  <a:gd name="connsiteX4" fmla="*/ 775013 w 1290561"/>
                  <a:gd name="connsiteY4" fmla="*/ 0 h 1715080"/>
                  <a:gd name="connsiteX5" fmla="*/ 54492 w 1290561"/>
                  <a:gd name="connsiteY5" fmla="*/ 616252 h 1715080"/>
                  <a:gd name="connsiteX6" fmla="*/ 0 w 1290561"/>
                  <a:gd name="connsiteY6" fmla="*/ 1621976 h 1715080"/>
                  <a:gd name="connsiteX0" fmla="*/ 0 w 1305767"/>
                  <a:gd name="connsiteY0" fmla="*/ 1624647 h 1715080"/>
                  <a:gd name="connsiteX1" fmla="*/ 487013 w 1305767"/>
                  <a:gd name="connsiteY1" fmla="*/ 1320942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15080"/>
                  <a:gd name="connsiteX1" fmla="*/ 473609 w 1305767"/>
                  <a:gd name="connsiteY1" fmla="*/ 1385988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23096"/>
                  <a:gd name="connsiteX1" fmla="*/ 473609 w 1305767"/>
                  <a:gd name="connsiteY1" fmla="*/ 1385988 h 1723096"/>
                  <a:gd name="connsiteX2" fmla="*/ 961663 w 1305767"/>
                  <a:gd name="connsiteY2" fmla="*/ 1723095 h 1723096"/>
                  <a:gd name="connsiteX3" fmla="*/ 1305767 w 1305767"/>
                  <a:gd name="connsiteY3" fmla="*/ 705830 h 1723096"/>
                  <a:gd name="connsiteX4" fmla="*/ 790219 w 1305767"/>
                  <a:gd name="connsiteY4" fmla="*/ 0 h 1723096"/>
                  <a:gd name="connsiteX5" fmla="*/ 69698 w 1305767"/>
                  <a:gd name="connsiteY5" fmla="*/ 616252 h 1723096"/>
                  <a:gd name="connsiteX6" fmla="*/ 0 w 1305767"/>
                  <a:gd name="connsiteY6" fmla="*/ 1624647 h 1723096"/>
                  <a:gd name="connsiteX0" fmla="*/ 0 w 1351380"/>
                  <a:gd name="connsiteY0" fmla="*/ 1632661 h 1723095"/>
                  <a:gd name="connsiteX1" fmla="*/ 519222 w 1351380"/>
                  <a:gd name="connsiteY1" fmla="*/ 1385988 h 1723095"/>
                  <a:gd name="connsiteX2" fmla="*/ 1007276 w 1351380"/>
                  <a:gd name="connsiteY2" fmla="*/ 1723095 h 1723095"/>
                  <a:gd name="connsiteX3" fmla="*/ 1351380 w 1351380"/>
                  <a:gd name="connsiteY3" fmla="*/ 705830 h 1723095"/>
                  <a:gd name="connsiteX4" fmla="*/ 835832 w 1351380"/>
                  <a:gd name="connsiteY4" fmla="*/ 0 h 1723095"/>
                  <a:gd name="connsiteX5" fmla="*/ 115311 w 1351380"/>
                  <a:gd name="connsiteY5" fmla="*/ 616252 h 1723095"/>
                  <a:gd name="connsiteX6" fmla="*/ 0 w 1351380"/>
                  <a:gd name="connsiteY6" fmla="*/ 1632661 h 172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380" h="1723095">
                    <a:moveTo>
                      <a:pt x="0" y="1632661"/>
                    </a:moveTo>
                    <a:lnTo>
                      <a:pt x="519222" y="1385988"/>
                    </a:lnTo>
                    <a:lnTo>
                      <a:pt x="1007276" y="1723095"/>
                    </a:lnTo>
                    <a:lnTo>
                      <a:pt x="1351380" y="705830"/>
                    </a:lnTo>
                    <a:lnTo>
                      <a:pt x="835832" y="0"/>
                    </a:lnTo>
                    <a:lnTo>
                      <a:pt x="115311" y="616252"/>
                    </a:lnTo>
                    <a:lnTo>
                      <a:pt x="0" y="1632661"/>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47" name="Text Box 10"/>
              <p:cNvSpPr txBox="1">
                <a:spLocks noChangeArrowheads="1"/>
              </p:cNvSpPr>
              <p:nvPr/>
            </p:nvSpPr>
            <p:spPr bwMode="auto">
              <a:xfrm rot="17744282">
                <a:off x="6423985" y="1471296"/>
                <a:ext cx="983494" cy="7581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 Refl.</a:t>
                </a:r>
                <a:endParaRPr kumimoji="0" lang="de-DE" altLang="de-DE" sz="100" i="0" u="none" strike="noStrike" cap="none" normalizeH="0" baseline="0" dirty="0">
                  <a:ln>
                    <a:noFill/>
                  </a:ln>
                  <a:solidFill>
                    <a:schemeClr val="tx1"/>
                  </a:solidFill>
                  <a:effectLst/>
                  <a:latin typeface="Arial" pitchFamily="34" charset="0"/>
                  <a:cs typeface="Arial" pitchFamily="34" charset="0"/>
                </a:endParaRPr>
              </a:p>
            </p:txBody>
          </p:sp>
        </p:grpSp>
        <p:grpSp>
          <p:nvGrpSpPr>
            <p:cNvPr id="42" name="Gruppieren 41"/>
            <p:cNvGrpSpPr/>
            <p:nvPr/>
          </p:nvGrpSpPr>
          <p:grpSpPr>
            <a:xfrm>
              <a:off x="4713546" y="2210718"/>
              <a:ext cx="2495837" cy="3698328"/>
              <a:chOff x="4713546" y="2210718"/>
              <a:chExt cx="2495837" cy="3698328"/>
            </a:xfrm>
          </p:grpSpPr>
          <p:sp>
            <p:nvSpPr>
              <p:cNvPr id="44" name="Freeform 3"/>
              <p:cNvSpPr>
                <a:spLocks/>
              </p:cNvSpPr>
              <p:nvPr/>
            </p:nvSpPr>
            <p:spPr bwMode="auto">
              <a:xfrm>
                <a:off x="4713546" y="2210718"/>
                <a:ext cx="2495837" cy="3698328"/>
              </a:xfrm>
              <a:custGeom>
                <a:avLst/>
                <a:gdLst>
                  <a:gd name="T0" fmla="*/ 2688687 w 3507552"/>
                  <a:gd name="T1" fmla="*/ 4323516 h 6038193"/>
                  <a:gd name="T2" fmla="*/ 2907051 w 3507552"/>
                  <a:gd name="T3" fmla="*/ 4773892 h 6038193"/>
                  <a:gd name="T4" fmla="*/ 3507552 w 3507552"/>
                  <a:gd name="T5" fmla="*/ 4678358 h 6038193"/>
                  <a:gd name="T6" fmla="*/ 212795 w 3507552"/>
                  <a:gd name="T7" fmla="*/ 4146331 h 6038193"/>
                  <a:gd name="T8" fmla="*/ 2230781 w 3507552"/>
                  <a:gd name="T9" fmla="*/ 141889 h 6038193"/>
                  <a:gd name="T10" fmla="*/ 2766808 w 3507552"/>
                  <a:gd name="T11" fmla="*/ 0 h 6038193"/>
                  <a:gd name="T12" fmla="*/ 3176712 w 3507552"/>
                  <a:gd name="T13" fmla="*/ 457200 h 6038193"/>
                  <a:gd name="T14" fmla="*/ 1079898 w 3507552"/>
                  <a:gd name="T15" fmla="*/ 3767958 h 6038193"/>
                  <a:gd name="T16" fmla="*/ 2688687 w 3507552"/>
                  <a:gd name="T17" fmla="*/ 4323516 h 6038193"/>
                  <a:gd name="connsiteX0" fmla="*/ 2544580 w 3312122"/>
                  <a:gd name="connsiteY0" fmla="*/ 4192128 h 5312932"/>
                  <a:gd name="connsiteX1" fmla="*/ 2711621 w 3312122"/>
                  <a:gd name="connsiteY1" fmla="*/ 4773892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4580 w 3312122"/>
                  <a:gd name="connsiteY0" fmla="*/ 4192128 h 5312932"/>
                  <a:gd name="connsiteX1" fmla="*/ 3096545 w 3312122"/>
                  <a:gd name="connsiteY1" fmla="*/ 4236395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1531 w 3180764"/>
                  <a:gd name="connsiteY0" fmla="*/ 4192128 h 4642871"/>
                  <a:gd name="connsiteX1" fmla="*/ 3093496 w 3180764"/>
                  <a:gd name="connsiteY1" fmla="*/ 4236395 h 4642871"/>
                  <a:gd name="connsiteX2" fmla="*/ 3180764 w 3180764"/>
                  <a:gd name="connsiteY2" fmla="*/ 3675029 h 4642871"/>
                  <a:gd name="connsiteX3" fmla="*/ 14316 w 3180764"/>
                  <a:gd name="connsiteY3" fmla="*/ 4146331 h 4642871"/>
                  <a:gd name="connsiteX4" fmla="*/ 2032302 w 3180764"/>
                  <a:gd name="connsiteY4" fmla="*/ 141889 h 4642871"/>
                  <a:gd name="connsiteX5" fmla="*/ 2568329 w 3180764"/>
                  <a:gd name="connsiteY5" fmla="*/ 0 h 4642871"/>
                  <a:gd name="connsiteX6" fmla="*/ 2978233 w 3180764"/>
                  <a:gd name="connsiteY6" fmla="*/ 457200 h 4642871"/>
                  <a:gd name="connsiteX7" fmla="*/ 881419 w 3180764"/>
                  <a:gd name="connsiteY7" fmla="*/ 3767958 h 4642871"/>
                  <a:gd name="connsiteX8" fmla="*/ 2541531 w 3180764"/>
                  <a:gd name="connsiteY8" fmla="*/ 4192128 h 4642871"/>
                  <a:gd name="connsiteX0" fmla="*/ 2541531 w 3299560"/>
                  <a:gd name="connsiteY0" fmla="*/ 4192128 h 4905639"/>
                  <a:gd name="connsiteX1" fmla="*/ 3093496 w 3299560"/>
                  <a:gd name="connsiteY1" fmla="*/ 4236395 h 4905639"/>
                  <a:gd name="connsiteX2" fmla="*/ 3180764 w 3299560"/>
                  <a:gd name="connsiteY2" fmla="*/ 3675029 h 4905639"/>
                  <a:gd name="connsiteX3" fmla="*/ 14316 w 3299560"/>
                  <a:gd name="connsiteY3" fmla="*/ 4146331 h 4905639"/>
                  <a:gd name="connsiteX4" fmla="*/ 2032302 w 3299560"/>
                  <a:gd name="connsiteY4" fmla="*/ 141889 h 4905639"/>
                  <a:gd name="connsiteX5" fmla="*/ 2568329 w 3299560"/>
                  <a:gd name="connsiteY5" fmla="*/ 0 h 4905639"/>
                  <a:gd name="connsiteX6" fmla="*/ 2978233 w 3299560"/>
                  <a:gd name="connsiteY6" fmla="*/ 457200 h 4905639"/>
                  <a:gd name="connsiteX7" fmla="*/ 881419 w 3299560"/>
                  <a:gd name="connsiteY7" fmla="*/ 3767958 h 4905639"/>
                  <a:gd name="connsiteX8" fmla="*/ 2541531 w 3299560"/>
                  <a:gd name="connsiteY8" fmla="*/ 4192128 h 4905639"/>
                  <a:gd name="connsiteX0" fmla="*/ 2532707 w 3288757"/>
                  <a:gd name="connsiteY0" fmla="*/ 4192128 h 5014456"/>
                  <a:gd name="connsiteX1" fmla="*/ 3084672 w 3288757"/>
                  <a:gd name="connsiteY1" fmla="*/ 4236395 h 5014456"/>
                  <a:gd name="connsiteX2" fmla="*/ 3171940 w 3288757"/>
                  <a:gd name="connsiteY2" fmla="*/ 3675029 h 5014456"/>
                  <a:gd name="connsiteX3" fmla="*/ 5492 w 3288757"/>
                  <a:gd name="connsiteY3" fmla="*/ 4146331 h 5014456"/>
                  <a:gd name="connsiteX4" fmla="*/ 2023478 w 3288757"/>
                  <a:gd name="connsiteY4" fmla="*/ 141889 h 5014456"/>
                  <a:gd name="connsiteX5" fmla="*/ 2559505 w 3288757"/>
                  <a:gd name="connsiteY5" fmla="*/ 0 h 5014456"/>
                  <a:gd name="connsiteX6" fmla="*/ 2969409 w 3288757"/>
                  <a:gd name="connsiteY6" fmla="*/ 457200 h 5014456"/>
                  <a:gd name="connsiteX7" fmla="*/ 872595 w 3288757"/>
                  <a:gd name="connsiteY7" fmla="*/ 3767958 h 5014456"/>
                  <a:gd name="connsiteX8" fmla="*/ 2532707 w 3288757"/>
                  <a:gd name="connsiteY8" fmla="*/ 4192128 h 5014456"/>
                  <a:gd name="connsiteX0" fmla="*/ 2532707 w 3288756"/>
                  <a:gd name="connsiteY0" fmla="*/ 4192128 h 5014455"/>
                  <a:gd name="connsiteX1" fmla="*/ 3084672 w 3288756"/>
                  <a:gd name="connsiteY1" fmla="*/ 4236395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10333 w 3288756"/>
                  <a:gd name="connsiteY1" fmla="*/ 4200563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68240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68240 h 5014455"/>
                  <a:gd name="connsiteX0" fmla="*/ 2540951 w 3273905"/>
                  <a:gd name="connsiteY0" fmla="*/ 4168240 h 4905638"/>
                  <a:gd name="connsiteX1" fmla="*/ 3144238 w 3273905"/>
                  <a:gd name="connsiteY1" fmla="*/ 4176674 h 4905638"/>
                  <a:gd name="connsiteX2" fmla="*/ 3154523 w 3273905"/>
                  <a:gd name="connsiteY2" fmla="*/ 3675029 h 4905638"/>
                  <a:gd name="connsiteX3" fmla="*/ 13736 w 3273905"/>
                  <a:gd name="connsiteY3" fmla="*/ 4146331 h 4905638"/>
                  <a:gd name="connsiteX4" fmla="*/ 2031722 w 3273905"/>
                  <a:gd name="connsiteY4" fmla="*/ 141889 h 4905638"/>
                  <a:gd name="connsiteX5" fmla="*/ 2567749 w 3273905"/>
                  <a:gd name="connsiteY5" fmla="*/ 0 h 4905638"/>
                  <a:gd name="connsiteX6" fmla="*/ 2977653 w 3273905"/>
                  <a:gd name="connsiteY6" fmla="*/ 457200 h 4905638"/>
                  <a:gd name="connsiteX7" fmla="*/ 880839 w 3273905"/>
                  <a:gd name="connsiteY7" fmla="*/ 3767958 h 4905638"/>
                  <a:gd name="connsiteX8" fmla="*/ 2540951 w 3273905"/>
                  <a:gd name="connsiteY8" fmla="*/ 4168240 h 4905638"/>
                  <a:gd name="connsiteX0" fmla="*/ 2540951 w 3528987"/>
                  <a:gd name="connsiteY0" fmla="*/ 4168240 h 4740330"/>
                  <a:gd name="connsiteX1" fmla="*/ 3144238 w 3528987"/>
                  <a:gd name="connsiteY1" fmla="*/ 4176674 h 4740330"/>
                  <a:gd name="connsiteX2" fmla="*/ 3154523 w 3528987"/>
                  <a:gd name="connsiteY2" fmla="*/ 3675029 h 4740330"/>
                  <a:gd name="connsiteX3" fmla="*/ 13736 w 3528987"/>
                  <a:gd name="connsiteY3" fmla="*/ 4146331 h 4740330"/>
                  <a:gd name="connsiteX4" fmla="*/ 2031722 w 3528987"/>
                  <a:gd name="connsiteY4" fmla="*/ 141889 h 4740330"/>
                  <a:gd name="connsiteX5" fmla="*/ 2567749 w 3528987"/>
                  <a:gd name="connsiteY5" fmla="*/ 0 h 4740330"/>
                  <a:gd name="connsiteX6" fmla="*/ 2977653 w 3528987"/>
                  <a:gd name="connsiteY6" fmla="*/ 457200 h 4740330"/>
                  <a:gd name="connsiteX7" fmla="*/ 880839 w 3528987"/>
                  <a:gd name="connsiteY7" fmla="*/ 3767958 h 4740330"/>
                  <a:gd name="connsiteX8" fmla="*/ 2540951 w 3528987"/>
                  <a:gd name="connsiteY8" fmla="*/ 4168240 h 4740330"/>
                  <a:gd name="connsiteX0" fmla="*/ 2540951 w 3528986"/>
                  <a:gd name="connsiteY0" fmla="*/ 4168240 h 4740330"/>
                  <a:gd name="connsiteX1" fmla="*/ 3144238 w 3528986"/>
                  <a:gd name="connsiteY1" fmla="*/ 4176674 h 4740330"/>
                  <a:gd name="connsiteX2" fmla="*/ 3154523 w 3528986"/>
                  <a:gd name="connsiteY2" fmla="*/ 3675029 h 4740330"/>
                  <a:gd name="connsiteX3" fmla="*/ 13736 w 3528986"/>
                  <a:gd name="connsiteY3" fmla="*/ 4146331 h 4740330"/>
                  <a:gd name="connsiteX4" fmla="*/ 2031722 w 3528986"/>
                  <a:gd name="connsiteY4" fmla="*/ 141889 h 4740330"/>
                  <a:gd name="connsiteX5" fmla="*/ 2567749 w 3528986"/>
                  <a:gd name="connsiteY5" fmla="*/ 0 h 4740330"/>
                  <a:gd name="connsiteX6" fmla="*/ 2977653 w 3528986"/>
                  <a:gd name="connsiteY6" fmla="*/ 457200 h 4740330"/>
                  <a:gd name="connsiteX7" fmla="*/ 880839 w 3528986"/>
                  <a:gd name="connsiteY7" fmla="*/ 3767958 h 4740330"/>
                  <a:gd name="connsiteX8" fmla="*/ 2540951 w 3528986"/>
                  <a:gd name="connsiteY8" fmla="*/ 4168240 h 4740330"/>
                  <a:gd name="connsiteX0" fmla="*/ 2529461 w 3510646"/>
                  <a:gd name="connsiteY0" fmla="*/ 4168240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1 w 3510646"/>
                  <a:gd name="connsiteY8" fmla="*/ 4168240 h 4943563"/>
                  <a:gd name="connsiteX0" fmla="*/ 2529462 w 3510646"/>
                  <a:gd name="connsiteY0" fmla="*/ 4156296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2 w 3510646"/>
                  <a:gd name="connsiteY8" fmla="*/ 4156296 h 4943563"/>
                  <a:gd name="connsiteX0" fmla="*/ 2542421 w 3591180"/>
                  <a:gd name="connsiteY0" fmla="*/ 4156296 h 4782347"/>
                  <a:gd name="connsiteX1" fmla="*/ 3145707 w 3591180"/>
                  <a:gd name="connsiteY1" fmla="*/ 4176674 h 4782347"/>
                  <a:gd name="connsiteX2" fmla="*/ 3220147 w 3591180"/>
                  <a:gd name="connsiteY2" fmla="*/ 3746695 h 4782347"/>
                  <a:gd name="connsiteX3" fmla="*/ 15205 w 3591180"/>
                  <a:gd name="connsiteY3" fmla="*/ 4146331 h 4782347"/>
                  <a:gd name="connsiteX4" fmla="*/ 2033191 w 3591180"/>
                  <a:gd name="connsiteY4" fmla="*/ 141889 h 4782347"/>
                  <a:gd name="connsiteX5" fmla="*/ 2569218 w 3591180"/>
                  <a:gd name="connsiteY5" fmla="*/ 0 h 4782347"/>
                  <a:gd name="connsiteX6" fmla="*/ 2979122 w 3591180"/>
                  <a:gd name="connsiteY6" fmla="*/ 457200 h 4782347"/>
                  <a:gd name="connsiteX7" fmla="*/ 882308 w 3591180"/>
                  <a:gd name="connsiteY7" fmla="*/ 3767958 h 4782347"/>
                  <a:gd name="connsiteX8" fmla="*/ 2542421 w 3591180"/>
                  <a:gd name="connsiteY8" fmla="*/ 4156296 h 4782347"/>
                  <a:gd name="connsiteX0" fmla="*/ 2542421 w 3591181"/>
                  <a:gd name="connsiteY0" fmla="*/ 4156296 h 4782346"/>
                  <a:gd name="connsiteX1" fmla="*/ 3132877 w 3591181"/>
                  <a:gd name="connsiteY1" fmla="*/ 4176675 h 4782346"/>
                  <a:gd name="connsiteX2" fmla="*/ 3220147 w 3591181"/>
                  <a:gd name="connsiteY2" fmla="*/ 3746695 h 4782346"/>
                  <a:gd name="connsiteX3" fmla="*/ 15205 w 3591181"/>
                  <a:gd name="connsiteY3" fmla="*/ 4146331 h 4782346"/>
                  <a:gd name="connsiteX4" fmla="*/ 2033191 w 3591181"/>
                  <a:gd name="connsiteY4" fmla="*/ 141889 h 4782346"/>
                  <a:gd name="connsiteX5" fmla="*/ 2569218 w 3591181"/>
                  <a:gd name="connsiteY5" fmla="*/ 0 h 4782346"/>
                  <a:gd name="connsiteX6" fmla="*/ 2979122 w 3591181"/>
                  <a:gd name="connsiteY6" fmla="*/ 457200 h 4782346"/>
                  <a:gd name="connsiteX7" fmla="*/ 882308 w 3591181"/>
                  <a:gd name="connsiteY7" fmla="*/ 3767958 h 4782346"/>
                  <a:gd name="connsiteX8" fmla="*/ 2542421 w 3591181"/>
                  <a:gd name="connsiteY8" fmla="*/ 4156296 h 4782346"/>
                  <a:gd name="connsiteX0" fmla="*/ 2542421 w 3591182"/>
                  <a:gd name="connsiteY0" fmla="*/ 4156296 h 4774805"/>
                  <a:gd name="connsiteX1" fmla="*/ 3132877 w 3591182"/>
                  <a:gd name="connsiteY1" fmla="*/ 4176675 h 4774805"/>
                  <a:gd name="connsiteX2" fmla="*/ 3220148 w 3591182"/>
                  <a:gd name="connsiteY2" fmla="*/ 3734004 h 4774805"/>
                  <a:gd name="connsiteX3" fmla="*/ 15205 w 3591182"/>
                  <a:gd name="connsiteY3" fmla="*/ 4146331 h 4774805"/>
                  <a:gd name="connsiteX4" fmla="*/ 2033191 w 3591182"/>
                  <a:gd name="connsiteY4" fmla="*/ 141889 h 4774805"/>
                  <a:gd name="connsiteX5" fmla="*/ 2569218 w 3591182"/>
                  <a:gd name="connsiteY5" fmla="*/ 0 h 4774805"/>
                  <a:gd name="connsiteX6" fmla="*/ 2979122 w 3591182"/>
                  <a:gd name="connsiteY6" fmla="*/ 457200 h 4774805"/>
                  <a:gd name="connsiteX7" fmla="*/ 882308 w 3591182"/>
                  <a:gd name="connsiteY7" fmla="*/ 3767958 h 4774805"/>
                  <a:gd name="connsiteX8" fmla="*/ 2542421 w 3591182"/>
                  <a:gd name="connsiteY8" fmla="*/ 4156296 h 4774805"/>
                  <a:gd name="connsiteX0" fmla="*/ 2542421 w 3591183"/>
                  <a:gd name="connsiteY0" fmla="*/ 4156296 h 4748752"/>
                  <a:gd name="connsiteX1" fmla="*/ 3132877 w 3591183"/>
                  <a:gd name="connsiteY1" fmla="*/ 4176675 h 4748752"/>
                  <a:gd name="connsiteX2" fmla="*/ 3220149 w 3591183"/>
                  <a:gd name="connsiteY2" fmla="*/ 3689587 h 4748752"/>
                  <a:gd name="connsiteX3" fmla="*/ 15205 w 3591183"/>
                  <a:gd name="connsiteY3" fmla="*/ 4146331 h 4748752"/>
                  <a:gd name="connsiteX4" fmla="*/ 2033191 w 3591183"/>
                  <a:gd name="connsiteY4" fmla="*/ 141889 h 4748752"/>
                  <a:gd name="connsiteX5" fmla="*/ 2569218 w 3591183"/>
                  <a:gd name="connsiteY5" fmla="*/ 0 h 4748752"/>
                  <a:gd name="connsiteX6" fmla="*/ 2979122 w 3591183"/>
                  <a:gd name="connsiteY6" fmla="*/ 457200 h 4748752"/>
                  <a:gd name="connsiteX7" fmla="*/ 882308 w 3591183"/>
                  <a:gd name="connsiteY7" fmla="*/ 3767958 h 4748752"/>
                  <a:gd name="connsiteX8" fmla="*/ 2542421 w 3591183"/>
                  <a:gd name="connsiteY8" fmla="*/ 4156296 h 4748752"/>
                  <a:gd name="connsiteX0" fmla="*/ 2542421 w 3591183"/>
                  <a:gd name="connsiteY0" fmla="*/ 4156296 h 4759853"/>
                  <a:gd name="connsiteX1" fmla="*/ 3132877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56296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30151 w 3572184"/>
                  <a:gd name="connsiteY0" fmla="*/ 4142759 h 4927571"/>
                  <a:gd name="connsiteX1" fmla="*/ 3113792 w 3572184"/>
                  <a:gd name="connsiteY1" fmla="*/ 4176675 h 4927571"/>
                  <a:gd name="connsiteX2" fmla="*/ 3207880 w 3572184"/>
                  <a:gd name="connsiteY2" fmla="*/ 3708624 h 4927571"/>
                  <a:gd name="connsiteX3" fmla="*/ 2935 w 3572184"/>
                  <a:gd name="connsiteY3" fmla="*/ 4146331 h 4927571"/>
                  <a:gd name="connsiteX4" fmla="*/ 2020921 w 3572184"/>
                  <a:gd name="connsiteY4" fmla="*/ 141889 h 4927571"/>
                  <a:gd name="connsiteX5" fmla="*/ 2556948 w 3572184"/>
                  <a:gd name="connsiteY5" fmla="*/ 0 h 4927571"/>
                  <a:gd name="connsiteX6" fmla="*/ 2966852 w 3572184"/>
                  <a:gd name="connsiteY6" fmla="*/ 457200 h 4927571"/>
                  <a:gd name="connsiteX7" fmla="*/ 870038 w 3572184"/>
                  <a:gd name="connsiteY7" fmla="*/ 3767958 h 4927571"/>
                  <a:gd name="connsiteX8" fmla="*/ 2530151 w 3572184"/>
                  <a:gd name="connsiteY8" fmla="*/ 4142759 h 492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2184" h="4927571">
                    <a:moveTo>
                      <a:pt x="2530151" y="4142759"/>
                    </a:moveTo>
                    <a:lnTo>
                      <a:pt x="3113792" y="4176675"/>
                    </a:lnTo>
                    <a:lnTo>
                      <a:pt x="3207880" y="3708624"/>
                    </a:lnTo>
                    <a:cubicBezTo>
                      <a:pt x="4912701" y="5331235"/>
                      <a:pt x="85284" y="5182729"/>
                      <a:pt x="2935" y="4146331"/>
                    </a:cubicBezTo>
                    <a:cubicBezTo>
                      <a:pt x="-79414" y="3109933"/>
                      <a:pt x="1595252" y="1198179"/>
                      <a:pt x="2020921" y="141889"/>
                    </a:cubicBezTo>
                    <a:lnTo>
                      <a:pt x="2556948" y="0"/>
                    </a:lnTo>
                    <a:lnTo>
                      <a:pt x="2966852" y="457200"/>
                    </a:lnTo>
                    <a:cubicBezTo>
                      <a:pt x="2746135" y="1277007"/>
                      <a:pt x="942822" y="3153698"/>
                      <a:pt x="870038" y="3767958"/>
                    </a:cubicBezTo>
                    <a:cubicBezTo>
                      <a:pt x="797255" y="4382218"/>
                      <a:pt x="2730906" y="4369903"/>
                      <a:pt x="2530151" y="4142759"/>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45" name="Text Box 8"/>
              <p:cNvSpPr txBox="1">
                <a:spLocks noChangeArrowheads="1"/>
              </p:cNvSpPr>
              <p:nvPr/>
            </p:nvSpPr>
            <p:spPr bwMode="auto">
              <a:xfrm rot="18039432">
                <a:off x="4710300" y="3448271"/>
                <a:ext cx="2232886" cy="64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Projektphase</a:t>
                </a:r>
                <a:endParaRPr kumimoji="0" lang="de-DE" altLang="de-DE" sz="800" i="0" u="none" strike="noStrike" cap="none" normalizeH="0" baseline="0" dirty="0">
                  <a:ln>
                    <a:noFill/>
                  </a:ln>
                  <a:solidFill>
                    <a:schemeClr val="tx1"/>
                  </a:solidFill>
                  <a:effectLst/>
                  <a:latin typeface="Arial" pitchFamily="34" charset="0"/>
                  <a:cs typeface="Arial" pitchFamily="34" charset="0"/>
                </a:endParaRPr>
              </a:p>
            </p:txBody>
          </p:sp>
        </p:grpSp>
        <p:sp>
          <p:nvSpPr>
            <p:cNvPr id="43" name="Ellipse 42"/>
            <p:cNvSpPr/>
            <p:nvPr/>
          </p:nvSpPr>
          <p:spPr>
            <a:xfrm>
              <a:off x="6585442" y="5057089"/>
              <a:ext cx="466905" cy="46690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
            </a:p>
          </p:txBody>
        </p:sp>
      </p:grpSp>
      <p:sp>
        <p:nvSpPr>
          <p:cNvPr id="52" name="Rechteck 51"/>
          <p:cNvSpPr/>
          <p:nvPr/>
        </p:nvSpPr>
        <p:spPr>
          <a:xfrm>
            <a:off x="3573393" y="2415067"/>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8y</a:t>
            </a:r>
          </a:p>
        </p:txBody>
      </p:sp>
      <p:sp>
        <p:nvSpPr>
          <p:cNvPr id="53" name="Rechteck 52"/>
          <p:cNvSpPr/>
          <p:nvPr/>
        </p:nvSpPr>
        <p:spPr>
          <a:xfrm>
            <a:off x="3573393" y="3230076"/>
            <a:ext cx="2190016" cy="27100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sp>
        <p:nvSpPr>
          <p:cNvPr id="54" name="Rechteck 53"/>
          <p:cNvSpPr/>
          <p:nvPr/>
        </p:nvSpPr>
        <p:spPr>
          <a:xfrm>
            <a:off x="6144449" y="2406117"/>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8z</a:t>
            </a:r>
          </a:p>
        </p:txBody>
      </p:sp>
      <p:sp>
        <p:nvSpPr>
          <p:cNvPr id="55" name="Rechteck 54"/>
          <p:cNvSpPr/>
          <p:nvPr/>
        </p:nvSpPr>
        <p:spPr>
          <a:xfrm>
            <a:off x="6144449" y="3221126"/>
            <a:ext cx="2190016" cy="27100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sp>
        <p:nvSpPr>
          <p:cNvPr id="56" name="Rechteck 55"/>
          <p:cNvSpPr/>
          <p:nvPr/>
        </p:nvSpPr>
        <p:spPr>
          <a:xfrm>
            <a:off x="1136469" y="3396344"/>
            <a:ext cx="1920240" cy="9250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Kran </a:t>
            </a:r>
            <a:r>
              <a:rPr lang="de-DE" dirty="0" err="1"/>
              <a:t>el</a:t>
            </a:r>
            <a:r>
              <a:rPr lang="de-DE" dirty="0"/>
              <a:t>.</a:t>
            </a:r>
          </a:p>
        </p:txBody>
      </p:sp>
      <p:sp>
        <p:nvSpPr>
          <p:cNvPr id="57" name="Rechteck 56"/>
          <p:cNvSpPr/>
          <p:nvPr/>
        </p:nvSpPr>
        <p:spPr>
          <a:xfrm>
            <a:off x="6279337" y="4506698"/>
            <a:ext cx="1920240" cy="277140"/>
          </a:xfrm>
          <a:prstGeom prst="rect">
            <a:avLst/>
          </a:prstGeom>
          <a:gradFill>
            <a:gsLst>
              <a:gs pos="6000">
                <a:schemeClr val="accent3"/>
              </a:gs>
              <a:gs pos="12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Kresse</a:t>
            </a:r>
          </a:p>
        </p:txBody>
      </p:sp>
      <p:sp>
        <p:nvSpPr>
          <p:cNvPr id="58" name="Rechteck 57"/>
          <p:cNvSpPr/>
          <p:nvPr/>
        </p:nvSpPr>
        <p:spPr>
          <a:xfrm>
            <a:off x="1136469" y="4494329"/>
            <a:ext cx="1920240" cy="920271"/>
          </a:xfrm>
          <a:prstGeom prst="rect">
            <a:avLst/>
          </a:prstGeom>
          <a:gradFill>
            <a:gsLst>
              <a:gs pos="45000">
                <a:schemeClr val="accent3"/>
              </a:gs>
              <a:gs pos="59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Reaktionstest</a:t>
            </a:r>
          </a:p>
        </p:txBody>
      </p:sp>
      <p:sp>
        <p:nvSpPr>
          <p:cNvPr id="59" name="Rechteck 58"/>
          <p:cNvSpPr/>
          <p:nvPr/>
        </p:nvSpPr>
        <p:spPr>
          <a:xfrm>
            <a:off x="3703980" y="3394297"/>
            <a:ext cx="1920240" cy="426278"/>
          </a:xfrm>
          <a:prstGeom prst="rect">
            <a:avLst/>
          </a:prstGeom>
          <a:gradFill>
            <a:gsLst>
              <a:gs pos="8000">
                <a:schemeClr val="accent3"/>
              </a:gs>
              <a:gs pos="18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Wetter-App</a:t>
            </a:r>
          </a:p>
        </p:txBody>
      </p:sp>
      <p:sp>
        <p:nvSpPr>
          <p:cNvPr id="61" name="Rechteck 60"/>
          <p:cNvSpPr/>
          <p:nvPr/>
        </p:nvSpPr>
        <p:spPr>
          <a:xfrm>
            <a:off x="3703980" y="3966399"/>
            <a:ext cx="1920240" cy="697372"/>
          </a:xfrm>
          <a:prstGeom prst="rect">
            <a:avLst/>
          </a:prstGeom>
          <a:gradFill>
            <a:gsLst>
              <a:gs pos="67000">
                <a:schemeClr val="accent3"/>
              </a:gs>
              <a:gs pos="77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Holzmaschine</a:t>
            </a:r>
          </a:p>
        </p:txBody>
      </p:sp>
      <p:sp>
        <p:nvSpPr>
          <p:cNvPr id="62" name="Rechteck 61"/>
          <p:cNvSpPr/>
          <p:nvPr/>
        </p:nvSpPr>
        <p:spPr>
          <a:xfrm>
            <a:off x="3703980" y="4783838"/>
            <a:ext cx="1920240" cy="639179"/>
          </a:xfrm>
          <a:prstGeom prst="rect">
            <a:avLst/>
          </a:prstGeom>
          <a:gradFill>
            <a:gsLst>
              <a:gs pos="100000">
                <a:schemeClr val="accent3"/>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Disco-Box</a:t>
            </a:r>
          </a:p>
        </p:txBody>
      </p:sp>
      <p:sp>
        <p:nvSpPr>
          <p:cNvPr id="63" name="Rechteck 62"/>
          <p:cNvSpPr/>
          <p:nvPr/>
        </p:nvSpPr>
        <p:spPr>
          <a:xfrm>
            <a:off x="6279337" y="3396344"/>
            <a:ext cx="1920240" cy="9250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Kran</a:t>
            </a:r>
          </a:p>
        </p:txBody>
      </p:sp>
      <p:sp>
        <p:nvSpPr>
          <p:cNvPr id="65" name="Rechteck 64"/>
          <p:cNvSpPr/>
          <p:nvPr/>
        </p:nvSpPr>
        <p:spPr>
          <a:xfrm>
            <a:off x="6287174" y="4969164"/>
            <a:ext cx="1920240" cy="451006"/>
          </a:xfrm>
          <a:prstGeom prst="rect">
            <a:avLst/>
          </a:prstGeom>
          <a:gradFill>
            <a:gsLst>
              <a:gs pos="97000">
                <a:schemeClr val="accent3"/>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Fahrzeug</a:t>
            </a:r>
          </a:p>
        </p:txBody>
      </p:sp>
      <p:sp>
        <p:nvSpPr>
          <p:cNvPr id="70" name="Rechteck 69"/>
          <p:cNvSpPr/>
          <p:nvPr/>
        </p:nvSpPr>
        <p:spPr>
          <a:xfrm>
            <a:off x="1002337" y="2432034"/>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8x</a:t>
            </a:r>
          </a:p>
          <a:p>
            <a:pPr algn="ctr"/>
            <a:r>
              <a:rPr lang="de-DE" dirty="0"/>
              <a:t>(Raum knapp)</a:t>
            </a:r>
          </a:p>
        </p:txBody>
      </p:sp>
      <p:sp>
        <p:nvSpPr>
          <p:cNvPr id="71" name="Rechteck 70"/>
          <p:cNvSpPr/>
          <p:nvPr/>
        </p:nvSpPr>
        <p:spPr>
          <a:xfrm>
            <a:off x="3573393" y="2423084"/>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8y</a:t>
            </a:r>
          </a:p>
          <a:p>
            <a:pPr algn="ctr"/>
            <a:r>
              <a:rPr lang="de-DE" dirty="0"/>
              <a:t>(kreativ)</a:t>
            </a:r>
          </a:p>
        </p:txBody>
      </p:sp>
      <p:sp>
        <p:nvSpPr>
          <p:cNvPr id="72" name="Rechteck 71"/>
          <p:cNvSpPr/>
          <p:nvPr/>
        </p:nvSpPr>
        <p:spPr>
          <a:xfrm>
            <a:off x="6144449" y="2414134"/>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8z</a:t>
            </a:r>
          </a:p>
          <a:p>
            <a:pPr algn="ctr"/>
            <a:r>
              <a:rPr lang="de-DE" dirty="0"/>
              <a:t>(kein µC)</a:t>
            </a:r>
          </a:p>
        </p:txBody>
      </p:sp>
    </p:spTree>
    <p:extLst>
      <p:ext uri="{BB962C8B-B14F-4D97-AF65-F5344CB8AC3E}">
        <p14:creationId xmlns:p14="http://schemas.microsoft.com/office/powerpoint/2010/main" val="12506748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7" grpId="0" animBg="1"/>
      <p:bldP spid="58" grpId="0" animBg="1"/>
      <p:bldP spid="59" grpId="0" animBg="1"/>
      <p:bldP spid="61" grpId="0" animBg="1"/>
      <p:bldP spid="62" grpId="0" animBg="1"/>
      <p:bldP spid="63" grpId="0" animBg="1"/>
      <p:bldP spid="6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pieren 5"/>
          <p:cNvGrpSpPr/>
          <p:nvPr/>
        </p:nvGrpSpPr>
        <p:grpSpPr>
          <a:xfrm>
            <a:off x="1441569" y="570329"/>
            <a:ext cx="5778557" cy="5327883"/>
            <a:chOff x="1441569" y="951329"/>
            <a:chExt cx="5778557" cy="5327883"/>
          </a:xfrm>
        </p:grpSpPr>
        <p:grpSp>
          <p:nvGrpSpPr>
            <p:cNvPr id="2" name="Gruppieren 1"/>
            <p:cNvGrpSpPr/>
            <p:nvPr/>
          </p:nvGrpSpPr>
          <p:grpSpPr>
            <a:xfrm>
              <a:off x="1441569" y="5088279"/>
              <a:ext cx="990631" cy="1190933"/>
              <a:chOff x="1441569" y="5088279"/>
              <a:chExt cx="990631" cy="1190933"/>
            </a:xfrm>
          </p:grpSpPr>
          <p:sp>
            <p:nvSpPr>
              <p:cNvPr id="43" name="Freeform 4"/>
              <p:cNvSpPr>
                <a:spLocks/>
              </p:cNvSpPr>
              <p:nvPr/>
            </p:nvSpPr>
            <p:spPr bwMode="auto">
              <a:xfrm>
                <a:off x="1441569" y="5088279"/>
                <a:ext cx="970013" cy="1190933"/>
              </a:xfrm>
              <a:custGeom>
                <a:avLst/>
                <a:gdLst>
                  <a:gd name="T0" fmla="*/ 0 w 1185797"/>
                  <a:gd name="T1" fmla="*/ 1182414 h 1418897"/>
                  <a:gd name="T2" fmla="*/ 299544 w 1185797"/>
                  <a:gd name="T3" fmla="*/ 189186 h 1418897"/>
                  <a:gd name="T4" fmla="*/ 914400 w 1185797"/>
                  <a:gd name="T5" fmla="*/ 0 h 1418897"/>
                  <a:gd name="T6" fmla="*/ 1185797 w 1185797"/>
                  <a:gd name="T7" fmla="*/ 406813 h 1418897"/>
                  <a:gd name="T8" fmla="*/ 1008993 w 1185797"/>
                  <a:gd name="T9" fmla="*/ 1418897 h 1418897"/>
                  <a:gd name="T10" fmla="*/ 0 w 1185797"/>
                  <a:gd name="T11" fmla="*/ 1182414 h 1418897"/>
                  <a:gd name="connsiteX0" fmla="*/ 0 w 1357180"/>
                  <a:gd name="connsiteY0" fmla="*/ 1153407 h 1418897"/>
                  <a:gd name="connsiteX1" fmla="*/ 470927 w 1357180"/>
                  <a:gd name="connsiteY1" fmla="*/ 189186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153407 h 1418897"/>
                  <a:gd name="connsiteX1" fmla="*/ 564408 w 1357180"/>
                  <a:gd name="connsiteY1" fmla="*/ 73154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269438 h 1534928"/>
                  <a:gd name="connsiteX1" fmla="*/ 564408 w 1357180"/>
                  <a:gd name="connsiteY1" fmla="*/ 189185 h 1534928"/>
                  <a:gd name="connsiteX2" fmla="*/ 1210426 w 1357180"/>
                  <a:gd name="connsiteY2" fmla="*/ 0 h 1534928"/>
                  <a:gd name="connsiteX3" fmla="*/ 1357180 w 1357180"/>
                  <a:gd name="connsiteY3" fmla="*/ 522844 h 1534928"/>
                  <a:gd name="connsiteX4" fmla="*/ 1180376 w 1357180"/>
                  <a:gd name="connsiteY4" fmla="*/ 1534928 h 1534928"/>
                  <a:gd name="connsiteX5" fmla="*/ 0 w 1357180"/>
                  <a:gd name="connsiteY5" fmla="*/ 1269438 h 1534928"/>
                  <a:gd name="connsiteX0" fmla="*/ 0 w 1388340"/>
                  <a:gd name="connsiteY0" fmla="*/ 1269438 h 1534928"/>
                  <a:gd name="connsiteX1" fmla="*/ 564408 w 1388340"/>
                  <a:gd name="connsiteY1" fmla="*/ 189185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269438 h 1534928"/>
                  <a:gd name="connsiteX1" fmla="*/ 564408 w 1388340"/>
                  <a:gd name="connsiteY1" fmla="*/ 137341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321282 h 1586772"/>
                  <a:gd name="connsiteX1" fmla="*/ 564408 w 1388340"/>
                  <a:gd name="connsiteY1" fmla="*/ 189185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44875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25342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8340" h="1586772">
                    <a:moveTo>
                      <a:pt x="0" y="1321282"/>
                    </a:moveTo>
                    <a:lnTo>
                      <a:pt x="525342" y="189186"/>
                    </a:lnTo>
                    <a:lnTo>
                      <a:pt x="1210426" y="0"/>
                    </a:lnTo>
                    <a:lnTo>
                      <a:pt x="1388340" y="458657"/>
                    </a:lnTo>
                    <a:lnTo>
                      <a:pt x="1180376" y="1586772"/>
                    </a:lnTo>
                    <a:lnTo>
                      <a:pt x="0" y="1321282"/>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a:p>
            </p:txBody>
          </p:sp>
          <p:sp>
            <p:nvSpPr>
              <p:cNvPr id="48" name="Text Box 6"/>
              <p:cNvSpPr txBox="1">
                <a:spLocks noChangeArrowheads="1"/>
              </p:cNvSpPr>
              <p:nvPr/>
            </p:nvSpPr>
            <p:spPr bwMode="auto">
              <a:xfrm rot="17282728">
                <a:off x="1613265" y="5336329"/>
                <a:ext cx="771943" cy="8659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2400" i="0" u="none" strike="noStrike" cap="none" normalizeH="0" baseline="0" dirty="0">
                    <a:ln>
                      <a:noFill/>
                    </a:ln>
                    <a:solidFill>
                      <a:srgbClr val="FFFFFF"/>
                    </a:solidFill>
                    <a:effectLst/>
                    <a:latin typeface="Candara" pitchFamily="34" charset="0"/>
                    <a:cs typeface="Arial" pitchFamily="34" charset="0"/>
                  </a:rPr>
                  <a:t>Aus-blick</a:t>
                </a:r>
                <a:endParaRPr kumimoji="0" lang="de-DE" altLang="de-DE" sz="5400" i="0" u="none" strike="noStrike" cap="none" normalizeH="0" baseline="0" dirty="0">
                  <a:ln>
                    <a:noFill/>
                  </a:ln>
                  <a:solidFill>
                    <a:schemeClr val="tx1"/>
                  </a:solidFill>
                  <a:effectLst/>
                  <a:latin typeface="Arial" pitchFamily="34" charset="0"/>
                  <a:cs typeface="Arial" pitchFamily="34" charset="0"/>
                </a:endParaRPr>
              </a:p>
            </p:txBody>
          </p:sp>
        </p:grpSp>
        <p:grpSp>
          <p:nvGrpSpPr>
            <p:cNvPr id="3" name="Gruppieren 2"/>
            <p:cNvGrpSpPr/>
            <p:nvPr/>
          </p:nvGrpSpPr>
          <p:grpSpPr>
            <a:xfrm>
              <a:off x="1814661" y="4310015"/>
              <a:ext cx="5114346" cy="1069918"/>
              <a:chOff x="1814661" y="4310015"/>
              <a:chExt cx="5114346" cy="1069918"/>
            </a:xfrm>
          </p:grpSpPr>
          <p:sp>
            <p:nvSpPr>
              <p:cNvPr id="47" name="Freeform 5"/>
              <p:cNvSpPr>
                <a:spLocks/>
              </p:cNvSpPr>
              <p:nvPr/>
            </p:nvSpPr>
            <p:spPr bwMode="auto">
              <a:xfrm>
                <a:off x="1814661" y="4310015"/>
                <a:ext cx="5114346" cy="1069918"/>
              </a:xfrm>
              <a:custGeom>
                <a:avLst/>
                <a:gdLst>
                  <a:gd name="T0" fmla="*/ 0 w 7570979"/>
                  <a:gd name="T1" fmla="*/ 1734207 h 2301765"/>
                  <a:gd name="T2" fmla="*/ 725214 w 7570979"/>
                  <a:gd name="T3" fmla="*/ 1497724 h 2301765"/>
                  <a:gd name="T4" fmla="*/ 882869 w 7570979"/>
                  <a:gd name="T5" fmla="*/ 1970689 h 2301765"/>
                  <a:gd name="T6" fmla="*/ 6385035 w 7570979"/>
                  <a:gd name="T7" fmla="*/ 1891862 h 2301765"/>
                  <a:gd name="T8" fmla="*/ 6653049 w 7570979"/>
                  <a:gd name="T9" fmla="*/ 2301765 h 2301765"/>
                  <a:gd name="T10" fmla="*/ 7236373 w 7570979"/>
                  <a:gd name="T11" fmla="*/ 2081048 h 2301765"/>
                  <a:gd name="T12" fmla="*/ 0 w 7570979"/>
                  <a:gd name="T13" fmla="*/ 1734207 h 2301765"/>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653049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65480 w 7605494"/>
                  <a:gd name="connsiteY3" fmla="*/ 1345967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81061 w 7605494"/>
                  <a:gd name="connsiteY3" fmla="*/ 1476501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886405"/>
                  <a:gd name="connsiteX1" fmla="*/ 725214 w 7605494"/>
                  <a:gd name="connsiteY1" fmla="*/ 937325 h 1886405"/>
                  <a:gd name="connsiteX2" fmla="*/ 882869 w 7605494"/>
                  <a:gd name="connsiteY2" fmla="*/ 1410290 h 1886405"/>
                  <a:gd name="connsiteX3" fmla="*/ 6681061 w 7605494"/>
                  <a:gd name="connsiteY3" fmla="*/ 1476501 h 1886405"/>
                  <a:gd name="connsiteX4" fmla="*/ 6902335 w 7605494"/>
                  <a:gd name="connsiteY4" fmla="*/ 1886405 h 1886405"/>
                  <a:gd name="connsiteX5" fmla="*/ 7594719 w 7605494"/>
                  <a:gd name="connsiteY5" fmla="*/ 1520648 h 1886405"/>
                  <a:gd name="connsiteX6" fmla="*/ 0 w 7605494"/>
                  <a:gd name="connsiteY6" fmla="*/ 1173808 h 1886405"/>
                  <a:gd name="connsiteX0" fmla="*/ 0 w 7527702"/>
                  <a:gd name="connsiteY0" fmla="*/ 1083314 h 1795911"/>
                  <a:gd name="connsiteX1" fmla="*/ 725214 w 7527702"/>
                  <a:gd name="connsiteY1" fmla="*/ 846831 h 1795911"/>
                  <a:gd name="connsiteX2" fmla="*/ 882869 w 7527702"/>
                  <a:gd name="connsiteY2" fmla="*/ 1319796 h 1795911"/>
                  <a:gd name="connsiteX3" fmla="*/ 6681061 w 7527702"/>
                  <a:gd name="connsiteY3" fmla="*/ 1386007 h 1795911"/>
                  <a:gd name="connsiteX4" fmla="*/ 6902335 w 7527702"/>
                  <a:gd name="connsiteY4" fmla="*/ 1795911 h 1795911"/>
                  <a:gd name="connsiteX5" fmla="*/ 7516819 w 7527702"/>
                  <a:gd name="connsiteY5" fmla="*/ 1647712 h 1795911"/>
                  <a:gd name="connsiteX6" fmla="*/ 0 w 7527702"/>
                  <a:gd name="connsiteY6" fmla="*/ 1083314 h 1795911"/>
                  <a:gd name="connsiteX0" fmla="*/ 0 w 7527703"/>
                  <a:gd name="connsiteY0" fmla="*/ 1083314 h 1795911"/>
                  <a:gd name="connsiteX1" fmla="*/ 725214 w 7527703"/>
                  <a:gd name="connsiteY1" fmla="*/ 846831 h 1795911"/>
                  <a:gd name="connsiteX2" fmla="*/ 882869 w 7527703"/>
                  <a:gd name="connsiteY2" fmla="*/ 1319796 h 1795911"/>
                  <a:gd name="connsiteX3" fmla="*/ 6681062 w 7527703"/>
                  <a:gd name="connsiteY3" fmla="*/ 1386007 h 1795911"/>
                  <a:gd name="connsiteX4" fmla="*/ 6902335 w 7527703"/>
                  <a:gd name="connsiteY4" fmla="*/ 1795911 h 1795911"/>
                  <a:gd name="connsiteX5" fmla="*/ 7516819 w 7527703"/>
                  <a:gd name="connsiteY5" fmla="*/ 1647712 h 1795911"/>
                  <a:gd name="connsiteX6" fmla="*/ 0 w 7527703"/>
                  <a:gd name="connsiteY6" fmla="*/ 1083314 h 1795911"/>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228619"/>
                  <a:gd name="connsiteY0" fmla="*/ 1538428 h 2251025"/>
                  <a:gd name="connsiteX1" fmla="*/ 725214 w 7228619"/>
                  <a:gd name="connsiteY1" fmla="*/ 1301945 h 2251025"/>
                  <a:gd name="connsiteX2" fmla="*/ 882869 w 7228619"/>
                  <a:gd name="connsiteY2" fmla="*/ 1774910 h 2251025"/>
                  <a:gd name="connsiteX3" fmla="*/ 6681062 w 7228619"/>
                  <a:gd name="connsiteY3" fmla="*/ 1841121 h 2251025"/>
                  <a:gd name="connsiteX4" fmla="*/ 6902335 w 7228619"/>
                  <a:gd name="connsiteY4" fmla="*/ 2251025 h 2251025"/>
                  <a:gd name="connsiteX5" fmla="*/ 7217296 w 7228619"/>
                  <a:gd name="connsiteY5" fmla="*/ 1173319 h 2251025"/>
                  <a:gd name="connsiteX6" fmla="*/ 0 w 7228619"/>
                  <a:gd name="connsiteY6" fmla="*/ 1538428 h 2251025"/>
                  <a:gd name="connsiteX0" fmla="*/ 0 w 7217296"/>
                  <a:gd name="connsiteY0" fmla="*/ 1090175 h 1802772"/>
                  <a:gd name="connsiteX1" fmla="*/ 725214 w 7217296"/>
                  <a:gd name="connsiteY1" fmla="*/ 853692 h 1802772"/>
                  <a:gd name="connsiteX2" fmla="*/ 882869 w 7217296"/>
                  <a:gd name="connsiteY2" fmla="*/ 1326657 h 1802772"/>
                  <a:gd name="connsiteX3" fmla="*/ 6681062 w 7217296"/>
                  <a:gd name="connsiteY3" fmla="*/ 1392868 h 1802772"/>
                  <a:gd name="connsiteX4" fmla="*/ 6902335 w 7217296"/>
                  <a:gd name="connsiteY4" fmla="*/ 1802772 h 1802772"/>
                  <a:gd name="connsiteX5" fmla="*/ 7217296 w 7217296"/>
                  <a:gd name="connsiteY5" fmla="*/ 725066 h 1802772"/>
                  <a:gd name="connsiteX6" fmla="*/ 0 w 7217296"/>
                  <a:gd name="connsiteY6" fmla="*/ 1090175 h 1802772"/>
                  <a:gd name="connsiteX0" fmla="*/ 0 w 7223105"/>
                  <a:gd name="connsiteY0" fmla="*/ 1090175 h 1392868"/>
                  <a:gd name="connsiteX1" fmla="*/ 725214 w 7223105"/>
                  <a:gd name="connsiteY1" fmla="*/ 853692 h 1392868"/>
                  <a:gd name="connsiteX2" fmla="*/ 882869 w 7223105"/>
                  <a:gd name="connsiteY2" fmla="*/ 1326657 h 1392868"/>
                  <a:gd name="connsiteX3" fmla="*/ 6681062 w 7223105"/>
                  <a:gd name="connsiteY3" fmla="*/ 1392868 h 1392868"/>
                  <a:gd name="connsiteX4" fmla="*/ 7223105 w 7223105"/>
                  <a:gd name="connsiteY4" fmla="*/ 1241387 h 1392868"/>
                  <a:gd name="connsiteX5" fmla="*/ 7217296 w 7223105"/>
                  <a:gd name="connsiteY5" fmla="*/ 725066 h 1392868"/>
                  <a:gd name="connsiteX6" fmla="*/ 0 w 7223105"/>
                  <a:gd name="connsiteY6" fmla="*/ 1090175 h 1392868"/>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642572 w 7223105"/>
                  <a:gd name="connsiteY3" fmla="*/ 1213702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319970"/>
                  <a:gd name="connsiteY0" fmla="*/ 1058619 h 1295101"/>
                  <a:gd name="connsiteX1" fmla="*/ 725214 w 7319970"/>
                  <a:gd name="connsiteY1" fmla="*/ 822136 h 1295101"/>
                  <a:gd name="connsiteX2" fmla="*/ 882869 w 7319970"/>
                  <a:gd name="connsiteY2" fmla="*/ 1295101 h 1295101"/>
                  <a:gd name="connsiteX3" fmla="*/ 6642572 w 7319970"/>
                  <a:gd name="connsiteY3" fmla="*/ 1182146 h 1295101"/>
                  <a:gd name="connsiteX4" fmla="*/ 7223105 w 7319970"/>
                  <a:gd name="connsiteY4" fmla="*/ 1209831 h 1295101"/>
                  <a:gd name="connsiteX5" fmla="*/ 7319942 w 7319970"/>
                  <a:gd name="connsiteY5" fmla="*/ 765177 h 1295101"/>
                  <a:gd name="connsiteX6" fmla="*/ 0 w 7319970"/>
                  <a:gd name="connsiteY6" fmla="*/ 1058619 h 1295101"/>
                  <a:gd name="connsiteX0" fmla="*/ 0 w 7319941"/>
                  <a:gd name="connsiteY0" fmla="*/ 1058619 h 1295101"/>
                  <a:gd name="connsiteX1" fmla="*/ 725214 w 7319941"/>
                  <a:gd name="connsiteY1" fmla="*/ 822136 h 1295101"/>
                  <a:gd name="connsiteX2" fmla="*/ 882869 w 7319941"/>
                  <a:gd name="connsiteY2" fmla="*/ 1295101 h 1295101"/>
                  <a:gd name="connsiteX3" fmla="*/ 6642572 w 7319941"/>
                  <a:gd name="connsiteY3" fmla="*/ 1182146 h 1295101"/>
                  <a:gd name="connsiteX4" fmla="*/ 7223105 w 7319941"/>
                  <a:gd name="connsiteY4" fmla="*/ 1209831 h 1295101"/>
                  <a:gd name="connsiteX5" fmla="*/ 7319942 w 7319941"/>
                  <a:gd name="connsiteY5" fmla="*/ 765177 h 1295101"/>
                  <a:gd name="connsiteX6" fmla="*/ 0 w 7319941"/>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141958 h 1378440"/>
                  <a:gd name="connsiteX1" fmla="*/ 725214 w 7319942"/>
                  <a:gd name="connsiteY1" fmla="*/ 905475 h 1378440"/>
                  <a:gd name="connsiteX2" fmla="*/ 882869 w 7319942"/>
                  <a:gd name="connsiteY2" fmla="*/ 1378440 h 1378440"/>
                  <a:gd name="connsiteX3" fmla="*/ 6642572 w 7319942"/>
                  <a:gd name="connsiteY3" fmla="*/ 1265485 h 1378440"/>
                  <a:gd name="connsiteX4" fmla="*/ 7223105 w 7319942"/>
                  <a:gd name="connsiteY4" fmla="*/ 1293170 h 1378440"/>
                  <a:gd name="connsiteX5" fmla="*/ 7319942 w 7319942"/>
                  <a:gd name="connsiteY5" fmla="*/ 848516 h 1378440"/>
                  <a:gd name="connsiteX6" fmla="*/ 0 w 7319942"/>
                  <a:gd name="connsiteY6" fmla="*/ 1141958 h 1378440"/>
                  <a:gd name="connsiteX0" fmla="*/ 0 w 7319942"/>
                  <a:gd name="connsiteY0" fmla="*/ 1189052 h 1425534"/>
                  <a:gd name="connsiteX1" fmla="*/ 725214 w 7319942"/>
                  <a:gd name="connsiteY1" fmla="*/ 952569 h 1425534"/>
                  <a:gd name="connsiteX2" fmla="*/ 882869 w 7319942"/>
                  <a:gd name="connsiteY2" fmla="*/ 1425534 h 1425534"/>
                  <a:gd name="connsiteX3" fmla="*/ 6642572 w 7319942"/>
                  <a:gd name="connsiteY3" fmla="*/ 1312579 h 1425534"/>
                  <a:gd name="connsiteX4" fmla="*/ 7223105 w 7319942"/>
                  <a:gd name="connsiteY4" fmla="*/ 1340264 h 1425534"/>
                  <a:gd name="connsiteX5" fmla="*/ 7319942 w 7319942"/>
                  <a:gd name="connsiteY5" fmla="*/ 895610 h 1425534"/>
                  <a:gd name="connsiteX6" fmla="*/ 0 w 7319942"/>
                  <a:gd name="connsiteY6" fmla="*/ 1189052 h 142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9942" h="1425534">
                    <a:moveTo>
                      <a:pt x="0" y="1189052"/>
                    </a:moveTo>
                    <a:lnTo>
                      <a:pt x="725214" y="952569"/>
                    </a:lnTo>
                    <a:lnTo>
                      <a:pt x="882869" y="1425534"/>
                    </a:lnTo>
                    <a:cubicBezTo>
                      <a:pt x="1852550" y="355874"/>
                      <a:pt x="6123633" y="904930"/>
                      <a:pt x="6642572" y="1312579"/>
                    </a:cubicBezTo>
                    <a:lnTo>
                      <a:pt x="7223105" y="1340264"/>
                    </a:lnTo>
                    <a:lnTo>
                      <a:pt x="7319942" y="895610"/>
                    </a:lnTo>
                    <a:cubicBezTo>
                      <a:pt x="6475399" y="78334"/>
                      <a:pt x="755230" y="-748210"/>
                      <a:pt x="0" y="1189052"/>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a:p>
            </p:txBody>
          </p:sp>
          <p:sp>
            <p:nvSpPr>
              <p:cNvPr id="49" name="Text Box 7"/>
              <p:cNvSpPr txBox="1">
                <a:spLocks noChangeArrowheads="1"/>
              </p:cNvSpPr>
              <p:nvPr/>
            </p:nvSpPr>
            <p:spPr bwMode="auto">
              <a:xfrm rot="21303001">
                <a:off x="2657531" y="4433145"/>
                <a:ext cx="1898485" cy="686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2400" i="0" u="none" strike="noStrike" cap="none" normalizeH="0" baseline="0" dirty="0">
                    <a:ln>
                      <a:noFill/>
                    </a:ln>
                    <a:solidFill>
                      <a:srgbClr val="FFFFFF"/>
                    </a:solidFill>
                    <a:effectLst/>
                    <a:latin typeface="Candara" pitchFamily="34" charset="0"/>
                    <a:cs typeface="Arial" pitchFamily="34" charset="0"/>
                  </a:rPr>
                  <a:t>Qualifizierung</a:t>
                </a:r>
                <a:endParaRPr kumimoji="0" lang="de-DE" altLang="de-DE" sz="2400" i="0" u="none" strike="noStrike" cap="none" normalizeH="0" baseline="0" dirty="0">
                  <a:ln>
                    <a:noFill/>
                  </a:ln>
                  <a:solidFill>
                    <a:schemeClr val="tx1"/>
                  </a:solidFill>
                  <a:effectLst/>
                  <a:latin typeface="Arial" pitchFamily="34" charset="0"/>
                  <a:cs typeface="Arial" pitchFamily="34" charset="0"/>
                </a:endParaRPr>
              </a:p>
            </p:txBody>
          </p:sp>
        </p:grpSp>
        <p:grpSp>
          <p:nvGrpSpPr>
            <p:cNvPr id="5" name="Gruppieren 4"/>
            <p:cNvGrpSpPr/>
            <p:nvPr/>
          </p:nvGrpSpPr>
          <p:grpSpPr>
            <a:xfrm>
              <a:off x="6275934" y="951329"/>
              <a:ext cx="944192" cy="1532948"/>
              <a:chOff x="6275934" y="951329"/>
              <a:chExt cx="944192" cy="1532948"/>
            </a:xfrm>
          </p:grpSpPr>
          <p:sp>
            <p:nvSpPr>
              <p:cNvPr id="50" name="Freeform 9"/>
              <p:cNvSpPr>
                <a:spLocks/>
              </p:cNvSpPr>
              <p:nvPr/>
            </p:nvSpPr>
            <p:spPr bwMode="auto">
              <a:xfrm rot="756605">
                <a:off x="6275934" y="951329"/>
                <a:ext cx="944192" cy="1532948"/>
              </a:xfrm>
              <a:custGeom>
                <a:avLst/>
                <a:gdLst>
                  <a:gd name="T0" fmla="*/ 31531 w 1166648"/>
                  <a:gd name="T1" fmla="*/ 1355835 h 1450428"/>
                  <a:gd name="T2" fmla="*/ 567558 w 1166648"/>
                  <a:gd name="T3" fmla="*/ 1056290 h 1450428"/>
                  <a:gd name="T4" fmla="*/ 1087821 w 1166648"/>
                  <a:gd name="T5" fmla="*/ 1450428 h 1450428"/>
                  <a:gd name="T6" fmla="*/ 1166648 w 1166648"/>
                  <a:gd name="T7" fmla="*/ 457200 h 1450428"/>
                  <a:gd name="T8" fmla="*/ 599090 w 1166648"/>
                  <a:gd name="T9" fmla="*/ 0 h 1450428"/>
                  <a:gd name="T10" fmla="*/ 0 w 1166648"/>
                  <a:gd name="T11" fmla="*/ 457200 h 1450428"/>
                  <a:gd name="T12" fmla="*/ 31531 w 1166648"/>
                  <a:gd name="T13" fmla="*/ 1355835 h 1450428"/>
                  <a:gd name="connsiteX0" fmla="*/ 31531 w 1386311"/>
                  <a:gd name="connsiteY0" fmla="*/ 1355835 h 1450428"/>
                  <a:gd name="connsiteX1" fmla="*/ 567558 w 1386311"/>
                  <a:gd name="connsiteY1" fmla="*/ 1056290 h 1450428"/>
                  <a:gd name="connsiteX2" fmla="*/ 1087821 w 1386311"/>
                  <a:gd name="connsiteY2" fmla="*/ 1450428 h 1450428"/>
                  <a:gd name="connsiteX3" fmla="*/ 1386312 w 1386311"/>
                  <a:gd name="connsiteY3" fmla="*/ 441178 h 1450428"/>
                  <a:gd name="connsiteX4" fmla="*/ 599090 w 1386311"/>
                  <a:gd name="connsiteY4" fmla="*/ 0 h 1450428"/>
                  <a:gd name="connsiteX5" fmla="*/ 0 w 1386311"/>
                  <a:gd name="connsiteY5" fmla="*/ 457200 h 1450428"/>
                  <a:gd name="connsiteX6" fmla="*/ 31531 w 1386311"/>
                  <a:gd name="connsiteY6" fmla="*/ 1355835 h 1450428"/>
                  <a:gd name="connsiteX0" fmla="*/ 31531 w 1386312"/>
                  <a:gd name="connsiteY0" fmla="*/ 1620488 h 1715081"/>
                  <a:gd name="connsiteX1" fmla="*/ 567558 w 1386312"/>
                  <a:gd name="connsiteY1" fmla="*/ 1320943 h 1715081"/>
                  <a:gd name="connsiteX2" fmla="*/ 1087821 w 1386312"/>
                  <a:gd name="connsiteY2" fmla="*/ 1715081 h 1715081"/>
                  <a:gd name="connsiteX3" fmla="*/ 1386312 w 1386312"/>
                  <a:gd name="connsiteY3" fmla="*/ 705831 h 1715081"/>
                  <a:gd name="connsiteX4" fmla="*/ 870764 w 1386312"/>
                  <a:gd name="connsiteY4" fmla="*/ 1 h 1715081"/>
                  <a:gd name="connsiteX5" fmla="*/ 0 w 1386312"/>
                  <a:gd name="connsiteY5" fmla="*/ 721853 h 1715081"/>
                  <a:gd name="connsiteX6" fmla="*/ 31531 w 1386312"/>
                  <a:gd name="connsiteY6" fmla="*/ 1620488 h 1715081"/>
                  <a:gd name="connsiteX0" fmla="*/ 0 w 1354781"/>
                  <a:gd name="connsiteY0" fmla="*/ 1620487 h 1715080"/>
                  <a:gd name="connsiteX1" fmla="*/ 536027 w 1354781"/>
                  <a:gd name="connsiteY1" fmla="*/ 1320942 h 1715080"/>
                  <a:gd name="connsiteX2" fmla="*/ 1056290 w 1354781"/>
                  <a:gd name="connsiteY2" fmla="*/ 1715080 h 1715080"/>
                  <a:gd name="connsiteX3" fmla="*/ 1354781 w 1354781"/>
                  <a:gd name="connsiteY3" fmla="*/ 705830 h 1715080"/>
                  <a:gd name="connsiteX4" fmla="*/ 839233 w 1354781"/>
                  <a:gd name="connsiteY4" fmla="*/ 0 h 1715080"/>
                  <a:gd name="connsiteX5" fmla="*/ 118712 w 1354781"/>
                  <a:gd name="connsiteY5" fmla="*/ 616252 h 1715080"/>
                  <a:gd name="connsiteX6" fmla="*/ 0 w 1354781"/>
                  <a:gd name="connsiteY6" fmla="*/ 1620487 h 1715080"/>
                  <a:gd name="connsiteX0" fmla="*/ 0 w 1290561"/>
                  <a:gd name="connsiteY0" fmla="*/ 1621976 h 1715080"/>
                  <a:gd name="connsiteX1" fmla="*/ 471807 w 1290561"/>
                  <a:gd name="connsiteY1" fmla="*/ 1320942 h 1715080"/>
                  <a:gd name="connsiteX2" fmla="*/ 992070 w 1290561"/>
                  <a:gd name="connsiteY2" fmla="*/ 1715080 h 1715080"/>
                  <a:gd name="connsiteX3" fmla="*/ 1290561 w 1290561"/>
                  <a:gd name="connsiteY3" fmla="*/ 705830 h 1715080"/>
                  <a:gd name="connsiteX4" fmla="*/ 775013 w 1290561"/>
                  <a:gd name="connsiteY4" fmla="*/ 0 h 1715080"/>
                  <a:gd name="connsiteX5" fmla="*/ 54492 w 1290561"/>
                  <a:gd name="connsiteY5" fmla="*/ 616252 h 1715080"/>
                  <a:gd name="connsiteX6" fmla="*/ 0 w 1290561"/>
                  <a:gd name="connsiteY6" fmla="*/ 1621976 h 1715080"/>
                  <a:gd name="connsiteX0" fmla="*/ 0 w 1305767"/>
                  <a:gd name="connsiteY0" fmla="*/ 1624647 h 1715080"/>
                  <a:gd name="connsiteX1" fmla="*/ 487013 w 1305767"/>
                  <a:gd name="connsiteY1" fmla="*/ 1320942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15080"/>
                  <a:gd name="connsiteX1" fmla="*/ 473609 w 1305767"/>
                  <a:gd name="connsiteY1" fmla="*/ 1385988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23096"/>
                  <a:gd name="connsiteX1" fmla="*/ 473609 w 1305767"/>
                  <a:gd name="connsiteY1" fmla="*/ 1385988 h 1723096"/>
                  <a:gd name="connsiteX2" fmla="*/ 961663 w 1305767"/>
                  <a:gd name="connsiteY2" fmla="*/ 1723095 h 1723096"/>
                  <a:gd name="connsiteX3" fmla="*/ 1305767 w 1305767"/>
                  <a:gd name="connsiteY3" fmla="*/ 705830 h 1723096"/>
                  <a:gd name="connsiteX4" fmla="*/ 790219 w 1305767"/>
                  <a:gd name="connsiteY4" fmla="*/ 0 h 1723096"/>
                  <a:gd name="connsiteX5" fmla="*/ 69698 w 1305767"/>
                  <a:gd name="connsiteY5" fmla="*/ 616252 h 1723096"/>
                  <a:gd name="connsiteX6" fmla="*/ 0 w 1305767"/>
                  <a:gd name="connsiteY6" fmla="*/ 1624647 h 1723096"/>
                  <a:gd name="connsiteX0" fmla="*/ 0 w 1351380"/>
                  <a:gd name="connsiteY0" fmla="*/ 1632661 h 1723095"/>
                  <a:gd name="connsiteX1" fmla="*/ 519222 w 1351380"/>
                  <a:gd name="connsiteY1" fmla="*/ 1385988 h 1723095"/>
                  <a:gd name="connsiteX2" fmla="*/ 1007276 w 1351380"/>
                  <a:gd name="connsiteY2" fmla="*/ 1723095 h 1723095"/>
                  <a:gd name="connsiteX3" fmla="*/ 1351380 w 1351380"/>
                  <a:gd name="connsiteY3" fmla="*/ 705830 h 1723095"/>
                  <a:gd name="connsiteX4" fmla="*/ 835832 w 1351380"/>
                  <a:gd name="connsiteY4" fmla="*/ 0 h 1723095"/>
                  <a:gd name="connsiteX5" fmla="*/ 115311 w 1351380"/>
                  <a:gd name="connsiteY5" fmla="*/ 616252 h 1723095"/>
                  <a:gd name="connsiteX6" fmla="*/ 0 w 1351380"/>
                  <a:gd name="connsiteY6" fmla="*/ 1632661 h 172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380" h="1723095">
                    <a:moveTo>
                      <a:pt x="0" y="1632661"/>
                    </a:moveTo>
                    <a:lnTo>
                      <a:pt x="519222" y="1385988"/>
                    </a:lnTo>
                    <a:lnTo>
                      <a:pt x="1007276" y="1723095"/>
                    </a:lnTo>
                    <a:lnTo>
                      <a:pt x="1351380" y="705830"/>
                    </a:lnTo>
                    <a:lnTo>
                      <a:pt x="835832" y="0"/>
                    </a:lnTo>
                    <a:lnTo>
                      <a:pt x="115311" y="616252"/>
                    </a:lnTo>
                    <a:lnTo>
                      <a:pt x="0" y="1632661"/>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a:p>
            </p:txBody>
          </p:sp>
          <p:sp>
            <p:nvSpPr>
              <p:cNvPr id="51" name="Text Box 10"/>
              <p:cNvSpPr txBox="1">
                <a:spLocks noChangeArrowheads="1"/>
              </p:cNvSpPr>
              <p:nvPr/>
            </p:nvSpPr>
            <p:spPr bwMode="auto">
              <a:xfrm rot="17744282">
                <a:off x="6280224" y="1408930"/>
                <a:ext cx="983494" cy="7581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de-DE" altLang="de-DE" sz="2400" i="0" u="none" strike="noStrike" cap="none" normalizeH="0" baseline="0" dirty="0">
                    <a:ln>
                      <a:noFill/>
                    </a:ln>
                    <a:solidFill>
                      <a:srgbClr val="FFFFFF"/>
                    </a:solidFill>
                    <a:effectLst/>
                    <a:latin typeface="Candara" pitchFamily="34" charset="0"/>
                    <a:cs typeface="Arial" pitchFamily="34" charset="0"/>
                  </a:rPr>
                  <a:t> </a:t>
                </a:r>
                <a:r>
                  <a:rPr kumimoji="0" lang="de-DE" altLang="de-DE" sz="2400" i="0" u="none" strike="noStrike" cap="none" normalizeH="0" baseline="0" dirty="0" err="1">
                    <a:ln>
                      <a:noFill/>
                    </a:ln>
                    <a:solidFill>
                      <a:srgbClr val="FFFFFF"/>
                    </a:solidFill>
                    <a:effectLst/>
                    <a:latin typeface="Candara" pitchFamily="34" charset="0"/>
                    <a:cs typeface="Arial" pitchFamily="34" charset="0"/>
                  </a:rPr>
                  <a:t>Refle</a:t>
                </a:r>
                <a:r>
                  <a:rPr kumimoji="0" lang="de-DE" altLang="de-DE" sz="2400" i="0" u="none" strike="noStrike" cap="none" normalizeH="0" baseline="0" dirty="0">
                    <a:ln>
                      <a:noFill/>
                    </a:ln>
                    <a:solidFill>
                      <a:srgbClr val="FFFFFF"/>
                    </a:solidFill>
                    <a:effectLst/>
                    <a:latin typeface="Candara" pitchFamily="34" charset="0"/>
                    <a:cs typeface="Arial" pitchFamily="34" charset="0"/>
                  </a:rPr>
                  <a:t>-</a:t>
                </a:r>
                <a:br>
                  <a:rPr kumimoji="0" lang="de-DE" altLang="de-DE" sz="2400" i="0" u="none" strike="noStrike" cap="none" normalizeH="0" baseline="0" dirty="0">
                    <a:ln>
                      <a:noFill/>
                    </a:ln>
                    <a:solidFill>
                      <a:srgbClr val="FFFFFF"/>
                    </a:solidFill>
                    <a:effectLst/>
                    <a:latin typeface="Candara" pitchFamily="34" charset="0"/>
                    <a:cs typeface="Arial" pitchFamily="34" charset="0"/>
                  </a:rPr>
                </a:br>
                <a:r>
                  <a:rPr kumimoji="0" lang="de-DE" altLang="de-DE" sz="2400" i="0" u="none" strike="noStrike" cap="none" normalizeH="0" baseline="0" dirty="0" err="1">
                    <a:ln>
                      <a:noFill/>
                    </a:ln>
                    <a:solidFill>
                      <a:srgbClr val="FFFFFF"/>
                    </a:solidFill>
                    <a:effectLst/>
                    <a:latin typeface="Candara" pitchFamily="34" charset="0"/>
                    <a:cs typeface="Arial" pitchFamily="34" charset="0"/>
                  </a:rPr>
                  <a:t>xion</a:t>
                </a:r>
                <a:endParaRPr kumimoji="0" lang="de-DE" altLang="de-DE" sz="2400" i="0" u="none" strike="noStrike" cap="none" normalizeH="0" baseline="0" dirty="0">
                  <a:ln>
                    <a:noFill/>
                  </a:ln>
                  <a:solidFill>
                    <a:schemeClr val="tx1"/>
                  </a:solidFill>
                  <a:effectLst/>
                  <a:latin typeface="Arial" pitchFamily="34" charset="0"/>
                  <a:cs typeface="Arial" pitchFamily="34" charset="0"/>
                </a:endParaRPr>
              </a:p>
            </p:txBody>
          </p:sp>
        </p:grpSp>
        <p:grpSp>
          <p:nvGrpSpPr>
            <p:cNvPr id="4" name="Gruppieren 3"/>
            <p:cNvGrpSpPr/>
            <p:nvPr/>
          </p:nvGrpSpPr>
          <p:grpSpPr>
            <a:xfrm>
              <a:off x="4713546" y="2210718"/>
              <a:ext cx="2495837" cy="3698328"/>
              <a:chOff x="4713546" y="2210718"/>
              <a:chExt cx="2495837" cy="3698328"/>
            </a:xfrm>
          </p:grpSpPr>
          <p:sp>
            <p:nvSpPr>
              <p:cNvPr id="56" name="Freeform 3"/>
              <p:cNvSpPr>
                <a:spLocks/>
              </p:cNvSpPr>
              <p:nvPr/>
            </p:nvSpPr>
            <p:spPr bwMode="auto">
              <a:xfrm>
                <a:off x="4713546" y="2210718"/>
                <a:ext cx="2495837" cy="3698328"/>
              </a:xfrm>
              <a:custGeom>
                <a:avLst/>
                <a:gdLst>
                  <a:gd name="T0" fmla="*/ 2688687 w 3507552"/>
                  <a:gd name="T1" fmla="*/ 4323516 h 6038193"/>
                  <a:gd name="T2" fmla="*/ 2907051 w 3507552"/>
                  <a:gd name="T3" fmla="*/ 4773892 h 6038193"/>
                  <a:gd name="T4" fmla="*/ 3507552 w 3507552"/>
                  <a:gd name="T5" fmla="*/ 4678358 h 6038193"/>
                  <a:gd name="T6" fmla="*/ 212795 w 3507552"/>
                  <a:gd name="T7" fmla="*/ 4146331 h 6038193"/>
                  <a:gd name="T8" fmla="*/ 2230781 w 3507552"/>
                  <a:gd name="T9" fmla="*/ 141889 h 6038193"/>
                  <a:gd name="T10" fmla="*/ 2766808 w 3507552"/>
                  <a:gd name="T11" fmla="*/ 0 h 6038193"/>
                  <a:gd name="T12" fmla="*/ 3176712 w 3507552"/>
                  <a:gd name="T13" fmla="*/ 457200 h 6038193"/>
                  <a:gd name="T14" fmla="*/ 1079898 w 3507552"/>
                  <a:gd name="T15" fmla="*/ 3767958 h 6038193"/>
                  <a:gd name="T16" fmla="*/ 2688687 w 3507552"/>
                  <a:gd name="T17" fmla="*/ 4323516 h 6038193"/>
                  <a:gd name="connsiteX0" fmla="*/ 2544580 w 3312122"/>
                  <a:gd name="connsiteY0" fmla="*/ 4192128 h 5312932"/>
                  <a:gd name="connsiteX1" fmla="*/ 2711621 w 3312122"/>
                  <a:gd name="connsiteY1" fmla="*/ 4773892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4580 w 3312122"/>
                  <a:gd name="connsiteY0" fmla="*/ 4192128 h 5312932"/>
                  <a:gd name="connsiteX1" fmla="*/ 3096545 w 3312122"/>
                  <a:gd name="connsiteY1" fmla="*/ 4236395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1531 w 3180764"/>
                  <a:gd name="connsiteY0" fmla="*/ 4192128 h 4642871"/>
                  <a:gd name="connsiteX1" fmla="*/ 3093496 w 3180764"/>
                  <a:gd name="connsiteY1" fmla="*/ 4236395 h 4642871"/>
                  <a:gd name="connsiteX2" fmla="*/ 3180764 w 3180764"/>
                  <a:gd name="connsiteY2" fmla="*/ 3675029 h 4642871"/>
                  <a:gd name="connsiteX3" fmla="*/ 14316 w 3180764"/>
                  <a:gd name="connsiteY3" fmla="*/ 4146331 h 4642871"/>
                  <a:gd name="connsiteX4" fmla="*/ 2032302 w 3180764"/>
                  <a:gd name="connsiteY4" fmla="*/ 141889 h 4642871"/>
                  <a:gd name="connsiteX5" fmla="*/ 2568329 w 3180764"/>
                  <a:gd name="connsiteY5" fmla="*/ 0 h 4642871"/>
                  <a:gd name="connsiteX6" fmla="*/ 2978233 w 3180764"/>
                  <a:gd name="connsiteY6" fmla="*/ 457200 h 4642871"/>
                  <a:gd name="connsiteX7" fmla="*/ 881419 w 3180764"/>
                  <a:gd name="connsiteY7" fmla="*/ 3767958 h 4642871"/>
                  <a:gd name="connsiteX8" fmla="*/ 2541531 w 3180764"/>
                  <a:gd name="connsiteY8" fmla="*/ 4192128 h 4642871"/>
                  <a:gd name="connsiteX0" fmla="*/ 2541531 w 3299560"/>
                  <a:gd name="connsiteY0" fmla="*/ 4192128 h 4905639"/>
                  <a:gd name="connsiteX1" fmla="*/ 3093496 w 3299560"/>
                  <a:gd name="connsiteY1" fmla="*/ 4236395 h 4905639"/>
                  <a:gd name="connsiteX2" fmla="*/ 3180764 w 3299560"/>
                  <a:gd name="connsiteY2" fmla="*/ 3675029 h 4905639"/>
                  <a:gd name="connsiteX3" fmla="*/ 14316 w 3299560"/>
                  <a:gd name="connsiteY3" fmla="*/ 4146331 h 4905639"/>
                  <a:gd name="connsiteX4" fmla="*/ 2032302 w 3299560"/>
                  <a:gd name="connsiteY4" fmla="*/ 141889 h 4905639"/>
                  <a:gd name="connsiteX5" fmla="*/ 2568329 w 3299560"/>
                  <a:gd name="connsiteY5" fmla="*/ 0 h 4905639"/>
                  <a:gd name="connsiteX6" fmla="*/ 2978233 w 3299560"/>
                  <a:gd name="connsiteY6" fmla="*/ 457200 h 4905639"/>
                  <a:gd name="connsiteX7" fmla="*/ 881419 w 3299560"/>
                  <a:gd name="connsiteY7" fmla="*/ 3767958 h 4905639"/>
                  <a:gd name="connsiteX8" fmla="*/ 2541531 w 3299560"/>
                  <a:gd name="connsiteY8" fmla="*/ 4192128 h 4905639"/>
                  <a:gd name="connsiteX0" fmla="*/ 2532707 w 3288757"/>
                  <a:gd name="connsiteY0" fmla="*/ 4192128 h 5014456"/>
                  <a:gd name="connsiteX1" fmla="*/ 3084672 w 3288757"/>
                  <a:gd name="connsiteY1" fmla="*/ 4236395 h 5014456"/>
                  <a:gd name="connsiteX2" fmla="*/ 3171940 w 3288757"/>
                  <a:gd name="connsiteY2" fmla="*/ 3675029 h 5014456"/>
                  <a:gd name="connsiteX3" fmla="*/ 5492 w 3288757"/>
                  <a:gd name="connsiteY3" fmla="*/ 4146331 h 5014456"/>
                  <a:gd name="connsiteX4" fmla="*/ 2023478 w 3288757"/>
                  <a:gd name="connsiteY4" fmla="*/ 141889 h 5014456"/>
                  <a:gd name="connsiteX5" fmla="*/ 2559505 w 3288757"/>
                  <a:gd name="connsiteY5" fmla="*/ 0 h 5014456"/>
                  <a:gd name="connsiteX6" fmla="*/ 2969409 w 3288757"/>
                  <a:gd name="connsiteY6" fmla="*/ 457200 h 5014456"/>
                  <a:gd name="connsiteX7" fmla="*/ 872595 w 3288757"/>
                  <a:gd name="connsiteY7" fmla="*/ 3767958 h 5014456"/>
                  <a:gd name="connsiteX8" fmla="*/ 2532707 w 3288757"/>
                  <a:gd name="connsiteY8" fmla="*/ 4192128 h 5014456"/>
                  <a:gd name="connsiteX0" fmla="*/ 2532707 w 3288756"/>
                  <a:gd name="connsiteY0" fmla="*/ 4192128 h 5014455"/>
                  <a:gd name="connsiteX1" fmla="*/ 3084672 w 3288756"/>
                  <a:gd name="connsiteY1" fmla="*/ 4236395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10333 w 3288756"/>
                  <a:gd name="connsiteY1" fmla="*/ 4200563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68240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68240 h 5014455"/>
                  <a:gd name="connsiteX0" fmla="*/ 2540951 w 3273905"/>
                  <a:gd name="connsiteY0" fmla="*/ 4168240 h 4905638"/>
                  <a:gd name="connsiteX1" fmla="*/ 3144238 w 3273905"/>
                  <a:gd name="connsiteY1" fmla="*/ 4176674 h 4905638"/>
                  <a:gd name="connsiteX2" fmla="*/ 3154523 w 3273905"/>
                  <a:gd name="connsiteY2" fmla="*/ 3675029 h 4905638"/>
                  <a:gd name="connsiteX3" fmla="*/ 13736 w 3273905"/>
                  <a:gd name="connsiteY3" fmla="*/ 4146331 h 4905638"/>
                  <a:gd name="connsiteX4" fmla="*/ 2031722 w 3273905"/>
                  <a:gd name="connsiteY4" fmla="*/ 141889 h 4905638"/>
                  <a:gd name="connsiteX5" fmla="*/ 2567749 w 3273905"/>
                  <a:gd name="connsiteY5" fmla="*/ 0 h 4905638"/>
                  <a:gd name="connsiteX6" fmla="*/ 2977653 w 3273905"/>
                  <a:gd name="connsiteY6" fmla="*/ 457200 h 4905638"/>
                  <a:gd name="connsiteX7" fmla="*/ 880839 w 3273905"/>
                  <a:gd name="connsiteY7" fmla="*/ 3767958 h 4905638"/>
                  <a:gd name="connsiteX8" fmla="*/ 2540951 w 3273905"/>
                  <a:gd name="connsiteY8" fmla="*/ 4168240 h 4905638"/>
                  <a:gd name="connsiteX0" fmla="*/ 2540951 w 3528987"/>
                  <a:gd name="connsiteY0" fmla="*/ 4168240 h 4740330"/>
                  <a:gd name="connsiteX1" fmla="*/ 3144238 w 3528987"/>
                  <a:gd name="connsiteY1" fmla="*/ 4176674 h 4740330"/>
                  <a:gd name="connsiteX2" fmla="*/ 3154523 w 3528987"/>
                  <a:gd name="connsiteY2" fmla="*/ 3675029 h 4740330"/>
                  <a:gd name="connsiteX3" fmla="*/ 13736 w 3528987"/>
                  <a:gd name="connsiteY3" fmla="*/ 4146331 h 4740330"/>
                  <a:gd name="connsiteX4" fmla="*/ 2031722 w 3528987"/>
                  <a:gd name="connsiteY4" fmla="*/ 141889 h 4740330"/>
                  <a:gd name="connsiteX5" fmla="*/ 2567749 w 3528987"/>
                  <a:gd name="connsiteY5" fmla="*/ 0 h 4740330"/>
                  <a:gd name="connsiteX6" fmla="*/ 2977653 w 3528987"/>
                  <a:gd name="connsiteY6" fmla="*/ 457200 h 4740330"/>
                  <a:gd name="connsiteX7" fmla="*/ 880839 w 3528987"/>
                  <a:gd name="connsiteY7" fmla="*/ 3767958 h 4740330"/>
                  <a:gd name="connsiteX8" fmla="*/ 2540951 w 3528987"/>
                  <a:gd name="connsiteY8" fmla="*/ 4168240 h 4740330"/>
                  <a:gd name="connsiteX0" fmla="*/ 2540951 w 3528986"/>
                  <a:gd name="connsiteY0" fmla="*/ 4168240 h 4740330"/>
                  <a:gd name="connsiteX1" fmla="*/ 3144238 w 3528986"/>
                  <a:gd name="connsiteY1" fmla="*/ 4176674 h 4740330"/>
                  <a:gd name="connsiteX2" fmla="*/ 3154523 w 3528986"/>
                  <a:gd name="connsiteY2" fmla="*/ 3675029 h 4740330"/>
                  <a:gd name="connsiteX3" fmla="*/ 13736 w 3528986"/>
                  <a:gd name="connsiteY3" fmla="*/ 4146331 h 4740330"/>
                  <a:gd name="connsiteX4" fmla="*/ 2031722 w 3528986"/>
                  <a:gd name="connsiteY4" fmla="*/ 141889 h 4740330"/>
                  <a:gd name="connsiteX5" fmla="*/ 2567749 w 3528986"/>
                  <a:gd name="connsiteY5" fmla="*/ 0 h 4740330"/>
                  <a:gd name="connsiteX6" fmla="*/ 2977653 w 3528986"/>
                  <a:gd name="connsiteY6" fmla="*/ 457200 h 4740330"/>
                  <a:gd name="connsiteX7" fmla="*/ 880839 w 3528986"/>
                  <a:gd name="connsiteY7" fmla="*/ 3767958 h 4740330"/>
                  <a:gd name="connsiteX8" fmla="*/ 2540951 w 3528986"/>
                  <a:gd name="connsiteY8" fmla="*/ 4168240 h 4740330"/>
                  <a:gd name="connsiteX0" fmla="*/ 2529461 w 3510646"/>
                  <a:gd name="connsiteY0" fmla="*/ 4168240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1 w 3510646"/>
                  <a:gd name="connsiteY8" fmla="*/ 4168240 h 4943563"/>
                  <a:gd name="connsiteX0" fmla="*/ 2529462 w 3510646"/>
                  <a:gd name="connsiteY0" fmla="*/ 4156296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2 w 3510646"/>
                  <a:gd name="connsiteY8" fmla="*/ 4156296 h 4943563"/>
                  <a:gd name="connsiteX0" fmla="*/ 2542421 w 3591180"/>
                  <a:gd name="connsiteY0" fmla="*/ 4156296 h 4782347"/>
                  <a:gd name="connsiteX1" fmla="*/ 3145707 w 3591180"/>
                  <a:gd name="connsiteY1" fmla="*/ 4176674 h 4782347"/>
                  <a:gd name="connsiteX2" fmla="*/ 3220147 w 3591180"/>
                  <a:gd name="connsiteY2" fmla="*/ 3746695 h 4782347"/>
                  <a:gd name="connsiteX3" fmla="*/ 15205 w 3591180"/>
                  <a:gd name="connsiteY3" fmla="*/ 4146331 h 4782347"/>
                  <a:gd name="connsiteX4" fmla="*/ 2033191 w 3591180"/>
                  <a:gd name="connsiteY4" fmla="*/ 141889 h 4782347"/>
                  <a:gd name="connsiteX5" fmla="*/ 2569218 w 3591180"/>
                  <a:gd name="connsiteY5" fmla="*/ 0 h 4782347"/>
                  <a:gd name="connsiteX6" fmla="*/ 2979122 w 3591180"/>
                  <a:gd name="connsiteY6" fmla="*/ 457200 h 4782347"/>
                  <a:gd name="connsiteX7" fmla="*/ 882308 w 3591180"/>
                  <a:gd name="connsiteY7" fmla="*/ 3767958 h 4782347"/>
                  <a:gd name="connsiteX8" fmla="*/ 2542421 w 3591180"/>
                  <a:gd name="connsiteY8" fmla="*/ 4156296 h 4782347"/>
                  <a:gd name="connsiteX0" fmla="*/ 2542421 w 3591181"/>
                  <a:gd name="connsiteY0" fmla="*/ 4156296 h 4782346"/>
                  <a:gd name="connsiteX1" fmla="*/ 3132877 w 3591181"/>
                  <a:gd name="connsiteY1" fmla="*/ 4176675 h 4782346"/>
                  <a:gd name="connsiteX2" fmla="*/ 3220147 w 3591181"/>
                  <a:gd name="connsiteY2" fmla="*/ 3746695 h 4782346"/>
                  <a:gd name="connsiteX3" fmla="*/ 15205 w 3591181"/>
                  <a:gd name="connsiteY3" fmla="*/ 4146331 h 4782346"/>
                  <a:gd name="connsiteX4" fmla="*/ 2033191 w 3591181"/>
                  <a:gd name="connsiteY4" fmla="*/ 141889 h 4782346"/>
                  <a:gd name="connsiteX5" fmla="*/ 2569218 w 3591181"/>
                  <a:gd name="connsiteY5" fmla="*/ 0 h 4782346"/>
                  <a:gd name="connsiteX6" fmla="*/ 2979122 w 3591181"/>
                  <a:gd name="connsiteY6" fmla="*/ 457200 h 4782346"/>
                  <a:gd name="connsiteX7" fmla="*/ 882308 w 3591181"/>
                  <a:gd name="connsiteY7" fmla="*/ 3767958 h 4782346"/>
                  <a:gd name="connsiteX8" fmla="*/ 2542421 w 3591181"/>
                  <a:gd name="connsiteY8" fmla="*/ 4156296 h 4782346"/>
                  <a:gd name="connsiteX0" fmla="*/ 2542421 w 3591182"/>
                  <a:gd name="connsiteY0" fmla="*/ 4156296 h 4774805"/>
                  <a:gd name="connsiteX1" fmla="*/ 3132877 w 3591182"/>
                  <a:gd name="connsiteY1" fmla="*/ 4176675 h 4774805"/>
                  <a:gd name="connsiteX2" fmla="*/ 3220148 w 3591182"/>
                  <a:gd name="connsiteY2" fmla="*/ 3734004 h 4774805"/>
                  <a:gd name="connsiteX3" fmla="*/ 15205 w 3591182"/>
                  <a:gd name="connsiteY3" fmla="*/ 4146331 h 4774805"/>
                  <a:gd name="connsiteX4" fmla="*/ 2033191 w 3591182"/>
                  <a:gd name="connsiteY4" fmla="*/ 141889 h 4774805"/>
                  <a:gd name="connsiteX5" fmla="*/ 2569218 w 3591182"/>
                  <a:gd name="connsiteY5" fmla="*/ 0 h 4774805"/>
                  <a:gd name="connsiteX6" fmla="*/ 2979122 w 3591182"/>
                  <a:gd name="connsiteY6" fmla="*/ 457200 h 4774805"/>
                  <a:gd name="connsiteX7" fmla="*/ 882308 w 3591182"/>
                  <a:gd name="connsiteY7" fmla="*/ 3767958 h 4774805"/>
                  <a:gd name="connsiteX8" fmla="*/ 2542421 w 3591182"/>
                  <a:gd name="connsiteY8" fmla="*/ 4156296 h 4774805"/>
                  <a:gd name="connsiteX0" fmla="*/ 2542421 w 3591183"/>
                  <a:gd name="connsiteY0" fmla="*/ 4156296 h 4748752"/>
                  <a:gd name="connsiteX1" fmla="*/ 3132877 w 3591183"/>
                  <a:gd name="connsiteY1" fmla="*/ 4176675 h 4748752"/>
                  <a:gd name="connsiteX2" fmla="*/ 3220149 w 3591183"/>
                  <a:gd name="connsiteY2" fmla="*/ 3689587 h 4748752"/>
                  <a:gd name="connsiteX3" fmla="*/ 15205 w 3591183"/>
                  <a:gd name="connsiteY3" fmla="*/ 4146331 h 4748752"/>
                  <a:gd name="connsiteX4" fmla="*/ 2033191 w 3591183"/>
                  <a:gd name="connsiteY4" fmla="*/ 141889 h 4748752"/>
                  <a:gd name="connsiteX5" fmla="*/ 2569218 w 3591183"/>
                  <a:gd name="connsiteY5" fmla="*/ 0 h 4748752"/>
                  <a:gd name="connsiteX6" fmla="*/ 2979122 w 3591183"/>
                  <a:gd name="connsiteY6" fmla="*/ 457200 h 4748752"/>
                  <a:gd name="connsiteX7" fmla="*/ 882308 w 3591183"/>
                  <a:gd name="connsiteY7" fmla="*/ 3767958 h 4748752"/>
                  <a:gd name="connsiteX8" fmla="*/ 2542421 w 3591183"/>
                  <a:gd name="connsiteY8" fmla="*/ 4156296 h 4748752"/>
                  <a:gd name="connsiteX0" fmla="*/ 2542421 w 3591183"/>
                  <a:gd name="connsiteY0" fmla="*/ 4156296 h 4759853"/>
                  <a:gd name="connsiteX1" fmla="*/ 3132877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56296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30151 w 3572184"/>
                  <a:gd name="connsiteY0" fmla="*/ 4142759 h 4927571"/>
                  <a:gd name="connsiteX1" fmla="*/ 3113792 w 3572184"/>
                  <a:gd name="connsiteY1" fmla="*/ 4176675 h 4927571"/>
                  <a:gd name="connsiteX2" fmla="*/ 3207880 w 3572184"/>
                  <a:gd name="connsiteY2" fmla="*/ 3708624 h 4927571"/>
                  <a:gd name="connsiteX3" fmla="*/ 2935 w 3572184"/>
                  <a:gd name="connsiteY3" fmla="*/ 4146331 h 4927571"/>
                  <a:gd name="connsiteX4" fmla="*/ 2020921 w 3572184"/>
                  <a:gd name="connsiteY4" fmla="*/ 141889 h 4927571"/>
                  <a:gd name="connsiteX5" fmla="*/ 2556948 w 3572184"/>
                  <a:gd name="connsiteY5" fmla="*/ 0 h 4927571"/>
                  <a:gd name="connsiteX6" fmla="*/ 2966852 w 3572184"/>
                  <a:gd name="connsiteY6" fmla="*/ 457200 h 4927571"/>
                  <a:gd name="connsiteX7" fmla="*/ 870038 w 3572184"/>
                  <a:gd name="connsiteY7" fmla="*/ 3767958 h 4927571"/>
                  <a:gd name="connsiteX8" fmla="*/ 2530151 w 3572184"/>
                  <a:gd name="connsiteY8" fmla="*/ 4142759 h 492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2184" h="4927571">
                    <a:moveTo>
                      <a:pt x="2530151" y="4142759"/>
                    </a:moveTo>
                    <a:lnTo>
                      <a:pt x="3113792" y="4176675"/>
                    </a:lnTo>
                    <a:lnTo>
                      <a:pt x="3207880" y="3708624"/>
                    </a:lnTo>
                    <a:cubicBezTo>
                      <a:pt x="4912701" y="5331235"/>
                      <a:pt x="85284" y="5182729"/>
                      <a:pt x="2935" y="4146331"/>
                    </a:cubicBezTo>
                    <a:cubicBezTo>
                      <a:pt x="-79414" y="3109933"/>
                      <a:pt x="1595252" y="1198179"/>
                      <a:pt x="2020921" y="141889"/>
                    </a:cubicBezTo>
                    <a:lnTo>
                      <a:pt x="2556948" y="0"/>
                    </a:lnTo>
                    <a:lnTo>
                      <a:pt x="2966852" y="457200"/>
                    </a:lnTo>
                    <a:cubicBezTo>
                      <a:pt x="2746135" y="1277007"/>
                      <a:pt x="942822" y="3153698"/>
                      <a:pt x="870038" y="3767958"/>
                    </a:cubicBezTo>
                    <a:cubicBezTo>
                      <a:pt x="797255" y="4382218"/>
                      <a:pt x="2730906" y="4369903"/>
                      <a:pt x="2530151" y="4142759"/>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a:p>
            </p:txBody>
          </p:sp>
          <p:sp>
            <p:nvSpPr>
              <p:cNvPr id="57" name="Text Box 8"/>
              <p:cNvSpPr txBox="1">
                <a:spLocks noChangeArrowheads="1"/>
              </p:cNvSpPr>
              <p:nvPr/>
            </p:nvSpPr>
            <p:spPr bwMode="auto">
              <a:xfrm rot="18039432">
                <a:off x="4683170" y="3421141"/>
                <a:ext cx="2232886" cy="64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2400" i="0" u="none" strike="noStrike" cap="none" normalizeH="0" baseline="0" dirty="0">
                    <a:ln>
                      <a:noFill/>
                    </a:ln>
                    <a:solidFill>
                      <a:srgbClr val="FFFFFF"/>
                    </a:solidFill>
                    <a:effectLst/>
                    <a:latin typeface="Candara" pitchFamily="34" charset="0"/>
                    <a:cs typeface="Arial" pitchFamily="34" charset="0"/>
                  </a:rPr>
                  <a:t>Projektphase</a:t>
                </a:r>
                <a:endParaRPr kumimoji="0" lang="de-DE" altLang="de-DE" sz="5400" i="0" u="none" strike="noStrike" cap="none" normalizeH="0" baseline="0" dirty="0">
                  <a:ln>
                    <a:noFill/>
                  </a:ln>
                  <a:solidFill>
                    <a:schemeClr val="tx1"/>
                  </a:solidFill>
                  <a:effectLst/>
                  <a:latin typeface="Arial" pitchFamily="34" charset="0"/>
                  <a:cs typeface="Arial" pitchFamily="34" charset="0"/>
                </a:endParaRPr>
              </a:p>
            </p:txBody>
          </p:sp>
        </p:grpSp>
        <p:sp>
          <p:nvSpPr>
            <p:cNvPr id="17" name="Ellipse 16"/>
            <p:cNvSpPr/>
            <p:nvPr/>
          </p:nvSpPr>
          <p:spPr>
            <a:xfrm>
              <a:off x="6585442" y="5057089"/>
              <a:ext cx="466905" cy="46690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75" name="Textfeld 74"/>
          <p:cNvSpPr txBox="1"/>
          <p:nvPr/>
        </p:nvSpPr>
        <p:spPr>
          <a:xfrm>
            <a:off x="2600112" y="5693038"/>
            <a:ext cx="4763740" cy="461665"/>
          </a:xfrm>
          <a:prstGeom prst="rect">
            <a:avLst/>
          </a:prstGeom>
          <a:noFill/>
        </p:spPr>
        <p:txBody>
          <a:bodyPr wrap="none" rtlCol="0">
            <a:spAutoFit/>
          </a:bodyPr>
          <a:lstStyle/>
          <a:p>
            <a:r>
              <a:rPr lang="de-DE" sz="2400" dirty="0">
                <a:solidFill>
                  <a:schemeClr val="accent1"/>
                </a:solidFill>
              </a:rPr>
              <a:t>Projektorientierte Unterrichtseinheit</a:t>
            </a:r>
          </a:p>
        </p:txBody>
      </p:sp>
      <p:grpSp>
        <p:nvGrpSpPr>
          <p:cNvPr id="28" name="Gruppieren 27"/>
          <p:cNvGrpSpPr/>
          <p:nvPr/>
        </p:nvGrpSpPr>
        <p:grpSpPr>
          <a:xfrm>
            <a:off x="4698306" y="1844958"/>
            <a:ext cx="2495837" cy="3698328"/>
            <a:chOff x="4713546" y="2210718"/>
            <a:chExt cx="2495837" cy="3698328"/>
          </a:xfrm>
        </p:grpSpPr>
        <p:sp>
          <p:nvSpPr>
            <p:cNvPr id="29" name="Freeform 3"/>
            <p:cNvSpPr>
              <a:spLocks/>
            </p:cNvSpPr>
            <p:nvPr/>
          </p:nvSpPr>
          <p:spPr bwMode="auto">
            <a:xfrm>
              <a:off x="4713546" y="2210718"/>
              <a:ext cx="2495837" cy="3698328"/>
            </a:xfrm>
            <a:custGeom>
              <a:avLst/>
              <a:gdLst>
                <a:gd name="T0" fmla="*/ 2688687 w 3507552"/>
                <a:gd name="T1" fmla="*/ 4323516 h 6038193"/>
                <a:gd name="T2" fmla="*/ 2907051 w 3507552"/>
                <a:gd name="T3" fmla="*/ 4773892 h 6038193"/>
                <a:gd name="T4" fmla="*/ 3507552 w 3507552"/>
                <a:gd name="T5" fmla="*/ 4678358 h 6038193"/>
                <a:gd name="T6" fmla="*/ 212795 w 3507552"/>
                <a:gd name="T7" fmla="*/ 4146331 h 6038193"/>
                <a:gd name="T8" fmla="*/ 2230781 w 3507552"/>
                <a:gd name="T9" fmla="*/ 141889 h 6038193"/>
                <a:gd name="T10" fmla="*/ 2766808 w 3507552"/>
                <a:gd name="T11" fmla="*/ 0 h 6038193"/>
                <a:gd name="T12" fmla="*/ 3176712 w 3507552"/>
                <a:gd name="T13" fmla="*/ 457200 h 6038193"/>
                <a:gd name="T14" fmla="*/ 1079898 w 3507552"/>
                <a:gd name="T15" fmla="*/ 3767958 h 6038193"/>
                <a:gd name="T16" fmla="*/ 2688687 w 3507552"/>
                <a:gd name="T17" fmla="*/ 4323516 h 6038193"/>
                <a:gd name="connsiteX0" fmla="*/ 2544580 w 3312122"/>
                <a:gd name="connsiteY0" fmla="*/ 4192128 h 5312932"/>
                <a:gd name="connsiteX1" fmla="*/ 2711621 w 3312122"/>
                <a:gd name="connsiteY1" fmla="*/ 4773892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4580 w 3312122"/>
                <a:gd name="connsiteY0" fmla="*/ 4192128 h 5312932"/>
                <a:gd name="connsiteX1" fmla="*/ 3096545 w 3312122"/>
                <a:gd name="connsiteY1" fmla="*/ 4236395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1531 w 3180764"/>
                <a:gd name="connsiteY0" fmla="*/ 4192128 h 4642871"/>
                <a:gd name="connsiteX1" fmla="*/ 3093496 w 3180764"/>
                <a:gd name="connsiteY1" fmla="*/ 4236395 h 4642871"/>
                <a:gd name="connsiteX2" fmla="*/ 3180764 w 3180764"/>
                <a:gd name="connsiteY2" fmla="*/ 3675029 h 4642871"/>
                <a:gd name="connsiteX3" fmla="*/ 14316 w 3180764"/>
                <a:gd name="connsiteY3" fmla="*/ 4146331 h 4642871"/>
                <a:gd name="connsiteX4" fmla="*/ 2032302 w 3180764"/>
                <a:gd name="connsiteY4" fmla="*/ 141889 h 4642871"/>
                <a:gd name="connsiteX5" fmla="*/ 2568329 w 3180764"/>
                <a:gd name="connsiteY5" fmla="*/ 0 h 4642871"/>
                <a:gd name="connsiteX6" fmla="*/ 2978233 w 3180764"/>
                <a:gd name="connsiteY6" fmla="*/ 457200 h 4642871"/>
                <a:gd name="connsiteX7" fmla="*/ 881419 w 3180764"/>
                <a:gd name="connsiteY7" fmla="*/ 3767958 h 4642871"/>
                <a:gd name="connsiteX8" fmla="*/ 2541531 w 3180764"/>
                <a:gd name="connsiteY8" fmla="*/ 4192128 h 4642871"/>
                <a:gd name="connsiteX0" fmla="*/ 2541531 w 3299560"/>
                <a:gd name="connsiteY0" fmla="*/ 4192128 h 4905639"/>
                <a:gd name="connsiteX1" fmla="*/ 3093496 w 3299560"/>
                <a:gd name="connsiteY1" fmla="*/ 4236395 h 4905639"/>
                <a:gd name="connsiteX2" fmla="*/ 3180764 w 3299560"/>
                <a:gd name="connsiteY2" fmla="*/ 3675029 h 4905639"/>
                <a:gd name="connsiteX3" fmla="*/ 14316 w 3299560"/>
                <a:gd name="connsiteY3" fmla="*/ 4146331 h 4905639"/>
                <a:gd name="connsiteX4" fmla="*/ 2032302 w 3299560"/>
                <a:gd name="connsiteY4" fmla="*/ 141889 h 4905639"/>
                <a:gd name="connsiteX5" fmla="*/ 2568329 w 3299560"/>
                <a:gd name="connsiteY5" fmla="*/ 0 h 4905639"/>
                <a:gd name="connsiteX6" fmla="*/ 2978233 w 3299560"/>
                <a:gd name="connsiteY6" fmla="*/ 457200 h 4905639"/>
                <a:gd name="connsiteX7" fmla="*/ 881419 w 3299560"/>
                <a:gd name="connsiteY7" fmla="*/ 3767958 h 4905639"/>
                <a:gd name="connsiteX8" fmla="*/ 2541531 w 3299560"/>
                <a:gd name="connsiteY8" fmla="*/ 4192128 h 4905639"/>
                <a:gd name="connsiteX0" fmla="*/ 2532707 w 3288757"/>
                <a:gd name="connsiteY0" fmla="*/ 4192128 h 5014456"/>
                <a:gd name="connsiteX1" fmla="*/ 3084672 w 3288757"/>
                <a:gd name="connsiteY1" fmla="*/ 4236395 h 5014456"/>
                <a:gd name="connsiteX2" fmla="*/ 3171940 w 3288757"/>
                <a:gd name="connsiteY2" fmla="*/ 3675029 h 5014456"/>
                <a:gd name="connsiteX3" fmla="*/ 5492 w 3288757"/>
                <a:gd name="connsiteY3" fmla="*/ 4146331 h 5014456"/>
                <a:gd name="connsiteX4" fmla="*/ 2023478 w 3288757"/>
                <a:gd name="connsiteY4" fmla="*/ 141889 h 5014456"/>
                <a:gd name="connsiteX5" fmla="*/ 2559505 w 3288757"/>
                <a:gd name="connsiteY5" fmla="*/ 0 h 5014456"/>
                <a:gd name="connsiteX6" fmla="*/ 2969409 w 3288757"/>
                <a:gd name="connsiteY6" fmla="*/ 457200 h 5014456"/>
                <a:gd name="connsiteX7" fmla="*/ 872595 w 3288757"/>
                <a:gd name="connsiteY7" fmla="*/ 3767958 h 5014456"/>
                <a:gd name="connsiteX8" fmla="*/ 2532707 w 3288757"/>
                <a:gd name="connsiteY8" fmla="*/ 4192128 h 5014456"/>
                <a:gd name="connsiteX0" fmla="*/ 2532707 w 3288756"/>
                <a:gd name="connsiteY0" fmla="*/ 4192128 h 5014455"/>
                <a:gd name="connsiteX1" fmla="*/ 3084672 w 3288756"/>
                <a:gd name="connsiteY1" fmla="*/ 4236395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10333 w 3288756"/>
                <a:gd name="connsiteY1" fmla="*/ 4200563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68240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68240 h 5014455"/>
                <a:gd name="connsiteX0" fmla="*/ 2540951 w 3273905"/>
                <a:gd name="connsiteY0" fmla="*/ 4168240 h 4905638"/>
                <a:gd name="connsiteX1" fmla="*/ 3144238 w 3273905"/>
                <a:gd name="connsiteY1" fmla="*/ 4176674 h 4905638"/>
                <a:gd name="connsiteX2" fmla="*/ 3154523 w 3273905"/>
                <a:gd name="connsiteY2" fmla="*/ 3675029 h 4905638"/>
                <a:gd name="connsiteX3" fmla="*/ 13736 w 3273905"/>
                <a:gd name="connsiteY3" fmla="*/ 4146331 h 4905638"/>
                <a:gd name="connsiteX4" fmla="*/ 2031722 w 3273905"/>
                <a:gd name="connsiteY4" fmla="*/ 141889 h 4905638"/>
                <a:gd name="connsiteX5" fmla="*/ 2567749 w 3273905"/>
                <a:gd name="connsiteY5" fmla="*/ 0 h 4905638"/>
                <a:gd name="connsiteX6" fmla="*/ 2977653 w 3273905"/>
                <a:gd name="connsiteY6" fmla="*/ 457200 h 4905638"/>
                <a:gd name="connsiteX7" fmla="*/ 880839 w 3273905"/>
                <a:gd name="connsiteY7" fmla="*/ 3767958 h 4905638"/>
                <a:gd name="connsiteX8" fmla="*/ 2540951 w 3273905"/>
                <a:gd name="connsiteY8" fmla="*/ 4168240 h 4905638"/>
                <a:gd name="connsiteX0" fmla="*/ 2540951 w 3528987"/>
                <a:gd name="connsiteY0" fmla="*/ 4168240 h 4740330"/>
                <a:gd name="connsiteX1" fmla="*/ 3144238 w 3528987"/>
                <a:gd name="connsiteY1" fmla="*/ 4176674 h 4740330"/>
                <a:gd name="connsiteX2" fmla="*/ 3154523 w 3528987"/>
                <a:gd name="connsiteY2" fmla="*/ 3675029 h 4740330"/>
                <a:gd name="connsiteX3" fmla="*/ 13736 w 3528987"/>
                <a:gd name="connsiteY3" fmla="*/ 4146331 h 4740330"/>
                <a:gd name="connsiteX4" fmla="*/ 2031722 w 3528987"/>
                <a:gd name="connsiteY4" fmla="*/ 141889 h 4740330"/>
                <a:gd name="connsiteX5" fmla="*/ 2567749 w 3528987"/>
                <a:gd name="connsiteY5" fmla="*/ 0 h 4740330"/>
                <a:gd name="connsiteX6" fmla="*/ 2977653 w 3528987"/>
                <a:gd name="connsiteY6" fmla="*/ 457200 h 4740330"/>
                <a:gd name="connsiteX7" fmla="*/ 880839 w 3528987"/>
                <a:gd name="connsiteY7" fmla="*/ 3767958 h 4740330"/>
                <a:gd name="connsiteX8" fmla="*/ 2540951 w 3528987"/>
                <a:gd name="connsiteY8" fmla="*/ 4168240 h 4740330"/>
                <a:gd name="connsiteX0" fmla="*/ 2540951 w 3528986"/>
                <a:gd name="connsiteY0" fmla="*/ 4168240 h 4740330"/>
                <a:gd name="connsiteX1" fmla="*/ 3144238 w 3528986"/>
                <a:gd name="connsiteY1" fmla="*/ 4176674 h 4740330"/>
                <a:gd name="connsiteX2" fmla="*/ 3154523 w 3528986"/>
                <a:gd name="connsiteY2" fmla="*/ 3675029 h 4740330"/>
                <a:gd name="connsiteX3" fmla="*/ 13736 w 3528986"/>
                <a:gd name="connsiteY3" fmla="*/ 4146331 h 4740330"/>
                <a:gd name="connsiteX4" fmla="*/ 2031722 w 3528986"/>
                <a:gd name="connsiteY4" fmla="*/ 141889 h 4740330"/>
                <a:gd name="connsiteX5" fmla="*/ 2567749 w 3528986"/>
                <a:gd name="connsiteY5" fmla="*/ 0 h 4740330"/>
                <a:gd name="connsiteX6" fmla="*/ 2977653 w 3528986"/>
                <a:gd name="connsiteY6" fmla="*/ 457200 h 4740330"/>
                <a:gd name="connsiteX7" fmla="*/ 880839 w 3528986"/>
                <a:gd name="connsiteY7" fmla="*/ 3767958 h 4740330"/>
                <a:gd name="connsiteX8" fmla="*/ 2540951 w 3528986"/>
                <a:gd name="connsiteY8" fmla="*/ 4168240 h 4740330"/>
                <a:gd name="connsiteX0" fmla="*/ 2529461 w 3510646"/>
                <a:gd name="connsiteY0" fmla="*/ 4168240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1 w 3510646"/>
                <a:gd name="connsiteY8" fmla="*/ 4168240 h 4943563"/>
                <a:gd name="connsiteX0" fmla="*/ 2529462 w 3510646"/>
                <a:gd name="connsiteY0" fmla="*/ 4156296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2 w 3510646"/>
                <a:gd name="connsiteY8" fmla="*/ 4156296 h 4943563"/>
                <a:gd name="connsiteX0" fmla="*/ 2542421 w 3591180"/>
                <a:gd name="connsiteY0" fmla="*/ 4156296 h 4782347"/>
                <a:gd name="connsiteX1" fmla="*/ 3145707 w 3591180"/>
                <a:gd name="connsiteY1" fmla="*/ 4176674 h 4782347"/>
                <a:gd name="connsiteX2" fmla="*/ 3220147 w 3591180"/>
                <a:gd name="connsiteY2" fmla="*/ 3746695 h 4782347"/>
                <a:gd name="connsiteX3" fmla="*/ 15205 w 3591180"/>
                <a:gd name="connsiteY3" fmla="*/ 4146331 h 4782347"/>
                <a:gd name="connsiteX4" fmla="*/ 2033191 w 3591180"/>
                <a:gd name="connsiteY4" fmla="*/ 141889 h 4782347"/>
                <a:gd name="connsiteX5" fmla="*/ 2569218 w 3591180"/>
                <a:gd name="connsiteY5" fmla="*/ 0 h 4782347"/>
                <a:gd name="connsiteX6" fmla="*/ 2979122 w 3591180"/>
                <a:gd name="connsiteY6" fmla="*/ 457200 h 4782347"/>
                <a:gd name="connsiteX7" fmla="*/ 882308 w 3591180"/>
                <a:gd name="connsiteY7" fmla="*/ 3767958 h 4782347"/>
                <a:gd name="connsiteX8" fmla="*/ 2542421 w 3591180"/>
                <a:gd name="connsiteY8" fmla="*/ 4156296 h 4782347"/>
                <a:gd name="connsiteX0" fmla="*/ 2542421 w 3591181"/>
                <a:gd name="connsiteY0" fmla="*/ 4156296 h 4782346"/>
                <a:gd name="connsiteX1" fmla="*/ 3132877 w 3591181"/>
                <a:gd name="connsiteY1" fmla="*/ 4176675 h 4782346"/>
                <a:gd name="connsiteX2" fmla="*/ 3220147 w 3591181"/>
                <a:gd name="connsiteY2" fmla="*/ 3746695 h 4782346"/>
                <a:gd name="connsiteX3" fmla="*/ 15205 w 3591181"/>
                <a:gd name="connsiteY3" fmla="*/ 4146331 h 4782346"/>
                <a:gd name="connsiteX4" fmla="*/ 2033191 w 3591181"/>
                <a:gd name="connsiteY4" fmla="*/ 141889 h 4782346"/>
                <a:gd name="connsiteX5" fmla="*/ 2569218 w 3591181"/>
                <a:gd name="connsiteY5" fmla="*/ 0 h 4782346"/>
                <a:gd name="connsiteX6" fmla="*/ 2979122 w 3591181"/>
                <a:gd name="connsiteY6" fmla="*/ 457200 h 4782346"/>
                <a:gd name="connsiteX7" fmla="*/ 882308 w 3591181"/>
                <a:gd name="connsiteY7" fmla="*/ 3767958 h 4782346"/>
                <a:gd name="connsiteX8" fmla="*/ 2542421 w 3591181"/>
                <a:gd name="connsiteY8" fmla="*/ 4156296 h 4782346"/>
                <a:gd name="connsiteX0" fmla="*/ 2542421 w 3591182"/>
                <a:gd name="connsiteY0" fmla="*/ 4156296 h 4774805"/>
                <a:gd name="connsiteX1" fmla="*/ 3132877 w 3591182"/>
                <a:gd name="connsiteY1" fmla="*/ 4176675 h 4774805"/>
                <a:gd name="connsiteX2" fmla="*/ 3220148 w 3591182"/>
                <a:gd name="connsiteY2" fmla="*/ 3734004 h 4774805"/>
                <a:gd name="connsiteX3" fmla="*/ 15205 w 3591182"/>
                <a:gd name="connsiteY3" fmla="*/ 4146331 h 4774805"/>
                <a:gd name="connsiteX4" fmla="*/ 2033191 w 3591182"/>
                <a:gd name="connsiteY4" fmla="*/ 141889 h 4774805"/>
                <a:gd name="connsiteX5" fmla="*/ 2569218 w 3591182"/>
                <a:gd name="connsiteY5" fmla="*/ 0 h 4774805"/>
                <a:gd name="connsiteX6" fmla="*/ 2979122 w 3591182"/>
                <a:gd name="connsiteY6" fmla="*/ 457200 h 4774805"/>
                <a:gd name="connsiteX7" fmla="*/ 882308 w 3591182"/>
                <a:gd name="connsiteY7" fmla="*/ 3767958 h 4774805"/>
                <a:gd name="connsiteX8" fmla="*/ 2542421 w 3591182"/>
                <a:gd name="connsiteY8" fmla="*/ 4156296 h 4774805"/>
                <a:gd name="connsiteX0" fmla="*/ 2542421 w 3591183"/>
                <a:gd name="connsiteY0" fmla="*/ 4156296 h 4748752"/>
                <a:gd name="connsiteX1" fmla="*/ 3132877 w 3591183"/>
                <a:gd name="connsiteY1" fmla="*/ 4176675 h 4748752"/>
                <a:gd name="connsiteX2" fmla="*/ 3220149 w 3591183"/>
                <a:gd name="connsiteY2" fmla="*/ 3689587 h 4748752"/>
                <a:gd name="connsiteX3" fmla="*/ 15205 w 3591183"/>
                <a:gd name="connsiteY3" fmla="*/ 4146331 h 4748752"/>
                <a:gd name="connsiteX4" fmla="*/ 2033191 w 3591183"/>
                <a:gd name="connsiteY4" fmla="*/ 141889 h 4748752"/>
                <a:gd name="connsiteX5" fmla="*/ 2569218 w 3591183"/>
                <a:gd name="connsiteY5" fmla="*/ 0 h 4748752"/>
                <a:gd name="connsiteX6" fmla="*/ 2979122 w 3591183"/>
                <a:gd name="connsiteY6" fmla="*/ 457200 h 4748752"/>
                <a:gd name="connsiteX7" fmla="*/ 882308 w 3591183"/>
                <a:gd name="connsiteY7" fmla="*/ 3767958 h 4748752"/>
                <a:gd name="connsiteX8" fmla="*/ 2542421 w 3591183"/>
                <a:gd name="connsiteY8" fmla="*/ 4156296 h 4748752"/>
                <a:gd name="connsiteX0" fmla="*/ 2542421 w 3591183"/>
                <a:gd name="connsiteY0" fmla="*/ 4156296 h 4759853"/>
                <a:gd name="connsiteX1" fmla="*/ 3132877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56296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30151 w 3572184"/>
                <a:gd name="connsiteY0" fmla="*/ 4142759 h 4927571"/>
                <a:gd name="connsiteX1" fmla="*/ 3113792 w 3572184"/>
                <a:gd name="connsiteY1" fmla="*/ 4176675 h 4927571"/>
                <a:gd name="connsiteX2" fmla="*/ 3207880 w 3572184"/>
                <a:gd name="connsiteY2" fmla="*/ 3708624 h 4927571"/>
                <a:gd name="connsiteX3" fmla="*/ 2935 w 3572184"/>
                <a:gd name="connsiteY3" fmla="*/ 4146331 h 4927571"/>
                <a:gd name="connsiteX4" fmla="*/ 2020921 w 3572184"/>
                <a:gd name="connsiteY4" fmla="*/ 141889 h 4927571"/>
                <a:gd name="connsiteX5" fmla="*/ 2556948 w 3572184"/>
                <a:gd name="connsiteY5" fmla="*/ 0 h 4927571"/>
                <a:gd name="connsiteX6" fmla="*/ 2966852 w 3572184"/>
                <a:gd name="connsiteY6" fmla="*/ 457200 h 4927571"/>
                <a:gd name="connsiteX7" fmla="*/ 870038 w 3572184"/>
                <a:gd name="connsiteY7" fmla="*/ 3767958 h 4927571"/>
                <a:gd name="connsiteX8" fmla="*/ 2530151 w 3572184"/>
                <a:gd name="connsiteY8" fmla="*/ 4142759 h 492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2184" h="4927571">
                  <a:moveTo>
                    <a:pt x="2530151" y="4142759"/>
                  </a:moveTo>
                  <a:lnTo>
                    <a:pt x="3113792" y="4176675"/>
                  </a:lnTo>
                  <a:lnTo>
                    <a:pt x="3207880" y="3708624"/>
                  </a:lnTo>
                  <a:cubicBezTo>
                    <a:pt x="4912701" y="5331235"/>
                    <a:pt x="85284" y="5182729"/>
                    <a:pt x="2935" y="4146331"/>
                  </a:cubicBezTo>
                  <a:cubicBezTo>
                    <a:pt x="-79414" y="3109933"/>
                    <a:pt x="1595252" y="1198179"/>
                    <a:pt x="2020921" y="141889"/>
                  </a:cubicBezTo>
                  <a:lnTo>
                    <a:pt x="2556948" y="0"/>
                  </a:lnTo>
                  <a:lnTo>
                    <a:pt x="2966852" y="457200"/>
                  </a:lnTo>
                  <a:cubicBezTo>
                    <a:pt x="2746135" y="1277007"/>
                    <a:pt x="942822" y="3153698"/>
                    <a:pt x="870038" y="3767958"/>
                  </a:cubicBezTo>
                  <a:cubicBezTo>
                    <a:pt x="797255" y="4382218"/>
                    <a:pt x="2730906" y="4369903"/>
                    <a:pt x="2530151" y="4142759"/>
                  </a:cubicBezTo>
                  <a:close/>
                </a:path>
              </a:pathLst>
            </a:custGeom>
            <a:solidFill>
              <a:schemeClr val="accent1"/>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a:p>
          </p:txBody>
        </p:sp>
        <p:sp>
          <p:nvSpPr>
            <p:cNvPr id="30" name="Text Box 8"/>
            <p:cNvSpPr txBox="1">
              <a:spLocks noChangeArrowheads="1"/>
            </p:cNvSpPr>
            <p:nvPr/>
          </p:nvSpPr>
          <p:spPr bwMode="auto">
            <a:xfrm rot="18039432">
              <a:off x="4683170" y="3421141"/>
              <a:ext cx="2232886" cy="64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2400" i="0" u="none" strike="noStrike" cap="none" normalizeH="0" baseline="0" dirty="0">
                  <a:ln>
                    <a:noFill/>
                  </a:ln>
                  <a:solidFill>
                    <a:srgbClr val="FFFFFF"/>
                  </a:solidFill>
                  <a:effectLst/>
                  <a:latin typeface="Candara" pitchFamily="34" charset="0"/>
                  <a:cs typeface="Arial" pitchFamily="34" charset="0"/>
                </a:rPr>
                <a:t>Projektphase</a:t>
              </a:r>
              <a:endParaRPr kumimoji="0" lang="de-DE" altLang="de-DE" sz="5400" i="0" u="none" strike="noStrike" cap="none" normalizeH="0" baseline="0" dirty="0">
                <a:ln>
                  <a:noFill/>
                </a:ln>
                <a:solidFill>
                  <a:schemeClr val="tx1"/>
                </a:solidFill>
                <a:effectLst/>
                <a:latin typeface="Arial" pitchFamily="34" charset="0"/>
                <a:cs typeface="Arial" pitchFamily="34" charset="0"/>
              </a:endParaRPr>
            </a:p>
          </p:txBody>
        </p:sp>
      </p:grpSp>
      <p:sp>
        <p:nvSpPr>
          <p:cNvPr id="7" name="Textfeld 6"/>
          <p:cNvSpPr txBox="1"/>
          <p:nvPr/>
        </p:nvSpPr>
        <p:spPr>
          <a:xfrm>
            <a:off x="6856264" y="2580837"/>
            <a:ext cx="1147365" cy="369332"/>
          </a:xfrm>
          <a:prstGeom prst="rect">
            <a:avLst/>
          </a:prstGeom>
          <a:noFill/>
        </p:spPr>
        <p:txBody>
          <a:bodyPr wrap="none" rtlCol="0">
            <a:spAutoFit/>
          </a:bodyPr>
          <a:lstStyle/>
          <a:p>
            <a:r>
              <a:rPr lang="de-DE" dirty="0"/>
              <a:t>Forschung</a:t>
            </a:r>
          </a:p>
        </p:txBody>
      </p:sp>
      <p:sp>
        <p:nvSpPr>
          <p:cNvPr id="32" name="Textfeld 31"/>
          <p:cNvSpPr txBox="1"/>
          <p:nvPr/>
        </p:nvSpPr>
        <p:spPr>
          <a:xfrm>
            <a:off x="6725634" y="2851548"/>
            <a:ext cx="1319079" cy="369332"/>
          </a:xfrm>
          <a:prstGeom prst="rect">
            <a:avLst/>
          </a:prstGeom>
          <a:noFill/>
        </p:spPr>
        <p:txBody>
          <a:bodyPr wrap="none" rtlCol="0">
            <a:spAutoFit/>
          </a:bodyPr>
          <a:lstStyle/>
          <a:p>
            <a:r>
              <a:rPr lang="de-DE" dirty="0"/>
              <a:t>Entwicklung</a:t>
            </a:r>
          </a:p>
        </p:txBody>
      </p:sp>
      <p:sp>
        <p:nvSpPr>
          <p:cNvPr id="33" name="Textfeld 32"/>
          <p:cNvSpPr txBox="1"/>
          <p:nvPr/>
        </p:nvSpPr>
        <p:spPr>
          <a:xfrm>
            <a:off x="6595004" y="3137669"/>
            <a:ext cx="2231316" cy="369332"/>
          </a:xfrm>
          <a:prstGeom prst="rect">
            <a:avLst/>
          </a:prstGeom>
          <a:noFill/>
        </p:spPr>
        <p:txBody>
          <a:bodyPr wrap="none" rtlCol="0">
            <a:spAutoFit/>
          </a:bodyPr>
          <a:lstStyle/>
          <a:p>
            <a:r>
              <a:rPr lang="de-DE" dirty="0"/>
              <a:t>Forschung für Technik</a:t>
            </a:r>
          </a:p>
        </p:txBody>
      </p:sp>
      <p:sp>
        <p:nvSpPr>
          <p:cNvPr id="34" name="Textfeld 33"/>
          <p:cNvSpPr txBox="1"/>
          <p:nvPr/>
        </p:nvSpPr>
        <p:spPr>
          <a:xfrm>
            <a:off x="6464374" y="3457728"/>
            <a:ext cx="2231316" cy="369332"/>
          </a:xfrm>
          <a:prstGeom prst="rect">
            <a:avLst/>
          </a:prstGeom>
          <a:noFill/>
        </p:spPr>
        <p:txBody>
          <a:bodyPr wrap="none" rtlCol="0">
            <a:spAutoFit/>
          </a:bodyPr>
          <a:lstStyle/>
          <a:p>
            <a:r>
              <a:rPr lang="de-DE" dirty="0"/>
              <a:t>Technik für Forschung</a:t>
            </a:r>
          </a:p>
        </p:txBody>
      </p:sp>
      <p:sp>
        <p:nvSpPr>
          <p:cNvPr id="35" name="Ellipse 34"/>
          <p:cNvSpPr/>
          <p:nvPr/>
        </p:nvSpPr>
        <p:spPr>
          <a:xfrm>
            <a:off x="6579306" y="4682185"/>
            <a:ext cx="466905" cy="46690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Textfeld 24">
            <a:extLst>
              <a:ext uri="{FF2B5EF4-FFF2-40B4-BE49-F238E27FC236}">
                <a16:creationId xmlns:a16="http://schemas.microsoft.com/office/drawing/2014/main" id="{A3F07596-A310-4880-9584-3CA947F7D648}"/>
              </a:ext>
            </a:extLst>
          </p:cNvPr>
          <p:cNvSpPr txBox="1"/>
          <p:nvPr/>
        </p:nvSpPr>
        <p:spPr>
          <a:xfrm>
            <a:off x="2234713" y="1940465"/>
            <a:ext cx="1461426" cy="461665"/>
          </a:xfrm>
          <a:prstGeom prst="rect">
            <a:avLst/>
          </a:prstGeom>
          <a:noFill/>
        </p:spPr>
        <p:txBody>
          <a:bodyPr wrap="none" rtlCol="0">
            <a:spAutoFit/>
          </a:bodyPr>
          <a:lstStyle/>
          <a:p>
            <a:r>
              <a:rPr lang="de-DE" sz="2400" dirty="0" err="1">
                <a:solidFill>
                  <a:schemeClr val="accent1"/>
                </a:solidFill>
              </a:rPr>
              <a:t>AQuAPRe</a:t>
            </a:r>
            <a:r>
              <a:rPr lang="de-DE" sz="2400" dirty="0">
                <a:solidFill>
                  <a:schemeClr val="accent1"/>
                </a:solidFill>
              </a:rPr>
              <a:t>:</a:t>
            </a:r>
          </a:p>
        </p:txBody>
      </p:sp>
    </p:spTree>
    <p:extLst>
      <p:ext uri="{BB962C8B-B14F-4D97-AF65-F5344CB8AC3E}">
        <p14:creationId xmlns:p14="http://schemas.microsoft.com/office/powerpoint/2010/main" val="18920629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7" grpId="0"/>
      <p:bldP spid="32" grpId="0"/>
      <p:bldP spid="33" grpId="0"/>
      <p:bldP spid="34" grpId="0"/>
      <p:bldP spid="35"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Gruppieren 59">
            <a:extLst>
              <a:ext uri="{FF2B5EF4-FFF2-40B4-BE49-F238E27FC236}">
                <a16:creationId xmlns:a16="http://schemas.microsoft.com/office/drawing/2014/main" id="{0CCC48FE-7E9E-41B4-9339-D24ADCE33DCD}"/>
              </a:ext>
            </a:extLst>
          </p:cNvPr>
          <p:cNvGrpSpPr/>
          <p:nvPr/>
        </p:nvGrpSpPr>
        <p:grpSpPr>
          <a:xfrm flipH="1">
            <a:off x="4719792" y="262687"/>
            <a:ext cx="4192329" cy="2818955"/>
            <a:chOff x="520259" y="1832499"/>
            <a:chExt cx="7131393" cy="4795205"/>
          </a:xfrm>
        </p:grpSpPr>
        <p:grpSp>
          <p:nvGrpSpPr>
            <p:cNvPr id="66" name="Gruppieren 65">
              <a:extLst>
                <a:ext uri="{FF2B5EF4-FFF2-40B4-BE49-F238E27FC236}">
                  <a16:creationId xmlns:a16="http://schemas.microsoft.com/office/drawing/2014/main" id="{3D677DB8-B6DF-4A99-A2DA-0E5C307DE69E}"/>
                </a:ext>
              </a:extLst>
            </p:cNvPr>
            <p:cNvGrpSpPr/>
            <p:nvPr/>
          </p:nvGrpSpPr>
          <p:grpSpPr>
            <a:xfrm>
              <a:off x="1002664" y="2547952"/>
              <a:ext cx="1674360" cy="1484640"/>
              <a:chOff x="1102872" y="1971756"/>
              <a:chExt cx="1674360" cy="1484640"/>
            </a:xfrm>
          </p:grpSpPr>
          <mc:AlternateContent xmlns:mc="http://schemas.openxmlformats.org/markup-compatibility/2006" xmlns:p14="http://schemas.microsoft.com/office/powerpoint/2010/main">
            <mc:Choice Requires="p14">
              <p:contentPart p14:bwMode="auto" r:id="rId3">
                <p14:nvContentPartPr>
                  <p14:cNvPr id="105" name="Freihand 104">
                    <a:extLst>
                      <a:ext uri="{FF2B5EF4-FFF2-40B4-BE49-F238E27FC236}">
                        <a16:creationId xmlns:a16="http://schemas.microsoft.com/office/drawing/2014/main" id="{16EC0562-11F0-4E37-AF5C-3B1377A5F5F9}"/>
                      </a:ext>
                    </a:extLst>
                  </p14:cNvPr>
                  <p14:cNvContentPartPr/>
                  <p14:nvPr/>
                </p14:nvContentPartPr>
                <p14:xfrm>
                  <a:off x="2066952" y="2732076"/>
                  <a:ext cx="710280" cy="464040"/>
                </p14:xfrm>
              </p:contentPart>
            </mc:Choice>
            <mc:Fallback xmlns="">
              <p:pic>
                <p:nvPicPr>
                  <p:cNvPr id="105" name="Freihand 104">
                    <a:extLst>
                      <a:ext uri="{FF2B5EF4-FFF2-40B4-BE49-F238E27FC236}">
                        <a16:creationId xmlns:a16="http://schemas.microsoft.com/office/drawing/2014/main" xmlns="" xmlns:p14="http://schemas.microsoft.com/office/powerpoint/2010/main" id="{16EC0562-11F0-4E37-AF5C-3B1377A5F5F9}"/>
                      </a:ext>
                    </a:extLst>
                  </p:cNvPr>
                  <p:cNvPicPr/>
                  <p:nvPr/>
                </p:nvPicPr>
                <p:blipFill>
                  <a:blip r:embed="rId4" cstate="print"/>
                  <a:stretch>
                    <a:fillRect/>
                  </a:stretch>
                </p:blipFill>
                <p:spPr>
                  <a:xfrm>
                    <a:off x="2051032" y="2699587"/>
                    <a:ext cx="742120" cy="528405"/>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06" name="Freihand 105">
                    <a:extLst>
                      <a:ext uri="{FF2B5EF4-FFF2-40B4-BE49-F238E27FC236}">
                        <a16:creationId xmlns:a16="http://schemas.microsoft.com/office/drawing/2014/main" id="{9D9411CF-4BCB-4382-A5AC-552D23ED8A86}"/>
                      </a:ext>
                    </a:extLst>
                  </p14:cNvPr>
                  <p14:cNvContentPartPr/>
                  <p14:nvPr/>
                </p14:nvContentPartPr>
                <p14:xfrm>
                  <a:off x="1957872" y="2484756"/>
                  <a:ext cx="251280" cy="297000"/>
                </p14:xfrm>
              </p:contentPart>
            </mc:Choice>
            <mc:Fallback xmlns="">
              <p:pic>
                <p:nvPicPr>
                  <p:cNvPr id="106" name="Freihand 105">
                    <a:extLst>
                      <a:ext uri="{FF2B5EF4-FFF2-40B4-BE49-F238E27FC236}">
                        <a16:creationId xmlns:a16="http://schemas.microsoft.com/office/drawing/2014/main" xmlns="" xmlns:p14="http://schemas.microsoft.com/office/powerpoint/2010/main" id="{9D9411CF-4BCB-4382-A5AC-552D23ED8A86}"/>
                      </a:ext>
                    </a:extLst>
                  </p:cNvPr>
                  <p:cNvPicPr/>
                  <p:nvPr/>
                </p:nvPicPr>
                <p:blipFill>
                  <a:blip r:embed="rId6" cstate="print"/>
                  <a:stretch>
                    <a:fillRect/>
                  </a:stretch>
                </p:blipFill>
                <p:spPr>
                  <a:xfrm>
                    <a:off x="1941898" y="2452233"/>
                    <a:ext cx="283228" cy="361432"/>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07" name="Freihand 106">
                    <a:extLst>
                      <a:ext uri="{FF2B5EF4-FFF2-40B4-BE49-F238E27FC236}">
                        <a16:creationId xmlns:a16="http://schemas.microsoft.com/office/drawing/2014/main" id="{917CEE68-7FFB-4115-8B12-C9947635DA35}"/>
                      </a:ext>
                    </a:extLst>
                  </p14:cNvPr>
                  <p14:cNvContentPartPr/>
                  <p14:nvPr/>
                </p14:nvContentPartPr>
                <p14:xfrm>
                  <a:off x="1720992" y="2601756"/>
                  <a:ext cx="160920" cy="343800"/>
                </p14:xfrm>
              </p:contentPart>
            </mc:Choice>
            <mc:Fallback xmlns="">
              <p:pic>
                <p:nvPicPr>
                  <p:cNvPr id="107" name="Freihand 106">
                    <a:extLst>
                      <a:ext uri="{FF2B5EF4-FFF2-40B4-BE49-F238E27FC236}">
                        <a16:creationId xmlns:a16="http://schemas.microsoft.com/office/drawing/2014/main" xmlns="" xmlns:p14="http://schemas.microsoft.com/office/powerpoint/2010/main" id="{917CEE68-7FFB-4115-8B12-C9947635DA35}"/>
                      </a:ext>
                    </a:extLst>
                  </p:cNvPr>
                  <p:cNvPicPr/>
                  <p:nvPr/>
                </p:nvPicPr>
                <p:blipFill>
                  <a:blip r:embed="rId8" cstate="print"/>
                  <a:stretch>
                    <a:fillRect/>
                  </a:stretch>
                </p:blipFill>
                <p:spPr>
                  <a:xfrm>
                    <a:off x="1705023" y="2569218"/>
                    <a:ext cx="192858" cy="408263"/>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8" name="Freihand 107">
                    <a:extLst>
                      <a:ext uri="{FF2B5EF4-FFF2-40B4-BE49-F238E27FC236}">
                        <a16:creationId xmlns:a16="http://schemas.microsoft.com/office/drawing/2014/main" id="{DFAA1DFA-28D6-460F-BC13-0E87C9783138}"/>
                      </a:ext>
                    </a:extLst>
                  </p14:cNvPr>
                  <p14:cNvContentPartPr/>
                  <p14:nvPr/>
                </p14:nvContentPartPr>
                <p14:xfrm>
                  <a:off x="2136792" y="1971756"/>
                  <a:ext cx="94320" cy="352080"/>
                </p14:xfrm>
              </p:contentPart>
            </mc:Choice>
            <mc:Fallback xmlns="">
              <p:pic>
                <p:nvPicPr>
                  <p:cNvPr id="108" name="Freihand 107">
                    <a:extLst>
                      <a:ext uri="{FF2B5EF4-FFF2-40B4-BE49-F238E27FC236}">
                        <a16:creationId xmlns:a16="http://schemas.microsoft.com/office/drawing/2014/main" xmlns="" xmlns:p14="http://schemas.microsoft.com/office/powerpoint/2010/main" id="{DFAA1DFA-28D6-460F-BC13-0E87C9783138}"/>
                      </a:ext>
                    </a:extLst>
                  </p:cNvPr>
                  <p:cNvPicPr/>
                  <p:nvPr/>
                </p:nvPicPr>
                <p:blipFill>
                  <a:blip r:embed="rId10" cstate="print"/>
                  <a:stretch>
                    <a:fillRect/>
                  </a:stretch>
                </p:blipFill>
                <p:spPr>
                  <a:xfrm>
                    <a:off x="2120971" y="1939247"/>
                    <a:ext cx="125963" cy="416485"/>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09" name="Freihand 108">
                    <a:extLst>
                      <a:ext uri="{FF2B5EF4-FFF2-40B4-BE49-F238E27FC236}">
                        <a16:creationId xmlns:a16="http://schemas.microsoft.com/office/drawing/2014/main" id="{9ED72BA8-DE6E-4E46-80B1-50F3CFEADAF9}"/>
                      </a:ext>
                    </a:extLst>
                  </p14:cNvPr>
                  <p14:cNvContentPartPr/>
                  <p14:nvPr/>
                </p14:nvContentPartPr>
                <p14:xfrm>
                  <a:off x="1735392" y="2083716"/>
                  <a:ext cx="89280" cy="260280"/>
                </p14:xfrm>
              </p:contentPart>
            </mc:Choice>
            <mc:Fallback xmlns="">
              <p:pic>
                <p:nvPicPr>
                  <p:cNvPr id="109" name="Freihand 108">
                    <a:extLst>
                      <a:ext uri="{FF2B5EF4-FFF2-40B4-BE49-F238E27FC236}">
                        <a16:creationId xmlns:a16="http://schemas.microsoft.com/office/drawing/2014/main" xmlns="" xmlns:p14="http://schemas.microsoft.com/office/powerpoint/2010/main" id="{9ED72BA8-DE6E-4E46-80B1-50F3CFEADAF9}"/>
                      </a:ext>
                    </a:extLst>
                  </p:cNvPr>
                  <p:cNvPicPr/>
                  <p:nvPr/>
                </p:nvPicPr>
                <p:blipFill>
                  <a:blip r:embed="rId12" cstate="print"/>
                  <a:stretch>
                    <a:fillRect/>
                  </a:stretch>
                </p:blipFill>
                <p:spPr>
                  <a:xfrm>
                    <a:off x="1719493" y="2051181"/>
                    <a:ext cx="121078" cy="324736"/>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10" name="Freihand 109">
                    <a:extLst>
                      <a:ext uri="{FF2B5EF4-FFF2-40B4-BE49-F238E27FC236}">
                        <a16:creationId xmlns:a16="http://schemas.microsoft.com/office/drawing/2014/main" id="{7586ADEA-FE4E-473D-9A4B-80C899E37C20}"/>
                      </a:ext>
                    </a:extLst>
                  </p14:cNvPr>
                  <p14:cNvContentPartPr/>
                  <p14:nvPr/>
                </p14:nvContentPartPr>
                <p14:xfrm>
                  <a:off x="1102872" y="2180916"/>
                  <a:ext cx="666000" cy="599400"/>
                </p14:xfrm>
              </p:contentPart>
            </mc:Choice>
            <mc:Fallback xmlns="">
              <p:pic>
                <p:nvPicPr>
                  <p:cNvPr id="110" name="Freihand 109">
                    <a:extLst>
                      <a:ext uri="{FF2B5EF4-FFF2-40B4-BE49-F238E27FC236}">
                        <a16:creationId xmlns:a16="http://schemas.microsoft.com/office/drawing/2014/main" xmlns="" xmlns:p14="http://schemas.microsoft.com/office/powerpoint/2010/main" id="{7586ADEA-FE4E-473D-9A4B-80C899E37C20}"/>
                      </a:ext>
                    </a:extLst>
                  </p:cNvPr>
                  <p:cNvPicPr/>
                  <p:nvPr/>
                </p:nvPicPr>
                <p:blipFill>
                  <a:blip r:embed="rId14" cstate="print"/>
                  <a:stretch>
                    <a:fillRect/>
                  </a:stretch>
                </p:blipFill>
                <p:spPr>
                  <a:xfrm>
                    <a:off x="1086942" y="2148433"/>
                    <a:ext cx="697860" cy="663753"/>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11" name="Freihand 110">
                    <a:extLst>
                      <a:ext uri="{FF2B5EF4-FFF2-40B4-BE49-F238E27FC236}">
                        <a16:creationId xmlns:a16="http://schemas.microsoft.com/office/drawing/2014/main" id="{FA9C1311-DE4A-41D5-BBBF-93D98589AAEF}"/>
                      </a:ext>
                    </a:extLst>
                  </p14:cNvPr>
                  <p14:cNvContentPartPr/>
                  <p14:nvPr/>
                </p14:nvContentPartPr>
                <p14:xfrm>
                  <a:off x="1328952" y="2880756"/>
                  <a:ext cx="40320" cy="88920"/>
                </p14:xfrm>
              </p:contentPart>
            </mc:Choice>
            <mc:Fallback xmlns="">
              <p:pic>
                <p:nvPicPr>
                  <p:cNvPr id="111" name="Freihand 110">
                    <a:extLst>
                      <a:ext uri="{FF2B5EF4-FFF2-40B4-BE49-F238E27FC236}">
                        <a16:creationId xmlns:a16="http://schemas.microsoft.com/office/drawing/2014/main" xmlns="" xmlns:p14="http://schemas.microsoft.com/office/powerpoint/2010/main" id="{FA9C1311-DE4A-41D5-BBBF-93D98589AAEF}"/>
                      </a:ext>
                    </a:extLst>
                  </p:cNvPr>
                  <p:cNvPicPr/>
                  <p:nvPr/>
                </p:nvPicPr>
                <p:blipFill>
                  <a:blip r:embed="rId16" cstate="print"/>
                  <a:stretch>
                    <a:fillRect/>
                  </a:stretch>
                </p:blipFill>
                <p:spPr>
                  <a:xfrm>
                    <a:off x="1312824" y="2847800"/>
                    <a:ext cx="72576" cy="154211"/>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12" name="Freihand 111">
                    <a:extLst>
                      <a:ext uri="{FF2B5EF4-FFF2-40B4-BE49-F238E27FC236}">
                        <a16:creationId xmlns:a16="http://schemas.microsoft.com/office/drawing/2014/main" id="{037552E2-0075-42C2-A7CD-CA84C5260C1C}"/>
                      </a:ext>
                    </a:extLst>
                  </p14:cNvPr>
                  <p14:cNvContentPartPr/>
                  <p14:nvPr/>
                </p14:nvContentPartPr>
                <p14:xfrm>
                  <a:off x="1885512" y="3439116"/>
                  <a:ext cx="173520" cy="17280"/>
                </p14:xfrm>
              </p:contentPart>
            </mc:Choice>
            <mc:Fallback xmlns="">
              <p:pic>
                <p:nvPicPr>
                  <p:cNvPr id="112" name="Freihand 111">
                    <a:extLst>
                      <a:ext uri="{FF2B5EF4-FFF2-40B4-BE49-F238E27FC236}">
                        <a16:creationId xmlns:a16="http://schemas.microsoft.com/office/drawing/2014/main" xmlns="" xmlns:p14="http://schemas.microsoft.com/office/powerpoint/2010/main" id="{037552E2-0075-42C2-A7CD-CA84C5260C1C}"/>
                      </a:ext>
                    </a:extLst>
                  </p:cNvPr>
                  <p:cNvPicPr/>
                  <p:nvPr/>
                </p:nvPicPr>
                <p:blipFill>
                  <a:blip r:embed="rId18" cstate="print"/>
                  <a:stretch>
                    <a:fillRect/>
                  </a:stretch>
                </p:blipFill>
                <p:spPr>
                  <a:xfrm>
                    <a:off x="1869514" y="3406407"/>
                    <a:ext cx="205517" cy="82080"/>
                  </a:xfrm>
                  <a:prstGeom prst="rect">
                    <a:avLst/>
                  </a:prstGeom>
                </p:spPr>
              </p:pic>
            </mc:Fallback>
          </mc:AlternateContent>
        </p:grpSp>
        <p:grpSp>
          <p:nvGrpSpPr>
            <p:cNvPr id="67" name="Gruppieren 66">
              <a:extLst>
                <a:ext uri="{FF2B5EF4-FFF2-40B4-BE49-F238E27FC236}">
                  <a16:creationId xmlns:a16="http://schemas.microsoft.com/office/drawing/2014/main" id="{93BE9AB7-757B-40FA-B6B6-A9507E110147}"/>
                </a:ext>
              </a:extLst>
            </p:cNvPr>
            <p:cNvGrpSpPr/>
            <p:nvPr/>
          </p:nvGrpSpPr>
          <p:grpSpPr>
            <a:xfrm>
              <a:off x="3286446" y="1832499"/>
              <a:ext cx="1145160" cy="2409120"/>
              <a:chOff x="3886392" y="1692036"/>
              <a:chExt cx="1145160" cy="2409120"/>
            </a:xfrm>
          </p:grpSpPr>
          <mc:AlternateContent xmlns:mc="http://schemas.openxmlformats.org/markup-compatibility/2006" xmlns:p14="http://schemas.microsoft.com/office/powerpoint/2010/main">
            <mc:Choice Requires="p14">
              <p:contentPart p14:bwMode="auto" r:id="rId19">
                <p14:nvContentPartPr>
                  <p14:cNvPr id="95" name="Freihand 94">
                    <a:extLst>
                      <a:ext uri="{FF2B5EF4-FFF2-40B4-BE49-F238E27FC236}">
                        <a16:creationId xmlns:a16="http://schemas.microsoft.com/office/drawing/2014/main" id="{F0467D52-799B-41DF-86C8-F9ED4F4B520F}"/>
                      </a:ext>
                    </a:extLst>
                  </p14:cNvPr>
                  <p14:cNvContentPartPr/>
                  <p14:nvPr/>
                </p14:nvContentPartPr>
                <p14:xfrm>
                  <a:off x="4180872" y="4085676"/>
                  <a:ext cx="2880" cy="15480"/>
                </p14:xfrm>
              </p:contentPart>
            </mc:Choice>
            <mc:Fallback xmlns="">
              <p:pic>
                <p:nvPicPr>
                  <p:cNvPr id="95" name="Freihand 94">
                    <a:extLst>
                      <a:ext uri="{FF2B5EF4-FFF2-40B4-BE49-F238E27FC236}">
                        <a16:creationId xmlns:a16="http://schemas.microsoft.com/office/drawing/2014/main" xmlns="" xmlns:p14="http://schemas.microsoft.com/office/powerpoint/2010/main" id="{F0467D52-799B-41DF-86C8-F9ED4F4B520F}"/>
                      </a:ext>
                    </a:extLst>
                  </p:cNvPr>
                  <p:cNvPicPr/>
                  <p:nvPr/>
                </p:nvPicPr>
                <p:blipFill>
                  <a:blip r:embed="rId20" cstate="print"/>
                  <a:stretch>
                    <a:fillRect/>
                  </a:stretch>
                </p:blipFill>
                <p:spPr>
                  <a:xfrm>
                    <a:off x="4155912" y="4011091"/>
                    <a:ext cx="52800" cy="163244"/>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96" name="Freihand 95">
                    <a:extLst>
                      <a:ext uri="{FF2B5EF4-FFF2-40B4-BE49-F238E27FC236}">
                        <a16:creationId xmlns:a16="http://schemas.microsoft.com/office/drawing/2014/main" id="{C901A7F5-8299-4A7F-A3FD-CAE6F5E2D4BA}"/>
                      </a:ext>
                    </a:extLst>
                  </p14:cNvPr>
                  <p14:cNvContentPartPr/>
                  <p14:nvPr/>
                </p14:nvContentPartPr>
                <p14:xfrm>
                  <a:off x="3886392" y="2954556"/>
                  <a:ext cx="39960" cy="565920"/>
                </p14:xfrm>
              </p:contentPart>
            </mc:Choice>
            <mc:Fallback xmlns="">
              <p:pic>
                <p:nvPicPr>
                  <p:cNvPr id="96" name="Freihand 95">
                    <a:extLst>
                      <a:ext uri="{FF2B5EF4-FFF2-40B4-BE49-F238E27FC236}">
                        <a16:creationId xmlns:a16="http://schemas.microsoft.com/office/drawing/2014/main" xmlns="" xmlns:p14="http://schemas.microsoft.com/office/powerpoint/2010/main" id="{C901A7F5-8299-4A7F-A3FD-CAE6F5E2D4BA}"/>
                      </a:ext>
                    </a:extLst>
                  </p:cNvPr>
                  <p:cNvPicPr/>
                  <p:nvPr/>
                </p:nvPicPr>
                <p:blipFill>
                  <a:blip r:embed="rId22" cstate="print"/>
                  <a:stretch>
                    <a:fillRect/>
                  </a:stretch>
                </p:blipFill>
                <p:spPr>
                  <a:xfrm>
                    <a:off x="3870408" y="2922060"/>
                    <a:ext cx="71928" cy="630299"/>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97" name="Freihand 96">
                    <a:extLst>
                      <a:ext uri="{FF2B5EF4-FFF2-40B4-BE49-F238E27FC236}">
                        <a16:creationId xmlns:a16="http://schemas.microsoft.com/office/drawing/2014/main" id="{328E77B0-04A6-461A-A430-DD75BF8E09AD}"/>
                      </a:ext>
                    </a:extLst>
                  </p14:cNvPr>
                  <p14:cNvContentPartPr/>
                  <p14:nvPr/>
                </p14:nvContentPartPr>
                <p14:xfrm>
                  <a:off x="4045152" y="2981196"/>
                  <a:ext cx="55440" cy="492120"/>
                </p14:xfrm>
              </p:contentPart>
            </mc:Choice>
            <mc:Fallback xmlns="">
              <p:pic>
                <p:nvPicPr>
                  <p:cNvPr id="97" name="Freihand 96">
                    <a:extLst>
                      <a:ext uri="{FF2B5EF4-FFF2-40B4-BE49-F238E27FC236}">
                        <a16:creationId xmlns:a16="http://schemas.microsoft.com/office/drawing/2014/main" xmlns="" xmlns:p14="http://schemas.microsoft.com/office/powerpoint/2010/main" id="{328E77B0-04A6-461A-A430-DD75BF8E09AD}"/>
                      </a:ext>
                    </a:extLst>
                  </p:cNvPr>
                  <p:cNvPicPr/>
                  <p:nvPr/>
                </p:nvPicPr>
                <p:blipFill>
                  <a:blip r:embed="rId24" cstate="print"/>
                  <a:stretch>
                    <a:fillRect/>
                  </a:stretch>
                </p:blipFill>
                <p:spPr>
                  <a:xfrm>
                    <a:off x="4029136" y="2948715"/>
                    <a:ext cx="87472" cy="556469"/>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98" name="Freihand 97">
                    <a:extLst>
                      <a:ext uri="{FF2B5EF4-FFF2-40B4-BE49-F238E27FC236}">
                        <a16:creationId xmlns:a16="http://schemas.microsoft.com/office/drawing/2014/main" id="{38D7739F-1158-49F6-B6E7-290C75C2C9E9}"/>
                      </a:ext>
                    </a:extLst>
                  </p14:cNvPr>
                  <p14:cNvContentPartPr/>
                  <p14:nvPr/>
                </p14:nvContentPartPr>
                <p14:xfrm>
                  <a:off x="4152072" y="3115476"/>
                  <a:ext cx="99360" cy="538200"/>
                </p14:xfrm>
              </p:contentPart>
            </mc:Choice>
            <mc:Fallback xmlns="">
              <p:pic>
                <p:nvPicPr>
                  <p:cNvPr id="98" name="Freihand 97">
                    <a:extLst>
                      <a:ext uri="{FF2B5EF4-FFF2-40B4-BE49-F238E27FC236}">
                        <a16:creationId xmlns:a16="http://schemas.microsoft.com/office/drawing/2014/main" xmlns="" xmlns:p14="http://schemas.microsoft.com/office/powerpoint/2010/main" id="{38D7739F-1158-49F6-B6E7-290C75C2C9E9}"/>
                      </a:ext>
                    </a:extLst>
                  </p:cNvPr>
                  <p:cNvPicPr/>
                  <p:nvPr/>
                </p:nvPicPr>
                <p:blipFill>
                  <a:blip r:embed="rId26" cstate="print"/>
                  <a:stretch>
                    <a:fillRect/>
                  </a:stretch>
                </p:blipFill>
                <p:spPr>
                  <a:xfrm>
                    <a:off x="4135926" y="3083025"/>
                    <a:ext cx="131652" cy="60249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99" name="Freihand 98">
                    <a:extLst>
                      <a:ext uri="{FF2B5EF4-FFF2-40B4-BE49-F238E27FC236}">
                        <a16:creationId xmlns:a16="http://schemas.microsoft.com/office/drawing/2014/main" id="{61C0B550-F54E-443A-B29E-632B2E7E55E5}"/>
                      </a:ext>
                    </a:extLst>
                  </p14:cNvPr>
                  <p14:cNvContentPartPr/>
                  <p14:nvPr/>
                </p14:nvContentPartPr>
                <p14:xfrm>
                  <a:off x="4347192" y="3095316"/>
                  <a:ext cx="36000" cy="574560"/>
                </p14:xfrm>
              </p:contentPart>
            </mc:Choice>
            <mc:Fallback xmlns="">
              <p:pic>
                <p:nvPicPr>
                  <p:cNvPr id="99" name="Freihand 98">
                    <a:extLst>
                      <a:ext uri="{FF2B5EF4-FFF2-40B4-BE49-F238E27FC236}">
                        <a16:creationId xmlns:a16="http://schemas.microsoft.com/office/drawing/2014/main" xmlns="" xmlns:p14="http://schemas.microsoft.com/office/powerpoint/2010/main" id="{61C0B550-F54E-443A-B29E-632B2E7E55E5}"/>
                      </a:ext>
                    </a:extLst>
                  </p:cNvPr>
                  <p:cNvPicPr/>
                  <p:nvPr/>
                </p:nvPicPr>
                <p:blipFill>
                  <a:blip r:embed="rId28" cstate="print"/>
                  <a:stretch>
                    <a:fillRect/>
                  </a:stretch>
                </p:blipFill>
                <p:spPr>
                  <a:xfrm>
                    <a:off x="4331328" y="3062817"/>
                    <a:ext cx="67729" cy="638945"/>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100" name="Freihand 99">
                    <a:extLst>
                      <a:ext uri="{FF2B5EF4-FFF2-40B4-BE49-F238E27FC236}">
                        <a16:creationId xmlns:a16="http://schemas.microsoft.com/office/drawing/2014/main" id="{A44AE54C-2212-440E-A3C9-E0223242C0E0}"/>
                      </a:ext>
                    </a:extLst>
                  </p14:cNvPr>
                  <p14:cNvContentPartPr/>
                  <p14:nvPr/>
                </p14:nvContentPartPr>
                <p14:xfrm>
                  <a:off x="4468512" y="3115476"/>
                  <a:ext cx="81720" cy="529560"/>
                </p14:xfrm>
              </p:contentPart>
            </mc:Choice>
            <mc:Fallback xmlns="">
              <p:pic>
                <p:nvPicPr>
                  <p:cNvPr id="100" name="Freihand 99">
                    <a:extLst>
                      <a:ext uri="{FF2B5EF4-FFF2-40B4-BE49-F238E27FC236}">
                        <a16:creationId xmlns:a16="http://schemas.microsoft.com/office/drawing/2014/main" xmlns="" xmlns:p14="http://schemas.microsoft.com/office/powerpoint/2010/main" id="{A44AE54C-2212-440E-A3C9-E0223242C0E0}"/>
                      </a:ext>
                    </a:extLst>
                  </p:cNvPr>
                  <p:cNvPicPr/>
                  <p:nvPr/>
                </p:nvPicPr>
                <p:blipFill>
                  <a:blip r:embed="rId30" cstate="print"/>
                  <a:stretch>
                    <a:fillRect/>
                  </a:stretch>
                </p:blipFill>
                <p:spPr>
                  <a:xfrm>
                    <a:off x="4452537" y="3083029"/>
                    <a:ext cx="113671" cy="593842"/>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101" name="Freihand 100">
                    <a:extLst>
                      <a:ext uri="{FF2B5EF4-FFF2-40B4-BE49-F238E27FC236}">
                        <a16:creationId xmlns:a16="http://schemas.microsoft.com/office/drawing/2014/main" id="{5BE226BF-352E-41CB-93D7-C3B3EA45F0B3}"/>
                      </a:ext>
                    </a:extLst>
                  </p14:cNvPr>
                  <p14:cNvContentPartPr/>
                  <p14:nvPr/>
                </p14:nvContentPartPr>
                <p14:xfrm>
                  <a:off x="4113192" y="2388996"/>
                  <a:ext cx="334440" cy="417960"/>
                </p14:xfrm>
              </p:contentPart>
            </mc:Choice>
            <mc:Fallback xmlns="">
              <p:pic>
                <p:nvPicPr>
                  <p:cNvPr id="101" name="Freihand 100">
                    <a:extLst>
                      <a:ext uri="{FF2B5EF4-FFF2-40B4-BE49-F238E27FC236}">
                        <a16:creationId xmlns:a16="http://schemas.microsoft.com/office/drawing/2014/main" xmlns="" xmlns:p14="http://schemas.microsoft.com/office/powerpoint/2010/main" id="{5BE226BF-352E-41CB-93D7-C3B3EA45F0B3}"/>
                      </a:ext>
                    </a:extLst>
                  </p:cNvPr>
                  <p:cNvPicPr/>
                  <p:nvPr/>
                </p:nvPicPr>
                <p:blipFill>
                  <a:blip r:embed="rId32" cstate="print"/>
                  <a:stretch>
                    <a:fillRect/>
                  </a:stretch>
                </p:blipFill>
                <p:spPr>
                  <a:xfrm>
                    <a:off x="4097237" y="2356515"/>
                    <a:ext cx="366350" cy="482309"/>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102" name="Freihand 101">
                    <a:extLst>
                      <a:ext uri="{FF2B5EF4-FFF2-40B4-BE49-F238E27FC236}">
                        <a16:creationId xmlns:a16="http://schemas.microsoft.com/office/drawing/2014/main" id="{60A1899D-8B35-4487-84CA-9B5C4126D845}"/>
                      </a:ext>
                    </a:extLst>
                  </p14:cNvPr>
                  <p14:cNvContentPartPr/>
                  <p14:nvPr/>
                </p14:nvContentPartPr>
                <p14:xfrm>
                  <a:off x="4068552" y="2108916"/>
                  <a:ext cx="79200" cy="177840"/>
                </p14:xfrm>
              </p:contentPart>
            </mc:Choice>
            <mc:Fallback xmlns="">
              <p:pic>
                <p:nvPicPr>
                  <p:cNvPr id="102" name="Freihand 101">
                    <a:extLst>
                      <a:ext uri="{FF2B5EF4-FFF2-40B4-BE49-F238E27FC236}">
                        <a16:creationId xmlns:a16="http://schemas.microsoft.com/office/drawing/2014/main" xmlns="" xmlns:p14="http://schemas.microsoft.com/office/powerpoint/2010/main" id="{60A1899D-8B35-4487-84CA-9B5C4126D845}"/>
                      </a:ext>
                    </a:extLst>
                  </p:cNvPr>
                  <p:cNvPicPr/>
                  <p:nvPr/>
                </p:nvPicPr>
                <p:blipFill>
                  <a:blip r:embed="rId34" cstate="print"/>
                  <a:stretch>
                    <a:fillRect/>
                  </a:stretch>
                </p:blipFill>
                <p:spPr>
                  <a:xfrm>
                    <a:off x="4052464" y="2076302"/>
                    <a:ext cx="111375" cy="242453"/>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103" name="Freihand 102">
                    <a:extLst>
                      <a:ext uri="{FF2B5EF4-FFF2-40B4-BE49-F238E27FC236}">
                        <a16:creationId xmlns:a16="http://schemas.microsoft.com/office/drawing/2014/main" id="{2D6AD2D0-76FD-4FC6-BD96-C356E19BDA03}"/>
                      </a:ext>
                    </a:extLst>
                  </p14:cNvPr>
                  <p14:cNvContentPartPr/>
                  <p14:nvPr/>
                </p14:nvContentPartPr>
                <p14:xfrm>
                  <a:off x="4522152" y="2171556"/>
                  <a:ext cx="75240" cy="155160"/>
                </p14:xfrm>
              </p:contentPart>
            </mc:Choice>
            <mc:Fallback xmlns="">
              <p:pic>
                <p:nvPicPr>
                  <p:cNvPr id="103" name="Freihand 102">
                    <a:extLst>
                      <a:ext uri="{FF2B5EF4-FFF2-40B4-BE49-F238E27FC236}">
                        <a16:creationId xmlns:a16="http://schemas.microsoft.com/office/drawing/2014/main" xmlns="" xmlns:p14="http://schemas.microsoft.com/office/powerpoint/2010/main" id="{2D6AD2D0-76FD-4FC6-BD96-C356E19BDA03}"/>
                      </a:ext>
                    </a:extLst>
                  </p:cNvPr>
                  <p:cNvPicPr/>
                  <p:nvPr/>
                </p:nvPicPr>
                <p:blipFill>
                  <a:blip r:embed="rId36" cstate="print"/>
                  <a:stretch>
                    <a:fillRect/>
                  </a:stretch>
                </p:blipFill>
                <p:spPr>
                  <a:xfrm>
                    <a:off x="4506117" y="2138923"/>
                    <a:ext cx="107310" cy="21981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104" name="Freihand 103">
                    <a:extLst>
                      <a:ext uri="{FF2B5EF4-FFF2-40B4-BE49-F238E27FC236}">
                        <a16:creationId xmlns:a16="http://schemas.microsoft.com/office/drawing/2014/main" id="{74CBA548-77DD-4E96-8A69-5AD2D854DC3D}"/>
                      </a:ext>
                    </a:extLst>
                  </p14:cNvPr>
                  <p14:cNvContentPartPr/>
                  <p14:nvPr/>
                </p14:nvContentPartPr>
                <p14:xfrm>
                  <a:off x="3979992" y="1692036"/>
                  <a:ext cx="1051560" cy="221760"/>
                </p14:xfrm>
              </p:contentPart>
            </mc:Choice>
            <mc:Fallback xmlns="">
              <p:pic>
                <p:nvPicPr>
                  <p:cNvPr id="104" name="Freihand 103">
                    <a:extLst>
                      <a:ext uri="{FF2B5EF4-FFF2-40B4-BE49-F238E27FC236}">
                        <a16:creationId xmlns:a16="http://schemas.microsoft.com/office/drawing/2014/main" xmlns="" xmlns:p14="http://schemas.microsoft.com/office/powerpoint/2010/main" id="{74CBA548-77DD-4E96-8A69-5AD2D854DC3D}"/>
                      </a:ext>
                    </a:extLst>
                  </p:cNvPr>
                  <p:cNvPicPr/>
                  <p:nvPr/>
                </p:nvPicPr>
                <p:blipFill>
                  <a:blip r:embed="rId38" cstate="print"/>
                  <a:stretch>
                    <a:fillRect/>
                  </a:stretch>
                </p:blipFill>
                <p:spPr>
                  <a:xfrm>
                    <a:off x="3964069" y="1659478"/>
                    <a:ext cx="1083407" cy="286261"/>
                  </a:xfrm>
                  <a:prstGeom prst="rect">
                    <a:avLst/>
                  </a:prstGeom>
                </p:spPr>
              </p:pic>
            </mc:Fallback>
          </mc:AlternateContent>
        </p:grpSp>
        <p:grpSp>
          <p:nvGrpSpPr>
            <p:cNvPr id="68" name="Gruppieren 67">
              <a:extLst>
                <a:ext uri="{FF2B5EF4-FFF2-40B4-BE49-F238E27FC236}">
                  <a16:creationId xmlns:a16="http://schemas.microsoft.com/office/drawing/2014/main" id="{AA769BD0-61C0-49EF-AA35-3D615D91B70C}"/>
                </a:ext>
              </a:extLst>
            </p:cNvPr>
            <p:cNvGrpSpPr/>
            <p:nvPr/>
          </p:nvGrpSpPr>
          <p:grpSpPr>
            <a:xfrm>
              <a:off x="4968212" y="1946219"/>
              <a:ext cx="1316520" cy="1526400"/>
              <a:chOff x="5619564" y="1946219"/>
              <a:chExt cx="1316520" cy="1526400"/>
            </a:xfrm>
          </p:grpSpPr>
          <mc:AlternateContent xmlns:mc="http://schemas.openxmlformats.org/markup-compatibility/2006" xmlns:p14="http://schemas.microsoft.com/office/powerpoint/2010/main">
            <mc:Choice Requires="p14">
              <p:contentPart p14:bwMode="auto" r:id="rId39">
                <p14:nvContentPartPr>
                  <p14:cNvPr id="90" name="Freihand 89">
                    <a:extLst>
                      <a:ext uri="{FF2B5EF4-FFF2-40B4-BE49-F238E27FC236}">
                        <a16:creationId xmlns:a16="http://schemas.microsoft.com/office/drawing/2014/main" id="{80981ECD-CF71-4236-AAAC-F0A16D431549}"/>
                      </a:ext>
                    </a:extLst>
                  </p14:cNvPr>
                  <p14:cNvContentPartPr/>
                  <p14:nvPr/>
                </p14:nvContentPartPr>
                <p14:xfrm>
                  <a:off x="5619564" y="2872139"/>
                  <a:ext cx="490680" cy="425160"/>
                </p14:xfrm>
              </p:contentPart>
            </mc:Choice>
            <mc:Fallback xmlns="">
              <p:pic>
                <p:nvPicPr>
                  <p:cNvPr id="90" name="Freihand 89">
                    <a:extLst>
                      <a:ext uri="{FF2B5EF4-FFF2-40B4-BE49-F238E27FC236}">
                        <a16:creationId xmlns:a16="http://schemas.microsoft.com/office/drawing/2014/main" xmlns="" xmlns:p14="http://schemas.microsoft.com/office/powerpoint/2010/main" id="{80981ECD-CF71-4236-AAAC-F0A16D431549}"/>
                      </a:ext>
                    </a:extLst>
                  </p:cNvPr>
                  <p:cNvPicPr/>
                  <p:nvPr/>
                </p:nvPicPr>
                <p:blipFill>
                  <a:blip r:embed="rId40" cstate="print"/>
                  <a:stretch>
                    <a:fillRect/>
                  </a:stretch>
                </p:blipFill>
                <p:spPr>
                  <a:xfrm>
                    <a:off x="5603637" y="2839623"/>
                    <a:ext cx="522534" cy="489578"/>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91" name="Freihand 90">
                    <a:extLst>
                      <a:ext uri="{FF2B5EF4-FFF2-40B4-BE49-F238E27FC236}">
                        <a16:creationId xmlns:a16="http://schemas.microsoft.com/office/drawing/2014/main" id="{CBB0F282-D678-458A-849C-4B288A462986}"/>
                      </a:ext>
                    </a:extLst>
                  </p14:cNvPr>
                  <p14:cNvContentPartPr/>
                  <p14:nvPr/>
                </p14:nvContentPartPr>
                <p14:xfrm>
                  <a:off x="5969124" y="2422499"/>
                  <a:ext cx="145800" cy="155520"/>
                </p14:xfrm>
              </p:contentPart>
            </mc:Choice>
            <mc:Fallback xmlns="">
              <p:pic>
                <p:nvPicPr>
                  <p:cNvPr id="91" name="Freihand 90">
                    <a:extLst>
                      <a:ext uri="{FF2B5EF4-FFF2-40B4-BE49-F238E27FC236}">
                        <a16:creationId xmlns:a16="http://schemas.microsoft.com/office/drawing/2014/main" xmlns="" xmlns:p14="http://schemas.microsoft.com/office/powerpoint/2010/main" id="{CBB0F282-D678-458A-849C-4B288A462986}"/>
                      </a:ext>
                    </a:extLst>
                  </p:cNvPr>
                  <p:cNvPicPr/>
                  <p:nvPr/>
                </p:nvPicPr>
                <p:blipFill>
                  <a:blip r:embed="rId42" cstate="print"/>
                  <a:stretch>
                    <a:fillRect/>
                  </a:stretch>
                </p:blipFill>
                <p:spPr>
                  <a:xfrm>
                    <a:off x="5953129" y="2390048"/>
                    <a:ext cx="177790" cy="21981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92" name="Freihand 91">
                    <a:extLst>
                      <a:ext uri="{FF2B5EF4-FFF2-40B4-BE49-F238E27FC236}">
                        <a16:creationId xmlns:a16="http://schemas.microsoft.com/office/drawing/2014/main" id="{2CA33DDA-1E42-4ED2-AD1B-6F9BDEE2C642}"/>
                      </a:ext>
                    </a:extLst>
                  </p14:cNvPr>
                  <p14:cNvContentPartPr/>
                  <p14:nvPr/>
                </p14:nvContentPartPr>
                <p14:xfrm>
                  <a:off x="6328404" y="2482979"/>
                  <a:ext cx="156960" cy="207720"/>
                </p14:xfrm>
              </p:contentPart>
            </mc:Choice>
            <mc:Fallback xmlns="">
              <p:pic>
                <p:nvPicPr>
                  <p:cNvPr id="92" name="Freihand 91">
                    <a:extLst>
                      <a:ext uri="{FF2B5EF4-FFF2-40B4-BE49-F238E27FC236}">
                        <a16:creationId xmlns:a16="http://schemas.microsoft.com/office/drawing/2014/main" xmlns="" xmlns:p14="http://schemas.microsoft.com/office/powerpoint/2010/main" id="{2CA33DDA-1E42-4ED2-AD1B-6F9BDEE2C642}"/>
                      </a:ext>
                    </a:extLst>
                  </p:cNvPr>
                  <p:cNvPicPr/>
                  <p:nvPr/>
                </p:nvPicPr>
                <p:blipFill>
                  <a:blip r:embed="rId44" cstate="print"/>
                  <a:stretch>
                    <a:fillRect/>
                  </a:stretch>
                </p:blipFill>
                <p:spPr>
                  <a:xfrm>
                    <a:off x="6312463" y="2450504"/>
                    <a:ext cx="188843" cy="272058"/>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93" name="Freihand 92">
                    <a:extLst>
                      <a:ext uri="{FF2B5EF4-FFF2-40B4-BE49-F238E27FC236}">
                        <a16:creationId xmlns:a16="http://schemas.microsoft.com/office/drawing/2014/main" id="{B6270F75-BE75-4FF1-A599-7ED9BA851DE5}"/>
                      </a:ext>
                    </a:extLst>
                  </p14:cNvPr>
                  <p14:cNvContentPartPr/>
                  <p14:nvPr/>
                </p14:nvContentPartPr>
                <p14:xfrm>
                  <a:off x="5948964" y="1946219"/>
                  <a:ext cx="987120" cy="330480"/>
                </p14:xfrm>
              </p:contentPart>
            </mc:Choice>
            <mc:Fallback xmlns="">
              <p:pic>
                <p:nvPicPr>
                  <p:cNvPr id="93" name="Freihand 92">
                    <a:extLst>
                      <a:ext uri="{FF2B5EF4-FFF2-40B4-BE49-F238E27FC236}">
                        <a16:creationId xmlns:a16="http://schemas.microsoft.com/office/drawing/2014/main" xmlns="" xmlns:p14="http://schemas.microsoft.com/office/powerpoint/2010/main" id="{B6270F75-BE75-4FF1-A599-7ED9BA851DE5}"/>
                      </a:ext>
                    </a:extLst>
                  </p:cNvPr>
                  <p:cNvPicPr/>
                  <p:nvPr/>
                </p:nvPicPr>
                <p:blipFill>
                  <a:blip r:embed="rId46" cstate="print"/>
                  <a:stretch>
                    <a:fillRect/>
                  </a:stretch>
                </p:blipFill>
                <p:spPr>
                  <a:xfrm>
                    <a:off x="5933033" y="1913783"/>
                    <a:ext cx="1018982" cy="39474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94" name="Freihand 93">
                    <a:extLst>
                      <a:ext uri="{FF2B5EF4-FFF2-40B4-BE49-F238E27FC236}">
                        <a16:creationId xmlns:a16="http://schemas.microsoft.com/office/drawing/2014/main" id="{908C8A5D-3935-42D4-A397-0155B8483E0A}"/>
                      </a:ext>
                    </a:extLst>
                  </p14:cNvPr>
                  <p14:cNvContentPartPr/>
                  <p14:nvPr/>
                </p14:nvContentPartPr>
                <p14:xfrm>
                  <a:off x="6006204" y="3209459"/>
                  <a:ext cx="594360" cy="263160"/>
                </p14:xfrm>
              </p:contentPart>
            </mc:Choice>
            <mc:Fallback xmlns="">
              <p:pic>
                <p:nvPicPr>
                  <p:cNvPr id="94" name="Freihand 93">
                    <a:extLst>
                      <a:ext uri="{FF2B5EF4-FFF2-40B4-BE49-F238E27FC236}">
                        <a16:creationId xmlns:a16="http://schemas.microsoft.com/office/drawing/2014/main" xmlns="" xmlns:p14="http://schemas.microsoft.com/office/powerpoint/2010/main" id="{908C8A5D-3935-42D4-A397-0155B8483E0A}"/>
                      </a:ext>
                    </a:extLst>
                  </p:cNvPr>
                  <p:cNvPicPr/>
                  <p:nvPr/>
                </p:nvPicPr>
                <p:blipFill>
                  <a:blip r:embed="rId48" cstate="print"/>
                  <a:stretch>
                    <a:fillRect/>
                  </a:stretch>
                </p:blipFill>
                <p:spPr>
                  <a:xfrm>
                    <a:off x="5990273" y="3176947"/>
                    <a:ext cx="626223" cy="327570"/>
                  </a:xfrm>
                  <a:prstGeom prst="rect">
                    <a:avLst/>
                  </a:prstGeom>
                </p:spPr>
              </p:pic>
            </mc:Fallback>
          </mc:AlternateContent>
        </p:grpSp>
        <p:grpSp>
          <p:nvGrpSpPr>
            <p:cNvPr id="69" name="Gruppieren 68">
              <a:extLst>
                <a:ext uri="{FF2B5EF4-FFF2-40B4-BE49-F238E27FC236}">
                  <a16:creationId xmlns:a16="http://schemas.microsoft.com/office/drawing/2014/main" id="{D070082D-C3F8-46A2-9D0A-61AECF288554}"/>
                </a:ext>
              </a:extLst>
            </p:cNvPr>
            <p:cNvGrpSpPr/>
            <p:nvPr/>
          </p:nvGrpSpPr>
          <p:grpSpPr>
            <a:xfrm>
              <a:off x="6284732" y="3326987"/>
              <a:ext cx="1366920" cy="1347480"/>
              <a:chOff x="7538241" y="2322499"/>
              <a:chExt cx="1366920" cy="1347480"/>
            </a:xfrm>
          </p:grpSpPr>
          <mc:AlternateContent xmlns:mc="http://schemas.openxmlformats.org/markup-compatibility/2006" xmlns:p14="http://schemas.microsoft.com/office/powerpoint/2010/main">
            <mc:Choice Requires="p14">
              <p:contentPart p14:bwMode="auto" r:id="rId49">
                <p14:nvContentPartPr>
                  <p14:cNvPr id="86" name="Freihand 85">
                    <a:extLst>
                      <a:ext uri="{FF2B5EF4-FFF2-40B4-BE49-F238E27FC236}">
                        <a16:creationId xmlns:a16="http://schemas.microsoft.com/office/drawing/2014/main" id="{315A1953-D45A-45C5-A835-AB4AA8A58148}"/>
                      </a:ext>
                    </a:extLst>
                  </p14:cNvPr>
                  <p14:cNvContentPartPr/>
                  <p14:nvPr/>
                </p14:nvContentPartPr>
                <p14:xfrm>
                  <a:off x="7538241" y="3300619"/>
                  <a:ext cx="599760" cy="369360"/>
                </p14:xfrm>
              </p:contentPart>
            </mc:Choice>
            <mc:Fallback xmlns="">
              <p:pic>
                <p:nvPicPr>
                  <p:cNvPr id="86" name="Freihand 85">
                    <a:extLst>
                      <a:ext uri="{FF2B5EF4-FFF2-40B4-BE49-F238E27FC236}">
                        <a16:creationId xmlns:a16="http://schemas.microsoft.com/office/drawing/2014/main" xmlns="" xmlns:p14="http://schemas.microsoft.com/office/powerpoint/2010/main" id="{315A1953-D45A-45C5-A835-AB4AA8A58148}"/>
                      </a:ext>
                    </a:extLst>
                  </p:cNvPr>
                  <p:cNvPicPr/>
                  <p:nvPr/>
                </p:nvPicPr>
                <p:blipFill>
                  <a:blip r:embed="rId50" cstate="print"/>
                  <a:stretch>
                    <a:fillRect/>
                  </a:stretch>
                </p:blipFill>
                <p:spPr>
                  <a:xfrm>
                    <a:off x="7522296" y="3268101"/>
                    <a:ext cx="631649" cy="433783"/>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87" name="Freihand 86">
                    <a:extLst>
                      <a:ext uri="{FF2B5EF4-FFF2-40B4-BE49-F238E27FC236}">
                        <a16:creationId xmlns:a16="http://schemas.microsoft.com/office/drawing/2014/main" id="{5A908A11-96EF-46DE-ADE3-B64DD568768A}"/>
                      </a:ext>
                    </a:extLst>
                  </p14:cNvPr>
                  <p14:cNvContentPartPr/>
                  <p14:nvPr/>
                </p14:nvContentPartPr>
                <p14:xfrm>
                  <a:off x="7805001" y="2900659"/>
                  <a:ext cx="135000" cy="134640"/>
                </p14:xfrm>
              </p:contentPart>
            </mc:Choice>
            <mc:Fallback xmlns="">
              <p:pic>
                <p:nvPicPr>
                  <p:cNvPr id="87" name="Freihand 86">
                    <a:extLst>
                      <a:ext uri="{FF2B5EF4-FFF2-40B4-BE49-F238E27FC236}">
                        <a16:creationId xmlns:a16="http://schemas.microsoft.com/office/drawing/2014/main" xmlns="" xmlns:p14="http://schemas.microsoft.com/office/powerpoint/2010/main" id="{5A908A11-96EF-46DE-ADE3-B64DD568768A}"/>
                      </a:ext>
                    </a:extLst>
                  </p:cNvPr>
                  <p:cNvPicPr/>
                  <p:nvPr/>
                </p:nvPicPr>
                <p:blipFill>
                  <a:blip r:embed="rId52" cstate="print"/>
                  <a:stretch>
                    <a:fillRect/>
                  </a:stretch>
                </p:blipFill>
                <p:spPr>
                  <a:xfrm>
                    <a:off x="7789046" y="2868223"/>
                    <a:ext cx="166909" cy="19890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88" name="Freihand 87">
                    <a:extLst>
                      <a:ext uri="{FF2B5EF4-FFF2-40B4-BE49-F238E27FC236}">
                        <a16:creationId xmlns:a16="http://schemas.microsoft.com/office/drawing/2014/main" id="{91E8C453-1131-4775-8CD6-F521B423C125}"/>
                      </a:ext>
                    </a:extLst>
                  </p14:cNvPr>
                  <p14:cNvContentPartPr/>
                  <p14:nvPr/>
                </p14:nvContentPartPr>
                <p14:xfrm>
                  <a:off x="8242041" y="3051859"/>
                  <a:ext cx="121680" cy="169920"/>
                </p14:xfrm>
              </p:contentPart>
            </mc:Choice>
            <mc:Fallback xmlns="">
              <p:pic>
                <p:nvPicPr>
                  <p:cNvPr id="88" name="Freihand 87">
                    <a:extLst>
                      <a:ext uri="{FF2B5EF4-FFF2-40B4-BE49-F238E27FC236}">
                        <a16:creationId xmlns:a16="http://schemas.microsoft.com/office/drawing/2014/main" xmlns="" xmlns:p14="http://schemas.microsoft.com/office/powerpoint/2010/main" id="{91E8C453-1131-4775-8CD6-F521B423C125}"/>
                      </a:ext>
                    </a:extLst>
                  </p:cNvPr>
                  <p:cNvPicPr/>
                  <p:nvPr/>
                </p:nvPicPr>
                <p:blipFill>
                  <a:blip r:embed="rId42" cstate="print"/>
                  <a:stretch>
                    <a:fillRect/>
                  </a:stretch>
                </p:blipFill>
                <p:spPr>
                  <a:xfrm>
                    <a:off x="8226143" y="3019229"/>
                    <a:ext cx="153476" cy="234563"/>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89" name="Freihand 88">
                    <a:extLst>
                      <a:ext uri="{FF2B5EF4-FFF2-40B4-BE49-F238E27FC236}">
                        <a16:creationId xmlns:a16="http://schemas.microsoft.com/office/drawing/2014/main" id="{5533C91B-3380-44CE-AA2F-B80CB4E72705}"/>
                      </a:ext>
                    </a:extLst>
                  </p14:cNvPr>
                  <p14:cNvContentPartPr/>
                  <p14:nvPr/>
                </p14:nvContentPartPr>
                <p14:xfrm>
                  <a:off x="7694121" y="2322499"/>
                  <a:ext cx="1211040" cy="1331280"/>
                </p14:xfrm>
              </p:contentPart>
            </mc:Choice>
            <mc:Fallback xmlns="">
              <p:pic>
                <p:nvPicPr>
                  <p:cNvPr id="89" name="Freihand 88">
                    <a:extLst>
                      <a:ext uri="{FF2B5EF4-FFF2-40B4-BE49-F238E27FC236}">
                        <a16:creationId xmlns:a16="http://schemas.microsoft.com/office/drawing/2014/main" xmlns="" xmlns:p14="http://schemas.microsoft.com/office/powerpoint/2010/main" id="{5533C91B-3380-44CE-AA2F-B80CB4E72705}"/>
                      </a:ext>
                    </a:extLst>
                  </p:cNvPr>
                  <p:cNvPicPr/>
                  <p:nvPr/>
                </p:nvPicPr>
                <p:blipFill>
                  <a:blip r:embed="rId55" cstate="print"/>
                  <a:stretch>
                    <a:fillRect/>
                  </a:stretch>
                </p:blipFill>
                <p:spPr>
                  <a:xfrm>
                    <a:off x="7678194" y="2290029"/>
                    <a:ext cx="1242893" cy="1395608"/>
                  </a:xfrm>
                  <a:prstGeom prst="rect">
                    <a:avLst/>
                  </a:prstGeom>
                </p:spPr>
              </p:pic>
            </mc:Fallback>
          </mc:AlternateContent>
        </p:grpSp>
        <mc:AlternateContent xmlns:mc="http://schemas.openxmlformats.org/markup-compatibility/2006" xmlns:p14="http://schemas.microsoft.com/office/powerpoint/2010/main">
          <mc:Choice Requires="p14">
            <p:contentPart p14:bwMode="auto" r:id="rId56">
              <p14:nvContentPartPr>
                <p14:cNvPr id="73" name="Freihand 72">
                  <a:extLst>
                    <a:ext uri="{FF2B5EF4-FFF2-40B4-BE49-F238E27FC236}">
                      <a16:creationId xmlns:a16="http://schemas.microsoft.com/office/drawing/2014/main" id="{52D4A731-A6FB-442D-B97C-812D949EAAB1}"/>
                    </a:ext>
                  </a:extLst>
                </p14:cNvPr>
                <p14:cNvContentPartPr/>
                <p14:nvPr/>
              </p14:nvContentPartPr>
              <p14:xfrm>
                <a:off x="520259" y="4374464"/>
                <a:ext cx="983160" cy="1585800"/>
              </p14:xfrm>
            </p:contentPart>
          </mc:Choice>
          <mc:Fallback xmlns="">
            <p:pic>
              <p:nvPicPr>
                <p:cNvPr id="73" name="Freihand 72">
                  <a:extLst>
                    <a:ext uri="{FF2B5EF4-FFF2-40B4-BE49-F238E27FC236}">
                      <a16:creationId xmlns:a16="http://schemas.microsoft.com/office/drawing/2014/main" xmlns="" xmlns:p14="http://schemas.microsoft.com/office/powerpoint/2010/main" id="{52D4A731-A6FB-442D-B97C-812D949EAAB1}"/>
                    </a:ext>
                  </a:extLst>
                </p:cNvPr>
                <p:cNvPicPr/>
                <p:nvPr/>
              </p:nvPicPr>
              <p:blipFill>
                <a:blip r:embed="rId57" cstate="print"/>
                <a:stretch>
                  <a:fillRect/>
                </a:stretch>
              </p:blipFill>
              <p:spPr>
                <a:xfrm>
                  <a:off x="504322" y="4342001"/>
                  <a:ext cx="1015033" cy="1650114"/>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74" name="Freihand 73">
                  <a:extLst>
                    <a:ext uri="{FF2B5EF4-FFF2-40B4-BE49-F238E27FC236}">
                      <a16:creationId xmlns:a16="http://schemas.microsoft.com/office/drawing/2014/main" id="{186FA814-FF30-4EA9-935B-BCC07D09BAF3}"/>
                    </a:ext>
                  </a:extLst>
                </p14:cNvPr>
                <p14:cNvContentPartPr/>
                <p14:nvPr/>
              </p14:nvContentPartPr>
              <p14:xfrm>
                <a:off x="1465259" y="4739504"/>
                <a:ext cx="255600" cy="236520"/>
              </p14:xfrm>
            </p:contentPart>
          </mc:Choice>
          <mc:Fallback xmlns="">
            <p:pic>
              <p:nvPicPr>
                <p:cNvPr id="74" name="Freihand 73">
                  <a:extLst>
                    <a:ext uri="{FF2B5EF4-FFF2-40B4-BE49-F238E27FC236}">
                      <a16:creationId xmlns:a16="http://schemas.microsoft.com/office/drawing/2014/main" xmlns="" xmlns:p14="http://schemas.microsoft.com/office/powerpoint/2010/main" id="{186FA814-FF30-4EA9-935B-BCC07D09BAF3}"/>
                    </a:ext>
                  </a:extLst>
                </p:cNvPr>
                <p:cNvPicPr/>
                <p:nvPr/>
              </p:nvPicPr>
              <p:blipFill>
                <a:blip r:embed="rId59" cstate="print"/>
                <a:stretch>
                  <a:fillRect/>
                </a:stretch>
              </p:blipFill>
              <p:spPr>
                <a:xfrm>
                  <a:off x="1449246" y="4707028"/>
                  <a:ext cx="287627" cy="300858"/>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75" name="Freihand 74">
                  <a:extLst>
                    <a:ext uri="{FF2B5EF4-FFF2-40B4-BE49-F238E27FC236}">
                      <a16:creationId xmlns:a16="http://schemas.microsoft.com/office/drawing/2014/main" id="{E6641365-6F06-4D06-BE5E-1829CC8DCC88}"/>
                    </a:ext>
                  </a:extLst>
                </p14:cNvPr>
                <p14:cNvContentPartPr/>
                <p14:nvPr/>
              </p14:nvContentPartPr>
              <p14:xfrm>
                <a:off x="709259" y="4676864"/>
                <a:ext cx="205560" cy="587160"/>
              </p14:xfrm>
            </p:contentPart>
          </mc:Choice>
          <mc:Fallback xmlns="">
            <p:pic>
              <p:nvPicPr>
                <p:cNvPr id="75" name="Freihand 74">
                  <a:extLst>
                    <a:ext uri="{FF2B5EF4-FFF2-40B4-BE49-F238E27FC236}">
                      <a16:creationId xmlns:a16="http://schemas.microsoft.com/office/drawing/2014/main" xmlns="" xmlns:p14="http://schemas.microsoft.com/office/powerpoint/2010/main" id="{E6641365-6F06-4D06-BE5E-1829CC8DCC88}"/>
                    </a:ext>
                  </a:extLst>
                </p:cNvPr>
                <p:cNvPicPr/>
                <p:nvPr/>
              </p:nvPicPr>
              <p:blipFill>
                <a:blip r:embed="rId61" cstate="print"/>
                <a:stretch>
                  <a:fillRect/>
                </a:stretch>
              </p:blipFill>
              <p:spPr>
                <a:xfrm>
                  <a:off x="693305" y="4644414"/>
                  <a:ext cx="237468" cy="651448"/>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76" name="Freihand 75">
                  <a:extLst>
                    <a:ext uri="{FF2B5EF4-FFF2-40B4-BE49-F238E27FC236}">
                      <a16:creationId xmlns:a16="http://schemas.microsoft.com/office/drawing/2014/main" id="{0E4BB5E1-9FB6-40A1-A34E-58CE4ED31709}"/>
                    </a:ext>
                  </a:extLst>
                </p14:cNvPr>
                <p14:cNvContentPartPr/>
                <p14:nvPr/>
              </p14:nvContentPartPr>
              <p14:xfrm>
                <a:off x="1000139" y="4736984"/>
                <a:ext cx="54720" cy="600480"/>
              </p14:xfrm>
            </p:contentPart>
          </mc:Choice>
          <mc:Fallback xmlns="">
            <p:pic>
              <p:nvPicPr>
                <p:cNvPr id="76" name="Freihand 75">
                  <a:extLst>
                    <a:ext uri="{FF2B5EF4-FFF2-40B4-BE49-F238E27FC236}">
                      <a16:creationId xmlns:a16="http://schemas.microsoft.com/office/drawing/2014/main" xmlns="" xmlns:p14="http://schemas.microsoft.com/office/powerpoint/2010/main" id="{0E4BB5E1-9FB6-40A1-A34E-58CE4ED31709}"/>
                    </a:ext>
                  </a:extLst>
                </p:cNvPr>
                <p:cNvPicPr/>
                <p:nvPr/>
              </p:nvPicPr>
              <p:blipFill>
                <a:blip r:embed="rId63" cstate="print"/>
                <a:stretch>
                  <a:fillRect/>
                </a:stretch>
              </p:blipFill>
              <p:spPr>
                <a:xfrm>
                  <a:off x="983972" y="4704509"/>
                  <a:ext cx="87055" cy="664817"/>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77" name="Freihand 76">
                  <a:extLst>
                    <a:ext uri="{FF2B5EF4-FFF2-40B4-BE49-F238E27FC236}">
                      <a16:creationId xmlns:a16="http://schemas.microsoft.com/office/drawing/2014/main" id="{EB0010B8-A087-4D53-BDCD-84B55FD8319B}"/>
                    </a:ext>
                  </a:extLst>
                </p14:cNvPr>
                <p14:cNvContentPartPr/>
                <p14:nvPr/>
              </p14:nvContentPartPr>
              <p14:xfrm>
                <a:off x="1144859" y="4789544"/>
                <a:ext cx="43560" cy="569520"/>
              </p14:xfrm>
            </p:contentPart>
          </mc:Choice>
          <mc:Fallback xmlns="">
            <p:pic>
              <p:nvPicPr>
                <p:cNvPr id="77" name="Freihand 76">
                  <a:extLst>
                    <a:ext uri="{FF2B5EF4-FFF2-40B4-BE49-F238E27FC236}">
                      <a16:creationId xmlns:a16="http://schemas.microsoft.com/office/drawing/2014/main" xmlns="" xmlns:p14="http://schemas.microsoft.com/office/powerpoint/2010/main" id="{EB0010B8-A087-4D53-BDCD-84B55FD8319B}"/>
                    </a:ext>
                  </a:extLst>
                </p:cNvPr>
                <p:cNvPicPr/>
                <p:nvPr/>
              </p:nvPicPr>
              <p:blipFill>
                <a:blip r:embed="rId65" cstate="print"/>
                <a:stretch>
                  <a:fillRect/>
                </a:stretch>
              </p:blipFill>
              <p:spPr>
                <a:xfrm>
                  <a:off x="1128680" y="4757087"/>
                  <a:ext cx="75919" cy="633821"/>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78" name="Freihand 77">
                  <a:extLst>
                    <a:ext uri="{FF2B5EF4-FFF2-40B4-BE49-F238E27FC236}">
                      <a16:creationId xmlns:a16="http://schemas.microsoft.com/office/drawing/2014/main" id="{54435737-8D84-444A-A04D-8B4C6DF7C78C}"/>
                    </a:ext>
                  </a:extLst>
                </p14:cNvPr>
                <p14:cNvContentPartPr/>
                <p14:nvPr/>
              </p14:nvContentPartPr>
              <p14:xfrm>
                <a:off x="1333859" y="4837424"/>
                <a:ext cx="64800" cy="463680"/>
              </p14:xfrm>
            </p:contentPart>
          </mc:Choice>
          <mc:Fallback xmlns="">
            <p:pic>
              <p:nvPicPr>
                <p:cNvPr id="78" name="Freihand 77">
                  <a:extLst>
                    <a:ext uri="{FF2B5EF4-FFF2-40B4-BE49-F238E27FC236}">
                      <a16:creationId xmlns:a16="http://schemas.microsoft.com/office/drawing/2014/main" xmlns="" xmlns:p14="http://schemas.microsoft.com/office/powerpoint/2010/main" id="{54435737-8D84-444A-A04D-8B4C6DF7C78C}"/>
                    </a:ext>
                  </a:extLst>
                </p:cNvPr>
                <p:cNvPicPr/>
                <p:nvPr/>
              </p:nvPicPr>
              <p:blipFill>
                <a:blip r:embed="rId67" cstate="print"/>
                <a:stretch>
                  <a:fillRect/>
                </a:stretch>
              </p:blipFill>
              <p:spPr>
                <a:xfrm>
                  <a:off x="1317813" y="4804960"/>
                  <a:ext cx="96891" cy="527995"/>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79" name="Freihand 78">
                  <a:extLst>
                    <a:ext uri="{FF2B5EF4-FFF2-40B4-BE49-F238E27FC236}">
                      <a16:creationId xmlns:a16="http://schemas.microsoft.com/office/drawing/2014/main" id="{BB31B5B4-95E4-4465-B114-E8C845F3C14D}"/>
                    </a:ext>
                  </a:extLst>
                </p14:cNvPr>
                <p14:cNvContentPartPr/>
                <p14:nvPr/>
              </p14:nvContentPartPr>
              <p14:xfrm>
                <a:off x="658859" y="4657064"/>
                <a:ext cx="85320" cy="741960"/>
              </p14:xfrm>
            </p:contentPart>
          </mc:Choice>
          <mc:Fallback xmlns="">
            <p:pic>
              <p:nvPicPr>
                <p:cNvPr id="79" name="Freihand 78">
                  <a:extLst>
                    <a:ext uri="{FF2B5EF4-FFF2-40B4-BE49-F238E27FC236}">
                      <a16:creationId xmlns:a16="http://schemas.microsoft.com/office/drawing/2014/main" xmlns="" xmlns:p14="http://schemas.microsoft.com/office/powerpoint/2010/main" id="{BB31B5B4-95E4-4465-B114-E8C845F3C14D}"/>
                    </a:ext>
                  </a:extLst>
                </p:cNvPr>
                <p:cNvPicPr/>
                <p:nvPr/>
              </p:nvPicPr>
              <p:blipFill>
                <a:blip r:embed="rId69" cstate="print"/>
                <a:stretch>
                  <a:fillRect/>
                </a:stretch>
              </p:blipFill>
              <p:spPr>
                <a:xfrm>
                  <a:off x="642667" y="4624619"/>
                  <a:ext cx="117704" cy="806239"/>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80" name="Freihand 79">
                  <a:extLst>
                    <a:ext uri="{FF2B5EF4-FFF2-40B4-BE49-F238E27FC236}">
                      <a16:creationId xmlns:a16="http://schemas.microsoft.com/office/drawing/2014/main" id="{51F63C62-3B1F-471C-B402-E6AD0F0ACB27}"/>
                    </a:ext>
                  </a:extLst>
                </p14:cNvPr>
                <p14:cNvContentPartPr/>
                <p14:nvPr/>
              </p14:nvContentPartPr>
              <p14:xfrm>
                <a:off x="1212899" y="5228024"/>
                <a:ext cx="42480" cy="622080"/>
              </p14:xfrm>
            </p:contentPart>
          </mc:Choice>
          <mc:Fallback xmlns="">
            <p:pic>
              <p:nvPicPr>
                <p:cNvPr id="80" name="Freihand 79">
                  <a:extLst>
                    <a:ext uri="{FF2B5EF4-FFF2-40B4-BE49-F238E27FC236}">
                      <a16:creationId xmlns:a16="http://schemas.microsoft.com/office/drawing/2014/main" xmlns="" xmlns:p14="http://schemas.microsoft.com/office/powerpoint/2010/main" id="{51F63C62-3B1F-471C-B402-E6AD0F0ACB27}"/>
                    </a:ext>
                  </a:extLst>
                </p:cNvPr>
                <p:cNvPicPr/>
                <p:nvPr/>
              </p:nvPicPr>
              <p:blipFill>
                <a:blip r:embed="rId71" cstate="print"/>
                <a:stretch>
                  <a:fillRect/>
                </a:stretch>
              </p:blipFill>
              <p:spPr>
                <a:xfrm>
                  <a:off x="1196892" y="5195573"/>
                  <a:ext cx="74494" cy="68637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81" name="Freihand 80">
                  <a:extLst>
                    <a:ext uri="{FF2B5EF4-FFF2-40B4-BE49-F238E27FC236}">
                      <a16:creationId xmlns:a16="http://schemas.microsoft.com/office/drawing/2014/main" id="{E5750DD8-60E4-49B6-9B53-7F72FDCE1B41}"/>
                    </a:ext>
                  </a:extLst>
                </p14:cNvPr>
                <p14:cNvContentPartPr/>
                <p14:nvPr/>
              </p14:nvContentPartPr>
              <p14:xfrm>
                <a:off x="1046579" y="5308304"/>
                <a:ext cx="23040" cy="497520"/>
              </p14:xfrm>
            </p:contentPart>
          </mc:Choice>
          <mc:Fallback xmlns="">
            <p:pic>
              <p:nvPicPr>
                <p:cNvPr id="81" name="Freihand 80">
                  <a:extLst>
                    <a:ext uri="{FF2B5EF4-FFF2-40B4-BE49-F238E27FC236}">
                      <a16:creationId xmlns:a16="http://schemas.microsoft.com/office/drawing/2014/main" xmlns="" xmlns:p14="http://schemas.microsoft.com/office/powerpoint/2010/main" id="{E5750DD8-60E4-49B6-9B53-7F72FDCE1B41}"/>
                    </a:ext>
                  </a:extLst>
                </p:cNvPr>
                <p:cNvPicPr/>
                <p:nvPr/>
              </p:nvPicPr>
              <p:blipFill>
                <a:blip r:embed="rId73" cstate="print"/>
                <a:stretch>
                  <a:fillRect/>
                </a:stretch>
              </p:blipFill>
              <p:spPr>
                <a:xfrm>
                  <a:off x="1030389" y="5275830"/>
                  <a:ext cx="55421" cy="561854"/>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82" name="Freihand 81">
                  <a:extLst>
                    <a:ext uri="{FF2B5EF4-FFF2-40B4-BE49-F238E27FC236}">
                      <a16:creationId xmlns:a16="http://schemas.microsoft.com/office/drawing/2014/main" id="{A923B8CC-7ED1-4A40-9676-77DEBE7E8583}"/>
                    </a:ext>
                  </a:extLst>
                </p14:cNvPr>
                <p14:cNvContentPartPr/>
                <p14:nvPr/>
              </p14:nvContentPartPr>
              <p14:xfrm>
                <a:off x="803939" y="5448704"/>
                <a:ext cx="55080" cy="229680"/>
              </p14:xfrm>
            </p:contentPart>
          </mc:Choice>
          <mc:Fallback xmlns="">
            <p:pic>
              <p:nvPicPr>
                <p:cNvPr id="82" name="Freihand 81">
                  <a:extLst>
                    <a:ext uri="{FF2B5EF4-FFF2-40B4-BE49-F238E27FC236}">
                      <a16:creationId xmlns:a16="http://schemas.microsoft.com/office/drawing/2014/main" xmlns="" xmlns:p14="http://schemas.microsoft.com/office/powerpoint/2010/main" id="{A923B8CC-7ED1-4A40-9676-77DEBE7E8583}"/>
                    </a:ext>
                  </a:extLst>
                </p:cNvPr>
                <p:cNvPicPr/>
                <p:nvPr/>
              </p:nvPicPr>
              <p:blipFill>
                <a:blip r:embed="rId75" cstate="print"/>
                <a:stretch>
                  <a:fillRect/>
                </a:stretch>
              </p:blipFill>
              <p:spPr>
                <a:xfrm>
                  <a:off x="788027" y="5416069"/>
                  <a:ext cx="86904" cy="294335"/>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83" name="Freihand 82">
                  <a:extLst>
                    <a:ext uri="{FF2B5EF4-FFF2-40B4-BE49-F238E27FC236}">
                      <a16:creationId xmlns:a16="http://schemas.microsoft.com/office/drawing/2014/main" id="{B20FCE3F-F3B6-4CB1-BDD2-3D58F102C20C}"/>
                    </a:ext>
                  </a:extLst>
                </p14:cNvPr>
                <p14:cNvContentPartPr/>
                <p14:nvPr/>
              </p14:nvContentPartPr>
              <p14:xfrm>
                <a:off x="1251419" y="5579024"/>
                <a:ext cx="114120" cy="975600"/>
              </p14:xfrm>
            </p:contentPart>
          </mc:Choice>
          <mc:Fallback xmlns="">
            <p:pic>
              <p:nvPicPr>
                <p:cNvPr id="83" name="Freihand 82">
                  <a:extLst>
                    <a:ext uri="{FF2B5EF4-FFF2-40B4-BE49-F238E27FC236}">
                      <a16:creationId xmlns:a16="http://schemas.microsoft.com/office/drawing/2014/main" xmlns="" xmlns:p14="http://schemas.microsoft.com/office/powerpoint/2010/main" id="{B20FCE3F-F3B6-4CB1-BDD2-3D58F102C20C}"/>
                    </a:ext>
                  </a:extLst>
                </p:cNvPr>
                <p:cNvPicPr/>
                <p:nvPr/>
              </p:nvPicPr>
              <p:blipFill>
                <a:blip r:embed="rId77" cstate="print"/>
                <a:stretch>
                  <a:fillRect/>
                </a:stretch>
              </p:blipFill>
              <p:spPr>
                <a:xfrm>
                  <a:off x="1235293" y="5546565"/>
                  <a:ext cx="146371" cy="1039905"/>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84" name="Freihand 83">
                  <a:extLst>
                    <a:ext uri="{FF2B5EF4-FFF2-40B4-BE49-F238E27FC236}">
                      <a16:creationId xmlns:a16="http://schemas.microsoft.com/office/drawing/2014/main" id="{BA7D6FF8-7A90-4C78-BDE5-0A64DF94C96B}"/>
                    </a:ext>
                  </a:extLst>
                </p14:cNvPr>
                <p14:cNvContentPartPr/>
                <p14:nvPr/>
              </p14:nvContentPartPr>
              <p14:xfrm>
                <a:off x="1024619" y="5909504"/>
                <a:ext cx="71280" cy="639000"/>
              </p14:xfrm>
            </p:contentPart>
          </mc:Choice>
          <mc:Fallback xmlns="">
            <p:pic>
              <p:nvPicPr>
                <p:cNvPr id="84" name="Freihand 83">
                  <a:extLst>
                    <a:ext uri="{FF2B5EF4-FFF2-40B4-BE49-F238E27FC236}">
                      <a16:creationId xmlns:a16="http://schemas.microsoft.com/office/drawing/2014/main" xmlns="" xmlns:p14="http://schemas.microsoft.com/office/powerpoint/2010/main" id="{BA7D6FF8-7A90-4C78-BDE5-0A64DF94C96B}"/>
                    </a:ext>
                  </a:extLst>
                </p:cNvPr>
                <p:cNvPicPr/>
                <p:nvPr/>
              </p:nvPicPr>
              <p:blipFill>
                <a:blip r:embed="rId79" cstate="print"/>
                <a:stretch>
                  <a:fillRect/>
                </a:stretch>
              </p:blipFill>
              <p:spPr>
                <a:xfrm>
                  <a:off x="1008504" y="5877002"/>
                  <a:ext cx="103511" cy="703391"/>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85" name="Freihand 84">
                  <a:extLst>
                    <a:ext uri="{FF2B5EF4-FFF2-40B4-BE49-F238E27FC236}">
                      <a16:creationId xmlns:a16="http://schemas.microsoft.com/office/drawing/2014/main" id="{A68E2AA9-AB08-4EC1-BFF5-CA819B492414}"/>
                    </a:ext>
                  </a:extLst>
                </p14:cNvPr>
                <p14:cNvContentPartPr/>
                <p14:nvPr/>
              </p14:nvContentPartPr>
              <p14:xfrm>
                <a:off x="2031899" y="3925184"/>
                <a:ext cx="3990240" cy="2702520"/>
              </p14:xfrm>
            </p:contentPart>
          </mc:Choice>
          <mc:Fallback xmlns="">
            <p:pic>
              <p:nvPicPr>
                <p:cNvPr id="85" name="Freihand 84">
                  <a:extLst>
                    <a:ext uri="{FF2B5EF4-FFF2-40B4-BE49-F238E27FC236}">
                      <a16:creationId xmlns:a16="http://schemas.microsoft.com/office/drawing/2014/main" xmlns="" xmlns:p14="http://schemas.microsoft.com/office/powerpoint/2010/main" id="{A68E2AA9-AB08-4EC1-BFF5-CA819B492414}"/>
                    </a:ext>
                  </a:extLst>
                </p:cNvPr>
                <p:cNvPicPr/>
                <p:nvPr/>
              </p:nvPicPr>
              <p:blipFill>
                <a:blip r:embed="rId81" cstate="print"/>
                <a:stretch>
                  <a:fillRect/>
                </a:stretch>
              </p:blipFill>
              <p:spPr>
                <a:xfrm>
                  <a:off x="2015977" y="3892727"/>
                  <a:ext cx="4022084" cy="2766822"/>
                </a:xfrm>
                <a:prstGeom prst="rect">
                  <a:avLst/>
                </a:prstGeom>
              </p:spPr>
            </p:pic>
          </mc:Fallback>
        </mc:AlternateContent>
      </p:grpSp>
      <p:grpSp>
        <p:nvGrpSpPr>
          <p:cNvPr id="29" name="Gruppieren 28"/>
          <p:cNvGrpSpPr/>
          <p:nvPr/>
        </p:nvGrpSpPr>
        <p:grpSpPr>
          <a:xfrm>
            <a:off x="9840162" y="708975"/>
            <a:ext cx="2848204" cy="2400018"/>
            <a:chOff x="6302708" y="490115"/>
            <a:chExt cx="2226056" cy="1875769"/>
          </a:xfrm>
        </p:grpSpPr>
        <p:sp>
          <p:nvSpPr>
            <p:cNvPr id="30" name="Richtungspfeil 11"/>
            <p:cNvSpPr/>
            <p:nvPr/>
          </p:nvSpPr>
          <p:spPr>
            <a:xfrm rot="16777811">
              <a:off x="5735598" y="1057225"/>
              <a:ext cx="1572381" cy="438162"/>
            </a:xfrm>
            <a:prstGeom prst="homePlate">
              <a:avLst>
                <a:gd name="adj" fmla="val 6463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31" name="Richtungspfeil 12"/>
            <p:cNvSpPr/>
            <p:nvPr/>
          </p:nvSpPr>
          <p:spPr>
            <a:xfrm rot="16777811">
              <a:off x="6328162" y="1157769"/>
              <a:ext cx="1572380" cy="438162"/>
            </a:xfrm>
            <a:prstGeom prst="homePlate">
              <a:avLst>
                <a:gd name="adj" fmla="val 64634"/>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dirty="0"/>
            </a:p>
          </p:txBody>
        </p:sp>
        <p:sp>
          <p:nvSpPr>
            <p:cNvPr id="32" name="Richtungspfeil 13"/>
            <p:cNvSpPr/>
            <p:nvPr/>
          </p:nvSpPr>
          <p:spPr>
            <a:xfrm rot="16777811">
              <a:off x="6928011" y="1262622"/>
              <a:ext cx="1572381" cy="438162"/>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33" name="Richtungspfeil 43"/>
            <p:cNvSpPr/>
            <p:nvPr/>
          </p:nvSpPr>
          <p:spPr>
            <a:xfrm rot="16777811">
              <a:off x="7525006" y="1362126"/>
              <a:ext cx="1569353" cy="438163"/>
            </a:xfrm>
            <a:prstGeom prst="homePlate">
              <a:avLst>
                <a:gd name="adj" fmla="val 64634"/>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34" name="Textfeld 33"/>
            <p:cNvSpPr txBox="1"/>
            <p:nvPr/>
          </p:nvSpPr>
          <p:spPr>
            <a:xfrm rot="16777811">
              <a:off x="6623151" y="1353925"/>
              <a:ext cx="954622" cy="288657"/>
            </a:xfrm>
            <a:prstGeom prst="rect">
              <a:avLst/>
            </a:prstGeom>
            <a:noFill/>
            <a:ln>
              <a:noFill/>
            </a:ln>
          </p:spPr>
          <p:txBody>
            <a:bodyPr wrap="none" rtlCol="0">
              <a:spAutoFit/>
            </a:bodyPr>
            <a:lstStyle/>
            <a:p>
              <a:r>
                <a:rPr lang="de-DE" b="1" dirty="0">
                  <a:solidFill>
                    <a:schemeClr val="bg1"/>
                  </a:solidFill>
                </a:rPr>
                <a:t>Entwickeln</a:t>
              </a:r>
            </a:p>
          </p:txBody>
        </p:sp>
        <p:sp>
          <p:nvSpPr>
            <p:cNvPr id="35" name="Textfeld 34"/>
            <p:cNvSpPr txBox="1"/>
            <p:nvPr/>
          </p:nvSpPr>
          <p:spPr>
            <a:xfrm rot="16777811">
              <a:off x="6094431" y="1252172"/>
              <a:ext cx="812699" cy="288657"/>
            </a:xfrm>
            <a:prstGeom prst="rect">
              <a:avLst/>
            </a:prstGeom>
            <a:noFill/>
            <a:ln>
              <a:noFill/>
            </a:ln>
          </p:spPr>
          <p:txBody>
            <a:bodyPr wrap="none" rtlCol="0">
              <a:spAutoFit/>
            </a:bodyPr>
            <a:lstStyle/>
            <a:p>
              <a:r>
                <a:rPr lang="de-DE" b="1" dirty="0">
                  <a:solidFill>
                    <a:schemeClr val="bg1"/>
                  </a:solidFill>
                </a:rPr>
                <a:t>Forschen</a:t>
              </a:r>
            </a:p>
          </p:txBody>
        </p:sp>
        <p:sp>
          <p:nvSpPr>
            <p:cNvPr id="36" name="Textfeld 35"/>
            <p:cNvSpPr txBox="1"/>
            <p:nvPr/>
          </p:nvSpPr>
          <p:spPr>
            <a:xfrm rot="16777811">
              <a:off x="7152944" y="1455914"/>
              <a:ext cx="1097146" cy="288657"/>
            </a:xfrm>
            <a:prstGeom prst="rect">
              <a:avLst/>
            </a:prstGeom>
            <a:noFill/>
            <a:ln>
              <a:noFill/>
            </a:ln>
          </p:spPr>
          <p:txBody>
            <a:bodyPr wrap="none" rtlCol="0">
              <a:spAutoFit/>
            </a:bodyPr>
            <a:lstStyle/>
            <a:p>
              <a:r>
                <a:rPr lang="de-DE" b="1" dirty="0">
                  <a:solidFill>
                    <a:schemeClr val="bg1"/>
                  </a:solidFill>
                </a:rPr>
                <a:t>Organisation</a:t>
              </a:r>
            </a:p>
          </p:txBody>
        </p:sp>
        <p:sp>
          <p:nvSpPr>
            <p:cNvPr id="37" name="Textfeld 36"/>
            <p:cNvSpPr txBox="1"/>
            <p:nvPr/>
          </p:nvSpPr>
          <p:spPr>
            <a:xfrm rot="16777811">
              <a:off x="7795692" y="1544420"/>
              <a:ext cx="998872" cy="288657"/>
            </a:xfrm>
            <a:prstGeom prst="rect">
              <a:avLst/>
            </a:prstGeom>
            <a:noFill/>
            <a:ln>
              <a:noFill/>
            </a:ln>
          </p:spPr>
          <p:txBody>
            <a:bodyPr wrap="none" rtlCol="0">
              <a:spAutoFit/>
            </a:bodyPr>
            <a:lstStyle/>
            <a:p>
              <a:r>
                <a:rPr lang="de-DE" b="1" dirty="0">
                  <a:solidFill>
                    <a:schemeClr val="bg1"/>
                  </a:solidFill>
                </a:rPr>
                <a:t>Mündigkeit</a:t>
              </a:r>
            </a:p>
          </p:txBody>
        </p:sp>
      </p:grpSp>
      <p:grpSp>
        <p:nvGrpSpPr>
          <p:cNvPr id="38" name="Gruppieren 37"/>
          <p:cNvGrpSpPr/>
          <p:nvPr/>
        </p:nvGrpSpPr>
        <p:grpSpPr>
          <a:xfrm>
            <a:off x="-2886890" y="2478086"/>
            <a:ext cx="2283024" cy="2078113"/>
            <a:chOff x="1441569" y="951329"/>
            <a:chExt cx="5853235" cy="5327883"/>
          </a:xfrm>
        </p:grpSpPr>
        <p:grpSp>
          <p:nvGrpSpPr>
            <p:cNvPr id="39" name="Gruppieren 38"/>
            <p:cNvGrpSpPr/>
            <p:nvPr/>
          </p:nvGrpSpPr>
          <p:grpSpPr>
            <a:xfrm>
              <a:off x="1441569" y="5088279"/>
              <a:ext cx="990631" cy="1190933"/>
              <a:chOff x="1441569" y="5088279"/>
              <a:chExt cx="990631" cy="1190933"/>
            </a:xfrm>
          </p:grpSpPr>
          <p:sp>
            <p:nvSpPr>
              <p:cNvPr id="50" name="Freeform 4"/>
              <p:cNvSpPr>
                <a:spLocks/>
              </p:cNvSpPr>
              <p:nvPr/>
            </p:nvSpPr>
            <p:spPr bwMode="auto">
              <a:xfrm>
                <a:off x="1441569" y="5088279"/>
                <a:ext cx="970013" cy="1190933"/>
              </a:xfrm>
              <a:custGeom>
                <a:avLst/>
                <a:gdLst>
                  <a:gd name="T0" fmla="*/ 0 w 1185797"/>
                  <a:gd name="T1" fmla="*/ 1182414 h 1418897"/>
                  <a:gd name="T2" fmla="*/ 299544 w 1185797"/>
                  <a:gd name="T3" fmla="*/ 189186 h 1418897"/>
                  <a:gd name="T4" fmla="*/ 914400 w 1185797"/>
                  <a:gd name="T5" fmla="*/ 0 h 1418897"/>
                  <a:gd name="T6" fmla="*/ 1185797 w 1185797"/>
                  <a:gd name="T7" fmla="*/ 406813 h 1418897"/>
                  <a:gd name="T8" fmla="*/ 1008993 w 1185797"/>
                  <a:gd name="T9" fmla="*/ 1418897 h 1418897"/>
                  <a:gd name="T10" fmla="*/ 0 w 1185797"/>
                  <a:gd name="T11" fmla="*/ 1182414 h 1418897"/>
                  <a:gd name="connsiteX0" fmla="*/ 0 w 1357180"/>
                  <a:gd name="connsiteY0" fmla="*/ 1153407 h 1418897"/>
                  <a:gd name="connsiteX1" fmla="*/ 470927 w 1357180"/>
                  <a:gd name="connsiteY1" fmla="*/ 189186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153407 h 1418897"/>
                  <a:gd name="connsiteX1" fmla="*/ 564408 w 1357180"/>
                  <a:gd name="connsiteY1" fmla="*/ 73154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269438 h 1534928"/>
                  <a:gd name="connsiteX1" fmla="*/ 564408 w 1357180"/>
                  <a:gd name="connsiteY1" fmla="*/ 189185 h 1534928"/>
                  <a:gd name="connsiteX2" fmla="*/ 1210426 w 1357180"/>
                  <a:gd name="connsiteY2" fmla="*/ 0 h 1534928"/>
                  <a:gd name="connsiteX3" fmla="*/ 1357180 w 1357180"/>
                  <a:gd name="connsiteY3" fmla="*/ 522844 h 1534928"/>
                  <a:gd name="connsiteX4" fmla="*/ 1180376 w 1357180"/>
                  <a:gd name="connsiteY4" fmla="*/ 1534928 h 1534928"/>
                  <a:gd name="connsiteX5" fmla="*/ 0 w 1357180"/>
                  <a:gd name="connsiteY5" fmla="*/ 1269438 h 1534928"/>
                  <a:gd name="connsiteX0" fmla="*/ 0 w 1388340"/>
                  <a:gd name="connsiteY0" fmla="*/ 1269438 h 1534928"/>
                  <a:gd name="connsiteX1" fmla="*/ 564408 w 1388340"/>
                  <a:gd name="connsiteY1" fmla="*/ 189185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269438 h 1534928"/>
                  <a:gd name="connsiteX1" fmla="*/ 564408 w 1388340"/>
                  <a:gd name="connsiteY1" fmla="*/ 137341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321282 h 1586772"/>
                  <a:gd name="connsiteX1" fmla="*/ 564408 w 1388340"/>
                  <a:gd name="connsiteY1" fmla="*/ 189185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44875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25342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8340" h="1586772">
                    <a:moveTo>
                      <a:pt x="0" y="1321282"/>
                    </a:moveTo>
                    <a:lnTo>
                      <a:pt x="525342" y="189186"/>
                    </a:lnTo>
                    <a:lnTo>
                      <a:pt x="1210426" y="0"/>
                    </a:lnTo>
                    <a:lnTo>
                      <a:pt x="1388340" y="458657"/>
                    </a:lnTo>
                    <a:lnTo>
                      <a:pt x="1180376" y="1586772"/>
                    </a:lnTo>
                    <a:lnTo>
                      <a:pt x="0" y="1321282"/>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51" name="Text Box 6"/>
              <p:cNvSpPr txBox="1">
                <a:spLocks noChangeArrowheads="1"/>
              </p:cNvSpPr>
              <p:nvPr/>
            </p:nvSpPr>
            <p:spPr bwMode="auto">
              <a:xfrm rot="17282728">
                <a:off x="1613265" y="5336329"/>
                <a:ext cx="771943" cy="8659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Aus-blick</a:t>
                </a:r>
                <a:endParaRPr kumimoji="0" lang="de-DE" altLang="de-DE" sz="800" i="0" u="none" strike="noStrike" cap="none" normalizeH="0" baseline="0" dirty="0">
                  <a:ln>
                    <a:noFill/>
                  </a:ln>
                  <a:solidFill>
                    <a:schemeClr val="tx1"/>
                  </a:solidFill>
                  <a:effectLst/>
                  <a:latin typeface="Arial" pitchFamily="34" charset="0"/>
                  <a:cs typeface="Arial" pitchFamily="34" charset="0"/>
                </a:endParaRPr>
              </a:p>
            </p:txBody>
          </p:sp>
        </p:grpSp>
        <p:grpSp>
          <p:nvGrpSpPr>
            <p:cNvPr id="40" name="Gruppieren 39"/>
            <p:cNvGrpSpPr/>
            <p:nvPr/>
          </p:nvGrpSpPr>
          <p:grpSpPr>
            <a:xfrm>
              <a:off x="1814661" y="4310015"/>
              <a:ext cx="5114346" cy="1069918"/>
              <a:chOff x="1814661" y="4310015"/>
              <a:chExt cx="5114346" cy="1069918"/>
            </a:xfrm>
          </p:grpSpPr>
          <p:sp>
            <p:nvSpPr>
              <p:cNvPr id="48" name="Freeform 5"/>
              <p:cNvSpPr>
                <a:spLocks/>
              </p:cNvSpPr>
              <p:nvPr/>
            </p:nvSpPr>
            <p:spPr bwMode="auto">
              <a:xfrm>
                <a:off x="1814661" y="4310015"/>
                <a:ext cx="5114346" cy="1069918"/>
              </a:xfrm>
              <a:custGeom>
                <a:avLst/>
                <a:gdLst>
                  <a:gd name="T0" fmla="*/ 0 w 7570979"/>
                  <a:gd name="T1" fmla="*/ 1734207 h 2301765"/>
                  <a:gd name="T2" fmla="*/ 725214 w 7570979"/>
                  <a:gd name="T3" fmla="*/ 1497724 h 2301765"/>
                  <a:gd name="T4" fmla="*/ 882869 w 7570979"/>
                  <a:gd name="T5" fmla="*/ 1970689 h 2301765"/>
                  <a:gd name="T6" fmla="*/ 6385035 w 7570979"/>
                  <a:gd name="T7" fmla="*/ 1891862 h 2301765"/>
                  <a:gd name="T8" fmla="*/ 6653049 w 7570979"/>
                  <a:gd name="T9" fmla="*/ 2301765 h 2301765"/>
                  <a:gd name="T10" fmla="*/ 7236373 w 7570979"/>
                  <a:gd name="T11" fmla="*/ 2081048 h 2301765"/>
                  <a:gd name="T12" fmla="*/ 0 w 7570979"/>
                  <a:gd name="T13" fmla="*/ 1734207 h 2301765"/>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653049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65480 w 7605494"/>
                  <a:gd name="connsiteY3" fmla="*/ 1345967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81061 w 7605494"/>
                  <a:gd name="connsiteY3" fmla="*/ 1476501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886405"/>
                  <a:gd name="connsiteX1" fmla="*/ 725214 w 7605494"/>
                  <a:gd name="connsiteY1" fmla="*/ 937325 h 1886405"/>
                  <a:gd name="connsiteX2" fmla="*/ 882869 w 7605494"/>
                  <a:gd name="connsiteY2" fmla="*/ 1410290 h 1886405"/>
                  <a:gd name="connsiteX3" fmla="*/ 6681061 w 7605494"/>
                  <a:gd name="connsiteY3" fmla="*/ 1476501 h 1886405"/>
                  <a:gd name="connsiteX4" fmla="*/ 6902335 w 7605494"/>
                  <a:gd name="connsiteY4" fmla="*/ 1886405 h 1886405"/>
                  <a:gd name="connsiteX5" fmla="*/ 7594719 w 7605494"/>
                  <a:gd name="connsiteY5" fmla="*/ 1520648 h 1886405"/>
                  <a:gd name="connsiteX6" fmla="*/ 0 w 7605494"/>
                  <a:gd name="connsiteY6" fmla="*/ 1173808 h 1886405"/>
                  <a:gd name="connsiteX0" fmla="*/ 0 w 7527702"/>
                  <a:gd name="connsiteY0" fmla="*/ 1083314 h 1795911"/>
                  <a:gd name="connsiteX1" fmla="*/ 725214 w 7527702"/>
                  <a:gd name="connsiteY1" fmla="*/ 846831 h 1795911"/>
                  <a:gd name="connsiteX2" fmla="*/ 882869 w 7527702"/>
                  <a:gd name="connsiteY2" fmla="*/ 1319796 h 1795911"/>
                  <a:gd name="connsiteX3" fmla="*/ 6681061 w 7527702"/>
                  <a:gd name="connsiteY3" fmla="*/ 1386007 h 1795911"/>
                  <a:gd name="connsiteX4" fmla="*/ 6902335 w 7527702"/>
                  <a:gd name="connsiteY4" fmla="*/ 1795911 h 1795911"/>
                  <a:gd name="connsiteX5" fmla="*/ 7516819 w 7527702"/>
                  <a:gd name="connsiteY5" fmla="*/ 1647712 h 1795911"/>
                  <a:gd name="connsiteX6" fmla="*/ 0 w 7527702"/>
                  <a:gd name="connsiteY6" fmla="*/ 1083314 h 1795911"/>
                  <a:gd name="connsiteX0" fmla="*/ 0 w 7527703"/>
                  <a:gd name="connsiteY0" fmla="*/ 1083314 h 1795911"/>
                  <a:gd name="connsiteX1" fmla="*/ 725214 w 7527703"/>
                  <a:gd name="connsiteY1" fmla="*/ 846831 h 1795911"/>
                  <a:gd name="connsiteX2" fmla="*/ 882869 w 7527703"/>
                  <a:gd name="connsiteY2" fmla="*/ 1319796 h 1795911"/>
                  <a:gd name="connsiteX3" fmla="*/ 6681062 w 7527703"/>
                  <a:gd name="connsiteY3" fmla="*/ 1386007 h 1795911"/>
                  <a:gd name="connsiteX4" fmla="*/ 6902335 w 7527703"/>
                  <a:gd name="connsiteY4" fmla="*/ 1795911 h 1795911"/>
                  <a:gd name="connsiteX5" fmla="*/ 7516819 w 7527703"/>
                  <a:gd name="connsiteY5" fmla="*/ 1647712 h 1795911"/>
                  <a:gd name="connsiteX6" fmla="*/ 0 w 7527703"/>
                  <a:gd name="connsiteY6" fmla="*/ 1083314 h 1795911"/>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228619"/>
                  <a:gd name="connsiteY0" fmla="*/ 1538428 h 2251025"/>
                  <a:gd name="connsiteX1" fmla="*/ 725214 w 7228619"/>
                  <a:gd name="connsiteY1" fmla="*/ 1301945 h 2251025"/>
                  <a:gd name="connsiteX2" fmla="*/ 882869 w 7228619"/>
                  <a:gd name="connsiteY2" fmla="*/ 1774910 h 2251025"/>
                  <a:gd name="connsiteX3" fmla="*/ 6681062 w 7228619"/>
                  <a:gd name="connsiteY3" fmla="*/ 1841121 h 2251025"/>
                  <a:gd name="connsiteX4" fmla="*/ 6902335 w 7228619"/>
                  <a:gd name="connsiteY4" fmla="*/ 2251025 h 2251025"/>
                  <a:gd name="connsiteX5" fmla="*/ 7217296 w 7228619"/>
                  <a:gd name="connsiteY5" fmla="*/ 1173319 h 2251025"/>
                  <a:gd name="connsiteX6" fmla="*/ 0 w 7228619"/>
                  <a:gd name="connsiteY6" fmla="*/ 1538428 h 2251025"/>
                  <a:gd name="connsiteX0" fmla="*/ 0 w 7217296"/>
                  <a:gd name="connsiteY0" fmla="*/ 1090175 h 1802772"/>
                  <a:gd name="connsiteX1" fmla="*/ 725214 w 7217296"/>
                  <a:gd name="connsiteY1" fmla="*/ 853692 h 1802772"/>
                  <a:gd name="connsiteX2" fmla="*/ 882869 w 7217296"/>
                  <a:gd name="connsiteY2" fmla="*/ 1326657 h 1802772"/>
                  <a:gd name="connsiteX3" fmla="*/ 6681062 w 7217296"/>
                  <a:gd name="connsiteY3" fmla="*/ 1392868 h 1802772"/>
                  <a:gd name="connsiteX4" fmla="*/ 6902335 w 7217296"/>
                  <a:gd name="connsiteY4" fmla="*/ 1802772 h 1802772"/>
                  <a:gd name="connsiteX5" fmla="*/ 7217296 w 7217296"/>
                  <a:gd name="connsiteY5" fmla="*/ 725066 h 1802772"/>
                  <a:gd name="connsiteX6" fmla="*/ 0 w 7217296"/>
                  <a:gd name="connsiteY6" fmla="*/ 1090175 h 1802772"/>
                  <a:gd name="connsiteX0" fmla="*/ 0 w 7223105"/>
                  <a:gd name="connsiteY0" fmla="*/ 1090175 h 1392868"/>
                  <a:gd name="connsiteX1" fmla="*/ 725214 w 7223105"/>
                  <a:gd name="connsiteY1" fmla="*/ 853692 h 1392868"/>
                  <a:gd name="connsiteX2" fmla="*/ 882869 w 7223105"/>
                  <a:gd name="connsiteY2" fmla="*/ 1326657 h 1392868"/>
                  <a:gd name="connsiteX3" fmla="*/ 6681062 w 7223105"/>
                  <a:gd name="connsiteY3" fmla="*/ 1392868 h 1392868"/>
                  <a:gd name="connsiteX4" fmla="*/ 7223105 w 7223105"/>
                  <a:gd name="connsiteY4" fmla="*/ 1241387 h 1392868"/>
                  <a:gd name="connsiteX5" fmla="*/ 7217296 w 7223105"/>
                  <a:gd name="connsiteY5" fmla="*/ 725066 h 1392868"/>
                  <a:gd name="connsiteX6" fmla="*/ 0 w 7223105"/>
                  <a:gd name="connsiteY6" fmla="*/ 1090175 h 1392868"/>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642572 w 7223105"/>
                  <a:gd name="connsiteY3" fmla="*/ 1213702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319970"/>
                  <a:gd name="connsiteY0" fmla="*/ 1058619 h 1295101"/>
                  <a:gd name="connsiteX1" fmla="*/ 725214 w 7319970"/>
                  <a:gd name="connsiteY1" fmla="*/ 822136 h 1295101"/>
                  <a:gd name="connsiteX2" fmla="*/ 882869 w 7319970"/>
                  <a:gd name="connsiteY2" fmla="*/ 1295101 h 1295101"/>
                  <a:gd name="connsiteX3" fmla="*/ 6642572 w 7319970"/>
                  <a:gd name="connsiteY3" fmla="*/ 1182146 h 1295101"/>
                  <a:gd name="connsiteX4" fmla="*/ 7223105 w 7319970"/>
                  <a:gd name="connsiteY4" fmla="*/ 1209831 h 1295101"/>
                  <a:gd name="connsiteX5" fmla="*/ 7319942 w 7319970"/>
                  <a:gd name="connsiteY5" fmla="*/ 765177 h 1295101"/>
                  <a:gd name="connsiteX6" fmla="*/ 0 w 7319970"/>
                  <a:gd name="connsiteY6" fmla="*/ 1058619 h 1295101"/>
                  <a:gd name="connsiteX0" fmla="*/ 0 w 7319941"/>
                  <a:gd name="connsiteY0" fmla="*/ 1058619 h 1295101"/>
                  <a:gd name="connsiteX1" fmla="*/ 725214 w 7319941"/>
                  <a:gd name="connsiteY1" fmla="*/ 822136 h 1295101"/>
                  <a:gd name="connsiteX2" fmla="*/ 882869 w 7319941"/>
                  <a:gd name="connsiteY2" fmla="*/ 1295101 h 1295101"/>
                  <a:gd name="connsiteX3" fmla="*/ 6642572 w 7319941"/>
                  <a:gd name="connsiteY3" fmla="*/ 1182146 h 1295101"/>
                  <a:gd name="connsiteX4" fmla="*/ 7223105 w 7319941"/>
                  <a:gd name="connsiteY4" fmla="*/ 1209831 h 1295101"/>
                  <a:gd name="connsiteX5" fmla="*/ 7319942 w 7319941"/>
                  <a:gd name="connsiteY5" fmla="*/ 765177 h 1295101"/>
                  <a:gd name="connsiteX6" fmla="*/ 0 w 7319941"/>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141958 h 1378440"/>
                  <a:gd name="connsiteX1" fmla="*/ 725214 w 7319942"/>
                  <a:gd name="connsiteY1" fmla="*/ 905475 h 1378440"/>
                  <a:gd name="connsiteX2" fmla="*/ 882869 w 7319942"/>
                  <a:gd name="connsiteY2" fmla="*/ 1378440 h 1378440"/>
                  <a:gd name="connsiteX3" fmla="*/ 6642572 w 7319942"/>
                  <a:gd name="connsiteY3" fmla="*/ 1265485 h 1378440"/>
                  <a:gd name="connsiteX4" fmla="*/ 7223105 w 7319942"/>
                  <a:gd name="connsiteY4" fmla="*/ 1293170 h 1378440"/>
                  <a:gd name="connsiteX5" fmla="*/ 7319942 w 7319942"/>
                  <a:gd name="connsiteY5" fmla="*/ 848516 h 1378440"/>
                  <a:gd name="connsiteX6" fmla="*/ 0 w 7319942"/>
                  <a:gd name="connsiteY6" fmla="*/ 1141958 h 1378440"/>
                  <a:gd name="connsiteX0" fmla="*/ 0 w 7319942"/>
                  <a:gd name="connsiteY0" fmla="*/ 1189052 h 1425534"/>
                  <a:gd name="connsiteX1" fmla="*/ 725214 w 7319942"/>
                  <a:gd name="connsiteY1" fmla="*/ 952569 h 1425534"/>
                  <a:gd name="connsiteX2" fmla="*/ 882869 w 7319942"/>
                  <a:gd name="connsiteY2" fmla="*/ 1425534 h 1425534"/>
                  <a:gd name="connsiteX3" fmla="*/ 6642572 w 7319942"/>
                  <a:gd name="connsiteY3" fmla="*/ 1312579 h 1425534"/>
                  <a:gd name="connsiteX4" fmla="*/ 7223105 w 7319942"/>
                  <a:gd name="connsiteY4" fmla="*/ 1340264 h 1425534"/>
                  <a:gd name="connsiteX5" fmla="*/ 7319942 w 7319942"/>
                  <a:gd name="connsiteY5" fmla="*/ 895610 h 1425534"/>
                  <a:gd name="connsiteX6" fmla="*/ 0 w 7319942"/>
                  <a:gd name="connsiteY6" fmla="*/ 1189052 h 142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9942" h="1425534">
                    <a:moveTo>
                      <a:pt x="0" y="1189052"/>
                    </a:moveTo>
                    <a:lnTo>
                      <a:pt x="725214" y="952569"/>
                    </a:lnTo>
                    <a:lnTo>
                      <a:pt x="882869" y="1425534"/>
                    </a:lnTo>
                    <a:cubicBezTo>
                      <a:pt x="1852550" y="355874"/>
                      <a:pt x="6123633" y="904930"/>
                      <a:pt x="6642572" y="1312579"/>
                    </a:cubicBezTo>
                    <a:lnTo>
                      <a:pt x="7223105" y="1340264"/>
                    </a:lnTo>
                    <a:lnTo>
                      <a:pt x="7319942" y="895610"/>
                    </a:lnTo>
                    <a:cubicBezTo>
                      <a:pt x="6475399" y="78334"/>
                      <a:pt x="755230" y="-748210"/>
                      <a:pt x="0" y="1189052"/>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49" name="Text Box 7"/>
              <p:cNvSpPr txBox="1">
                <a:spLocks noChangeArrowheads="1"/>
              </p:cNvSpPr>
              <p:nvPr/>
            </p:nvSpPr>
            <p:spPr bwMode="auto">
              <a:xfrm rot="21303001">
                <a:off x="2657531" y="4473840"/>
                <a:ext cx="1898485" cy="686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Qualifizierung</a:t>
                </a:r>
                <a:endParaRPr kumimoji="0" lang="de-DE" altLang="de-DE" sz="100" i="0" u="none" strike="noStrike" cap="none" normalizeH="0" baseline="0" dirty="0">
                  <a:ln>
                    <a:noFill/>
                  </a:ln>
                  <a:solidFill>
                    <a:schemeClr val="tx1"/>
                  </a:solidFill>
                  <a:effectLst/>
                  <a:latin typeface="Arial" pitchFamily="34" charset="0"/>
                  <a:cs typeface="Arial" pitchFamily="34" charset="0"/>
                </a:endParaRPr>
              </a:p>
            </p:txBody>
          </p:sp>
        </p:grpSp>
        <p:grpSp>
          <p:nvGrpSpPr>
            <p:cNvPr id="41" name="Gruppieren 40"/>
            <p:cNvGrpSpPr/>
            <p:nvPr/>
          </p:nvGrpSpPr>
          <p:grpSpPr>
            <a:xfrm>
              <a:off x="6275934" y="951329"/>
              <a:ext cx="1018870" cy="1532948"/>
              <a:chOff x="6275934" y="951329"/>
              <a:chExt cx="1018870" cy="1532948"/>
            </a:xfrm>
          </p:grpSpPr>
          <p:sp>
            <p:nvSpPr>
              <p:cNvPr id="46" name="Freeform 9"/>
              <p:cNvSpPr>
                <a:spLocks/>
              </p:cNvSpPr>
              <p:nvPr/>
            </p:nvSpPr>
            <p:spPr bwMode="auto">
              <a:xfrm rot="756605">
                <a:off x="6275934" y="951329"/>
                <a:ext cx="944192" cy="1532948"/>
              </a:xfrm>
              <a:custGeom>
                <a:avLst/>
                <a:gdLst>
                  <a:gd name="T0" fmla="*/ 31531 w 1166648"/>
                  <a:gd name="T1" fmla="*/ 1355835 h 1450428"/>
                  <a:gd name="T2" fmla="*/ 567558 w 1166648"/>
                  <a:gd name="T3" fmla="*/ 1056290 h 1450428"/>
                  <a:gd name="T4" fmla="*/ 1087821 w 1166648"/>
                  <a:gd name="T5" fmla="*/ 1450428 h 1450428"/>
                  <a:gd name="T6" fmla="*/ 1166648 w 1166648"/>
                  <a:gd name="T7" fmla="*/ 457200 h 1450428"/>
                  <a:gd name="T8" fmla="*/ 599090 w 1166648"/>
                  <a:gd name="T9" fmla="*/ 0 h 1450428"/>
                  <a:gd name="T10" fmla="*/ 0 w 1166648"/>
                  <a:gd name="T11" fmla="*/ 457200 h 1450428"/>
                  <a:gd name="T12" fmla="*/ 31531 w 1166648"/>
                  <a:gd name="T13" fmla="*/ 1355835 h 1450428"/>
                  <a:gd name="connsiteX0" fmla="*/ 31531 w 1386311"/>
                  <a:gd name="connsiteY0" fmla="*/ 1355835 h 1450428"/>
                  <a:gd name="connsiteX1" fmla="*/ 567558 w 1386311"/>
                  <a:gd name="connsiteY1" fmla="*/ 1056290 h 1450428"/>
                  <a:gd name="connsiteX2" fmla="*/ 1087821 w 1386311"/>
                  <a:gd name="connsiteY2" fmla="*/ 1450428 h 1450428"/>
                  <a:gd name="connsiteX3" fmla="*/ 1386312 w 1386311"/>
                  <a:gd name="connsiteY3" fmla="*/ 441178 h 1450428"/>
                  <a:gd name="connsiteX4" fmla="*/ 599090 w 1386311"/>
                  <a:gd name="connsiteY4" fmla="*/ 0 h 1450428"/>
                  <a:gd name="connsiteX5" fmla="*/ 0 w 1386311"/>
                  <a:gd name="connsiteY5" fmla="*/ 457200 h 1450428"/>
                  <a:gd name="connsiteX6" fmla="*/ 31531 w 1386311"/>
                  <a:gd name="connsiteY6" fmla="*/ 1355835 h 1450428"/>
                  <a:gd name="connsiteX0" fmla="*/ 31531 w 1386312"/>
                  <a:gd name="connsiteY0" fmla="*/ 1620488 h 1715081"/>
                  <a:gd name="connsiteX1" fmla="*/ 567558 w 1386312"/>
                  <a:gd name="connsiteY1" fmla="*/ 1320943 h 1715081"/>
                  <a:gd name="connsiteX2" fmla="*/ 1087821 w 1386312"/>
                  <a:gd name="connsiteY2" fmla="*/ 1715081 h 1715081"/>
                  <a:gd name="connsiteX3" fmla="*/ 1386312 w 1386312"/>
                  <a:gd name="connsiteY3" fmla="*/ 705831 h 1715081"/>
                  <a:gd name="connsiteX4" fmla="*/ 870764 w 1386312"/>
                  <a:gd name="connsiteY4" fmla="*/ 1 h 1715081"/>
                  <a:gd name="connsiteX5" fmla="*/ 0 w 1386312"/>
                  <a:gd name="connsiteY5" fmla="*/ 721853 h 1715081"/>
                  <a:gd name="connsiteX6" fmla="*/ 31531 w 1386312"/>
                  <a:gd name="connsiteY6" fmla="*/ 1620488 h 1715081"/>
                  <a:gd name="connsiteX0" fmla="*/ 0 w 1354781"/>
                  <a:gd name="connsiteY0" fmla="*/ 1620487 h 1715080"/>
                  <a:gd name="connsiteX1" fmla="*/ 536027 w 1354781"/>
                  <a:gd name="connsiteY1" fmla="*/ 1320942 h 1715080"/>
                  <a:gd name="connsiteX2" fmla="*/ 1056290 w 1354781"/>
                  <a:gd name="connsiteY2" fmla="*/ 1715080 h 1715080"/>
                  <a:gd name="connsiteX3" fmla="*/ 1354781 w 1354781"/>
                  <a:gd name="connsiteY3" fmla="*/ 705830 h 1715080"/>
                  <a:gd name="connsiteX4" fmla="*/ 839233 w 1354781"/>
                  <a:gd name="connsiteY4" fmla="*/ 0 h 1715080"/>
                  <a:gd name="connsiteX5" fmla="*/ 118712 w 1354781"/>
                  <a:gd name="connsiteY5" fmla="*/ 616252 h 1715080"/>
                  <a:gd name="connsiteX6" fmla="*/ 0 w 1354781"/>
                  <a:gd name="connsiteY6" fmla="*/ 1620487 h 1715080"/>
                  <a:gd name="connsiteX0" fmla="*/ 0 w 1290561"/>
                  <a:gd name="connsiteY0" fmla="*/ 1621976 h 1715080"/>
                  <a:gd name="connsiteX1" fmla="*/ 471807 w 1290561"/>
                  <a:gd name="connsiteY1" fmla="*/ 1320942 h 1715080"/>
                  <a:gd name="connsiteX2" fmla="*/ 992070 w 1290561"/>
                  <a:gd name="connsiteY2" fmla="*/ 1715080 h 1715080"/>
                  <a:gd name="connsiteX3" fmla="*/ 1290561 w 1290561"/>
                  <a:gd name="connsiteY3" fmla="*/ 705830 h 1715080"/>
                  <a:gd name="connsiteX4" fmla="*/ 775013 w 1290561"/>
                  <a:gd name="connsiteY4" fmla="*/ 0 h 1715080"/>
                  <a:gd name="connsiteX5" fmla="*/ 54492 w 1290561"/>
                  <a:gd name="connsiteY5" fmla="*/ 616252 h 1715080"/>
                  <a:gd name="connsiteX6" fmla="*/ 0 w 1290561"/>
                  <a:gd name="connsiteY6" fmla="*/ 1621976 h 1715080"/>
                  <a:gd name="connsiteX0" fmla="*/ 0 w 1305767"/>
                  <a:gd name="connsiteY0" fmla="*/ 1624647 h 1715080"/>
                  <a:gd name="connsiteX1" fmla="*/ 487013 w 1305767"/>
                  <a:gd name="connsiteY1" fmla="*/ 1320942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15080"/>
                  <a:gd name="connsiteX1" fmla="*/ 473609 w 1305767"/>
                  <a:gd name="connsiteY1" fmla="*/ 1385988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23096"/>
                  <a:gd name="connsiteX1" fmla="*/ 473609 w 1305767"/>
                  <a:gd name="connsiteY1" fmla="*/ 1385988 h 1723096"/>
                  <a:gd name="connsiteX2" fmla="*/ 961663 w 1305767"/>
                  <a:gd name="connsiteY2" fmla="*/ 1723095 h 1723096"/>
                  <a:gd name="connsiteX3" fmla="*/ 1305767 w 1305767"/>
                  <a:gd name="connsiteY3" fmla="*/ 705830 h 1723096"/>
                  <a:gd name="connsiteX4" fmla="*/ 790219 w 1305767"/>
                  <a:gd name="connsiteY4" fmla="*/ 0 h 1723096"/>
                  <a:gd name="connsiteX5" fmla="*/ 69698 w 1305767"/>
                  <a:gd name="connsiteY5" fmla="*/ 616252 h 1723096"/>
                  <a:gd name="connsiteX6" fmla="*/ 0 w 1305767"/>
                  <a:gd name="connsiteY6" fmla="*/ 1624647 h 1723096"/>
                  <a:gd name="connsiteX0" fmla="*/ 0 w 1351380"/>
                  <a:gd name="connsiteY0" fmla="*/ 1632661 h 1723095"/>
                  <a:gd name="connsiteX1" fmla="*/ 519222 w 1351380"/>
                  <a:gd name="connsiteY1" fmla="*/ 1385988 h 1723095"/>
                  <a:gd name="connsiteX2" fmla="*/ 1007276 w 1351380"/>
                  <a:gd name="connsiteY2" fmla="*/ 1723095 h 1723095"/>
                  <a:gd name="connsiteX3" fmla="*/ 1351380 w 1351380"/>
                  <a:gd name="connsiteY3" fmla="*/ 705830 h 1723095"/>
                  <a:gd name="connsiteX4" fmla="*/ 835832 w 1351380"/>
                  <a:gd name="connsiteY4" fmla="*/ 0 h 1723095"/>
                  <a:gd name="connsiteX5" fmla="*/ 115311 w 1351380"/>
                  <a:gd name="connsiteY5" fmla="*/ 616252 h 1723095"/>
                  <a:gd name="connsiteX6" fmla="*/ 0 w 1351380"/>
                  <a:gd name="connsiteY6" fmla="*/ 1632661 h 172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380" h="1723095">
                    <a:moveTo>
                      <a:pt x="0" y="1632661"/>
                    </a:moveTo>
                    <a:lnTo>
                      <a:pt x="519222" y="1385988"/>
                    </a:lnTo>
                    <a:lnTo>
                      <a:pt x="1007276" y="1723095"/>
                    </a:lnTo>
                    <a:lnTo>
                      <a:pt x="1351380" y="705830"/>
                    </a:lnTo>
                    <a:lnTo>
                      <a:pt x="835832" y="0"/>
                    </a:lnTo>
                    <a:lnTo>
                      <a:pt x="115311" y="616252"/>
                    </a:lnTo>
                    <a:lnTo>
                      <a:pt x="0" y="1632661"/>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47" name="Text Box 10"/>
              <p:cNvSpPr txBox="1">
                <a:spLocks noChangeArrowheads="1"/>
              </p:cNvSpPr>
              <p:nvPr/>
            </p:nvSpPr>
            <p:spPr bwMode="auto">
              <a:xfrm rot="17744282">
                <a:off x="6423985" y="1471296"/>
                <a:ext cx="983494" cy="7581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 Refl.</a:t>
                </a:r>
                <a:endParaRPr kumimoji="0" lang="de-DE" altLang="de-DE" sz="100" i="0" u="none" strike="noStrike" cap="none" normalizeH="0" baseline="0" dirty="0">
                  <a:ln>
                    <a:noFill/>
                  </a:ln>
                  <a:solidFill>
                    <a:schemeClr val="tx1"/>
                  </a:solidFill>
                  <a:effectLst/>
                  <a:latin typeface="Arial" pitchFamily="34" charset="0"/>
                  <a:cs typeface="Arial" pitchFamily="34" charset="0"/>
                </a:endParaRPr>
              </a:p>
            </p:txBody>
          </p:sp>
        </p:grpSp>
        <p:grpSp>
          <p:nvGrpSpPr>
            <p:cNvPr id="42" name="Gruppieren 41"/>
            <p:cNvGrpSpPr/>
            <p:nvPr/>
          </p:nvGrpSpPr>
          <p:grpSpPr>
            <a:xfrm>
              <a:off x="4713546" y="2210718"/>
              <a:ext cx="2495837" cy="3698328"/>
              <a:chOff x="4713546" y="2210718"/>
              <a:chExt cx="2495837" cy="3698328"/>
            </a:xfrm>
          </p:grpSpPr>
          <p:sp>
            <p:nvSpPr>
              <p:cNvPr id="44" name="Freeform 3"/>
              <p:cNvSpPr>
                <a:spLocks/>
              </p:cNvSpPr>
              <p:nvPr/>
            </p:nvSpPr>
            <p:spPr bwMode="auto">
              <a:xfrm>
                <a:off x="4713546" y="2210718"/>
                <a:ext cx="2495837" cy="3698328"/>
              </a:xfrm>
              <a:custGeom>
                <a:avLst/>
                <a:gdLst>
                  <a:gd name="T0" fmla="*/ 2688687 w 3507552"/>
                  <a:gd name="T1" fmla="*/ 4323516 h 6038193"/>
                  <a:gd name="T2" fmla="*/ 2907051 w 3507552"/>
                  <a:gd name="T3" fmla="*/ 4773892 h 6038193"/>
                  <a:gd name="T4" fmla="*/ 3507552 w 3507552"/>
                  <a:gd name="T5" fmla="*/ 4678358 h 6038193"/>
                  <a:gd name="T6" fmla="*/ 212795 w 3507552"/>
                  <a:gd name="T7" fmla="*/ 4146331 h 6038193"/>
                  <a:gd name="T8" fmla="*/ 2230781 w 3507552"/>
                  <a:gd name="T9" fmla="*/ 141889 h 6038193"/>
                  <a:gd name="T10" fmla="*/ 2766808 w 3507552"/>
                  <a:gd name="T11" fmla="*/ 0 h 6038193"/>
                  <a:gd name="T12" fmla="*/ 3176712 w 3507552"/>
                  <a:gd name="T13" fmla="*/ 457200 h 6038193"/>
                  <a:gd name="T14" fmla="*/ 1079898 w 3507552"/>
                  <a:gd name="T15" fmla="*/ 3767958 h 6038193"/>
                  <a:gd name="T16" fmla="*/ 2688687 w 3507552"/>
                  <a:gd name="T17" fmla="*/ 4323516 h 6038193"/>
                  <a:gd name="connsiteX0" fmla="*/ 2544580 w 3312122"/>
                  <a:gd name="connsiteY0" fmla="*/ 4192128 h 5312932"/>
                  <a:gd name="connsiteX1" fmla="*/ 2711621 w 3312122"/>
                  <a:gd name="connsiteY1" fmla="*/ 4773892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4580 w 3312122"/>
                  <a:gd name="connsiteY0" fmla="*/ 4192128 h 5312932"/>
                  <a:gd name="connsiteX1" fmla="*/ 3096545 w 3312122"/>
                  <a:gd name="connsiteY1" fmla="*/ 4236395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1531 w 3180764"/>
                  <a:gd name="connsiteY0" fmla="*/ 4192128 h 4642871"/>
                  <a:gd name="connsiteX1" fmla="*/ 3093496 w 3180764"/>
                  <a:gd name="connsiteY1" fmla="*/ 4236395 h 4642871"/>
                  <a:gd name="connsiteX2" fmla="*/ 3180764 w 3180764"/>
                  <a:gd name="connsiteY2" fmla="*/ 3675029 h 4642871"/>
                  <a:gd name="connsiteX3" fmla="*/ 14316 w 3180764"/>
                  <a:gd name="connsiteY3" fmla="*/ 4146331 h 4642871"/>
                  <a:gd name="connsiteX4" fmla="*/ 2032302 w 3180764"/>
                  <a:gd name="connsiteY4" fmla="*/ 141889 h 4642871"/>
                  <a:gd name="connsiteX5" fmla="*/ 2568329 w 3180764"/>
                  <a:gd name="connsiteY5" fmla="*/ 0 h 4642871"/>
                  <a:gd name="connsiteX6" fmla="*/ 2978233 w 3180764"/>
                  <a:gd name="connsiteY6" fmla="*/ 457200 h 4642871"/>
                  <a:gd name="connsiteX7" fmla="*/ 881419 w 3180764"/>
                  <a:gd name="connsiteY7" fmla="*/ 3767958 h 4642871"/>
                  <a:gd name="connsiteX8" fmla="*/ 2541531 w 3180764"/>
                  <a:gd name="connsiteY8" fmla="*/ 4192128 h 4642871"/>
                  <a:gd name="connsiteX0" fmla="*/ 2541531 w 3299560"/>
                  <a:gd name="connsiteY0" fmla="*/ 4192128 h 4905639"/>
                  <a:gd name="connsiteX1" fmla="*/ 3093496 w 3299560"/>
                  <a:gd name="connsiteY1" fmla="*/ 4236395 h 4905639"/>
                  <a:gd name="connsiteX2" fmla="*/ 3180764 w 3299560"/>
                  <a:gd name="connsiteY2" fmla="*/ 3675029 h 4905639"/>
                  <a:gd name="connsiteX3" fmla="*/ 14316 w 3299560"/>
                  <a:gd name="connsiteY3" fmla="*/ 4146331 h 4905639"/>
                  <a:gd name="connsiteX4" fmla="*/ 2032302 w 3299560"/>
                  <a:gd name="connsiteY4" fmla="*/ 141889 h 4905639"/>
                  <a:gd name="connsiteX5" fmla="*/ 2568329 w 3299560"/>
                  <a:gd name="connsiteY5" fmla="*/ 0 h 4905639"/>
                  <a:gd name="connsiteX6" fmla="*/ 2978233 w 3299560"/>
                  <a:gd name="connsiteY6" fmla="*/ 457200 h 4905639"/>
                  <a:gd name="connsiteX7" fmla="*/ 881419 w 3299560"/>
                  <a:gd name="connsiteY7" fmla="*/ 3767958 h 4905639"/>
                  <a:gd name="connsiteX8" fmla="*/ 2541531 w 3299560"/>
                  <a:gd name="connsiteY8" fmla="*/ 4192128 h 4905639"/>
                  <a:gd name="connsiteX0" fmla="*/ 2532707 w 3288757"/>
                  <a:gd name="connsiteY0" fmla="*/ 4192128 h 5014456"/>
                  <a:gd name="connsiteX1" fmla="*/ 3084672 w 3288757"/>
                  <a:gd name="connsiteY1" fmla="*/ 4236395 h 5014456"/>
                  <a:gd name="connsiteX2" fmla="*/ 3171940 w 3288757"/>
                  <a:gd name="connsiteY2" fmla="*/ 3675029 h 5014456"/>
                  <a:gd name="connsiteX3" fmla="*/ 5492 w 3288757"/>
                  <a:gd name="connsiteY3" fmla="*/ 4146331 h 5014456"/>
                  <a:gd name="connsiteX4" fmla="*/ 2023478 w 3288757"/>
                  <a:gd name="connsiteY4" fmla="*/ 141889 h 5014456"/>
                  <a:gd name="connsiteX5" fmla="*/ 2559505 w 3288757"/>
                  <a:gd name="connsiteY5" fmla="*/ 0 h 5014456"/>
                  <a:gd name="connsiteX6" fmla="*/ 2969409 w 3288757"/>
                  <a:gd name="connsiteY6" fmla="*/ 457200 h 5014456"/>
                  <a:gd name="connsiteX7" fmla="*/ 872595 w 3288757"/>
                  <a:gd name="connsiteY7" fmla="*/ 3767958 h 5014456"/>
                  <a:gd name="connsiteX8" fmla="*/ 2532707 w 3288757"/>
                  <a:gd name="connsiteY8" fmla="*/ 4192128 h 5014456"/>
                  <a:gd name="connsiteX0" fmla="*/ 2532707 w 3288756"/>
                  <a:gd name="connsiteY0" fmla="*/ 4192128 h 5014455"/>
                  <a:gd name="connsiteX1" fmla="*/ 3084672 w 3288756"/>
                  <a:gd name="connsiteY1" fmla="*/ 4236395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10333 w 3288756"/>
                  <a:gd name="connsiteY1" fmla="*/ 4200563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68240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68240 h 5014455"/>
                  <a:gd name="connsiteX0" fmla="*/ 2540951 w 3273905"/>
                  <a:gd name="connsiteY0" fmla="*/ 4168240 h 4905638"/>
                  <a:gd name="connsiteX1" fmla="*/ 3144238 w 3273905"/>
                  <a:gd name="connsiteY1" fmla="*/ 4176674 h 4905638"/>
                  <a:gd name="connsiteX2" fmla="*/ 3154523 w 3273905"/>
                  <a:gd name="connsiteY2" fmla="*/ 3675029 h 4905638"/>
                  <a:gd name="connsiteX3" fmla="*/ 13736 w 3273905"/>
                  <a:gd name="connsiteY3" fmla="*/ 4146331 h 4905638"/>
                  <a:gd name="connsiteX4" fmla="*/ 2031722 w 3273905"/>
                  <a:gd name="connsiteY4" fmla="*/ 141889 h 4905638"/>
                  <a:gd name="connsiteX5" fmla="*/ 2567749 w 3273905"/>
                  <a:gd name="connsiteY5" fmla="*/ 0 h 4905638"/>
                  <a:gd name="connsiteX6" fmla="*/ 2977653 w 3273905"/>
                  <a:gd name="connsiteY6" fmla="*/ 457200 h 4905638"/>
                  <a:gd name="connsiteX7" fmla="*/ 880839 w 3273905"/>
                  <a:gd name="connsiteY7" fmla="*/ 3767958 h 4905638"/>
                  <a:gd name="connsiteX8" fmla="*/ 2540951 w 3273905"/>
                  <a:gd name="connsiteY8" fmla="*/ 4168240 h 4905638"/>
                  <a:gd name="connsiteX0" fmla="*/ 2540951 w 3528987"/>
                  <a:gd name="connsiteY0" fmla="*/ 4168240 h 4740330"/>
                  <a:gd name="connsiteX1" fmla="*/ 3144238 w 3528987"/>
                  <a:gd name="connsiteY1" fmla="*/ 4176674 h 4740330"/>
                  <a:gd name="connsiteX2" fmla="*/ 3154523 w 3528987"/>
                  <a:gd name="connsiteY2" fmla="*/ 3675029 h 4740330"/>
                  <a:gd name="connsiteX3" fmla="*/ 13736 w 3528987"/>
                  <a:gd name="connsiteY3" fmla="*/ 4146331 h 4740330"/>
                  <a:gd name="connsiteX4" fmla="*/ 2031722 w 3528987"/>
                  <a:gd name="connsiteY4" fmla="*/ 141889 h 4740330"/>
                  <a:gd name="connsiteX5" fmla="*/ 2567749 w 3528987"/>
                  <a:gd name="connsiteY5" fmla="*/ 0 h 4740330"/>
                  <a:gd name="connsiteX6" fmla="*/ 2977653 w 3528987"/>
                  <a:gd name="connsiteY6" fmla="*/ 457200 h 4740330"/>
                  <a:gd name="connsiteX7" fmla="*/ 880839 w 3528987"/>
                  <a:gd name="connsiteY7" fmla="*/ 3767958 h 4740330"/>
                  <a:gd name="connsiteX8" fmla="*/ 2540951 w 3528987"/>
                  <a:gd name="connsiteY8" fmla="*/ 4168240 h 4740330"/>
                  <a:gd name="connsiteX0" fmla="*/ 2540951 w 3528986"/>
                  <a:gd name="connsiteY0" fmla="*/ 4168240 h 4740330"/>
                  <a:gd name="connsiteX1" fmla="*/ 3144238 w 3528986"/>
                  <a:gd name="connsiteY1" fmla="*/ 4176674 h 4740330"/>
                  <a:gd name="connsiteX2" fmla="*/ 3154523 w 3528986"/>
                  <a:gd name="connsiteY2" fmla="*/ 3675029 h 4740330"/>
                  <a:gd name="connsiteX3" fmla="*/ 13736 w 3528986"/>
                  <a:gd name="connsiteY3" fmla="*/ 4146331 h 4740330"/>
                  <a:gd name="connsiteX4" fmla="*/ 2031722 w 3528986"/>
                  <a:gd name="connsiteY4" fmla="*/ 141889 h 4740330"/>
                  <a:gd name="connsiteX5" fmla="*/ 2567749 w 3528986"/>
                  <a:gd name="connsiteY5" fmla="*/ 0 h 4740330"/>
                  <a:gd name="connsiteX6" fmla="*/ 2977653 w 3528986"/>
                  <a:gd name="connsiteY6" fmla="*/ 457200 h 4740330"/>
                  <a:gd name="connsiteX7" fmla="*/ 880839 w 3528986"/>
                  <a:gd name="connsiteY7" fmla="*/ 3767958 h 4740330"/>
                  <a:gd name="connsiteX8" fmla="*/ 2540951 w 3528986"/>
                  <a:gd name="connsiteY8" fmla="*/ 4168240 h 4740330"/>
                  <a:gd name="connsiteX0" fmla="*/ 2529461 w 3510646"/>
                  <a:gd name="connsiteY0" fmla="*/ 4168240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1 w 3510646"/>
                  <a:gd name="connsiteY8" fmla="*/ 4168240 h 4943563"/>
                  <a:gd name="connsiteX0" fmla="*/ 2529462 w 3510646"/>
                  <a:gd name="connsiteY0" fmla="*/ 4156296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2 w 3510646"/>
                  <a:gd name="connsiteY8" fmla="*/ 4156296 h 4943563"/>
                  <a:gd name="connsiteX0" fmla="*/ 2542421 w 3591180"/>
                  <a:gd name="connsiteY0" fmla="*/ 4156296 h 4782347"/>
                  <a:gd name="connsiteX1" fmla="*/ 3145707 w 3591180"/>
                  <a:gd name="connsiteY1" fmla="*/ 4176674 h 4782347"/>
                  <a:gd name="connsiteX2" fmla="*/ 3220147 w 3591180"/>
                  <a:gd name="connsiteY2" fmla="*/ 3746695 h 4782347"/>
                  <a:gd name="connsiteX3" fmla="*/ 15205 w 3591180"/>
                  <a:gd name="connsiteY3" fmla="*/ 4146331 h 4782347"/>
                  <a:gd name="connsiteX4" fmla="*/ 2033191 w 3591180"/>
                  <a:gd name="connsiteY4" fmla="*/ 141889 h 4782347"/>
                  <a:gd name="connsiteX5" fmla="*/ 2569218 w 3591180"/>
                  <a:gd name="connsiteY5" fmla="*/ 0 h 4782347"/>
                  <a:gd name="connsiteX6" fmla="*/ 2979122 w 3591180"/>
                  <a:gd name="connsiteY6" fmla="*/ 457200 h 4782347"/>
                  <a:gd name="connsiteX7" fmla="*/ 882308 w 3591180"/>
                  <a:gd name="connsiteY7" fmla="*/ 3767958 h 4782347"/>
                  <a:gd name="connsiteX8" fmla="*/ 2542421 w 3591180"/>
                  <a:gd name="connsiteY8" fmla="*/ 4156296 h 4782347"/>
                  <a:gd name="connsiteX0" fmla="*/ 2542421 w 3591181"/>
                  <a:gd name="connsiteY0" fmla="*/ 4156296 h 4782346"/>
                  <a:gd name="connsiteX1" fmla="*/ 3132877 w 3591181"/>
                  <a:gd name="connsiteY1" fmla="*/ 4176675 h 4782346"/>
                  <a:gd name="connsiteX2" fmla="*/ 3220147 w 3591181"/>
                  <a:gd name="connsiteY2" fmla="*/ 3746695 h 4782346"/>
                  <a:gd name="connsiteX3" fmla="*/ 15205 w 3591181"/>
                  <a:gd name="connsiteY3" fmla="*/ 4146331 h 4782346"/>
                  <a:gd name="connsiteX4" fmla="*/ 2033191 w 3591181"/>
                  <a:gd name="connsiteY4" fmla="*/ 141889 h 4782346"/>
                  <a:gd name="connsiteX5" fmla="*/ 2569218 w 3591181"/>
                  <a:gd name="connsiteY5" fmla="*/ 0 h 4782346"/>
                  <a:gd name="connsiteX6" fmla="*/ 2979122 w 3591181"/>
                  <a:gd name="connsiteY6" fmla="*/ 457200 h 4782346"/>
                  <a:gd name="connsiteX7" fmla="*/ 882308 w 3591181"/>
                  <a:gd name="connsiteY7" fmla="*/ 3767958 h 4782346"/>
                  <a:gd name="connsiteX8" fmla="*/ 2542421 w 3591181"/>
                  <a:gd name="connsiteY8" fmla="*/ 4156296 h 4782346"/>
                  <a:gd name="connsiteX0" fmla="*/ 2542421 w 3591182"/>
                  <a:gd name="connsiteY0" fmla="*/ 4156296 h 4774805"/>
                  <a:gd name="connsiteX1" fmla="*/ 3132877 w 3591182"/>
                  <a:gd name="connsiteY1" fmla="*/ 4176675 h 4774805"/>
                  <a:gd name="connsiteX2" fmla="*/ 3220148 w 3591182"/>
                  <a:gd name="connsiteY2" fmla="*/ 3734004 h 4774805"/>
                  <a:gd name="connsiteX3" fmla="*/ 15205 w 3591182"/>
                  <a:gd name="connsiteY3" fmla="*/ 4146331 h 4774805"/>
                  <a:gd name="connsiteX4" fmla="*/ 2033191 w 3591182"/>
                  <a:gd name="connsiteY4" fmla="*/ 141889 h 4774805"/>
                  <a:gd name="connsiteX5" fmla="*/ 2569218 w 3591182"/>
                  <a:gd name="connsiteY5" fmla="*/ 0 h 4774805"/>
                  <a:gd name="connsiteX6" fmla="*/ 2979122 w 3591182"/>
                  <a:gd name="connsiteY6" fmla="*/ 457200 h 4774805"/>
                  <a:gd name="connsiteX7" fmla="*/ 882308 w 3591182"/>
                  <a:gd name="connsiteY7" fmla="*/ 3767958 h 4774805"/>
                  <a:gd name="connsiteX8" fmla="*/ 2542421 w 3591182"/>
                  <a:gd name="connsiteY8" fmla="*/ 4156296 h 4774805"/>
                  <a:gd name="connsiteX0" fmla="*/ 2542421 w 3591183"/>
                  <a:gd name="connsiteY0" fmla="*/ 4156296 h 4748752"/>
                  <a:gd name="connsiteX1" fmla="*/ 3132877 w 3591183"/>
                  <a:gd name="connsiteY1" fmla="*/ 4176675 h 4748752"/>
                  <a:gd name="connsiteX2" fmla="*/ 3220149 w 3591183"/>
                  <a:gd name="connsiteY2" fmla="*/ 3689587 h 4748752"/>
                  <a:gd name="connsiteX3" fmla="*/ 15205 w 3591183"/>
                  <a:gd name="connsiteY3" fmla="*/ 4146331 h 4748752"/>
                  <a:gd name="connsiteX4" fmla="*/ 2033191 w 3591183"/>
                  <a:gd name="connsiteY4" fmla="*/ 141889 h 4748752"/>
                  <a:gd name="connsiteX5" fmla="*/ 2569218 w 3591183"/>
                  <a:gd name="connsiteY5" fmla="*/ 0 h 4748752"/>
                  <a:gd name="connsiteX6" fmla="*/ 2979122 w 3591183"/>
                  <a:gd name="connsiteY6" fmla="*/ 457200 h 4748752"/>
                  <a:gd name="connsiteX7" fmla="*/ 882308 w 3591183"/>
                  <a:gd name="connsiteY7" fmla="*/ 3767958 h 4748752"/>
                  <a:gd name="connsiteX8" fmla="*/ 2542421 w 3591183"/>
                  <a:gd name="connsiteY8" fmla="*/ 4156296 h 4748752"/>
                  <a:gd name="connsiteX0" fmla="*/ 2542421 w 3591183"/>
                  <a:gd name="connsiteY0" fmla="*/ 4156296 h 4759853"/>
                  <a:gd name="connsiteX1" fmla="*/ 3132877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56296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30151 w 3572184"/>
                  <a:gd name="connsiteY0" fmla="*/ 4142759 h 4927571"/>
                  <a:gd name="connsiteX1" fmla="*/ 3113792 w 3572184"/>
                  <a:gd name="connsiteY1" fmla="*/ 4176675 h 4927571"/>
                  <a:gd name="connsiteX2" fmla="*/ 3207880 w 3572184"/>
                  <a:gd name="connsiteY2" fmla="*/ 3708624 h 4927571"/>
                  <a:gd name="connsiteX3" fmla="*/ 2935 w 3572184"/>
                  <a:gd name="connsiteY3" fmla="*/ 4146331 h 4927571"/>
                  <a:gd name="connsiteX4" fmla="*/ 2020921 w 3572184"/>
                  <a:gd name="connsiteY4" fmla="*/ 141889 h 4927571"/>
                  <a:gd name="connsiteX5" fmla="*/ 2556948 w 3572184"/>
                  <a:gd name="connsiteY5" fmla="*/ 0 h 4927571"/>
                  <a:gd name="connsiteX6" fmla="*/ 2966852 w 3572184"/>
                  <a:gd name="connsiteY6" fmla="*/ 457200 h 4927571"/>
                  <a:gd name="connsiteX7" fmla="*/ 870038 w 3572184"/>
                  <a:gd name="connsiteY7" fmla="*/ 3767958 h 4927571"/>
                  <a:gd name="connsiteX8" fmla="*/ 2530151 w 3572184"/>
                  <a:gd name="connsiteY8" fmla="*/ 4142759 h 492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2184" h="4927571">
                    <a:moveTo>
                      <a:pt x="2530151" y="4142759"/>
                    </a:moveTo>
                    <a:lnTo>
                      <a:pt x="3113792" y="4176675"/>
                    </a:lnTo>
                    <a:lnTo>
                      <a:pt x="3207880" y="3708624"/>
                    </a:lnTo>
                    <a:cubicBezTo>
                      <a:pt x="4912701" y="5331235"/>
                      <a:pt x="85284" y="5182729"/>
                      <a:pt x="2935" y="4146331"/>
                    </a:cubicBezTo>
                    <a:cubicBezTo>
                      <a:pt x="-79414" y="3109933"/>
                      <a:pt x="1595252" y="1198179"/>
                      <a:pt x="2020921" y="141889"/>
                    </a:cubicBezTo>
                    <a:lnTo>
                      <a:pt x="2556948" y="0"/>
                    </a:lnTo>
                    <a:lnTo>
                      <a:pt x="2966852" y="457200"/>
                    </a:lnTo>
                    <a:cubicBezTo>
                      <a:pt x="2746135" y="1277007"/>
                      <a:pt x="942822" y="3153698"/>
                      <a:pt x="870038" y="3767958"/>
                    </a:cubicBezTo>
                    <a:cubicBezTo>
                      <a:pt x="797255" y="4382218"/>
                      <a:pt x="2730906" y="4369903"/>
                      <a:pt x="2530151" y="4142759"/>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45" name="Text Box 8"/>
              <p:cNvSpPr txBox="1">
                <a:spLocks noChangeArrowheads="1"/>
              </p:cNvSpPr>
              <p:nvPr/>
            </p:nvSpPr>
            <p:spPr bwMode="auto">
              <a:xfrm rot="18039432">
                <a:off x="4710300" y="3448271"/>
                <a:ext cx="2232886" cy="64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Projektphase</a:t>
                </a:r>
                <a:endParaRPr kumimoji="0" lang="de-DE" altLang="de-DE" sz="800" i="0" u="none" strike="noStrike" cap="none" normalizeH="0" baseline="0" dirty="0">
                  <a:ln>
                    <a:noFill/>
                  </a:ln>
                  <a:solidFill>
                    <a:schemeClr val="tx1"/>
                  </a:solidFill>
                  <a:effectLst/>
                  <a:latin typeface="Arial" pitchFamily="34" charset="0"/>
                  <a:cs typeface="Arial" pitchFamily="34" charset="0"/>
                </a:endParaRPr>
              </a:p>
            </p:txBody>
          </p:sp>
        </p:grpSp>
        <p:sp>
          <p:nvSpPr>
            <p:cNvPr id="43" name="Ellipse 42"/>
            <p:cNvSpPr/>
            <p:nvPr/>
          </p:nvSpPr>
          <p:spPr>
            <a:xfrm>
              <a:off x="6585442" y="5057089"/>
              <a:ext cx="466905" cy="46690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
            </a:p>
          </p:txBody>
        </p:sp>
      </p:grpSp>
      <p:grpSp>
        <p:nvGrpSpPr>
          <p:cNvPr id="3" name="Gruppieren 2">
            <a:extLst>
              <a:ext uri="{FF2B5EF4-FFF2-40B4-BE49-F238E27FC236}">
                <a16:creationId xmlns:a16="http://schemas.microsoft.com/office/drawing/2014/main" id="{FD262E62-2578-4775-B3F8-F0196FAD410D}"/>
              </a:ext>
            </a:extLst>
          </p:cNvPr>
          <p:cNvGrpSpPr/>
          <p:nvPr/>
        </p:nvGrpSpPr>
        <p:grpSpPr>
          <a:xfrm>
            <a:off x="428408" y="2436136"/>
            <a:ext cx="5907857" cy="3542979"/>
            <a:chOff x="366415" y="2436136"/>
            <a:chExt cx="7332128" cy="3542979"/>
          </a:xfrm>
        </p:grpSpPr>
        <p:sp>
          <p:nvSpPr>
            <p:cNvPr id="2" name="Rechteck 1"/>
            <p:cNvSpPr/>
            <p:nvPr/>
          </p:nvSpPr>
          <p:spPr>
            <a:xfrm>
              <a:off x="366415" y="2454036"/>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8x</a:t>
              </a:r>
            </a:p>
          </p:txBody>
        </p:sp>
        <p:sp>
          <p:nvSpPr>
            <p:cNvPr id="5" name="Rechteck 4"/>
            <p:cNvSpPr/>
            <p:nvPr/>
          </p:nvSpPr>
          <p:spPr>
            <a:xfrm>
              <a:off x="366415" y="3269045"/>
              <a:ext cx="2190016" cy="27100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sp>
          <p:nvSpPr>
            <p:cNvPr id="52" name="Rechteck 51"/>
            <p:cNvSpPr/>
            <p:nvPr/>
          </p:nvSpPr>
          <p:spPr>
            <a:xfrm>
              <a:off x="2937471" y="2445086"/>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8y</a:t>
              </a:r>
            </a:p>
          </p:txBody>
        </p:sp>
        <p:sp>
          <p:nvSpPr>
            <p:cNvPr id="53" name="Rechteck 52"/>
            <p:cNvSpPr/>
            <p:nvPr/>
          </p:nvSpPr>
          <p:spPr>
            <a:xfrm>
              <a:off x="2937471" y="3260095"/>
              <a:ext cx="2190016" cy="27100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sp>
          <p:nvSpPr>
            <p:cNvPr id="54" name="Rechteck 53"/>
            <p:cNvSpPr/>
            <p:nvPr/>
          </p:nvSpPr>
          <p:spPr>
            <a:xfrm>
              <a:off x="5508527" y="2436136"/>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8z</a:t>
              </a:r>
            </a:p>
          </p:txBody>
        </p:sp>
        <p:sp>
          <p:nvSpPr>
            <p:cNvPr id="55" name="Rechteck 54"/>
            <p:cNvSpPr/>
            <p:nvPr/>
          </p:nvSpPr>
          <p:spPr>
            <a:xfrm>
              <a:off x="5508527" y="3251145"/>
              <a:ext cx="2190016" cy="27100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sp>
          <p:nvSpPr>
            <p:cNvPr id="56" name="Rechteck 55"/>
            <p:cNvSpPr/>
            <p:nvPr/>
          </p:nvSpPr>
          <p:spPr>
            <a:xfrm>
              <a:off x="500547" y="3426363"/>
              <a:ext cx="1920240" cy="9250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Kran </a:t>
              </a:r>
              <a:r>
                <a:rPr lang="de-DE" dirty="0" err="1"/>
                <a:t>el</a:t>
              </a:r>
              <a:r>
                <a:rPr lang="de-DE" dirty="0"/>
                <a:t>.</a:t>
              </a:r>
            </a:p>
          </p:txBody>
        </p:sp>
        <p:sp>
          <p:nvSpPr>
            <p:cNvPr id="57" name="Rechteck 56"/>
            <p:cNvSpPr/>
            <p:nvPr/>
          </p:nvSpPr>
          <p:spPr>
            <a:xfrm>
              <a:off x="5643415" y="4536717"/>
              <a:ext cx="1920240" cy="277140"/>
            </a:xfrm>
            <a:prstGeom prst="rect">
              <a:avLst/>
            </a:prstGeom>
            <a:gradFill>
              <a:gsLst>
                <a:gs pos="6000">
                  <a:schemeClr val="accent3"/>
                </a:gs>
                <a:gs pos="12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Kresse</a:t>
              </a:r>
            </a:p>
          </p:txBody>
        </p:sp>
        <p:sp>
          <p:nvSpPr>
            <p:cNvPr id="58" name="Rechteck 57"/>
            <p:cNvSpPr/>
            <p:nvPr/>
          </p:nvSpPr>
          <p:spPr>
            <a:xfrm>
              <a:off x="500547" y="4524348"/>
              <a:ext cx="1920240" cy="920271"/>
            </a:xfrm>
            <a:prstGeom prst="rect">
              <a:avLst/>
            </a:prstGeom>
            <a:gradFill>
              <a:gsLst>
                <a:gs pos="45000">
                  <a:schemeClr val="accent3"/>
                </a:gs>
                <a:gs pos="59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Reaktionstest</a:t>
              </a:r>
            </a:p>
          </p:txBody>
        </p:sp>
        <p:sp>
          <p:nvSpPr>
            <p:cNvPr id="59" name="Rechteck 58"/>
            <p:cNvSpPr/>
            <p:nvPr/>
          </p:nvSpPr>
          <p:spPr>
            <a:xfrm>
              <a:off x="3068058" y="3424316"/>
              <a:ext cx="1920240" cy="426278"/>
            </a:xfrm>
            <a:prstGeom prst="rect">
              <a:avLst/>
            </a:prstGeom>
            <a:gradFill>
              <a:gsLst>
                <a:gs pos="8000">
                  <a:schemeClr val="accent3"/>
                </a:gs>
                <a:gs pos="18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Wetter-App</a:t>
              </a:r>
            </a:p>
          </p:txBody>
        </p:sp>
        <p:sp>
          <p:nvSpPr>
            <p:cNvPr id="61" name="Rechteck 60"/>
            <p:cNvSpPr/>
            <p:nvPr/>
          </p:nvSpPr>
          <p:spPr>
            <a:xfrm>
              <a:off x="3068058" y="3996418"/>
              <a:ext cx="1920240" cy="697372"/>
            </a:xfrm>
            <a:prstGeom prst="rect">
              <a:avLst/>
            </a:prstGeom>
            <a:gradFill>
              <a:gsLst>
                <a:gs pos="67000">
                  <a:schemeClr val="accent3"/>
                </a:gs>
                <a:gs pos="77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Holzmaschine</a:t>
              </a:r>
            </a:p>
          </p:txBody>
        </p:sp>
        <p:sp>
          <p:nvSpPr>
            <p:cNvPr id="62" name="Rechteck 61"/>
            <p:cNvSpPr/>
            <p:nvPr/>
          </p:nvSpPr>
          <p:spPr>
            <a:xfrm>
              <a:off x="3068058" y="4813857"/>
              <a:ext cx="1920240" cy="639179"/>
            </a:xfrm>
            <a:prstGeom prst="rect">
              <a:avLst/>
            </a:prstGeom>
            <a:gradFill>
              <a:gsLst>
                <a:gs pos="100000">
                  <a:schemeClr val="accent3"/>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Disco-Box</a:t>
              </a:r>
            </a:p>
          </p:txBody>
        </p:sp>
        <p:sp>
          <p:nvSpPr>
            <p:cNvPr id="63" name="Rechteck 62"/>
            <p:cNvSpPr/>
            <p:nvPr/>
          </p:nvSpPr>
          <p:spPr>
            <a:xfrm>
              <a:off x="5643415" y="3426363"/>
              <a:ext cx="1920240" cy="9250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Kran</a:t>
              </a:r>
            </a:p>
          </p:txBody>
        </p:sp>
        <p:sp>
          <p:nvSpPr>
            <p:cNvPr id="64" name="Rechteck 63"/>
            <p:cNvSpPr/>
            <p:nvPr/>
          </p:nvSpPr>
          <p:spPr>
            <a:xfrm>
              <a:off x="5729952" y="4677074"/>
              <a:ext cx="1920240" cy="281539"/>
            </a:xfrm>
            <a:prstGeom prst="rect">
              <a:avLst/>
            </a:prstGeom>
            <a:gradFill>
              <a:gsLst>
                <a:gs pos="0">
                  <a:schemeClr val="accent3"/>
                </a:gs>
                <a:gs pos="29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Lärm</a:t>
              </a:r>
            </a:p>
          </p:txBody>
        </p:sp>
        <p:sp>
          <p:nvSpPr>
            <p:cNvPr id="65" name="Rechteck 64"/>
            <p:cNvSpPr/>
            <p:nvPr/>
          </p:nvSpPr>
          <p:spPr>
            <a:xfrm>
              <a:off x="5651252" y="4999183"/>
              <a:ext cx="1920240" cy="451006"/>
            </a:xfrm>
            <a:prstGeom prst="rect">
              <a:avLst/>
            </a:prstGeom>
            <a:gradFill>
              <a:gsLst>
                <a:gs pos="97000">
                  <a:schemeClr val="accent3"/>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Fahrzeug</a:t>
              </a:r>
            </a:p>
          </p:txBody>
        </p:sp>
        <p:sp>
          <p:nvSpPr>
            <p:cNvPr id="70" name="Rechteck 69"/>
            <p:cNvSpPr/>
            <p:nvPr/>
          </p:nvSpPr>
          <p:spPr>
            <a:xfrm>
              <a:off x="366415" y="2462053"/>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8x</a:t>
              </a:r>
            </a:p>
            <a:p>
              <a:pPr algn="ctr"/>
              <a:r>
                <a:rPr lang="de-DE" dirty="0"/>
                <a:t>(Raum knapp)</a:t>
              </a:r>
            </a:p>
          </p:txBody>
        </p:sp>
        <p:sp>
          <p:nvSpPr>
            <p:cNvPr id="71" name="Rechteck 70"/>
            <p:cNvSpPr/>
            <p:nvPr/>
          </p:nvSpPr>
          <p:spPr>
            <a:xfrm>
              <a:off x="2937471" y="2453103"/>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8y</a:t>
              </a:r>
            </a:p>
            <a:p>
              <a:pPr algn="ctr"/>
              <a:r>
                <a:rPr lang="de-DE" dirty="0"/>
                <a:t>(kreativ)</a:t>
              </a:r>
            </a:p>
          </p:txBody>
        </p:sp>
        <p:sp>
          <p:nvSpPr>
            <p:cNvPr id="72" name="Rechteck 71"/>
            <p:cNvSpPr/>
            <p:nvPr/>
          </p:nvSpPr>
          <p:spPr>
            <a:xfrm>
              <a:off x="5508527" y="2444153"/>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8z</a:t>
              </a:r>
            </a:p>
            <a:p>
              <a:pPr algn="ctr"/>
              <a:r>
                <a:rPr lang="de-DE" dirty="0"/>
                <a:t>(kein µC)</a:t>
              </a:r>
            </a:p>
          </p:txBody>
        </p:sp>
      </p:grpSp>
      <p:sp>
        <p:nvSpPr>
          <p:cNvPr id="113" name="Rechteck 112">
            <a:extLst>
              <a:ext uri="{FF2B5EF4-FFF2-40B4-BE49-F238E27FC236}">
                <a16:creationId xmlns:a16="http://schemas.microsoft.com/office/drawing/2014/main" id="{DCD66C27-4033-4A05-871A-AE92E43590C6}"/>
              </a:ext>
            </a:extLst>
          </p:cNvPr>
          <p:cNvSpPr/>
          <p:nvPr/>
        </p:nvSpPr>
        <p:spPr>
          <a:xfrm>
            <a:off x="6787623" y="2619345"/>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Zeichnen 1</a:t>
            </a:r>
          </a:p>
        </p:txBody>
      </p:sp>
      <p:sp>
        <p:nvSpPr>
          <p:cNvPr id="114" name="Rechteck 113">
            <a:extLst>
              <a:ext uri="{FF2B5EF4-FFF2-40B4-BE49-F238E27FC236}">
                <a16:creationId xmlns:a16="http://schemas.microsoft.com/office/drawing/2014/main" id="{7C1F0C39-C44A-429E-A90D-366ED9F84FE4}"/>
              </a:ext>
            </a:extLst>
          </p:cNvPr>
          <p:cNvSpPr/>
          <p:nvPr/>
        </p:nvSpPr>
        <p:spPr>
          <a:xfrm>
            <a:off x="6787623" y="3924297"/>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Hebel 1</a:t>
            </a:r>
          </a:p>
        </p:txBody>
      </p:sp>
      <p:sp>
        <p:nvSpPr>
          <p:cNvPr id="115" name="Rechteck 114">
            <a:extLst>
              <a:ext uri="{FF2B5EF4-FFF2-40B4-BE49-F238E27FC236}">
                <a16:creationId xmlns:a16="http://schemas.microsoft.com/office/drawing/2014/main" id="{24FA325F-D06B-4C5D-B844-6D40BDF57771}"/>
              </a:ext>
            </a:extLst>
          </p:cNvPr>
          <p:cNvSpPr/>
          <p:nvPr/>
        </p:nvSpPr>
        <p:spPr>
          <a:xfrm>
            <a:off x="6787623" y="3493136"/>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Getriebe 1</a:t>
            </a:r>
          </a:p>
        </p:txBody>
      </p:sp>
      <p:sp>
        <p:nvSpPr>
          <p:cNvPr id="116" name="Rechteck 115">
            <a:extLst>
              <a:ext uri="{FF2B5EF4-FFF2-40B4-BE49-F238E27FC236}">
                <a16:creationId xmlns:a16="http://schemas.microsoft.com/office/drawing/2014/main" id="{45400CD2-C983-4AA1-831F-1F11836BEECA}"/>
              </a:ext>
            </a:extLst>
          </p:cNvPr>
          <p:cNvSpPr/>
          <p:nvPr/>
        </p:nvSpPr>
        <p:spPr>
          <a:xfrm>
            <a:off x="6787623" y="5658578"/>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Schaltung 1</a:t>
            </a:r>
          </a:p>
        </p:txBody>
      </p:sp>
      <p:sp>
        <p:nvSpPr>
          <p:cNvPr id="117" name="Rechteck 116">
            <a:extLst>
              <a:ext uri="{FF2B5EF4-FFF2-40B4-BE49-F238E27FC236}">
                <a16:creationId xmlns:a16="http://schemas.microsoft.com/office/drawing/2014/main" id="{04ED14DC-FF29-4624-99B7-F366D96029BA}"/>
              </a:ext>
            </a:extLst>
          </p:cNvPr>
          <p:cNvSpPr/>
          <p:nvPr/>
        </p:nvSpPr>
        <p:spPr>
          <a:xfrm>
            <a:off x="6787623" y="6102510"/>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µC 1</a:t>
            </a:r>
          </a:p>
        </p:txBody>
      </p:sp>
      <p:sp>
        <p:nvSpPr>
          <p:cNvPr id="118" name="Rechteck 117">
            <a:extLst>
              <a:ext uri="{FF2B5EF4-FFF2-40B4-BE49-F238E27FC236}">
                <a16:creationId xmlns:a16="http://schemas.microsoft.com/office/drawing/2014/main" id="{F7234B5B-C51E-4D50-A4FF-B61A0795D710}"/>
              </a:ext>
            </a:extLst>
          </p:cNvPr>
          <p:cNvSpPr/>
          <p:nvPr/>
        </p:nvSpPr>
        <p:spPr>
          <a:xfrm>
            <a:off x="6787623" y="4357814"/>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Statik 1</a:t>
            </a:r>
          </a:p>
        </p:txBody>
      </p:sp>
      <p:sp>
        <p:nvSpPr>
          <p:cNvPr id="119" name="Rechteck 118">
            <a:extLst>
              <a:ext uri="{FF2B5EF4-FFF2-40B4-BE49-F238E27FC236}">
                <a16:creationId xmlns:a16="http://schemas.microsoft.com/office/drawing/2014/main" id="{0DDB0D1C-8217-469B-A4FB-ECBBB4873074}"/>
              </a:ext>
            </a:extLst>
          </p:cNvPr>
          <p:cNvSpPr/>
          <p:nvPr/>
        </p:nvSpPr>
        <p:spPr>
          <a:xfrm>
            <a:off x="6787623" y="5235475"/>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Löten 1</a:t>
            </a:r>
          </a:p>
        </p:txBody>
      </p:sp>
      <p:sp>
        <p:nvSpPr>
          <p:cNvPr id="120" name="Rechteck 119">
            <a:extLst>
              <a:ext uri="{FF2B5EF4-FFF2-40B4-BE49-F238E27FC236}">
                <a16:creationId xmlns:a16="http://schemas.microsoft.com/office/drawing/2014/main" id="{772B3603-67F1-4264-992D-76C745A77579}"/>
              </a:ext>
            </a:extLst>
          </p:cNvPr>
          <p:cNvSpPr/>
          <p:nvPr/>
        </p:nvSpPr>
        <p:spPr>
          <a:xfrm>
            <a:off x="6787623" y="3058997"/>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Getriebe 2</a:t>
            </a:r>
          </a:p>
        </p:txBody>
      </p:sp>
      <p:sp>
        <p:nvSpPr>
          <p:cNvPr id="121" name="Rechteck 120">
            <a:extLst>
              <a:ext uri="{FF2B5EF4-FFF2-40B4-BE49-F238E27FC236}">
                <a16:creationId xmlns:a16="http://schemas.microsoft.com/office/drawing/2014/main" id="{61D7CB18-1D62-4EBC-96C2-E23365237F20}"/>
              </a:ext>
            </a:extLst>
          </p:cNvPr>
          <p:cNvSpPr/>
          <p:nvPr/>
        </p:nvSpPr>
        <p:spPr>
          <a:xfrm>
            <a:off x="6787623" y="1731479"/>
            <a:ext cx="1941217" cy="360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Tabellenkalkulation 1</a:t>
            </a:r>
          </a:p>
        </p:txBody>
      </p:sp>
      <p:sp>
        <p:nvSpPr>
          <p:cNvPr id="122" name="Rechteck 121">
            <a:extLst>
              <a:ext uri="{FF2B5EF4-FFF2-40B4-BE49-F238E27FC236}">
                <a16:creationId xmlns:a16="http://schemas.microsoft.com/office/drawing/2014/main" id="{5B195204-9D1C-4D36-A435-4C4D1B0F81BF}"/>
              </a:ext>
            </a:extLst>
          </p:cNvPr>
          <p:cNvSpPr/>
          <p:nvPr/>
        </p:nvSpPr>
        <p:spPr>
          <a:xfrm>
            <a:off x="6787623" y="2175412"/>
            <a:ext cx="1941217" cy="360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Forschen 1</a:t>
            </a:r>
          </a:p>
        </p:txBody>
      </p:sp>
      <p:sp>
        <p:nvSpPr>
          <p:cNvPr id="123" name="Rechteck 122">
            <a:extLst>
              <a:ext uri="{FF2B5EF4-FFF2-40B4-BE49-F238E27FC236}">
                <a16:creationId xmlns:a16="http://schemas.microsoft.com/office/drawing/2014/main" id="{6C242D8A-F81E-4A21-8CBF-1CCBEA511F08}"/>
              </a:ext>
            </a:extLst>
          </p:cNvPr>
          <p:cNvSpPr/>
          <p:nvPr/>
        </p:nvSpPr>
        <p:spPr>
          <a:xfrm>
            <a:off x="6787623" y="4801747"/>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Multimeter 1</a:t>
            </a:r>
          </a:p>
        </p:txBody>
      </p:sp>
      <p:sp>
        <p:nvSpPr>
          <p:cNvPr id="124" name="Rechteck 123">
            <a:extLst>
              <a:ext uri="{FF2B5EF4-FFF2-40B4-BE49-F238E27FC236}">
                <a16:creationId xmlns:a16="http://schemas.microsoft.com/office/drawing/2014/main" id="{BF3CF308-3580-4D47-B955-7E9C6D1ED869}"/>
              </a:ext>
            </a:extLst>
          </p:cNvPr>
          <p:cNvSpPr/>
          <p:nvPr/>
        </p:nvSpPr>
        <p:spPr>
          <a:xfrm>
            <a:off x="6789420" y="1281446"/>
            <a:ext cx="1941217" cy="360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Auswertung1</a:t>
            </a:r>
          </a:p>
        </p:txBody>
      </p:sp>
    </p:spTree>
    <p:extLst>
      <p:ext uri="{BB962C8B-B14F-4D97-AF65-F5344CB8AC3E}">
        <p14:creationId xmlns:p14="http://schemas.microsoft.com/office/powerpoint/2010/main" val="5154695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ieren 2">
            <a:extLst>
              <a:ext uri="{FF2B5EF4-FFF2-40B4-BE49-F238E27FC236}">
                <a16:creationId xmlns:a16="http://schemas.microsoft.com/office/drawing/2014/main" id="{FD262E62-2578-4775-B3F8-F0196FAD410D}"/>
              </a:ext>
            </a:extLst>
          </p:cNvPr>
          <p:cNvGrpSpPr/>
          <p:nvPr/>
        </p:nvGrpSpPr>
        <p:grpSpPr>
          <a:xfrm>
            <a:off x="428408" y="2436136"/>
            <a:ext cx="5907857" cy="3542979"/>
            <a:chOff x="366416" y="2436136"/>
            <a:chExt cx="7332127" cy="3542979"/>
          </a:xfrm>
        </p:grpSpPr>
        <p:sp>
          <p:nvSpPr>
            <p:cNvPr id="2" name="Rechteck 1"/>
            <p:cNvSpPr/>
            <p:nvPr/>
          </p:nvSpPr>
          <p:spPr>
            <a:xfrm>
              <a:off x="366416" y="2454036"/>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8x</a:t>
              </a:r>
            </a:p>
          </p:txBody>
        </p:sp>
        <p:sp>
          <p:nvSpPr>
            <p:cNvPr id="5" name="Rechteck 4"/>
            <p:cNvSpPr/>
            <p:nvPr/>
          </p:nvSpPr>
          <p:spPr>
            <a:xfrm>
              <a:off x="366416" y="3269045"/>
              <a:ext cx="2190016" cy="27100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sp>
          <p:nvSpPr>
            <p:cNvPr id="52" name="Rechteck 51"/>
            <p:cNvSpPr/>
            <p:nvPr/>
          </p:nvSpPr>
          <p:spPr>
            <a:xfrm>
              <a:off x="2937472" y="2445086"/>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8y</a:t>
              </a:r>
            </a:p>
          </p:txBody>
        </p:sp>
        <p:sp>
          <p:nvSpPr>
            <p:cNvPr id="53" name="Rechteck 52"/>
            <p:cNvSpPr/>
            <p:nvPr/>
          </p:nvSpPr>
          <p:spPr>
            <a:xfrm>
              <a:off x="2937472" y="3260095"/>
              <a:ext cx="2190016" cy="27100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sp>
          <p:nvSpPr>
            <p:cNvPr id="54" name="Rechteck 53"/>
            <p:cNvSpPr/>
            <p:nvPr/>
          </p:nvSpPr>
          <p:spPr>
            <a:xfrm>
              <a:off x="5508527" y="2436136"/>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8z</a:t>
              </a:r>
            </a:p>
          </p:txBody>
        </p:sp>
        <p:sp>
          <p:nvSpPr>
            <p:cNvPr id="55" name="Rechteck 54"/>
            <p:cNvSpPr/>
            <p:nvPr/>
          </p:nvSpPr>
          <p:spPr>
            <a:xfrm>
              <a:off x="5508527" y="3251145"/>
              <a:ext cx="2190016" cy="27100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sp>
          <p:nvSpPr>
            <p:cNvPr id="56" name="Rechteck 55"/>
            <p:cNvSpPr/>
            <p:nvPr/>
          </p:nvSpPr>
          <p:spPr>
            <a:xfrm>
              <a:off x="500548" y="3426363"/>
              <a:ext cx="1920240" cy="9250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Kran </a:t>
              </a:r>
              <a:r>
                <a:rPr lang="de-DE" dirty="0" err="1"/>
                <a:t>el</a:t>
              </a:r>
              <a:r>
                <a:rPr lang="de-DE" dirty="0"/>
                <a:t>.</a:t>
              </a:r>
            </a:p>
          </p:txBody>
        </p:sp>
        <p:sp>
          <p:nvSpPr>
            <p:cNvPr id="57" name="Rechteck 56"/>
            <p:cNvSpPr/>
            <p:nvPr/>
          </p:nvSpPr>
          <p:spPr>
            <a:xfrm>
              <a:off x="5643415" y="4536717"/>
              <a:ext cx="1920240" cy="277140"/>
            </a:xfrm>
            <a:prstGeom prst="rect">
              <a:avLst/>
            </a:prstGeom>
            <a:gradFill>
              <a:gsLst>
                <a:gs pos="6000">
                  <a:schemeClr val="accent3"/>
                </a:gs>
                <a:gs pos="12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Kresse</a:t>
              </a:r>
            </a:p>
          </p:txBody>
        </p:sp>
        <p:sp>
          <p:nvSpPr>
            <p:cNvPr id="58" name="Rechteck 57"/>
            <p:cNvSpPr/>
            <p:nvPr/>
          </p:nvSpPr>
          <p:spPr>
            <a:xfrm>
              <a:off x="500548" y="4524348"/>
              <a:ext cx="1920240" cy="920271"/>
            </a:xfrm>
            <a:prstGeom prst="rect">
              <a:avLst/>
            </a:prstGeom>
            <a:gradFill>
              <a:gsLst>
                <a:gs pos="45000">
                  <a:schemeClr val="accent3"/>
                </a:gs>
                <a:gs pos="59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Reaktionstest</a:t>
              </a:r>
            </a:p>
          </p:txBody>
        </p:sp>
        <p:sp>
          <p:nvSpPr>
            <p:cNvPr id="59" name="Rechteck 58"/>
            <p:cNvSpPr/>
            <p:nvPr/>
          </p:nvSpPr>
          <p:spPr>
            <a:xfrm>
              <a:off x="3068059" y="3424316"/>
              <a:ext cx="1920240" cy="426278"/>
            </a:xfrm>
            <a:prstGeom prst="rect">
              <a:avLst/>
            </a:prstGeom>
            <a:gradFill>
              <a:gsLst>
                <a:gs pos="8000">
                  <a:schemeClr val="accent3"/>
                </a:gs>
                <a:gs pos="18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Wetter-App</a:t>
              </a:r>
            </a:p>
          </p:txBody>
        </p:sp>
        <p:sp>
          <p:nvSpPr>
            <p:cNvPr id="61" name="Rechteck 60"/>
            <p:cNvSpPr/>
            <p:nvPr/>
          </p:nvSpPr>
          <p:spPr>
            <a:xfrm>
              <a:off x="3068059" y="3996418"/>
              <a:ext cx="1920240" cy="697372"/>
            </a:xfrm>
            <a:prstGeom prst="rect">
              <a:avLst/>
            </a:prstGeom>
            <a:gradFill>
              <a:gsLst>
                <a:gs pos="67000">
                  <a:schemeClr val="accent3"/>
                </a:gs>
                <a:gs pos="77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Holzmaschine</a:t>
              </a:r>
            </a:p>
          </p:txBody>
        </p:sp>
        <p:sp>
          <p:nvSpPr>
            <p:cNvPr id="62" name="Rechteck 61"/>
            <p:cNvSpPr/>
            <p:nvPr/>
          </p:nvSpPr>
          <p:spPr>
            <a:xfrm>
              <a:off x="3068059" y="4813857"/>
              <a:ext cx="1920240" cy="639179"/>
            </a:xfrm>
            <a:prstGeom prst="rect">
              <a:avLst/>
            </a:prstGeom>
            <a:gradFill>
              <a:gsLst>
                <a:gs pos="100000">
                  <a:schemeClr val="accent3"/>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Disco-Box</a:t>
              </a:r>
            </a:p>
          </p:txBody>
        </p:sp>
        <p:sp>
          <p:nvSpPr>
            <p:cNvPr id="63" name="Rechteck 62"/>
            <p:cNvSpPr/>
            <p:nvPr/>
          </p:nvSpPr>
          <p:spPr>
            <a:xfrm>
              <a:off x="5643415" y="3426363"/>
              <a:ext cx="1920240" cy="9250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Kran</a:t>
              </a:r>
            </a:p>
          </p:txBody>
        </p:sp>
        <p:sp>
          <p:nvSpPr>
            <p:cNvPr id="64" name="Rechteck 63"/>
            <p:cNvSpPr/>
            <p:nvPr/>
          </p:nvSpPr>
          <p:spPr>
            <a:xfrm>
              <a:off x="5729952" y="4677074"/>
              <a:ext cx="1920240" cy="281539"/>
            </a:xfrm>
            <a:prstGeom prst="rect">
              <a:avLst/>
            </a:prstGeom>
            <a:gradFill>
              <a:gsLst>
                <a:gs pos="0">
                  <a:schemeClr val="accent3"/>
                </a:gs>
                <a:gs pos="29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Lärm</a:t>
              </a:r>
            </a:p>
          </p:txBody>
        </p:sp>
        <p:sp>
          <p:nvSpPr>
            <p:cNvPr id="65" name="Rechteck 64"/>
            <p:cNvSpPr/>
            <p:nvPr/>
          </p:nvSpPr>
          <p:spPr>
            <a:xfrm>
              <a:off x="5651253" y="4999183"/>
              <a:ext cx="1920240" cy="451006"/>
            </a:xfrm>
            <a:prstGeom prst="rect">
              <a:avLst/>
            </a:prstGeom>
            <a:gradFill>
              <a:gsLst>
                <a:gs pos="97000">
                  <a:schemeClr val="accent3"/>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Fahrzeug</a:t>
              </a:r>
            </a:p>
          </p:txBody>
        </p:sp>
        <p:sp>
          <p:nvSpPr>
            <p:cNvPr id="70" name="Rechteck 69"/>
            <p:cNvSpPr/>
            <p:nvPr/>
          </p:nvSpPr>
          <p:spPr>
            <a:xfrm>
              <a:off x="366416" y="2462053"/>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8x</a:t>
              </a:r>
            </a:p>
            <a:p>
              <a:pPr algn="ctr"/>
              <a:r>
                <a:rPr lang="de-DE" dirty="0"/>
                <a:t>(Raum knapp)</a:t>
              </a:r>
            </a:p>
          </p:txBody>
        </p:sp>
        <p:sp>
          <p:nvSpPr>
            <p:cNvPr id="71" name="Rechteck 70"/>
            <p:cNvSpPr/>
            <p:nvPr/>
          </p:nvSpPr>
          <p:spPr>
            <a:xfrm>
              <a:off x="2937472" y="2453103"/>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8y</a:t>
              </a:r>
            </a:p>
            <a:p>
              <a:pPr algn="ctr"/>
              <a:r>
                <a:rPr lang="de-DE" dirty="0"/>
                <a:t>(kreativ)</a:t>
              </a:r>
            </a:p>
          </p:txBody>
        </p:sp>
        <p:sp>
          <p:nvSpPr>
            <p:cNvPr id="72" name="Rechteck 71"/>
            <p:cNvSpPr/>
            <p:nvPr/>
          </p:nvSpPr>
          <p:spPr>
            <a:xfrm>
              <a:off x="5508527" y="2444153"/>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8z</a:t>
              </a:r>
            </a:p>
            <a:p>
              <a:pPr algn="ctr"/>
              <a:r>
                <a:rPr lang="de-DE" dirty="0"/>
                <a:t>(kein µC)</a:t>
              </a:r>
            </a:p>
          </p:txBody>
        </p:sp>
      </p:grpSp>
      <p:sp>
        <p:nvSpPr>
          <p:cNvPr id="143" name="Rechteck 142">
            <a:extLst>
              <a:ext uri="{FF2B5EF4-FFF2-40B4-BE49-F238E27FC236}">
                <a16:creationId xmlns:a16="http://schemas.microsoft.com/office/drawing/2014/main" id="{C6660D36-4914-4421-85E6-B3D1B3C69FB5}"/>
              </a:ext>
            </a:extLst>
          </p:cNvPr>
          <p:cNvSpPr/>
          <p:nvPr/>
        </p:nvSpPr>
        <p:spPr>
          <a:xfrm>
            <a:off x="2500035" y="2323149"/>
            <a:ext cx="3836230" cy="3779361"/>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60" name="Gruppieren 59">
            <a:extLst>
              <a:ext uri="{FF2B5EF4-FFF2-40B4-BE49-F238E27FC236}">
                <a16:creationId xmlns:a16="http://schemas.microsoft.com/office/drawing/2014/main" id="{0CCC48FE-7E9E-41B4-9339-D24ADCE33DCD}"/>
              </a:ext>
            </a:extLst>
          </p:cNvPr>
          <p:cNvGrpSpPr/>
          <p:nvPr/>
        </p:nvGrpSpPr>
        <p:grpSpPr>
          <a:xfrm flipH="1">
            <a:off x="4719792" y="262687"/>
            <a:ext cx="4192329" cy="2818955"/>
            <a:chOff x="520259" y="1832499"/>
            <a:chExt cx="7131393" cy="4795205"/>
          </a:xfrm>
        </p:grpSpPr>
        <p:grpSp>
          <p:nvGrpSpPr>
            <p:cNvPr id="66" name="Gruppieren 65">
              <a:extLst>
                <a:ext uri="{FF2B5EF4-FFF2-40B4-BE49-F238E27FC236}">
                  <a16:creationId xmlns:a16="http://schemas.microsoft.com/office/drawing/2014/main" id="{3D677DB8-B6DF-4A99-A2DA-0E5C307DE69E}"/>
                </a:ext>
              </a:extLst>
            </p:cNvPr>
            <p:cNvGrpSpPr/>
            <p:nvPr/>
          </p:nvGrpSpPr>
          <p:grpSpPr>
            <a:xfrm>
              <a:off x="1002664" y="2547952"/>
              <a:ext cx="1674360" cy="1484640"/>
              <a:chOff x="1102872" y="1971756"/>
              <a:chExt cx="1674360" cy="1484640"/>
            </a:xfrm>
          </p:grpSpPr>
          <mc:AlternateContent xmlns:mc="http://schemas.openxmlformats.org/markup-compatibility/2006" xmlns:p14="http://schemas.microsoft.com/office/powerpoint/2010/main">
            <mc:Choice Requires="p14">
              <p:contentPart p14:bwMode="auto" r:id="rId3">
                <p14:nvContentPartPr>
                  <p14:cNvPr id="105" name="Freihand 104">
                    <a:extLst>
                      <a:ext uri="{FF2B5EF4-FFF2-40B4-BE49-F238E27FC236}">
                        <a16:creationId xmlns:a16="http://schemas.microsoft.com/office/drawing/2014/main" id="{16EC0562-11F0-4E37-AF5C-3B1377A5F5F9}"/>
                      </a:ext>
                    </a:extLst>
                  </p14:cNvPr>
                  <p14:cNvContentPartPr/>
                  <p14:nvPr/>
                </p14:nvContentPartPr>
                <p14:xfrm>
                  <a:off x="2066952" y="2732076"/>
                  <a:ext cx="710280" cy="464040"/>
                </p14:xfrm>
              </p:contentPart>
            </mc:Choice>
            <mc:Fallback xmlns="">
              <p:pic>
                <p:nvPicPr>
                  <p:cNvPr id="105" name="Freihand 104">
                    <a:extLst>
                      <a:ext uri="{FF2B5EF4-FFF2-40B4-BE49-F238E27FC236}">
                        <a16:creationId xmlns:a16="http://schemas.microsoft.com/office/drawing/2014/main" xmlns="" xmlns:p14="http://schemas.microsoft.com/office/powerpoint/2010/main" id="{16EC0562-11F0-4E37-AF5C-3B1377A5F5F9}"/>
                      </a:ext>
                    </a:extLst>
                  </p:cNvPr>
                  <p:cNvPicPr/>
                  <p:nvPr/>
                </p:nvPicPr>
                <p:blipFill>
                  <a:blip r:embed="rId4" cstate="print"/>
                  <a:stretch>
                    <a:fillRect/>
                  </a:stretch>
                </p:blipFill>
                <p:spPr>
                  <a:xfrm>
                    <a:off x="2051032" y="2699587"/>
                    <a:ext cx="742120" cy="528405"/>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06" name="Freihand 105">
                    <a:extLst>
                      <a:ext uri="{FF2B5EF4-FFF2-40B4-BE49-F238E27FC236}">
                        <a16:creationId xmlns:a16="http://schemas.microsoft.com/office/drawing/2014/main" id="{9D9411CF-4BCB-4382-A5AC-552D23ED8A86}"/>
                      </a:ext>
                    </a:extLst>
                  </p14:cNvPr>
                  <p14:cNvContentPartPr/>
                  <p14:nvPr/>
                </p14:nvContentPartPr>
                <p14:xfrm>
                  <a:off x="1957872" y="2484756"/>
                  <a:ext cx="251280" cy="297000"/>
                </p14:xfrm>
              </p:contentPart>
            </mc:Choice>
            <mc:Fallback xmlns="">
              <p:pic>
                <p:nvPicPr>
                  <p:cNvPr id="106" name="Freihand 105">
                    <a:extLst>
                      <a:ext uri="{FF2B5EF4-FFF2-40B4-BE49-F238E27FC236}">
                        <a16:creationId xmlns:a16="http://schemas.microsoft.com/office/drawing/2014/main" xmlns="" xmlns:p14="http://schemas.microsoft.com/office/powerpoint/2010/main" id="{9D9411CF-4BCB-4382-A5AC-552D23ED8A86}"/>
                      </a:ext>
                    </a:extLst>
                  </p:cNvPr>
                  <p:cNvPicPr/>
                  <p:nvPr/>
                </p:nvPicPr>
                <p:blipFill>
                  <a:blip r:embed="rId6" cstate="print"/>
                  <a:stretch>
                    <a:fillRect/>
                  </a:stretch>
                </p:blipFill>
                <p:spPr>
                  <a:xfrm>
                    <a:off x="1941898" y="2452233"/>
                    <a:ext cx="283228" cy="361432"/>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07" name="Freihand 106">
                    <a:extLst>
                      <a:ext uri="{FF2B5EF4-FFF2-40B4-BE49-F238E27FC236}">
                        <a16:creationId xmlns:a16="http://schemas.microsoft.com/office/drawing/2014/main" id="{917CEE68-7FFB-4115-8B12-C9947635DA35}"/>
                      </a:ext>
                    </a:extLst>
                  </p14:cNvPr>
                  <p14:cNvContentPartPr/>
                  <p14:nvPr/>
                </p14:nvContentPartPr>
                <p14:xfrm>
                  <a:off x="1720992" y="2601756"/>
                  <a:ext cx="160920" cy="343800"/>
                </p14:xfrm>
              </p:contentPart>
            </mc:Choice>
            <mc:Fallback xmlns="">
              <p:pic>
                <p:nvPicPr>
                  <p:cNvPr id="107" name="Freihand 106">
                    <a:extLst>
                      <a:ext uri="{FF2B5EF4-FFF2-40B4-BE49-F238E27FC236}">
                        <a16:creationId xmlns:a16="http://schemas.microsoft.com/office/drawing/2014/main" xmlns="" xmlns:p14="http://schemas.microsoft.com/office/powerpoint/2010/main" id="{917CEE68-7FFB-4115-8B12-C9947635DA35}"/>
                      </a:ext>
                    </a:extLst>
                  </p:cNvPr>
                  <p:cNvPicPr/>
                  <p:nvPr/>
                </p:nvPicPr>
                <p:blipFill>
                  <a:blip r:embed="rId8" cstate="print"/>
                  <a:stretch>
                    <a:fillRect/>
                  </a:stretch>
                </p:blipFill>
                <p:spPr>
                  <a:xfrm>
                    <a:off x="1705023" y="2569218"/>
                    <a:ext cx="192858" cy="408263"/>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8" name="Freihand 107">
                    <a:extLst>
                      <a:ext uri="{FF2B5EF4-FFF2-40B4-BE49-F238E27FC236}">
                        <a16:creationId xmlns:a16="http://schemas.microsoft.com/office/drawing/2014/main" id="{DFAA1DFA-28D6-460F-BC13-0E87C9783138}"/>
                      </a:ext>
                    </a:extLst>
                  </p14:cNvPr>
                  <p14:cNvContentPartPr/>
                  <p14:nvPr/>
                </p14:nvContentPartPr>
                <p14:xfrm>
                  <a:off x="2136792" y="1971756"/>
                  <a:ext cx="94320" cy="352080"/>
                </p14:xfrm>
              </p:contentPart>
            </mc:Choice>
            <mc:Fallback xmlns="">
              <p:pic>
                <p:nvPicPr>
                  <p:cNvPr id="108" name="Freihand 107">
                    <a:extLst>
                      <a:ext uri="{FF2B5EF4-FFF2-40B4-BE49-F238E27FC236}">
                        <a16:creationId xmlns:a16="http://schemas.microsoft.com/office/drawing/2014/main" xmlns="" xmlns:p14="http://schemas.microsoft.com/office/powerpoint/2010/main" id="{DFAA1DFA-28D6-460F-BC13-0E87C9783138}"/>
                      </a:ext>
                    </a:extLst>
                  </p:cNvPr>
                  <p:cNvPicPr/>
                  <p:nvPr/>
                </p:nvPicPr>
                <p:blipFill>
                  <a:blip r:embed="rId10" cstate="print"/>
                  <a:stretch>
                    <a:fillRect/>
                  </a:stretch>
                </p:blipFill>
                <p:spPr>
                  <a:xfrm>
                    <a:off x="2120971" y="1939247"/>
                    <a:ext cx="125963" cy="416485"/>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09" name="Freihand 108">
                    <a:extLst>
                      <a:ext uri="{FF2B5EF4-FFF2-40B4-BE49-F238E27FC236}">
                        <a16:creationId xmlns:a16="http://schemas.microsoft.com/office/drawing/2014/main" id="{9ED72BA8-DE6E-4E46-80B1-50F3CFEADAF9}"/>
                      </a:ext>
                    </a:extLst>
                  </p14:cNvPr>
                  <p14:cNvContentPartPr/>
                  <p14:nvPr/>
                </p14:nvContentPartPr>
                <p14:xfrm>
                  <a:off x="1735392" y="2083716"/>
                  <a:ext cx="89280" cy="260280"/>
                </p14:xfrm>
              </p:contentPart>
            </mc:Choice>
            <mc:Fallback xmlns="">
              <p:pic>
                <p:nvPicPr>
                  <p:cNvPr id="109" name="Freihand 108">
                    <a:extLst>
                      <a:ext uri="{FF2B5EF4-FFF2-40B4-BE49-F238E27FC236}">
                        <a16:creationId xmlns:a16="http://schemas.microsoft.com/office/drawing/2014/main" xmlns="" xmlns:p14="http://schemas.microsoft.com/office/powerpoint/2010/main" id="{9ED72BA8-DE6E-4E46-80B1-50F3CFEADAF9}"/>
                      </a:ext>
                    </a:extLst>
                  </p:cNvPr>
                  <p:cNvPicPr/>
                  <p:nvPr/>
                </p:nvPicPr>
                <p:blipFill>
                  <a:blip r:embed="rId12" cstate="print"/>
                  <a:stretch>
                    <a:fillRect/>
                  </a:stretch>
                </p:blipFill>
                <p:spPr>
                  <a:xfrm>
                    <a:off x="1719493" y="2051181"/>
                    <a:ext cx="121078" cy="324736"/>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10" name="Freihand 109">
                    <a:extLst>
                      <a:ext uri="{FF2B5EF4-FFF2-40B4-BE49-F238E27FC236}">
                        <a16:creationId xmlns:a16="http://schemas.microsoft.com/office/drawing/2014/main" id="{7586ADEA-FE4E-473D-9A4B-80C899E37C20}"/>
                      </a:ext>
                    </a:extLst>
                  </p14:cNvPr>
                  <p14:cNvContentPartPr/>
                  <p14:nvPr/>
                </p14:nvContentPartPr>
                <p14:xfrm>
                  <a:off x="1102872" y="2180916"/>
                  <a:ext cx="666000" cy="599400"/>
                </p14:xfrm>
              </p:contentPart>
            </mc:Choice>
            <mc:Fallback xmlns="">
              <p:pic>
                <p:nvPicPr>
                  <p:cNvPr id="110" name="Freihand 109">
                    <a:extLst>
                      <a:ext uri="{FF2B5EF4-FFF2-40B4-BE49-F238E27FC236}">
                        <a16:creationId xmlns:a16="http://schemas.microsoft.com/office/drawing/2014/main" xmlns="" xmlns:p14="http://schemas.microsoft.com/office/powerpoint/2010/main" id="{7586ADEA-FE4E-473D-9A4B-80C899E37C20}"/>
                      </a:ext>
                    </a:extLst>
                  </p:cNvPr>
                  <p:cNvPicPr/>
                  <p:nvPr/>
                </p:nvPicPr>
                <p:blipFill>
                  <a:blip r:embed="rId14" cstate="print"/>
                  <a:stretch>
                    <a:fillRect/>
                  </a:stretch>
                </p:blipFill>
                <p:spPr>
                  <a:xfrm>
                    <a:off x="1086942" y="2148433"/>
                    <a:ext cx="697860" cy="663753"/>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11" name="Freihand 110">
                    <a:extLst>
                      <a:ext uri="{FF2B5EF4-FFF2-40B4-BE49-F238E27FC236}">
                        <a16:creationId xmlns:a16="http://schemas.microsoft.com/office/drawing/2014/main" id="{FA9C1311-DE4A-41D5-BBBF-93D98589AAEF}"/>
                      </a:ext>
                    </a:extLst>
                  </p14:cNvPr>
                  <p14:cNvContentPartPr/>
                  <p14:nvPr/>
                </p14:nvContentPartPr>
                <p14:xfrm>
                  <a:off x="1328952" y="2880756"/>
                  <a:ext cx="40320" cy="88920"/>
                </p14:xfrm>
              </p:contentPart>
            </mc:Choice>
            <mc:Fallback xmlns="">
              <p:pic>
                <p:nvPicPr>
                  <p:cNvPr id="111" name="Freihand 110">
                    <a:extLst>
                      <a:ext uri="{FF2B5EF4-FFF2-40B4-BE49-F238E27FC236}">
                        <a16:creationId xmlns:a16="http://schemas.microsoft.com/office/drawing/2014/main" xmlns="" xmlns:p14="http://schemas.microsoft.com/office/powerpoint/2010/main" id="{FA9C1311-DE4A-41D5-BBBF-93D98589AAEF}"/>
                      </a:ext>
                    </a:extLst>
                  </p:cNvPr>
                  <p:cNvPicPr/>
                  <p:nvPr/>
                </p:nvPicPr>
                <p:blipFill>
                  <a:blip r:embed="rId16" cstate="print"/>
                  <a:stretch>
                    <a:fillRect/>
                  </a:stretch>
                </p:blipFill>
                <p:spPr>
                  <a:xfrm>
                    <a:off x="1312824" y="2847800"/>
                    <a:ext cx="72576" cy="154211"/>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12" name="Freihand 111">
                    <a:extLst>
                      <a:ext uri="{FF2B5EF4-FFF2-40B4-BE49-F238E27FC236}">
                        <a16:creationId xmlns:a16="http://schemas.microsoft.com/office/drawing/2014/main" id="{037552E2-0075-42C2-A7CD-CA84C5260C1C}"/>
                      </a:ext>
                    </a:extLst>
                  </p14:cNvPr>
                  <p14:cNvContentPartPr/>
                  <p14:nvPr/>
                </p14:nvContentPartPr>
                <p14:xfrm>
                  <a:off x="1885512" y="3439116"/>
                  <a:ext cx="173520" cy="17280"/>
                </p14:xfrm>
              </p:contentPart>
            </mc:Choice>
            <mc:Fallback xmlns="">
              <p:pic>
                <p:nvPicPr>
                  <p:cNvPr id="112" name="Freihand 111">
                    <a:extLst>
                      <a:ext uri="{FF2B5EF4-FFF2-40B4-BE49-F238E27FC236}">
                        <a16:creationId xmlns:a16="http://schemas.microsoft.com/office/drawing/2014/main" xmlns="" xmlns:p14="http://schemas.microsoft.com/office/powerpoint/2010/main" id="{037552E2-0075-42C2-A7CD-CA84C5260C1C}"/>
                      </a:ext>
                    </a:extLst>
                  </p:cNvPr>
                  <p:cNvPicPr/>
                  <p:nvPr/>
                </p:nvPicPr>
                <p:blipFill>
                  <a:blip r:embed="rId18" cstate="print"/>
                  <a:stretch>
                    <a:fillRect/>
                  </a:stretch>
                </p:blipFill>
                <p:spPr>
                  <a:xfrm>
                    <a:off x="1869514" y="3406407"/>
                    <a:ext cx="205517" cy="82080"/>
                  </a:xfrm>
                  <a:prstGeom prst="rect">
                    <a:avLst/>
                  </a:prstGeom>
                </p:spPr>
              </p:pic>
            </mc:Fallback>
          </mc:AlternateContent>
        </p:grpSp>
        <p:grpSp>
          <p:nvGrpSpPr>
            <p:cNvPr id="67" name="Gruppieren 66">
              <a:extLst>
                <a:ext uri="{FF2B5EF4-FFF2-40B4-BE49-F238E27FC236}">
                  <a16:creationId xmlns:a16="http://schemas.microsoft.com/office/drawing/2014/main" id="{93BE9AB7-757B-40FA-B6B6-A9507E110147}"/>
                </a:ext>
              </a:extLst>
            </p:cNvPr>
            <p:cNvGrpSpPr/>
            <p:nvPr/>
          </p:nvGrpSpPr>
          <p:grpSpPr>
            <a:xfrm>
              <a:off x="3286446" y="1832499"/>
              <a:ext cx="1145160" cy="2409120"/>
              <a:chOff x="3886392" y="1692036"/>
              <a:chExt cx="1145160" cy="2409120"/>
            </a:xfrm>
          </p:grpSpPr>
          <mc:AlternateContent xmlns:mc="http://schemas.openxmlformats.org/markup-compatibility/2006" xmlns:p14="http://schemas.microsoft.com/office/powerpoint/2010/main">
            <mc:Choice Requires="p14">
              <p:contentPart p14:bwMode="auto" r:id="rId19">
                <p14:nvContentPartPr>
                  <p14:cNvPr id="95" name="Freihand 94">
                    <a:extLst>
                      <a:ext uri="{FF2B5EF4-FFF2-40B4-BE49-F238E27FC236}">
                        <a16:creationId xmlns:a16="http://schemas.microsoft.com/office/drawing/2014/main" id="{F0467D52-799B-41DF-86C8-F9ED4F4B520F}"/>
                      </a:ext>
                    </a:extLst>
                  </p14:cNvPr>
                  <p14:cNvContentPartPr/>
                  <p14:nvPr/>
                </p14:nvContentPartPr>
                <p14:xfrm>
                  <a:off x="4180872" y="4085676"/>
                  <a:ext cx="2880" cy="15480"/>
                </p14:xfrm>
              </p:contentPart>
            </mc:Choice>
            <mc:Fallback xmlns="">
              <p:pic>
                <p:nvPicPr>
                  <p:cNvPr id="95" name="Freihand 94">
                    <a:extLst>
                      <a:ext uri="{FF2B5EF4-FFF2-40B4-BE49-F238E27FC236}">
                        <a16:creationId xmlns:a16="http://schemas.microsoft.com/office/drawing/2014/main" xmlns="" xmlns:p14="http://schemas.microsoft.com/office/powerpoint/2010/main" id="{F0467D52-799B-41DF-86C8-F9ED4F4B520F}"/>
                      </a:ext>
                    </a:extLst>
                  </p:cNvPr>
                  <p:cNvPicPr/>
                  <p:nvPr/>
                </p:nvPicPr>
                <p:blipFill>
                  <a:blip r:embed="rId20" cstate="print"/>
                  <a:stretch>
                    <a:fillRect/>
                  </a:stretch>
                </p:blipFill>
                <p:spPr>
                  <a:xfrm>
                    <a:off x="4155912" y="4011091"/>
                    <a:ext cx="52800" cy="163244"/>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96" name="Freihand 95">
                    <a:extLst>
                      <a:ext uri="{FF2B5EF4-FFF2-40B4-BE49-F238E27FC236}">
                        <a16:creationId xmlns:a16="http://schemas.microsoft.com/office/drawing/2014/main" id="{C901A7F5-8299-4A7F-A3FD-CAE6F5E2D4BA}"/>
                      </a:ext>
                    </a:extLst>
                  </p14:cNvPr>
                  <p14:cNvContentPartPr/>
                  <p14:nvPr/>
                </p14:nvContentPartPr>
                <p14:xfrm>
                  <a:off x="3886392" y="2954556"/>
                  <a:ext cx="39960" cy="565920"/>
                </p14:xfrm>
              </p:contentPart>
            </mc:Choice>
            <mc:Fallback xmlns="">
              <p:pic>
                <p:nvPicPr>
                  <p:cNvPr id="96" name="Freihand 95">
                    <a:extLst>
                      <a:ext uri="{FF2B5EF4-FFF2-40B4-BE49-F238E27FC236}">
                        <a16:creationId xmlns:a16="http://schemas.microsoft.com/office/drawing/2014/main" xmlns="" xmlns:p14="http://schemas.microsoft.com/office/powerpoint/2010/main" id="{C901A7F5-8299-4A7F-A3FD-CAE6F5E2D4BA}"/>
                      </a:ext>
                    </a:extLst>
                  </p:cNvPr>
                  <p:cNvPicPr/>
                  <p:nvPr/>
                </p:nvPicPr>
                <p:blipFill>
                  <a:blip r:embed="rId22" cstate="print"/>
                  <a:stretch>
                    <a:fillRect/>
                  </a:stretch>
                </p:blipFill>
                <p:spPr>
                  <a:xfrm>
                    <a:off x="3870408" y="2922060"/>
                    <a:ext cx="71928" cy="630299"/>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97" name="Freihand 96">
                    <a:extLst>
                      <a:ext uri="{FF2B5EF4-FFF2-40B4-BE49-F238E27FC236}">
                        <a16:creationId xmlns:a16="http://schemas.microsoft.com/office/drawing/2014/main" id="{328E77B0-04A6-461A-A430-DD75BF8E09AD}"/>
                      </a:ext>
                    </a:extLst>
                  </p14:cNvPr>
                  <p14:cNvContentPartPr/>
                  <p14:nvPr/>
                </p14:nvContentPartPr>
                <p14:xfrm>
                  <a:off x="4045152" y="2981196"/>
                  <a:ext cx="55440" cy="492120"/>
                </p14:xfrm>
              </p:contentPart>
            </mc:Choice>
            <mc:Fallback xmlns="">
              <p:pic>
                <p:nvPicPr>
                  <p:cNvPr id="97" name="Freihand 96">
                    <a:extLst>
                      <a:ext uri="{FF2B5EF4-FFF2-40B4-BE49-F238E27FC236}">
                        <a16:creationId xmlns:a16="http://schemas.microsoft.com/office/drawing/2014/main" xmlns="" xmlns:p14="http://schemas.microsoft.com/office/powerpoint/2010/main" id="{328E77B0-04A6-461A-A430-DD75BF8E09AD}"/>
                      </a:ext>
                    </a:extLst>
                  </p:cNvPr>
                  <p:cNvPicPr/>
                  <p:nvPr/>
                </p:nvPicPr>
                <p:blipFill>
                  <a:blip r:embed="rId24" cstate="print"/>
                  <a:stretch>
                    <a:fillRect/>
                  </a:stretch>
                </p:blipFill>
                <p:spPr>
                  <a:xfrm>
                    <a:off x="4029136" y="2948715"/>
                    <a:ext cx="87472" cy="556469"/>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98" name="Freihand 97">
                    <a:extLst>
                      <a:ext uri="{FF2B5EF4-FFF2-40B4-BE49-F238E27FC236}">
                        <a16:creationId xmlns:a16="http://schemas.microsoft.com/office/drawing/2014/main" id="{38D7739F-1158-49F6-B6E7-290C75C2C9E9}"/>
                      </a:ext>
                    </a:extLst>
                  </p14:cNvPr>
                  <p14:cNvContentPartPr/>
                  <p14:nvPr/>
                </p14:nvContentPartPr>
                <p14:xfrm>
                  <a:off x="4152072" y="3115476"/>
                  <a:ext cx="99360" cy="538200"/>
                </p14:xfrm>
              </p:contentPart>
            </mc:Choice>
            <mc:Fallback xmlns="">
              <p:pic>
                <p:nvPicPr>
                  <p:cNvPr id="98" name="Freihand 97">
                    <a:extLst>
                      <a:ext uri="{FF2B5EF4-FFF2-40B4-BE49-F238E27FC236}">
                        <a16:creationId xmlns:a16="http://schemas.microsoft.com/office/drawing/2014/main" xmlns="" xmlns:p14="http://schemas.microsoft.com/office/powerpoint/2010/main" id="{38D7739F-1158-49F6-B6E7-290C75C2C9E9}"/>
                      </a:ext>
                    </a:extLst>
                  </p:cNvPr>
                  <p:cNvPicPr/>
                  <p:nvPr/>
                </p:nvPicPr>
                <p:blipFill>
                  <a:blip r:embed="rId26" cstate="print"/>
                  <a:stretch>
                    <a:fillRect/>
                  </a:stretch>
                </p:blipFill>
                <p:spPr>
                  <a:xfrm>
                    <a:off x="4135926" y="3083025"/>
                    <a:ext cx="131652" cy="60249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99" name="Freihand 98">
                    <a:extLst>
                      <a:ext uri="{FF2B5EF4-FFF2-40B4-BE49-F238E27FC236}">
                        <a16:creationId xmlns:a16="http://schemas.microsoft.com/office/drawing/2014/main" id="{61C0B550-F54E-443A-B29E-632B2E7E55E5}"/>
                      </a:ext>
                    </a:extLst>
                  </p14:cNvPr>
                  <p14:cNvContentPartPr/>
                  <p14:nvPr/>
                </p14:nvContentPartPr>
                <p14:xfrm>
                  <a:off x="4347192" y="3095316"/>
                  <a:ext cx="36000" cy="574560"/>
                </p14:xfrm>
              </p:contentPart>
            </mc:Choice>
            <mc:Fallback xmlns="">
              <p:pic>
                <p:nvPicPr>
                  <p:cNvPr id="99" name="Freihand 98">
                    <a:extLst>
                      <a:ext uri="{FF2B5EF4-FFF2-40B4-BE49-F238E27FC236}">
                        <a16:creationId xmlns:a16="http://schemas.microsoft.com/office/drawing/2014/main" xmlns="" xmlns:p14="http://schemas.microsoft.com/office/powerpoint/2010/main" id="{61C0B550-F54E-443A-B29E-632B2E7E55E5}"/>
                      </a:ext>
                    </a:extLst>
                  </p:cNvPr>
                  <p:cNvPicPr/>
                  <p:nvPr/>
                </p:nvPicPr>
                <p:blipFill>
                  <a:blip r:embed="rId28" cstate="print"/>
                  <a:stretch>
                    <a:fillRect/>
                  </a:stretch>
                </p:blipFill>
                <p:spPr>
                  <a:xfrm>
                    <a:off x="4331328" y="3062817"/>
                    <a:ext cx="67729" cy="638945"/>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100" name="Freihand 99">
                    <a:extLst>
                      <a:ext uri="{FF2B5EF4-FFF2-40B4-BE49-F238E27FC236}">
                        <a16:creationId xmlns:a16="http://schemas.microsoft.com/office/drawing/2014/main" id="{A44AE54C-2212-440E-A3C9-E0223242C0E0}"/>
                      </a:ext>
                    </a:extLst>
                  </p14:cNvPr>
                  <p14:cNvContentPartPr/>
                  <p14:nvPr/>
                </p14:nvContentPartPr>
                <p14:xfrm>
                  <a:off x="4468512" y="3115476"/>
                  <a:ext cx="81720" cy="529560"/>
                </p14:xfrm>
              </p:contentPart>
            </mc:Choice>
            <mc:Fallback xmlns="">
              <p:pic>
                <p:nvPicPr>
                  <p:cNvPr id="100" name="Freihand 99">
                    <a:extLst>
                      <a:ext uri="{FF2B5EF4-FFF2-40B4-BE49-F238E27FC236}">
                        <a16:creationId xmlns:a16="http://schemas.microsoft.com/office/drawing/2014/main" xmlns="" xmlns:p14="http://schemas.microsoft.com/office/powerpoint/2010/main" id="{A44AE54C-2212-440E-A3C9-E0223242C0E0}"/>
                      </a:ext>
                    </a:extLst>
                  </p:cNvPr>
                  <p:cNvPicPr/>
                  <p:nvPr/>
                </p:nvPicPr>
                <p:blipFill>
                  <a:blip r:embed="rId30" cstate="print"/>
                  <a:stretch>
                    <a:fillRect/>
                  </a:stretch>
                </p:blipFill>
                <p:spPr>
                  <a:xfrm>
                    <a:off x="4452537" y="3083029"/>
                    <a:ext cx="113671" cy="593842"/>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101" name="Freihand 100">
                    <a:extLst>
                      <a:ext uri="{FF2B5EF4-FFF2-40B4-BE49-F238E27FC236}">
                        <a16:creationId xmlns:a16="http://schemas.microsoft.com/office/drawing/2014/main" id="{5BE226BF-352E-41CB-93D7-C3B3EA45F0B3}"/>
                      </a:ext>
                    </a:extLst>
                  </p14:cNvPr>
                  <p14:cNvContentPartPr/>
                  <p14:nvPr/>
                </p14:nvContentPartPr>
                <p14:xfrm>
                  <a:off x="4113192" y="2388996"/>
                  <a:ext cx="334440" cy="417960"/>
                </p14:xfrm>
              </p:contentPart>
            </mc:Choice>
            <mc:Fallback xmlns="">
              <p:pic>
                <p:nvPicPr>
                  <p:cNvPr id="101" name="Freihand 100">
                    <a:extLst>
                      <a:ext uri="{FF2B5EF4-FFF2-40B4-BE49-F238E27FC236}">
                        <a16:creationId xmlns:a16="http://schemas.microsoft.com/office/drawing/2014/main" xmlns="" xmlns:p14="http://schemas.microsoft.com/office/powerpoint/2010/main" id="{5BE226BF-352E-41CB-93D7-C3B3EA45F0B3}"/>
                      </a:ext>
                    </a:extLst>
                  </p:cNvPr>
                  <p:cNvPicPr/>
                  <p:nvPr/>
                </p:nvPicPr>
                <p:blipFill>
                  <a:blip r:embed="rId32" cstate="print"/>
                  <a:stretch>
                    <a:fillRect/>
                  </a:stretch>
                </p:blipFill>
                <p:spPr>
                  <a:xfrm>
                    <a:off x="4097237" y="2356515"/>
                    <a:ext cx="366350" cy="482309"/>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102" name="Freihand 101">
                    <a:extLst>
                      <a:ext uri="{FF2B5EF4-FFF2-40B4-BE49-F238E27FC236}">
                        <a16:creationId xmlns:a16="http://schemas.microsoft.com/office/drawing/2014/main" id="{60A1899D-8B35-4487-84CA-9B5C4126D845}"/>
                      </a:ext>
                    </a:extLst>
                  </p14:cNvPr>
                  <p14:cNvContentPartPr/>
                  <p14:nvPr/>
                </p14:nvContentPartPr>
                <p14:xfrm>
                  <a:off x="4068552" y="2108916"/>
                  <a:ext cx="79200" cy="177840"/>
                </p14:xfrm>
              </p:contentPart>
            </mc:Choice>
            <mc:Fallback xmlns="">
              <p:pic>
                <p:nvPicPr>
                  <p:cNvPr id="102" name="Freihand 101">
                    <a:extLst>
                      <a:ext uri="{FF2B5EF4-FFF2-40B4-BE49-F238E27FC236}">
                        <a16:creationId xmlns:a16="http://schemas.microsoft.com/office/drawing/2014/main" xmlns="" xmlns:p14="http://schemas.microsoft.com/office/powerpoint/2010/main" id="{60A1899D-8B35-4487-84CA-9B5C4126D845}"/>
                      </a:ext>
                    </a:extLst>
                  </p:cNvPr>
                  <p:cNvPicPr/>
                  <p:nvPr/>
                </p:nvPicPr>
                <p:blipFill>
                  <a:blip r:embed="rId34" cstate="print"/>
                  <a:stretch>
                    <a:fillRect/>
                  </a:stretch>
                </p:blipFill>
                <p:spPr>
                  <a:xfrm>
                    <a:off x="4052464" y="2076302"/>
                    <a:ext cx="111375" cy="242453"/>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103" name="Freihand 102">
                    <a:extLst>
                      <a:ext uri="{FF2B5EF4-FFF2-40B4-BE49-F238E27FC236}">
                        <a16:creationId xmlns:a16="http://schemas.microsoft.com/office/drawing/2014/main" id="{2D6AD2D0-76FD-4FC6-BD96-C356E19BDA03}"/>
                      </a:ext>
                    </a:extLst>
                  </p14:cNvPr>
                  <p14:cNvContentPartPr/>
                  <p14:nvPr/>
                </p14:nvContentPartPr>
                <p14:xfrm>
                  <a:off x="4522152" y="2171556"/>
                  <a:ext cx="75240" cy="155160"/>
                </p14:xfrm>
              </p:contentPart>
            </mc:Choice>
            <mc:Fallback xmlns="">
              <p:pic>
                <p:nvPicPr>
                  <p:cNvPr id="103" name="Freihand 102">
                    <a:extLst>
                      <a:ext uri="{FF2B5EF4-FFF2-40B4-BE49-F238E27FC236}">
                        <a16:creationId xmlns:a16="http://schemas.microsoft.com/office/drawing/2014/main" xmlns="" xmlns:p14="http://schemas.microsoft.com/office/powerpoint/2010/main" id="{2D6AD2D0-76FD-4FC6-BD96-C356E19BDA03}"/>
                      </a:ext>
                    </a:extLst>
                  </p:cNvPr>
                  <p:cNvPicPr/>
                  <p:nvPr/>
                </p:nvPicPr>
                <p:blipFill>
                  <a:blip r:embed="rId36" cstate="print"/>
                  <a:stretch>
                    <a:fillRect/>
                  </a:stretch>
                </p:blipFill>
                <p:spPr>
                  <a:xfrm>
                    <a:off x="4506117" y="2138923"/>
                    <a:ext cx="107310" cy="21981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104" name="Freihand 103">
                    <a:extLst>
                      <a:ext uri="{FF2B5EF4-FFF2-40B4-BE49-F238E27FC236}">
                        <a16:creationId xmlns:a16="http://schemas.microsoft.com/office/drawing/2014/main" id="{74CBA548-77DD-4E96-8A69-5AD2D854DC3D}"/>
                      </a:ext>
                    </a:extLst>
                  </p14:cNvPr>
                  <p14:cNvContentPartPr/>
                  <p14:nvPr/>
                </p14:nvContentPartPr>
                <p14:xfrm>
                  <a:off x="3979992" y="1692036"/>
                  <a:ext cx="1051560" cy="221760"/>
                </p14:xfrm>
              </p:contentPart>
            </mc:Choice>
            <mc:Fallback xmlns="">
              <p:pic>
                <p:nvPicPr>
                  <p:cNvPr id="104" name="Freihand 103">
                    <a:extLst>
                      <a:ext uri="{FF2B5EF4-FFF2-40B4-BE49-F238E27FC236}">
                        <a16:creationId xmlns:a16="http://schemas.microsoft.com/office/drawing/2014/main" xmlns="" xmlns:p14="http://schemas.microsoft.com/office/powerpoint/2010/main" id="{74CBA548-77DD-4E96-8A69-5AD2D854DC3D}"/>
                      </a:ext>
                    </a:extLst>
                  </p:cNvPr>
                  <p:cNvPicPr/>
                  <p:nvPr/>
                </p:nvPicPr>
                <p:blipFill>
                  <a:blip r:embed="rId38" cstate="print"/>
                  <a:stretch>
                    <a:fillRect/>
                  </a:stretch>
                </p:blipFill>
                <p:spPr>
                  <a:xfrm>
                    <a:off x="3964069" y="1659478"/>
                    <a:ext cx="1083407" cy="286261"/>
                  </a:xfrm>
                  <a:prstGeom prst="rect">
                    <a:avLst/>
                  </a:prstGeom>
                </p:spPr>
              </p:pic>
            </mc:Fallback>
          </mc:AlternateContent>
        </p:grpSp>
        <p:grpSp>
          <p:nvGrpSpPr>
            <p:cNvPr id="68" name="Gruppieren 67">
              <a:extLst>
                <a:ext uri="{FF2B5EF4-FFF2-40B4-BE49-F238E27FC236}">
                  <a16:creationId xmlns:a16="http://schemas.microsoft.com/office/drawing/2014/main" id="{AA769BD0-61C0-49EF-AA35-3D615D91B70C}"/>
                </a:ext>
              </a:extLst>
            </p:cNvPr>
            <p:cNvGrpSpPr/>
            <p:nvPr/>
          </p:nvGrpSpPr>
          <p:grpSpPr>
            <a:xfrm>
              <a:off x="4968212" y="1946219"/>
              <a:ext cx="1316520" cy="1526400"/>
              <a:chOff x="5619564" y="1946219"/>
              <a:chExt cx="1316520" cy="1526400"/>
            </a:xfrm>
          </p:grpSpPr>
          <mc:AlternateContent xmlns:mc="http://schemas.openxmlformats.org/markup-compatibility/2006" xmlns:p14="http://schemas.microsoft.com/office/powerpoint/2010/main">
            <mc:Choice Requires="p14">
              <p:contentPart p14:bwMode="auto" r:id="rId39">
                <p14:nvContentPartPr>
                  <p14:cNvPr id="90" name="Freihand 89">
                    <a:extLst>
                      <a:ext uri="{FF2B5EF4-FFF2-40B4-BE49-F238E27FC236}">
                        <a16:creationId xmlns:a16="http://schemas.microsoft.com/office/drawing/2014/main" id="{80981ECD-CF71-4236-AAAC-F0A16D431549}"/>
                      </a:ext>
                    </a:extLst>
                  </p14:cNvPr>
                  <p14:cNvContentPartPr/>
                  <p14:nvPr/>
                </p14:nvContentPartPr>
                <p14:xfrm>
                  <a:off x="5619564" y="2872139"/>
                  <a:ext cx="490680" cy="425160"/>
                </p14:xfrm>
              </p:contentPart>
            </mc:Choice>
            <mc:Fallback xmlns="">
              <p:pic>
                <p:nvPicPr>
                  <p:cNvPr id="90" name="Freihand 89">
                    <a:extLst>
                      <a:ext uri="{FF2B5EF4-FFF2-40B4-BE49-F238E27FC236}">
                        <a16:creationId xmlns:a16="http://schemas.microsoft.com/office/drawing/2014/main" xmlns="" xmlns:p14="http://schemas.microsoft.com/office/powerpoint/2010/main" id="{80981ECD-CF71-4236-AAAC-F0A16D431549}"/>
                      </a:ext>
                    </a:extLst>
                  </p:cNvPr>
                  <p:cNvPicPr/>
                  <p:nvPr/>
                </p:nvPicPr>
                <p:blipFill>
                  <a:blip r:embed="rId40" cstate="print"/>
                  <a:stretch>
                    <a:fillRect/>
                  </a:stretch>
                </p:blipFill>
                <p:spPr>
                  <a:xfrm>
                    <a:off x="5603637" y="2839623"/>
                    <a:ext cx="522534" cy="489578"/>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91" name="Freihand 90">
                    <a:extLst>
                      <a:ext uri="{FF2B5EF4-FFF2-40B4-BE49-F238E27FC236}">
                        <a16:creationId xmlns:a16="http://schemas.microsoft.com/office/drawing/2014/main" id="{CBB0F282-D678-458A-849C-4B288A462986}"/>
                      </a:ext>
                    </a:extLst>
                  </p14:cNvPr>
                  <p14:cNvContentPartPr/>
                  <p14:nvPr/>
                </p14:nvContentPartPr>
                <p14:xfrm>
                  <a:off x="5969124" y="2422499"/>
                  <a:ext cx="145800" cy="155520"/>
                </p14:xfrm>
              </p:contentPart>
            </mc:Choice>
            <mc:Fallback xmlns="">
              <p:pic>
                <p:nvPicPr>
                  <p:cNvPr id="91" name="Freihand 90">
                    <a:extLst>
                      <a:ext uri="{FF2B5EF4-FFF2-40B4-BE49-F238E27FC236}">
                        <a16:creationId xmlns:a16="http://schemas.microsoft.com/office/drawing/2014/main" xmlns="" xmlns:p14="http://schemas.microsoft.com/office/powerpoint/2010/main" id="{CBB0F282-D678-458A-849C-4B288A462986}"/>
                      </a:ext>
                    </a:extLst>
                  </p:cNvPr>
                  <p:cNvPicPr/>
                  <p:nvPr/>
                </p:nvPicPr>
                <p:blipFill>
                  <a:blip r:embed="rId42" cstate="print"/>
                  <a:stretch>
                    <a:fillRect/>
                  </a:stretch>
                </p:blipFill>
                <p:spPr>
                  <a:xfrm>
                    <a:off x="5953129" y="2390048"/>
                    <a:ext cx="177790" cy="21981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92" name="Freihand 91">
                    <a:extLst>
                      <a:ext uri="{FF2B5EF4-FFF2-40B4-BE49-F238E27FC236}">
                        <a16:creationId xmlns:a16="http://schemas.microsoft.com/office/drawing/2014/main" id="{2CA33DDA-1E42-4ED2-AD1B-6F9BDEE2C642}"/>
                      </a:ext>
                    </a:extLst>
                  </p14:cNvPr>
                  <p14:cNvContentPartPr/>
                  <p14:nvPr/>
                </p14:nvContentPartPr>
                <p14:xfrm>
                  <a:off x="6328404" y="2482979"/>
                  <a:ext cx="156960" cy="207720"/>
                </p14:xfrm>
              </p:contentPart>
            </mc:Choice>
            <mc:Fallback xmlns="">
              <p:pic>
                <p:nvPicPr>
                  <p:cNvPr id="92" name="Freihand 91">
                    <a:extLst>
                      <a:ext uri="{FF2B5EF4-FFF2-40B4-BE49-F238E27FC236}">
                        <a16:creationId xmlns:a16="http://schemas.microsoft.com/office/drawing/2014/main" xmlns="" xmlns:p14="http://schemas.microsoft.com/office/powerpoint/2010/main" id="{2CA33DDA-1E42-4ED2-AD1B-6F9BDEE2C642}"/>
                      </a:ext>
                    </a:extLst>
                  </p:cNvPr>
                  <p:cNvPicPr/>
                  <p:nvPr/>
                </p:nvPicPr>
                <p:blipFill>
                  <a:blip r:embed="rId44" cstate="print"/>
                  <a:stretch>
                    <a:fillRect/>
                  </a:stretch>
                </p:blipFill>
                <p:spPr>
                  <a:xfrm>
                    <a:off x="6312463" y="2450504"/>
                    <a:ext cx="188843" cy="272058"/>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93" name="Freihand 92">
                    <a:extLst>
                      <a:ext uri="{FF2B5EF4-FFF2-40B4-BE49-F238E27FC236}">
                        <a16:creationId xmlns:a16="http://schemas.microsoft.com/office/drawing/2014/main" id="{B6270F75-BE75-4FF1-A599-7ED9BA851DE5}"/>
                      </a:ext>
                    </a:extLst>
                  </p14:cNvPr>
                  <p14:cNvContentPartPr/>
                  <p14:nvPr/>
                </p14:nvContentPartPr>
                <p14:xfrm>
                  <a:off x="5948964" y="1946219"/>
                  <a:ext cx="987120" cy="330480"/>
                </p14:xfrm>
              </p:contentPart>
            </mc:Choice>
            <mc:Fallback xmlns="">
              <p:pic>
                <p:nvPicPr>
                  <p:cNvPr id="93" name="Freihand 92">
                    <a:extLst>
                      <a:ext uri="{FF2B5EF4-FFF2-40B4-BE49-F238E27FC236}">
                        <a16:creationId xmlns:a16="http://schemas.microsoft.com/office/drawing/2014/main" xmlns="" xmlns:p14="http://schemas.microsoft.com/office/powerpoint/2010/main" id="{B6270F75-BE75-4FF1-A599-7ED9BA851DE5}"/>
                      </a:ext>
                    </a:extLst>
                  </p:cNvPr>
                  <p:cNvPicPr/>
                  <p:nvPr/>
                </p:nvPicPr>
                <p:blipFill>
                  <a:blip r:embed="rId46" cstate="print"/>
                  <a:stretch>
                    <a:fillRect/>
                  </a:stretch>
                </p:blipFill>
                <p:spPr>
                  <a:xfrm>
                    <a:off x="5933033" y="1913783"/>
                    <a:ext cx="1018982" cy="39474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94" name="Freihand 93">
                    <a:extLst>
                      <a:ext uri="{FF2B5EF4-FFF2-40B4-BE49-F238E27FC236}">
                        <a16:creationId xmlns:a16="http://schemas.microsoft.com/office/drawing/2014/main" id="{908C8A5D-3935-42D4-A397-0155B8483E0A}"/>
                      </a:ext>
                    </a:extLst>
                  </p14:cNvPr>
                  <p14:cNvContentPartPr/>
                  <p14:nvPr/>
                </p14:nvContentPartPr>
                <p14:xfrm>
                  <a:off x="6006204" y="3209459"/>
                  <a:ext cx="594360" cy="263160"/>
                </p14:xfrm>
              </p:contentPart>
            </mc:Choice>
            <mc:Fallback xmlns="">
              <p:pic>
                <p:nvPicPr>
                  <p:cNvPr id="94" name="Freihand 93">
                    <a:extLst>
                      <a:ext uri="{FF2B5EF4-FFF2-40B4-BE49-F238E27FC236}">
                        <a16:creationId xmlns:a16="http://schemas.microsoft.com/office/drawing/2014/main" xmlns="" xmlns:p14="http://schemas.microsoft.com/office/powerpoint/2010/main" id="{908C8A5D-3935-42D4-A397-0155B8483E0A}"/>
                      </a:ext>
                    </a:extLst>
                  </p:cNvPr>
                  <p:cNvPicPr/>
                  <p:nvPr/>
                </p:nvPicPr>
                <p:blipFill>
                  <a:blip r:embed="rId48" cstate="print"/>
                  <a:stretch>
                    <a:fillRect/>
                  </a:stretch>
                </p:blipFill>
                <p:spPr>
                  <a:xfrm>
                    <a:off x="5990273" y="3176947"/>
                    <a:ext cx="626223" cy="327570"/>
                  </a:xfrm>
                  <a:prstGeom prst="rect">
                    <a:avLst/>
                  </a:prstGeom>
                </p:spPr>
              </p:pic>
            </mc:Fallback>
          </mc:AlternateContent>
        </p:grpSp>
        <p:grpSp>
          <p:nvGrpSpPr>
            <p:cNvPr id="69" name="Gruppieren 68">
              <a:extLst>
                <a:ext uri="{FF2B5EF4-FFF2-40B4-BE49-F238E27FC236}">
                  <a16:creationId xmlns:a16="http://schemas.microsoft.com/office/drawing/2014/main" id="{D070082D-C3F8-46A2-9D0A-61AECF288554}"/>
                </a:ext>
              </a:extLst>
            </p:cNvPr>
            <p:cNvGrpSpPr/>
            <p:nvPr/>
          </p:nvGrpSpPr>
          <p:grpSpPr>
            <a:xfrm>
              <a:off x="6284732" y="3326987"/>
              <a:ext cx="1366920" cy="1347480"/>
              <a:chOff x="7538241" y="2322499"/>
              <a:chExt cx="1366920" cy="1347480"/>
            </a:xfrm>
          </p:grpSpPr>
          <mc:AlternateContent xmlns:mc="http://schemas.openxmlformats.org/markup-compatibility/2006" xmlns:p14="http://schemas.microsoft.com/office/powerpoint/2010/main">
            <mc:Choice Requires="p14">
              <p:contentPart p14:bwMode="auto" r:id="rId49">
                <p14:nvContentPartPr>
                  <p14:cNvPr id="86" name="Freihand 85">
                    <a:extLst>
                      <a:ext uri="{FF2B5EF4-FFF2-40B4-BE49-F238E27FC236}">
                        <a16:creationId xmlns:a16="http://schemas.microsoft.com/office/drawing/2014/main" id="{315A1953-D45A-45C5-A835-AB4AA8A58148}"/>
                      </a:ext>
                    </a:extLst>
                  </p14:cNvPr>
                  <p14:cNvContentPartPr/>
                  <p14:nvPr/>
                </p14:nvContentPartPr>
                <p14:xfrm>
                  <a:off x="7538241" y="3300619"/>
                  <a:ext cx="599760" cy="369360"/>
                </p14:xfrm>
              </p:contentPart>
            </mc:Choice>
            <mc:Fallback xmlns="">
              <p:pic>
                <p:nvPicPr>
                  <p:cNvPr id="86" name="Freihand 85">
                    <a:extLst>
                      <a:ext uri="{FF2B5EF4-FFF2-40B4-BE49-F238E27FC236}">
                        <a16:creationId xmlns:a16="http://schemas.microsoft.com/office/drawing/2014/main" xmlns="" xmlns:p14="http://schemas.microsoft.com/office/powerpoint/2010/main" id="{315A1953-D45A-45C5-A835-AB4AA8A58148}"/>
                      </a:ext>
                    </a:extLst>
                  </p:cNvPr>
                  <p:cNvPicPr/>
                  <p:nvPr/>
                </p:nvPicPr>
                <p:blipFill>
                  <a:blip r:embed="rId50" cstate="print"/>
                  <a:stretch>
                    <a:fillRect/>
                  </a:stretch>
                </p:blipFill>
                <p:spPr>
                  <a:xfrm>
                    <a:off x="7522296" y="3268101"/>
                    <a:ext cx="631649" cy="433783"/>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87" name="Freihand 86">
                    <a:extLst>
                      <a:ext uri="{FF2B5EF4-FFF2-40B4-BE49-F238E27FC236}">
                        <a16:creationId xmlns:a16="http://schemas.microsoft.com/office/drawing/2014/main" id="{5A908A11-96EF-46DE-ADE3-B64DD568768A}"/>
                      </a:ext>
                    </a:extLst>
                  </p14:cNvPr>
                  <p14:cNvContentPartPr/>
                  <p14:nvPr/>
                </p14:nvContentPartPr>
                <p14:xfrm>
                  <a:off x="7805001" y="2900659"/>
                  <a:ext cx="135000" cy="134640"/>
                </p14:xfrm>
              </p:contentPart>
            </mc:Choice>
            <mc:Fallback xmlns="">
              <p:pic>
                <p:nvPicPr>
                  <p:cNvPr id="87" name="Freihand 86">
                    <a:extLst>
                      <a:ext uri="{FF2B5EF4-FFF2-40B4-BE49-F238E27FC236}">
                        <a16:creationId xmlns:a16="http://schemas.microsoft.com/office/drawing/2014/main" xmlns="" xmlns:p14="http://schemas.microsoft.com/office/powerpoint/2010/main" id="{5A908A11-96EF-46DE-ADE3-B64DD568768A}"/>
                      </a:ext>
                    </a:extLst>
                  </p:cNvPr>
                  <p:cNvPicPr/>
                  <p:nvPr/>
                </p:nvPicPr>
                <p:blipFill>
                  <a:blip r:embed="rId52" cstate="print"/>
                  <a:stretch>
                    <a:fillRect/>
                  </a:stretch>
                </p:blipFill>
                <p:spPr>
                  <a:xfrm>
                    <a:off x="7789046" y="2868223"/>
                    <a:ext cx="166909" cy="19890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88" name="Freihand 87">
                    <a:extLst>
                      <a:ext uri="{FF2B5EF4-FFF2-40B4-BE49-F238E27FC236}">
                        <a16:creationId xmlns:a16="http://schemas.microsoft.com/office/drawing/2014/main" id="{91E8C453-1131-4775-8CD6-F521B423C125}"/>
                      </a:ext>
                    </a:extLst>
                  </p14:cNvPr>
                  <p14:cNvContentPartPr/>
                  <p14:nvPr/>
                </p14:nvContentPartPr>
                <p14:xfrm>
                  <a:off x="8242041" y="3051859"/>
                  <a:ext cx="121680" cy="169920"/>
                </p14:xfrm>
              </p:contentPart>
            </mc:Choice>
            <mc:Fallback xmlns="">
              <p:pic>
                <p:nvPicPr>
                  <p:cNvPr id="88" name="Freihand 87">
                    <a:extLst>
                      <a:ext uri="{FF2B5EF4-FFF2-40B4-BE49-F238E27FC236}">
                        <a16:creationId xmlns:a16="http://schemas.microsoft.com/office/drawing/2014/main" xmlns="" xmlns:p14="http://schemas.microsoft.com/office/powerpoint/2010/main" id="{91E8C453-1131-4775-8CD6-F521B423C125}"/>
                      </a:ext>
                    </a:extLst>
                  </p:cNvPr>
                  <p:cNvPicPr/>
                  <p:nvPr/>
                </p:nvPicPr>
                <p:blipFill>
                  <a:blip r:embed="rId42" cstate="print"/>
                  <a:stretch>
                    <a:fillRect/>
                  </a:stretch>
                </p:blipFill>
                <p:spPr>
                  <a:xfrm>
                    <a:off x="8226143" y="3019229"/>
                    <a:ext cx="153476" cy="234563"/>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89" name="Freihand 88">
                    <a:extLst>
                      <a:ext uri="{FF2B5EF4-FFF2-40B4-BE49-F238E27FC236}">
                        <a16:creationId xmlns:a16="http://schemas.microsoft.com/office/drawing/2014/main" id="{5533C91B-3380-44CE-AA2F-B80CB4E72705}"/>
                      </a:ext>
                    </a:extLst>
                  </p14:cNvPr>
                  <p14:cNvContentPartPr/>
                  <p14:nvPr/>
                </p14:nvContentPartPr>
                <p14:xfrm>
                  <a:off x="7694121" y="2322499"/>
                  <a:ext cx="1211040" cy="1331280"/>
                </p14:xfrm>
              </p:contentPart>
            </mc:Choice>
            <mc:Fallback xmlns="">
              <p:pic>
                <p:nvPicPr>
                  <p:cNvPr id="89" name="Freihand 88">
                    <a:extLst>
                      <a:ext uri="{FF2B5EF4-FFF2-40B4-BE49-F238E27FC236}">
                        <a16:creationId xmlns:a16="http://schemas.microsoft.com/office/drawing/2014/main" xmlns="" xmlns:p14="http://schemas.microsoft.com/office/powerpoint/2010/main" id="{5533C91B-3380-44CE-AA2F-B80CB4E72705}"/>
                      </a:ext>
                    </a:extLst>
                  </p:cNvPr>
                  <p:cNvPicPr/>
                  <p:nvPr/>
                </p:nvPicPr>
                <p:blipFill>
                  <a:blip r:embed="rId55" cstate="print"/>
                  <a:stretch>
                    <a:fillRect/>
                  </a:stretch>
                </p:blipFill>
                <p:spPr>
                  <a:xfrm>
                    <a:off x="7678194" y="2290029"/>
                    <a:ext cx="1242893" cy="1395608"/>
                  </a:xfrm>
                  <a:prstGeom prst="rect">
                    <a:avLst/>
                  </a:prstGeom>
                </p:spPr>
              </p:pic>
            </mc:Fallback>
          </mc:AlternateContent>
        </p:grpSp>
        <mc:AlternateContent xmlns:mc="http://schemas.openxmlformats.org/markup-compatibility/2006" xmlns:p14="http://schemas.microsoft.com/office/powerpoint/2010/main">
          <mc:Choice Requires="p14">
            <p:contentPart p14:bwMode="auto" r:id="rId56">
              <p14:nvContentPartPr>
                <p14:cNvPr id="73" name="Freihand 72">
                  <a:extLst>
                    <a:ext uri="{FF2B5EF4-FFF2-40B4-BE49-F238E27FC236}">
                      <a16:creationId xmlns:a16="http://schemas.microsoft.com/office/drawing/2014/main" id="{52D4A731-A6FB-442D-B97C-812D949EAAB1}"/>
                    </a:ext>
                  </a:extLst>
                </p14:cNvPr>
                <p14:cNvContentPartPr/>
                <p14:nvPr/>
              </p14:nvContentPartPr>
              <p14:xfrm>
                <a:off x="520259" y="4374464"/>
                <a:ext cx="983160" cy="1585800"/>
              </p14:xfrm>
            </p:contentPart>
          </mc:Choice>
          <mc:Fallback xmlns="">
            <p:pic>
              <p:nvPicPr>
                <p:cNvPr id="73" name="Freihand 72">
                  <a:extLst>
                    <a:ext uri="{FF2B5EF4-FFF2-40B4-BE49-F238E27FC236}">
                      <a16:creationId xmlns:a16="http://schemas.microsoft.com/office/drawing/2014/main" xmlns="" xmlns:p14="http://schemas.microsoft.com/office/powerpoint/2010/main" id="{52D4A731-A6FB-442D-B97C-812D949EAAB1}"/>
                    </a:ext>
                  </a:extLst>
                </p:cNvPr>
                <p:cNvPicPr/>
                <p:nvPr/>
              </p:nvPicPr>
              <p:blipFill>
                <a:blip r:embed="rId57" cstate="print"/>
                <a:stretch>
                  <a:fillRect/>
                </a:stretch>
              </p:blipFill>
              <p:spPr>
                <a:xfrm>
                  <a:off x="504322" y="4342001"/>
                  <a:ext cx="1015033" cy="1650114"/>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74" name="Freihand 73">
                  <a:extLst>
                    <a:ext uri="{FF2B5EF4-FFF2-40B4-BE49-F238E27FC236}">
                      <a16:creationId xmlns:a16="http://schemas.microsoft.com/office/drawing/2014/main" id="{186FA814-FF30-4EA9-935B-BCC07D09BAF3}"/>
                    </a:ext>
                  </a:extLst>
                </p14:cNvPr>
                <p14:cNvContentPartPr/>
                <p14:nvPr/>
              </p14:nvContentPartPr>
              <p14:xfrm>
                <a:off x="1465259" y="4739504"/>
                <a:ext cx="255600" cy="236520"/>
              </p14:xfrm>
            </p:contentPart>
          </mc:Choice>
          <mc:Fallback xmlns="">
            <p:pic>
              <p:nvPicPr>
                <p:cNvPr id="74" name="Freihand 73">
                  <a:extLst>
                    <a:ext uri="{FF2B5EF4-FFF2-40B4-BE49-F238E27FC236}">
                      <a16:creationId xmlns:a16="http://schemas.microsoft.com/office/drawing/2014/main" xmlns="" xmlns:p14="http://schemas.microsoft.com/office/powerpoint/2010/main" id="{186FA814-FF30-4EA9-935B-BCC07D09BAF3}"/>
                    </a:ext>
                  </a:extLst>
                </p:cNvPr>
                <p:cNvPicPr/>
                <p:nvPr/>
              </p:nvPicPr>
              <p:blipFill>
                <a:blip r:embed="rId59" cstate="print"/>
                <a:stretch>
                  <a:fillRect/>
                </a:stretch>
              </p:blipFill>
              <p:spPr>
                <a:xfrm>
                  <a:off x="1449246" y="4707028"/>
                  <a:ext cx="287627" cy="300858"/>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75" name="Freihand 74">
                  <a:extLst>
                    <a:ext uri="{FF2B5EF4-FFF2-40B4-BE49-F238E27FC236}">
                      <a16:creationId xmlns:a16="http://schemas.microsoft.com/office/drawing/2014/main" id="{E6641365-6F06-4D06-BE5E-1829CC8DCC88}"/>
                    </a:ext>
                  </a:extLst>
                </p14:cNvPr>
                <p14:cNvContentPartPr/>
                <p14:nvPr/>
              </p14:nvContentPartPr>
              <p14:xfrm>
                <a:off x="709259" y="4676864"/>
                <a:ext cx="205560" cy="587160"/>
              </p14:xfrm>
            </p:contentPart>
          </mc:Choice>
          <mc:Fallback xmlns="">
            <p:pic>
              <p:nvPicPr>
                <p:cNvPr id="75" name="Freihand 74">
                  <a:extLst>
                    <a:ext uri="{FF2B5EF4-FFF2-40B4-BE49-F238E27FC236}">
                      <a16:creationId xmlns:a16="http://schemas.microsoft.com/office/drawing/2014/main" xmlns="" xmlns:p14="http://schemas.microsoft.com/office/powerpoint/2010/main" id="{E6641365-6F06-4D06-BE5E-1829CC8DCC88}"/>
                    </a:ext>
                  </a:extLst>
                </p:cNvPr>
                <p:cNvPicPr/>
                <p:nvPr/>
              </p:nvPicPr>
              <p:blipFill>
                <a:blip r:embed="rId61" cstate="print"/>
                <a:stretch>
                  <a:fillRect/>
                </a:stretch>
              </p:blipFill>
              <p:spPr>
                <a:xfrm>
                  <a:off x="693305" y="4644414"/>
                  <a:ext cx="237468" cy="651448"/>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76" name="Freihand 75">
                  <a:extLst>
                    <a:ext uri="{FF2B5EF4-FFF2-40B4-BE49-F238E27FC236}">
                      <a16:creationId xmlns:a16="http://schemas.microsoft.com/office/drawing/2014/main" id="{0E4BB5E1-9FB6-40A1-A34E-58CE4ED31709}"/>
                    </a:ext>
                  </a:extLst>
                </p14:cNvPr>
                <p14:cNvContentPartPr/>
                <p14:nvPr/>
              </p14:nvContentPartPr>
              <p14:xfrm>
                <a:off x="1000139" y="4736984"/>
                <a:ext cx="54720" cy="600480"/>
              </p14:xfrm>
            </p:contentPart>
          </mc:Choice>
          <mc:Fallback xmlns="">
            <p:pic>
              <p:nvPicPr>
                <p:cNvPr id="76" name="Freihand 75">
                  <a:extLst>
                    <a:ext uri="{FF2B5EF4-FFF2-40B4-BE49-F238E27FC236}">
                      <a16:creationId xmlns:a16="http://schemas.microsoft.com/office/drawing/2014/main" xmlns="" xmlns:p14="http://schemas.microsoft.com/office/powerpoint/2010/main" id="{0E4BB5E1-9FB6-40A1-A34E-58CE4ED31709}"/>
                    </a:ext>
                  </a:extLst>
                </p:cNvPr>
                <p:cNvPicPr/>
                <p:nvPr/>
              </p:nvPicPr>
              <p:blipFill>
                <a:blip r:embed="rId63" cstate="print"/>
                <a:stretch>
                  <a:fillRect/>
                </a:stretch>
              </p:blipFill>
              <p:spPr>
                <a:xfrm>
                  <a:off x="983972" y="4704509"/>
                  <a:ext cx="87055" cy="664817"/>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77" name="Freihand 76">
                  <a:extLst>
                    <a:ext uri="{FF2B5EF4-FFF2-40B4-BE49-F238E27FC236}">
                      <a16:creationId xmlns:a16="http://schemas.microsoft.com/office/drawing/2014/main" id="{EB0010B8-A087-4D53-BDCD-84B55FD8319B}"/>
                    </a:ext>
                  </a:extLst>
                </p14:cNvPr>
                <p14:cNvContentPartPr/>
                <p14:nvPr/>
              </p14:nvContentPartPr>
              <p14:xfrm>
                <a:off x="1144859" y="4789544"/>
                <a:ext cx="43560" cy="569520"/>
              </p14:xfrm>
            </p:contentPart>
          </mc:Choice>
          <mc:Fallback xmlns="">
            <p:pic>
              <p:nvPicPr>
                <p:cNvPr id="77" name="Freihand 76">
                  <a:extLst>
                    <a:ext uri="{FF2B5EF4-FFF2-40B4-BE49-F238E27FC236}">
                      <a16:creationId xmlns:a16="http://schemas.microsoft.com/office/drawing/2014/main" xmlns="" xmlns:p14="http://schemas.microsoft.com/office/powerpoint/2010/main" id="{EB0010B8-A087-4D53-BDCD-84B55FD8319B}"/>
                    </a:ext>
                  </a:extLst>
                </p:cNvPr>
                <p:cNvPicPr/>
                <p:nvPr/>
              </p:nvPicPr>
              <p:blipFill>
                <a:blip r:embed="rId65" cstate="print"/>
                <a:stretch>
                  <a:fillRect/>
                </a:stretch>
              </p:blipFill>
              <p:spPr>
                <a:xfrm>
                  <a:off x="1128680" y="4757087"/>
                  <a:ext cx="75919" cy="633821"/>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78" name="Freihand 77">
                  <a:extLst>
                    <a:ext uri="{FF2B5EF4-FFF2-40B4-BE49-F238E27FC236}">
                      <a16:creationId xmlns:a16="http://schemas.microsoft.com/office/drawing/2014/main" id="{54435737-8D84-444A-A04D-8B4C6DF7C78C}"/>
                    </a:ext>
                  </a:extLst>
                </p14:cNvPr>
                <p14:cNvContentPartPr/>
                <p14:nvPr/>
              </p14:nvContentPartPr>
              <p14:xfrm>
                <a:off x="1333859" y="4837424"/>
                <a:ext cx="64800" cy="463680"/>
              </p14:xfrm>
            </p:contentPart>
          </mc:Choice>
          <mc:Fallback xmlns="">
            <p:pic>
              <p:nvPicPr>
                <p:cNvPr id="78" name="Freihand 77">
                  <a:extLst>
                    <a:ext uri="{FF2B5EF4-FFF2-40B4-BE49-F238E27FC236}">
                      <a16:creationId xmlns:a16="http://schemas.microsoft.com/office/drawing/2014/main" xmlns="" xmlns:p14="http://schemas.microsoft.com/office/powerpoint/2010/main" id="{54435737-8D84-444A-A04D-8B4C6DF7C78C}"/>
                    </a:ext>
                  </a:extLst>
                </p:cNvPr>
                <p:cNvPicPr/>
                <p:nvPr/>
              </p:nvPicPr>
              <p:blipFill>
                <a:blip r:embed="rId67" cstate="print"/>
                <a:stretch>
                  <a:fillRect/>
                </a:stretch>
              </p:blipFill>
              <p:spPr>
                <a:xfrm>
                  <a:off x="1317813" y="4804960"/>
                  <a:ext cx="96891" cy="527995"/>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79" name="Freihand 78">
                  <a:extLst>
                    <a:ext uri="{FF2B5EF4-FFF2-40B4-BE49-F238E27FC236}">
                      <a16:creationId xmlns:a16="http://schemas.microsoft.com/office/drawing/2014/main" id="{BB31B5B4-95E4-4465-B114-E8C845F3C14D}"/>
                    </a:ext>
                  </a:extLst>
                </p14:cNvPr>
                <p14:cNvContentPartPr/>
                <p14:nvPr/>
              </p14:nvContentPartPr>
              <p14:xfrm>
                <a:off x="658859" y="4657064"/>
                <a:ext cx="85320" cy="741960"/>
              </p14:xfrm>
            </p:contentPart>
          </mc:Choice>
          <mc:Fallback xmlns="">
            <p:pic>
              <p:nvPicPr>
                <p:cNvPr id="79" name="Freihand 78">
                  <a:extLst>
                    <a:ext uri="{FF2B5EF4-FFF2-40B4-BE49-F238E27FC236}">
                      <a16:creationId xmlns:a16="http://schemas.microsoft.com/office/drawing/2014/main" xmlns="" xmlns:p14="http://schemas.microsoft.com/office/powerpoint/2010/main" id="{BB31B5B4-95E4-4465-B114-E8C845F3C14D}"/>
                    </a:ext>
                  </a:extLst>
                </p:cNvPr>
                <p:cNvPicPr/>
                <p:nvPr/>
              </p:nvPicPr>
              <p:blipFill>
                <a:blip r:embed="rId69" cstate="print"/>
                <a:stretch>
                  <a:fillRect/>
                </a:stretch>
              </p:blipFill>
              <p:spPr>
                <a:xfrm>
                  <a:off x="642667" y="4624619"/>
                  <a:ext cx="117704" cy="806239"/>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80" name="Freihand 79">
                  <a:extLst>
                    <a:ext uri="{FF2B5EF4-FFF2-40B4-BE49-F238E27FC236}">
                      <a16:creationId xmlns:a16="http://schemas.microsoft.com/office/drawing/2014/main" id="{51F63C62-3B1F-471C-B402-E6AD0F0ACB27}"/>
                    </a:ext>
                  </a:extLst>
                </p14:cNvPr>
                <p14:cNvContentPartPr/>
                <p14:nvPr/>
              </p14:nvContentPartPr>
              <p14:xfrm>
                <a:off x="1212899" y="5228024"/>
                <a:ext cx="42480" cy="622080"/>
              </p14:xfrm>
            </p:contentPart>
          </mc:Choice>
          <mc:Fallback xmlns="">
            <p:pic>
              <p:nvPicPr>
                <p:cNvPr id="80" name="Freihand 79">
                  <a:extLst>
                    <a:ext uri="{FF2B5EF4-FFF2-40B4-BE49-F238E27FC236}">
                      <a16:creationId xmlns:a16="http://schemas.microsoft.com/office/drawing/2014/main" xmlns="" xmlns:p14="http://schemas.microsoft.com/office/powerpoint/2010/main" id="{51F63C62-3B1F-471C-B402-E6AD0F0ACB27}"/>
                    </a:ext>
                  </a:extLst>
                </p:cNvPr>
                <p:cNvPicPr/>
                <p:nvPr/>
              </p:nvPicPr>
              <p:blipFill>
                <a:blip r:embed="rId71" cstate="print"/>
                <a:stretch>
                  <a:fillRect/>
                </a:stretch>
              </p:blipFill>
              <p:spPr>
                <a:xfrm>
                  <a:off x="1196892" y="5195573"/>
                  <a:ext cx="74494" cy="68637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81" name="Freihand 80">
                  <a:extLst>
                    <a:ext uri="{FF2B5EF4-FFF2-40B4-BE49-F238E27FC236}">
                      <a16:creationId xmlns:a16="http://schemas.microsoft.com/office/drawing/2014/main" id="{E5750DD8-60E4-49B6-9B53-7F72FDCE1B41}"/>
                    </a:ext>
                  </a:extLst>
                </p14:cNvPr>
                <p14:cNvContentPartPr/>
                <p14:nvPr/>
              </p14:nvContentPartPr>
              <p14:xfrm>
                <a:off x="1046579" y="5308304"/>
                <a:ext cx="23040" cy="497520"/>
              </p14:xfrm>
            </p:contentPart>
          </mc:Choice>
          <mc:Fallback xmlns="">
            <p:pic>
              <p:nvPicPr>
                <p:cNvPr id="81" name="Freihand 80">
                  <a:extLst>
                    <a:ext uri="{FF2B5EF4-FFF2-40B4-BE49-F238E27FC236}">
                      <a16:creationId xmlns:a16="http://schemas.microsoft.com/office/drawing/2014/main" xmlns="" xmlns:p14="http://schemas.microsoft.com/office/powerpoint/2010/main" id="{E5750DD8-60E4-49B6-9B53-7F72FDCE1B41}"/>
                    </a:ext>
                  </a:extLst>
                </p:cNvPr>
                <p:cNvPicPr/>
                <p:nvPr/>
              </p:nvPicPr>
              <p:blipFill>
                <a:blip r:embed="rId73" cstate="print"/>
                <a:stretch>
                  <a:fillRect/>
                </a:stretch>
              </p:blipFill>
              <p:spPr>
                <a:xfrm>
                  <a:off x="1030389" y="5275830"/>
                  <a:ext cx="55421" cy="561854"/>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82" name="Freihand 81">
                  <a:extLst>
                    <a:ext uri="{FF2B5EF4-FFF2-40B4-BE49-F238E27FC236}">
                      <a16:creationId xmlns:a16="http://schemas.microsoft.com/office/drawing/2014/main" id="{A923B8CC-7ED1-4A40-9676-77DEBE7E8583}"/>
                    </a:ext>
                  </a:extLst>
                </p14:cNvPr>
                <p14:cNvContentPartPr/>
                <p14:nvPr/>
              </p14:nvContentPartPr>
              <p14:xfrm>
                <a:off x="803939" y="5448704"/>
                <a:ext cx="55080" cy="229680"/>
              </p14:xfrm>
            </p:contentPart>
          </mc:Choice>
          <mc:Fallback xmlns="">
            <p:pic>
              <p:nvPicPr>
                <p:cNvPr id="82" name="Freihand 81">
                  <a:extLst>
                    <a:ext uri="{FF2B5EF4-FFF2-40B4-BE49-F238E27FC236}">
                      <a16:creationId xmlns:a16="http://schemas.microsoft.com/office/drawing/2014/main" xmlns="" xmlns:p14="http://schemas.microsoft.com/office/powerpoint/2010/main" id="{A923B8CC-7ED1-4A40-9676-77DEBE7E8583}"/>
                    </a:ext>
                  </a:extLst>
                </p:cNvPr>
                <p:cNvPicPr/>
                <p:nvPr/>
              </p:nvPicPr>
              <p:blipFill>
                <a:blip r:embed="rId75" cstate="print"/>
                <a:stretch>
                  <a:fillRect/>
                </a:stretch>
              </p:blipFill>
              <p:spPr>
                <a:xfrm>
                  <a:off x="788027" y="5416069"/>
                  <a:ext cx="86904" cy="294335"/>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83" name="Freihand 82">
                  <a:extLst>
                    <a:ext uri="{FF2B5EF4-FFF2-40B4-BE49-F238E27FC236}">
                      <a16:creationId xmlns:a16="http://schemas.microsoft.com/office/drawing/2014/main" id="{B20FCE3F-F3B6-4CB1-BDD2-3D58F102C20C}"/>
                    </a:ext>
                  </a:extLst>
                </p14:cNvPr>
                <p14:cNvContentPartPr/>
                <p14:nvPr/>
              </p14:nvContentPartPr>
              <p14:xfrm>
                <a:off x="1251419" y="5579024"/>
                <a:ext cx="114120" cy="975600"/>
              </p14:xfrm>
            </p:contentPart>
          </mc:Choice>
          <mc:Fallback xmlns="">
            <p:pic>
              <p:nvPicPr>
                <p:cNvPr id="83" name="Freihand 82">
                  <a:extLst>
                    <a:ext uri="{FF2B5EF4-FFF2-40B4-BE49-F238E27FC236}">
                      <a16:creationId xmlns:a16="http://schemas.microsoft.com/office/drawing/2014/main" xmlns="" xmlns:p14="http://schemas.microsoft.com/office/powerpoint/2010/main" id="{B20FCE3F-F3B6-4CB1-BDD2-3D58F102C20C}"/>
                    </a:ext>
                  </a:extLst>
                </p:cNvPr>
                <p:cNvPicPr/>
                <p:nvPr/>
              </p:nvPicPr>
              <p:blipFill>
                <a:blip r:embed="rId77" cstate="print"/>
                <a:stretch>
                  <a:fillRect/>
                </a:stretch>
              </p:blipFill>
              <p:spPr>
                <a:xfrm>
                  <a:off x="1235293" y="5546565"/>
                  <a:ext cx="146371" cy="1039905"/>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84" name="Freihand 83">
                  <a:extLst>
                    <a:ext uri="{FF2B5EF4-FFF2-40B4-BE49-F238E27FC236}">
                      <a16:creationId xmlns:a16="http://schemas.microsoft.com/office/drawing/2014/main" id="{BA7D6FF8-7A90-4C78-BDE5-0A64DF94C96B}"/>
                    </a:ext>
                  </a:extLst>
                </p14:cNvPr>
                <p14:cNvContentPartPr/>
                <p14:nvPr/>
              </p14:nvContentPartPr>
              <p14:xfrm>
                <a:off x="1024619" y="5909504"/>
                <a:ext cx="71280" cy="639000"/>
              </p14:xfrm>
            </p:contentPart>
          </mc:Choice>
          <mc:Fallback xmlns="">
            <p:pic>
              <p:nvPicPr>
                <p:cNvPr id="84" name="Freihand 83">
                  <a:extLst>
                    <a:ext uri="{FF2B5EF4-FFF2-40B4-BE49-F238E27FC236}">
                      <a16:creationId xmlns:a16="http://schemas.microsoft.com/office/drawing/2014/main" xmlns="" xmlns:p14="http://schemas.microsoft.com/office/powerpoint/2010/main" id="{BA7D6FF8-7A90-4C78-BDE5-0A64DF94C96B}"/>
                    </a:ext>
                  </a:extLst>
                </p:cNvPr>
                <p:cNvPicPr/>
                <p:nvPr/>
              </p:nvPicPr>
              <p:blipFill>
                <a:blip r:embed="rId79" cstate="print"/>
                <a:stretch>
                  <a:fillRect/>
                </a:stretch>
              </p:blipFill>
              <p:spPr>
                <a:xfrm>
                  <a:off x="1008504" y="5877002"/>
                  <a:ext cx="103511" cy="703391"/>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85" name="Freihand 84">
                  <a:extLst>
                    <a:ext uri="{FF2B5EF4-FFF2-40B4-BE49-F238E27FC236}">
                      <a16:creationId xmlns:a16="http://schemas.microsoft.com/office/drawing/2014/main" id="{A68E2AA9-AB08-4EC1-BFF5-CA819B492414}"/>
                    </a:ext>
                  </a:extLst>
                </p14:cNvPr>
                <p14:cNvContentPartPr/>
                <p14:nvPr/>
              </p14:nvContentPartPr>
              <p14:xfrm>
                <a:off x="2031899" y="3925184"/>
                <a:ext cx="3990240" cy="2702520"/>
              </p14:xfrm>
            </p:contentPart>
          </mc:Choice>
          <mc:Fallback xmlns="">
            <p:pic>
              <p:nvPicPr>
                <p:cNvPr id="85" name="Freihand 84">
                  <a:extLst>
                    <a:ext uri="{FF2B5EF4-FFF2-40B4-BE49-F238E27FC236}">
                      <a16:creationId xmlns:a16="http://schemas.microsoft.com/office/drawing/2014/main" xmlns="" xmlns:p14="http://schemas.microsoft.com/office/powerpoint/2010/main" id="{A68E2AA9-AB08-4EC1-BFF5-CA819B492414}"/>
                    </a:ext>
                  </a:extLst>
                </p:cNvPr>
                <p:cNvPicPr/>
                <p:nvPr/>
              </p:nvPicPr>
              <p:blipFill>
                <a:blip r:embed="rId81" cstate="print"/>
                <a:stretch>
                  <a:fillRect/>
                </a:stretch>
              </p:blipFill>
              <p:spPr>
                <a:xfrm>
                  <a:off x="2015977" y="3892727"/>
                  <a:ext cx="4022084" cy="2766822"/>
                </a:xfrm>
                <a:prstGeom prst="rect">
                  <a:avLst/>
                </a:prstGeom>
              </p:spPr>
            </p:pic>
          </mc:Fallback>
        </mc:AlternateContent>
      </p:grpSp>
      <p:grpSp>
        <p:nvGrpSpPr>
          <p:cNvPr id="29" name="Gruppieren 28"/>
          <p:cNvGrpSpPr/>
          <p:nvPr/>
        </p:nvGrpSpPr>
        <p:grpSpPr>
          <a:xfrm>
            <a:off x="9840162" y="708975"/>
            <a:ext cx="2848204" cy="2400018"/>
            <a:chOff x="6302708" y="490115"/>
            <a:chExt cx="2226056" cy="1875769"/>
          </a:xfrm>
        </p:grpSpPr>
        <p:sp>
          <p:nvSpPr>
            <p:cNvPr id="30" name="Richtungspfeil 11"/>
            <p:cNvSpPr/>
            <p:nvPr/>
          </p:nvSpPr>
          <p:spPr>
            <a:xfrm rot="16777811">
              <a:off x="5735598" y="1057225"/>
              <a:ext cx="1572381" cy="438162"/>
            </a:xfrm>
            <a:prstGeom prst="homePlate">
              <a:avLst>
                <a:gd name="adj" fmla="val 6463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31" name="Richtungspfeil 12"/>
            <p:cNvSpPr/>
            <p:nvPr/>
          </p:nvSpPr>
          <p:spPr>
            <a:xfrm rot="16777811">
              <a:off x="6328162" y="1157769"/>
              <a:ext cx="1572380" cy="438162"/>
            </a:xfrm>
            <a:prstGeom prst="homePlate">
              <a:avLst>
                <a:gd name="adj" fmla="val 64634"/>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dirty="0"/>
            </a:p>
          </p:txBody>
        </p:sp>
        <p:sp>
          <p:nvSpPr>
            <p:cNvPr id="32" name="Richtungspfeil 13"/>
            <p:cNvSpPr/>
            <p:nvPr/>
          </p:nvSpPr>
          <p:spPr>
            <a:xfrm rot="16777811">
              <a:off x="6928011" y="1262622"/>
              <a:ext cx="1572381" cy="438162"/>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33" name="Richtungspfeil 43"/>
            <p:cNvSpPr/>
            <p:nvPr/>
          </p:nvSpPr>
          <p:spPr>
            <a:xfrm rot="16777811">
              <a:off x="7525006" y="1362126"/>
              <a:ext cx="1569353" cy="438163"/>
            </a:xfrm>
            <a:prstGeom prst="homePlate">
              <a:avLst>
                <a:gd name="adj" fmla="val 64634"/>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34" name="Textfeld 33"/>
            <p:cNvSpPr txBox="1"/>
            <p:nvPr/>
          </p:nvSpPr>
          <p:spPr>
            <a:xfrm rot="16777811">
              <a:off x="6623151" y="1353925"/>
              <a:ext cx="954622" cy="288657"/>
            </a:xfrm>
            <a:prstGeom prst="rect">
              <a:avLst/>
            </a:prstGeom>
            <a:noFill/>
            <a:ln>
              <a:noFill/>
            </a:ln>
          </p:spPr>
          <p:txBody>
            <a:bodyPr wrap="none" rtlCol="0">
              <a:spAutoFit/>
            </a:bodyPr>
            <a:lstStyle/>
            <a:p>
              <a:r>
                <a:rPr lang="de-DE" b="1" dirty="0">
                  <a:solidFill>
                    <a:schemeClr val="bg1"/>
                  </a:solidFill>
                </a:rPr>
                <a:t>Entwickeln</a:t>
              </a:r>
            </a:p>
          </p:txBody>
        </p:sp>
        <p:sp>
          <p:nvSpPr>
            <p:cNvPr id="35" name="Textfeld 34"/>
            <p:cNvSpPr txBox="1"/>
            <p:nvPr/>
          </p:nvSpPr>
          <p:spPr>
            <a:xfrm rot="16777811">
              <a:off x="6094431" y="1252172"/>
              <a:ext cx="812699" cy="288657"/>
            </a:xfrm>
            <a:prstGeom prst="rect">
              <a:avLst/>
            </a:prstGeom>
            <a:noFill/>
            <a:ln>
              <a:noFill/>
            </a:ln>
          </p:spPr>
          <p:txBody>
            <a:bodyPr wrap="none" rtlCol="0">
              <a:spAutoFit/>
            </a:bodyPr>
            <a:lstStyle/>
            <a:p>
              <a:r>
                <a:rPr lang="de-DE" b="1" dirty="0">
                  <a:solidFill>
                    <a:schemeClr val="bg1"/>
                  </a:solidFill>
                </a:rPr>
                <a:t>Forschen</a:t>
              </a:r>
            </a:p>
          </p:txBody>
        </p:sp>
        <p:sp>
          <p:nvSpPr>
            <p:cNvPr id="36" name="Textfeld 35"/>
            <p:cNvSpPr txBox="1"/>
            <p:nvPr/>
          </p:nvSpPr>
          <p:spPr>
            <a:xfrm rot="16777811">
              <a:off x="7152944" y="1455914"/>
              <a:ext cx="1097146" cy="288657"/>
            </a:xfrm>
            <a:prstGeom prst="rect">
              <a:avLst/>
            </a:prstGeom>
            <a:noFill/>
            <a:ln>
              <a:noFill/>
            </a:ln>
          </p:spPr>
          <p:txBody>
            <a:bodyPr wrap="none" rtlCol="0">
              <a:spAutoFit/>
            </a:bodyPr>
            <a:lstStyle/>
            <a:p>
              <a:r>
                <a:rPr lang="de-DE" b="1" dirty="0">
                  <a:solidFill>
                    <a:schemeClr val="bg1"/>
                  </a:solidFill>
                </a:rPr>
                <a:t>Organisation</a:t>
              </a:r>
            </a:p>
          </p:txBody>
        </p:sp>
        <p:sp>
          <p:nvSpPr>
            <p:cNvPr id="37" name="Textfeld 36"/>
            <p:cNvSpPr txBox="1"/>
            <p:nvPr/>
          </p:nvSpPr>
          <p:spPr>
            <a:xfrm rot="16777811">
              <a:off x="7795692" y="1544420"/>
              <a:ext cx="998872" cy="288657"/>
            </a:xfrm>
            <a:prstGeom prst="rect">
              <a:avLst/>
            </a:prstGeom>
            <a:noFill/>
            <a:ln>
              <a:noFill/>
            </a:ln>
          </p:spPr>
          <p:txBody>
            <a:bodyPr wrap="none" rtlCol="0">
              <a:spAutoFit/>
            </a:bodyPr>
            <a:lstStyle/>
            <a:p>
              <a:r>
                <a:rPr lang="de-DE" b="1" dirty="0">
                  <a:solidFill>
                    <a:schemeClr val="bg1"/>
                  </a:solidFill>
                </a:rPr>
                <a:t>Mündigkeit</a:t>
              </a:r>
            </a:p>
          </p:txBody>
        </p:sp>
      </p:grpSp>
      <p:grpSp>
        <p:nvGrpSpPr>
          <p:cNvPr id="38" name="Gruppieren 37"/>
          <p:cNvGrpSpPr/>
          <p:nvPr/>
        </p:nvGrpSpPr>
        <p:grpSpPr>
          <a:xfrm>
            <a:off x="-2886890" y="2478086"/>
            <a:ext cx="2283024" cy="2078113"/>
            <a:chOff x="1441569" y="951329"/>
            <a:chExt cx="5853235" cy="5327883"/>
          </a:xfrm>
        </p:grpSpPr>
        <p:grpSp>
          <p:nvGrpSpPr>
            <p:cNvPr id="39" name="Gruppieren 38"/>
            <p:cNvGrpSpPr/>
            <p:nvPr/>
          </p:nvGrpSpPr>
          <p:grpSpPr>
            <a:xfrm>
              <a:off x="1441569" y="5088279"/>
              <a:ext cx="990631" cy="1190933"/>
              <a:chOff x="1441569" y="5088279"/>
              <a:chExt cx="990631" cy="1190933"/>
            </a:xfrm>
          </p:grpSpPr>
          <p:sp>
            <p:nvSpPr>
              <p:cNvPr id="50" name="Freeform 4"/>
              <p:cNvSpPr>
                <a:spLocks/>
              </p:cNvSpPr>
              <p:nvPr/>
            </p:nvSpPr>
            <p:spPr bwMode="auto">
              <a:xfrm>
                <a:off x="1441569" y="5088279"/>
                <a:ext cx="970013" cy="1190933"/>
              </a:xfrm>
              <a:custGeom>
                <a:avLst/>
                <a:gdLst>
                  <a:gd name="T0" fmla="*/ 0 w 1185797"/>
                  <a:gd name="T1" fmla="*/ 1182414 h 1418897"/>
                  <a:gd name="T2" fmla="*/ 299544 w 1185797"/>
                  <a:gd name="T3" fmla="*/ 189186 h 1418897"/>
                  <a:gd name="T4" fmla="*/ 914400 w 1185797"/>
                  <a:gd name="T5" fmla="*/ 0 h 1418897"/>
                  <a:gd name="T6" fmla="*/ 1185797 w 1185797"/>
                  <a:gd name="T7" fmla="*/ 406813 h 1418897"/>
                  <a:gd name="T8" fmla="*/ 1008993 w 1185797"/>
                  <a:gd name="T9" fmla="*/ 1418897 h 1418897"/>
                  <a:gd name="T10" fmla="*/ 0 w 1185797"/>
                  <a:gd name="T11" fmla="*/ 1182414 h 1418897"/>
                  <a:gd name="connsiteX0" fmla="*/ 0 w 1357180"/>
                  <a:gd name="connsiteY0" fmla="*/ 1153407 h 1418897"/>
                  <a:gd name="connsiteX1" fmla="*/ 470927 w 1357180"/>
                  <a:gd name="connsiteY1" fmla="*/ 189186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153407 h 1418897"/>
                  <a:gd name="connsiteX1" fmla="*/ 564408 w 1357180"/>
                  <a:gd name="connsiteY1" fmla="*/ 73154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269438 h 1534928"/>
                  <a:gd name="connsiteX1" fmla="*/ 564408 w 1357180"/>
                  <a:gd name="connsiteY1" fmla="*/ 189185 h 1534928"/>
                  <a:gd name="connsiteX2" fmla="*/ 1210426 w 1357180"/>
                  <a:gd name="connsiteY2" fmla="*/ 0 h 1534928"/>
                  <a:gd name="connsiteX3" fmla="*/ 1357180 w 1357180"/>
                  <a:gd name="connsiteY3" fmla="*/ 522844 h 1534928"/>
                  <a:gd name="connsiteX4" fmla="*/ 1180376 w 1357180"/>
                  <a:gd name="connsiteY4" fmla="*/ 1534928 h 1534928"/>
                  <a:gd name="connsiteX5" fmla="*/ 0 w 1357180"/>
                  <a:gd name="connsiteY5" fmla="*/ 1269438 h 1534928"/>
                  <a:gd name="connsiteX0" fmla="*/ 0 w 1388340"/>
                  <a:gd name="connsiteY0" fmla="*/ 1269438 h 1534928"/>
                  <a:gd name="connsiteX1" fmla="*/ 564408 w 1388340"/>
                  <a:gd name="connsiteY1" fmla="*/ 189185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269438 h 1534928"/>
                  <a:gd name="connsiteX1" fmla="*/ 564408 w 1388340"/>
                  <a:gd name="connsiteY1" fmla="*/ 137341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321282 h 1586772"/>
                  <a:gd name="connsiteX1" fmla="*/ 564408 w 1388340"/>
                  <a:gd name="connsiteY1" fmla="*/ 189185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44875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25342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8340" h="1586772">
                    <a:moveTo>
                      <a:pt x="0" y="1321282"/>
                    </a:moveTo>
                    <a:lnTo>
                      <a:pt x="525342" y="189186"/>
                    </a:lnTo>
                    <a:lnTo>
                      <a:pt x="1210426" y="0"/>
                    </a:lnTo>
                    <a:lnTo>
                      <a:pt x="1388340" y="458657"/>
                    </a:lnTo>
                    <a:lnTo>
                      <a:pt x="1180376" y="1586772"/>
                    </a:lnTo>
                    <a:lnTo>
                      <a:pt x="0" y="1321282"/>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51" name="Text Box 6"/>
              <p:cNvSpPr txBox="1">
                <a:spLocks noChangeArrowheads="1"/>
              </p:cNvSpPr>
              <p:nvPr/>
            </p:nvSpPr>
            <p:spPr bwMode="auto">
              <a:xfrm rot="17282728">
                <a:off x="1613265" y="5336329"/>
                <a:ext cx="771943" cy="8659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Aus-blick</a:t>
                </a:r>
                <a:endParaRPr kumimoji="0" lang="de-DE" altLang="de-DE" sz="800" i="0" u="none" strike="noStrike" cap="none" normalizeH="0" baseline="0" dirty="0">
                  <a:ln>
                    <a:noFill/>
                  </a:ln>
                  <a:solidFill>
                    <a:schemeClr val="tx1"/>
                  </a:solidFill>
                  <a:effectLst/>
                  <a:latin typeface="Arial" pitchFamily="34" charset="0"/>
                  <a:cs typeface="Arial" pitchFamily="34" charset="0"/>
                </a:endParaRPr>
              </a:p>
            </p:txBody>
          </p:sp>
        </p:grpSp>
        <p:grpSp>
          <p:nvGrpSpPr>
            <p:cNvPr id="40" name="Gruppieren 39"/>
            <p:cNvGrpSpPr/>
            <p:nvPr/>
          </p:nvGrpSpPr>
          <p:grpSpPr>
            <a:xfrm>
              <a:off x="1814661" y="4310015"/>
              <a:ext cx="5114346" cy="1069918"/>
              <a:chOff x="1814661" y="4310015"/>
              <a:chExt cx="5114346" cy="1069918"/>
            </a:xfrm>
          </p:grpSpPr>
          <p:sp>
            <p:nvSpPr>
              <p:cNvPr id="48" name="Freeform 5"/>
              <p:cNvSpPr>
                <a:spLocks/>
              </p:cNvSpPr>
              <p:nvPr/>
            </p:nvSpPr>
            <p:spPr bwMode="auto">
              <a:xfrm>
                <a:off x="1814661" y="4310015"/>
                <a:ext cx="5114346" cy="1069918"/>
              </a:xfrm>
              <a:custGeom>
                <a:avLst/>
                <a:gdLst>
                  <a:gd name="T0" fmla="*/ 0 w 7570979"/>
                  <a:gd name="T1" fmla="*/ 1734207 h 2301765"/>
                  <a:gd name="T2" fmla="*/ 725214 w 7570979"/>
                  <a:gd name="T3" fmla="*/ 1497724 h 2301765"/>
                  <a:gd name="T4" fmla="*/ 882869 w 7570979"/>
                  <a:gd name="T5" fmla="*/ 1970689 h 2301765"/>
                  <a:gd name="T6" fmla="*/ 6385035 w 7570979"/>
                  <a:gd name="T7" fmla="*/ 1891862 h 2301765"/>
                  <a:gd name="T8" fmla="*/ 6653049 w 7570979"/>
                  <a:gd name="T9" fmla="*/ 2301765 h 2301765"/>
                  <a:gd name="T10" fmla="*/ 7236373 w 7570979"/>
                  <a:gd name="T11" fmla="*/ 2081048 h 2301765"/>
                  <a:gd name="T12" fmla="*/ 0 w 7570979"/>
                  <a:gd name="T13" fmla="*/ 1734207 h 2301765"/>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653049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65480 w 7605494"/>
                  <a:gd name="connsiteY3" fmla="*/ 1345967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81061 w 7605494"/>
                  <a:gd name="connsiteY3" fmla="*/ 1476501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886405"/>
                  <a:gd name="connsiteX1" fmla="*/ 725214 w 7605494"/>
                  <a:gd name="connsiteY1" fmla="*/ 937325 h 1886405"/>
                  <a:gd name="connsiteX2" fmla="*/ 882869 w 7605494"/>
                  <a:gd name="connsiteY2" fmla="*/ 1410290 h 1886405"/>
                  <a:gd name="connsiteX3" fmla="*/ 6681061 w 7605494"/>
                  <a:gd name="connsiteY3" fmla="*/ 1476501 h 1886405"/>
                  <a:gd name="connsiteX4" fmla="*/ 6902335 w 7605494"/>
                  <a:gd name="connsiteY4" fmla="*/ 1886405 h 1886405"/>
                  <a:gd name="connsiteX5" fmla="*/ 7594719 w 7605494"/>
                  <a:gd name="connsiteY5" fmla="*/ 1520648 h 1886405"/>
                  <a:gd name="connsiteX6" fmla="*/ 0 w 7605494"/>
                  <a:gd name="connsiteY6" fmla="*/ 1173808 h 1886405"/>
                  <a:gd name="connsiteX0" fmla="*/ 0 w 7527702"/>
                  <a:gd name="connsiteY0" fmla="*/ 1083314 h 1795911"/>
                  <a:gd name="connsiteX1" fmla="*/ 725214 w 7527702"/>
                  <a:gd name="connsiteY1" fmla="*/ 846831 h 1795911"/>
                  <a:gd name="connsiteX2" fmla="*/ 882869 w 7527702"/>
                  <a:gd name="connsiteY2" fmla="*/ 1319796 h 1795911"/>
                  <a:gd name="connsiteX3" fmla="*/ 6681061 w 7527702"/>
                  <a:gd name="connsiteY3" fmla="*/ 1386007 h 1795911"/>
                  <a:gd name="connsiteX4" fmla="*/ 6902335 w 7527702"/>
                  <a:gd name="connsiteY4" fmla="*/ 1795911 h 1795911"/>
                  <a:gd name="connsiteX5" fmla="*/ 7516819 w 7527702"/>
                  <a:gd name="connsiteY5" fmla="*/ 1647712 h 1795911"/>
                  <a:gd name="connsiteX6" fmla="*/ 0 w 7527702"/>
                  <a:gd name="connsiteY6" fmla="*/ 1083314 h 1795911"/>
                  <a:gd name="connsiteX0" fmla="*/ 0 w 7527703"/>
                  <a:gd name="connsiteY0" fmla="*/ 1083314 h 1795911"/>
                  <a:gd name="connsiteX1" fmla="*/ 725214 w 7527703"/>
                  <a:gd name="connsiteY1" fmla="*/ 846831 h 1795911"/>
                  <a:gd name="connsiteX2" fmla="*/ 882869 w 7527703"/>
                  <a:gd name="connsiteY2" fmla="*/ 1319796 h 1795911"/>
                  <a:gd name="connsiteX3" fmla="*/ 6681062 w 7527703"/>
                  <a:gd name="connsiteY3" fmla="*/ 1386007 h 1795911"/>
                  <a:gd name="connsiteX4" fmla="*/ 6902335 w 7527703"/>
                  <a:gd name="connsiteY4" fmla="*/ 1795911 h 1795911"/>
                  <a:gd name="connsiteX5" fmla="*/ 7516819 w 7527703"/>
                  <a:gd name="connsiteY5" fmla="*/ 1647712 h 1795911"/>
                  <a:gd name="connsiteX6" fmla="*/ 0 w 7527703"/>
                  <a:gd name="connsiteY6" fmla="*/ 1083314 h 1795911"/>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228619"/>
                  <a:gd name="connsiteY0" fmla="*/ 1538428 h 2251025"/>
                  <a:gd name="connsiteX1" fmla="*/ 725214 w 7228619"/>
                  <a:gd name="connsiteY1" fmla="*/ 1301945 h 2251025"/>
                  <a:gd name="connsiteX2" fmla="*/ 882869 w 7228619"/>
                  <a:gd name="connsiteY2" fmla="*/ 1774910 h 2251025"/>
                  <a:gd name="connsiteX3" fmla="*/ 6681062 w 7228619"/>
                  <a:gd name="connsiteY3" fmla="*/ 1841121 h 2251025"/>
                  <a:gd name="connsiteX4" fmla="*/ 6902335 w 7228619"/>
                  <a:gd name="connsiteY4" fmla="*/ 2251025 h 2251025"/>
                  <a:gd name="connsiteX5" fmla="*/ 7217296 w 7228619"/>
                  <a:gd name="connsiteY5" fmla="*/ 1173319 h 2251025"/>
                  <a:gd name="connsiteX6" fmla="*/ 0 w 7228619"/>
                  <a:gd name="connsiteY6" fmla="*/ 1538428 h 2251025"/>
                  <a:gd name="connsiteX0" fmla="*/ 0 w 7217296"/>
                  <a:gd name="connsiteY0" fmla="*/ 1090175 h 1802772"/>
                  <a:gd name="connsiteX1" fmla="*/ 725214 w 7217296"/>
                  <a:gd name="connsiteY1" fmla="*/ 853692 h 1802772"/>
                  <a:gd name="connsiteX2" fmla="*/ 882869 w 7217296"/>
                  <a:gd name="connsiteY2" fmla="*/ 1326657 h 1802772"/>
                  <a:gd name="connsiteX3" fmla="*/ 6681062 w 7217296"/>
                  <a:gd name="connsiteY3" fmla="*/ 1392868 h 1802772"/>
                  <a:gd name="connsiteX4" fmla="*/ 6902335 w 7217296"/>
                  <a:gd name="connsiteY4" fmla="*/ 1802772 h 1802772"/>
                  <a:gd name="connsiteX5" fmla="*/ 7217296 w 7217296"/>
                  <a:gd name="connsiteY5" fmla="*/ 725066 h 1802772"/>
                  <a:gd name="connsiteX6" fmla="*/ 0 w 7217296"/>
                  <a:gd name="connsiteY6" fmla="*/ 1090175 h 1802772"/>
                  <a:gd name="connsiteX0" fmla="*/ 0 w 7223105"/>
                  <a:gd name="connsiteY0" fmla="*/ 1090175 h 1392868"/>
                  <a:gd name="connsiteX1" fmla="*/ 725214 w 7223105"/>
                  <a:gd name="connsiteY1" fmla="*/ 853692 h 1392868"/>
                  <a:gd name="connsiteX2" fmla="*/ 882869 w 7223105"/>
                  <a:gd name="connsiteY2" fmla="*/ 1326657 h 1392868"/>
                  <a:gd name="connsiteX3" fmla="*/ 6681062 w 7223105"/>
                  <a:gd name="connsiteY3" fmla="*/ 1392868 h 1392868"/>
                  <a:gd name="connsiteX4" fmla="*/ 7223105 w 7223105"/>
                  <a:gd name="connsiteY4" fmla="*/ 1241387 h 1392868"/>
                  <a:gd name="connsiteX5" fmla="*/ 7217296 w 7223105"/>
                  <a:gd name="connsiteY5" fmla="*/ 725066 h 1392868"/>
                  <a:gd name="connsiteX6" fmla="*/ 0 w 7223105"/>
                  <a:gd name="connsiteY6" fmla="*/ 1090175 h 1392868"/>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642572 w 7223105"/>
                  <a:gd name="connsiteY3" fmla="*/ 1213702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319970"/>
                  <a:gd name="connsiteY0" fmla="*/ 1058619 h 1295101"/>
                  <a:gd name="connsiteX1" fmla="*/ 725214 w 7319970"/>
                  <a:gd name="connsiteY1" fmla="*/ 822136 h 1295101"/>
                  <a:gd name="connsiteX2" fmla="*/ 882869 w 7319970"/>
                  <a:gd name="connsiteY2" fmla="*/ 1295101 h 1295101"/>
                  <a:gd name="connsiteX3" fmla="*/ 6642572 w 7319970"/>
                  <a:gd name="connsiteY3" fmla="*/ 1182146 h 1295101"/>
                  <a:gd name="connsiteX4" fmla="*/ 7223105 w 7319970"/>
                  <a:gd name="connsiteY4" fmla="*/ 1209831 h 1295101"/>
                  <a:gd name="connsiteX5" fmla="*/ 7319942 w 7319970"/>
                  <a:gd name="connsiteY5" fmla="*/ 765177 h 1295101"/>
                  <a:gd name="connsiteX6" fmla="*/ 0 w 7319970"/>
                  <a:gd name="connsiteY6" fmla="*/ 1058619 h 1295101"/>
                  <a:gd name="connsiteX0" fmla="*/ 0 w 7319941"/>
                  <a:gd name="connsiteY0" fmla="*/ 1058619 h 1295101"/>
                  <a:gd name="connsiteX1" fmla="*/ 725214 w 7319941"/>
                  <a:gd name="connsiteY1" fmla="*/ 822136 h 1295101"/>
                  <a:gd name="connsiteX2" fmla="*/ 882869 w 7319941"/>
                  <a:gd name="connsiteY2" fmla="*/ 1295101 h 1295101"/>
                  <a:gd name="connsiteX3" fmla="*/ 6642572 w 7319941"/>
                  <a:gd name="connsiteY3" fmla="*/ 1182146 h 1295101"/>
                  <a:gd name="connsiteX4" fmla="*/ 7223105 w 7319941"/>
                  <a:gd name="connsiteY4" fmla="*/ 1209831 h 1295101"/>
                  <a:gd name="connsiteX5" fmla="*/ 7319942 w 7319941"/>
                  <a:gd name="connsiteY5" fmla="*/ 765177 h 1295101"/>
                  <a:gd name="connsiteX6" fmla="*/ 0 w 7319941"/>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141958 h 1378440"/>
                  <a:gd name="connsiteX1" fmla="*/ 725214 w 7319942"/>
                  <a:gd name="connsiteY1" fmla="*/ 905475 h 1378440"/>
                  <a:gd name="connsiteX2" fmla="*/ 882869 w 7319942"/>
                  <a:gd name="connsiteY2" fmla="*/ 1378440 h 1378440"/>
                  <a:gd name="connsiteX3" fmla="*/ 6642572 w 7319942"/>
                  <a:gd name="connsiteY3" fmla="*/ 1265485 h 1378440"/>
                  <a:gd name="connsiteX4" fmla="*/ 7223105 w 7319942"/>
                  <a:gd name="connsiteY4" fmla="*/ 1293170 h 1378440"/>
                  <a:gd name="connsiteX5" fmla="*/ 7319942 w 7319942"/>
                  <a:gd name="connsiteY5" fmla="*/ 848516 h 1378440"/>
                  <a:gd name="connsiteX6" fmla="*/ 0 w 7319942"/>
                  <a:gd name="connsiteY6" fmla="*/ 1141958 h 1378440"/>
                  <a:gd name="connsiteX0" fmla="*/ 0 w 7319942"/>
                  <a:gd name="connsiteY0" fmla="*/ 1189052 h 1425534"/>
                  <a:gd name="connsiteX1" fmla="*/ 725214 w 7319942"/>
                  <a:gd name="connsiteY1" fmla="*/ 952569 h 1425534"/>
                  <a:gd name="connsiteX2" fmla="*/ 882869 w 7319942"/>
                  <a:gd name="connsiteY2" fmla="*/ 1425534 h 1425534"/>
                  <a:gd name="connsiteX3" fmla="*/ 6642572 w 7319942"/>
                  <a:gd name="connsiteY3" fmla="*/ 1312579 h 1425534"/>
                  <a:gd name="connsiteX4" fmla="*/ 7223105 w 7319942"/>
                  <a:gd name="connsiteY4" fmla="*/ 1340264 h 1425534"/>
                  <a:gd name="connsiteX5" fmla="*/ 7319942 w 7319942"/>
                  <a:gd name="connsiteY5" fmla="*/ 895610 h 1425534"/>
                  <a:gd name="connsiteX6" fmla="*/ 0 w 7319942"/>
                  <a:gd name="connsiteY6" fmla="*/ 1189052 h 142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9942" h="1425534">
                    <a:moveTo>
                      <a:pt x="0" y="1189052"/>
                    </a:moveTo>
                    <a:lnTo>
                      <a:pt x="725214" y="952569"/>
                    </a:lnTo>
                    <a:lnTo>
                      <a:pt x="882869" y="1425534"/>
                    </a:lnTo>
                    <a:cubicBezTo>
                      <a:pt x="1852550" y="355874"/>
                      <a:pt x="6123633" y="904930"/>
                      <a:pt x="6642572" y="1312579"/>
                    </a:cubicBezTo>
                    <a:lnTo>
                      <a:pt x="7223105" y="1340264"/>
                    </a:lnTo>
                    <a:lnTo>
                      <a:pt x="7319942" y="895610"/>
                    </a:lnTo>
                    <a:cubicBezTo>
                      <a:pt x="6475399" y="78334"/>
                      <a:pt x="755230" y="-748210"/>
                      <a:pt x="0" y="1189052"/>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49" name="Text Box 7"/>
              <p:cNvSpPr txBox="1">
                <a:spLocks noChangeArrowheads="1"/>
              </p:cNvSpPr>
              <p:nvPr/>
            </p:nvSpPr>
            <p:spPr bwMode="auto">
              <a:xfrm rot="21303001">
                <a:off x="2657531" y="4473840"/>
                <a:ext cx="1898485" cy="686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Qualifizierung</a:t>
                </a:r>
                <a:endParaRPr kumimoji="0" lang="de-DE" altLang="de-DE" sz="100" i="0" u="none" strike="noStrike" cap="none" normalizeH="0" baseline="0" dirty="0">
                  <a:ln>
                    <a:noFill/>
                  </a:ln>
                  <a:solidFill>
                    <a:schemeClr val="tx1"/>
                  </a:solidFill>
                  <a:effectLst/>
                  <a:latin typeface="Arial" pitchFamily="34" charset="0"/>
                  <a:cs typeface="Arial" pitchFamily="34" charset="0"/>
                </a:endParaRPr>
              </a:p>
            </p:txBody>
          </p:sp>
        </p:grpSp>
        <p:grpSp>
          <p:nvGrpSpPr>
            <p:cNvPr id="41" name="Gruppieren 40"/>
            <p:cNvGrpSpPr/>
            <p:nvPr/>
          </p:nvGrpSpPr>
          <p:grpSpPr>
            <a:xfrm>
              <a:off x="6275934" y="951329"/>
              <a:ext cx="1018870" cy="1532948"/>
              <a:chOff x="6275934" y="951329"/>
              <a:chExt cx="1018870" cy="1532948"/>
            </a:xfrm>
          </p:grpSpPr>
          <p:sp>
            <p:nvSpPr>
              <p:cNvPr id="46" name="Freeform 9"/>
              <p:cNvSpPr>
                <a:spLocks/>
              </p:cNvSpPr>
              <p:nvPr/>
            </p:nvSpPr>
            <p:spPr bwMode="auto">
              <a:xfrm rot="756605">
                <a:off x="6275934" y="951329"/>
                <a:ext cx="944192" cy="1532948"/>
              </a:xfrm>
              <a:custGeom>
                <a:avLst/>
                <a:gdLst>
                  <a:gd name="T0" fmla="*/ 31531 w 1166648"/>
                  <a:gd name="T1" fmla="*/ 1355835 h 1450428"/>
                  <a:gd name="T2" fmla="*/ 567558 w 1166648"/>
                  <a:gd name="T3" fmla="*/ 1056290 h 1450428"/>
                  <a:gd name="T4" fmla="*/ 1087821 w 1166648"/>
                  <a:gd name="T5" fmla="*/ 1450428 h 1450428"/>
                  <a:gd name="T6" fmla="*/ 1166648 w 1166648"/>
                  <a:gd name="T7" fmla="*/ 457200 h 1450428"/>
                  <a:gd name="T8" fmla="*/ 599090 w 1166648"/>
                  <a:gd name="T9" fmla="*/ 0 h 1450428"/>
                  <a:gd name="T10" fmla="*/ 0 w 1166648"/>
                  <a:gd name="T11" fmla="*/ 457200 h 1450428"/>
                  <a:gd name="T12" fmla="*/ 31531 w 1166648"/>
                  <a:gd name="T13" fmla="*/ 1355835 h 1450428"/>
                  <a:gd name="connsiteX0" fmla="*/ 31531 w 1386311"/>
                  <a:gd name="connsiteY0" fmla="*/ 1355835 h 1450428"/>
                  <a:gd name="connsiteX1" fmla="*/ 567558 w 1386311"/>
                  <a:gd name="connsiteY1" fmla="*/ 1056290 h 1450428"/>
                  <a:gd name="connsiteX2" fmla="*/ 1087821 w 1386311"/>
                  <a:gd name="connsiteY2" fmla="*/ 1450428 h 1450428"/>
                  <a:gd name="connsiteX3" fmla="*/ 1386312 w 1386311"/>
                  <a:gd name="connsiteY3" fmla="*/ 441178 h 1450428"/>
                  <a:gd name="connsiteX4" fmla="*/ 599090 w 1386311"/>
                  <a:gd name="connsiteY4" fmla="*/ 0 h 1450428"/>
                  <a:gd name="connsiteX5" fmla="*/ 0 w 1386311"/>
                  <a:gd name="connsiteY5" fmla="*/ 457200 h 1450428"/>
                  <a:gd name="connsiteX6" fmla="*/ 31531 w 1386311"/>
                  <a:gd name="connsiteY6" fmla="*/ 1355835 h 1450428"/>
                  <a:gd name="connsiteX0" fmla="*/ 31531 w 1386312"/>
                  <a:gd name="connsiteY0" fmla="*/ 1620488 h 1715081"/>
                  <a:gd name="connsiteX1" fmla="*/ 567558 w 1386312"/>
                  <a:gd name="connsiteY1" fmla="*/ 1320943 h 1715081"/>
                  <a:gd name="connsiteX2" fmla="*/ 1087821 w 1386312"/>
                  <a:gd name="connsiteY2" fmla="*/ 1715081 h 1715081"/>
                  <a:gd name="connsiteX3" fmla="*/ 1386312 w 1386312"/>
                  <a:gd name="connsiteY3" fmla="*/ 705831 h 1715081"/>
                  <a:gd name="connsiteX4" fmla="*/ 870764 w 1386312"/>
                  <a:gd name="connsiteY4" fmla="*/ 1 h 1715081"/>
                  <a:gd name="connsiteX5" fmla="*/ 0 w 1386312"/>
                  <a:gd name="connsiteY5" fmla="*/ 721853 h 1715081"/>
                  <a:gd name="connsiteX6" fmla="*/ 31531 w 1386312"/>
                  <a:gd name="connsiteY6" fmla="*/ 1620488 h 1715081"/>
                  <a:gd name="connsiteX0" fmla="*/ 0 w 1354781"/>
                  <a:gd name="connsiteY0" fmla="*/ 1620487 h 1715080"/>
                  <a:gd name="connsiteX1" fmla="*/ 536027 w 1354781"/>
                  <a:gd name="connsiteY1" fmla="*/ 1320942 h 1715080"/>
                  <a:gd name="connsiteX2" fmla="*/ 1056290 w 1354781"/>
                  <a:gd name="connsiteY2" fmla="*/ 1715080 h 1715080"/>
                  <a:gd name="connsiteX3" fmla="*/ 1354781 w 1354781"/>
                  <a:gd name="connsiteY3" fmla="*/ 705830 h 1715080"/>
                  <a:gd name="connsiteX4" fmla="*/ 839233 w 1354781"/>
                  <a:gd name="connsiteY4" fmla="*/ 0 h 1715080"/>
                  <a:gd name="connsiteX5" fmla="*/ 118712 w 1354781"/>
                  <a:gd name="connsiteY5" fmla="*/ 616252 h 1715080"/>
                  <a:gd name="connsiteX6" fmla="*/ 0 w 1354781"/>
                  <a:gd name="connsiteY6" fmla="*/ 1620487 h 1715080"/>
                  <a:gd name="connsiteX0" fmla="*/ 0 w 1290561"/>
                  <a:gd name="connsiteY0" fmla="*/ 1621976 h 1715080"/>
                  <a:gd name="connsiteX1" fmla="*/ 471807 w 1290561"/>
                  <a:gd name="connsiteY1" fmla="*/ 1320942 h 1715080"/>
                  <a:gd name="connsiteX2" fmla="*/ 992070 w 1290561"/>
                  <a:gd name="connsiteY2" fmla="*/ 1715080 h 1715080"/>
                  <a:gd name="connsiteX3" fmla="*/ 1290561 w 1290561"/>
                  <a:gd name="connsiteY3" fmla="*/ 705830 h 1715080"/>
                  <a:gd name="connsiteX4" fmla="*/ 775013 w 1290561"/>
                  <a:gd name="connsiteY4" fmla="*/ 0 h 1715080"/>
                  <a:gd name="connsiteX5" fmla="*/ 54492 w 1290561"/>
                  <a:gd name="connsiteY5" fmla="*/ 616252 h 1715080"/>
                  <a:gd name="connsiteX6" fmla="*/ 0 w 1290561"/>
                  <a:gd name="connsiteY6" fmla="*/ 1621976 h 1715080"/>
                  <a:gd name="connsiteX0" fmla="*/ 0 w 1305767"/>
                  <a:gd name="connsiteY0" fmla="*/ 1624647 h 1715080"/>
                  <a:gd name="connsiteX1" fmla="*/ 487013 w 1305767"/>
                  <a:gd name="connsiteY1" fmla="*/ 1320942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15080"/>
                  <a:gd name="connsiteX1" fmla="*/ 473609 w 1305767"/>
                  <a:gd name="connsiteY1" fmla="*/ 1385988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23096"/>
                  <a:gd name="connsiteX1" fmla="*/ 473609 w 1305767"/>
                  <a:gd name="connsiteY1" fmla="*/ 1385988 h 1723096"/>
                  <a:gd name="connsiteX2" fmla="*/ 961663 w 1305767"/>
                  <a:gd name="connsiteY2" fmla="*/ 1723095 h 1723096"/>
                  <a:gd name="connsiteX3" fmla="*/ 1305767 w 1305767"/>
                  <a:gd name="connsiteY3" fmla="*/ 705830 h 1723096"/>
                  <a:gd name="connsiteX4" fmla="*/ 790219 w 1305767"/>
                  <a:gd name="connsiteY4" fmla="*/ 0 h 1723096"/>
                  <a:gd name="connsiteX5" fmla="*/ 69698 w 1305767"/>
                  <a:gd name="connsiteY5" fmla="*/ 616252 h 1723096"/>
                  <a:gd name="connsiteX6" fmla="*/ 0 w 1305767"/>
                  <a:gd name="connsiteY6" fmla="*/ 1624647 h 1723096"/>
                  <a:gd name="connsiteX0" fmla="*/ 0 w 1351380"/>
                  <a:gd name="connsiteY0" fmla="*/ 1632661 h 1723095"/>
                  <a:gd name="connsiteX1" fmla="*/ 519222 w 1351380"/>
                  <a:gd name="connsiteY1" fmla="*/ 1385988 h 1723095"/>
                  <a:gd name="connsiteX2" fmla="*/ 1007276 w 1351380"/>
                  <a:gd name="connsiteY2" fmla="*/ 1723095 h 1723095"/>
                  <a:gd name="connsiteX3" fmla="*/ 1351380 w 1351380"/>
                  <a:gd name="connsiteY3" fmla="*/ 705830 h 1723095"/>
                  <a:gd name="connsiteX4" fmla="*/ 835832 w 1351380"/>
                  <a:gd name="connsiteY4" fmla="*/ 0 h 1723095"/>
                  <a:gd name="connsiteX5" fmla="*/ 115311 w 1351380"/>
                  <a:gd name="connsiteY5" fmla="*/ 616252 h 1723095"/>
                  <a:gd name="connsiteX6" fmla="*/ 0 w 1351380"/>
                  <a:gd name="connsiteY6" fmla="*/ 1632661 h 172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380" h="1723095">
                    <a:moveTo>
                      <a:pt x="0" y="1632661"/>
                    </a:moveTo>
                    <a:lnTo>
                      <a:pt x="519222" y="1385988"/>
                    </a:lnTo>
                    <a:lnTo>
                      <a:pt x="1007276" y="1723095"/>
                    </a:lnTo>
                    <a:lnTo>
                      <a:pt x="1351380" y="705830"/>
                    </a:lnTo>
                    <a:lnTo>
                      <a:pt x="835832" y="0"/>
                    </a:lnTo>
                    <a:lnTo>
                      <a:pt x="115311" y="616252"/>
                    </a:lnTo>
                    <a:lnTo>
                      <a:pt x="0" y="1632661"/>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47" name="Text Box 10"/>
              <p:cNvSpPr txBox="1">
                <a:spLocks noChangeArrowheads="1"/>
              </p:cNvSpPr>
              <p:nvPr/>
            </p:nvSpPr>
            <p:spPr bwMode="auto">
              <a:xfrm rot="17744282">
                <a:off x="6423985" y="1471296"/>
                <a:ext cx="983494" cy="7581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 Refl.</a:t>
                </a:r>
                <a:endParaRPr kumimoji="0" lang="de-DE" altLang="de-DE" sz="100" i="0" u="none" strike="noStrike" cap="none" normalizeH="0" baseline="0" dirty="0">
                  <a:ln>
                    <a:noFill/>
                  </a:ln>
                  <a:solidFill>
                    <a:schemeClr val="tx1"/>
                  </a:solidFill>
                  <a:effectLst/>
                  <a:latin typeface="Arial" pitchFamily="34" charset="0"/>
                  <a:cs typeface="Arial" pitchFamily="34" charset="0"/>
                </a:endParaRPr>
              </a:p>
            </p:txBody>
          </p:sp>
        </p:grpSp>
        <p:grpSp>
          <p:nvGrpSpPr>
            <p:cNvPr id="42" name="Gruppieren 41"/>
            <p:cNvGrpSpPr/>
            <p:nvPr/>
          </p:nvGrpSpPr>
          <p:grpSpPr>
            <a:xfrm>
              <a:off x="4713546" y="2210718"/>
              <a:ext cx="2495837" cy="3698328"/>
              <a:chOff x="4713546" y="2210718"/>
              <a:chExt cx="2495837" cy="3698328"/>
            </a:xfrm>
          </p:grpSpPr>
          <p:sp>
            <p:nvSpPr>
              <p:cNvPr id="44" name="Freeform 3"/>
              <p:cNvSpPr>
                <a:spLocks/>
              </p:cNvSpPr>
              <p:nvPr/>
            </p:nvSpPr>
            <p:spPr bwMode="auto">
              <a:xfrm>
                <a:off x="4713546" y="2210718"/>
                <a:ext cx="2495837" cy="3698328"/>
              </a:xfrm>
              <a:custGeom>
                <a:avLst/>
                <a:gdLst>
                  <a:gd name="T0" fmla="*/ 2688687 w 3507552"/>
                  <a:gd name="T1" fmla="*/ 4323516 h 6038193"/>
                  <a:gd name="T2" fmla="*/ 2907051 w 3507552"/>
                  <a:gd name="T3" fmla="*/ 4773892 h 6038193"/>
                  <a:gd name="T4" fmla="*/ 3507552 w 3507552"/>
                  <a:gd name="T5" fmla="*/ 4678358 h 6038193"/>
                  <a:gd name="T6" fmla="*/ 212795 w 3507552"/>
                  <a:gd name="T7" fmla="*/ 4146331 h 6038193"/>
                  <a:gd name="T8" fmla="*/ 2230781 w 3507552"/>
                  <a:gd name="T9" fmla="*/ 141889 h 6038193"/>
                  <a:gd name="T10" fmla="*/ 2766808 w 3507552"/>
                  <a:gd name="T11" fmla="*/ 0 h 6038193"/>
                  <a:gd name="T12" fmla="*/ 3176712 w 3507552"/>
                  <a:gd name="T13" fmla="*/ 457200 h 6038193"/>
                  <a:gd name="T14" fmla="*/ 1079898 w 3507552"/>
                  <a:gd name="T15" fmla="*/ 3767958 h 6038193"/>
                  <a:gd name="T16" fmla="*/ 2688687 w 3507552"/>
                  <a:gd name="T17" fmla="*/ 4323516 h 6038193"/>
                  <a:gd name="connsiteX0" fmla="*/ 2544580 w 3312122"/>
                  <a:gd name="connsiteY0" fmla="*/ 4192128 h 5312932"/>
                  <a:gd name="connsiteX1" fmla="*/ 2711621 w 3312122"/>
                  <a:gd name="connsiteY1" fmla="*/ 4773892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4580 w 3312122"/>
                  <a:gd name="connsiteY0" fmla="*/ 4192128 h 5312932"/>
                  <a:gd name="connsiteX1" fmla="*/ 3096545 w 3312122"/>
                  <a:gd name="connsiteY1" fmla="*/ 4236395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1531 w 3180764"/>
                  <a:gd name="connsiteY0" fmla="*/ 4192128 h 4642871"/>
                  <a:gd name="connsiteX1" fmla="*/ 3093496 w 3180764"/>
                  <a:gd name="connsiteY1" fmla="*/ 4236395 h 4642871"/>
                  <a:gd name="connsiteX2" fmla="*/ 3180764 w 3180764"/>
                  <a:gd name="connsiteY2" fmla="*/ 3675029 h 4642871"/>
                  <a:gd name="connsiteX3" fmla="*/ 14316 w 3180764"/>
                  <a:gd name="connsiteY3" fmla="*/ 4146331 h 4642871"/>
                  <a:gd name="connsiteX4" fmla="*/ 2032302 w 3180764"/>
                  <a:gd name="connsiteY4" fmla="*/ 141889 h 4642871"/>
                  <a:gd name="connsiteX5" fmla="*/ 2568329 w 3180764"/>
                  <a:gd name="connsiteY5" fmla="*/ 0 h 4642871"/>
                  <a:gd name="connsiteX6" fmla="*/ 2978233 w 3180764"/>
                  <a:gd name="connsiteY6" fmla="*/ 457200 h 4642871"/>
                  <a:gd name="connsiteX7" fmla="*/ 881419 w 3180764"/>
                  <a:gd name="connsiteY7" fmla="*/ 3767958 h 4642871"/>
                  <a:gd name="connsiteX8" fmla="*/ 2541531 w 3180764"/>
                  <a:gd name="connsiteY8" fmla="*/ 4192128 h 4642871"/>
                  <a:gd name="connsiteX0" fmla="*/ 2541531 w 3299560"/>
                  <a:gd name="connsiteY0" fmla="*/ 4192128 h 4905639"/>
                  <a:gd name="connsiteX1" fmla="*/ 3093496 w 3299560"/>
                  <a:gd name="connsiteY1" fmla="*/ 4236395 h 4905639"/>
                  <a:gd name="connsiteX2" fmla="*/ 3180764 w 3299560"/>
                  <a:gd name="connsiteY2" fmla="*/ 3675029 h 4905639"/>
                  <a:gd name="connsiteX3" fmla="*/ 14316 w 3299560"/>
                  <a:gd name="connsiteY3" fmla="*/ 4146331 h 4905639"/>
                  <a:gd name="connsiteX4" fmla="*/ 2032302 w 3299560"/>
                  <a:gd name="connsiteY4" fmla="*/ 141889 h 4905639"/>
                  <a:gd name="connsiteX5" fmla="*/ 2568329 w 3299560"/>
                  <a:gd name="connsiteY5" fmla="*/ 0 h 4905639"/>
                  <a:gd name="connsiteX6" fmla="*/ 2978233 w 3299560"/>
                  <a:gd name="connsiteY6" fmla="*/ 457200 h 4905639"/>
                  <a:gd name="connsiteX7" fmla="*/ 881419 w 3299560"/>
                  <a:gd name="connsiteY7" fmla="*/ 3767958 h 4905639"/>
                  <a:gd name="connsiteX8" fmla="*/ 2541531 w 3299560"/>
                  <a:gd name="connsiteY8" fmla="*/ 4192128 h 4905639"/>
                  <a:gd name="connsiteX0" fmla="*/ 2532707 w 3288757"/>
                  <a:gd name="connsiteY0" fmla="*/ 4192128 h 5014456"/>
                  <a:gd name="connsiteX1" fmla="*/ 3084672 w 3288757"/>
                  <a:gd name="connsiteY1" fmla="*/ 4236395 h 5014456"/>
                  <a:gd name="connsiteX2" fmla="*/ 3171940 w 3288757"/>
                  <a:gd name="connsiteY2" fmla="*/ 3675029 h 5014456"/>
                  <a:gd name="connsiteX3" fmla="*/ 5492 w 3288757"/>
                  <a:gd name="connsiteY3" fmla="*/ 4146331 h 5014456"/>
                  <a:gd name="connsiteX4" fmla="*/ 2023478 w 3288757"/>
                  <a:gd name="connsiteY4" fmla="*/ 141889 h 5014456"/>
                  <a:gd name="connsiteX5" fmla="*/ 2559505 w 3288757"/>
                  <a:gd name="connsiteY5" fmla="*/ 0 h 5014456"/>
                  <a:gd name="connsiteX6" fmla="*/ 2969409 w 3288757"/>
                  <a:gd name="connsiteY6" fmla="*/ 457200 h 5014456"/>
                  <a:gd name="connsiteX7" fmla="*/ 872595 w 3288757"/>
                  <a:gd name="connsiteY7" fmla="*/ 3767958 h 5014456"/>
                  <a:gd name="connsiteX8" fmla="*/ 2532707 w 3288757"/>
                  <a:gd name="connsiteY8" fmla="*/ 4192128 h 5014456"/>
                  <a:gd name="connsiteX0" fmla="*/ 2532707 w 3288756"/>
                  <a:gd name="connsiteY0" fmla="*/ 4192128 h 5014455"/>
                  <a:gd name="connsiteX1" fmla="*/ 3084672 w 3288756"/>
                  <a:gd name="connsiteY1" fmla="*/ 4236395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10333 w 3288756"/>
                  <a:gd name="connsiteY1" fmla="*/ 4200563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68240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68240 h 5014455"/>
                  <a:gd name="connsiteX0" fmla="*/ 2540951 w 3273905"/>
                  <a:gd name="connsiteY0" fmla="*/ 4168240 h 4905638"/>
                  <a:gd name="connsiteX1" fmla="*/ 3144238 w 3273905"/>
                  <a:gd name="connsiteY1" fmla="*/ 4176674 h 4905638"/>
                  <a:gd name="connsiteX2" fmla="*/ 3154523 w 3273905"/>
                  <a:gd name="connsiteY2" fmla="*/ 3675029 h 4905638"/>
                  <a:gd name="connsiteX3" fmla="*/ 13736 w 3273905"/>
                  <a:gd name="connsiteY3" fmla="*/ 4146331 h 4905638"/>
                  <a:gd name="connsiteX4" fmla="*/ 2031722 w 3273905"/>
                  <a:gd name="connsiteY4" fmla="*/ 141889 h 4905638"/>
                  <a:gd name="connsiteX5" fmla="*/ 2567749 w 3273905"/>
                  <a:gd name="connsiteY5" fmla="*/ 0 h 4905638"/>
                  <a:gd name="connsiteX6" fmla="*/ 2977653 w 3273905"/>
                  <a:gd name="connsiteY6" fmla="*/ 457200 h 4905638"/>
                  <a:gd name="connsiteX7" fmla="*/ 880839 w 3273905"/>
                  <a:gd name="connsiteY7" fmla="*/ 3767958 h 4905638"/>
                  <a:gd name="connsiteX8" fmla="*/ 2540951 w 3273905"/>
                  <a:gd name="connsiteY8" fmla="*/ 4168240 h 4905638"/>
                  <a:gd name="connsiteX0" fmla="*/ 2540951 w 3528987"/>
                  <a:gd name="connsiteY0" fmla="*/ 4168240 h 4740330"/>
                  <a:gd name="connsiteX1" fmla="*/ 3144238 w 3528987"/>
                  <a:gd name="connsiteY1" fmla="*/ 4176674 h 4740330"/>
                  <a:gd name="connsiteX2" fmla="*/ 3154523 w 3528987"/>
                  <a:gd name="connsiteY2" fmla="*/ 3675029 h 4740330"/>
                  <a:gd name="connsiteX3" fmla="*/ 13736 w 3528987"/>
                  <a:gd name="connsiteY3" fmla="*/ 4146331 h 4740330"/>
                  <a:gd name="connsiteX4" fmla="*/ 2031722 w 3528987"/>
                  <a:gd name="connsiteY4" fmla="*/ 141889 h 4740330"/>
                  <a:gd name="connsiteX5" fmla="*/ 2567749 w 3528987"/>
                  <a:gd name="connsiteY5" fmla="*/ 0 h 4740330"/>
                  <a:gd name="connsiteX6" fmla="*/ 2977653 w 3528987"/>
                  <a:gd name="connsiteY6" fmla="*/ 457200 h 4740330"/>
                  <a:gd name="connsiteX7" fmla="*/ 880839 w 3528987"/>
                  <a:gd name="connsiteY7" fmla="*/ 3767958 h 4740330"/>
                  <a:gd name="connsiteX8" fmla="*/ 2540951 w 3528987"/>
                  <a:gd name="connsiteY8" fmla="*/ 4168240 h 4740330"/>
                  <a:gd name="connsiteX0" fmla="*/ 2540951 w 3528986"/>
                  <a:gd name="connsiteY0" fmla="*/ 4168240 h 4740330"/>
                  <a:gd name="connsiteX1" fmla="*/ 3144238 w 3528986"/>
                  <a:gd name="connsiteY1" fmla="*/ 4176674 h 4740330"/>
                  <a:gd name="connsiteX2" fmla="*/ 3154523 w 3528986"/>
                  <a:gd name="connsiteY2" fmla="*/ 3675029 h 4740330"/>
                  <a:gd name="connsiteX3" fmla="*/ 13736 w 3528986"/>
                  <a:gd name="connsiteY3" fmla="*/ 4146331 h 4740330"/>
                  <a:gd name="connsiteX4" fmla="*/ 2031722 w 3528986"/>
                  <a:gd name="connsiteY4" fmla="*/ 141889 h 4740330"/>
                  <a:gd name="connsiteX5" fmla="*/ 2567749 w 3528986"/>
                  <a:gd name="connsiteY5" fmla="*/ 0 h 4740330"/>
                  <a:gd name="connsiteX6" fmla="*/ 2977653 w 3528986"/>
                  <a:gd name="connsiteY6" fmla="*/ 457200 h 4740330"/>
                  <a:gd name="connsiteX7" fmla="*/ 880839 w 3528986"/>
                  <a:gd name="connsiteY7" fmla="*/ 3767958 h 4740330"/>
                  <a:gd name="connsiteX8" fmla="*/ 2540951 w 3528986"/>
                  <a:gd name="connsiteY8" fmla="*/ 4168240 h 4740330"/>
                  <a:gd name="connsiteX0" fmla="*/ 2529461 w 3510646"/>
                  <a:gd name="connsiteY0" fmla="*/ 4168240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1 w 3510646"/>
                  <a:gd name="connsiteY8" fmla="*/ 4168240 h 4943563"/>
                  <a:gd name="connsiteX0" fmla="*/ 2529462 w 3510646"/>
                  <a:gd name="connsiteY0" fmla="*/ 4156296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2 w 3510646"/>
                  <a:gd name="connsiteY8" fmla="*/ 4156296 h 4943563"/>
                  <a:gd name="connsiteX0" fmla="*/ 2542421 w 3591180"/>
                  <a:gd name="connsiteY0" fmla="*/ 4156296 h 4782347"/>
                  <a:gd name="connsiteX1" fmla="*/ 3145707 w 3591180"/>
                  <a:gd name="connsiteY1" fmla="*/ 4176674 h 4782347"/>
                  <a:gd name="connsiteX2" fmla="*/ 3220147 w 3591180"/>
                  <a:gd name="connsiteY2" fmla="*/ 3746695 h 4782347"/>
                  <a:gd name="connsiteX3" fmla="*/ 15205 w 3591180"/>
                  <a:gd name="connsiteY3" fmla="*/ 4146331 h 4782347"/>
                  <a:gd name="connsiteX4" fmla="*/ 2033191 w 3591180"/>
                  <a:gd name="connsiteY4" fmla="*/ 141889 h 4782347"/>
                  <a:gd name="connsiteX5" fmla="*/ 2569218 w 3591180"/>
                  <a:gd name="connsiteY5" fmla="*/ 0 h 4782347"/>
                  <a:gd name="connsiteX6" fmla="*/ 2979122 w 3591180"/>
                  <a:gd name="connsiteY6" fmla="*/ 457200 h 4782347"/>
                  <a:gd name="connsiteX7" fmla="*/ 882308 w 3591180"/>
                  <a:gd name="connsiteY7" fmla="*/ 3767958 h 4782347"/>
                  <a:gd name="connsiteX8" fmla="*/ 2542421 w 3591180"/>
                  <a:gd name="connsiteY8" fmla="*/ 4156296 h 4782347"/>
                  <a:gd name="connsiteX0" fmla="*/ 2542421 w 3591181"/>
                  <a:gd name="connsiteY0" fmla="*/ 4156296 h 4782346"/>
                  <a:gd name="connsiteX1" fmla="*/ 3132877 w 3591181"/>
                  <a:gd name="connsiteY1" fmla="*/ 4176675 h 4782346"/>
                  <a:gd name="connsiteX2" fmla="*/ 3220147 w 3591181"/>
                  <a:gd name="connsiteY2" fmla="*/ 3746695 h 4782346"/>
                  <a:gd name="connsiteX3" fmla="*/ 15205 w 3591181"/>
                  <a:gd name="connsiteY3" fmla="*/ 4146331 h 4782346"/>
                  <a:gd name="connsiteX4" fmla="*/ 2033191 w 3591181"/>
                  <a:gd name="connsiteY4" fmla="*/ 141889 h 4782346"/>
                  <a:gd name="connsiteX5" fmla="*/ 2569218 w 3591181"/>
                  <a:gd name="connsiteY5" fmla="*/ 0 h 4782346"/>
                  <a:gd name="connsiteX6" fmla="*/ 2979122 w 3591181"/>
                  <a:gd name="connsiteY6" fmla="*/ 457200 h 4782346"/>
                  <a:gd name="connsiteX7" fmla="*/ 882308 w 3591181"/>
                  <a:gd name="connsiteY7" fmla="*/ 3767958 h 4782346"/>
                  <a:gd name="connsiteX8" fmla="*/ 2542421 w 3591181"/>
                  <a:gd name="connsiteY8" fmla="*/ 4156296 h 4782346"/>
                  <a:gd name="connsiteX0" fmla="*/ 2542421 w 3591182"/>
                  <a:gd name="connsiteY0" fmla="*/ 4156296 h 4774805"/>
                  <a:gd name="connsiteX1" fmla="*/ 3132877 w 3591182"/>
                  <a:gd name="connsiteY1" fmla="*/ 4176675 h 4774805"/>
                  <a:gd name="connsiteX2" fmla="*/ 3220148 w 3591182"/>
                  <a:gd name="connsiteY2" fmla="*/ 3734004 h 4774805"/>
                  <a:gd name="connsiteX3" fmla="*/ 15205 w 3591182"/>
                  <a:gd name="connsiteY3" fmla="*/ 4146331 h 4774805"/>
                  <a:gd name="connsiteX4" fmla="*/ 2033191 w 3591182"/>
                  <a:gd name="connsiteY4" fmla="*/ 141889 h 4774805"/>
                  <a:gd name="connsiteX5" fmla="*/ 2569218 w 3591182"/>
                  <a:gd name="connsiteY5" fmla="*/ 0 h 4774805"/>
                  <a:gd name="connsiteX6" fmla="*/ 2979122 w 3591182"/>
                  <a:gd name="connsiteY6" fmla="*/ 457200 h 4774805"/>
                  <a:gd name="connsiteX7" fmla="*/ 882308 w 3591182"/>
                  <a:gd name="connsiteY7" fmla="*/ 3767958 h 4774805"/>
                  <a:gd name="connsiteX8" fmla="*/ 2542421 w 3591182"/>
                  <a:gd name="connsiteY8" fmla="*/ 4156296 h 4774805"/>
                  <a:gd name="connsiteX0" fmla="*/ 2542421 w 3591183"/>
                  <a:gd name="connsiteY0" fmla="*/ 4156296 h 4748752"/>
                  <a:gd name="connsiteX1" fmla="*/ 3132877 w 3591183"/>
                  <a:gd name="connsiteY1" fmla="*/ 4176675 h 4748752"/>
                  <a:gd name="connsiteX2" fmla="*/ 3220149 w 3591183"/>
                  <a:gd name="connsiteY2" fmla="*/ 3689587 h 4748752"/>
                  <a:gd name="connsiteX3" fmla="*/ 15205 w 3591183"/>
                  <a:gd name="connsiteY3" fmla="*/ 4146331 h 4748752"/>
                  <a:gd name="connsiteX4" fmla="*/ 2033191 w 3591183"/>
                  <a:gd name="connsiteY4" fmla="*/ 141889 h 4748752"/>
                  <a:gd name="connsiteX5" fmla="*/ 2569218 w 3591183"/>
                  <a:gd name="connsiteY5" fmla="*/ 0 h 4748752"/>
                  <a:gd name="connsiteX6" fmla="*/ 2979122 w 3591183"/>
                  <a:gd name="connsiteY6" fmla="*/ 457200 h 4748752"/>
                  <a:gd name="connsiteX7" fmla="*/ 882308 w 3591183"/>
                  <a:gd name="connsiteY7" fmla="*/ 3767958 h 4748752"/>
                  <a:gd name="connsiteX8" fmla="*/ 2542421 w 3591183"/>
                  <a:gd name="connsiteY8" fmla="*/ 4156296 h 4748752"/>
                  <a:gd name="connsiteX0" fmla="*/ 2542421 w 3591183"/>
                  <a:gd name="connsiteY0" fmla="*/ 4156296 h 4759853"/>
                  <a:gd name="connsiteX1" fmla="*/ 3132877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56296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30151 w 3572184"/>
                  <a:gd name="connsiteY0" fmla="*/ 4142759 h 4927571"/>
                  <a:gd name="connsiteX1" fmla="*/ 3113792 w 3572184"/>
                  <a:gd name="connsiteY1" fmla="*/ 4176675 h 4927571"/>
                  <a:gd name="connsiteX2" fmla="*/ 3207880 w 3572184"/>
                  <a:gd name="connsiteY2" fmla="*/ 3708624 h 4927571"/>
                  <a:gd name="connsiteX3" fmla="*/ 2935 w 3572184"/>
                  <a:gd name="connsiteY3" fmla="*/ 4146331 h 4927571"/>
                  <a:gd name="connsiteX4" fmla="*/ 2020921 w 3572184"/>
                  <a:gd name="connsiteY4" fmla="*/ 141889 h 4927571"/>
                  <a:gd name="connsiteX5" fmla="*/ 2556948 w 3572184"/>
                  <a:gd name="connsiteY5" fmla="*/ 0 h 4927571"/>
                  <a:gd name="connsiteX6" fmla="*/ 2966852 w 3572184"/>
                  <a:gd name="connsiteY6" fmla="*/ 457200 h 4927571"/>
                  <a:gd name="connsiteX7" fmla="*/ 870038 w 3572184"/>
                  <a:gd name="connsiteY7" fmla="*/ 3767958 h 4927571"/>
                  <a:gd name="connsiteX8" fmla="*/ 2530151 w 3572184"/>
                  <a:gd name="connsiteY8" fmla="*/ 4142759 h 492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2184" h="4927571">
                    <a:moveTo>
                      <a:pt x="2530151" y="4142759"/>
                    </a:moveTo>
                    <a:lnTo>
                      <a:pt x="3113792" y="4176675"/>
                    </a:lnTo>
                    <a:lnTo>
                      <a:pt x="3207880" y="3708624"/>
                    </a:lnTo>
                    <a:cubicBezTo>
                      <a:pt x="4912701" y="5331235"/>
                      <a:pt x="85284" y="5182729"/>
                      <a:pt x="2935" y="4146331"/>
                    </a:cubicBezTo>
                    <a:cubicBezTo>
                      <a:pt x="-79414" y="3109933"/>
                      <a:pt x="1595252" y="1198179"/>
                      <a:pt x="2020921" y="141889"/>
                    </a:cubicBezTo>
                    <a:lnTo>
                      <a:pt x="2556948" y="0"/>
                    </a:lnTo>
                    <a:lnTo>
                      <a:pt x="2966852" y="457200"/>
                    </a:lnTo>
                    <a:cubicBezTo>
                      <a:pt x="2746135" y="1277007"/>
                      <a:pt x="942822" y="3153698"/>
                      <a:pt x="870038" y="3767958"/>
                    </a:cubicBezTo>
                    <a:cubicBezTo>
                      <a:pt x="797255" y="4382218"/>
                      <a:pt x="2730906" y="4369903"/>
                      <a:pt x="2530151" y="4142759"/>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45" name="Text Box 8"/>
              <p:cNvSpPr txBox="1">
                <a:spLocks noChangeArrowheads="1"/>
              </p:cNvSpPr>
              <p:nvPr/>
            </p:nvSpPr>
            <p:spPr bwMode="auto">
              <a:xfrm rot="18039432">
                <a:off x="4710300" y="3448271"/>
                <a:ext cx="2232886" cy="64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Projektphase</a:t>
                </a:r>
                <a:endParaRPr kumimoji="0" lang="de-DE" altLang="de-DE" sz="800" i="0" u="none" strike="noStrike" cap="none" normalizeH="0" baseline="0" dirty="0">
                  <a:ln>
                    <a:noFill/>
                  </a:ln>
                  <a:solidFill>
                    <a:schemeClr val="tx1"/>
                  </a:solidFill>
                  <a:effectLst/>
                  <a:latin typeface="Arial" pitchFamily="34" charset="0"/>
                  <a:cs typeface="Arial" pitchFamily="34" charset="0"/>
                </a:endParaRPr>
              </a:p>
            </p:txBody>
          </p:sp>
        </p:grpSp>
        <p:sp>
          <p:nvSpPr>
            <p:cNvPr id="43" name="Ellipse 42"/>
            <p:cNvSpPr/>
            <p:nvPr/>
          </p:nvSpPr>
          <p:spPr>
            <a:xfrm>
              <a:off x="6585442" y="5057089"/>
              <a:ext cx="466905" cy="46690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
            </a:p>
          </p:txBody>
        </p:sp>
      </p:grpSp>
      <p:sp>
        <p:nvSpPr>
          <p:cNvPr id="113" name="Rechteck 112">
            <a:extLst>
              <a:ext uri="{FF2B5EF4-FFF2-40B4-BE49-F238E27FC236}">
                <a16:creationId xmlns:a16="http://schemas.microsoft.com/office/drawing/2014/main" id="{DCD66C27-4033-4A05-871A-AE92E43590C6}"/>
              </a:ext>
            </a:extLst>
          </p:cNvPr>
          <p:cNvSpPr/>
          <p:nvPr/>
        </p:nvSpPr>
        <p:spPr>
          <a:xfrm>
            <a:off x="6787623" y="2619345"/>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Zeichnen 1</a:t>
            </a:r>
          </a:p>
        </p:txBody>
      </p:sp>
      <p:sp>
        <p:nvSpPr>
          <p:cNvPr id="114" name="Rechteck 113">
            <a:extLst>
              <a:ext uri="{FF2B5EF4-FFF2-40B4-BE49-F238E27FC236}">
                <a16:creationId xmlns:a16="http://schemas.microsoft.com/office/drawing/2014/main" id="{7C1F0C39-C44A-429E-A90D-366ED9F84FE4}"/>
              </a:ext>
            </a:extLst>
          </p:cNvPr>
          <p:cNvSpPr/>
          <p:nvPr/>
        </p:nvSpPr>
        <p:spPr>
          <a:xfrm>
            <a:off x="6787623" y="3924297"/>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Hebel 1</a:t>
            </a:r>
          </a:p>
        </p:txBody>
      </p:sp>
      <p:sp>
        <p:nvSpPr>
          <p:cNvPr id="115" name="Rechteck 114">
            <a:extLst>
              <a:ext uri="{FF2B5EF4-FFF2-40B4-BE49-F238E27FC236}">
                <a16:creationId xmlns:a16="http://schemas.microsoft.com/office/drawing/2014/main" id="{24FA325F-D06B-4C5D-B844-6D40BDF57771}"/>
              </a:ext>
            </a:extLst>
          </p:cNvPr>
          <p:cNvSpPr/>
          <p:nvPr/>
        </p:nvSpPr>
        <p:spPr>
          <a:xfrm>
            <a:off x="6787623" y="3493136"/>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Getriebe 1</a:t>
            </a:r>
          </a:p>
        </p:txBody>
      </p:sp>
      <p:sp>
        <p:nvSpPr>
          <p:cNvPr id="116" name="Rechteck 115">
            <a:extLst>
              <a:ext uri="{FF2B5EF4-FFF2-40B4-BE49-F238E27FC236}">
                <a16:creationId xmlns:a16="http://schemas.microsoft.com/office/drawing/2014/main" id="{45400CD2-C983-4AA1-831F-1F11836BEECA}"/>
              </a:ext>
            </a:extLst>
          </p:cNvPr>
          <p:cNvSpPr/>
          <p:nvPr/>
        </p:nvSpPr>
        <p:spPr>
          <a:xfrm>
            <a:off x="6787623" y="5658578"/>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Schaltung 1</a:t>
            </a:r>
          </a:p>
        </p:txBody>
      </p:sp>
      <p:sp>
        <p:nvSpPr>
          <p:cNvPr id="117" name="Rechteck 116">
            <a:extLst>
              <a:ext uri="{FF2B5EF4-FFF2-40B4-BE49-F238E27FC236}">
                <a16:creationId xmlns:a16="http://schemas.microsoft.com/office/drawing/2014/main" id="{04ED14DC-FF29-4624-99B7-F366D96029BA}"/>
              </a:ext>
            </a:extLst>
          </p:cNvPr>
          <p:cNvSpPr/>
          <p:nvPr/>
        </p:nvSpPr>
        <p:spPr>
          <a:xfrm>
            <a:off x="6787623" y="6102510"/>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µC 1</a:t>
            </a:r>
          </a:p>
        </p:txBody>
      </p:sp>
      <p:sp>
        <p:nvSpPr>
          <p:cNvPr id="118" name="Rechteck 117">
            <a:extLst>
              <a:ext uri="{FF2B5EF4-FFF2-40B4-BE49-F238E27FC236}">
                <a16:creationId xmlns:a16="http://schemas.microsoft.com/office/drawing/2014/main" id="{F7234B5B-C51E-4D50-A4FF-B61A0795D710}"/>
              </a:ext>
            </a:extLst>
          </p:cNvPr>
          <p:cNvSpPr/>
          <p:nvPr/>
        </p:nvSpPr>
        <p:spPr>
          <a:xfrm>
            <a:off x="6787623" y="4357814"/>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Statik 1</a:t>
            </a:r>
          </a:p>
        </p:txBody>
      </p:sp>
      <p:sp>
        <p:nvSpPr>
          <p:cNvPr id="119" name="Rechteck 118">
            <a:extLst>
              <a:ext uri="{FF2B5EF4-FFF2-40B4-BE49-F238E27FC236}">
                <a16:creationId xmlns:a16="http://schemas.microsoft.com/office/drawing/2014/main" id="{0DDB0D1C-8217-469B-A4FB-ECBBB4873074}"/>
              </a:ext>
            </a:extLst>
          </p:cNvPr>
          <p:cNvSpPr/>
          <p:nvPr/>
        </p:nvSpPr>
        <p:spPr>
          <a:xfrm>
            <a:off x="6787623" y="5235475"/>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Löten 1</a:t>
            </a:r>
          </a:p>
        </p:txBody>
      </p:sp>
      <p:sp>
        <p:nvSpPr>
          <p:cNvPr id="120" name="Rechteck 119">
            <a:extLst>
              <a:ext uri="{FF2B5EF4-FFF2-40B4-BE49-F238E27FC236}">
                <a16:creationId xmlns:a16="http://schemas.microsoft.com/office/drawing/2014/main" id="{772B3603-67F1-4264-992D-76C745A77579}"/>
              </a:ext>
            </a:extLst>
          </p:cNvPr>
          <p:cNvSpPr/>
          <p:nvPr/>
        </p:nvSpPr>
        <p:spPr>
          <a:xfrm>
            <a:off x="6787623" y="3058997"/>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Getriebe 2</a:t>
            </a:r>
          </a:p>
        </p:txBody>
      </p:sp>
      <p:sp>
        <p:nvSpPr>
          <p:cNvPr id="121" name="Rechteck 120">
            <a:extLst>
              <a:ext uri="{FF2B5EF4-FFF2-40B4-BE49-F238E27FC236}">
                <a16:creationId xmlns:a16="http://schemas.microsoft.com/office/drawing/2014/main" id="{61D7CB18-1D62-4EBC-96C2-E23365237F20}"/>
              </a:ext>
            </a:extLst>
          </p:cNvPr>
          <p:cNvSpPr/>
          <p:nvPr/>
        </p:nvSpPr>
        <p:spPr>
          <a:xfrm>
            <a:off x="6787623" y="1731479"/>
            <a:ext cx="1941217" cy="360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Tabellenkalkulation 1</a:t>
            </a:r>
          </a:p>
        </p:txBody>
      </p:sp>
      <p:sp>
        <p:nvSpPr>
          <p:cNvPr id="122" name="Rechteck 121">
            <a:extLst>
              <a:ext uri="{FF2B5EF4-FFF2-40B4-BE49-F238E27FC236}">
                <a16:creationId xmlns:a16="http://schemas.microsoft.com/office/drawing/2014/main" id="{5B195204-9D1C-4D36-A435-4C4D1B0F81BF}"/>
              </a:ext>
            </a:extLst>
          </p:cNvPr>
          <p:cNvSpPr/>
          <p:nvPr/>
        </p:nvSpPr>
        <p:spPr>
          <a:xfrm>
            <a:off x="6787623" y="2175412"/>
            <a:ext cx="1941217" cy="360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Forschen 1</a:t>
            </a:r>
          </a:p>
        </p:txBody>
      </p:sp>
      <p:sp>
        <p:nvSpPr>
          <p:cNvPr id="123" name="Rechteck 122">
            <a:extLst>
              <a:ext uri="{FF2B5EF4-FFF2-40B4-BE49-F238E27FC236}">
                <a16:creationId xmlns:a16="http://schemas.microsoft.com/office/drawing/2014/main" id="{6C242D8A-F81E-4A21-8CBF-1CCBEA511F08}"/>
              </a:ext>
            </a:extLst>
          </p:cNvPr>
          <p:cNvSpPr/>
          <p:nvPr/>
        </p:nvSpPr>
        <p:spPr>
          <a:xfrm>
            <a:off x="6787623" y="4801747"/>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Multimeter 1</a:t>
            </a:r>
          </a:p>
        </p:txBody>
      </p:sp>
      <p:sp>
        <p:nvSpPr>
          <p:cNvPr id="124" name="Rechteck 123">
            <a:extLst>
              <a:ext uri="{FF2B5EF4-FFF2-40B4-BE49-F238E27FC236}">
                <a16:creationId xmlns:a16="http://schemas.microsoft.com/office/drawing/2014/main" id="{BF3CF308-3580-4D47-B955-7E9C6D1ED869}"/>
              </a:ext>
            </a:extLst>
          </p:cNvPr>
          <p:cNvSpPr/>
          <p:nvPr/>
        </p:nvSpPr>
        <p:spPr>
          <a:xfrm>
            <a:off x="6789420" y="1281446"/>
            <a:ext cx="1941217" cy="360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Auswertung1</a:t>
            </a:r>
          </a:p>
        </p:txBody>
      </p:sp>
      <p:cxnSp>
        <p:nvCxnSpPr>
          <p:cNvPr id="6" name="Gerade Verbindung mit Pfeil 5">
            <a:extLst>
              <a:ext uri="{FF2B5EF4-FFF2-40B4-BE49-F238E27FC236}">
                <a16:creationId xmlns:a16="http://schemas.microsoft.com/office/drawing/2014/main" id="{36AE308F-5566-4394-A022-86F06C599C9F}"/>
              </a:ext>
            </a:extLst>
          </p:cNvPr>
          <p:cNvCxnSpPr>
            <a:cxnSpLocks/>
            <a:stCxn id="124" idx="1"/>
          </p:cNvCxnSpPr>
          <p:nvPr/>
        </p:nvCxnSpPr>
        <p:spPr>
          <a:xfrm flipH="1">
            <a:off x="1844298" y="1461446"/>
            <a:ext cx="4945122" cy="3256368"/>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5" name="Gerade Verbindung mit Pfeil 124">
            <a:extLst>
              <a:ext uri="{FF2B5EF4-FFF2-40B4-BE49-F238E27FC236}">
                <a16:creationId xmlns:a16="http://schemas.microsoft.com/office/drawing/2014/main" id="{C119D21D-F9E1-4A6A-BF79-8C6107419F2B}"/>
              </a:ext>
            </a:extLst>
          </p:cNvPr>
          <p:cNvCxnSpPr>
            <a:cxnSpLocks/>
            <a:stCxn id="121" idx="1"/>
          </p:cNvCxnSpPr>
          <p:nvPr/>
        </p:nvCxnSpPr>
        <p:spPr>
          <a:xfrm flipH="1">
            <a:off x="1844298" y="1911479"/>
            <a:ext cx="4943325" cy="3047134"/>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6" name="Gerade Verbindung mit Pfeil 125">
            <a:extLst>
              <a:ext uri="{FF2B5EF4-FFF2-40B4-BE49-F238E27FC236}">
                <a16:creationId xmlns:a16="http://schemas.microsoft.com/office/drawing/2014/main" id="{D2E24D23-0F9A-4607-9721-10056713538D}"/>
              </a:ext>
            </a:extLst>
          </p:cNvPr>
          <p:cNvCxnSpPr>
            <a:cxnSpLocks/>
            <a:stCxn id="122" idx="1"/>
          </p:cNvCxnSpPr>
          <p:nvPr/>
        </p:nvCxnSpPr>
        <p:spPr>
          <a:xfrm flipH="1">
            <a:off x="1844299" y="2355412"/>
            <a:ext cx="4943324" cy="2806335"/>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7" name="Gerade Verbindung mit Pfeil 126">
            <a:extLst>
              <a:ext uri="{FF2B5EF4-FFF2-40B4-BE49-F238E27FC236}">
                <a16:creationId xmlns:a16="http://schemas.microsoft.com/office/drawing/2014/main" id="{A08FB1BD-15C3-49F1-AF8E-BA4537E271F5}"/>
              </a:ext>
            </a:extLst>
          </p:cNvPr>
          <p:cNvCxnSpPr>
            <a:cxnSpLocks/>
          </p:cNvCxnSpPr>
          <p:nvPr/>
        </p:nvCxnSpPr>
        <p:spPr>
          <a:xfrm flipH="1">
            <a:off x="1642820" y="2799345"/>
            <a:ext cx="5144804" cy="873791"/>
          </a:xfrm>
          <a:prstGeom prst="straightConnector1">
            <a:avLst/>
          </a:prstGeom>
          <a:ln>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8" name="Gerade Verbindung mit Pfeil 127">
            <a:extLst>
              <a:ext uri="{FF2B5EF4-FFF2-40B4-BE49-F238E27FC236}">
                <a16:creationId xmlns:a16="http://schemas.microsoft.com/office/drawing/2014/main" id="{F48CCE3F-5DE7-436B-A9F0-494F821D18A8}"/>
              </a:ext>
            </a:extLst>
          </p:cNvPr>
          <p:cNvCxnSpPr>
            <a:cxnSpLocks/>
            <a:stCxn id="115" idx="1"/>
          </p:cNvCxnSpPr>
          <p:nvPr/>
        </p:nvCxnSpPr>
        <p:spPr>
          <a:xfrm flipH="1">
            <a:off x="1642820" y="3673136"/>
            <a:ext cx="5144803" cy="114988"/>
          </a:xfrm>
          <a:prstGeom prst="straightConnector1">
            <a:avLst/>
          </a:prstGeom>
          <a:ln>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Gerade Verbindung mit Pfeil 128">
            <a:extLst>
              <a:ext uri="{FF2B5EF4-FFF2-40B4-BE49-F238E27FC236}">
                <a16:creationId xmlns:a16="http://schemas.microsoft.com/office/drawing/2014/main" id="{9685AC69-2B64-41F1-A1D1-FD8880032896}"/>
              </a:ext>
            </a:extLst>
          </p:cNvPr>
          <p:cNvCxnSpPr>
            <a:cxnSpLocks/>
            <a:stCxn id="114" idx="1"/>
          </p:cNvCxnSpPr>
          <p:nvPr/>
        </p:nvCxnSpPr>
        <p:spPr>
          <a:xfrm flipH="1" flipV="1">
            <a:off x="1642820" y="3850594"/>
            <a:ext cx="5144803" cy="253703"/>
          </a:xfrm>
          <a:prstGeom prst="straightConnector1">
            <a:avLst/>
          </a:prstGeom>
          <a:ln>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0" name="Gerade Verbindung mit Pfeil 129">
            <a:extLst>
              <a:ext uri="{FF2B5EF4-FFF2-40B4-BE49-F238E27FC236}">
                <a16:creationId xmlns:a16="http://schemas.microsoft.com/office/drawing/2014/main" id="{368F124D-EC1D-4932-B92A-8870D3F7993C}"/>
              </a:ext>
            </a:extLst>
          </p:cNvPr>
          <p:cNvCxnSpPr>
            <a:cxnSpLocks/>
            <a:stCxn id="118" idx="1"/>
          </p:cNvCxnSpPr>
          <p:nvPr/>
        </p:nvCxnSpPr>
        <p:spPr>
          <a:xfrm flipH="1" flipV="1">
            <a:off x="1642820" y="3996418"/>
            <a:ext cx="5144803" cy="541396"/>
          </a:xfrm>
          <a:prstGeom prst="straightConnector1">
            <a:avLst/>
          </a:prstGeom>
          <a:ln>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1" name="Gerade Verbindung mit Pfeil 130">
            <a:extLst>
              <a:ext uri="{FF2B5EF4-FFF2-40B4-BE49-F238E27FC236}">
                <a16:creationId xmlns:a16="http://schemas.microsoft.com/office/drawing/2014/main" id="{9ACAB127-2C25-49C9-B28A-971EDC08C71A}"/>
              </a:ext>
            </a:extLst>
          </p:cNvPr>
          <p:cNvCxnSpPr>
            <a:cxnSpLocks/>
            <a:stCxn id="123" idx="1"/>
          </p:cNvCxnSpPr>
          <p:nvPr/>
        </p:nvCxnSpPr>
        <p:spPr>
          <a:xfrm flipH="1" flipV="1">
            <a:off x="1642820" y="4104297"/>
            <a:ext cx="5144803" cy="877450"/>
          </a:xfrm>
          <a:prstGeom prst="straightConnector1">
            <a:avLst/>
          </a:prstGeom>
          <a:ln>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2" name="Gerade Verbindung mit Pfeil 131">
            <a:extLst>
              <a:ext uri="{FF2B5EF4-FFF2-40B4-BE49-F238E27FC236}">
                <a16:creationId xmlns:a16="http://schemas.microsoft.com/office/drawing/2014/main" id="{DD496AFC-DA3A-4F54-AA72-3DF4CEB490A3}"/>
              </a:ext>
            </a:extLst>
          </p:cNvPr>
          <p:cNvCxnSpPr>
            <a:cxnSpLocks/>
            <a:stCxn id="119" idx="1"/>
          </p:cNvCxnSpPr>
          <p:nvPr/>
        </p:nvCxnSpPr>
        <p:spPr>
          <a:xfrm flipH="1" flipV="1">
            <a:off x="1642820" y="4205440"/>
            <a:ext cx="5144803" cy="1210035"/>
          </a:xfrm>
          <a:prstGeom prst="straightConnector1">
            <a:avLst/>
          </a:prstGeom>
          <a:ln>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7" name="Gerade Verbindung mit Pfeil 136">
            <a:extLst>
              <a:ext uri="{FF2B5EF4-FFF2-40B4-BE49-F238E27FC236}">
                <a16:creationId xmlns:a16="http://schemas.microsoft.com/office/drawing/2014/main" id="{EDA51CC3-1B76-4F23-9F67-9F17C0E478D0}"/>
              </a:ext>
            </a:extLst>
          </p:cNvPr>
          <p:cNvCxnSpPr>
            <a:cxnSpLocks/>
            <a:stCxn id="116" idx="1"/>
          </p:cNvCxnSpPr>
          <p:nvPr/>
        </p:nvCxnSpPr>
        <p:spPr>
          <a:xfrm flipH="1" flipV="1">
            <a:off x="1642821" y="4284298"/>
            <a:ext cx="5144802" cy="1554280"/>
          </a:xfrm>
          <a:prstGeom prst="straightConnector1">
            <a:avLst/>
          </a:prstGeom>
          <a:ln>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0" name="Gerade Verbindung mit Pfeil 139">
            <a:extLst>
              <a:ext uri="{FF2B5EF4-FFF2-40B4-BE49-F238E27FC236}">
                <a16:creationId xmlns:a16="http://schemas.microsoft.com/office/drawing/2014/main" id="{256477C6-FEC1-4E8D-B523-CFCA60F84BC9}"/>
              </a:ext>
            </a:extLst>
          </p:cNvPr>
          <p:cNvCxnSpPr>
            <a:cxnSpLocks/>
            <a:stCxn id="117" idx="1"/>
          </p:cNvCxnSpPr>
          <p:nvPr/>
        </p:nvCxnSpPr>
        <p:spPr>
          <a:xfrm flipH="1" flipV="1">
            <a:off x="976393" y="5235475"/>
            <a:ext cx="5811230" cy="1047035"/>
          </a:xfrm>
          <a:prstGeom prst="straightConnector1">
            <a:avLst/>
          </a:prstGeom>
          <a:ln>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86508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40"/>
                                        </p:tgtEl>
                                        <p:attrNameLst>
                                          <p:attrName>style.visibility</p:attrName>
                                        </p:attrNameLst>
                                      </p:cBhvr>
                                      <p:to>
                                        <p:strVal val="visible"/>
                                      </p:to>
                                    </p:set>
                                    <p:animEffect transition="in" filter="wipe(right)">
                                      <p:cBhvr>
                                        <p:cTn id="7" dur="500"/>
                                        <p:tgtEl>
                                          <p:spTgt spid="1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37"/>
                                        </p:tgtEl>
                                        <p:attrNameLst>
                                          <p:attrName>style.visibility</p:attrName>
                                        </p:attrNameLst>
                                      </p:cBhvr>
                                      <p:to>
                                        <p:strVal val="visible"/>
                                      </p:to>
                                    </p:set>
                                    <p:animEffect transition="in" filter="wipe(right)">
                                      <p:cBhvr>
                                        <p:cTn id="12" dur="500"/>
                                        <p:tgtEl>
                                          <p:spTgt spid="137"/>
                                        </p:tgtEl>
                                      </p:cBhvr>
                                    </p:animEffect>
                                  </p:childTnLst>
                                </p:cTn>
                              </p:par>
                              <p:par>
                                <p:cTn id="13" presetID="22" presetClass="entr" presetSubtype="2" fill="hold" nodeType="withEffect">
                                  <p:stCondLst>
                                    <p:cond delay="0"/>
                                  </p:stCondLst>
                                  <p:childTnLst>
                                    <p:set>
                                      <p:cBhvr>
                                        <p:cTn id="14" dur="1" fill="hold">
                                          <p:stCondLst>
                                            <p:cond delay="0"/>
                                          </p:stCondLst>
                                        </p:cTn>
                                        <p:tgtEl>
                                          <p:spTgt spid="132"/>
                                        </p:tgtEl>
                                        <p:attrNameLst>
                                          <p:attrName>style.visibility</p:attrName>
                                        </p:attrNameLst>
                                      </p:cBhvr>
                                      <p:to>
                                        <p:strVal val="visible"/>
                                      </p:to>
                                    </p:set>
                                    <p:animEffect transition="in" filter="wipe(right)">
                                      <p:cBhvr>
                                        <p:cTn id="15" dur="500"/>
                                        <p:tgtEl>
                                          <p:spTgt spid="132"/>
                                        </p:tgtEl>
                                      </p:cBhvr>
                                    </p:animEffect>
                                  </p:childTnLst>
                                </p:cTn>
                              </p:par>
                              <p:par>
                                <p:cTn id="16" presetID="22" presetClass="entr" presetSubtype="2" fill="hold" nodeType="withEffect">
                                  <p:stCondLst>
                                    <p:cond delay="0"/>
                                  </p:stCondLst>
                                  <p:childTnLst>
                                    <p:set>
                                      <p:cBhvr>
                                        <p:cTn id="17" dur="1" fill="hold">
                                          <p:stCondLst>
                                            <p:cond delay="0"/>
                                          </p:stCondLst>
                                        </p:cTn>
                                        <p:tgtEl>
                                          <p:spTgt spid="131"/>
                                        </p:tgtEl>
                                        <p:attrNameLst>
                                          <p:attrName>style.visibility</p:attrName>
                                        </p:attrNameLst>
                                      </p:cBhvr>
                                      <p:to>
                                        <p:strVal val="visible"/>
                                      </p:to>
                                    </p:set>
                                    <p:animEffect transition="in" filter="wipe(right)">
                                      <p:cBhvr>
                                        <p:cTn id="18" dur="500"/>
                                        <p:tgtEl>
                                          <p:spTgt spid="13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nodeType="clickEffect">
                                  <p:stCondLst>
                                    <p:cond delay="0"/>
                                  </p:stCondLst>
                                  <p:childTnLst>
                                    <p:set>
                                      <p:cBhvr>
                                        <p:cTn id="22" dur="1" fill="hold">
                                          <p:stCondLst>
                                            <p:cond delay="0"/>
                                          </p:stCondLst>
                                        </p:cTn>
                                        <p:tgtEl>
                                          <p:spTgt spid="130"/>
                                        </p:tgtEl>
                                        <p:attrNameLst>
                                          <p:attrName>style.visibility</p:attrName>
                                        </p:attrNameLst>
                                      </p:cBhvr>
                                      <p:to>
                                        <p:strVal val="visible"/>
                                      </p:to>
                                    </p:set>
                                    <p:animEffect transition="in" filter="wipe(right)">
                                      <p:cBhvr>
                                        <p:cTn id="23" dur="500"/>
                                        <p:tgtEl>
                                          <p:spTgt spid="13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nodeType="clickEffect">
                                  <p:stCondLst>
                                    <p:cond delay="0"/>
                                  </p:stCondLst>
                                  <p:childTnLst>
                                    <p:set>
                                      <p:cBhvr>
                                        <p:cTn id="27" dur="1" fill="hold">
                                          <p:stCondLst>
                                            <p:cond delay="0"/>
                                          </p:stCondLst>
                                        </p:cTn>
                                        <p:tgtEl>
                                          <p:spTgt spid="129"/>
                                        </p:tgtEl>
                                        <p:attrNameLst>
                                          <p:attrName>style.visibility</p:attrName>
                                        </p:attrNameLst>
                                      </p:cBhvr>
                                      <p:to>
                                        <p:strVal val="visible"/>
                                      </p:to>
                                    </p:set>
                                    <p:animEffect transition="in" filter="wipe(right)">
                                      <p:cBhvr>
                                        <p:cTn id="28" dur="500"/>
                                        <p:tgtEl>
                                          <p:spTgt spid="12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nodeType="clickEffect">
                                  <p:stCondLst>
                                    <p:cond delay="0"/>
                                  </p:stCondLst>
                                  <p:childTnLst>
                                    <p:set>
                                      <p:cBhvr>
                                        <p:cTn id="32" dur="1" fill="hold">
                                          <p:stCondLst>
                                            <p:cond delay="0"/>
                                          </p:stCondLst>
                                        </p:cTn>
                                        <p:tgtEl>
                                          <p:spTgt spid="128"/>
                                        </p:tgtEl>
                                        <p:attrNameLst>
                                          <p:attrName>style.visibility</p:attrName>
                                        </p:attrNameLst>
                                      </p:cBhvr>
                                      <p:to>
                                        <p:strVal val="visible"/>
                                      </p:to>
                                    </p:set>
                                    <p:animEffect transition="in" filter="wipe(right)">
                                      <p:cBhvr>
                                        <p:cTn id="33" dur="500"/>
                                        <p:tgtEl>
                                          <p:spTgt spid="12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2" fill="hold" nodeType="clickEffect">
                                  <p:stCondLst>
                                    <p:cond delay="0"/>
                                  </p:stCondLst>
                                  <p:childTnLst>
                                    <p:set>
                                      <p:cBhvr>
                                        <p:cTn id="37" dur="1" fill="hold">
                                          <p:stCondLst>
                                            <p:cond delay="0"/>
                                          </p:stCondLst>
                                        </p:cTn>
                                        <p:tgtEl>
                                          <p:spTgt spid="127"/>
                                        </p:tgtEl>
                                        <p:attrNameLst>
                                          <p:attrName>style.visibility</p:attrName>
                                        </p:attrNameLst>
                                      </p:cBhvr>
                                      <p:to>
                                        <p:strVal val="visible"/>
                                      </p:to>
                                    </p:set>
                                    <p:animEffect transition="in" filter="wipe(right)">
                                      <p:cBhvr>
                                        <p:cTn id="38" dur="500"/>
                                        <p:tgtEl>
                                          <p:spTgt spid="127"/>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2" fill="hold" nodeType="clickEffect">
                                  <p:stCondLst>
                                    <p:cond delay="0"/>
                                  </p:stCondLst>
                                  <p:childTnLst>
                                    <p:set>
                                      <p:cBhvr>
                                        <p:cTn id="42" dur="1" fill="hold">
                                          <p:stCondLst>
                                            <p:cond delay="0"/>
                                          </p:stCondLst>
                                        </p:cTn>
                                        <p:tgtEl>
                                          <p:spTgt spid="126"/>
                                        </p:tgtEl>
                                        <p:attrNameLst>
                                          <p:attrName>style.visibility</p:attrName>
                                        </p:attrNameLst>
                                      </p:cBhvr>
                                      <p:to>
                                        <p:strVal val="visible"/>
                                      </p:to>
                                    </p:set>
                                    <p:animEffect transition="in" filter="wipe(right)">
                                      <p:cBhvr>
                                        <p:cTn id="43" dur="500"/>
                                        <p:tgtEl>
                                          <p:spTgt spid="126"/>
                                        </p:tgtEl>
                                      </p:cBhvr>
                                    </p:animEffect>
                                  </p:childTnLst>
                                </p:cTn>
                              </p:par>
                              <p:par>
                                <p:cTn id="44" presetID="22" presetClass="entr" presetSubtype="2" fill="hold" nodeType="withEffect">
                                  <p:stCondLst>
                                    <p:cond delay="0"/>
                                  </p:stCondLst>
                                  <p:childTnLst>
                                    <p:set>
                                      <p:cBhvr>
                                        <p:cTn id="45" dur="1" fill="hold">
                                          <p:stCondLst>
                                            <p:cond delay="0"/>
                                          </p:stCondLst>
                                        </p:cTn>
                                        <p:tgtEl>
                                          <p:spTgt spid="125"/>
                                        </p:tgtEl>
                                        <p:attrNameLst>
                                          <p:attrName>style.visibility</p:attrName>
                                        </p:attrNameLst>
                                      </p:cBhvr>
                                      <p:to>
                                        <p:strVal val="visible"/>
                                      </p:to>
                                    </p:set>
                                    <p:animEffect transition="in" filter="wipe(right)">
                                      <p:cBhvr>
                                        <p:cTn id="46" dur="500"/>
                                        <p:tgtEl>
                                          <p:spTgt spid="125"/>
                                        </p:tgtEl>
                                      </p:cBhvr>
                                    </p:animEffect>
                                  </p:childTnLst>
                                </p:cTn>
                              </p:par>
                              <p:par>
                                <p:cTn id="47" presetID="22" presetClass="entr" presetSubtype="2" fill="hold" nodeType="with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wipe(right)">
                                      <p:cBhvr>
                                        <p:cTn id="4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ieren 2">
            <a:extLst>
              <a:ext uri="{FF2B5EF4-FFF2-40B4-BE49-F238E27FC236}">
                <a16:creationId xmlns:a16="http://schemas.microsoft.com/office/drawing/2014/main" id="{FD262E62-2578-4775-B3F8-F0196FAD410D}"/>
              </a:ext>
            </a:extLst>
          </p:cNvPr>
          <p:cNvGrpSpPr/>
          <p:nvPr/>
        </p:nvGrpSpPr>
        <p:grpSpPr>
          <a:xfrm>
            <a:off x="428408" y="2436136"/>
            <a:ext cx="5907857" cy="3542979"/>
            <a:chOff x="366416" y="2436136"/>
            <a:chExt cx="7332127" cy="3542979"/>
          </a:xfrm>
        </p:grpSpPr>
        <p:sp>
          <p:nvSpPr>
            <p:cNvPr id="2" name="Rechteck 1"/>
            <p:cNvSpPr/>
            <p:nvPr/>
          </p:nvSpPr>
          <p:spPr>
            <a:xfrm>
              <a:off x="366416" y="2454036"/>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8x</a:t>
              </a:r>
            </a:p>
          </p:txBody>
        </p:sp>
        <p:sp>
          <p:nvSpPr>
            <p:cNvPr id="5" name="Rechteck 4"/>
            <p:cNvSpPr/>
            <p:nvPr/>
          </p:nvSpPr>
          <p:spPr>
            <a:xfrm>
              <a:off x="366416" y="3269045"/>
              <a:ext cx="2190016" cy="27100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sp>
          <p:nvSpPr>
            <p:cNvPr id="52" name="Rechteck 51"/>
            <p:cNvSpPr/>
            <p:nvPr/>
          </p:nvSpPr>
          <p:spPr>
            <a:xfrm>
              <a:off x="2937472" y="2445086"/>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8y</a:t>
              </a:r>
            </a:p>
          </p:txBody>
        </p:sp>
        <p:sp>
          <p:nvSpPr>
            <p:cNvPr id="53" name="Rechteck 52"/>
            <p:cNvSpPr/>
            <p:nvPr/>
          </p:nvSpPr>
          <p:spPr>
            <a:xfrm>
              <a:off x="2937472" y="3260095"/>
              <a:ext cx="2190016" cy="27100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sp>
          <p:nvSpPr>
            <p:cNvPr id="54" name="Rechteck 53"/>
            <p:cNvSpPr/>
            <p:nvPr/>
          </p:nvSpPr>
          <p:spPr>
            <a:xfrm>
              <a:off x="5508527" y="2436136"/>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8z</a:t>
              </a:r>
            </a:p>
          </p:txBody>
        </p:sp>
        <p:sp>
          <p:nvSpPr>
            <p:cNvPr id="55" name="Rechteck 54"/>
            <p:cNvSpPr/>
            <p:nvPr/>
          </p:nvSpPr>
          <p:spPr>
            <a:xfrm>
              <a:off x="5508527" y="3251145"/>
              <a:ext cx="2190016" cy="27100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sp>
          <p:nvSpPr>
            <p:cNvPr id="56" name="Rechteck 55"/>
            <p:cNvSpPr/>
            <p:nvPr/>
          </p:nvSpPr>
          <p:spPr>
            <a:xfrm>
              <a:off x="500548" y="3426363"/>
              <a:ext cx="1920240" cy="9250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Kran </a:t>
              </a:r>
              <a:r>
                <a:rPr lang="de-DE" dirty="0" err="1"/>
                <a:t>el</a:t>
              </a:r>
              <a:r>
                <a:rPr lang="de-DE" dirty="0"/>
                <a:t>.</a:t>
              </a:r>
            </a:p>
          </p:txBody>
        </p:sp>
        <p:sp>
          <p:nvSpPr>
            <p:cNvPr id="57" name="Rechteck 56"/>
            <p:cNvSpPr/>
            <p:nvPr/>
          </p:nvSpPr>
          <p:spPr>
            <a:xfrm>
              <a:off x="5643415" y="4536717"/>
              <a:ext cx="1920240" cy="277140"/>
            </a:xfrm>
            <a:prstGeom prst="rect">
              <a:avLst/>
            </a:prstGeom>
            <a:gradFill>
              <a:gsLst>
                <a:gs pos="6000">
                  <a:schemeClr val="accent3"/>
                </a:gs>
                <a:gs pos="12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Kresse</a:t>
              </a:r>
            </a:p>
          </p:txBody>
        </p:sp>
        <p:sp>
          <p:nvSpPr>
            <p:cNvPr id="58" name="Rechteck 57"/>
            <p:cNvSpPr/>
            <p:nvPr/>
          </p:nvSpPr>
          <p:spPr>
            <a:xfrm>
              <a:off x="500548" y="4524348"/>
              <a:ext cx="1920240" cy="920271"/>
            </a:xfrm>
            <a:prstGeom prst="rect">
              <a:avLst/>
            </a:prstGeom>
            <a:gradFill>
              <a:gsLst>
                <a:gs pos="45000">
                  <a:schemeClr val="accent3"/>
                </a:gs>
                <a:gs pos="59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Reaktionstest</a:t>
              </a:r>
            </a:p>
          </p:txBody>
        </p:sp>
        <p:sp>
          <p:nvSpPr>
            <p:cNvPr id="59" name="Rechteck 58"/>
            <p:cNvSpPr/>
            <p:nvPr/>
          </p:nvSpPr>
          <p:spPr>
            <a:xfrm>
              <a:off x="3068059" y="3424316"/>
              <a:ext cx="1920240" cy="426278"/>
            </a:xfrm>
            <a:prstGeom prst="rect">
              <a:avLst/>
            </a:prstGeom>
            <a:gradFill>
              <a:gsLst>
                <a:gs pos="8000">
                  <a:schemeClr val="accent3"/>
                </a:gs>
                <a:gs pos="18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Wetter-App</a:t>
              </a:r>
            </a:p>
          </p:txBody>
        </p:sp>
        <p:sp>
          <p:nvSpPr>
            <p:cNvPr id="61" name="Rechteck 60"/>
            <p:cNvSpPr/>
            <p:nvPr/>
          </p:nvSpPr>
          <p:spPr>
            <a:xfrm>
              <a:off x="3068059" y="3996418"/>
              <a:ext cx="1920240" cy="697372"/>
            </a:xfrm>
            <a:prstGeom prst="rect">
              <a:avLst/>
            </a:prstGeom>
            <a:gradFill>
              <a:gsLst>
                <a:gs pos="67000">
                  <a:schemeClr val="accent3"/>
                </a:gs>
                <a:gs pos="77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Holzmaschine</a:t>
              </a:r>
            </a:p>
          </p:txBody>
        </p:sp>
        <p:sp>
          <p:nvSpPr>
            <p:cNvPr id="62" name="Rechteck 61"/>
            <p:cNvSpPr/>
            <p:nvPr/>
          </p:nvSpPr>
          <p:spPr>
            <a:xfrm>
              <a:off x="3068059" y="4813857"/>
              <a:ext cx="1920240" cy="639179"/>
            </a:xfrm>
            <a:prstGeom prst="rect">
              <a:avLst/>
            </a:prstGeom>
            <a:gradFill>
              <a:gsLst>
                <a:gs pos="100000">
                  <a:schemeClr val="accent3"/>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Disco-Box</a:t>
              </a:r>
            </a:p>
          </p:txBody>
        </p:sp>
        <p:sp>
          <p:nvSpPr>
            <p:cNvPr id="63" name="Rechteck 62"/>
            <p:cNvSpPr/>
            <p:nvPr/>
          </p:nvSpPr>
          <p:spPr>
            <a:xfrm>
              <a:off x="5643415" y="3426363"/>
              <a:ext cx="1920240" cy="9250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Kran</a:t>
              </a:r>
            </a:p>
          </p:txBody>
        </p:sp>
        <p:sp>
          <p:nvSpPr>
            <p:cNvPr id="64" name="Rechteck 63"/>
            <p:cNvSpPr/>
            <p:nvPr/>
          </p:nvSpPr>
          <p:spPr>
            <a:xfrm>
              <a:off x="5729952" y="4677074"/>
              <a:ext cx="1920240" cy="281539"/>
            </a:xfrm>
            <a:prstGeom prst="rect">
              <a:avLst/>
            </a:prstGeom>
            <a:gradFill>
              <a:gsLst>
                <a:gs pos="0">
                  <a:schemeClr val="accent3"/>
                </a:gs>
                <a:gs pos="29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Lärm</a:t>
              </a:r>
            </a:p>
          </p:txBody>
        </p:sp>
        <p:sp>
          <p:nvSpPr>
            <p:cNvPr id="65" name="Rechteck 64"/>
            <p:cNvSpPr/>
            <p:nvPr/>
          </p:nvSpPr>
          <p:spPr>
            <a:xfrm>
              <a:off x="5651253" y="4999183"/>
              <a:ext cx="1920240" cy="451006"/>
            </a:xfrm>
            <a:prstGeom prst="rect">
              <a:avLst/>
            </a:prstGeom>
            <a:gradFill>
              <a:gsLst>
                <a:gs pos="97000">
                  <a:schemeClr val="accent3"/>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Fahrzeug</a:t>
              </a:r>
            </a:p>
          </p:txBody>
        </p:sp>
        <p:sp>
          <p:nvSpPr>
            <p:cNvPr id="70" name="Rechteck 69"/>
            <p:cNvSpPr/>
            <p:nvPr/>
          </p:nvSpPr>
          <p:spPr>
            <a:xfrm>
              <a:off x="366416" y="2462053"/>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8x</a:t>
              </a:r>
            </a:p>
            <a:p>
              <a:pPr algn="ctr"/>
              <a:r>
                <a:rPr lang="de-DE" dirty="0"/>
                <a:t>(Raum knapp)</a:t>
              </a:r>
            </a:p>
          </p:txBody>
        </p:sp>
        <p:sp>
          <p:nvSpPr>
            <p:cNvPr id="71" name="Rechteck 70"/>
            <p:cNvSpPr/>
            <p:nvPr/>
          </p:nvSpPr>
          <p:spPr>
            <a:xfrm>
              <a:off x="2937472" y="2453103"/>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8y</a:t>
              </a:r>
            </a:p>
            <a:p>
              <a:pPr algn="ctr"/>
              <a:r>
                <a:rPr lang="de-DE" dirty="0"/>
                <a:t>(kreativ)</a:t>
              </a:r>
            </a:p>
          </p:txBody>
        </p:sp>
        <p:sp>
          <p:nvSpPr>
            <p:cNvPr id="72" name="Rechteck 71"/>
            <p:cNvSpPr/>
            <p:nvPr/>
          </p:nvSpPr>
          <p:spPr>
            <a:xfrm>
              <a:off x="5508527" y="2444153"/>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8z</a:t>
              </a:r>
            </a:p>
            <a:p>
              <a:pPr algn="ctr"/>
              <a:r>
                <a:rPr lang="de-DE" dirty="0"/>
                <a:t>(kein µC)</a:t>
              </a:r>
            </a:p>
          </p:txBody>
        </p:sp>
      </p:grpSp>
      <p:sp>
        <p:nvSpPr>
          <p:cNvPr id="133" name="Rechteck 132">
            <a:extLst>
              <a:ext uri="{FF2B5EF4-FFF2-40B4-BE49-F238E27FC236}">
                <a16:creationId xmlns:a16="http://schemas.microsoft.com/office/drawing/2014/main" id="{A7CEB1AE-78AD-4866-AC11-810725B872DD}"/>
              </a:ext>
            </a:extLst>
          </p:cNvPr>
          <p:cNvSpPr/>
          <p:nvPr/>
        </p:nvSpPr>
        <p:spPr>
          <a:xfrm>
            <a:off x="398580" y="2323148"/>
            <a:ext cx="1922906" cy="3779361"/>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3" name="Rechteck 142">
            <a:extLst>
              <a:ext uri="{FF2B5EF4-FFF2-40B4-BE49-F238E27FC236}">
                <a16:creationId xmlns:a16="http://schemas.microsoft.com/office/drawing/2014/main" id="{C6660D36-4914-4421-85E6-B3D1B3C69FB5}"/>
              </a:ext>
            </a:extLst>
          </p:cNvPr>
          <p:cNvSpPr/>
          <p:nvPr/>
        </p:nvSpPr>
        <p:spPr>
          <a:xfrm>
            <a:off x="4413359" y="2323149"/>
            <a:ext cx="1922906" cy="3779361"/>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60" name="Gruppieren 59">
            <a:extLst>
              <a:ext uri="{FF2B5EF4-FFF2-40B4-BE49-F238E27FC236}">
                <a16:creationId xmlns:a16="http://schemas.microsoft.com/office/drawing/2014/main" id="{0CCC48FE-7E9E-41B4-9339-D24ADCE33DCD}"/>
              </a:ext>
            </a:extLst>
          </p:cNvPr>
          <p:cNvGrpSpPr/>
          <p:nvPr/>
        </p:nvGrpSpPr>
        <p:grpSpPr>
          <a:xfrm flipH="1">
            <a:off x="4719792" y="262687"/>
            <a:ext cx="4192329" cy="2818955"/>
            <a:chOff x="520259" y="1832499"/>
            <a:chExt cx="7131393" cy="4795205"/>
          </a:xfrm>
        </p:grpSpPr>
        <p:grpSp>
          <p:nvGrpSpPr>
            <p:cNvPr id="66" name="Gruppieren 65">
              <a:extLst>
                <a:ext uri="{FF2B5EF4-FFF2-40B4-BE49-F238E27FC236}">
                  <a16:creationId xmlns:a16="http://schemas.microsoft.com/office/drawing/2014/main" id="{3D677DB8-B6DF-4A99-A2DA-0E5C307DE69E}"/>
                </a:ext>
              </a:extLst>
            </p:cNvPr>
            <p:cNvGrpSpPr/>
            <p:nvPr/>
          </p:nvGrpSpPr>
          <p:grpSpPr>
            <a:xfrm>
              <a:off x="1002664" y="2547952"/>
              <a:ext cx="1674360" cy="1484640"/>
              <a:chOff x="1102872" y="1971756"/>
              <a:chExt cx="1674360" cy="1484640"/>
            </a:xfrm>
          </p:grpSpPr>
          <mc:AlternateContent xmlns:mc="http://schemas.openxmlformats.org/markup-compatibility/2006" xmlns:p14="http://schemas.microsoft.com/office/powerpoint/2010/main">
            <mc:Choice Requires="p14">
              <p:contentPart p14:bwMode="auto" r:id="rId3">
                <p14:nvContentPartPr>
                  <p14:cNvPr id="105" name="Freihand 104">
                    <a:extLst>
                      <a:ext uri="{FF2B5EF4-FFF2-40B4-BE49-F238E27FC236}">
                        <a16:creationId xmlns:a16="http://schemas.microsoft.com/office/drawing/2014/main" id="{16EC0562-11F0-4E37-AF5C-3B1377A5F5F9}"/>
                      </a:ext>
                    </a:extLst>
                  </p14:cNvPr>
                  <p14:cNvContentPartPr/>
                  <p14:nvPr/>
                </p14:nvContentPartPr>
                <p14:xfrm>
                  <a:off x="2066952" y="2732076"/>
                  <a:ext cx="710280" cy="464040"/>
                </p14:xfrm>
              </p:contentPart>
            </mc:Choice>
            <mc:Fallback xmlns="">
              <p:pic>
                <p:nvPicPr>
                  <p:cNvPr id="105" name="Freihand 104">
                    <a:extLst>
                      <a:ext uri="{FF2B5EF4-FFF2-40B4-BE49-F238E27FC236}">
                        <a16:creationId xmlns:a16="http://schemas.microsoft.com/office/drawing/2014/main" xmlns="" xmlns:p14="http://schemas.microsoft.com/office/powerpoint/2010/main" id="{16EC0562-11F0-4E37-AF5C-3B1377A5F5F9}"/>
                      </a:ext>
                    </a:extLst>
                  </p:cNvPr>
                  <p:cNvPicPr/>
                  <p:nvPr/>
                </p:nvPicPr>
                <p:blipFill>
                  <a:blip r:embed="rId4" cstate="print"/>
                  <a:stretch>
                    <a:fillRect/>
                  </a:stretch>
                </p:blipFill>
                <p:spPr>
                  <a:xfrm>
                    <a:off x="2051032" y="2699587"/>
                    <a:ext cx="742120" cy="528405"/>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06" name="Freihand 105">
                    <a:extLst>
                      <a:ext uri="{FF2B5EF4-FFF2-40B4-BE49-F238E27FC236}">
                        <a16:creationId xmlns:a16="http://schemas.microsoft.com/office/drawing/2014/main" id="{9D9411CF-4BCB-4382-A5AC-552D23ED8A86}"/>
                      </a:ext>
                    </a:extLst>
                  </p14:cNvPr>
                  <p14:cNvContentPartPr/>
                  <p14:nvPr/>
                </p14:nvContentPartPr>
                <p14:xfrm>
                  <a:off x="1957872" y="2484756"/>
                  <a:ext cx="251280" cy="297000"/>
                </p14:xfrm>
              </p:contentPart>
            </mc:Choice>
            <mc:Fallback xmlns="">
              <p:pic>
                <p:nvPicPr>
                  <p:cNvPr id="106" name="Freihand 105">
                    <a:extLst>
                      <a:ext uri="{FF2B5EF4-FFF2-40B4-BE49-F238E27FC236}">
                        <a16:creationId xmlns:a16="http://schemas.microsoft.com/office/drawing/2014/main" xmlns="" xmlns:p14="http://schemas.microsoft.com/office/powerpoint/2010/main" id="{9D9411CF-4BCB-4382-A5AC-552D23ED8A86}"/>
                      </a:ext>
                    </a:extLst>
                  </p:cNvPr>
                  <p:cNvPicPr/>
                  <p:nvPr/>
                </p:nvPicPr>
                <p:blipFill>
                  <a:blip r:embed="rId6" cstate="print"/>
                  <a:stretch>
                    <a:fillRect/>
                  </a:stretch>
                </p:blipFill>
                <p:spPr>
                  <a:xfrm>
                    <a:off x="1941898" y="2452233"/>
                    <a:ext cx="283228" cy="361432"/>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07" name="Freihand 106">
                    <a:extLst>
                      <a:ext uri="{FF2B5EF4-FFF2-40B4-BE49-F238E27FC236}">
                        <a16:creationId xmlns:a16="http://schemas.microsoft.com/office/drawing/2014/main" id="{917CEE68-7FFB-4115-8B12-C9947635DA35}"/>
                      </a:ext>
                    </a:extLst>
                  </p14:cNvPr>
                  <p14:cNvContentPartPr/>
                  <p14:nvPr/>
                </p14:nvContentPartPr>
                <p14:xfrm>
                  <a:off x="1720992" y="2601756"/>
                  <a:ext cx="160920" cy="343800"/>
                </p14:xfrm>
              </p:contentPart>
            </mc:Choice>
            <mc:Fallback xmlns="">
              <p:pic>
                <p:nvPicPr>
                  <p:cNvPr id="107" name="Freihand 106">
                    <a:extLst>
                      <a:ext uri="{FF2B5EF4-FFF2-40B4-BE49-F238E27FC236}">
                        <a16:creationId xmlns:a16="http://schemas.microsoft.com/office/drawing/2014/main" xmlns="" xmlns:p14="http://schemas.microsoft.com/office/powerpoint/2010/main" id="{917CEE68-7FFB-4115-8B12-C9947635DA35}"/>
                      </a:ext>
                    </a:extLst>
                  </p:cNvPr>
                  <p:cNvPicPr/>
                  <p:nvPr/>
                </p:nvPicPr>
                <p:blipFill>
                  <a:blip r:embed="rId8" cstate="print"/>
                  <a:stretch>
                    <a:fillRect/>
                  </a:stretch>
                </p:blipFill>
                <p:spPr>
                  <a:xfrm>
                    <a:off x="1705023" y="2569218"/>
                    <a:ext cx="192858" cy="408263"/>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8" name="Freihand 107">
                    <a:extLst>
                      <a:ext uri="{FF2B5EF4-FFF2-40B4-BE49-F238E27FC236}">
                        <a16:creationId xmlns:a16="http://schemas.microsoft.com/office/drawing/2014/main" id="{DFAA1DFA-28D6-460F-BC13-0E87C9783138}"/>
                      </a:ext>
                    </a:extLst>
                  </p14:cNvPr>
                  <p14:cNvContentPartPr/>
                  <p14:nvPr/>
                </p14:nvContentPartPr>
                <p14:xfrm>
                  <a:off x="2136792" y="1971756"/>
                  <a:ext cx="94320" cy="352080"/>
                </p14:xfrm>
              </p:contentPart>
            </mc:Choice>
            <mc:Fallback xmlns="">
              <p:pic>
                <p:nvPicPr>
                  <p:cNvPr id="108" name="Freihand 107">
                    <a:extLst>
                      <a:ext uri="{FF2B5EF4-FFF2-40B4-BE49-F238E27FC236}">
                        <a16:creationId xmlns:a16="http://schemas.microsoft.com/office/drawing/2014/main" xmlns="" xmlns:p14="http://schemas.microsoft.com/office/powerpoint/2010/main" id="{DFAA1DFA-28D6-460F-BC13-0E87C9783138}"/>
                      </a:ext>
                    </a:extLst>
                  </p:cNvPr>
                  <p:cNvPicPr/>
                  <p:nvPr/>
                </p:nvPicPr>
                <p:blipFill>
                  <a:blip r:embed="rId10" cstate="print"/>
                  <a:stretch>
                    <a:fillRect/>
                  </a:stretch>
                </p:blipFill>
                <p:spPr>
                  <a:xfrm>
                    <a:off x="2120971" y="1939247"/>
                    <a:ext cx="125963" cy="416485"/>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09" name="Freihand 108">
                    <a:extLst>
                      <a:ext uri="{FF2B5EF4-FFF2-40B4-BE49-F238E27FC236}">
                        <a16:creationId xmlns:a16="http://schemas.microsoft.com/office/drawing/2014/main" id="{9ED72BA8-DE6E-4E46-80B1-50F3CFEADAF9}"/>
                      </a:ext>
                    </a:extLst>
                  </p14:cNvPr>
                  <p14:cNvContentPartPr/>
                  <p14:nvPr/>
                </p14:nvContentPartPr>
                <p14:xfrm>
                  <a:off x="1735392" y="2083716"/>
                  <a:ext cx="89280" cy="260280"/>
                </p14:xfrm>
              </p:contentPart>
            </mc:Choice>
            <mc:Fallback xmlns="">
              <p:pic>
                <p:nvPicPr>
                  <p:cNvPr id="109" name="Freihand 108">
                    <a:extLst>
                      <a:ext uri="{FF2B5EF4-FFF2-40B4-BE49-F238E27FC236}">
                        <a16:creationId xmlns:a16="http://schemas.microsoft.com/office/drawing/2014/main" xmlns="" xmlns:p14="http://schemas.microsoft.com/office/powerpoint/2010/main" id="{9ED72BA8-DE6E-4E46-80B1-50F3CFEADAF9}"/>
                      </a:ext>
                    </a:extLst>
                  </p:cNvPr>
                  <p:cNvPicPr/>
                  <p:nvPr/>
                </p:nvPicPr>
                <p:blipFill>
                  <a:blip r:embed="rId12" cstate="print"/>
                  <a:stretch>
                    <a:fillRect/>
                  </a:stretch>
                </p:blipFill>
                <p:spPr>
                  <a:xfrm>
                    <a:off x="1719493" y="2051181"/>
                    <a:ext cx="121078" cy="324736"/>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10" name="Freihand 109">
                    <a:extLst>
                      <a:ext uri="{FF2B5EF4-FFF2-40B4-BE49-F238E27FC236}">
                        <a16:creationId xmlns:a16="http://schemas.microsoft.com/office/drawing/2014/main" id="{7586ADEA-FE4E-473D-9A4B-80C899E37C20}"/>
                      </a:ext>
                    </a:extLst>
                  </p14:cNvPr>
                  <p14:cNvContentPartPr/>
                  <p14:nvPr/>
                </p14:nvContentPartPr>
                <p14:xfrm>
                  <a:off x="1102872" y="2180916"/>
                  <a:ext cx="666000" cy="599400"/>
                </p14:xfrm>
              </p:contentPart>
            </mc:Choice>
            <mc:Fallback xmlns="">
              <p:pic>
                <p:nvPicPr>
                  <p:cNvPr id="110" name="Freihand 109">
                    <a:extLst>
                      <a:ext uri="{FF2B5EF4-FFF2-40B4-BE49-F238E27FC236}">
                        <a16:creationId xmlns:a16="http://schemas.microsoft.com/office/drawing/2014/main" xmlns="" xmlns:p14="http://schemas.microsoft.com/office/powerpoint/2010/main" id="{7586ADEA-FE4E-473D-9A4B-80C899E37C20}"/>
                      </a:ext>
                    </a:extLst>
                  </p:cNvPr>
                  <p:cNvPicPr/>
                  <p:nvPr/>
                </p:nvPicPr>
                <p:blipFill>
                  <a:blip r:embed="rId14" cstate="print"/>
                  <a:stretch>
                    <a:fillRect/>
                  </a:stretch>
                </p:blipFill>
                <p:spPr>
                  <a:xfrm>
                    <a:off x="1086942" y="2148433"/>
                    <a:ext cx="697860" cy="663753"/>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11" name="Freihand 110">
                    <a:extLst>
                      <a:ext uri="{FF2B5EF4-FFF2-40B4-BE49-F238E27FC236}">
                        <a16:creationId xmlns:a16="http://schemas.microsoft.com/office/drawing/2014/main" id="{FA9C1311-DE4A-41D5-BBBF-93D98589AAEF}"/>
                      </a:ext>
                    </a:extLst>
                  </p14:cNvPr>
                  <p14:cNvContentPartPr/>
                  <p14:nvPr/>
                </p14:nvContentPartPr>
                <p14:xfrm>
                  <a:off x="1328952" y="2880756"/>
                  <a:ext cx="40320" cy="88920"/>
                </p14:xfrm>
              </p:contentPart>
            </mc:Choice>
            <mc:Fallback xmlns="">
              <p:pic>
                <p:nvPicPr>
                  <p:cNvPr id="111" name="Freihand 110">
                    <a:extLst>
                      <a:ext uri="{FF2B5EF4-FFF2-40B4-BE49-F238E27FC236}">
                        <a16:creationId xmlns:a16="http://schemas.microsoft.com/office/drawing/2014/main" xmlns="" xmlns:p14="http://schemas.microsoft.com/office/powerpoint/2010/main" id="{FA9C1311-DE4A-41D5-BBBF-93D98589AAEF}"/>
                      </a:ext>
                    </a:extLst>
                  </p:cNvPr>
                  <p:cNvPicPr/>
                  <p:nvPr/>
                </p:nvPicPr>
                <p:blipFill>
                  <a:blip r:embed="rId16" cstate="print"/>
                  <a:stretch>
                    <a:fillRect/>
                  </a:stretch>
                </p:blipFill>
                <p:spPr>
                  <a:xfrm>
                    <a:off x="1312824" y="2847800"/>
                    <a:ext cx="72576" cy="154211"/>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12" name="Freihand 111">
                    <a:extLst>
                      <a:ext uri="{FF2B5EF4-FFF2-40B4-BE49-F238E27FC236}">
                        <a16:creationId xmlns:a16="http://schemas.microsoft.com/office/drawing/2014/main" id="{037552E2-0075-42C2-A7CD-CA84C5260C1C}"/>
                      </a:ext>
                    </a:extLst>
                  </p14:cNvPr>
                  <p14:cNvContentPartPr/>
                  <p14:nvPr/>
                </p14:nvContentPartPr>
                <p14:xfrm>
                  <a:off x="1885512" y="3439116"/>
                  <a:ext cx="173520" cy="17280"/>
                </p14:xfrm>
              </p:contentPart>
            </mc:Choice>
            <mc:Fallback xmlns="">
              <p:pic>
                <p:nvPicPr>
                  <p:cNvPr id="112" name="Freihand 111">
                    <a:extLst>
                      <a:ext uri="{FF2B5EF4-FFF2-40B4-BE49-F238E27FC236}">
                        <a16:creationId xmlns:a16="http://schemas.microsoft.com/office/drawing/2014/main" xmlns="" xmlns:p14="http://schemas.microsoft.com/office/powerpoint/2010/main" id="{037552E2-0075-42C2-A7CD-CA84C5260C1C}"/>
                      </a:ext>
                    </a:extLst>
                  </p:cNvPr>
                  <p:cNvPicPr/>
                  <p:nvPr/>
                </p:nvPicPr>
                <p:blipFill>
                  <a:blip r:embed="rId18" cstate="print"/>
                  <a:stretch>
                    <a:fillRect/>
                  </a:stretch>
                </p:blipFill>
                <p:spPr>
                  <a:xfrm>
                    <a:off x="1869514" y="3406407"/>
                    <a:ext cx="205517" cy="82080"/>
                  </a:xfrm>
                  <a:prstGeom prst="rect">
                    <a:avLst/>
                  </a:prstGeom>
                </p:spPr>
              </p:pic>
            </mc:Fallback>
          </mc:AlternateContent>
        </p:grpSp>
        <p:grpSp>
          <p:nvGrpSpPr>
            <p:cNvPr id="67" name="Gruppieren 66">
              <a:extLst>
                <a:ext uri="{FF2B5EF4-FFF2-40B4-BE49-F238E27FC236}">
                  <a16:creationId xmlns:a16="http://schemas.microsoft.com/office/drawing/2014/main" id="{93BE9AB7-757B-40FA-B6B6-A9507E110147}"/>
                </a:ext>
              </a:extLst>
            </p:cNvPr>
            <p:cNvGrpSpPr/>
            <p:nvPr/>
          </p:nvGrpSpPr>
          <p:grpSpPr>
            <a:xfrm>
              <a:off x="3286446" y="1832499"/>
              <a:ext cx="1145160" cy="2409120"/>
              <a:chOff x="3886392" y="1692036"/>
              <a:chExt cx="1145160" cy="2409120"/>
            </a:xfrm>
          </p:grpSpPr>
          <mc:AlternateContent xmlns:mc="http://schemas.openxmlformats.org/markup-compatibility/2006" xmlns:p14="http://schemas.microsoft.com/office/powerpoint/2010/main">
            <mc:Choice Requires="p14">
              <p:contentPart p14:bwMode="auto" r:id="rId19">
                <p14:nvContentPartPr>
                  <p14:cNvPr id="95" name="Freihand 94">
                    <a:extLst>
                      <a:ext uri="{FF2B5EF4-FFF2-40B4-BE49-F238E27FC236}">
                        <a16:creationId xmlns:a16="http://schemas.microsoft.com/office/drawing/2014/main" id="{F0467D52-799B-41DF-86C8-F9ED4F4B520F}"/>
                      </a:ext>
                    </a:extLst>
                  </p14:cNvPr>
                  <p14:cNvContentPartPr/>
                  <p14:nvPr/>
                </p14:nvContentPartPr>
                <p14:xfrm>
                  <a:off x="4180872" y="4085676"/>
                  <a:ext cx="2880" cy="15480"/>
                </p14:xfrm>
              </p:contentPart>
            </mc:Choice>
            <mc:Fallback xmlns="">
              <p:pic>
                <p:nvPicPr>
                  <p:cNvPr id="95" name="Freihand 94">
                    <a:extLst>
                      <a:ext uri="{FF2B5EF4-FFF2-40B4-BE49-F238E27FC236}">
                        <a16:creationId xmlns:a16="http://schemas.microsoft.com/office/drawing/2014/main" xmlns="" xmlns:p14="http://schemas.microsoft.com/office/powerpoint/2010/main" id="{F0467D52-799B-41DF-86C8-F9ED4F4B520F}"/>
                      </a:ext>
                    </a:extLst>
                  </p:cNvPr>
                  <p:cNvPicPr/>
                  <p:nvPr/>
                </p:nvPicPr>
                <p:blipFill>
                  <a:blip r:embed="rId20" cstate="print"/>
                  <a:stretch>
                    <a:fillRect/>
                  </a:stretch>
                </p:blipFill>
                <p:spPr>
                  <a:xfrm>
                    <a:off x="4155912" y="4011091"/>
                    <a:ext cx="52800" cy="163244"/>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96" name="Freihand 95">
                    <a:extLst>
                      <a:ext uri="{FF2B5EF4-FFF2-40B4-BE49-F238E27FC236}">
                        <a16:creationId xmlns:a16="http://schemas.microsoft.com/office/drawing/2014/main" id="{C901A7F5-8299-4A7F-A3FD-CAE6F5E2D4BA}"/>
                      </a:ext>
                    </a:extLst>
                  </p14:cNvPr>
                  <p14:cNvContentPartPr/>
                  <p14:nvPr/>
                </p14:nvContentPartPr>
                <p14:xfrm>
                  <a:off x="3886392" y="2954556"/>
                  <a:ext cx="39960" cy="565920"/>
                </p14:xfrm>
              </p:contentPart>
            </mc:Choice>
            <mc:Fallback xmlns="">
              <p:pic>
                <p:nvPicPr>
                  <p:cNvPr id="96" name="Freihand 95">
                    <a:extLst>
                      <a:ext uri="{FF2B5EF4-FFF2-40B4-BE49-F238E27FC236}">
                        <a16:creationId xmlns:a16="http://schemas.microsoft.com/office/drawing/2014/main" xmlns="" xmlns:p14="http://schemas.microsoft.com/office/powerpoint/2010/main" id="{C901A7F5-8299-4A7F-A3FD-CAE6F5E2D4BA}"/>
                      </a:ext>
                    </a:extLst>
                  </p:cNvPr>
                  <p:cNvPicPr/>
                  <p:nvPr/>
                </p:nvPicPr>
                <p:blipFill>
                  <a:blip r:embed="rId22" cstate="print"/>
                  <a:stretch>
                    <a:fillRect/>
                  </a:stretch>
                </p:blipFill>
                <p:spPr>
                  <a:xfrm>
                    <a:off x="3870408" y="2922060"/>
                    <a:ext cx="71928" cy="630299"/>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97" name="Freihand 96">
                    <a:extLst>
                      <a:ext uri="{FF2B5EF4-FFF2-40B4-BE49-F238E27FC236}">
                        <a16:creationId xmlns:a16="http://schemas.microsoft.com/office/drawing/2014/main" id="{328E77B0-04A6-461A-A430-DD75BF8E09AD}"/>
                      </a:ext>
                    </a:extLst>
                  </p14:cNvPr>
                  <p14:cNvContentPartPr/>
                  <p14:nvPr/>
                </p14:nvContentPartPr>
                <p14:xfrm>
                  <a:off x="4045152" y="2981196"/>
                  <a:ext cx="55440" cy="492120"/>
                </p14:xfrm>
              </p:contentPart>
            </mc:Choice>
            <mc:Fallback xmlns="">
              <p:pic>
                <p:nvPicPr>
                  <p:cNvPr id="97" name="Freihand 96">
                    <a:extLst>
                      <a:ext uri="{FF2B5EF4-FFF2-40B4-BE49-F238E27FC236}">
                        <a16:creationId xmlns:a16="http://schemas.microsoft.com/office/drawing/2014/main" xmlns="" xmlns:p14="http://schemas.microsoft.com/office/powerpoint/2010/main" id="{328E77B0-04A6-461A-A430-DD75BF8E09AD}"/>
                      </a:ext>
                    </a:extLst>
                  </p:cNvPr>
                  <p:cNvPicPr/>
                  <p:nvPr/>
                </p:nvPicPr>
                <p:blipFill>
                  <a:blip r:embed="rId24" cstate="print"/>
                  <a:stretch>
                    <a:fillRect/>
                  </a:stretch>
                </p:blipFill>
                <p:spPr>
                  <a:xfrm>
                    <a:off x="4029136" y="2948715"/>
                    <a:ext cx="87472" cy="556469"/>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98" name="Freihand 97">
                    <a:extLst>
                      <a:ext uri="{FF2B5EF4-FFF2-40B4-BE49-F238E27FC236}">
                        <a16:creationId xmlns:a16="http://schemas.microsoft.com/office/drawing/2014/main" id="{38D7739F-1158-49F6-B6E7-290C75C2C9E9}"/>
                      </a:ext>
                    </a:extLst>
                  </p14:cNvPr>
                  <p14:cNvContentPartPr/>
                  <p14:nvPr/>
                </p14:nvContentPartPr>
                <p14:xfrm>
                  <a:off x="4152072" y="3115476"/>
                  <a:ext cx="99360" cy="538200"/>
                </p14:xfrm>
              </p:contentPart>
            </mc:Choice>
            <mc:Fallback xmlns="">
              <p:pic>
                <p:nvPicPr>
                  <p:cNvPr id="98" name="Freihand 97">
                    <a:extLst>
                      <a:ext uri="{FF2B5EF4-FFF2-40B4-BE49-F238E27FC236}">
                        <a16:creationId xmlns:a16="http://schemas.microsoft.com/office/drawing/2014/main" xmlns="" xmlns:p14="http://schemas.microsoft.com/office/powerpoint/2010/main" id="{38D7739F-1158-49F6-B6E7-290C75C2C9E9}"/>
                      </a:ext>
                    </a:extLst>
                  </p:cNvPr>
                  <p:cNvPicPr/>
                  <p:nvPr/>
                </p:nvPicPr>
                <p:blipFill>
                  <a:blip r:embed="rId26" cstate="print"/>
                  <a:stretch>
                    <a:fillRect/>
                  </a:stretch>
                </p:blipFill>
                <p:spPr>
                  <a:xfrm>
                    <a:off x="4135926" y="3083025"/>
                    <a:ext cx="131652" cy="60249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99" name="Freihand 98">
                    <a:extLst>
                      <a:ext uri="{FF2B5EF4-FFF2-40B4-BE49-F238E27FC236}">
                        <a16:creationId xmlns:a16="http://schemas.microsoft.com/office/drawing/2014/main" id="{61C0B550-F54E-443A-B29E-632B2E7E55E5}"/>
                      </a:ext>
                    </a:extLst>
                  </p14:cNvPr>
                  <p14:cNvContentPartPr/>
                  <p14:nvPr/>
                </p14:nvContentPartPr>
                <p14:xfrm>
                  <a:off x="4347192" y="3095316"/>
                  <a:ext cx="36000" cy="574560"/>
                </p14:xfrm>
              </p:contentPart>
            </mc:Choice>
            <mc:Fallback xmlns="">
              <p:pic>
                <p:nvPicPr>
                  <p:cNvPr id="99" name="Freihand 98">
                    <a:extLst>
                      <a:ext uri="{FF2B5EF4-FFF2-40B4-BE49-F238E27FC236}">
                        <a16:creationId xmlns:a16="http://schemas.microsoft.com/office/drawing/2014/main" xmlns="" xmlns:p14="http://schemas.microsoft.com/office/powerpoint/2010/main" id="{61C0B550-F54E-443A-B29E-632B2E7E55E5}"/>
                      </a:ext>
                    </a:extLst>
                  </p:cNvPr>
                  <p:cNvPicPr/>
                  <p:nvPr/>
                </p:nvPicPr>
                <p:blipFill>
                  <a:blip r:embed="rId28" cstate="print"/>
                  <a:stretch>
                    <a:fillRect/>
                  </a:stretch>
                </p:blipFill>
                <p:spPr>
                  <a:xfrm>
                    <a:off x="4331328" y="3062817"/>
                    <a:ext cx="67729" cy="638945"/>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100" name="Freihand 99">
                    <a:extLst>
                      <a:ext uri="{FF2B5EF4-FFF2-40B4-BE49-F238E27FC236}">
                        <a16:creationId xmlns:a16="http://schemas.microsoft.com/office/drawing/2014/main" id="{A44AE54C-2212-440E-A3C9-E0223242C0E0}"/>
                      </a:ext>
                    </a:extLst>
                  </p14:cNvPr>
                  <p14:cNvContentPartPr/>
                  <p14:nvPr/>
                </p14:nvContentPartPr>
                <p14:xfrm>
                  <a:off x="4468512" y="3115476"/>
                  <a:ext cx="81720" cy="529560"/>
                </p14:xfrm>
              </p:contentPart>
            </mc:Choice>
            <mc:Fallback xmlns="">
              <p:pic>
                <p:nvPicPr>
                  <p:cNvPr id="100" name="Freihand 99">
                    <a:extLst>
                      <a:ext uri="{FF2B5EF4-FFF2-40B4-BE49-F238E27FC236}">
                        <a16:creationId xmlns:a16="http://schemas.microsoft.com/office/drawing/2014/main" xmlns="" xmlns:p14="http://schemas.microsoft.com/office/powerpoint/2010/main" id="{A44AE54C-2212-440E-A3C9-E0223242C0E0}"/>
                      </a:ext>
                    </a:extLst>
                  </p:cNvPr>
                  <p:cNvPicPr/>
                  <p:nvPr/>
                </p:nvPicPr>
                <p:blipFill>
                  <a:blip r:embed="rId30" cstate="print"/>
                  <a:stretch>
                    <a:fillRect/>
                  </a:stretch>
                </p:blipFill>
                <p:spPr>
                  <a:xfrm>
                    <a:off x="4452537" y="3083029"/>
                    <a:ext cx="113671" cy="593842"/>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101" name="Freihand 100">
                    <a:extLst>
                      <a:ext uri="{FF2B5EF4-FFF2-40B4-BE49-F238E27FC236}">
                        <a16:creationId xmlns:a16="http://schemas.microsoft.com/office/drawing/2014/main" id="{5BE226BF-352E-41CB-93D7-C3B3EA45F0B3}"/>
                      </a:ext>
                    </a:extLst>
                  </p14:cNvPr>
                  <p14:cNvContentPartPr/>
                  <p14:nvPr/>
                </p14:nvContentPartPr>
                <p14:xfrm>
                  <a:off x="4113192" y="2388996"/>
                  <a:ext cx="334440" cy="417960"/>
                </p14:xfrm>
              </p:contentPart>
            </mc:Choice>
            <mc:Fallback xmlns="">
              <p:pic>
                <p:nvPicPr>
                  <p:cNvPr id="101" name="Freihand 100">
                    <a:extLst>
                      <a:ext uri="{FF2B5EF4-FFF2-40B4-BE49-F238E27FC236}">
                        <a16:creationId xmlns:a16="http://schemas.microsoft.com/office/drawing/2014/main" xmlns="" xmlns:p14="http://schemas.microsoft.com/office/powerpoint/2010/main" id="{5BE226BF-352E-41CB-93D7-C3B3EA45F0B3}"/>
                      </a:ext>
                    </a:extLst>
                  </p:cNvPr>
                  <p:cNvPicPr/>
                  <p:nvPr/>
                </p:nvPicPr>
                <p:blipFill>
                  <a:blip r:embed="rId32" cstate="print"/>
                  <a:stretch>
                    <a:fillRect/>
                  </a:stretch>
                </p:blipFill>
                <p:spPr>
                  <a:xfrm>
                    <a:off x="4097237" y="2356515"/>
                    <a:ext cx="366350" cy="482309"/>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102" name="Freihand 101">
                    <a:extLst>
                      <a:ext uri="{FF2B5EF4-FFF2-40B4-BE49-F238E27FC236}">
                        <a16:creationId xmlns:a16="http://schemas.microsoft.com/office/drawing/2014/main" id="{60A1899D-8B35-4487-84CA-9B5C4126D845}"/>
                      </a:ext>
                    </a:extLst>
                  </p14:cNvPr>
                  <p14:cNvContentPartPr/>
                  <p14:nvPr/>
                </p14:nvContentPartPr>
                <p14:xfrm>
                  <a:off x="4068552" y="2108916"/>
                  <a:ext cx="79200" cy="177840"/>
                </p14:xfrm>
              </p:contentPart>
            </mc:Choice>
            <mc:Fallback xmlns="">
              <p:pic>
                <p:nvPicPr>
                  <p:cNvPr id="102" name="Freihand 101">
                    <a:extLst>
                      <a:ext uri="{FF2B5EF4-FFF2-40B4-BE49-F238E27FC236}">
                        <a16:creationId xmlns:a16="http://schemas.microsoft.com/office/drawing/2014/main" xmlns="" xmlns:p14="http://schemas.microsoft.com/office/powerpoint/2010/main" id="{60A1899D-8B35-4487-84CA-9B5C4126D845}"/>
                      </a:ext>
                    </a:extLst>
                  </p:cNvPr>
                  <p:cNvPicPr/>
                  <p:nvPr/>
                </p:nvPicPr>
                <p:blipFill>
                  <a:blip r:embed="rId34" cstate="print"/>
                  <a:stretch>
                    <a:fillRect/>
                  </a:stretch>
                </p:blipFill>
                <p:spPr>
                  <a:xfrm>
                    <a:off x="4052464" y="2076302"/>
                    <a:ext cx="111375" cy="242453"/>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103" name="Freihand 102">
                    <a:extLst>
                      <a:ext uri="{FF2B5EF4-FFF2-40B4-BE49-F238E27FC236}">
                        <a16:creationId xmlns:a16="http://schemas.microsoft.com/office/drawing/2014/main" id="{2D6AD2D0-76FD-4FC6-BD96-C356E19BDA03}"/>
                      </a:ext>
                    </a:extLst>
                  </p14:cNvPr>
                  <p14:cNvContentPartPr/>
                  <p14:nvPr/>
                </p14:nvContentPartPr>
                <p14:xfrm>
                  <a:off x="4522152" y="2171556"/>
                  <a:ext cx="75240" cy="155160"/>
                </p14:xfrm>
              </p:contentPart>
            </mc:Choice>
            <mc:Fallback xmlns="">
              <p:pic>
                <p:nvPicPr>
                  <p:cNvPr id="103" name="Freihand 102">
                    <a:extLst>
                      <a:ext uri="{FF2B5EF4-FFF2-40B4-BE49-F238E27FC236}">
                        <a16:creationId xmlns:a16="http://schemas.microsoft.com/office/drawing/2014/main" xmlns="" xmlns:p14="http://schemas.microsoft.com/office/powerpoint/2010/main" id="{2D6AD2D0-76FD-4FC6-BD96-C356E19BDA03}"/>
                      </a:ext>
                    </a:extLst>
                  </p:cNvPr>
                  <p:cNvPicPr/>
                  <p:nvPr/>
                </p:nvPicPr>
                <p:blipFill>
                  <a:blip r:embed="rId36" cstate="print"/>
                  <a:stretch>
                    <a:fillRect/>
                  </a:stretch>
                </p:blipFill>
                <p:spPr>
                  <a:xfrm>
                    <a:off x="4506117" y="2138923"/>
                    <a:ext cx="107310" cy="21981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104" name="Freihand 103">
                    <a:extLst>
                      <a:ext uri="{FF2B5EF4-FFF2-40B4-BE49-F238E27FC236}">
                        <a16:creationId xmlns:a16="http://schemas.microsoft.com/office/drawing/2014/main" id="{74CBA548-77DD-4E96-8A69-5AD2D854DC3D}"/>
                      </a:ext>
                    </a:extLst>
                  </p14:cNvPr>
                  <p14:cNvContentPartPr/>
                  <p14:nvPr/>
                </p14:nvContentPartPr>
                <p14:xfrm>
                  <a:off x="3979992" y="1692036"/>
                  <a:ext cx="1051560" cy="221760"/>
                </p14:xfrm>
              </p:contentPart>
            </mc:Choice>
            <mc:Fallback xmlns="">
              <p:pic>
                <p:nvPicPr>
                  <p:cNvPr id="104" name="Freihand 103">
                    <a:extLst>
                      <a:ext uri="{FF2B5EF4-FFF2-40B4-BE49-F238E27FC236}">
                        <a16:creationId xmlns:a16="http://schemas.microsoft.com/office/drawing/2014/main" xmlns="" xmlns:p14="http://schemas.microsoft.com/office/powerpoint/2010/main" id="{74CBA548-77DD-4E96-8A69-5AD2D854DC3D}"/>
                      </a:ext>
                    </a:extLst>
                  </p:cNvPr>
                  <p:cNvPicPr/>
                  <p:nvPr/>
                </p:nvPicPr>
                <p:blipFill>
                  <a:blip r:embed="rId38" cstate="print"/>
                  <a:stretch>
                    <a:fillRect/>
                  </a:stretch>
                </p:blipFill>
                <p:spPr>
                  <a:xfrm>
                    <a:off x="3964069" y="1659478"/>
                    <a:ext cx="1083407" cy="286261"/>
                  </a:xfrm>
                  <a:prstGeom prst="rect">
                    <a:avLst/>
                  </a:prstGeom>
                </p:spPr>
              </p:pic>
            </mc:Fallback>
          </mc:AlternateContent>
        </p:grpSp>
        <p:grpSp>
          <p:nvGrpSpPr>
            <p:cNvPr id="68" name="Gruppieren 67">
              <a:extLst>
                <a:ext uri="{FF2B5EF4-FFF2-40B4-BE49-F238E27FC236}">
                  <a16:creationId xmlns:a16="http://schemas.microsoft.com/office/drawing/2014/main" id="{AA769BD0-61C0-49EF-AA35-3D615D91B70C}"/>
                </a:ext>
              </a:extLst>
            </p:cNvPr>
            <p:cNvGrpSpPr/>
            <p:nvPr/>
          </p:nvGrpSpPr>
          <p:grpSpPr>
            <a:xfrm>
              <a:off x="4968212" y="1946219"/>
              <a:ext cx="1316520" cy="1526400"/>
              <a:chOff x="5619564" y="1946219"/>
              <a:chExt cx="1316520" cy="1526400"/>
            </a:xfrm>
          </p:grpSpPr>
          <mc:AlternateContent xmlns:mc="http://schemas.openxmlformats.org/markup-compatibility/2006" xmlns:p14="http://schemas.microsoft.com/office/powerpoint/2010/main">
            <mc:Choice Requires="p14">
              <p:contentPart p14:bwMode="auto" r:id="rId39">
                <p14:nvContentPartPr>
                  <p14:cNvPr id="90" name="Freihand 89">
                    <a:extLst>
                      <a:ext uri="{FF2B5EF4-FFF2-40B4-BE49-F238E27FC236}">
                        <a16:creationId xmlns:a16="http://schemas.microsoft.com/office/drawing/2014/main" id="{80981ECD-CF71-4236-AAAC-F0A16D431549}"/>
                      </a:ext>
                    </a:extLst>
                  </p14:cNvPr>
                  <p14:cNvContentPartPr/>
                  <p14:nvPr/>
                </p14:nvContentPartPr>
                <p14:xfrm>
                  <a:off x="5619564" y="2872139"/>
                  <a:ext cx="490680" cy="425160"/>
                </p14:xfrm>
              </p:contentPart>
            </mc:Choice>
            <mc:Fallback xmlns="">
              <p:pic>
                <p:nvPicPr>
                  <p:cNvPr id="90" name="Freihand 89">
                    <a:extLst>
                      <a:ext uri="{FF2B5EF4-FFF2-40B4-BE49-F238E27FC236}">
                        <a16:creationId xmlns:a16="http://schemas.microsoft.com/office/drawing/2014/main" xmlns="" xmlns:p14="http://schemas.microsoft.com/office/powerpoint/2010/main" id="{80981ECD-CF71-4236-AAAC-F0A16D431549}"/>
                      </a:ext>
                    </a:extLst>
                  </p:cNvPr>
                  <p:cNvPicPr/>
                  <p:nvPr/>
                </p:nvPicPr>
                <p:blipFill>
                  <a:blip r:embed="rId40" cstate="print"/>
                  <a:stretch>
                    <a:fillRect/>
                  </a:stretch>
                </p:blipFill>
                <p:spPr>
                  <a:xfrm>
                    <a:off x="5603637" y="2839623"/>
                    <a:ext cx="522534" cy="489578"/>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91" name="Freihand 90">
                    <a:extLst>
                      <a:ext uri="{FF2B5EF4-FFF2-40B4-BE49-F238E27FC236}">
                        <a16:creationId xmlns:a16="http://schemas.microsoft.com/office/drawing/2014/main" id="{CBB0F282-D678-458A-849C-4B288A462986}"/>
                      </a:ext>
                    </a:extLst>
                  </p14:cNvPr>
                  <p14:cNvContentPartPr/>
                  <p14:nvPr/>
                </p14:nvContentPartPr>
                <p14:xfrm>
                  <a:off x="5969124" y="2422499"/>
                  <a:ext cx="145800" cy="155520"/>
                </p14:xfrm>
              </p:contentPart>
            </mc:Choice>
            <mc:Fallback xmlns="">
              <p:pic>
                <p:nvPicPr>
                  <p:cNvPr id="91" name="Freihand 90">
                    <a:extLst>
                      <a:ext uri="{FF2B5EF4-FFF2-40B4-BE49-F238E27FC236}">
                        <a16:creationId xmlns:a16="http://schemas.microsoft.com/office/drawing/2014/main" xmlns="" xmlns:p14="http://schemas.microsoft.com/office/powerpoint/2010/main" id="{CBB0F282-D678-458A-849C-4B288A462986}"/>
                      </a:ext>
                    </a:extLst>
                  </p:cNvPr>
                  <p:cNvPicPr/>
                  <p:nvPr/>
                </p:nvPicPr>
                <p:blipFill>
                  <a:blip r:embed="rId42" cstate="print"/>
                  <a:stretch>
                    <a:fillRect/>
                  </a:stretch>
                </p:blipFill>
                <p:spPr>
                  <a:xfrm>
                    <a:off x="5953129" y="2390048"/>
                    <a:ext cx="177790" cy="21981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92" name="Freihand 91">
                    <a:extLst>
                      <a:ext uri="{FF2B5EF4-FFF2-40B4-BE49-F238E27FC236}">
                        <a16:creationId xmlns:a16="http://schemas.microsoft.com/office/drawing/2014/main" id="{2CA33DDA-1E42-4ED2-AD1B-6F9BDEE2C642}"/>
                      </a:ext>
                    </a:extLst>
                  </p14:cNvPr>
                  <p14:cNvContentPartPr/>
                  <p14:nvPr/>
                </p14:nvContentPartPr>
                <p14:xfrm>
                  <a:off x="6328404" y="2482979"/>
                  <a:ext cx="156960" cy="207720"/>
                </p14:xfrm>
              </p:contentPart>
            </mc:Choice>
            <mc:Fallback xmlns="">
              <p:pic>
                <p:nvPicPr>
                  <p:cNvPr id="92" name="Freihand 91">
                    <a:extLst>
                      <a:ext uri="{FF2B5EF4-FFF2-40B4-BE49-F238E27FC236}">
                        <a16:creationId xmlns:a16="http://schemas.microsoft.com/office/drawing/2014/main" xmlns="" xmlns:p14="http://schemas.microsoft.com/office/powerpoint/2010/main" id="{2CA33DDA-1E42-4ED2-AD1B-6F9BDEE2C642}"/>
                      </a:ext>
                    </a:extLst>
                  </p:cNvPr>
                  <p:cNvPicPr/>
                  <p:nvPr/>
                </p:nvPicPr>
                <p:blipFill>
                  <a:blip r:embed="rId44" cstate="print"/>
                  <a:stretch>
                    <a:fillRect/>
                  </a:stretch>
                </p:blipFill>
                <p:spPr>
                  <a:xfrm>
                    <a:off x="6312463" y="2450504"/>
                    <a:ext cx="188843" cy="272058"/>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93" name="Freihand 92">
                    <a:extLst>
                      <a:ext uri="{FF2B5EF4-FFF2-40B4-BE49-F238E27FC236}">
                        <a16:creationId xmlns:a16="http://schemas.microsoft.com/office/drawing/2014/main" id="{B6270F75-BE75-4FF1-A599-7ED9BA851DE5}"/>
                      </a:ext>
                    </a:extLst>
                  </p14:cNvPr>
                  <p14:cNvContentPartPr/>
                  <p14:nvPr/>
                </p14:nvContentPartPr>
                <p14:xfrm>
                  <a:off x="5948964" y="1946219"/>
                  <a:ext cx="987120" cy="330480"/>
                </p14:xfrm>
              </p:contentPart>
            </mc:Choice>
            <mc:Fallback xmlns="">
              <p:pic>
                <p:nvPicPr>
                  <p:cNvPr id="93" name="Freihand 92">
                    <a:extLst>
                      <a:ext uri="{FF2B5EF4-FFF2-40B4-BE49-F238E27FC236}">
                        <a16:creationId xmlns:a16="http://schemas.microsoft.com/office/drawing/2014/main" xmlns="" xmlns:p14="http://schemas.microsoft.com/office/powerpoint/2010/main" id="{B6270F75-BE75-4FF1-A599-7ED9BA851DE5}"/>
                      </a:ext>
                    </a:extLst>
                  </p:cNvPr>
                  <p:cNvPicPr/>
                  <p:nvPr/>
                </p:nvPicPr>
                <p:blipFill>
                  <a:blip r:embed="rId46" cstate="print"/>
                  <a:stretch>
                    <a:fillRect/>
                  </a:stretch>
                </p:blipFill>
                <p:spPr>
                  <a:xfrm>
                    <a:off x="5933033" y="1913783"/>
                    <a:ext cx="1018982" cy="39474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94" name="Freihand 93">
                    <a:extLst>
                      <a:ext uri="{FF2B5EF4-FFF2-40B4-BE49-F238E27FC236}">
                        <a16:creationId xmlns:a16="http://schemas.microsoft.com/office/drawing/2014/main" id="{908C8A5D-3935-42D4-A397-0155B8483E0A}"/>
                      </a:ext>
                    </a:extLst>
                  </p14:cNvPr>
                  <p14:cNvContentPartPr/>
                  <p14:nvPr/>
                </p14:nvContentPartPr>
                <p14:xfrm>
                  <a:off x="6006204" y="3209459"/>
                  <a:ext cx="594360" cy="263160"/>
                </p14:xfrm>
              </p:contentPart>
            </mc:Choice>
            <mc:Fallback xmlns="">
              <p:pic>
                <p:nvPicPr>
                  <p:cNvPr id="94" name="Freihand 93">
                    <a:extLst>
                      <a:ext uri="{FF2B5EF4-FFF2-40B4-BE49-F238E27FC236}">
                        <a16:creationId xmlns:a16="http://schemas.microsoft.com/office/drawing/2014/main" xmlns="" xmlns:p14="http://schemas.microsoft.com/office/powerpoint/2010/main" id="{908C8A5D-3935-42D4-A397-0155B8483E0A}"/>
                      </a:ext>
                    </a:extLst>
                  </p:cNvPr>
                  <p:cNvPicPr/>
                  <p:nvPr/>
                </p:nvPicPr>
                <p:blipFill>
                  <a:blip r:embed="rId48" cstate="print"/>
                  <a:stretch>
                    <a:fillRect/>
                  </a:stretch>
                </p:blipFill>
                <p:spPr>
                  <a:xfrm>
                    <a:off x="5990273" y="3176947"/>
                    <a:ext cx="626223" cy="327570"/>
                  </a:xfrm>
                  <a:prstGeom prst="rect">
                    <a:avLst/>
                  </a:prstGeom>
                </p:spPr>
              </p:pic>
            </mc:Fallback>
          </mc:AlternateContent>
        </p:grpSp>
        <p:grpSp>
          <p:nvGrpSpPr>
            <p:cNvPr id="69" name="Gruppieren 68">
              <a:extLst>
                <a:ext uri="{FF2B5EF4-FFF2-40B4-BE49-F238E27FC236}">
                  <a16:creationId xmlns:a16="http://schemas.microsoft.com/office/drawing/2014/main" id="{D070082D-C3F8-46A2-9D0A-61AECF288554}"/>
                </a:ext>
              </a:extLst>
            </p:cNvPr>
            <p:cNvGrpSpPr/>
            <p:nvPr/>
          </p:nvGrpSpPr>
          <p:grpSpPr>
            <a:xfrm>
              <a:off x="6284732" y="3326987"/>
              <a:ext cx="1366920" cy="1347480"/>
              <a:chOff x="7538241" y="2322499"/>
              <a:chExt cx="1366920" cy="1347480"/>
            </a:xfrm>
          </p:grpSpPr>
          <mc:AlternateContent xmlns:mc="http://schemas.openxmlformats.org/markup-compatibility/2006" xmlns:p14="http://schemas.microsoft.com/office/powerpoint/2010/main">
            <mc:Choice Requires="p14">
              <p:contentPart p14:bwMode="auto" r:id="rId49">
                <p14:nvContentPartPr>
                  <p14:cNvPr id="86" name="Freihand 85">
                    <a:extLst>
                      <a:ext uri="{FF2B5EF4-FFF2-40B4-BE49-F238E27FC236}">
                        <a16:creationId xmlns:a16="http://schemas.microsoft.com/office/drawing/2014/main" id="{315A1953-D45A-45C5-A835-AB4AA8A58148}"/>
                      </a:ext>
                    </a:extLst>
                  </p14:cNvPr>
                  <p14:cNvContentPartPr/>
                  <p14:nvPr/>
                </p14:nvContentPartPr>
                <p14:xfrm>
                  <a:off x="7538241" y="3300619"/>
                  <a:ext cx="599760" cy="369360"/>
                </p14:xfrm>
              </p:contentPart>
            </mc:Choice>
            <mc:Fallback xmlns="">
              <p:pic>
                <p:nvPicPr>
                  <p:cNvPr id="86" name="Freihand 85">
                    <a:extLst>
                      <a:ext uri="{FF2B5EF4-FFF2-40B4-BE49-F238E27FC236}">
                        <a16:creationId xmlns:a16="http://schemas.microsoft.com/office/drawing/2014/main" xmlns="" xmlns:p14="http://schemas.microsoft.com/office/powerpoint/2010/main" id="{315A1953-D45A-45C5-A835-AB4AA8A58148}"/>
                      </a:ext>
                    </a:extLst>
                  </p:cNvPr>
                  <p:cNvPicPr/>
                  <p:nvPr/>
                </p:nvPicPr>
                <p:blipFill>
                  <a:blip r:embed="rId50" cstate="print"/>
                  <a:stretch>
                    <a:fillRect/>
                  </a:stretch>
                </p:blipFill>
                <p:spPr>
                  <a:xfrm>
                    <a:off x="7522296" y="3268101"/>
                    <a:ext cx="631649" cy="433783"/>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87" name="Freihand 86">
                    <a:extLst>
                      <a:ext uri="{FF2B5EF4-FFF2-40B4-BE49-F238E27FC236}">
                        <a16:creationId xmlns:a16="http://schemas.microsoft.com/office/drawing/2014/main" id="{5A908A11-96EF-46DE-ADE3-B64DD568768A}"/>
                      </a:ext>
                    </a:extLst>
                  </p14:cNvPr>
                  <p14:cNvContentPartPr/>
                  <p14:nvPr/>
                </p14:nvContentPartPr>
                <p14:xfrm>
                  <a:off x="7805001" y="2900659"/>
                  <a:ext cx="135000" cy="134640"/>
                </p14:xfrm>
              </p:contentPart>
            </mc:Choice>
            <mc:Fallback xmlns="">
              <p:pic>
                <p:nvPicPr>
                  <p:cNvPr id="87" name="Freihand 86">
                    <a:extLst>
                      <a:ext uri="{FF2B5EF4-FFF2-40B4-BE49-F238E27FC236}">
                        <a16:creationId xmlns:a16="http://schemas.microsoft.com/office/drawing/2014/main" xmlns="" xmlns:p14="http://schemas.microsoft.com/office/powerpoint/2010/main" id="{5A908A11-96EF-46DE-ADE3-B64DD568768A}"/>
                      </a:ext>
                    </a:extLst>
                  </p:cNvPr>
                  <p:cNvPicPr/>
                  <p:nvPr/>
                </p:nvPicPr>
                <p:blipFill>
                  <a:blip r:embed="rId52" cstate="print"/>
                  <a:stretch>
                    <a:fillRect/>
                  </a:stretch>
                </p:blipFill>
                <p:spPr>
                  <a:xfrm>
                    <a:off x="7789046" y="2868223"/>
                    <a:ext cx="166909" cy="19890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88" name="Freihand 87">
                    <a:extLst>
                      <a:ext uri="{FF2B5EF4-FFF2-40B4-BE49-F238E27FC236}">
                        <a16:creationId xmlns:a16="http://schemas.microsoft.com/office/drawing/2014/main" id="{91E8C453-1131-4775-8CD6-F521B423C125}"/>
                      </a:ext>
                    </a:extLst>
                  </p14:cNvPr>
                  <p14:cNvContentPartPr/>
                  <p14:nvPr/>
                </p14:nvContentPartPr>
                <p14:xfrm>
                  <a:off x="8242041" y="3051859"/>
                  <a:ext cx="121680" cy="169920"/>
                </p14:xfrm>
              </p:contentPart>
            </mc:Choice>
            <mc:Fallback xmlns="">
              <p:pic>
                <p:nvPicPr>
                  <p:cNvPr id="88" name="Freihand 87">
                    <a:extLst>
                      <a:ext uri="{FF2B5EF4-FFF2-40B4-BE49-F238E27FC236}">
                        <a16:creationId xmlns:a16="http://schemas.microsoft.com/office/drawing/2014/main" xmlns="" xmlns:p14="http://schemas.microsoft.com/office/powerpoint/2010/main" id="{91E8C453-1131-4775-8CD6-F521B423C125}"/>
                      </a:ext>
                    </a:extLst>
                  </p:cNvPr>
                  <p:cNvPicPr/>
                  <p:nvPr/>
                </p:nvPicPr>
                <p:blipFill>
                  <a:blip r:embed="rId42" cstate="print"/>
                  <a:stretch>
                    <a:fillRect/>
                  </a:stretch>
                </p:blipFill>
                <p:spPr>
                  <a:xfrm>
                    <a:off x="8226143" y="3019229"/>
                    <a:ext cx="153476" cy="234563"/>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89" name="Freihand 88">
                    <a:extLst>
                      <a:ext uri="{FF2B5EF4-FFF2-40B4-BE49-F238E27FC236}">
                        <a16:creationId xmlns:a16="http://schemas.microsoft.com/office/drawing/2014/main" id="{5533C91B-3380-44CE-AA2F-B80CB4E72705}"/>
                      </a:ext>
                    </a:extLst>
                  </p14:cNvPr>
                  <p14:cNvContentPartPr/>
                  <p14:nvPr/>
                </p14:nvContentPartPr>
                <p14:xfrm>
                  <a:off x="7694121" y="2322499"/>
                  <a:ext cx="1211040" cy="1331280"/>
                </p14:xfrm>
              </p:contentPart>
            </mc:Choice>
            <mc:Fallback xmlns="">
              <p:pic>
                <p:nvPicPr>
                  <p:cNvPr id="89" name="Freihand 88">
                    <a:extLst>
                      <a:ext uri="{FF2B5EF4-FFF2-40B4-BE49-F238E27FC236}">
                        <a16:creationId xmlns:a16="http://schemas.microsoft.com/office/drawing/2014/main" xmlns="" xmlns:p14="http://schemas.microsoft.com/office/powerpoint/2010/main" id="{5533C91B-3380-44CE-AA2F-B80CB4E72705}"/>
                      </a:ext>
                    </a:extLst>
                  </p:cNvPr>
                  <p:cNvPicPr/>
                  <p:nvPr/>
                </p:nvPicPr>
                <p:blipFill>
                  <a:blip r:embed="rId55" cstate="print"/>
                  <a:stretch>
                    <a:fillRect/>
                  </a:stretch>
                </p:blipFill>
                <p:spPr>
                  <a:xfrm>
                    <a:off x="7678194" y="2290029"/>
                    <a:ext cx="1242893" cy="1395608"/>
                  </a:xfrm>
                  <a:prstGeom prst="rect">
                    <a:avLst/>
                  </a:prstGeom>
                </p:spPr>
              </p:pic>
            </mc:Fallback>
          </mc:AlternateContent>
        </p:grpSp>
        <mc:AlternateContent xmlns:mc="http://schemas.openxmlformats.org/markup-compatibility/2006" xmlns:p14="http://schemas.microsoft.com/office/powerpoint/2010/main">
          <mc:Choice Requires="p14">
            <p:contentPart p14:bwMode="auto" r:id="rId56">
              <p14:nvContentPartPr>
                <p14:cNvPr id="73" name="Freihand 72">
                  <a:extLst>
                    <a:ext uri="{FF2B5EF4-FFF2-40B4-BE49-F238E27FC236}">
                      <a16:creationId xmlns:a16="http://schemas.microsoft.com/office/drawing/2014/main" id="{52D4A731-A6FB-442D-B97C-812D949EAAB1}"/>
                    </a:ext>
                  </a:extLst>
                </p14:cNvPr>
                <p14:cNvContentPartPr/>
                <p14:nvPr/>
              </p14:nvContentPartPr>
              <p14:xfrm>
                <a:off x="520259" y="4374464"/>
                <a:ext cx="983160" cy="1585800"/>
              </p14:xfrm>
            </p:contentPart>
          </mc:Choice>
          <mc:Fallback xmlns="">
            <p:pic>
              <p:nvPicPr>
                <p:cNvPr id="73" name="Freihand 72">
                  <a:extLst>
                    <a:ext uri="{FF2B5EF4-FFF2-40B4-BE49-F238E27FC236}">
                      <a16:creationId xmlns:a16="http://schemas.microsoft.com/office/drawing/2014/main" xmlns="" xmlns:p14="http://schemas.microsoft.com/office/powerpoint/2010/main" id="{52D4A731-A6FB-442D-B97C-812D949EAAB1}"/>
                    </a:ext>
                  </a:extLst>
                </p:cNvPr>
                <p:cNvPicPr/>
                <p:nvPr/>
              </p:nvPicPr>
              <p:blipFill>
                <a:blip r:embed="rId57" cstate="print"/>
                <a:stretch>
                  <a:fillRect/>
                </a:stretch>
              </p:blipFill>
              <p:spPr>
                <a:xfrm>
                  <a:off x="504322" y="4342001"/>
                  <a:ext cx="1015033" cy="1650114"/>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74" name="Freihand 73">
                  <a:extLst>
                    <a:ext uri="{FF2B5EF4-FFF2-40B4-BE49-F238E27FC236}">
                      <a16:creationId xmlns:a16="http://schemas.microsoft.com/office/drawing/2014/main" id="{186FA814-FF30-4EA9-935B-BCC07D09BAF3}"/>
                    </a:ext>
                  </a:extLst>
                </p14:cNvPr>
                <p14:cNvContentPartPr/>
                <p14:nvPr/>
              </p14:nvContentPartPr>
              <p14:xfrm>
                <a:off x="1465259" y="4739504"/>
                <a:ext cx="255600" cy="236520"/>
              </p14:xfrm>
            </p:contentPart>
          </mc:Choice>
          <mc:Fallback xmlns="">
            <p:pic>
              <p:nvPicPr>
                <p:cNvPr id="74" name="Freihand 73">
                  <a:extLst>
                    <a:ext uri="{FF2B5EF4-FFF2-40B4-BE49-F238E27FC236}">
                      <a16:creationId xmlns:a16="http://schemas.microsoft.com/office/drawing/2014/main" xmlns="" xmlns:p14="http://schemas.microsoft.com/office/powerpoint/2010/main" id="{186FA814-FF30-4EA9-935B-BCC07D09BAF3}"/>
                    </a:ext>
                  </a:extLst>
                </p:cNvPr>
                <p:cNvPicPr/>
                <p:nvPr/>
              </p:nvPicPr>
              <p:blipFill>
                <a:blip r:embed="rId59" cstate="print"/>
                <a:stretch>
                  <a:fillRect/>
                </a:stretch>
              </p:blipFill>
              <p:spPr>
                <a:xfrm>
                  <a:off x="1449246" y="4707028"/>
                  <a:ext cx="287627" cy="300858"/>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75" name="Freihand 74">
                  <a:extLst>
                    <a:ext uri="{FF2B5EF4-FFF2-40B4-BE49-F238E27FC236}">
                      <a16:creationId xmlns:a16="http://schemas.microsoft.com/office/drawing/2014/main" id="{E6641365-6F06-4D06-BE5E-1829CC8DCC88}"/>
                    </a:ext>
                  </a:extLst>
                </p14:cNvPr>
                <p14:cNvContentPartPr/>
                <p14:nvPr/>
              </p14:nvContentPartPr>
              <p14:xfrm>
                <a:off x="709259" y="4676864"/>
                <a:ext cx="205560" cy="587160"/>
              </p14:xfrm>
            </p:contentPart>
          </mc:Choice>
          <mc:Fallback xmlns="">
            <p:pic>
              <p:nvPicPr>
                <p:cNvPr id="75" name="Freihand 74">
                  <a:extLst>
                    <a:ext uri="{FF2B5EF4-FFF2-40B4-BE49-F238E27FC236}">
                      <a16:creationId xmlns:a16="http://schemas.microsoft.com/office/drawing/2014/main" xmlns="" xmlns:p14="http://schemas.microsoft.com/office/powerpoint/2010/main" id="{E6641365-6F06-4D06-BE5E-1829CC8DCC88}"/>
                    </a:ext>
                  </a:extLst>
                </p:cNvPr>
                <p:cNvPicPr/>
                <p:nvPr/>
              </p:nvPicPr>
              <p:blipFill>
                <a:blip r:embed="rId61" cstate="print"/>
                <a:stretch>
                  <a:fillRect/>
                </a:stretch>
              </p:blipFill>
              <p:spPr>
                <a:xfrm>
                  <a:off x="693305" y="4644414"/>
                  <a:ext cx="237468" cy="651448"/>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76" name="Freihand 75">
                  <a:extLst>
                    <a:ext uri="{FF2B5EF4-FFF2-40B4-BE49-F238E27FC236}">
                      <a16:creationId xmlns:a16="http://schemas.microsoft.com/office/drawing/2014/main" id="{0E4BB5E1-9FB6-40A1-A34E-58CE4ED31709}"/>
                    </a:ext>
                  </a:extLst>
                </p14:cNvPr>
                <p14:cNvContentPartPr/>
                <p14:nvPr/>
              </p14:nvContentPartPr>
              <p14:xfrm>
                <a:off x="1000139" y="4736984"/>
                <a:ext cx="54720" cy="600480"/>
              </p14:xfrm>
            </p:contentPart>
          </mc:Choice>
          <mc:Fallback xmlns="">
            <p:pic>
              <p:nvPicPr>
                <p:cNvPr id="76" name="Freihand 75">
                  <a:extLst>
                    <a:ext uri="{FF2B5EF4-FFF2-40B4-BE49-F238E27FC236}">
                      <a16:creationId xmlns:a16="http://schemas.microsoft.com/office/drawing/2014/main" xmlns="" xmlns:p14="http://schemas.microsoft.com/office/powerpoint/2010/main" id="{0E4BB5E1-9FB6-40A1-A34E-58CE4ED31709}"/>
                    </a:ext>
                  </a:extLst>
                </p:cNvPr>
                <p:cNvPicPr/>
                <p:nvPr/>
              </p:nvPicPr>
              <p:blipFill>
                <a:blip r:embed="rId63" cstate="print"/>
                <a:stretch>
                  <a:fillRect/>
                </a:stretch>
              </p:blipFill>
              <p:spPr>
                <a:xfrm>
                  <a:off x="983972" y="4704509"/>
                  <a:ext cx="87055" cy="664817"/>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77" name="Freihand 76">
                  <a:extLst>
                    <a:ext uri="{FF2B5EF4-FFF2-40B4-BE49-F238E27FC236}">
                      <a16:creationId xmlns:a16="http://schemas.microsoft.com/office/drawing/2014/main" id="{EB0010B8-A087-4D53-BDCD-84B55FD8319B}"/>
                    </a:ext>
                  </a:extLst>
                </p14:cNvPr>
                <p14:cNvContentPartPr/>
                <p14:nvPr/>
              </p14:nvContentPartPr>
              <p14:xfrm>
                <a:off x="1144859" y="4789544"/>
                <a:ext cx="43560" cy="569520"/>
              </p14:xfrm>
            </p:contentPart>
          </mc:Choice>
          <mc:Fallback xmlns="">
            <p:pic>
              <p:nvPicPr>
                <p:cNvPr id="77" name="Freihand 76">
                  <a:extLst>
                    <a:ext uri="{FF2B5EF4-FFF2-40B4-BE49-F238E27FC236}">
                      <a16:creationId xmlns:a16="http://schemas.microsoft.com/office/drawing/2014/main" xmlns="" xmlns:p14="http://schemas.microsoft.com/office/powerpoint/2010/main" id="{EB0010B8-A087-4D53-BDCD-84B55FD8319B}"/>
                    </a:ext>
                  </a:extLst>
                </p:cNvPr>
                <p:cNvPicPr/>
                <p:nvPr/>
              </p:nvPicPr>
              <p:blipFill>
                <a:blip r:embed="rId65" cstate="print"/>
                <a:stretch>
                  <a:fillRect/>
                </a:stretch>
              </p:blipFill>
              <p:spPr>
                <a:xfrm>
                  <a:off x="1128680" y="4757087"/>
                  <a:ext cx="75919" cy="633821"/>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78" name="Freihand 77">
                  <a:extLst>
                    <a:ext uri="{FF2B5EF4-FFF2-40B4-BE49-F238E27FC236}">
                      <a16:creationId xmlns:a16="http://schemas.microsoft.com/office/drawing/2014/main" id="{54435737-8D84-444A-A04D-8B4C6DF7C78C}"/>
                    </a:ext>
                  </a:extLst>
                </p14:cNvPr>
                <p14:cNvContentPartPr/>
                <p14:nvPr/>
              </p14:nvContentPartPr>
              <p14:xfrm>
                <a:off x="1333859" y="4837424"/>
                <a:ext cx="64800" cy="463680"/>
              </p14:xfrm>
            </p:contentPart>
          </mc:Choice>
          <mc:Fallback xmlns="">
            <p:pic>
              <p:nvPicPr>
                <p:cNvPr id="78" name="Freihand 77">
                  <a:extLst>
                    <a:ext uri="{FF2B5EF4-FFF2-40B4-BE49-F238E27FC236}">
                      <a16:creationId xmlns:a16="http://schemas.microsoft.com/office/drawing/2014/main" xmlns="" xmlns:p14="http://schemas.microsoft.com/office/powerpoint/2010/main" id="{54435737-8D84-444A-A04D-8B4C6DF7C78C}"/>
                    </a:ext>
                  </a:extLst>
                </p:cNvPr>
                <p:cNvPicPr/>
                <p:nvPr/>
              </p:nvPicPr>
              <p:blipFill>
                <a:blip r:embed="rId67" cstate="print"/>
                <a:stretch>
                  <a:fillRect/>
                </a:stretch>
              </p:blipFill>
              <p:spPr>
                <a:xfrm>
                  <a:off x="1317813" y="4804960"/>
                  <a:ext cx="96891" cy="527995"/>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79" name="Freihand 78">
                  <a:extLst>
                    <a:ext uri="{FF2B5EF4-FFF2-40B4-BE49-F238E27FC236}">
                      <a16:creationId xmlns:a16="http://schemas.microsoft.com/office/drawing/2014/main" id="{BB31B5B4-95E4-4465-B114-E8C845F3C14D}"/>
                    </a:ext>
                  </a:extLst>
                </p14:cNvPr>
                <p14:cNvContentPartPr/>
                <p14:nvPr/>
              </p14:nvContentPartPr>
              <p14:xfrm>
                <a:off x="658859" y="4657064"/>
                <a:ext cx="85320" cy="741960"/>
              </p14:xfrm>
            </p:contentPart>
          </mc:Choice>
          <mc:Fallback xmlns="">
            <p:pic>
              <p:nvPicPr>
                <p:cNvPr id="79" name="Freihand 78">
                  <a:extLst>
                    <a:ext uri="{FF2B5EF4-FFF2-40B4-BE49-F238E27FC236}">
                      <a16:creationId xmlns:a16="http://schemas.microsoft.com/office/drawing/2014/main" xmlns="" xmlns:p14="http://schemas.microsoft.com/office/powerpoint/2010/main" id="{BB31B5B4-95E4-4465-B114-E8C845F3C14D}"/>
                    </a:ext>
                  </a:extLst>
                </p:cNvPr>
                <p:cNvPicPr/>
                <p:nvPr/>
              </p:nvPicPr>
              <p:blipFill>
                <a:blip r:embed="rId69" cstate="print"/>
                <a:stretch>
                  <a:fillRect/>
                </a:stretch>
              </p:blipFill>
              <p:spPr>
                <a:xfrm>
                  <a:off x="642667" y="4624619"/>
                  <a:ext cx="117704" cy="806239"/>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80" name="Freihand 79">
                  <a:extLst>
                    <a:ext uri="{FF2B5EF4-FFF2-40B4-BE49-F238E27FC236}">
                      <a16:creationId xmlns:a16="http://schemas.microsoft.com/office/drawing/2014/main" id="{51F63C62-3B1F-471C-B402-E6AD0F0ACB27}"/>
                    </a:ext>
                  </a:extLst>
                </p14:cNvPr>
                <p14:cNvContentPartPr/>
                <p14:nvPr/>
              </p14:nvContentPartPr>
              <p14:xfrm>
                <a:off x="1212899" y="5228024"/>
                <a:ext cx="42480" cy="622080"/>
              </p14:xfrm>
            </p:contentPart>
          </mc:Choice>
          <mc:Fallback xmlns="">
            <p:pic>
              <p:nvPicPr>
                <p:cNvPr id="80" name="Freihand 79">
                  <a:extLst>
                    <a:ext uri="{FF2B5EF4-FFF2-40B4-BE49-F238E27FC236}">
                      <a16:creationId xmlns:a16="http://schemas.microsoft.com/office/drawing/2014/main" xmlns="" xmlns:p14="http://schemas.microsoft.com/office/powerpoint/2010/main" id="{51F63C62-3B1F-471C-B402-E6AD0F0ACB27}"/>
                    </a:ext>
                  </a:extLst>
                </p:cNvPr>
                <p:cNvPicPr/>
                <p:nvPr/>
              </p:nvPicPr>
              <p:blipFill>
                <a:blip r:embed="rId71" cstate="print"/>
                <a:stretch>
                  <a:fillRect/>
                </a:stretch>
              </p:blipFill>
              <p:spPr>
                <a:xfrm>
                  <a:off x="1196892" y="5195573"/>
                  <a:ext cx="74494" cy="68637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81" name="Freihand 80">
                  <a:extLst>
                    <a:ext uri="{FF2B5EF4-FFF2-40B4-BE49-F238E27FC236}">
                      <a16:creationId xmlns:a16="http://schemas.microsoft.com/office/drawing/2014/main" id="{E5750DD8-60E4-49B6-9B53-7F72FDCE1B41}"/>
                    </a:ext>
                  </a:extLst>
                </p14:cNvPr>
                <p14:cNvContentPartPr/>
                <p14:nvPr/>
              </p14:nvContentPartPr>
              <p14:xfrm>
                <a:off x="1046579" y="5308304"/>
                <a:ext cx="23040" cy="497520"/>
              </p14:xfrm>
            </p:contentPart>
          </mc:Choice>
          <mc:Fallback xmlns="">
            <p:pic>
              <p:nvPicPr>
                <p:cNvPr id="81" name="Freihand 80">
                  <a:extLst>
                    <a:ext uri="{FF2B5EF4-FFF2-40B4-BE49-F238E27FC236}">
                      <a16:creationId xmlns:a16="http://schemas.microsoft.com/office/drawing/2014/main" xmlns="" xmlns:p14="http://schemas.microsoft.com/office/powerpoint/2010/main" id="{E5750DD8-60E4-49B6-9B53-7F72FDCE1B41}"/>
                    </a:ext>
                  </a:extLst>
                </p:cNvPr>
                <p:cNvPicPr/>
                <p:nvPr/>
              </p:nvPicPr>
              <p:blipFill>
                <a:blip r:embed="rId73" cstate="print"/>
                <a:stretch>
                  <a:fillRect/>
                </a:stretch>
              </p:blipFill>
              <p:spPr>
                <a:xfrm>
                  <a:off x="1030389" y="5275830"/>
                  <a:ext cx="55421" cy="561854"/>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82" name="Freihand 81">
                  <a:extLst>
                    <a:ext uri="{FF2B5EF4-FFF2-40B4-BE49-F238E27FC236}">
                      <a16:creationId xmlns:a16="http://schemas.microsoft.com/office/drawing/2014/main" id="{A923B8CC-7ED1-4A40-9676-77DEBE7E8583}"/>
                    </a:ext>
                  </a:extLst>
                </p14:cNvPr>
                <p14:cNvContentPartPr/>
                <p14:nvPr/>
              </p14:nvContentPartPr>
              <p14:xfrm>
                <a:off x="803939" y="5448704"/>
                <a:ext cx="55080" cy="229680"/>
              </p14:xfrm>
            </p:contentPart>
          </mc:Choice>
          <mc:Fallback xmlns="">
            <p:pic>
              <p:nvPicPr>
                <p:cNvPr id="82" name="Freihand 81">
                  <a:extLst>
                    <a:ext uri="{FF2B5EF4-FFF2-40B4-BE49-F238E27FC236}">
                      <a16:creationId xmlns:a16="http://schemas.microsoft.com/office/drawing/2014/main" xmlns="" xmlns:p14="http://schemas.microsoft.com/office/powerpoint/2010/main" id="{A923B8CC-7ED1-4A40-9676-77DEBE7E8583}"/>
                    </a:ext>
                  </a:extLst>
                </p:cNvPr>
                <p:cNvPicPr/>
                <p:nvPr/>
              </p:nvPicPr>
              <p:blipFill>
                <a:blip r:embed="rId75" cstate="print"/>
                <a:stretch>
                  <a:fillRect/>
                </a:stretch>
              </p:blipFill>
              <p:spPr>
                <a:xfrm>
                  <a:off x="788027" y="5416069"/>
                  <a:ext cx="86904" cy="294335"/>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83" name="Freihand 82">
                  <a:extLst>
                    <a:ext uri="{FF2B5EF4-FFF2-40B4-BE49-F238E27FC236}">
                      <a16:creationId xmlns:a16="http://schemas.microsoft.com/office/drawing/2014/main" id="{B20FCE3F-F3B6-4CB1-BDD2-3D58F102C20C}"/>
                    </a:ext>
                  </a:extLst>
                </p14:cNvPr>
                <p14:cNvContentPartPr/>
                <p14:nvPr/>
              </p14:nvContentPartPr>
              <p14:xfrm>
                <a:off x="1251419" y="5579024"/>
                <a:ext cx="114120" cy="975600"/>
              </p14:xfrm>
            </p:contentPart>
          </mc:Choice>
          <mc:Fallback xmlns="">
            <p:pic>
              <p:nvPicPr>
                <p:cNvPr id="83" name="Freihand 82">
                  <a:extLst>
                    <a:ext uri="{FF2B5EF4-FFF2-40B4-BE49-F238E27FC236}">
                      <a16:creationId xmlns:a16="http://schemas.microsoft.com/office/drawing/2014/main" xmlns="" xmlns:p14="http://schemas.microsoft.com/office/powerpoint/2010/main" id="{B20FCE3F-F3B6-4CB1-BDD2-3D58F102C20C}"/>
                    </a:ext>
                  </a:extLst>
                </p:cNvPr>
                <p:cNvPicPr/>
                <p:nvPr/>
              </p:nvPicPr>
              <p:blipFill>
                <a:blip r:embed="rId77" cstate="print"/>
                <a:stretch>
                  <a:fillRect/>
                </a:stretch>
              </p:blipFill>
              <p:spPr>
                <a:xfrm>
                  <a:off x="1235293" y="5546565"/>
                  <a:ext cx="146371" cy="1039905"/>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84" name="Freihand 83">
                  <a:extLst>
                    <a:ext uri="{FF2B5EF4-FFF2-40B4-BE49-F238E27FC236}">
                      <a16:creationId xmlns:a16="http://schemas.microsoft.com/office/drawing/2014/main" id="{BA7D6FF8-7A90-4C78-BDE5-0A64DF94C96B}"/>
                    </a:ext>
                  </a:extLst>
                </p14:cNvPr>
                <p14:cNvContentPartPr/>
                <p14:nvPr/>
              </p14:nvContentPartPr>
              <p14:xfrm>
                <a:off x="1024619" y="5909504"/>
                <a:ext cx="71280" cy="639000"/>
              </p14:xfrm>
            </p:contentPart>
          </mc:Choice>
          <mc:Fallback xmlns="">
            <p:pic>
              <p:nvPicPr>
                <p:cNvPr id="84" name="Freihand 83">
                  <a:extLst>
                    <a:ext uri="{FF2B5EF4-FFF2-40B4-BE49-F238E27FC236}">
                      <a16:creationId xmlns:a16="http://schemas.microsoft.com/office/drawing/2014/main" xmlns="" xmlns:p14="http://schemas.microsoft.com/office/powerpoint/2010/main" id="{BA7D6FF8-7A90-4C78-BDE5-0A64DF94C96B}"/>
                    </a:ext>
                  </a:extLst>
                </p:cNvPr>
                <p:cNvPicPr/>
                <p:nvPr/>
              </p:nvPicPr>
              <p:blipFill>
                <a:blip r:embed="rId79" cstate="print"/>
                <a:stretch>
                  <a:fillRect/>
                </a:stretch>
              </p:blipFill>
              <p:spPr>
                <a:xfrm>
                  <a:off x="1008504" y="5877002"/>
                  <a:ext cx="103511" cy="703391"/>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85" name="Freihand 84">
                  <a:extLst>
                    <a:ext uri="{FF2B5EF4-FFF2-40B4-BE49-F238E27FC236}">
                      <a16:creationId xmlns:a16="http://schemas.microsoft.com/office/drawing/2014/main" id="{A68E2AA9-AB08-4EC1-BFF5-CA819B492414}"/>
                    </a:ext>
                  </a:extLst>
                </p14:cNvPr>
                <p14:cNvContentPartPr/>
                <p14:nvPr/>
              </p14:nvContentPartPr>
              <p14:xfrm>
                <a:off x="2031899" y="3925184"/>
                <a:ext cx="3990240" cy="2702520"/>
              </p14:xfrm>
            </p:contentPart>
          </mc:Choice>
          <mc:Fallback xmlns="">
            <p:pic>
              <p:nvPicPr>
                <p:cNvPr id="85" name="Freihand 84">
                  <a:extLst>
                    <a:ext uri="{FF2B5EF4-FFF2-40B4-BE49-F238E27FC236}">
                      <a16:creationId xmlns:a16="http://schemas.microsoft.com/office/drawing/2014/main" xmlns="" xmlns:p14="http://schemas.microsoft.com/office/powerpoint/2010/main" id="{A68E2AA9-AB08-4EC1-BFF5-CA819B492414}"/>
                    </a:ext>
                  </a:extLst>
                </p:cNvPr>
                <p:cNvPicPr/>
                <p:nvPr/>
              </p:nvPicPr>
              <p:blipFill>
                <a:blip r:embed="rId81" cstate="print"/>
                <a:stretch>
                  <a:fillRect/>
                </a:stretch>
              </p:blipFill>
              <p:spPr>
                <a:xfrm>
                  <a:off x="2015977" y="3892727"/>
                  <a:ext cx="4022084" cy="2766822"/>
                </a:xfrm>
                <a:prstGeom prst="rect">
                  <a:avLst/>
                </a:prstGeom>
              </p:spPr>
            </p:pic>
          </mc:Fallback>
        </mc:AlternateContent>
      </p:grpSp>
      <p:grpSp>
        <p:nvGrpSpPr>
          <p:cNvPr id="29" name="Gruppieren 28"/>
          <p:cNvGrpSpPr/>
          <p:nvPr/>
        </p:nvGrpSpPr>
        <p:grpSpPr>
          <a:xfrm>
            <a:off x="9840162" y="708975"/>
            <a:ext cx="2848204" cy="2400018"/>
            <a:chOff x="6302708" y="490115"/>
            <a:chExt cx="2226056" cy="1875769"/>
          </a:xfrm>
        </p:grpSpPr>
        <p:sp>
          <p:nvSpPr>
            <p:cNvPr id="30" name="Richtungspfeil 11"/>
            <p:cNvSpPr/>
            <p:nvPr/>
          </p:nvSpPr>
          <p:spPr>
            <a:xfrm rot="16777811">
              <a:off x="5735598" y="1057225"/>
              <a:ext cx="1572381" cy="438162"/>
            </a:xfrm>
            <a:prstGeom prst="homePlate">
              <a:avLst>
                <a:gd name="adj" fmla="val 6463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31" name="Richtungspfeil 12"/>
            <p:cNvSpPr/>
            <p:nvPr/>
          </p:nvSpPr>
          <p:spPr>
            <a:xfrm rot="16777811">
              <a:off x="6328162" y="1157769"/>
              <a:ext cx="1572380" cy="438162"/>
            </a:xfrm>
            <a:prstGeom prst="homePlate">
              <a:avLst>
                <a:gd name="adj" fmla="val 64634"/>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dirty="0"/>
            </a:p>
          </p:txBody>
        </p:sp>
        <p:sp>
          <p:nvSpPr>
            <p:cNvPr id="32" name="Richtungspfeil 13"/>
            <p:cNvSpPr/>
            <p:nvPr/>
          </p:nvSpPr>
          <p:spPr>
            <a:xfrm rot="16777811">
              <a:off x="6928011" y="1262622"/>
              <a:ext cx="1572381" cy="438162"/>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33" name="Richtungspfeil 43"/>
            <p:cNvSpPr/>
            <p:nvPr/>
          </p:nvSpPr>
          <p:spPr>
            <a:xfrm rot="16777811">
              <a:off x="7525006" y="1362126"/>
              <a:ext cx="1569353" cy="438163"/>
            </a:xfrm>
            <a:prstGeom prst="homePlate">
              <a:avLst>
                <a:gd name="adj" fmla="val 64634"/>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34" name="Textfeld 33"/>
            <p:cNvSpPr txBox="1"/>
            <p:nvPr/>
          </p:nvSpPr>
          <p:spPr>
            <a:xfrm rot="16777811">
              <a:off x="6623151" y="1353925"/>
              <a:ext cx="954622" cy="288657"/>
            </a:xfrm>
            <a:prstGeom prst="rect">
              <a:avLst/>
            </a:prstGeom>
            <a:noFill/>
            <a:ln>
              <a:noFill/>
            </a:ln>
          </p:spPr>
          <p:txBody>
            <a:bodyPr wrap="none" rtlCol="0">
              <a:spAutoFit/>
            </a:bodyPr>
            <a:lstStyle/>
            <a:p>
              <a:r>
                <a:rPr lang="de-DE" b="1" dirty="0">
                  <a:solidFill>
                    <a:schemeClr val="bg1"/>
                  </a:solidFill>
                </a:rPr>
                <a:t>Entwickeln</a:t>
              </a:r>
            </a:p>
          </p:txBody>
        </p:sp>
        <p:sp>
          <p:nvSpPr>
            <p:cNvPr id="35" name="Textfeld 34"/>
            <p:cNvSpPr txBox="1"/>
            <p:nvPr/>
          </p:nvSpPr>
          <p:spPr>
            <a:xfrm rot="16777811">
              <a:off x="6094431" y="1252172"/>
              <a:ext cx="812699" cy="288657"/>
            </a:xfrm>
            <a:prstGeom prst="rect">
              <a:avLst/>
            </a:prstGeom>
            <a:noFill/>
            <a:ln>
              <a:noFill/>
            </a:ln>
          </p:spPr>
          <p:txBody>
            <a:bodyPr wrap="none" rtlCol="0">
              <a:spAutoFit/>
            </a:bodyPr>
            <a:lstStyle/>
            <a:p>
              <a:r>
                <a:rPr lang="de-DE" b="1" dirty="0">
                  <a:solidFill>
                    <a:schemeClr val="bg1"/>
                  </a:solidFill>
                </a:rPr>
                <a:t>Forschen</a:t>
              </a:r>
            </a:p>
          </p:txBody>
        </p:sp>
        <p:sp>
          <p:nvSpPr>
            <p:cNvPr id="36" name="Textfeld 35"/>
            <p:cNvSpPr txBox="1"/>
            <p:nvPr/>
          </p:nvSpPr>
          <p:spPr>
            <a:xfrm rot="16777811">
              <a:off x="7152944" y="1455914"/>
              <a:ext cx="1097146" cy="288657"/>
            </a:xfrm>
            <a:prstGeom prst="rect">
              <a:avLst/>
            </a:prstGeom>
            <a:noFill/>
            <a:ln>
              <a:noFill/>
            </a:ln>
          </p:spPr>
          <p:txBody>
            <a:bodyPr wrap="none" rtlCol="0">
              <a:spAutoFit/>
            </a:bodyPr>
            <a:lstStyle/>
            <a:p>
              <a:r>
                <a:rPr lang="de-DE" b="1" dirty="0">
                  <a:solidFill>
                    <a:schemeClr val="bg1"/>
                  </a:solidFill>
                </a:rPr>
                <a:t>Organisation</a:t>
              </a:r>
            </a:p>
          </p:txBody>
        </p:sp>
        <p:sp>
          <p:nvSpPr>
            <p:cNvPr id="37" name="Textfeld 36"/>
            <p:cNvSpPr txBox="1"/>
            <p:nvPr/>
          </p:nvSpPr>
          <p:spPr>
            <a:xfrm rot="16777811">
              <a:off x="7795692" y="1544420"/>
              <a:ext cx="998872" cy="288657"/>
            </a:xfrm>
            <a:prstGeom prst="rect">
              <a:avLst/>
            </a:prstGeom>
            <a:noFill/>
            <a:ln>
              <a:noFill/>
            </a:ln>
          </p:spPr>
          <p:txBody>
            <a:bodyPr wrap="none" rtlCol="0">
              <a:spAutoFit/>
            </a:bodyPr>
            <a:lstStyle/>
            <a:p>
              <a:r>
                <a:rPr lang="de-DE" b="1" dirty="0">
                  <a:solidFill>
                    <a:schemeClr val="bg1"/>
                  </a:solidFill>
                </a:rPr>
                <a:t>Mündigkeit</a:t>
              </a:r>
            </a:p>
          </p:txBody>
        </p:sp>
      </p:grpSp>
      <p:grpSp>
        <p:nvGrpSpPr>
          <p:cNvPr id="38" name="Gruppieren 37"/>
          <p:cNvGrpSpPr/>
          <p:nvPr/>
        </p:nvGrpSpPr>
        <p:grpSpPr>
          <a:xfrm>
            <a:off x="-2886890" y="2478086"/>
            <a:ext cx="2283024" cy="2078113"/>
            <a:chOff x="1441569" y="951329"/>
            <a:chExt cx="5853235" cy="5327883"/>
          </a:xfrm>
        </p:grpSpPr>
        <p:grpSp>
          <p:nvGrpSpPr>
            <p:cNvPr id="39" name="Gruppieren 38"/>
            <p:cNvGrpSpPr/>
            <p:nvPr/>
          </p:nvGrpSpPr>
          <p:grpSpPr>
            <a:xfrm>
              <a:off x="1441569" y="5088279"/>
              <a:ext cx="990631" cy="1190933"/>
              <a:chOff x="1441569" y="5088279"/>
              <a:chExt cx="990631" cy="1190933"/>
            </a:xfrm>
          </p:grpSpPr>
          <p:sp>
            <p:nvSpPr>
              <p:cNvPr id="50" name="Freeform 4"/>
              <p:cNvSpPr>
                <a:spLocks/>
              </p:cNvSpPr>
              <p:nvPr/>
            </p:nvSpPr>
            <p:spPr bwMode="auto">
              <a:xfrm>
                <a:off x="1441569" y="5088279"/>
                <a:ext cx="970013" cy="1190933"/>
              </a:xfrm>
              <a:custGeom>
                <a:avLst/>
                <a:gdLst>
                  <a:gd name="T0" fmla="*/ 0 w 1185797"/>
                  <a:gd name="T1" fmla="*/ 1182414 h 1418897"/>
                  <a:gd name="T2" fmla="*/ 299544 w 1185797"/>
                  <a:gd name="T3" fmla="*/ 189186 h 1418897"/>
                  <a:gd name="T4" fmla="*/ 914400 w 1185797"/>
                  <a:gd name="T5" fmla="*/ 0 h 1418897"/>
                  <a:gd name="T6" fmla="*/ 1185797 w 1185797"/>
                  <a:gd name="T7" fmla="*/ 406813 h 1418897"/>
                  <a:gd name="T8" fmla="*/ 1008993 w 1185797"/>
                  <a:gd name="T9" fmla="*/ 1418897 h 1418897"/>
                  <a:gd name="T10" fmla="*/ 0 w 1185797"/>
                  <a:gd name="T11" fmla="*/ 1182414 h 1418897"/>
                  <a:gd name="connsiteX0" fmla="*/ 0 w 1357180"/>
                  <a:gd name="connsiteY0" fmla="*/ 1153407 h 1418897"/>
                  <a:gd name="connsiteX1" fmla="*/ 470927 w 1357180"/>
                  <a:gd name="connsiteY1" fmla="*/ 189186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153407 h 1418897"/>
                  <a:gd name="connsiteX1" fmla="*/ 564408 w 1357180"/>
                  <a:gd name="connsiteY1" fmla="*/ 73154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269438 h 1534928"/>
                  <a:gd name="connsiteX1" fmla="*/ 564408 w 1357180"/>
                  <a:gd name="connsiteY1" fmla="*/ 189185 h 1534928"/>
                  <a:gd name="connsiteX2" fmla="*/ 1210426 w 1357180"/>
                  <a:gd name="connsiteY2" fmla="*/ 0 h 1534928"/>
                  <a:gd name="connsiteX3" fmla="*/ 1357180 w 1357180"/>
                  <a:gd name="connsiteY3" fmla="*/ 522844 h 1534928"/>
                  <a:gd name="connsiteX4" fmla="*/ 1180376 w 1357180"/>
                  <a:gd name="connsiteY4" fmla="*/ 1534928 h 1534928"/>
                  <a:gd name="connsiteX5" fmla="*/ 0 w 1357180"/>
                  <a:gd name="connsiteY5" fmla="*/ 1269438 h 1534928"/>
                  <a:gd name="connsiteX0" fmla="*/ 0 w 1388340"/>
                  <a:gd name="connsiteY0" fmla="*/ 1269438 h 1534928"/>
                  <a:gd name="connsiteX1" fmla="*/ 564408 w 1388340"/>
                  <a:gd name="connsiteY1" fmla="*/ 189185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269438 h 1534928"/>
                  <a:gd name="connsiteX1" fmla="*/ 564408 w 1388340"/>
                  <a:gd name="connsiteY1" fmla="*/ 137341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321282 h 1586772"/>
                  <a:gd name="connsiteX1" fmla="*/ 564408 w 1388340"/>
                  <a:gd name="connsiteY1" fmla="*/ 189185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44875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25342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8340" h="1586772">
                    <a:moveTo>
                      <a:pt x="0" y="1321282"/>
                    </a:moveTo>
                    <a:lnTo>
                      <a:pt x="525342" y="189186"/>
                    </a:lnTo>
                    <a:lnTo>
                      <a:pt x="1210426" y="0"/>
                    </a:lnTo>
                    <a:lnTo>
                      <a:pt x="1388340" y="458657"/>
                    </a:lnTo>
                    <a:lnTo>
                      <a:pt x="1180376" y="1586772"/>
                    </a:lnTo>
                    <a:lnTo>
                      <a:pt x="0" y="1321282"/>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51" name="Text Box 6"/>
              <p:cNvSpPr txBox="1">
                <a:spLocks noChangeArrowheads="1"/>
              </p:cNvSpPr>
              <p:nvPr/>
            </p:nvSpPr>
            <p:spPr bwMode="auto">
              <a:xfrm rot="17282728">
                <a:off x="1613265" y="5336329"/>
                <a:ext cx="771943" cy="8659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Aus-blick</a:t>
                </a:r>
                <a:endParaRPr kumimoji="0" lang="de-DE" altLang="de-DE" sz="800" i="0" u="none" strike="noStrike" cap="none" normalizeH="0" baseline="0" dirty="0">
                  <a:ln>
                    <a:noFill/>
                  </a:ln>
                  <a:solidFill>
                    <a:schemeClr val="tx1"/>
                  </a:solidFill>
                  <a:effectLst/>
                  <a:latin typeface="Arial" pitchFamily="34" charset="0"/>
                  <a:cs typeface="Arial" pitchFamily="34" charset="0"/>
                </a:endParaRPr>
              </a:p>
            </p:txBody>
          </p:sp>
        </p:grpSp>
        <p:grpSp>
          <p:nvGrpSpPr>
            <p:cNvPr id="40" name="Gruppieren 39"/>
            <p:cNvGrpSpPr/>
            <p:nvPr/>
          </p:nvGrpSpPr>
          <p:grpSpPr>
            <a:xfrm>
              <a:off x="1814661" y="4310015"/>
              <a:ext cx="5114346" cy="1069918"/>
              <a:chOff x="1814661" y="4310015"/>
              <a:chExt cx="5114346" cy="1069918"/>
            </a:xfrm>
          </p:grpSpPr>
          <p:sp>
            <p:nvSpPr>
              <p:cNvPr id="48" name="Freeform 5"/>
              <p:cNvSpPr>
                <a:spLocks/>
              </p:cNvSpPr>
              <p:nvPr/>
            </p:nvSpPr>
            <p:spPr bwMode="auto">
              <a:xfrm>
                <a:off x="1814661" y="4310015"/>
                <a:ext cx="5114346" cy="1069918"/>
              </a:xfrm>
              <a:custGeom>
                <a:avLst/>
                <a:gdLst>
                  <a:gd name="T0" fmla="*/ 0 w 7570979"/>
                  <a:gd name="T1" fmla="*/ 1734207 h 2301765"/>
                  <a:gd name="T2" fmla="*/ 725214 w 7570979"/>
                  <a:gd name="T3" fmla="*/ 1497724 h 2301765"/>
                  <a:gd name="T4" fmla="*/ 882869 w 7570979"/>
                  <a:gd name="T5" fmla="*/ 1970689 h 2301765"/>
                  <a:gd name="T6" fmla="*/ 6385035 w 7570979"/>
                  <a:gd name="T7" fmla="*/ 1891862 h 2301765"/>
                  <a:gd name="T8" fmla="*/ 6653049 w 7570979"/>
                  <a:gd name="T9" fmla="*/ 2301765 h 2301765"/>
                  <a:gd name="T10" fmla="*/ 7236373 w 7570979"/>
                  <a:gd name="T11" fmla="*/ 2081048 h 2301765"/>
                  <a:gd name="T12" fmla="*/ 0 w 7570979"/>
                  <a:gd name="T13" fmla="*/ 1734207 h 2301765"/>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653049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65480 w 7605494"/>
                  <a:gd name="connsiteY3" fmla="*/ 1345967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81061 w 7605494"/>
                  <a:gd name="connsiteY3" fmla="*/ 1476501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886405"/>
                  <a:gd name="connsiteX1" fmla="*/ 725214 w 7605494"/>
                  <a:gd name="connsiteY1" fmla="*/ 937325 h 1886405"/>
                  <a:gd name="connsiteX2" fmla="*/ 882869 w 7605494"/>
                  <a:gd name="connsiteY2" fmla="*/ 1410290 h 1886405"/>
                  <a:gd name="connsiteX3" fmla="*/ 6681061 w 7605494"/>
                  <a:gd name="connsiteY3" fmla="*/ 1476501 h 1886405"/>
                  <a:gd name="connsiteX4" fmla="*/ 6902335 w 7605494"/>
                  <a:gd name="connsiteY4" fmla="*/ 1886405 h 1886405"/>
                  <a:gd name="connsiteX5" fmla="*/ 7594719 w 7605494"/>
                  <a:gd name="connsiteY5" fmla="*/ 1520648 h 1886405"/>
                  <a:gd name="connsiteX6" fmla="*/ 0 w 7605494"/>
                  <a:gd name="connsiteY6" fmla="*/ 1173808 h 1886405"/>
                  <a:gd name="connsiteX0" fmla="*/ 0 w 7527702"/>
                  <a:gd name="connsiteY0" fmla="*/ 1083314 h 1795911"/>
                  <a:gd name="connsiteX1" fmla="*/ 725214 w 7527702"/>
                  <a:gd name="connsiteY1" fmla="*/ 846831 h 1795911"/>
                  <a:gd name="connsiteX2" fmla="*/ 882869 w 7527702"/>
                  <a:gd name="connsiteY2" fmla="*/ 1319796 h 1795911"/>
                  <a:gd name="connsiteX3" fmla="*/ 6681061 w 7527702"/>
                  <a:gd name="connsiteY3" fmla="*/ 1386007 h 1795911"/>
                  <a:gd name="connsiteX4" fmla="*/ 6902335 w 7527702"/>
                  <a:gd name="connsiteY4" fmla="*/ 1795911 h 1795911"/>
                  <a:gd name="connsiteX5" fmla="*/ 7516819 w 7527702"/>
                  <a:gd name="connsiteY5" fmla="*/ 1647712 h 1795911"/>
                  <a:gd name="connsiteX6" fmla="*/ 0 w 7527702"/>
                  <a:gd name="connsiteY6" fmla="*/ 1083314 h 1795911"/>
                  <a:gd name="connsiteX0" fmla="*/ 0 w 7527703"/>
                  <a:gd name="connsiteY0" fmla="*/ 1083314 h 1795911"/>
                  <a:gd name="connsiteX1" fmla="*/ 725214 w 7527703"/>
                  <a:gd name="connsiteY1" fmla="*/ 846831 h 1795911"/>
                  <a:gd name="connsiteX2" fmla="*/ 882869 w 7527703"/>
                  <a:gd name="connsiteY2" fmla="*/ 1319796 h 1795911"/>
                  <a:gd name="connsiteX3" fmla="*/ 6681062 w 7527703"/>
                  <a:gd name="connsiteY3" fmla="*/ 1386007 h 1795911"/>
                  <a:gd name="connsiteX4" fmla="*/ 6902335 w 7527703"/>
                  <a:gd name="connsiteY4" fmla="*/ 1795911 h 1795911"/>
                  <a:gd name="connsiteX5" fmla="*/ 7516819 w 7527703"/>
                  <a:gd name="connsiteY5" fmla="*/ 1647712 h 1795911"/>
                  <a:gd name="connsiteX6" fmla="*/ 0 w 7527703"/>
                  <a:gd name="connsiteY6" fmla="*/ 1083314 h 1795911"/>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228619"/>
                  <a:gd name="connsiteY0" fmla="*/ 1538428 h 2251025"/>
                  <a:gd name="connsiteX1" fmla="*/ 725214 w 7228619"/>
                  <a:gd name="connsiteY1" fmla="*/ 1301945 h 2251025"/>
                  <a:gd name="connsiteX2" fmla="*/ 882869 w 7228619"/>
                  <a:gd name="connsiteY2" fmla="*/ 1774910 h 2251025"/>
                  <a:gd name="connsiteX3" fmla="*/ 6681062 w 7228619"/>
                  <a:gd name="connsiteY3" fmla="*/ 1841121 h 2251025"/>
                  <a:gd name="connsiteX4" fmla="*/ 6902335 w 7228619"/>
                  <a:gd name="connsiteY4" fmla="*/ 2251025 h 2251025"/>
                  <a:gd name="connsiteX5" fmla="*/ 7217296 w 7228619"/>
                  <a:gd name="connsiteY5" fmla="*/ 1173319 h 2251025"/>
                  <a:gd name="connsiteX6" fmla="*/ 0 w 7228619"/>
                  <a:gd name="connsiteY6" fmla="*/ 1538428 h 2251025"/>
                  <a:gd name="connsiteX0" fmla="*/ 0 w 7217296"/>
                  <a:gd name="connsiteY0" fmla="*/ 1090175 h 1802772"/>
                  <a:gd name="connsiteX1" fmla="*/ 725214 w 7217296"/>
                  <a:gd name="connsiteY1" fmla="*/ 853692 h 1802772"/>
                  <a:gd name="connsiteX2" fmla="*/ 882869 w 7217296"/>
                  <a:gd name="connsiteY2" fmla="*/ 1326657 h 1802772"/>
                  <a:gd name="connsiteX3" fmla="*/ 6681062 w 7217296"/>
                  <a:gd name="connsiteY3" fmla="*/ 1392868 h 1802772"/>
                  <a:gd name="connsiteX4" fmla="*/ 6902335 w 7217296"/>
                  <a:gd name="connsiteY4" fmla="*/ 1802772 h 1802772"/>
                  <a:gd name="connsiteX5" fmla="*/ 7217296 w 7217296"/>
                  <a:gd name="connsiteY5" fmla="*/ 725066 h 1802772"/>
                  <a:gd name="connsiteX6" fmla="*/ 0 w 7217296"/>
                  <a:gd name="connsiteY6" fmla="*/ 1090175 h 1802772"/>
                  <a:gd name="connsiteX0" fmla="*/ 0 w 7223105"/>
                  <a:gd name="connsiteY0" fmla="*/ 1090175 h 1392868"/>
                  <a:gd name="connsiteX1" fmla="*/ 725214 w 7223105"/>
                  <a:gd name="connsiteY1" fmla="*/ 853692 h 1392868"/>
                  <a:gd name="connsiteX2" fmla="*/ 882869 w 7223105"/>
                  <a:gd name="connsiteY2" fmla="*/ 1326657 h 1392868"/>
                  <a:gd name="connsiteX3" fmla="*/ 6681062 w 7223105"/>
                  <a:gd name="connsiteY3" fmla="*/ 1392868 h 1392868"/>
                  <a:gd name="connsiteX4" fmla="*/ 7223105 w 7223105"/>
                  <a:gd name="connsiteY4" fmla="*/ 1241387 h 1392868"/>
                  <a:gd name="connsiteX5" fmla="*/ 7217296 w 7223105"/>
                  <a:gd name="connsiteY5" fmla="*/ 725066 h 1392868"/>
                  <a:gd name="connsiteX6" fmla="*/ 0 w 7223105"/>
                  <a:gd name="connsiteY6" fmla="*/ 1090175 h 1392868"/>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642572 w 7223105"/>
                  <a:gd name="connsiteY3" fmla="*/ 1213702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319970"/>
                  <a:gd name="connsiteY0" fmla="*/ 1058619 h 1295101"/>
                  <a:gd name="connsiteX1" fmla="*/ 725214 w 7319970"/>
                  <a:gd name="connsiteY1" fmla="*/ 822136 h 1295101"/>
                  <a:gd name="connsiteX2" fmla="*/ 882869 w 7319970"/>
                  <a:gd name="connsiteY2" fmla="*/ 1295101 h 1295101"/>
                  <a:gd name="connsiteX3" fmla="*/ 6642572 w 7319970"/>
                  <a:gd name="connsiteY3" fmla="*/ 1182146 h 1295101"/>
                  <a:gd name="connsiteX4" fmla="*/ 7223105 w 7319970"/>
                  <a:gd name="connsiteY4" fmla="*/ 1209831 h 1295101"/>
                  <a:gd name="connsiteX5" fmla="*/ 7319942 w 7319970"/>
                  <a:gd name="connsiteY5" fmla="*/ 765177 h 1295101"/>
                  <a:gd name="connsiteX6" fmla="*/ 0 w 7319970"/>
                  <a:gd name="connsiteY6" fmla="*/ 1058619 h 1295101"/>
                  <a:gd name="connsiteX0" fmla="*/ 0 w 7319941"/>
                  <a:gd name="connsiteY0" fmla="*/ 1058619 h 1295101"/>
                  <a:gd name="connsiteX1" fmla="*/ 725214 w 7319941"/>
                  <a:gd name="connsiteY1" fmla="*/ 822136 h 1295101"/>
                  <a:gd name="connsiteX2" fmla="*/ 882869 w 7319941"/>
                  <a:gd name="connsiteY2" fmla="*/ 1295101 h 1295101"/>
                  <a:gd name="connsiteX3" fmla="*/ 6642572 w 7319941"/>
                  <a:gd name="connsiteY3" fmla="*/ 1182146 h 1295101"/>
                  <a:gd name="connsiteX4" fmla="*/ 7223105 w 7319941"/>
                  <a:gd name="connsiteY4" fmla="*/ 1209831 h 1295101"/>
                  <a:gd name="connsiteX5" fmla="*/ 7319942 w 7319941"/>
                  <a:gd name="connsiteY5" fmla="*/ 765177 h 1295101"/>
                  <a:gd name="connsiteX6" fmla="*/ 0 w 7319941"/>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141958 h 1378440"/>
                  <a:gd name="connsiteX1" fmla="*/ 725214 w 7319942"/>
                  <a:gd name="connsiteY1" fmla="*/ 905475 h 1378440"/>
                  <a:gd name="connsiteX2" fmla="*/ 882869 w 7319942"/>
                  <a:gd name="connsiteY2" fmla="*/ 1378440 h 1378440"/>
                  <a:gd name="connsiteX3" fmla="*/ 6642572 w 7319942"/>
                  <a:gd name="connsiteY3" fmla="*/ 1265485 h 1378440"/>
                  <a:gd name="connsiteX4" fmla="*/ 7223105 w 7319942"/>
                  <a:gd name="connsiteY4" fmla="*/ 1293170 h 1378440"/>
                  <a:gd name="connsiteX5" fmla="*/ 7319942 w 7319942"/>
                  <a:gd name="connsiteY5" fmla="*/ 848516 h 1378440"/>
                  <a:gd name="connsiteX6" fmla="*/ 0 w 7319942"/>
                  <a:gd name="connsiteY6" fmla="*/ 1141958 h 1378440"/>
                  <a:gd name="connsiteX0" fmla="*/ 0 w 7319942"/>
                  <a:gd name="connsiteY0" fmla="*/ 1189052 h 1425534"/>
                  <a:gd name="connsiteX1" fmla="*/ 725214 w 7319942"/>
                  <a:gd name="connsiteY1" fmla="*/ 952569 h 1425534"/>
                  <a:gd name="connsiteX2" fmla="*/ 882869 w 7319942"/>
                  <a:gd name="connsiteY2" fmla="*/ 1425534 h 1425534"/>
                  <a:gd name="connsiteX3" fmla="*/ 6642572 w 7319942"/>
                  <a:gd name="connsiteY3" fmla="*/ 1312579 h 1425534"/>
                  <a:gd name="connsiteX4" fmla="*/ 7223105 w 7319942"/>
                  <a:gd name="connsiteY4" fmla="*/ 1340264 h 1425534"/>
                  <a:gd name="connsiteX5" fmla="*/ 7319942 w 7319942"/>
                  <a:gd name="connsiteY5" fmla="*/ 895610 h 1425534"/>
                  <a:gd name="connsiteX6" fmla="*/ 0 w 7319942"/>
                  <a:gd name="connsiteY6" fmla="*/ 1189052 h 142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9942" h="1425534">
                    <a:moveTo>
                      <a:pt x="0" y="1189052"/>
                    </a:moveTo>
                    <a:lnTo>
                      <a:pt x="725214" y="952569"/>
                    </a:lnTo>
                    <a:lnTo>
                      <a:pt x="882869" y="1425534"/>
                    </a:lnTo>
                    <a:cubicBezTo>
                      <a:pt x="1852550" y="355874"/>
                      <a:pt x="6123633" y="904930"/>
                      <a:pt x="6642572" y="1312579"/>
                    </a:cubicBezTo>
                    <a:lnTo>
                      <a:pt x="7223105" y="1340264"/>
                    </a:lnTo>
                    <a:lnTo>
                      <a:pt x="7319942" y="895610"/>
                    </a:lnTo>
                    <a:cubicBezTo>
                      <a:pt x="6475399" y="78334"/>
                      <a:pt x="755230" y="-748210"/>
                      <a:pt x="0" y="1189052"/>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49" name="Text Box 7"/>
              <p:cNvSpPr txBox="1">
                <a:spLocks noChangeArrowheads="1"/>
              </p:cNvSpPr>
              <p:nvPr/>
            </p:nvSpPr>
            <p:spPr bwMode="auto">
              <a:xfrm rot="21303001">
                <a:off x="2657531" y="4473840"/>
                <a:ext cx="1898485" cy="686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Qualifizierung</a:t>
                </a:r>
                <a:endParaRPr kumimoji="0" lang="de-DE" altLang="de-DE" sz="100" i="0" u="none" strike="noStrike" cap="none" normalizeH="0" baseline="0" dirty="0">
                  <a:ln>
                    <a:noFill/>
                  </a:ln>
                  <a:solidFill>
                    <a:schemeClr val="tx1"/>
                  </a:solidFill>
                  <a:effectLst/>
                  <a:latin typeface="Arial" pitchFamily="34" charset="0"/>
                  <a:cs typeface="Arial" pitchFamily="34" charset="0"/>
                </a:endParaRPr>
              </a:p>
            </p:txBody>
          </p:sp>
        </p:grpSp>
        <p:grpSp>
          <p:nvGrpSpPr>
            <p:cNvPr id="41" name="Gruppieren 40"/>
            <p:cNvGrpSpPr/>
            <p:nvPr/>
          </p:nvGrpSpPr>
          <p:grpSpPr>
            <a:xfrm>
              <a:off x="6275934" y="951329"/>
              <a:ext cx="1018870" cy="1532948"/>
              <a:chOff x="6275934" y="951329"/>
              <a:chExt cx="1018870" cy="1532948"/>
            </a:xfrm>
          </p:grpSpPr>
          <p:sp>
            <p:nvSpPr>
              <p:cNvPr id="46" name="Freeform 9"/>
              <p:cNvSpPr>
                <a:spLocks/>
              </p:cNvSpPr>
              <p:nvPr/>
            </p:nvSpPr>
            <p:spPr bwMode="auto">
              <a:xfrm rot="756605">
                <a:off x="6275934" y="951329"/>
                <a:ext cx="944192" cy="1532948"/>
              </a:xfrm>
              <a:custGeom>
                <a:avLst/>
                <a:gdLst>
                  <a:gd name="T0" fmla="*/ 31531 w 1166648"/>
                  <a:gd name="T1" fmla="*/ 1355835 h 1450428"/>
                  <a:gd name="T2" fmla="*/ 567558 w 1166648"/>
                  <a:gd name="T3" fmla="*/ 1056290 h 1450428"/>
                  <a:gd name="T4" fmla="*/ 1087821 w 1166648"/>
                  <a:gd name="T5" fmla="*/ 1450428 h 1450428"/>
                  <a:gd name="T6" fmla="*/ 1166648 w 1166648"/>
                  <a:gd name="T7" fmla="*/ 457200 h 1450428"/>
                  <a:gd name="T8" fmla="*/ 599090 w 1166648"/>
                  <a:gd name="T9" fmla="*/ 0 h 1450428"/>
                  <a:gd name="T10" fmla="*/ 0 w 1166648"/>
                  <a:gd name="T11" fmla="*/ 457200 h 1450428"/>
                  <a:gd name="T12" fmla="*/ 31531 w 1166648"/>
                  <a:gd name="T13" fmla="*/ 1355835 h 1450428"/>
                  <a:gd name="connsiteX0" fmla="*/ 31531 w 1386311"/>
                  <a:gd name="connsiteY0" fmla="*/ 1355835 h 1450428"/>
                  <a:gd name="connsiteX1" fmla="*/ 567558 w 1386311"/>
                  <a:gd name="connsiteY1" fmla="*/ 1056290 h 1450428"/>
                  <a:gd name="connsiteX2" fmla="*/ 1087821 w 1386311"/>
                  <a:gd name="connsiteY2" fmla="*/ 1450428 h 1450428"/>
                  <a:gd name="connsiteX3" fmla="*/ 1386312 w 1386311"/>
                  <a:gd name="connsiteY3" fmla="*/ 441178 h 1450428"/>
                  <a:gd name="connsiteX4" fmla="*/ 599090 w 1386311"/>
                  <a:gd name="connsiteY4" fmla="*/ 0 h 1450428"/>
                  <a:gd name="connsiteX5" fmla="*/ 0 w 1386311"/>
                  <a:gd name="connsiteY5" fmla="*/ 457200 h 1450428"/>
                  <a:gd name="connsiteX6" fmla="*/ 31531 w 1386311"/>
                  <a:gd name="connsiteY6" fmla="*/ 1355835 h 1450428"/>
                  <a:gd name="connsiteX0" fmla="*/ 31531 w 1386312"/>
                  <a:gd name="connsiteY0" fmla="*/ 1620488 h 1715081"/>
                  <a:gd name="connsiteX1" fmla="*/ 567558 w 1386312"/>
                  <a:gd name="connsiteY1" fmla="*/ 1320943 h 1715081"/>
                  <a:gd name="connsiteX2" fmla="*/ 1087821 w 1386312"/>
                  <a:gd name="connsiteY2" fmla="*/ 1715081 h 1715081"/>
                  <a:gd name="connsiteX3" fmla="*/ 1386312 w 1386312"/>
                  <a:gd name="connsiteY3" fmla="*/ 705831 h 1715081"/>
                  <a:gd name="connsiteX4" fmla="*/ 870764 w 1386312"/>
                  <a:gd name="connsiteY4" fmla="*/ 1 h 1715081"/>
                  <a:gd name="connsiteX5" fmla="*/ 0 w 1386312"/>
                  <a:gd name="connsiteY5" fmla="*/ 721853 h 1715081"/>
                  <a:gd name="connsiteX6" fmla="*/ 31531 w 1386312"/>
                  <a:gd name="connsiteY6" fmla="*/ 1620488 h 1715081"/>
                  <a:gd name="connsiteX0" fmla="*/ 0 w 1354781"/>
                  <a:gd name="connsiteY0" fmla="*/ 1620487 h 1715080"/>
                  <a:gd name="connsiteX1" fmla="*/ 536027 w 1354781"/>
                  <a:gd name="connsiteY1" fmla="*/ 1320942 h 1715080"/>
                  <a:gd name="connsiteX2" fmla="*/ 1056290 w 1354781"/>
                  <a:gd name="connsiteY2" fmla="*/ 1715080 h 1715080"/>
                  <a:gd name="connsiteX3" fmla="*/ 1354781 w 1354781"/>
                  <a:gd name="connsiteY3" fmla="*/ 705830 h 1715080"/>
                  <a:gd name="connsiteX4" fmla="*/ 839233 w 1354781"/>
                  <a:gd name="connsiteY4" fmla="*/ 0 h 1715080"/>
                  <a:gd name="connsiteX5" fmla="*/ 118712 w 1354781"/>
                  <a:gd name="connsiteY5" fmla="*/ 616252 h 1715080"/>
                  <a:gd name="connsiteX6" fmla="*/ 0 w 1354781"/>
                  <a:gd name="connsiteY6" fmla="*/ 1620487 h 1715080"/>
                  <a:gd name="connsiteX0" fmla="*/ 0 w 1290561"/>
                  <a:gd name="connsiteY0" fmla="*/ 1621976 h 1715080"/>
                  <a:gd name="connsiteX1" fmla="*/ 471807 w 1290561"/>
                  <a:gd name="connsiteY1" fmla="*/ 1320942 h 1715080"/>
                  <a:gd name="connsiteX2" fmla="*/ 992070 w 1290561"/>
                  <a:gd name="connsiteY2" fmla="*/ 1715080 h 1715080"/>
                  <a:gd name="connsiteX3" fmla="*/ 1290561 w 1290561"/>
                  <a:gd name="connsiteY3" fmla="*/ 705830 h 1715080"/>
                  <a:gd name="connsiteX4" fmla="*/ 775013 w 1290561"/>
                  <a:gd name="connsiteY4" fmla="*/ 0 h 1715080"/>
                  <a:gd name="connsiteX5" fmla="*/ 54492 w 1290561"/>
                  <a:gd name="connsiteY5" fmla="*/ 616252 h 1715080"/>
                  <a:gd name="connsiteX6" fmla="*/ 0 w 1290561"/>
                  <a:gd name="connsiteY6" fmla="*/ 1621976 h 1715080"/>
                  <a:gd name="connsiteX0" fmla="*/ 0 w 1305767"/>
                  <a:gd name="connsiteY0" fmla="*/ 1624647 h 1715080"/>
                  <a:gd name="connsiteX1" fmla="*/ 487013 w 1305767"/>
                  <a:gd name="connsiteY1" fmla="*/ 1320942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15080"/>
                  <a:gd name="connsiteX1" fmla="*/ 473609 w 1305767"/>
                  <a:gd name="connsiteY1" fmla="*/ 1385988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23096"/>
                  <a:gd name="connsiteX1" fmla="*/ 473609 w 1305767"/>
                  <a:gd name="connsiteY1" fmla="*/ 1385988 h 1723096"/>
                  <a:gd name="connsiteX2" fmla="*/ 961663 w 1305767"/>
                  <a:gd name="connsiteY2" fmla="*/ 1723095 h 1723096"/>
                  <a:gd name="connsiteX3" fmla="*/ 1305767 w 1305767"/>
                  <a:gd name="connsiteY3" fmla="*/ 705830 h 1723096"/>
                  <a:gd name="connsiteX4" fmla="*/ 790219 w 1305767"/>
                  <a:gd name="connsiteY4" fmla="*/ 0 h 1723096"/>
                  <a:gd name="connsiteX5" fmla="*/ 69698 w 1305767"/>
                  <a:gd name="connsiteY5" fmla="*/ 616252 h 1723096"/>
                  <a:gd name="connsiteX6" fmla="*/ 0 w 1305767"/>
                  <a:gd name="connsiteY6" fmla="*/ 1624647 h 1723096"/>
                  <a:gd name="connsiteX0" fmla="*/ 0 w 1351380"/>
                  <a:gd name="connsiteY0" fmla="*/ 1632661 h 1723095"/>
                  <a:gd name="connsiteX1" fmla="*/ 519222 w 1351380"/>
                  <a:gd name="connsiteY1" fmla="*/ 1385988 h 1723095"/>
                  <a:gd name="connsiteX2" fmla="*/ 1007276 w 1351380"/>
                  <a:gd name="connsiteY2" fmla="*/ 1723095 h 1723095"/>
                  <a:gd name="connsiteX3" fmla="*/ 1351380 w 1351380"/>
                  <a:gd name="connsiteY3" fmla="*/ 705830 h 1723095"/>
                  <a:gd name="connsiteX4" fmla="*/ 835832 w 1351380"/>
                  <a:gd name="connsiteY4" fmla="*/ 0 h 1723095"/>
                  <a:gd name="connsiteX5" fmla="*/ 115311 w 1351380"/>
                  <a:gd name="connsiteY5" fmla="*/ 616252 h 1723095"/>
                  <a:gd name="connsiteX6" fmla="*/ 0 w 1351380"/>
                  <a:gd name="connsiteY6" fmla="*/ 1632661 h 172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380" h="1723095">
                    <a:moveTo>
                      <a:pt x="0" y="1632661"/>
                    </a:moveTo>
                    <a:lnTo>
                      <a:pt x="519222" y="1385988"/>
                    </a:lnTo>
                    <a:lnTo>
                      <a:pt x="1007276" y="1723095"/>
                    </a:lnTo>
                    <a:lnTo>
                      <a:pt x="1351380" y="705830"/>
                    </a:lnTo>
                    <a:lnTo>
                      <a:pt x="835832" y="0"/>
                    </a:lnTo>
                    <a:lnTo>
                      <a:pt x="115311" y="616252"/>
                    </a:lnTo>
                    <a:lnTo>
                      <a:pt x="0" y="1632661"/>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47" name="Text Box 10"/>
              <p:cNvSpPr txBox="1">
                <a:spLocks noChangeArrowheads="1"/>
              </p:cNvSpPr>
              <p:nvPr/>
            </p:nvSpPr>
            <p:spPr bwMode="auto">
              <a:xfrm rot="17744282">
                <a:off x="6423985" y="1471296"/>
                <a:ext cx="983494" cy="7581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 Refl.</a:t>
                </a:r>
                <a:endParaRPr kumimoji="0" lang="de-DE" altLang="de-DE" sz="100" i="0" u="none" strike="noStrike" cap="none" normalizeH="0" baseline="0" dirty="0">
                  <a:ln>
                    <a:noFill/>
                  </a:ln>
                  <a:solidFill>
                    <a:schemeClr val="tx1"/>
                  </a:solidFill>
                  <a:effectLst/>
                  <a:latin typeface="Arial" pitchFamily="34" charset="0"/>
                  <a:cs typeface="Arial" pitchFamily="34" charset="0"/>
                </a:endParaRPr>
              </a:p>
            </p:txBody>
          </p:sp>
        </p:grpSp>
        <p:grpSp>
          <p:nvGrpSpPr>
            <p:cNvPr id="42" name="Gruppieren 41"/>
            <p:cNvGrpSpPr/>
            <p:nvPr/>
          </p:nvGrpSpPr>
          <p:grpSpPr>
            <a:xfrm>
              <a:off x="4713546" y="2210718"/>
              <a:ext cx="2495837" cy="3698328"/>
              <a:chOff x="4713546" y="2210718"/>
              <a:chExt cx="2495837" cy="3698328"/>
            </a:xfrm>
          </p:grpSpPr>
          <p:sp>
            <p:nvSpPr>
              <p:cNvPr id="44" name="Freeform 3"/>
              <p:cNvSpPr>
                <a:spLocks/>
              </p:cNvSpPr>
              <p:nvPr/>
            </p:nvSpPr>
            <p:spPr bwMode="auto">
              <a:xfrm>
                <a:off x="4713546" y="2210718"/>
                <a:ext cx="2495837" cy="3698328"/>
              </a:xfrm>
              <a:custGeom>
                <a:avLst/>
                <a:gdLst>
                  <a:gd name="T0" fmla="*/ 2688687 w 3507552"/>
                  <a:gd name="T1" fmla="*/ 4323516 h 6038193"/>
                  <a:gd name="T2" fmla="*/ 2907051 w 3507552"/>
                  <a:gd name="T3" fmla="*/ 4773892 h 6038193"/>
                  <a:gd name="T4" fmla="*/ 3507552 w 3507552"/>
                  <a:gd name="T5" fmla="*/ 4678358 h 6038193"/>
                  <a:gd name="T6" fmla="*/ 212795 w 3507552"/>
                  <a:gd name="T7" fmla="*/ 4146331 h 6038193"/>
                  <a:gd name="T8" fmla="*/ 2230781 w 3507552"/>
                  <a:gd name="T9" fmla="*/ 141889 h 6038193"/>
                  <a:gd name="T10" fmla="*/ 2766808 w 3507552"/>
                  <a:gd name="T11" fmla="*/ 0 h 6038193"/>
                  <a:gd name="T12" fmla="*/ 3176712 w 3507552"/>
                  <a:gd name="T13" fmla="*/ 457200 h 6038193"/>
                  <a:gd name="T14" fmla="*/ 1079898 w 3507552"/>
                  <a:gd name="T15" fmla="*/ 3767958 h 6038193"/>
                  <a:gd name="T16" fmla="*/ 2688687 w 3507552"/>
                  <a:gd name="T17" fmla="*/ 4323516 h 6038193"/>
                  <a:gd name="connsiteX0" fmla="*/ 2544580 w 3312122"/>
                  <a:gd name="connsiteY0" fmla="*/ 4192128 h 5312932"/>
                  <a:gd name="connsiteX1" fmla="*/ 2711621 w 3312122"/>
                  <a:gd name="connsiteY1" fmla="*/ 4773892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4580 w 3312122"/>
                  <a:gd name="connsiteY0" fmla="*/ 4192128 h 5312932"/>
                  <a:gd name="connsiteX1" fmla="*/ 3096545 w 3312122"/>
                  <a:gd name="connsiteY1" fmla="*/ 4236395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1531 w 3180764"/>
                  <a:gd name="connsiteY0" fmla="*/ 4192128 h 4642871"/>
                  <a:gd name="connsiteX1" fmla="*/ 3093496 w 3180764"/>
                  <a:gd name="connsiteY1" fmla="*/ 4236395 h 4642871"/>
                  <a:gd name="connsiteX2" fmla="*/ 3180764 w 3180764"/>
                  <a:gd name="connsiteY2" fmla="*/ 3675029 h 4642871"/>
                  <a:gd name="connsiteX3" fmla="*/ 14316 w 3180764"/>
                  <a:gd name="connsiteY3" fmla="*/ 4146331 h 4642871"/>
                  <a:gd name="connsiteX4" fmla="*/ 2032302 w 3180764"/>
                  <a:gd name="connsiteY4" fmla="*/ 141889 h 4642871"/>
                  <a:gd name="connsiteX5" fmla="*/ 2568329 w 3180764"/>
                  <a:gd name="connsiteY5" fmla="*/ 0 h 4642871"/>
                  <a:gd name="connsiteX6" fmla="*/ 2978233 w 3180764"/>
                  <a:gd name="connsiteY6" fmla="*/ 457200 h 4642871"/>
                  <a:gd name="connsiteX7" fmla="*/ 881419 w 3180764"/>
                  <a:gd name="connsiteY7" fmla="*/ 3767958 h 4642871"/>
                  <a:gd name="connsiteX8" fmla="*/ 2541531 w 3180764"/>
                  <a:gd name="connsiteY8" fmla="*/ 4192128 h 4642871"/>
                  <a:gd name="connsiteX0" fmla="*/ 2541531 w 3299560"/>
                  <a:gd name="connsiteY0" fmla="*/ 4192128 h 4905639"/>
                  <a:gd name="connsiteX1" fmla="*/ 3093496 w 3299560"/>
                  <a:gd name="connsiteY1" fmla="*/ 4236395 h 4905639"/>
                  <a:gd name="connsiteX2" fmla="*/ 3180764 w 3299560"/>
                  <a:gd name="connsiteY2" fmla="*/ 3675029 h 4905639"/>
                  <a:gd name="connsiteX3" fmla="*/ 14316 w 3299560"/>
                  <a:gd name="connsiteY3" fmla="*/ 4146331 h 4905639"/>
                  <a:gd name="connsiteX4" fmla="*/ 2032302 w 3299560"/>
                  <a:gd name="connsiteY4" fmla="*/ 141889 h 4905639"/>
                  <a:gd name="connsiteX5" fmla="*/ 2568329 w 3299560"/>
                  <a:gd name="connsiteY5" fmla="*/ 0 h 4905639"/>
                  <a:gd name="connsiteX6" fmla="*/ 2978233 w 3299560"/>
                  <a:gd name="connsiteY6" fmla="*/ 457200 h 4905639"/>
                  <a:gd name="connsiteX7" fmla="*/ 881419 w 3299560"/>
                  <a:gd name="connsiteY7" fmla="*/ 3767958 h 4905639"/>
                  <a:gd name="connsiteX8" fmla="*/ 2541531 w 3299560"/>
                  <a:gd name="connsiteY8" fmla="*/ 4192128 h 4905639"/>
                  <a:gd name="connsiteX0" fmla="*/ 2532707 w 3288757"/>
                  <a:gd name="connsiteY0" fmla="*/ 4192128 h 5014456"/>
                  <a:gd name="connsiteX1" fmla="*/ 3084672 w 3288757"/>
                  <a:gd name="connsiteY1" fmla="*/ 4236395 h 5014456"/>
                  <a:gd name="connsiteX2" fmla="*/ 3171940 w 3288757"/>
                  <a:gd name="connsiteY2" fmla="*/ 3675029 h 5014456"/>
                  <a:gd name="connsiteX3" fmla="*/ 5492 w 3288757"/>
                  <a:gd name="connsiteY3" fmla="*/ 4146331 h 5014456"/>
                  <a:gd name="connsiteX4" fmla="*/ 2023478 w 3288757"/>
                  <a:gd name="connsiteY4" fmla="*/ 141889 h 5014456"/>
                  <a:gd name="connsiteX5" fmla="*/ 2559505 w 3288757"/>
                  <a:gd name="connsiteY5" fmla="*/ 0 h 5014456"/>
                  <a:gd name="connsiteX6" fmla="*/ 2969409 w 3288757"/>
                  <a:gd name="connsiteY6" fmla="*/ 457200 h 5014456"/>
                  <a:gd name="connsiteX7" fmla="*/ 872595 w 3288757"/>
                  <a:gd name="connsiteY7" fmla="*/ 3767958 h 5014456"/>
                  <a:gd name="connsiteX8" fmla="*/ 2532707 w 3288757"/>
                  <a:gd name="connsiteY8" fmla="*/ 4192128 h 5014456"/>
                  <a:gd name="connsiteX0" fmla="*/ 2532707 w 3288756"/>
                  <a:gd name="connsiteY0" fmla="*/ 4192128 h 5014455"/>
                  <a:gd name="connsiteX1" fmla="*/ 3084672 w 3288756"/>
                  <a:gd name="connsiteY1" fmla="*/ 4236395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10333 w 3288756"/>
                  <a:gd name="connsiteY1" fmla="*/ 4200563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68240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68240 h 5014455"/>
                  <a:gd name="connsiteX0" fmla="*/ 2540951 w 3273905"/>
                  <a:gd name="connsiteY0" fmla="*/ 4168240 h 4905638"/>
                  <a:gd name="connsiteX1" fmla="*/ 3144238 w 3273905"/>
                  <a:gd name="connsiteY1" fmla="*/ 4176674 h 4905638"/>
                  <a:gd name="connsiteX2" fmla="*/ 3154523 w 3273905"/>
                  <a:gd name="connsiteY2" fmla="*/ 3675029 h 4905638"/>
                  <a:gd name="connsiteX3" fmla="*/ 13736 w 3273905"/>
                  <a:gd name="connsiteY3" fmla="*/ 4146331 h 4905638"/>
                  <a:gd name="connsiteX4" fmla="*/ 2031722 w 3273905"/>
                  <a:gd name="connsiteY4" fmla="*/ 141889 h 4905638"/>
                  <a:gd name="connsiteX5" fmla="*/ 2567749 w 3273905"/>
                  <a:gd name="connsiteY5" fmla="*/ 0 h 4905638"/>
                  <a:gd name="connsiteX6" fmla="*/ 2977653 w 3273905"/>
                  <a:gd name="connsiteY6" fmla="*/ 457200 h 4905638"/>
                  <a:gd name="connsiteX7" fmla="*/ 880839 w 3273905"/>
                  <a:gd name="connsiteY7" fmla="*/ 3767958 h 4905638"/>
                  <a:gd name="connsiteX8" fmla="*/ 2540951 w 3273905"/>
                  <a:gd name="connsiteY8" fmla="*/ 4168240 h 4905638"/>
                  <a:gd name="connsiteX0" fmla="*/ 2540951 w 3528987"/>
                  <a:gd name="connsiteY0" fmla="*/ 4168240 h 4740330"/>
                  <a:gd name="connsiteX1" fmla="*/ 3144238 w 3528987"/>
                  <a:gd name="connsiteY1" fmla="*/ 4176674 h 4740330"/>
                  <a:gd name="connsiteX2" fmla="*/ 3154523 w 3528987"/>
                  <a:gd name="connsiteY2" fmla="*/ 3675029 h 4740330"/>
                  <a:gd name="connsiteX3" fmla="*/ 13736 w 3528987"/>
                  <a:gd name="connsiteY3" fmla="*/ 4146331 h 4740330"/>
                  <a:gd name="connsiteX4" fmla="*/ 2031722 w 3528987"/>
                  <a:gd name="connsiteY4" fmla="*/ 141889 h 4740330"/>
                  <a:gd name="connsiteX5" fmla="*/ 2567749 w 3528987"/>
                  <a:gd name="connsiteY5" fmla="*/ 0 h 4740330"/>
                  <a:gd name="connsiteX6" fmla="*/ 2977653 w 3528987"/>
                  <a:gd name="connsiteY6" fmla="*/ 457200 h 4740330"/>
                  <a:gd name="connsiteX7" fmla="*/ 880839 w 3528987"/>
                  <a:gd name="connsiteY7" fmla="*/ 3767958 h 4740330"/>
                  <a:gd name="connsiteX8" fmla="*/ 2540951 w 3528987"/>
                  <a:gd name="connsiteY8" fmla="*/ 4168240 h 4740330"/>
                  <a:gd name="connsiteX0" fmla="*/ 2540951 w 3528986"/>
                  <a:gd name="connsiteY0" fmla="*/ 4168240 h 4740330"/>
                  <a:gd name="connsiteX1" fmla="*/ 3144238 w 3528986"/>
                  <a:gd name="connsiteY1" fmla="*/ 4176674 h 4740330"/>
                  <a:gd name="connsiteX2" fmla="*/ 3154523 w 3528986"/>
                  <a:gd name="connsiteY2" fmla="*/ 3675029 h 4740330"/>
                  <a:gd name="connsiteX3" fmla="*/ 13736 w 3528986"/>
                  <a:gd name="connsiteY3" fmla="*/ 4146331 h 4740330"/>
                  <a:gd name="connsiteX4" fmla="*/ 2031722 w 3528986"/>
                  <a:gd name="connsiteY4" fmla="*/ 141889 h 4740330"/>
                  <a:gd name="connsiteX5" fmla="*/ 2567749 w 3528986"/>
                  <a:gd name="connsiteY5" fmla="*/ 0 h 4740330"/>
                  <a:gd name="connsiteX6" fmla="*/ 2977653 w 3528986"/>
                  <a:gd name="connsiteY6" fmla="*/ 457200 h 4740330"/>
                  <a:gd name="connsiteX7" fmla="*/ 880839 w 3528986"/>
                  <a:gd name="connsiteY7" fmla="*/ 3767958 h 4740330"/>
                  <a:gd name="connsiteX8" fmla="*/ 2540951 w 3528986"/>
                  <a:gd name="connsiteY8" fmla="*/ 4168240 h 4740330"/>
                  <a:gd name="connsiteX0" fmla="*/ 2529461 w 3510646"/>
                  <a:gd name="connsiteY0" fmla="*/ 4168240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1 w 3510646"/>
                  <a:gd name="connsiteY8" fmla="*/ 4168240 h 4943563"/>
                  <a:gd name="connsiteX0" fmla="*/ 2529462 w 3510646"/>
                  <a:gd name="connsiteY0" fmla="*/ 4156296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2 w 3510646"/>
                  <a:gd name="connsiteY8" fmla="*/ 4156296 h 4943563"/>
                  <a:gd name="connsiteX0" fmla="*/ 2542421 w 3591180"/>
                  <a:gd name="connsiteY0" fmla="*/ 4156296 h 4782347"/>
                  <a:gd name="connsiteX1" fmla="*/ 3145707 w 3591180"/>
                  <a:gd name="connsiteY1" fmla="*/ 4176674 h 4782347"/>
                  <a:gd name="connsiteX2" fmla="*/ 3220147 w 3591180"/>
                  <a:gd name="connsiteY2" fmla="*/ 3746695 h 4782347"/>
                  <a:gd name="connsiteX3" fmla="*/ 15205 w 3591180"/>
                  <a:gd name="connsiteY3" fmla="*/ 4146331 h 4782347"/>
                  <a:gd name="connsiteX4" fmla="*/ 2033191 w 3591180"/>
                  <a:gd name="connsiteY4" fmla="*/ 141889 h 4782347"/>
                  <a:gd name="connsiteX5" fmla="*/ 2569218 w 3591180"/>
                  <a:gd name="connsiteY5" fmla="*/ 0 h 4782347"/>
                  <a:gd name="connsiteX6" fmla="*/ 2979122 w 3591180"/>
                  <a:gd name="connsiteY6" fmla="*/ 457200 h 4782347"/>
                  <a:gd name="connsiteX7" fmla="*/ 882308 w 3591180"/>
                  <a:gd name="connsiteY7" fmla="*/ 3767958 h 4782347"/>
                  <a:gd name="connsiteX8" fmla="*/ 2542421 w 3591180"/>
                  <a:gd name="connsiteY8" fmla="*/ 4156296 h 4782347"/>
                  <a:gd name="connsiteX0" fmla="*/ 2542421 w 3591181"/>
                  <a:gd name="connsiteY0" fmla="*/ 4156296 h 4782346"/>
                  <a:gd name="connsiteX1" fmla="*/ 3132877 w 3591181"/>
                  <a:gd name="connsiteY1" fmla="*/ 4176675 h 4782346"/>
                  <a:gd name="connsiteX2" fmla="*/ 3220147 w 3591181"/>
                  <a:gd name="connsiteY2" fmla="*/ 3746695 h 4782346"/>
                  <a:gd name="connsiteX3" fmla="*/ 15205 w 3591181"/>
                  <a:gd name="connsiteY3" fmla="*/ 4146331 h 4782346"/>
                  <a:gd name="connsiteX4" fmla="*/ 2033191 w 3591181"/>
                  <a:gd name="connsiteY4" fmla="*/ 141889 h 4782346"/>
                  <a:gd name="connsiteX5" fmla="*/ 2569218 w 3591181"/>
                  <a:gd name="connsiteY5" fmla="*/ 0 h 4782346"/>
                  <a:gd name="connsiteX6" fmla="*/ 2979122 w 3591181"/>
                  <a:gd name="connsiteY6" fmla="*/ 457200 h 4782346"/>
                  <a:gd name="connsiteX7" fmla="*/ 882308 w 3591181"/>
                  <a:gd name="connsiteY7" fmla="*/ 3767958 h 4782346"/>
                  <a:gd name="connsiteX8" fmla="*/ 2542421 w 3591181"/>
                  <a:gd name="connsiteY8" fmla="*/ 4156296 h 4782346"/>
                  <a:gd name="connsiteX0" fmla="*/ 2542421 w 3591182"/>
                  <a:gd name="connsiteY0" fmla="*/ 4156296 h 4774805"/>
                  <a:gd name="connsiteX1" fmla="*/ 3132877 w 3591182"/>
                  <a:gd name="connsiteY1" fmla="*/ 4176675 h 4774805"/>
                  <a:gd name="connsiteX2" fmla="*/ 3220148 w 3591182"/>
                  <a:gd name="connsiteY2" fmla="*/ 3734004 h 4774805"/>
                  <a:gd name="connsiteX3" fmla="*/ 15205 w 3591182"/>
                  <a:gd name="connsiteY3" fmla="*/ 4146331 h 4774805"/>
                  <a:gd name="connsiteX4" fmla="*/ 2033191 w 3591182"/>
                  <a:gd name="connsiteY4" fmla="*/ 141889 h 4774805"/>
                  <a:gd name="connsiteX5" fmla="*/ 2569218 w 3591182"/>
                  <a:gd name="connsiteY5" fmla="*/ 0 h 4774805"/>
                  <a:gd name="connsiteX6" fmla="*/ 2979122 w 3591182"/>
                  <a:gd name="connsiteY6" fmla="*/ 457200 h 4774805"/>
                  <a:gd name="connsiteX7" fmla="*/ 882308 w 3591182"/>
                  <a:gd name="connsiteY7" fmla="*/ 3767958 h 4774805"/>
                  <a:gd name="connsiteX8" fmla="*/ 2542421 w 3591182"/>
                  <a:gd name="connsiteY8" fmla="*/ 4156296 h 4774805"/>
                  <a:gd name="connsiteX0" fmla="*/ 2542421 w 3591183"/>
                  <a:gd name="connsiteY0" fmla="*/ 4156296 h 4748752"/>
                  <a:gd name="connsiteX1" fmla="*/ 3132877 w 3591183"/>
                  <a:gd name="connsiteY1" fmla="*/ 4176675 h 4748752"/>
                  <a:gd name="connsiteX2" fmla="*/ 3220149 w 3591183"/>
                  <a:gd name="connsiteY2" fmla="*/ 3689587 h 4748752"/>
                  <a:gd name="connsiteX3" fmla="*/ 15205 w 3591183"/>
                  <a:gd name="connsiteY3" fmla="*/ 4146331 h 4748752"/>
                  <a:gd name="connsiteX4" fmla="*/ 2033191 w 3591183"/>
                  <a:gd name="connsiteY4" fmla="*/ 141889 h 4748752"/>
                  <a:gd name="connsiteX5" fmla="*/ 2569218 w 3591183"/>
                  <a:gd name="connsiteY5" fmla="*/ 0 h 4748752"/>
                  <a:gd name="connsiteX6" fmla="*/ 2979122 w 3591183"/>
                  <a:gd name="connsiteY6" fmla="*/ 457200 h 4748752"/>
                  <a:gd name="connsiteX7" fmla="*/ 882308 w 3591183"/>
                  <a:gd name="connsiteY7" fmla="*/ 3767958 h 4748752"/>
                  <a:gd name="connsiteX8" fmla="*/ 2542421 w 3591183"/>
                  <a:gd name="connsiteY8" fmla="*/ 4156296 h 4748752"/>
                  <a:gd name="connsiteX0" fmla="*/ 2542421 w 3591183"/>
                  <a:gd name="connsiteY0" fmla="*/ 4156296 h 4759853"/>
                  <a:gd name="connsiteX1" fmla="*/ 3132877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56296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30151 w 3572184"/>
                  <a:gd name="connsiteY0" fmla="*/ 4142759 h 4927571"/>
                  <a:gd name="connsiteX1" fmla="*/ 3113792 w 3572184"/>
                  <a:gd name="connsiteY1" fmla="*/ 4176675 h 4927571"/>
                  <a:gd name="connsiteX2" fmla="*/ 3207880 w 3572184"/>
                  <a:gd name="connsiteY2" fmla="*/ 3708624 h 4927571"/>
                  <a:gd name="connsiteX3" fmla="*/ 2935 w 3572184"/>
                  <a:gd name="connsiteY3" fmla="*/ 4146331 h 4927571"/>
                  <a:gd name="connsiteX4" fmla="*/ 2020921 w 3572184"/>
                  <a:gd name="connsiteY4" fmla="*/ 141889 h 4927571"/>
                  <a:gd name="connsiteX5" fmla="*/ 2556948 w 3572184"/>
                  <a:gd name="connsiteY5" fmla="*/ 0 h 4927571"/>
                  <a:gd name="connsiteX6" fmla="*/ 2966852 w 3572184"/>
                  <a:gd name="connsiteY6" fmla="*/ 457200 h 4927571"/>
                  <a:gd name="connsiteX7" fmla="*/ 870038 w 3572184"/>
                  <a:gd name="connsiteY7" fmla="*/ 3767958 h 4927571"/>
                  <a:gd name="connsiteX8" fmla="*/ 2530151 w 3572184"/>
                  <a:gd name="connsiteY8" fmla="*/ 4142759 h 492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2184" h="4927571">
                    <a:moveTo>
                      <a:pt x="2530151" y="4142759"/>
                    </a:moveTo>
                    <a:lnTo>
                      <a:pt x="3113792" y="4176675"/>
                    </a:lnTo>
                    <a:lnTo>
                      <a:pt x="3207880" y="3708624"/>
                    </a:lnTo>
                    <a:cubicBezTo>
                      <a:pt x="4912701" y="5331235"/>
                      <a:pt x="85284" y="5182729"/>
                      <a:pt x="2935" y="4146331"/>
                    </a:cubicBezTo>
                    <a:cubicBezTo>
                      <a:pt x="-79414" y="3109933"/>
                      <a:pt x="1595252" y="1198179"/>
                      <a:pt x="2020921" y="141889"/>
                    </a:cubicBezTo>
                    <a:lnTo>
                      <a:pt x="2556948" y="0"/>
                    </a:lnTo>
                    <a:lnTo>
                      <a:pt x="2966852" y="457200"/>
                    </a:lnTo>
                    <a:cubicBezTo>
                      <a:pt x="2746135" y="1277007"/>
                      <a:pt x="942822" y="3153698"/>
                      <a:pt x="870038" y="3767958"/>
                    </a:cubicBezTo>
                    <a:cubicBezTo>
                      <a:pt x="797255" y="4382218"/>
                      <a:pt x="2730906" y="4369903"/>
                      <a:pt x="2530151" y="4142759"/>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45" name="Text Box 8"/>
              <p:cNvSpPr txBox="1">
                <a:spLocks noChangeArrowheads="1"/>
              </p:cNvSpPr>
              <p:nvPr/>
            </p:nvSpPr>
            <p:spPr bwMode="auto">
              <a:xfrm rot="18039432">
                <a:off x="4710300" y="3448271"/>
                <a:ext cx="2232886" cy="64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Projektphase</a:t>
                </a:r>
                <a:endParaRPr kumimoji="0" lang="de-DE" altLang="de-DE" sz="800" i="0" u="none" strike="noStrike" cap="none" normalizeH="0" baseline="0" dirty="0">
                  <a:ln>
                    <a:noFill/>
                  </a:ln>
                  <a:solidFill>
                    <a:schemeClr val="tx1"/>
                  </a:solidFill>
                  <a:effectLst/>
                  <a:latin typeface="Arial" pitchFamily="34" charset="0"/>
                  <a:cs typeface="Arial" pitchFamily="34" charset="0"/>
                </a:endParaRPr>
              </a:p>
            </p:txBody>
          </p:sp>
        </p:grpSp>
        <p:sp>
          <p:nvSpPr>
            <p:cNvPr id="43" name="Ellipse 42"/>
            <p:cNvSpPr/>
            <p:nvPr/>
          </p:nvSpPr>
          <p:spPr>
            <a:xfrm>
              <a:off x="6585442" y="5057089"/>
              <a:ext cx="466905" cy="46690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
            </a:p>
          </p:txBody>
        </p:sp>
      </p:grpSp>
      <p:sp>
        <p:nvSpPr>
          <p:cNvPr id="113" name="Rechteck 112">
            <a:extLst>
              <a:ext uri="{FF2B5EF4-FFF2-40B4-BE49-F238E27FC236}">
                <a16:creationId xmlns:a16="http://schemas.microsoft.com/office/drawing/2014/main" id="{DCD66C27-4033-4A05-871A-AE92E43590C6}"/>
              </a:ext>
            </a:extLst>
          </p:cNvPr>
          <p:cNvSpPr/>
          <p:nvPr/>
        </p:nvSpPr>
        <p:spPr>
          <a:xfrm>
            <a:off x="6787623" y="2619345"/>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Zeichnen 1</a:t>
            </a:r>
          </a:p>
        </p:txBody>
      </p:sp>
      <p:sp>
        <p:nvSpPr>
          <p:cNvPr id="114" name="Rechteck 113">
            <a:extLst>
              <a:ext uri="{FF2B5EF4-FFF2-40B4-BE49-F238E27FC236}">
                <a16:creationId xmlns:a16="http://schemas.microsoft.com/office/drawing/2014/main" id="{7C1F0C39-C44A-429E-A90D-366ED9F84FE4}"/>
              </a:ext>
            </a:extLst>
          </p:cNvPr>
          <p:cNvSpPr/>
          <p:nvPr/>
        </p:nvSpPr>
        <p:spPr>
          <a:xfrm>
            <a:off x="6787623" y="3924297"/>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Hebel 1</a:t>
            </a:r>
          </a:p>
        </p:txBody>
      </p:sp>
      <p:sp>
        <p:nvSpPr>
          <p:cNvPr id="115" name="Rechteck 114">
            <a:extLst>
              <a:ext uri="{FF2B5EF4-FFF2-40B4-BE49-F238E27FC236}">
                <a16:creationId xmlns:a16="http://schemas.microsoft.com/office/drawing/2014/main" id="{24FA325F-D06B-4C5D-B844-6D40BDF57771}"/>
              </a:ext>
            </a:extLst>
          </p:cNvPr>
          <p:cNvSpPr/>
          <p:nvPr/>
        </p:nvSpPr>
        <p:spPr>
          <a:xfrm>
            <a:off x="6787623" y="3493136"/>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Getriebe 1</a:t>
            </a:r>
          </a:p>
        </p:txBody>
      </p:sp>
      <p:sp>
        <p:nvSpPr>
          <p:cNvPr id="116" name="Rechteck 115">
            <a:extLst>
              <a:ext uri="{FF2B5EF4-FFF2-40B4-BE49-F238E27FC236}">
                <a16:creationId xmlns:a16="http://schemas.microsoft.com/office/drawing/2014/main" id="{45400CD2-C983-4AA1-831F-1F11836BEECA}"/>
              </a:ext>
            </a:extLst>
          </p:cNvPr>
          <p:cNvSpPr/>
          <p:nvPr/>
        </p:nvSpPr>
        <p:spPr>
          <a:xfrm>
            <a:off x="6787623" y="5658578"/>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Schaltung 1</a:t>
            </a:r>
          </a:p>
        </p:txBody>
      </p:sp>
      <p:sp>
        <p:nvSpPr>
          <p:cNvPr id="117" name="Rechteck 116">
            <a:extLst>
              <a:ext uri="{FF2B5EF4-FFF2-40B4-BE49-F238E27FC236}">
                <a16:creationId xmlns:a16="http://schemas.microsoft.com/office/drawing/2014/main" id="{04ED14DC-FF29-4624-99B7-F366D96029BA}"/>
              </a:ext>
            </a:extLst>
          </p:cNvPr>
          <p:cNvSpPr/>
          <p:nvPr/>
        </p:nvSpPr>
        <p:spPr>
          <a:xfrm>
            <a:off x="6787623" y="6102510"/>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µC 1</a:t>
            </a:r>
          </a:p>
        </p:txBody>
      </p:sp>
      <p:sp>
        <p:nvSpPr>
          <p:cNvPr id="118" name="Rechteck 117">
            <a:extLst>
              <a:ext uri="{FF2B5EF4-FFF2-40B4-BE49-F238E27FC236}">
                <a16:creationId xmlns:a16="http://schemas.microsoft.com/office/drawing/2014/main" id="{F7234B5B-C51E-4D50-A4FF-B61A0795D710}"/>
              </a:ext>
            </a:extLst>
          </p:cNvPr>
          <p:cNvSpPr/>
          <p:nvPr/>
        </p:nvSpPr>
        <p:spPr>
          <a:xfrm>
            <a:off x="6787623" y="4357814"/>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Statik 1</a:t>
            </a:r>
          </a:p>
        </p:txBody>
      </p:sp>
      <p:sp>
        <p:nvSpPr>
          <p:cNvPr id="119" name="Rechteck 118">
            <a:extLst>
              <a:ext uri="{FF2B5EF4-FFF2-40B4-BE49-F238E27FC236}">
                <a16:creationId xmlns:a16="http://schemas.microsoft.com/office/drawing/2014/main" id="{0DDB0D1C-8217-469B-A4FB-ECBBB4873074}"/>
              </a:ext>
            </a:extLst>
          </p:cNvPr>
          <p:cNvSpPr/>
          <p:nvPr/>
        </p:nvSpPr>
        <p:spPr>
          <a:xfrm>
            <a:off x="6787623" y="5235475"/>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Löten 1</a:t>
            </a:r>
          </a:p>
        </p:txBody>
      </p:sp>
      <p:sp>
        <p:nvSpPr>
          <p:cNvPr id="120" name="Rechteck 119">
            <a:extLst>
              <a:ext uri="{FF2B5EF4-FFF2-40B4-BE49-F238E27FC236}">
                <a16:creationId xmlns:a16="http://schemas.microsoft.com/office/drawing/2014/main" id="{772B3603-67F1-4264-992D-76C745A77579}"/>
              </a:ext>
            </a:extLst>
          </p:cNvPr>
          <p:cNvSpPr/>
          <p:nvPr/>
        </p:nvSpPr>
        <p:spPr>
          <a:xfrm>
            <a:off x="6787623" y="3058997"/>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Getriebe 2</a:t>
            </a:r>
          </a:p>
        </p:txBody>
      </p:sp>
      <p:sp>
        <p:nvSpPr>
          <p:cNvPr id="121" name="Rechteck 120">
            <a:extLst>
              <a:ext uri="{FF2B5EF4-FFF2-40B4-BE49-F238E27FC236}">
                <a16:creationId xmlns:a16="http://schemas.microsoft.com/office/drawing/2014/main" id="{61D7CB18-1D62-4EBC-96C2-E23365237F20}"/>
              </a:ext>
            </a:extLst>
          </p:cNvPr>
          <p:cNvSpPr/>
          <p:nvPr/>
        </p:nvSpPr>
        <p:spPr>
          <a:xfrm>
            <a:off x="6787623" y="1731479"/>
            <a:ext cx="1941217" cy="360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Tabellenkalkulation 1</a:t>
            </a:r>
          </a:p>
        </p:txBody>
      </p:sp>
      <p:sp>
        <p:nvSpPr>
          <p:cNvPr id="122" name="Rechteck 121">
            <a:extLst>
              <a:ext uri="{FF2B5EF4-FFF2-40B4-BE49-F238E27FC236}">
                <a16:creationId xmlns:a16="http://schemas.microsoft.com/office/drawing/2014/main" id="{5B195204-9D1C-4D36-A435-4C4D1B0F81BF}"/>
              </a:ext>
            </a:extLst>
          </p:cNvPr>
          <p:cNvSpPr/>
          <p:nvPr/>
        </p:nvSpPr>
        <p:spPr>
          <a:xfrm>
            <a:off x="6787623" y="2175412"/>
            <a:ext cx="1941217" cy="360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Forschen 1</a:t>
            </a:r>
          </a:p>
        </p:txBody>
      </p:sp>
      <p:sp>
        <p:nvSpPr>
          <p:cNvPr id="123" name="Rechteck 122">
            <a:extLst>
              <a:ext uri="{FF2B5EF4-FFF2-40B4-BE49-F238E27FC236}">
                <a16:creationId xmlns:a16="http://schemas.microsoft.com/office/drawing/2014/main" id="{6C242D8A-F81E-4A21-8CBF-1CCBEA511F08}"/>
              </a:ext>
            </a:extLst>
          </p:cNvPr>
          <p:cNvSpPr/>
          <p:nvPr/>
        </p:nvSpPr>
        <p:spPr>
          <a:xfrm>
            <a:off x="6787623" y="4801747"/>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Multimeter 1</a:t>
            </a:r>
          </a:p>
        </p:txBody>
      </p:sp>
      <p:sp>
        <p:nvSpPr>
          <p:cNvPr id="124" name="Rechteck 123">
            <a:extLst>
              <a:ext uri="{FF2B5EF4-FFF2-40B4-BE49-F238E27FC236}">
                <a16:creationId xmlns:a16="http://schemas.microsoft.com/office/drawing/2014/main" id="{BF3CF308-3580-4D47-B955-7E9C6D1ED869}"/>
              </a:ext>
            </a:extLst>
          </p:cNvPr>
          <p:cNvSpPr/>
          <p:nvPr/>
        </p:nvSpPr>
        <p:spPr>
          <a:xfrm>
            <a:off x="6789420" y="1281446"/>
            <a:ext cx="1941217" cy="360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Auswertung1</a:t>
            </a:r>
          </a:p>
        </p:txBody>
      </p:sp>
      <p:cxnSp>
        <p:nvCxnSpPr>
          <p:cNvPr id="6" name="Gerade Verbindung mit Pfeil 5">
            <a:extLst>
              <a:ext uri="{FF2B5EF4-FFF2-40B4-BE49-F238E27FC236}">
                <a16:creationId xmlns:a16="http://schemas.microsoft.com/office/drawing/2014/main" id="{36AE308F-5566-4394-A022-86F06C599C9F}"/>
              </a:ext>
            </a:extLst>
          </p:cNvPr>
          <p:cNvCxnSpPr>
            <a:cxnSpLocks/>
            <a:stCxn id="124" idx="1"/>
          </p:cNvCxnSpPr>
          <p:nvPr/>
        </p:nvCxnSpPr>
        <p:spPr>
          <a:xfrm flipH="1">
            <a:off x="3113747" y="1461446"/>
            <a:ext cx="3675673" cy="2142386"/>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5" name="Gerade Verbindung mit Pfeil 124">
            <a:extLst>
              <a:ext uri="{FF2B5EF4-FFF2-40B4-BE49-F238E27FC236}">
                <a16:creationId xmlns:a16="http://schemas.microsoft.com/office/drawing/2014/main" id="{C119D21D-F9E1-4A6A-BF79-8C6107419F2B}"/>
              </a:ext>
            </a:extLst>
          </p:cNvPr>
          <p:cNvCxnSpPr>
            <a:cxnSpLocks/>
            <a:stCxn id="121" idx="1"/>
          </p:cNvCxnSpPr>
          <p:nvPr/>
        </p:nvCxnSpPr>
        <p:spPr>
          <a:xfrm flipH="1">
            <a:off x="3427558" y="1911479"/>
            <a:ext cx="3360065" cy="1702874"/>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6" name="Gerade Verbindung mit Pfeil 125">
            <a:extLst>
              <a:ext uri="{FF2B5EF4-FFF2-40B4-BE49-F238E27FC236}">
                <a16:creationId xmlns:a16="http://schemas.microsoft.com/office/drawing/2014/main" id="{D2E24D23-0F9A-4607-9721-10056713538D}"/>
              </a:ext>
            </a:extLst>
          </p:cNvPr>
          <p:cNvCxnSpPr>
            <a:cxnSpLocks/>
            <a:stCxn id="122" idx="1"/>
          </p:cNvCxnSpPr>
          <p:nvPr/>
        </p:nvCxnSpPr>
        <p:spPr>
          <a:xfrm flipH="1">
            <a:off x="3697774" y="2355412"/>
            <a:ext cx="3089849" cy="1322044"/>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7" name="Gerade Verbindung mit Pfeil 126">
            <a:extLst>
              <a:ext uri="{FF2B5EF4-FFF2-40B4-BE49-F238E27FC236}">
                <a16:creationId xmlns:a16="http://schemas.microsoft.com/office/drawing/2014/main" id="{A08FB1BD-15C3-49F1-AF8E-BA4537E271F5}"/>
              </a:ext>
            </a:extLst>
          </p:cNvPr>
          <p:cNvCxnSpPr>
            <a:cxnSpLocks/>
          </p:cNvCxnSpPr>
          <p:nvPr/>
        </p:nvCxnSpPr>
        <p:spPr>
          <a:xfrm flipH="1">
            <a:off x="2821005" y="2799345"/>
            <a:ext cx="3966619" cy="753140"/>
          </a:xfrm>
          <a:prstGeom prst="straightConnector1">
            <a:avLst/>
          </a:prstGeom>
          <a:ln>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8" name="Gerade Verbindung mit Pfeil 127">
            <a:extLst>
              <a:ext uri="{FF2B5EF4-FFF2-40B4-BE49-F238E27FC236}">
                <a16:creationId xmlns:a16="http://schemas.microsoft.com/office/drawing/2014/main" id="{F48CCE3F-5DE7-436B-A9F0-494F821D18A8}"/>
              </a:ext>
            </a:extLst>
          </p:cNvPr>
          <p:cNvCxnSpPr>
            <a:cxnSpLocks/>
            <a:stCxn id="115" idx="1"/>
          </p:cNvCxnSpPr>
          <p:nvPr/>
        </p:nvCxnSpPr>
        <p:spPr>
          <a:xfrm flipH="1">
            <a:off x="3882008" y="3673136"/>
            <a:ext cx="2905615" cy="421349"/>
          </a:xfrm>
          <a:prstGeom prst="straightConnector1">
            <a:avLst/>
          </a:prstGeom>
          <a:ln>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Gerade Verbindung mit Pfeil 128">
            <a:extLst>
              <a:ext uri="{FF2B5EF4-FFF2-40B4-BE49-F238E27FC236}">
                <a16:creationId xmlns:a16="http://schemas.microsoft.com/office/drawing/2014/main" id="{9685AC69-2B64-41F1-A1D1-FD8880032896}"/>
              </a:ext>
            </a:extLst>
          </p:cNvPr>
          <p:cNvCxnSpPr>
            <a:cxnSpLocks/>
            <a:stCxn id="114" idx="1"/>
          </p:cNvCxnSpPr>
          <p:nvPr/>
        </p:nvCxnSpPr>
        <p:spPr>
          <a:xfrm flipH="1">
            <a:off x="3882008" y="4104297"/>
            <a:ext cx="2905615" cy="95114"/>
          </a:xfrm>
          <a:prstGeom prst="straightConnector1">
            <a:avLst/>
          </a:prstGeom>
          <a:ln>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0" name="Gerade Verbindung mit Pfeil 129">
            <a:extLst>
              <a:ext uri="{FF2B5EF4-FFF2-40B4-BE49-F238E27FC236}">
                <a16:creationId xmlns:a16="http://schemas.microsoft.com/office/drawing/2014/main" id="{368F124D-EC1D-4932-B92A-8870D3F7993C}"/>
              </a:ext>
            </a:extLst>
          </p:cNvPr>
          <p:cNvCxnSpPr>
            <a:cxnSpLocks/>
            <a:stCxn id="118" idx="1"/>
          </p:cNvCxnSpPr>
          <p:nvPr/>
        </p:nvCxnSpPr>
        <p:spPr>
          <a:xfrm flipH="1" flipV="1">
            <a:off x="3882008" y="4294711"/>
            <a:ext cx="2905615" cy="243103"/>
          </a:xfrm>
          <a:prstGeom prst="straightConnector1">
            <a:avLst/>
          </a:prstGeom>
          <a:ln>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1" name="Gerade Verbindung mit Pfeil 130">
            <a:extLst>
              <a:ext uri="{FF2B5EF4-FFF2-40B4-BE49-F238E27FC236}">
                <a16:creationId xmlns:a16="http://schemas.microsoft.com/office/drawing/2014/main" id="{9ACAB127-2C25-49C9-B28A-971EDC08C71A}"/>
              </a:ext>
            </a:extLst>
          </p:cNvPr>
          <p:cNvCxnSpPr>
            <a:cxnSpLocks/>
            <a:stCxn id="123" idx="1"/>
          </p:cNvCxnSpPr>
          <p:nvPr/>
        </p:nvCxnSpPr>
        <p:spPr>
          <a:xfrm flipH="1" flipV="1">
            <a:off x="3882008" y="4414494"/>
            <a:ext cx="2905615" cy="567253"/>
          </a:xfrm>
          <a:prstGeom prst="straightConnector1">
            <a:avLst/>
          </a:prstGeom>
          <a:ln>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2" name="Gerade Verbindung mit Pfeil 131">
            <a:extLst>
              <a:ext uri="{FF2B5EF4-FFF2-40B4-BE49-F238E27FC236}">
                <a16:creationId xmlns:a16="http://schemas.microsoft.com/office/drawing/2014/main" id="{DD496AFC-DA3A-4F54-AA72-3DF4CEB490A3}"/>
              </a:ext>
            </a:extLst>
          </p:cNvPr>
          <p:cNvCxnSpPr>
            <a:cxnSpLocks/>
            <a:stCxn id="119" idx="1"/>
          </p:cNvCxnSpPr>
          <p:nvPr/>
        </p:nvCxnSpPr>
        <p:spPr>
          <a:xfrm flipH="1" flipV="1">
            <a:off x="3882008" y="4510631"/>
            <a:ext cx="2905615" cy="904844"/>
          </a:xfrm>
          <a:prstGeom prst="straightConnector1">
            <a:avLst/>
          </a:prstGeom>
          <a:ln>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7" name="Gerade Verbindung mit Pfeil 136">
            <a:extLst>
              <a:ext uri="{FF2B5EF4-FFF2-40B4-BE49-F238E27FC236}">
                <a16:creationId xmlns:a16="http://schemas.microsoft.com/office/drawing/2014/main" id="{EDA51CC3-1B76-4F23-9F67-9F17C0E478D0}"/>
              </a:ext>
            </a:extLst>
          </p:cNvPr>
          <p:cNvCxnSpPr>
            <a:cxnSpLocks/>
            <a:stCxn id="116" idx="1"/>
          </p:cNvCxnSpPr>
          <p:nvPr/>
        </p:nvCxnSpPr>
        <p:spPr>
          <a:xfrm flipH="1" flipV="1">
            <a:off x="3882008" y="4632930"/>
            <a:ext cx="2905615" cy="1205648"/>
          </a:xfrm>
          <a:prstGeom prst="straightConnector1">
            <a:avLst/>
          </a:prstGeom>
          <a:ln>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0" name="Gerade Verbindung mit Pfeil 139">
            <a:extLst>
              <a:ext uri="{FF2B5EF4-FFF2-40B4-BE49-F238E27FC236}">
                <a16:creationId xmlns:a16="http://schemas.microsoft.com/office/drawing/2014/main" id="{256477C6-FEC1-4E8D-B523-CFCA60F84BC9}"/>
              </a:ext>
            </a:extLst>
          </p:cNvPr>
          <p:cNvCxnSpPr>
            <a:cxnSpLocks/>
            <a:stCxn id="117" idx="1"/>
          </p:cNvCxnSpPr>
          <p:nvPr/>
        </p:nvCxnSpPr>
        <p:spPr>
          <a:xfrm flipH="1" flipV="1">
            <a:off x="3697774" y="5281814"/>
            <a:ext cx="3089849" cy="1000696"/>
          </a:xfrm>
          <a:prstGeom prst="straightConnector1">
            <a:avLst/>
          </a:prstGeom>
          <a:ln>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11889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par>
                                <p:cTn id="8" presetID="22" presetClass="entr" presetSubtype="2" fill="hold" nodeType="withEffect">
                                  <p:stCondLst>
                                    <p:cond delay="0"/>
                                  </p:stCondLst>
                                  <p:childTnLst>
                                    <p:set>
                                      <p:cBhvr>
                                        <p:cTn id="9" dur="1" fill="hold">
                                          <p:stCondLst>
                                            <p:cond delay="0"/>
                                          </p:stCondLst>
                                        </p:cTn>
                                        <p:tgtEl>
                                          <p:spTgt spid="125"/>
                                        </p:tgtEl>
                                        <p:attrNameLst>
                                          <p:attrName>style.visibility</p:attrName>
                                        </p:attrNameLst>
                                      </p:cBhvr>
                                      <p:to>
                                        <p:strVal val="visible"/>
                                      </p:to>
                                    </p:set>
                                    <p:animEffect transition="in" filter="wipe(right)">
                                      <p:cBhvr>
                                        <p:cTn id="10" dur="500"/>
                                        <p:tgtEl>
                                          <p:spTgt spid="125"/>
                                        </p:tgtEl>
                                      </p:cBhvr>
                                    </p:animEffect>
                                  </p:childTnLst>
                                </p:cTn>
                              </p:par>
                              <p:par>
                                <p:cTn id="11" presetID="22" presetClass="entr" presetSubtype="2" fill="hold" nodeType="withEffect">
                                  <p:stCondLst>
                                    <p:cond delay="0"/>
                                  </p:stCondLst>
                                  <p:childTnLst>
                                    <p:set>
                                      <p:cBhvr>
                                        <p:cTn id="12" dur="1" fill="hold">
                                          <p:stCondLst>
                                            <p:cond delay="0"/>
                                          </p:stCondLst>
                                        </p:cTn>
                                        <p:tgtEl>
                                          <p:spTgt spid="126"/>
                                        </p:tgtEl>
                                        <p:attrNameLst>
                                          <p:attrName>style.visibility</p:attrName>
                                        </p:attrNameLst>
                                      </p:cBhvr>
                                      <p:to>
                                        <p:strVal val="visible"/>
                                      </p:to>
                                    </p:set>
                                    <p:animEffect transition="in" filter="wipe(right)">
                                      <p:cBhvr>
                                        <p:cTn id="13" dur="500"/>
                                        <p:tgtEl>
                                          <p:spTgt spid="12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nodeType="clickEffect">
                                  <p:stCondLst>
                                    <p:cond delay="0"/>
                                  </p:stCondLst>
                                  <p:childTnLst>
                                    <p:set>
                                      <p:cBhvr>
                                        <p:cTn id="17" dur="1" fill="hold">
                                          <p:stCondLst>
                                            <p:cond delay="0"/>
                                          </p:stCondLst>
                                        </p:cTn>
                                        <p:tgtEl>
                                          <p:spTgt spid="127"/>
                                        </p:tgtEl>
                                        <p:attrNameLst>
                                          <p:attrName>style.visibility</p:attrName>
                                        </p:attrNameLst>
                                      </p:cBhvr>
                                      <p:to>
                                        <p:strVal val="visible"/>
                                      </p:to>
                                    </p:set>
                                    <p:animEffect transition="in" filter="wipe(right)">
                                      <p:cBhvr>
                                        <p:cTn id="18" dur="500"/>
                                        <p:tgtEl>
                                          <p:spTgt spid="12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nodeType="clickEffect">
                                  <p:stCondLst>
                                    <p:cond delay="0"/>
                                  </p:stCondLst>
                                  <p:childTnLst>
                                    <p:set>
                                      <p:cBhvr>
                                        <p:cTn id="22" dur="1" fill="hold">
                                          <p:stCondLst>
                                            <p:cond delay="0"/>
                                          </p:stCondLst>
                                        </p:cTn>
                                        <p:tgtEl>
                                          <p:spTgt spid="128"/>
                                        </p:tgtEl>
                                        <p:attrNameLst>
                                          <p:attrName>style.visibility</p:attrName>
                                        </p:attrNameLst>
                                      </p:cBhvr>
                                      <p:to>
                                        <p:strVal val="visible"/>
                                      </p:to>
                                    </p:set>
                                    <p:animEffect transition="in" filter="wipe(right)">
                                      <p:cBhvr>
                                        <p:cTn id="23" dur="500"/>
                                        <p:tgtEl>
                                          <p:spTgt spid="128"/>
                                        </p:tgtEl>
                                      </p:cBhvr>
                                    </p:animEffect>
                                  </p:childTnLst>
                                </p:cTn>
                              </p:par>
                              <p:par>
                                <p:cTn id="24" presetID="22" presetClass="entr" presetSubtype="2" fill="hold" nodeType="withEffect">
                                  <p:stCondLst>
                                    <p:cond delay="0"/>
                                  </p:stCondLst>
                                  <p:childTnLst>
                                    <p:set>
                                      <p:cBhvr>
                                        <p:cTn id="25" dur="1" fill="hold">
                                          <p:stCondLst>
                                            <p:cond delay="0"/>
                                          </p:stCondLst>
                                        </p:cTn>
                                        <p:tgtEl>
                                          <p:spTgt spid="129"/>
                                        </p:tgtEl>
                                        <p:attrNameLst>
                                          <p:attrName>style.visibility</p:attrName>
                                        </p:attrNameLst>
                                      </p:cBhvr>
                                      <p:to>
                                        <p:strVal val="visible"/>
                                      </p:to>
                                    </p:set>
                                    <p:animEffect transition="in" filter="wipe(right)">
                                      <p:cBhvr>
                                        <p:cTn id="26" dur="500"/>
                                        <p:tgtEl>
                                          <p:spTgt spid="129"/>
                                        </p:tgtEl>
                                      </p:cBhvr>
                                    </p:animEffect>
                                  </p:childTnLst>
                                </p:cTn>
                              </p:par>
                              <p:par>
                                <p:cTn id="27" presetID="22" presetClass="entr" presetSubtype="2" fill="hold" nodeType="withEffect">
                                  <p:stCondLst>
                                    <p:cond delay="0"/>
                                  </p:stCondLst>
                                  <p:childTnLst>
                                    <p:set>
                                      <p:cBhvr>
                                        <p:cTn id="28" dur="1" fill="hold">
                                          <p:stCondLst>
                                            <p:cond delay="0"/>
                                          </p:stCondLst>
                                        </p:cTn>
                                        <p:tgtEl>
                                          <p:spTgt spid="130"/>
                                        </p:tgtEl>
                                        <p:attrNameLst>
                                          <p:attrName>style.visibility</p:attrName>
                                        </p:attrNameLst>
                                      </p:cBhvr>
                                      <p:to>
                                        <p:strVal val="visible"/>
                                      </p:to>
                                    </p:set>
                                    <p:animEffect transition="in" filter="wipe(right)">
                                      <p:cBhvr>
                                        <p:cTn id="29" dur="500"/>
                                        <p:tgtEl>
                                          <p:spTgt spid="130"/>
                                        </p:tgtEl>
                                      </p:cBhvr>
                                    </p:animEffect>
                                  </p:childTnLst>
                                </p:cTn>
                              </p:par>
                              <p:par>
                                <p:cTn id="30" presetID="22" presetClass="entr" presetSubtype="2" fill="hold" nodeType="withEffect">
                                  <p:stCondLst>
                                    <p:cond delay="0"/>
                                  </p:stCondLst>
                                  <p:childTnLst>
                                    <p:set>
                                      <p:cBhvr>
                                        <p:cTn id="31" dur="1" fill="hold">
                                          <p:stCondLst>
                                            <p:cond delay="0"/>
                                          </p:stCondLst>
                                        </p:cTn>
                                        <p:tgtEl>
                                          <p:spTgt spid="131"/>
                                        </p:tgtEl>
                                        <p:attrNameLst>
                                          <p:attrName>style.visibility</p:attrName>
                                        </p:attrNameLst>
                                      </p:cBhvr>
                                      <p:to>
                                        <p:strVal val="visible"/>
                                      </p:to>
                                    </p:set>
                                    <p:animEffect transition="in" filter="wipe(right)">
                                      <p:cBhvr>
                                        <p:cTn id="32" dur="500"/>
                                        <p:tgtEl>
                                          <p:spTgt spid="131"/>
                                        </p:tgtEl>
                                      </p:cBhvr>
                                    </p:animEffect>
                                  </p:childTnLst>
                                </p:cTn>
                              </p:par>
                              <p:par>
                                <p:cTn id="33" presetID="22" presetClass="entr" presetSubtype="2" fill="hold" nodeType="withEffect">
                                  <p:stCondLst>
                                    <p:cond delay="0"/>
                                  </p:stCondLst>
                                  <p:childTnLst>
                                    <p:set>
                                      <p:cBhvr>
                                        <p:cTn id="34" dur="1" fill="hold">
                                          <p:stCondLst>
                                            <p:cond delay="0"/>
                                          </p:stCondLst>
                                        </p:cTn>
                                        <p:tgtEl>
                                          <p:spTgt spid="132"/>
                                        </p:tgtEl>
                                        <p:attrNameLst>
                                          <p:attrName>style.visibility</p:attrName>
                                        </p:attrNameLst>
                                      </p:cBhvr>
                                      <p:to>
                                        <p:strVal val="visible"/>
                                      </p:to>
                                    </p:set>
                                    <p:animEffect transition="in" filter="wipe(right)">
                                      <p:cBhvr>
                                        <p:cTn id="35" dur="500"/>
                                        <p:tgtEl>
                                          <p:spTgt spid="132"/>
                                        </p:tgtEl>
                                      </p:cBhvr>
                                    </p:animEffect>
                                  </p:childTnLst>
                                </p:cTn>
                              </p:par>
                              <p:par>
                                <p:cTn id="36" presetID="22" presetClass="entr" presetSubtype="2" fill="hold" nodeType="withEffect">
                                  <p:stCondLst>
                                    <p:cond delay="0"/>
                                  </p:stCondLst>
                                  <p:childTnLst>
                                    <p:set>
                                      <p:cBhvr>
                                        <p:cTn id="37" dur="1" fill="hold">
                                          <p:stCondLst>
                                            <p:cond delay="0"/>
                                          </p:stCondLst>
                                        </p:cTn>
                                        <p:tgtEl>
                                          <p:spTgt spid="137"/>
                                        </p:tgtEl>
                                        <p:attrNameLst>
                                          <p:attrName>style.visibility</p:attrName>
                                        </p:attrNameLst>
                                      </p:cBhvr>
                                      <p:to>
                                        <p:strVal val="visible"/>
                                      </p:to>
                                    </p:set>
                                    <p:animEffect transition="in" filter="wipe(right)">
                                      <p:cBhvr>
                                        <p:cTn id="38" dur="500"/>
                                        <p:tgtEl>
                                          <p:spTgt spid="137"/>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2" fill="hold" nodeType="clickEffect">
                                  <p:stCondLst>
                                    <p:cond delay="0"/>
                                  </p:stCondLst>
                                  <p:childTnLst>
                                    <p:set>
                                      <p:cBhvr>
                                        <p:cTn id="42" dur="1" fill="hold">
                                          <p:stCondLst>
                                            <p:cond delay="0"/>
                                          </p:stCondLst>
                                        </p:cTn>
                                        <p:tgtEl>
                                          <p:spTgt spid="140"/>
                                        </p:tgtEl>
                                        <p:attrNameLst>
                                          <p:attrName>style.visibility</p:attrName>
                                        </p:attrNameLst>
                                      </p:cBhvr>
                                      <p:to>
                                        <p:strVal val="visible"/>
                                      </p:to>
                                    </p:set>
                                    <p:animEffect transition="in" filter="wipe(right)">
                                      <p:cBhvr>
                                        <p:cTn id="43" dur="500"/>
                                        <p:tgtEl>
                                          <p:spTgt spid="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ieren 2">
            <a:extLst>
              <a:ext uri="{FF2B5EF4-FFF2-40B4-BE49-F238E27FC236}">
                <a16:creationId xmlns:a16="http://schemas.microsoft.com/office/drawing/2014/main" id="{FD262E62-2578-4775-B3F8-F0196FAD410D}"/>
              </a:ext>
            </a:extLst>
          </p:cNvPr>
          <p:cNvGrpSpPr/>
          <p:nvPr/>
        </p:nvGrpSpPr>
        <p:grpSpPr>
          <a:xfrm>
            <a:off x="428408" y="2436136"/>
            <a:ext cx="5907857" cy="3542979"/>
            <a:chOff x="366416" y="2436136"/>
            <a:chExt cx="7332127" cy="3542979"/>
          </a:xfrm>
        </p:grpSpPr>
        <p:sp>
          <p:nvSpPr>
            <p:cNvPr id="2" name="Rechteck 1"/>
            <p:cNvSpPr/>
            <p:nvPr/>
          </p:nvSpPr>
          <p:spPr>
            <a:xfrm>
              <a:off x="366416" y="2454036"/>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8x</a:t>
              </a:r>
            </a:p>
          </p:txBody>
        </p:sp>
        <p:sp>
          <p:nvSpPr>
            <p:cNvPr id="5" name="Rechteck 4"/>
            <p:cNvSpPr/>
            <p:nvPr/>
          </p:nvSpPr>
          <p:spPr>
            <a:xfrm>
              <a:off x="366416" y="3269045"/>
              <a:ext cx="2190016" cy="27100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sp>
          <p:nvSpPr>
            <p:cNvPr id="52" name="Rechteck 51"/>
            <p:cNvSpPr/>
            <p:nvPr/>
          </p:nvSpPr>
          <p:spPr>
            <a:xfrm>
              <a:off x="2937472" y="2445086"/>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8y</a:t>
              </a:r>
            </a:p>
          </p:txBody>
        </p:sp>
        <p:sp>
          <p:nvSpPr>
            <p:cNvPr id="53" name="Rechteck 52"/>
            <p:cNvSpPr/>
            <p:nvPr/>
          </p:nvSpPr>
          <p:spPr>
            <a:xfrm>
              <a:off x="2937472" y="3260095"/>
              <a:ext cx="2190016" cy="27100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sp>
          <p:nvSpPr>
            <p:cNvPr id="54" name="Rechteck 53"/>
            <p:cNvSpPr/>
            <p:nvPr/>
          </p:nvSpPr>
          <p:spPr>
            <a:xfrm>
              <a:off x="5508527" y="2436136"/>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8z</a:t>
              </a:r>
            </a:p>
          </p:txBody>
        </p:sp>
        <p:sp>
          <p:nvSpPr>
            <p:cNvPr id="55" name="Rechteck 54"/>
            <p:cNvSpPr/>
            <p:nvPr/>
          </p:nvSpPr>
          <p:spPr>
            <a:xfrm>
              <a:off x="5508527" y="3251145"/>
              <a:ext cx="2190016" cy="27100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sp>
          <p:nvSpPr>
            <p:cNvPr id="56" name="Rechteck 55"/>
            <p:cNvSpPr/>
            <p:nvPr/>
          </p:nvSpPr>
          <p:spPr>
            <a:xfrm>
              <a:off x="500548" y="3426363"/>
              <a:ext cx="1920240" cy="9250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Kran </a:t>
              </a:r>
              <a:r>
                <a:rPr lang="de-DE" dirty="0" err="1"/>
                <a:t>el</a:t>
              </a:r>
              <a:r>
                <a:rPr lang="de-DE" dirty="0"/>
                <a:t>.</a:t>
              </a:r>
            </a:p>
          </p:txBody>
        </p:sp>
        <p:sp>
          <p:nvSpPr>
            <p:cNvPr id="57" name="Rechteck 56"/>
            <p:cNvSpPr/>
            <p:nvPr/>
          </p:nvSpPr>
          <p:spPr>
            <a:xfrm>
              <a:off x="5643415" y="4536717"/>
              <a:ext cx="1920240" cy="277140"/>
            </a:xfrm>
            <a:prstGeom prst="rect">
              <a:avLst/>
            </a:prstGeom>
            <a:gradFill>
              <a:gsLst>
                <a:gs pos="6000">
                  <a:schemeClr val="accent3"/>
                </a:gs>
                <a:gs pos="12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Kresse</a:t>
              </a:r>
            </a:p>
          </p:txBody>
        </p:sp>
        <p:sp>
          <p:nvSpPr>
            <p:cNvPr id="58" name="Rechteck 57"/>
            <p:cNvSpPr/>
            <p:nvPr/>
          </p:nvSpPr>
          <p:spPr>
            <a:xfrm>
              <a:off x="500548" y="4524348"/>
              <a:ext cx="1920240" cy="920271"/>
            </a:xfrm>
            <a:prstGeom prst="rect">
              <a:avLst/>
            </a:prstGeom>
            <a:gradFill>
              <a:gsLst>
                <a:gs pos="45000">
                  <a:schemeClr val="accent3"/>
                </a:gs>
                <a:gs pos="59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Reaktionstest</a:t>
              </a:r>
            </a:p>
          </p:txBody>
        </p:sp>
        <p:sp>
          <p:nvSpPr>
            <p:cNvPr id="59" name="Rechteck 58"/>
            <p:cNvSpPr/>
            <p:nvPr/>
          </p:nvSpPr>
          <p:spPr>
            <a:xfrm>
              <a:off x="3068059" y="3424316"/>
              <a:ext cx="1920240" cy="426278"/>
            </a:xfrm>
            <a:prstGeom prst="rect">
              <a:avLst/>
            </a:prstGeom>
            <a:gradFill>
              <a:gsLst>
                <a:gs pos="8000">
                  <a:schemeClr val="accent3"/>
                </a:gs>
                <a:gs pos="18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Wetter-App</a:t>
              </a:r>
            </a:p>
          </p:txBody>
        </p:sp>
        <p:sp>
          <p:nvSpPr>
            <p:cNvPr id="61" name="Rechteck 60"/>
            <p:cNvSpPr/>
            <p:nvPr/>
          </p:nvSpPr>
          <p:spPr>
            <a:xfrm>
              <a:off x="3068059" y="3996418"/>
              <a:ext cx="1920240" cy="697372"/>
            </a:xfrm>
            <a:prstGeom prst="rect">
              <a:avLst/>
            </a:prstGeom>
            <a:gradFill>
              <a:gsLst>
                <a:gs pos="67000">
                  <a:schemeClr val="accent3"/>
                </a:gs>
                <a:gs pos="77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Holzmaschine</a:t>
              </a:r>
            </a:p>
          </p:txBody>
        </p:sp>
        <p:sp>
          <p:nvSpPr>
            <p:cNvPr id="62" name="Rechteck 61"/>
            <p:cNvSpPr/>
            <p:nvPr/>
          </p:nvSpPr>
          <p:spPr>
            <a:xfrm>
              <a:off x="3068059" y="4813857"/>
              <a:ext cx="1920240" cy="639179"/>
            </a:xfrm>
            <a:prstGeom prst="rect">
              <a:avLst/>
            </a:prstGeom>
            <a:gradFill>
              <a:gsLst>
                <a:gs pos="100000">
                  <a:schemeClr val="accent3"/>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Disco-Box</a:t>
              </a:r>
            </a:p>
          </p:txBody>
        </p:sp>
        <p:sp>
          <p:nvSpPr>
            <p:cNvPr id="63" name="Rechteck 62"/>
            <p:cNvSpPr/>
            <p:nvPr/>
          </p:nvSpPr>
          <p:spPr>
            <a:xfrm>
              <a:off x="5643415" y="3426363"/>
              <a:ext cx="1920240" cy="9250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Kran</a:t>
              </a:r>
            </a:p>
          </p:txBody>
        </p:sp>
        <p:sp>
          <p:nvSpPr>
            <p:cNvPr id="65" name="Rechteck 64"/>
            <p:cNvSpPr/>
            <p:nvPr/>
          </p:nvSpPr>
          <p:spPr>
            <a:xfrm>
              <a:off x="5651253" y="4999183"/>
              <a:ext cx="1920240" cy="451006"/>
            </a:xfrm>
            <a:prstGeom prst="rect">
              <a:avLst/>
            </a:prstGeom>
            <a:gradFill>
              <a:gsLst>
                <a:gs pos="97000">
                  <a:schemeClr val="accent3"/>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Fahrzeug</a:t>
              </a:r>
            </a:p>
          </p:txBody>
        </p:sp>
        <p:sp>
          <p:nvSpPr>
            <p:cNvPr id="70" name="Rechteck 69"/>
            <p:cNvSpPr/>
            <p:nvPr/>
          </p:nvSpPr>
          <p:spPr>
            <a:xfrm>
              <a:off x="366416" y="2462053"/>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8x</a:t>
              </a:r>
            </a:p>
            <a:p>
              <a:pPr algn="ctr"/>
              <a:r>
                <a:rPr lang="de-DE" dirty="0"/>
                <a:t>(Raum knapp)</a:t>
              </a:r>
            </a:p>
          </p:txBody>
        </p:sp>
        <p:sp>
          <p:nvSpPr>
            <p:cNvPr id="71" name="Rechteck 70"/>
            <p:cNvSpPr/>
            <p:nvPr/>
          </p:nvSpPr>
          <p:spPr>
            <a:xfrm>
              <a:off x="2937472" y="2453103"/>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8y</a:t>
              </a:r>
            </a:p>
            <a:p>
              <a:pPr algn="ctr"/>
              <a:r>
                <a:rPr lang="de-DE" dirty="0"/>
                <a:t>(kreativ)</a:t>
              </a:r>
            </a:p>
          </p:txBody>
        </p:sp>
        <p:sp>
          <p:nvSpPr>
            <p:cNvPr id="72" name="Rechteck 71"/>
            <p:cNvSpPr/>
            <p:nvPr/>
          </p:nvSpPr>
          <p:spPr>
            <a:xfrm>
              <a:off x="5508527" y="2444153"/>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8z</a:t>
              </a:r>
            </a:p>
            <a:p>
              <a:pPr algn="ctr"/>
              <a:r>
                <a:rPr lang="de-DE" dirty="0"/>
                <a:t>(kein µC)</a:t>
              </a:r>
            </a:p>
          </p:txBody>
        </p:sp>
      </p:grpSp>
      <p:sp>
        <p:nvSpPr>
          <p:cNvPr id="133" name="Rechteck 132">
            <a:extLst>
              <a:ext uri="{FF2B5EF4-FFF2-40B4-BE49-F238E27FC236}">
                <a16:creationId xmlns:a16="http://schemas.microsoft.com/office/drawing/2014/main" id="{A7CEB1AE-78AD-4866-AC11-810725B872DD}"/>
              </a:ext>
            </a:extLst>
          </p:cNvPr>
          <p:cNvSpPr/>
          <p:nvPr/>
        </p:nvSpPr>
        <p:spPr>
          <a:xfrm>
            <a:off x="398580" y="2323148"/>
            <a:ext cx="1922906" cy="3779361"/>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3" name="Rechteck 142">
            <a:extLst>
              <a:ext uri="{FF2B5EF4-FFF2-40B4-BE49-F238E27FC236}">
                <a16:creationId xmlns:a16="http://schemas.microsoft.com/office/drawing/2014/main" id="{C6660D36-4914-4421-85E6-B3D1B3C69FB5}"/>
              </a:ext>
            </a:extLst>
          </p:cNvPr>
          <p:cNvSpPr/>
          <p:nvPr/>
        </p:nvSpPr>
        <p:spPr>
          <a:xfrm>
            <a:off x="2429572" y="2323149"/>
            <a:ext cx="1922906" cy="3779361"/>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60" name="Gruppieren 59">
            <a:extLst>
              <a:ext uri="{FF2B5EF4-FFF2-40B4-BE49-F238E27FC236}">
                <a16:creationId xmlns:a16="http://schemas.microsoft.com/office/drawing/2014/main" id="{0CCC48FE-7E9E-41B4-9339-D24ADCE33DCD}"/>
              </a:ext>
            </a:extLst>
          </p:cNvPr>
          <p:cNvGrpSpPr/>
          <p:nvPr/>
        </p:nvGrpSpPr>
        <p:grpSpPr>
          <a:xfrm flipH="1">
            <a:off x="4719792" y="262687"/>
            <a:ext cx="4192329" cy="2818955"/>
            <a:chOff x="520259" y="1832499"/>
            <a:chExt cx="7131393" cy="4795205"/>
          </a:xfrm>
        </p:grpSpPr>
        <p:grpSp>
          <p:nvGrpSpPr>
            <p:cNvPr id="66" name="Gruppieren 65">
              <a:extLst>
                <a:ext uri="{FF2B5EF4-FFF2-40B4-BE49-F238E27FC236}">
                  <a16:creationId xmlns:a16="http://schemas.microsoft.com/office/drawing/2014/main" id="{3D677DB8-B6DF-4A99-A2DA-0E5C307DE69E}"/>
                </a:ext>
              </a:extLst>
            </p:cNvPr>
            <p:cNvGrpSpPr/>
            <p:nvPr/>
          </p:nvGrpSpPr>
          <p:grpSpPr>
            <a:xfrm>
              <a:off x="1002664" y="2547952"/>
              <a:ext cx="1674360" cy="1484640"/>
              <a:chOff x="1102872" y="1971756"/>
              <a:chExt cx="1674360" cy="1484640"/>
            </a:xfrm>
          </p:grpSpPr>
          <mc:AlternateContent xmlns:mc="http://schemas.openxmlformats.org/markup-compatibility/2006" xmlns:p14="http://schemas.microsoft.com/office/powerpoint/2010/main">
            <mc:Choice Requires="p14">
              <p:contentPart p14:bwMode="auto" r:id="rId3">
                <p14:nvContentPartPr>
                  <p14:cNvPr id="105" name="Freihand 104">
                    <a:extLst>
                      <a:ext uri="{FF2B5EF4-FFF2-40B4-BE49-F238E27FC236}">
                        <a16:creationId xmlns:a16="http://schemas.microsoft.com/office/drawing/2014/main" id="{16EC0562-11F0-4E37-AF5C-3B1377A5F5F9}"/>
                      </a:ext>
                    </a:extLst>
                  </p14:cNvPr>
                  <p14:cNvContentPartPr/>
                  <p14:nvPr/>
                </p14:nvContentPartPr>
                <p14:xfrm>
                  <a:off x="2066952" y="2732076"/>
                  <a:ext cx="710280" cy="464040"/>
                </p14:xfrm>
              </p:contentPart>
            </mc:Choice>
            <mc:Fallback xmlns="">
              <p:pic>
                <p:nvPicPr>
                  <p:cNvPr id="105" name="Freihand 104">
                    <a:extLst>
                      <a:ext uri="{FF2B5EF4-FFF2-40B4-BE49-F238E27FC236}">
                        <a16:creationId xmlns:a16="http://schemas.microsoft.com/office/drawing/2014/main" xmlns="" xmlns:p14="http://schemas.microsoft.com/office/powerpoint/2010/main" id="{16EC0562-11F0-4E37-AF5C-3B1377A5F5F9}"/>
                      </a:ext>
                    </a:extLst>
                  </p:cNvPr>
                  <p:cNvPicPr/>
                  <p:nvPr/>
                </p:nvPicPr>
                <p:blipFill>
                  <a:blip r:embed="rId4" cstate="print"/>
                  <a:stretch>
                    <a:fillRect/>
                  </a:stretch>
                </p:blipFill>
                <p:spPr>
                  <a:xfrm>
                    <a:off x="2051032" y="2699587"/>
                    <a:ext cx="742120" cy="528405"/>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06" name="Freihand 105">
                    <a:extLst>
                      <a:ext uri="{FF2B5EF4-FFF2-40B4-BE49-F238E27FC236}">
                        <a16:creationId xmlns:a16="http://schemas.microsoft.com/office/drawing/2014/main" id="{9D9411CF-4BCB-4382-A5AC-552D23ED8A86}"/>
                      </a:ext>
                    </a:extLst>
                  </p14:cNvPr>
                  <p14:cNvContentPartPr/>
                  <p14:nvPr/>
                </p14:nvContentPartPr>
                <p14:xfrm>
                  <a:off x="1957872" y="2484756"/>
                  <a:ext cx="251280" cy="297000"/>
                </p14:xfrm>
              </p:contentPart>
            </mc:Choice>
            <mc:Fallback xmlns="">
              <p:pic>
                <p:nvPicPr>
                  <p:cNvPr id="106" name="Freihand 105">
                    <a:extLst>
                      <a:ext uri="{FF2B5EF4-FFF2-40B4-BE49-F238E27FC236}">
                        <a16:creationId xmlns:a16="http://schemas.microsoft.com/office/drawing/2014/main" xmlns="" xmlns:p14="http://schemas.microsoft.com/office/powerpoint/2010/main" id="{9D9411CF-4BCB-4382-A5AC-552D23ED8A86}"/>
                      </a:ext>
                    </a:extLst>
                  </p:cNvPr>
                  <p:cNvPicPr/>
                  <p:nvPr/>
                </p:nvPicPr>
                <p:blipFill>
                  <a:blip r:embed="rId6" cstate="print"/>
                  <a:stretch>
                    <a:fillRect/>
                  </a:stretch>
                </p:blipFill>
                <p:spPr>
                  <a:xfrm>
                    <a:off x="1941898" y="2452233"/>
                    <a:ext cx="283228" cy="361432"/>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07" name="Freihand 106">
                    <a:extLst>
                      <a:ext uri="{FF2B5EF4-FFF2-40B4-BE49-F238E27FC236}">
                        <a16:creationId xmlns:a16="http://schemas.microsoft.com/office/drawing/2014/main" id="{917CEE68-7FFB-4115-8B12-C9947635DA35}"/>
                      </a:ext>
                    </a:extLst>
                  </p14:cNvPr>
                  <p14:cNvContentPartPr/>
                  <p14:nvPr/>
                </p14:nvContentPartPr>
                <p14:xfrm>
                  <a:off x="1720992" y="2601756"/>
                  <a:ext cx="160920" cy="343800"/>
                </p14:xfrm>
              </p:contentPart>
            </mc:Choice>
            <mc:Fallback xmlns="">
              <p:pic>
                <p:nvPicPr>
                  <p:cNvPr id="107" name="Freihand 106">
                    <a:extLst>
                      <a:ext uri="{FF2B5EF4-FFF2-40B4-BE49-F238E27FC236}">
                        <a16:creationId xmlns:a16="http://schemas.microsoft.com/office/drawing/2014/main" xmlns="" xmlns:p14="http://schemas.microsoft.com/office/powerpoint/2010/main" id="{917CEE68-7FFB-4115-8B12-C9947635DA35}"/>
                      </a:ext>
                    </a:extLst>
                  </p:cNvPr>
                  <p:cNvPicPr/>
                  <p:nvPr/>
                </p:nvPicPr>
                <p:blipFill>
                  <a:blip r:embed="rId8" cstate="print"/>
                  <a:stretch>
                    <a:fillRect/>
                  </a:stretch>
                </p:blipFill>
                <p:spPr>
                  <a:xfrm>
                    <a:off x="1705023" y="2569218"/>
                    <a:ext cx="192858" cy="408263"/>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8" name="Freihand 107">
                    <a:extLst>
                      <a:ext uri="{FF2B5EF4-FFF2-40B4-BE49-F238E27FC236}">
                        <a16:creationId xmlns:a16="http://schemas.microsoft.com/office/drawing/2014/main" id="{DFAA1DFA-28D6-460F-BC13-0E87C9783138}"/>
                      </a:ext>
                    </a:extLst>
                  </p14:cNvPr>
                  <p14:cNvContentPartPr/>
                  <p14:nvPr/>
                </p14:nvContentPartPr>
                <p14:xfrm>
                  <a:off x="2136792" y="1971756"/>
                  <a:ext cx="94320" cy="352080"/>
                </p14:xfrm>
              </p:contentPart>
            </mc:Choice>
            <mc:Fallback xmlns="">
              <p:pic>
                <p:nvPicPr>
                  <p:cNvPr id="108" name="Freihand 107">
                    <a:extLst>
                      <a:ext uri="{FF2B5EF4-FFF2-40B4-BE49-F238E27FC236}">
                        <a16:creationId xmlns:a16="http://schemas.microsoft.com/office/drawing/2014/main" xmlns="" xmlns:p14="http://schemas.microsoft.com/office/powerpoint/2010/main" id="{DFAA1DFA-28D6-460F-BC13-0E87C9783138}"/>
                      </a:ext>
                    </a:extLst>
                  </p:cNvPr>
                  <p:cNvPicPr/>
                  <p:nvPr/>
                </p:nvPicPr>
                <p:blipFill>
                  <a:blip r:embed="rId10" cstate="print"/>
                  <a:stretch>
                    <a:fillRect/>
                  </a:stretch>
                </p:blipFill>
                <p:spPr>
                  <a:xfrm>
                    <a:off x="2120971" y="1939247"/>
                    <a:ext cx="125963" cy="416485"/>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09" name="Freihand 108">
                    <a:extLst>
                      <a:ext uri="{FF2B5EF4-FFF2-40B4-BE49-F238E27FC236}">
                        <a16:creationId xmlns:a16="http://schemas.microsoft.com/office/drawing/2014/main" id="{9ED72BA8-DE6E-4E46-80B1-50F3CFEADAF9}"/>
                      </a:ext>
                    </a:extLst>
                  </p14:cNvPr>
                  <p14:cNvContentPartPr/>
                  <p14:nvPr/>
                </p14:nvContentPartPr>
                <p14:xfrm>
                  <a:off x="1735392" y="2083716"/>
                  <a:ext cx="89280" cy="260280"/>
                </p14:xfrm>
              </p:contentPart>
            </mc:Choice>
            <mc:Fallback xmlns="">
              <p:pic>
                <p:nvPicPr>
                  <p:cNvPr id="109" name="Freihand 108">
                    <a:extLst>
                      <a:ext uri="{FF2B5EF4-FFF2-40B4-BE49-F238E27FC236}">
                        <a16:creationId xmlns:a16="http://schemas.microsoft.com/office/drawing/2014/main" xmlns="" xmlns:p14="http://schemas.microsoft.com/office/powerpoint/2010/main" id="{9ED72BA8-DE6E-4E46-80B1-50F3CFEADAF9}"/>
                      </a:ext>
                    </a:extLst>
                  </p:cNvPr>
                  <p:cNvPicPr/>
                  <p:nvPr/>
                </p:nvPicPr>
                <p:blipFill>
                  <a:blip r:embed="rId12" cstate="print"/>
                  <a:stretch>
                    <a:fillRect/>
                  </a:stretch>
                </p:blipFill>
                <p:spPr>
                  <a:xfrm>
                    <a:off x="1719493" y="2051181"/>
                    <a:ext cx="121078" cy="324736"/>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10" name="Freihand 109">
                    <a:extLst>
                      <a:ext uri="{FF2B5EF4-FFF2-40B4-BE49-F238E27FC236}">
                        <a16:creationId xmlns:a16="http://schemas.microsoft.com/office/drawing/2014/main" id="{7586ADEA-FE4E-473D-9A4B-80C899E37C20}"/>
                      </a:ext>
                    </a:extLst>
                  </p14:cNvPr>
                  <p14:cNvContentPartPr/>
                  <p14:nvPr/>
                </p14:nvContentPartPr>
                <p14:xfrm>
                  <a:off x="1102872" y="2180916"/>
                  <a:ext cx="666000" cy="599400"/>
                </p14:xfrm>
              </p:contentPart>
            </mc:Choice>
            <mc:Fallback xmlns="">
              <p:pic>
                <p:nvPicPr>
                  <p:cNvPr id="110" name="Freihand 109">
                    <a:extLst>
                      <a:ext uri="{FF2B5EF4-FFF2-40B4-BE49-F238E27FC236}">
                        <a16:creationId xmlns:a16="http://schemas.microsoft.com/office/drawing/2014/main" xmlns="" xmlns:p14="http://schemas.microsoft.com/office/powerpoint/2010/main" id="{7586ADEA-FE4E-473D-9A4B-80C899E37C20}"/>
                      </a:ext>
                    </a:extLst>
                  </p:cNvPr>
                  <p:cNvPicPr/>
                  <p:nvPr/>
                </p:nvPicPr>
                <p:blipFill>
                  <a:blip r:embed="rId14" cstate="print"/>
                  <a:stretch>
                    <a:fillRect/>
                  </a:stretch>
                </p:blipFill>
                <p:spPr>
                  <a:xfrm>
                    <a:off x="1086942" y="2148433"/>
                    <a:ext cx="697860" cy="663753"/>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11" name="Freihand 110">
                    <a:extLst>
                      <a:ext uri="{FF2B5EF4-FFF2-40B4-BE49-F238E27FC236}">
                        <a16:creationId xmlns:a16="http://schemas.microsoft.com/office/drawing/2014/main" id="{FA9C1311-DE4A-41D5-BBBF-93D98589AAEF}"/>
                      </a:ext>
                    </a:extLst>
                  </p14:cNvPr>
                  <p14:cNvContentPartPr/>
                  <p14:nvPr/>
                </p14:nvContentPartPr>
                <p14:xfrm>
                  <a:off x="1328952" y="2880756"/>
                  <a:ext cx="40320" cy="88920"/>
                </p14:xfrm>
              </p:contentPart>
            </mc:Choice>
            <mc:Fallback xmlns="">
              <p:pic>
                <p:nvPicPr>
                  <p:cNvPr id="111" name="Freihand 110">
                    <a:extLst>
                      <a:ext uri="{FF2B5EF4-FFF2-40B4-BE49-F238E27FC236}">
                        <a16:creationId xmlns:a16="http://schemas.microsoft.com/office/drawing/2014/main" xmlns="" xmlns:p14="http://schemas.microsoft.com/office/powerpoint/2010/main" id="{FA9C1311-DE4A-41D5-BBBF-93D98589AAEF}"/>
                      </a:ext>
                    </a:extLst>
                  </p:cNvPr>
                  <p:cNvPicPr/>
                  <p:nvPr/>
                </p:nvPicPr>
                <p:blipFill>
                  <a:blip r:embed="rId16" cstate="print"/>
                  <a:stretch>
                    <a:fillRect/>
                  </a:stretch>
                </p:blipFill>
                <p:spPr>
                  <a:xfrm>
                    <a:off x="1312824" y="2847800"/>
                    <a:ext cx="72576" cy="154211"/>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12" name="Freihand 111">
                    <a:extLst>
                      <a:ext uri="{FF2B5EF4-FFF2-40B4-BE49-F238E27FC236}">
                        <a16:creationId xmlns:a16="http://schemas.microsoft.com/office/drawing/2014/main" id="{037552E2-0075-42C2-A7CD-CA84C5260C1C}"/>
                      </a:ext>
                    </a:extLst>
                  </p14:cNvPr>
                  <p14:cNvContentPartPr/>
                  <p14:nvPr/>
                </p14:nvContentPartPr>
                <p14:xfrm>
                  <a:off x="1885512" y="3439116"/>
                  <a:ext cx="173520" cy="17280"/>
                </p14:xfrm>
              </p:contentPart>
            </mc:Choice>
            <mc:Fallback xmlns="">
              <p:pic>
                <p:nvPicPr>
                  <p:cNvPr id="112" name="Freihand 111">
                    <a:extLst>
                      <a:ext uri="{FF2B5EF4-FFF2-40B4-BE49-F238E27FC236}">
                        <a16:creationId xmlns:a16="http://schemas.microsoft.com/office/drawing/2014/main" xmlns="" xmlns:p14="http://schemas.microsoft.com/office/powerpoint/2010/main" id="{037552E2-0075-42C2-A7CD-CA84C5260C1C}"/>
                      </a:ext>
                    </a:extLst>
                  </p:cNvPr>
                  <p:cNvPicPr/>
                  <p:nvPr/>
                </p:nvPicPr>
                <p:blipFill>
                  <a:blip r:embed="rId18" cstate="print"/>
                  <a:stretch>
                    <a:fillRect/>
                  </a:stretch>
                </p:blipFill>
                <p:spPr>
                  <a:xfrm>
                    <a:off x="1869514" y="3406407"/>
                    <a:ext cx="205517" cy="82080"/>
                  </a:xfrm>
                  <a:prstGeom prst="rect">
                    <a:avLst/>
                  </a:prstGeom>
                </p:spPr>
              </p:pic>
            </mc:Fallback>
          </mc:AlternateContent>
        </p:grpSp>
        <p:grpSp>
          <p:nvGrpSpPr>
            <p:cNvPr id="67" name="Gruppieren 66">
              <a:extLst>
                <a:ext uri="{FF2B5EF4-FFF2-40B4-BE49-F238E27FC236}">
                  <a16:creationId xmlns:a16="http://schemas.microsoft.com/office/drawing/2014/main" id="{93BE9AB7-757B-40FA-B6B6-A9507E110147}"/>
                </a:ext>
              </a:extLst>
            </p:cNvPr>
            <p:cNvGrpSpPr/>
            <p:nvPr/>
          </p:nvGrpSpPr>
          <p:grpSpPr>
            <a:xfrm>
              <a:off x="3286446" y="1832499"/>
              <a:ext cx="1145160" cy="2409120"/>
              <a:chOff x="3886392" y="1692036"/>
              <a:chExt cx="1145160" cy="2409120"/>
            </a:xfrm>
          </p:grpSpPr>
          <mc:AlternateContent xmlns:mc="http://schemas.openxmlformats.org/markup-compatibility/2006" xmlns:p14="http://schemas.microsoft.com/office/powerpoint/2010/main">
            <mc:Choice Requires="p14">
              <p:contentPart p14:bwMode="auto" r:id="rId19">
                <p14:nvContentPartPr>
                  <p14:cNvPr id="95" name="Freihand 94">
                    <a:extLst>
                      <a:ext uri="{FF2B5EF4-FFF2-40B4-BE49-F238E27FC236}">
                        <a16:creationId xmlns:a16="http://schemas.microsoft.com/office/drawing/2014/main" id="{F0467D52-799B-41DF-86C8-F9ED4F4B520F}"/>
                      </a:ext>
                    </a:extLst>
                  </p14:cNvPr>
                  <p14:cNvContentPartPr/>
                  <p14:nvPr/>
                </p14:nvContentPartPr>
                <p14:xfrm>
                  <a:off x="4180872" y="4085676"/>
                  <a:ext cx="2880" cy="15480"/>
                </p14:xfrm>
              </p:contentPart>
            </mc:Choice>
            <mc:Fallback xmlns="">
              <p:pic>
                <p:nvPicPr>
                  <p:cNvPr id="95" name="Freihand 94">
                    <a:extLst>
                      <a:ext uri="{FF2B5EF4-FFF2-40B4-BE49-F238E27FC236}">
                        <a16:creationId xmlns:a16="http://schemas.microsoft.com/office/drawing/2014/main" xmlns="" xmlns:p14="http://schemas.microsoft.com/office/powerpoint/2010/main" id="{F0467D52-799B-41DF-86C8-F9ED4F4B520F}"/>
                      </a:ext>
                    </a:extLst>
                  </p:cNvPr>
                  <p:cNvPicPr/>
                  <p:nvPr/>
                </p:nvPicPr>
                <p:blipFill>
                  <a:blip r:embed="rId20" cstate="print"/>
                  <a:stretch>
                    <a:fillRect/>
                  </a:stretch>
                </p:blipFill>
                <p:spPr>
                  <a:xfrm>
                    <a:off x="4155912" y="4011091"/>
                    <a:ext cx="52800" cy="163244"/>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96" name="Freihand 95">
                    <a:extLst>
                      <a:ext uri="{FF2B5EF4-FFF2-40B4-BE49-F238E27FC236}">
                        <a16:creationId xmlns:a16="http://schemas.microsoft.com/office/drawing/2014/main" id="{C901A7F5-8299-4A7F-A3FD-CAE6F5E2D4BA}"/>
                      </a:ext>
                    </a:extLst>
                  </p14:cNvPr>
                  <p14:cNvContentPartPr/>
                  <p14:nvPr/>
                </p14:nvContentPartPr>
                <p14:xfrm>
                  <a:off x="3886392" y="2954556"/>
                  <a:ext cx="39960" cy="565920"/>
                </p14:xfrm>
              </p:contentPart>
            </mc:Choice>
            <mc:Fallback xmlns="">
              <p:pic>
                <p:nvPicPr>
                  <p:cNvPr id="96" name="Freihand 95">
                    <a:extLst>
                      <a:ext uri="{FF2B5EF4-FFF2-40B4-BE49-F238E27FC236}">
                        <a16:creationId xmlns:a16="http://schemas.microsoft.com/office/drawing/2014/main" xmlns="" xmlns:p14="http://schemas.microsoft.com/office/powerpoint/2010/main" id="{C901A7F5-8299-4A7F-A3FD-CAE6F5E2D4BA}"/>
                      </a:ext>
                    </a:extLst>
                  </p:cNvPr>
                  <p:cNvPicPr/>
                  <p:nvPr/>
                </p:nvPicPr>
                <p:blipFill>
                  <a:blip r:embed="rId22" cstate="print"/>
                  <a:stretch>
                    <a:fillRect/>
                  </a:stretch>
                </p:blipFill>
                <p:spPr>
                  <a:xfrm>
                    <a:off x="3870408" y="2922060"/>
                    <a:ext cx="71928" cy="630299"/>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97" name="Freihand 96">
                    <a:extLst>
                      <a:ext uri="{FF2B5EF4-FFF2-40B4-BE49-F238E27FC236}">
                        <a16:creationId xmlns:a16="http://schemas.microsoft.com/office/drawing/2014/main" id="{328E77B0-04A6-461A-A430-DD75BF8E09AD}"/>
                      </a:ext>
                    </a:extLst>
                  </p14:cNvPr>
                  <p14:cNvContentPartPr/>
                  <p14:nvPr/>
                </p14:nvContentPartPr>
                <p14:xfrm>
                  <a:off x="4045152" y="2981196"/>
                  <a:ext cx="55440" cy="492120"/>
                </p14:xfrm>
              </p:contentPart>
            </mc:Choice>
            <mc:Fallback xmlns="">
              <p:pic>
                <p:nvPicPr>
                  <p:cNvPr id="97" name="Freihand 96">
                    <a:extLst>
                      <a:ext uri="{FF2B5EF4-FFF2-40B4-BE49-F238E27FC236}">
                        <a16:creationId xmlns:a16="http://schemas.microsoft.com/office/drawing/2014/main" xmlns="" xmlns:p14="http://schemas.microsoft.com/office/powerpoint/2010/main" id="{328E77B0-04A6-461A-A430-DD75BF8E09AD}"/>
                      </a:ext>
                    </a:extLst>
                  </p:cNvPr>
                  <p:cNvPicPr/>
                  <p:nvPr/>
                </p:nvPicPr>
                <p:blipFill>
                  <a:blip r:embed="rId24" cstate="print"/>
                  <a:stretch>
                    <a:fillRect/>
                  </a:stretch>
                </p:blipFill>
                <p:spPr>
                  <a:xfrm>
                    <a:off x="4029136" y="2948715"/>
                    <a:ext cx="87472" cy="556469"/>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98" name="Freihand 97">
                    <a:extLst>
                      <a:ext uri="{FF2B5EF4-FFF2-40B4-BE49-F238E27FC236}">
                        <a16:creationId xmlns:a16="http://schemas.microsoft.com/office/drawing/2014/main" id="{38D7739F-1158-49F6-B6E7-290C75C2C9E9}"/>
                      </a:ext>
                    </a:extLst>
                  </p14:cNvPr>
                  <p14:cNvContentPartPr/>
                  <p14:nvPr/>
                </p14:nvContentPartPr>
                <p14:xfrm>
                  <a:off x="4152072" y="3115476"/>
                  <a:ext cx="99360" cy="538200"/>
                </p14:xfrm>
              </p:contentPart>
            </mc:Choice>
            <mc:Fallback xmlns="">
              <p:pic>
                <p:nvPicPr>
                  <p:cNvPr id="98" name="Freihand 97">
                    <a:extLst>
                      <a:ext uri="{FF2B5EF4-FFF2-40B4-BE49-F238E27FC236}">
                        <a16:creationId xmlns:a16="http://schemas.microsoft.com/office/drawing/2014/main" xmlns="" xmlns:p14="http://schemas.microsoft.com/office/powerpoint/2010/main" id="{38D7739F-1158-49F6-B6E7-290C75C2C9E9}"/>
                      </a:ext>
                    </a:extLst>
                  </p:cNvPr>
                  <p:cNvPicPr/>
                  <p:nvPr/>
                </p:nvPicPr>
                <p:blipFill>
                  <a:blip r:embed="rId26" cstate="print"/>
                  <a:stretch>
                    <a:fillRect/>
                  </a:stretch>
                </p:blipFill>
                <p:spPr>
                  <a:xfrm>
                    <a:off x="4135926" y="3083025"/>
                    <a:ext cx="131652" cy="60249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99" name="Freihand 98">
                    <a:extLst>
                      <a:ext uri="{FF2B5EF4-FFF2-40B4-BE49-F238E27FC236}">
                        <a16:creationId xmlns:a16="http://schemas.microsoft.com/office/drawing/2014/main" id="{61C0B550-F54E-443A-B29E-632B2E7E55E5}"/>
                      </a:ext>
                    </a:extLst>
                  </p14:cNvPr>
                  <p14:cNvContentPartPr/>
                  <p14:nvPr/>
                </p14:nvContentPartPr>
                <p14:xfrm>
                  <a:off x="4347192" y="3095316"/>
                  <a:ext cx="36000" cy="574560"/>
                </p14:xfrm>
              </p:contentPart>
            </mc:Choice>
            <mc:Fallback xmlns="">
              <p:pic>
                <p:nvPicPr>
                  <p:cNvPr id="99" name="Freihand 98">
                    <a:extLst>
                      <a:ext uri="{FF2B5EF4-FFF2-40B4-BE49-F238E27FC236}">
                        <a16:creationId xmlns:a16="http://schemas.microsoft.com/office/drawing/2014/main" xmlns="" xmlns:p14="http://schemas.microsoft.com/office/powerpoint/2010/main" id="{61C0B550-F54E-443A-B29E-632B2E7E55E5}"/>
                      </a:ext>
                    </a:extLst>
                  </p:cNvPr>
                  <p:cNvPicPr/>
                  <p:nvPr/>
                </p:nvPicPr>
                <p:blipFill>
                  <a:blip r:embed="rId28" cstate="print"/>
                  <a:stretch>
                    <a:fillRect/>
                  </a:stretch>
                </p:blipFill>
                <p:spPr>
                  <a:xfrm>
                    <a:off x="4331328" y="3062817"/>
                    <a:ext cx="67729" cy="638945"/>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100" name="Freihand 99">
                    <a:extLst>
                      <a:ext uri="{FF2B5EF4-FFF2-40B4-BE49-F238E27FC236}">
                        <a16:creationId xmlns:a16="http://schemas.microsoft.com/office/drawing/2014/main" id="{A44AE54C-2212-440E-A3C9-E0223242C0E0}"/>
                      </a:ext>
                    </a:extLst>
                  </p14:cNvPr>
                  <p14:cNvContentPartPr/>
                  <p14:nvPr/>
                </p14:nvContentPartPr>
                <p14:xfrm>
                  <a:off x="4468512" y="3115476"/>
                  <a:ext cx="81720" cy="529560"/>
                </p14:xfrm>
              </p:contentPart>
            </mc:Choice>
            <mc:Fallback xmlns="">
              <p:pic>
                <p:nvPicPr>
                  <p:cNvPr id="100" name="Freihand 99">
                    <a:extLst>
                      <a:ext uri="{FF2B5EF4-FFF2-40B4-BE49-F238E27FC236}">
                        <a16:creationId xmlns:a16="http://schemas.microsoft.com/office/drawing/2014/main" xmlns="" xmlns:p14="http://schemas.microsoft.com/office/powerpoint/2010/main" id="{A44AE54C-2212-440E-A3C9-E0223242C0E0}"/>
                      </a:ext>
                    </a:extLst>
                  </p:cNvPr>
                  <p:cNvPicPr/>
                  <p:nvPr/>
                </p:nvPicPr>
                <p:blipFill>
                  <a:blip r:embed="rId30" cstate="print"/>
                  <a:stretch>
                    <a:fillRect/>
                  </a:stretch>
                </p:blipFill>
                <p:spPr>
                  <a:xfrm>
                    <a:off x="4452537" y="3083029"/>
                    <a:ext cx="113671" cy="593842"/>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101" name="Freihand 100">
                    <a:extLst>
                      <a:ext uri="{FF2B5EF4-FFF2-40B4-BE49-F238E27FC236}">
                        <a16:creationId xmlns:a16="http://schemas.microsoft.com/office/drawing/2014/main" id="{5BE226BF-352E-41CB-93D7-C3B3EA45F0B3}"/>
                      </a:ext>
                    </a:extLst>
                  </p14:cNvPr>
                  <p14:cNvContentPartPr/>
                  <p14:nvPr/>
                </p14:nvContentPartPr>
                <p14:xfrm>
                  <a:off x="4113192" y="2388996"/>
                  <a:ext cx="334440" cy="417960"/>
                </p14:xfrm>
              </p:contentPart>
            </mc:Choice>
            <mc:Fallback xmlns="">
              <p:pic>
                <p:nvPicPr>
                  <p:cNvPr id="101" name="Freihand 100">
                    <a:extLst>
                      <a:ext uri="{FF2B5EF4-FFF2-40B4-BE49-F238E27FC236}">
                        <a16:creationId xmlns:a16="http://schemas.microsoft.com/office/drawing/2014/main" xmlns="" xmlns:p14="http://schemas.microsoft.com/office/powerpoint/2010/main" id="{5BE226BF-352E-41CB-93D7-C3B3EA45F0B3}"/>
                      </a:ext>
                    </a:extLst>
                  </p:cNvPr>
                  <p:cNvPicPr/>
                  <p:nvPr/>
                </p:nvPicPr>
                <p:blipFill>
                  <a:blip r:embed="rId32" cstate="print"/>
                  <a:stretch>
                    <a:fillRect/>
                  </a:stretch>
                </p:blipFill>
                <p:spPr>
                  <a:xfrm>
                    <a:off x="4097237" y="2356515"/>
                    <a:ext cx="366350" cy="482309"/>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102" name="Freihand 101">
                    <a:extLst>
                      <a:ext uri="{FF2B5EF4-FFF2-40B4-BE49-F238E27FC236}">
                        <a16:creationId xmlns:a16="http://schemas.microsoft.com/office/drawing/2014/main" id="{60A1899D-8B35-4487-84CA-9B5C4126D845}"/>
                      </a:ext>
                    </a:extLst>
                  </p14:cNvPr>
                  <p14:cNvContentPartPr/>
                  <p14:nvPr/>
                </p14:nvContentPartPr>
                <p14:xfrm>
                  <a:off x="4068552" y="2108916"/>
                  <a:ext cx="79200" cy="177840"/>
                </p14:xfrm>
              </p:contentPart>
            </mc:Choice>
            <mc:Fallback xmlns="">
              <p:pic>
                <p:nvPicPr>
                  <p:cNvPr id="102" name="Freihand 101">
                    <a:extLst>
                      <a:ext uri="{FF2B5EF4-FFF2-40B4-BE49-F238E27FC236}">
                        <a16:creationId xmlns:a16="http://schemas.microsoft.com/office/drawing/2014/main" xmlns="" xmlns:p14="http://schemas.microsoft.com/office/powerpoint/2010/main" id="{60A1899D-8B35-4487-84CA-9B5C4126D845}"/>
                      </a:ext>
                    </a:extLst>
                  </p:cNvPr>
                  <p:cNvPicPr/>
                  <p:nvPr/>
                </p:nvPicPr>
                <p:blipFill>
                  <a:blip r:embed="rId34" cstate="print"/>
                  <a:stretch>
                    <a:fillRect/>
                  </a:stretch>
                </p:blipFill>
                <p:spPr>
                  <a:xfrm>
                    <a:off x="4052464" y="2076302"/>
                    <a:ext cx="111375" cy="242453"/>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103" name="Freihand 102">
                    <a:extLst>
                      <a:ext uri="{FF2B5EF4-FFF2-40B4-BE49-F238E27FC236}">
                        <a16:creationId xmlns:a16="http://schemas.microsoft.com/office/drawing/2014/main" id="{2D6AD2D0-76FD-4FC6-BD96-C356E19BDA03}"/>
                      </a:ext>
                    </a:extLst>
                  </p14:cNvPr>
                  <p14:cNvContentPartPr/>
                  <p14:nvPr/>
                </p14:nvContentPartPr>
                <p14:xfrm>
                  <a:off x="4522152" y="2171556"/>
                  <a:ext cx="75240" cy="155160"/>
                </p14:xfrm>
              </p:contentPart>
            </mc:Choice>
            <mc:Fallback xmlns="">
              <p:pic>
                <p:nvPicPr>
                  <p:cNvPr id="103" name="Freihand 102">
                    <a:extLst>
                      <a:ext uri="{FF2B5EF4-FFF2-40B4-BE49-F238E27FC236}">
                        <a16:creationId xmlns:a16="http://schemas.microsoft.com/office/drawing/2014/main" xmlns="" xmlns:p14="http://schemas.microsoft.com/office/powerpoint/2010/main" id="{2D6AD2D0-76FD-4FC6-BD96-C356E19BDA03}"/>
                      </a:ext>
                    </a:extLst>
                  </p:cNvPr>
                  <p:cNvPicPr/>
                  <p:nvPr/>
                </p:nvPicPr>
                <p:blipFill>
                  <a:blip r:embed="rId36" cstate="print"/>
                  <a:stretch>
                    <a:fillRect/>
                  </a:stretch>
                </p:blipFill>
                <p:spPr>
                  <a:xfrm>
                    <a:off x="4506117" y="2138923"/>
                    <a:ext cx="107310" cy="21981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104" name="Freihand 103">
                    <a:extLst>
                      <a:ext uri="{FF2B5EF4-FFF2-40B4-BE49-F238E27FC236}">
                        <a16:creationId xmlns:a16="http://schemas.microsoft.com/office/drawing/2014/main" id="{74CBA548-77DD-4E96-8A69-5AD2D854DC3D}"/>
                      </a:ext>
                    </a:extLst>
                  </p14:cNvPr>
                  <p14:cNvContentPartPr/>
                  <p14:nvPr/>
                </p14:nvContentPartPr>
                <p14:xfrm>
                  <a:off x="3979992" y="1692036"/>
                  <a:ext cx="1051560" cy="221760"/>
                </p14:xfrm>
              </p:contentPart>
            </mc:Choice>
            <mc:Fallback xmlns="">
              <p:pic>
                <p:nvPicPr>
                  <p:cNvPr id="104" name="Freihand 103">
                    <a:extLst>
                      <a:ext uri="{FF2B5EF4-FFF2-40B4-BE49-F238E27FC236}">
                        <a16:creationId xmlns:a16="http://schemas.microsoft.com/office/drawing/2014/main" xmlns="" xmlns:p14="http://schemas.microsoft.com/office/powerpoint/2010/main" id="{74CBA548-77DD-4E96-8A69-5AD2D854DC3D}"/>
                      </a:ext>
                    </a:extLst>
                  </p:cNvPr>
                  <p:cNvPicPr/>
                  <p:nvPr/>
                </p:nvPicPr>
                <p:blipFill>
                  <a:blip r:embed="rId38" cstate="print"/>
                  <a:stretch>
                    <a:fillRect/>
                  </a:stretch>
                </p:blipFill>
                <p:spPr>
                  <a:xfrm>
                    <a:off x="3964069" y="1659478"/>
                    <a:ext cx="1083407" cy="286261"/>
                  </a:xfrm>
                  <a:prstGeom prst="rect">
                    <a:avLst/>
                  </a:prstGeom>
                </p:spPr>
              </p:pic>
            </mc:Fallback>
          </mc:AlternateContent>
        </p:grpSp>
        <p:grpSp>
          <p:nvGrpSpPr>
            <p:cNvPr id="68" name="Gruppieren 67">
              <a:extLst>
                <a:ext uri="{FF2B5EF4-FFF2-40B4-BE49-F238E27FC236}">
                  <a16:creationId xmlns:a16="http://schemas.microsoft.com/office/drawing/2014/main" id="{AA769BD0-61C0-49EF-AA35-3D615D91B70C}"/>
                </a:ext>
              </a:extLst>
            </p:cNvPr>
            <p:cNvGrpSpPr/>
            <p:nvPr/>
          </p:nvGrpSpPr>
          <p:grpSpPr>
            <a:xfrm>
              <a:off x="4968212" y="1946219"/>
              <a:ext cx="1316520" cy="1526400"/>
              <a:chOff x="5619564" y="1946219"/>
              <a:chExt cx="1316520" cy="1526400"/>
            </a:xfrm>
          </p:grpSpPr>
          <mc:AlternateContent xmlns:mc="http://schemas.openxmlformats.org/markup-compatibility/2006" xmlns:p14="http://schemas.microsoft.com/office/powerpoint/2010/main">
            <mc:Choice Requires="p14">
              <p:contentPart p14:bwMode="auto" r:id="rId39">
                <p14:nvContentPartPr>
                  <p14:cNvPr id="90" name="Freihand 89">
                    <a:extLst>
                      <a:ext uri="{FF2B5EF4-FFF2-40B4-BE49-F238E27FC236}">
                        <a16:creationId xmlns:a16="http://schemas.microsoft.com/office/drawing/2014/main" id="{80981ECD-CF71-4236-AAAC-F0A16D431549}"/>
                      </a:ext>
                    </a:extLst>
                  </p14:cNvPr>
                  <p14:cNvContentPartPr/>
                  <p14:nvPr/>
                </p14:nvContentPartPr>
                <p14:xfrm>
                  <a:off x="5619564" y="2872139"/>
                  <a:ext cx="490680" cy="425160"/>
                </p14:xfrm>
              </p:contentPart>
            </mc:Choice>
            <mc:Fallback xmlns="">
              <p:pic>
                <p:nvPicPr>
                  <p:cNvPr id="90" name="Freihand 89">
                    <a:extLst>
                      <a:ext uri="{FF2B5EF4-FFF2-40B4-BE49-F238E27FC236}">
                        <a16:creationId xmlns:a16="http://schemas.microsoft.com/office/drawing/2014/main" xmlns="" xmlns:p14="http://schemas.microsoft.com/office/powerpoint/2010/main" id="{80981ECD-CF71-4236-AAAC-F0A16D431549}"/>
                      </a:ext>
                    </a:extLst>
                  </p:cNvPr>
                  <p:cNvPicPr/>
                  <p:nvPr/>
                </p:nvPicPr>
                <p:blipFill>
                  <a:blip r:embed="rId40" cstate="print"/>
                  <a:stretch>
                    <a:fillRect/>
                  </a:stretch>
                </p:blipFill>
                <p:spPr>
                  <a:xfrm>
                    <a:off x="5603637" y="2839623"/>
                    <a:ext cx="522534" cy="489578"/>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91" name="Freihand 90">
                    <a:extLst>
                      <a:ext uri="{FF2B5EF4-FFF2-40B4-BE49-F238E27FC236}">
                        <a16:creationId xmlns:a16="http://schemas.microsoft.com/office/drawing/2014/main" id="{CBB0F282-D678-458A-849C-4B288A462986}"/>
                      </a:ext>
                    </a:extLst>
                  </p14:cNvPr>
                  <p14:cNvContentPartPr/>
                  <p14:nvPr/>
                </p14:nvContentPartPr>
                <p14:xfrm>
                  <a:off x="5969124" y="2422499"/>
                  <a:ext cx="145800" cy="155520"/>
                </p14:xfrm>
              </p:contentPart>
            </mc:Choice>
            <mc:Fallback xmlns="">
              <p:pic>
                <p:nvPicPr>
                  <p:cNvPr id="91" name="Freihand 90">
                    <a:extLst>
                      <a:ext uri="{FF2B5EF4-FFF2-40B4-BE49-F238E27FC236}">
                        <a16:creationId xmlns:a16="http://schemas.microsoft.com/office/drawing/2014/main" xmlns="" xmlns:p14="http://schemas.microsoft.com/office/powerpoint/2010/main" id="{CBB0F282-D678-458A-849C-4B288A462986}"/>
                      </a:ext>
                    </a:extLst>
                  </p:cNvPr>
                  <p:cNvPicPr/>
                  <p:nvPr/>
                </p:nvPicPr>
                <p:blipFill>
                  <a:blip r:embed="rId42" cstate="print"/>
                  <a:stretch>
                    <a:fillRect/>
                  </a:stretch>
                </p:blipFill>
                <p:spPr>
                  <a:xfrm>
                    <a:off x="5953129" y="2390048"/>
                    <a:ext cx="177790" cy="21981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92" name="Freihand 91">
                    <a:extLst>
                      <a:ext uri="{FF2B5EF4-FFF2-40B4-BE49-F238E27FC236}">
                        <a16:creationId xmlns:a16="http://schemas.microsoft.com/office/drawing/2014/main" id="{2CA33DDA-1E42-4ED2-AD1B-6F9BDEE2C642}"/>
                      </a:ext>
                    </a:extLst>
                  </p14:cNvPr>
                  <p14:cNvContentPartPr/>
                  <p14:nvPr/>
                </p14:nvContentPartPr>
                <p14:xfrm>
                  <a:off x="6328404" y="2482979"/>
                  <a:ext cx="156960" cy="207720"/>
                </p14:xfrm>
              </p:contentPart>
            </mc:Choice>
            <mc:Fallback xmlns="">
              <p:pic>
                <p:nvPicPr>
                  <p:cNvPr id="92" name="Freihand 91">
                    <a:extLst>
                      <a:ext uri="{FF2B5EF4-FFF2-40B4-BE49-F238E27FC236}">
                        <a16:creationId xmlns:a16="http://schemas.microsoft.com/office/drawing/2014/main" xmlns="" xmlns:p14="http://schemas.microsoft.com/office/powerpoint/2010/main" id="{2CA33DDA-1E42-4ED2-AD1B-6F9BDEE2C642}"/>
                      </a:ext>
                    </a:extLst>
                  </p:cNvPr>
                  <p:cNvPicPr/>
                  <p:nvPr/>
                </p:nvPicPr>
                <p:blipFill>
                  <a:blip r:embed="rId44" cstate="print"/>
                  <a:stretch>
                    <a:fillRect/>
                  </a:stretch>
                </p:blipFill>
                <p:spPr>
                  <a:xfrm>
                    <a:off x="6312463" y="2450504"/>
                    <a:ext cx="188843" cy="272058"/>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93" name="Freihand 92">
                    <a:extLst>
                      <a:ext uri="{FF2B5EF4-FFF2-40B4-BE49-F238E27FC236}">
                        <a16:creationId xmlns:a16="http://schemas.microsoft.com/office/drawing/2014/main" id="{B6270F75-BE75-4FF1-A599-7ED9BA851DE5}"/>
                      </a:ext>
                    </a:extLst>
                  </p14:cNvPr>
                  <p14:cNvContentPartPr/>
                  <p14:nvPr/>
                </p14:nvContentPartPr>
                <p14:xfrm>
                  <a:off x="5948964" y="1946219"/>
                  <a:ext cx="987120" cy="330480"/>
                </p14:xfrm>
              </p:contentPart>
            </mc:Choice>
            <mc:Fallback xmlns="">
              <p:pic>
                <p:nvPicPr>
                  <p:cNvPr id="93" name="Freihand 92">
                    <a:extLst>
                      <a:ext uri="{FF2B5EF4-FFF2-40B4-BE49-F238E27FC236}">
                        <a16:creationId xmlns:a16="http://schemas.microsoft.com/office/drawing/2014/main" xmlns="" xmlns:p14="http://schemas.microsoft.com/office/powerpoint/2010/main" id="{B6270F75-BE75-4FF1-A599-7ED9BA851DE5}"/>
                      </a:ext>
                    </a:extLst>
                  </p:cNvPr>
                  <p:cNvPicPr/>
                  <p:nvPr/>
                </p:nvPicPr>
                <p:blipFill>
                  <a:blip r:embed="rId46" cstate="print"/>
                  <a:stretch>
                    <a:fillRect/>
                  </a:stretch>
                </p:blipFill>
                <p:spPr>
                  <a:xfrm>
                    <a:off x="5933033" y="1913783"/>
                    <a:ext cx="1018982" cy="39474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94" name="Freihand 93">
                    <a:extLst>
                      <a:ext uri="{FF2B5EF4-FFF2-40B4-BE49-F238E27FC236}">
                        <a16:creationId xmlns:a16="http://schemas.microsoft.com/office/drawing/2014/main" id="{908C8A5D-3935-42D4-A397-0155B8483E0A}"/>
                      </a:ext>
                    </a:extLst>
                  </p14:cNvPr>
                  <p14:cNvContentPartPr/>
                  <p14:nvPr/>
                </p14:nvContentPartPr>
                <p14:xfrm>
                  <a:off x="6006204" y="3209459"/>
                  <a:ext cx="594360" cy="263160"/>
                </p14:xfrm>
              </p:contentPart>
            </mc:Choice>
            <mc:Fallback xmlns="">
              <p:pic>
                <p:nvPicPr>
                  <p:cNvPr id="94" name="Freihand 93">
                    <a:extLst>
                      <a:ext uri="{FF2B5EF4-FFF2-40B4-BE49-F238E27FC236}">
                        <a16:creationId xmlns:a16="http://schemas.microsoft.com/office/drawing/2014/main" xmlns="" xmlns:p14="http://schemas.microsoft.com/office/powerpoint/2010/main" id="{908C8A5D-3935-42D4-A397-0155B8483E0A}"/>
                      </a:ext>
                    </a:extLst>
                  </p:cNvPr>
                  <p:cNvPicPr/>
                  <p:nvPr/>
                </p:nvPicPr>
                <p:blipFill>
                  <a:blip r:embed="rId48" cstate="print"/>
                  <a:stretch>
                    <a:fillRect/>
                  </a:stretch>
                </p:blipFill>
                <p:spPr>
                  <a:xfrm>
                    <a:off x="5990273" y="3176947"/>
                    <a:ext cx="626223" cy="327570"/>
                  </a:xfrm>
                  <a:prstGeom prst="rect">
                    <a:avLst/>
                  </a:prstGeom>
                </p:spPr>
              </p:pic>
            </mc:Fallback>
          </mc:AlternateContent>
        </p:grpSp>
        <p:grpSp>
          <p:nvGrpSpPr>
            <p:cNvPr id="69" name="Gruppieren 68">
              <a:extLst>
                <a:ext uri="{FF2B5EF4-FFF2-40B4-BE49-F238E27FC236}">
                  <a16:creationId xmlns:a16="http://schemas.microsoft.com/office/drawing/2014/main" id="{D070082D-C3F8-46A2-9D0A-61AECF288554}"/>
                </a:ext>
              </a:extLst>
            </p:cNvPr>
            <p:cNvGrpSpPr/>
            <p:nvPr/>
          </p:nvGrpSpPr>
          <p:grpSpPr>
            <a:xfrm>
              <a:off x="6284732" y="3326987"/>
              <a:ext cx="1366920" cy="1347480"/>
              <a:chOff x="7538241" y="2322499"/>
              <a:chExt cx="1366920" cy="1347480"/>
            </a:xfrm>
          </p:grpSpPr>
          <mc:AlternateContent xmlns:mc="http://schemas.openxmlformats.org/markup-compatibility/2006" xmlns:p14="http://schemas.microsoft.com/office/powerpoint/2010/main">
            <mc:Choice Requires="p14">
              <p:contentPart p14:bwMode="auto" r:id="rId49">
                <p14:nvContentPartPr>
                  <p14:cNvPr id="86" name="Freihand 85">
                    <a:extLst>
                      <a:ext uri="{FF2B5EF4-FFF2-40B4-BE49-F238E27FC236}">
                        <a16:creationId xmlns:a16="http://schemas.microsoft.com/office/drawing/2014/main" id="{315A1953-D45A-45C5-A835-AB4AA8A58148}"/>
                      </a:ext>
                    </a:extLst>
                  </p14:cNvPr>
                  <p14:cNvContentPartPr/>
                  <p14:nvPr/>
                </p14:nvContentPartPr>
                <p14:xfrm>
                  <a:off x="7538241" y="3300619"/>
                  <a:ext cx="599760" cy="369360"/>
                </p14:xfrm>
              </p:contentPart>
            </mc:Choice>
            <mc:Fallback xmlns="">
              <p:pic>
                <p:nvPicPr>
                  <p:cNvPr id="86" name="Freihand 85">
                    <a:extLst>
                      <a:ext uri="{FF2B5EF4-FFF2-40B4-BE49-F238E27FC236}">
                        <a16:creationId xmlns:a16="http://schemas.microsoft.com/office/drawing/2014/main" xmlns="" xmlns:p14="http://schemas.microsoft.com/office/powerpoint/2010/main" id="{315A1953-D45A-45C5-A835-AB4AA8A58148}"/>
                      </a:ext>
                    </a:extLst>
                  </p:cNvPr>
                  <p:cNvPicPr/>
                  <p:nvPr/>
                </p:nvPicPr>
                <p:blipFill>
                  <a:blip r:embed="rId50" cstate="print"/>
                  <a:stretch>
                    <a:fillRect/>
                  </a:stretch>
                </p:blipFill>
                <p:spPr>
                  <a:xfrm>
                    <a:off x="7522296" y="3268101"/>
                    <a:ext cx="631649" cy="433783"/>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87" name="Freihand 86">
                    <a:extLst>
                      <a:ext uri="{FF2B5EF4-FFF2-40B4-BE49-F238E27FC236}">
                        <a16:creationId xmlns:a16="http://schemas.microsoft.com/office/drawing/2014/main" id="{5A908A11-96EF-46DE-ADE3-B64DD568768A}"/>
                      </a:ext>
                    </a:extLst>
                  </p14:cNvPr>
                  <p14:cNvContentPartPr/>
                  <p14:nvPr/>
                </p14:nvContentPartPr>
                <p14:xfrm>
                  <a:off x="7805001" y="2900659"/>
                  <a:ext cx="135000" cy="134640"/>
                </p14:xfrm>
              </p:contentPart>
            </mc:Choice>
            <mc:Fallback xmlns="">
              <p:pic>
                <p:nvPicPr>
                  <p:cNvPr id="87" name="Freihand 86">
                    <a:extLst>
                      <a:ext uri="{FF2B5EF4-FFF2-40B4-BE49-F238E27FC236}">
                        <a16:creationId xmlns:a16="http://schemas.microsoft.com/office/drawing/2014/main" xmlns="" xmlns:p14="http://schemas.microsoft.com/office/powerpoint/2010/main" id="{5A908A11-96EF-46DE-ADE3-B64DD568768A}"/>
                      </a:ext>
                    </a:extLst>
                  </p:cNvPr>
                  <p:cNvPicPr/>
                  <p:nvPr/>
                </p:nvPicPr>
                <p:blipFill>
                  <a:blip r:embed="rId52" cstate="print"/>
                  <a:stretch>
                    <a:fillRect/>
                  </a:stretch>
                </p:blipFill>
                <p:spPr>
                  <a:xfrm>
                    <a:off x="7789046" y="2868223"/>
                    <a:ext cx="166909" cy="19890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88" name="Freihand 87">
                    <a:extLst>
                      <a:ext uri="{FF2B5EF4-FFF2-40B4-BE49-F238E27FC236}">
                        <a16:creationId xmlns:a16="http://schemas.microsoft.com/office/drawing/2014/main" id="{91E8C453-1131-4775-8CD6-F521B423C125}"/>
                      </a:ext>
                    </a:extLst>
                  </p14:cNvPr>
                  <p14:cNvContentPartPr/>
                  <p14:nvPr/>
                </p14:nvContentPartPr>
                <p14:xfrm>
                  <a:off x="8242041" y="3051859"/>
                  <a:ext cx="121680" cy="169920"/>
                </p14:xfrm>
              </p:contentPart>
            </mc:Choice>
            <mc:Fallback xmlns="">
              <p:pic>
                <p:nvPicPr>
                  <p:cNvPr id="88" name="Freihand 87">
                    <a:extLst>
                      <a:ext uri="{FF2B5EF4-FFF2-40B4-BE49-F238E27FC236}">
                        <a16:creationId xmlns:a16="http://schemas.microsoft.com/office/drawing/2014/main" xmlns="" xmlns:p14="http://schemas.microsoft.com/office/powerpoint/2010/main" id="{91E8C453-1131-4775-8CD6-F521B423C125}"/>
                      </a:ext>
                    </a:extLst>
                  </p:cNvPr>
                  <p:cNvPicPr/>
                  <p:nvPr/>
                </p:nvPicPr>
                <p:blipFill>
                  <a:blip r:embed="rId42" cstate="print"/>
                  <a:stretch>
                    <a:fillRect/>
                  </a:stretch>
                </p:blipFill>
                <p:spPr>
                  <a:xfrm>
                    <a:off x="8226143" y="3019229"/>
                    <a:ext cx="153476" cy="234563"/>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89" name="Freihand 88">
                    <a:extLst>
                      <a:ext uri="{FF2B5EF4-FFF2-40B4-BE49-F238E27FC236}">
                        <a16:creationId xmlns:a16="http://schemas.microsoft.com/office/drawing/2014/main" id="{5533C91B-3380-44CE-AA2F-B80CB4E72705}"/>
                      </a:ext>
                    </a:extLst>
                  </p14:cNvPr>
                  <p14:cNvContentPartPr/>
                  <p14:nvPr/>
                </p14:nvContentPartPr>
                <p14:xfrm>
                  <a:off x="7694121" y="2322499"/>
                  <a:ext cx="1211040" cy="1331280"/>
                </p14:xfrm>
              </p:contentPart>
            </mc:Choice>
            <mc:Fallback xmlns="">
              <p:pic>
                <p:nvPicPr>
                  <p:cNvPr id="89" name="Freihand 88">
                    <a:extLst>
                      <a:ext uri="{FF2B5EF4-FFF2-40B4-BE49-F238E27FC236}">
                        <a16:creationId xmlns:a16="http://schemas.microsoft.com/office/drawing/2014/main" xmlns="" xmlns:p14="http://schemas.microsoft.com/office/powerpoint/2010/main" id="{5533C91B-3380-44CE-AA2F-B80CB4E72705}"/>
                      </a:ext>
                    </a:extLst>
                  </p:cNvPr>
                  <p:cNvPicPr/>
                  <p:nvPr/>
                </p:nvPicPr>
                <p:blipFill>
                  <a:blip r:embed="rId55" cstate="print"/>
                  <a:stretch>
                    <a:fillRect/>
                  </a:stretch>
                </p:blipFill>
                <p:spPr>
                  <a:xfrm>
                    <a:off x="7678194" y="2290029"/>
                    <a:ext cx="1242893" cy="1395608"/>
                  </a:xfrm>
                  <a:prstGeom prst="rect">
                    <a:avLst/>
                  </a:prstGeom>
                </p:spPr>
              </p:pic>
            </mc:Fallback>
          </mc:AlternateContent>
        </p:grpSp>
        <mc:AlternateContent xmlns:mc="http://schemas.openxmlformats.org/markup-compatibility/2006" xmlns:p14="http://schemas.microsoft.com/office/powerpoint/2010/main">
          <mc:Choice Requires="p14">
            <p:contentPart p14:bwMode="auto" r:id="rId56">
              <p14:nvContentPartPr>
                <p14:cNvPr id="73" name="Freihand 72">
                  <a:extLst>
                    <a:ext uri="{FF2B5EF4-FFF2-40B4-BE49-F238E27FC236}">
                      <a16:creationId xmlns:a16="http://schemas.microsoft.com/office/drawing/2014/main" id="{52D4A731-A6FB-442D-B97C-812D949EAAB1}"/>
                    </a:ext>
                  </a:extLst>
                </p14:cNvPr>
                <p14:cNvContentPartPr/>
                <p14:nvPr/>
              </p14:nvContentPartPr>
              <p14:xfrm>
                <a:off x="520259" y="4374464"/>
                <a:ext cx="983160" cy="1585800"/>
              </p14:xfrm>
            </p:contentPart>
          </mc:Choice>
          <mc:Fallback xmlns="">
            <p:pic>
              <p:nvPicPr>
                <p:cNvPr id="73" name="Freihand 72">
                  <a:extLst>
                    <a:ext uri="{FF2B5EF4-FFF2-40B4-BE49-F238E27FC236}">
                      <a16:creationId xmlns:a16="http://schemas.microsoft.com/office/drawing/2014/main" xmlns="" xmlns:p14="http://schemas.microsoft.com/office/powerpoint/2010/main" id="{52D4A731-A6FB-442D-B97C-812D949EAAB1}"/>
                    </a:ext>
                  </a:extLst>
                </p:cNvPr>
                <p:cNvPicPr/>
                <p:nvPr/>
              </p:nvPicPr>
              <p:blipFill>
                <a:blip r:embed="rId57" cstate="print"/>
                <a:stretch>
                  <a:fillRect/>
                </a:stretch>
              </p:blipFill>
              <p:spPr>
                <a:xfrm>
                  <a:off x="504322" y="4342001"/>
                  <a:ext cx="1015033" cy="1650114"/>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74" name="Freihand 73">
                  <a:extLst>
                    <a:ext uri="{FF2B5EF4-FFF2-40B4-BE49-F238E27FC236}">
                      <a16:creationId xmlns:a16="http://schemas.microsoft.com/office/drawing/2014/main" id="{186FA814-FF30-4EA9-935B-BCC07D09BAF3}"/>
                    </a:ext>
                  </a:extLst>
                </p14:cNvPr>
                <p14:cNvContentPartPr/>
                <p14:nvPr/>
              </p14:nvContentPartPr>
              <p14:xfrm>
                <a:off x="1465259" y="4739504"/>
                <a:ext cx="255600" cy="236520"/>
              </p14:xfrm>
            </p:contentPart>
          </mc:Choice>
          <mc:Fallback xmlns="">
            <p:pic>
              <p:nvPicPr>
                <p:cNvPr id="74" name="Freihand 73">
                  <a:extLst>
                    <a:ext uri="{FF2B5EF4-FFF2-40B4-BE49-F238E27FC236}">
                      <a16:creationId xmlns:a16="http://schemas.microsoft.com/office/drawing/2014/main" xmlns="" xmlns:p14="http://schemas.microsoft.com/office/powerpoint/2010/main" id="{186FA814-FF30-4EA9-935B-BCC07D09BAF3}"/>
                    </a:ext>
                  </a:extLst>
                </p:cNvPr>
                <p:cNvPicPr/>
                <p:nvPr/>
              </p:nvPicPr>
              <p:blipFill>
                <a:blip r:embed="rId59" cstate="print"/>
                <a:stretch>
                  <a:fillRect/>
                </a:stretch>
              </p:blipFill>
              <p:spPr>
                <a:xfrm>
                  <a:off x="1449246" y="4707028"/>
                  <a:ext cx="287627" cy="300858"/>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75" name="Freihand 74">
                  <a:extLst>
                    <a:ext uri="{FF2B5EF4-FFF2-40B4-BE49-F238E27FC236}">
                      <a16:creationId xmlns:a16="http://schemas.microsoft.com/office/drawing/2014/main" id="{E6641365-6F06-4D06-BE5E-1829CC8DCC88}"/>
                    </a:ext>
                  </a:extLst>
                </p14:cNvPr>
                <p14:cNvContentPartPr/>
                <p14:nvPr/>
              </p14:nvContentPartPr>
              <p14:xfrm>
                <a:off x="709259" y="4676864"/>
                <a:ext cx="205560" cy="587160"/>
              </p14:xfrm>
            </p:contentPart>
          </mc:Choice>
          <mc:Fallback xmlns="">
            <p:pic>
              <p:nvPicPr>
                <p:cNvPr id="75" name="Freihand 74">
                  <a:extLst>
                    <a:ext uri="{FF2B5EF4-FFF2-40B4-BE49-F238E27FC236}">
                      <a16:creationId xmlns:a16="http://schemas.microsoft.com/office/drawing/2014/main" xmlns="" xmlns:p14="http://schemas.microsoft.com/office/powerpoint/2010/main" id="{E6641365-6F06-4D06-BE5E-1829CC8DCC88}"/>
                    </a:ext>
                  </a:extLst>
                </p:cNvPr>
                <p:cNvPicPr/>
                <p:nvPr/>
              </p:nvPicPr>
              <p:blipFill>
                <a:blip r:embed="rId61" cstate="print"/>
                <a:stretch>
                  <a:fillRect/>
                </a:stretch>
              </p:blipFill>
              <p:spPr>
                <a:xfrm>
                  <a:off x="693305" y="4644414"/>
                  <a:ext cx="237468" cy="651448"/>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76" name="Freihand 75">
                  <a:extLst>
                    <a:ext uri="{FF2B5EF4-FFF2-40B4-BE49-F238E27FC236}">
                      <a16:creationId xmlns:a16="http://schemas.microsoft.com/office/drawing/2014/main" id="{0E4BB5E1-9FB6-40A1-A34E-58CE4ED31709}"/>
                    </a:ext>
                  </a:extLst>
                </p14:cNvPr>
                <p14:cNvContentPartPr/>
                <p14:nvPr/>
              </p14:nvContentPartPr>
              <p14:xfrm>
                <a:off x="1000139" y="4736984"/>
                <a:ext cx="54720" cy="600480"/>
              </p14:xfrm>
            </p:contentPart>
          </mc:Choice>
          <mc:Fallback xmlns="">
            <p:pic>
              <p:nvPicPr>
                <p:cNvPr id="76" name="Freihand 75">
                  <a:extLst>
                    <a:ext uri="{FF2B5EF4-FFF2-40B4-BE49-F238E27FC236}">
                      <a16:creationId xmlns:a16="http://schemas.microsoft.com/office/drawing/2014/main" xmlns="" xmlns:p14="http://schemas.microsoft.com/office/powerpoint/2010/main" id="{0E4BB5E1-9FB6-40A1-A34E-58CE4ED31709}"/>
                    </a:ext>
                  </a:extLst>
                </p:cNvPr>
                <p:cNvPicPr/>
                <p:nvPr/>
              </p:nvPicPr>
              <p:blipFill>
                <a:blip r:embed="rId63" cstate="print"/>
                <a:stretch>
                  <a:fillRect/>
                </a:stretch>
              </p:blipFill>
              <p:spPr>
                <a:xfrm>
                  <a:off x="983972" y="4704509"/>
                  <a:ext cx="87055" cy="664817"/>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77" name="Freihand 76">
                  <a:extLst>
                    <a:ext uri="{FF2B5EF4-FFF2-40B4-BE49-F238E27FC236}">
                      <a16:creationId xmlns:a16="http://schemas.microsoft.com/office/drawing/2014/main" id="{EB0010B8-A087-4D53-BDCD-84B55FD8319B}"/>
                    </a:ext>
                  </a:extLst>
                </p14:cNvPr>
                <p14:cNvContentPartPr/>
                <p14:nvPr/>
              </p14:nvContentPartPr>
              <p14:xfrm>
                <a:off x="1144859" y="4789544"/>
                <a:ext cx="43560" cy="569520"/>
              </p14:xfrm>
            </p:contentPart>
          </mc:Choice>
          <mc:Fallback xmlns="">
            <p:pic>
              <p:nvPicPr>
                <p:cNvPr id="77" name="Freihand 76">
                  <a:extLst>
                    <a:ext uri="{FF2B5EF4-FFF2-40B4-BE49-F238E27FC236}">
                      <a16:creationId xmlns:a16="http://schemas.microsoft.com/office/drawing/2014/main" xmlns="" xmlns:p14="http://schemas.microsoft.com/office/powerpoint/2010/main" id="{EB0010B8-A087-4D53-BDCD-84B55FD8319B}"/>
                    </a:ext>
                  </a:extLst>
                </p:cNvPr>
                <p:cNvPicPr/>
                <p:nvPr/>
              </p:nvPicPr>
              <p:blipFill>
                <a:blip r:embed="rId65" cstate="print"/>
                <a:stretch>
                  <a:fillRect/>
                </a:stretch>
              </p:blipFill>
              <p:spPr>
                <a:xfrm>
                  <a:off x="1128680" y="4757087"/>
                  <a:ext cx="75919" cy="633821"/>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78" name="Freihand 77">
                  <a:extLst>
                    <a:ext uri="{FF2B5EF4-FFF2-40B4-BE49-F238E27FC236}">
                      <a16:creationId xmlns:a16="http://schemas.microsoft.com/office/drawing/2014/main" id="{54435737-8D84-444A-A04D-8B4C6DF7C78C}"/>
                    </a:ext>
                  </a:extLst>
                </p14:cNvPr>
                <p14:cNvContentPartPr/>
                <p14:nvPr/>
              </p14:nvContentPartPr>
              <p14:xfrm>
                <a:off x="1333859" y="4837424"/>
                <a:ext cx="64800" cy="463680"/>
              </p14:xfrm>
            </p:contentPart>
          </mc:Choice>
          <mc:Fallback xmlns="">
            <p:pic>
              <p:nvPicPr>
                <p:cNvPr id="78" name="Freihand 77">
                  <a:extLst>
                    <a:ext uri="{FF2B5EF4-FFF2-40B4-BE49-F238E27FC236}">
                      <a16:creationId xmlns:a16="http://schemas.microsoft.com/office/drawing/2014/main" xmlns="" xmlns:p14="http://schemas.microsoft.com/office/powerpoint/2010/main" id="{54435737-8D84-444A-A04D-8B4C6DF7C78C}"/>
                    </a:ext>
                  </a:extLst>
                </p:cNvPr>
                <p:cNvPicPr/>
                <p:nvPr/>
              </p:nvPicPr>
              <p:blipFill>
                <a:blip r:embed="rId67" cstate="print"/>
                <a:stretch>
                  <a:fillRect/>
                </a:stretch>
              </p:blipFill>
              <p:spPr>
                <a:xfrm>
                  <a:off x="1317813" y="4804960"/>
                  <a:ext cx="96891" cy="527995"/>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79" name="Freihand 78">
                  <a:extLst>
                    <a:ext uri="{FF2B5EF4-FFF2-40B4-BE49-F238E27FC236}">
                      <a16:creationId xmlns:a16="http://schemas.microsoft.com/office/drawing/2014/main" id="{BB31B5B4-95E4-4465-B114-E8C845F3C14D}"/>
                    </a:ext>
                  </a:extLst>
                </p14:cNvPr>
                <p14:cNvContentPartPr/>
                <p14:nvPr/>
              </p14:nvContentPartPr>
              <p14:xfrm>
                <a:off x="658859" y="4657064"/>
                <a:ext cx="85320" cy="741960"/>
              </p14:xfrm>
            </p:contentPart>
          </mc:Choice>
          <mc:Fallback xmlns="">
            <p:pic>
              <p:nvPicPr>
                <p:cNvPr id="79" name="Freihand 78">
                  <a:extLst>
                    <a:ext uri="{FF2B5EF4-FFF2-40B4-BE49-F238E27FC236}">
                      <a16:creationId xmlns:a16="http://schemas.microsoft.com/office/drawing/2014/main" xmlns="" xmlns:p14="http://schemas.microsoft.com/office/powerpoint/2010/main" id="{BB31B5B4-95E4-4465-B114-E8C845F3C14D}"/>
                    </a:ext>
                  </a:extLst>
                </p:cNvPr>
                <p:cNvPicPr/>
                <p:nvPr/>
              </p:nvPicPr>
              <p:blipFill>
                <a:blip r:embed="rId69" cstate="print"/>
                <a:stretch>
                  <a:fillRect/>
                </a:stretch>
              </p:blipFill>
              <p:spPr>
                <a:xfrm>
                  <a:off x="642667" y="4624619"/>
                  <a:ext cx="117704" cy="806239"/>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80" name="Freihand 79">
                  <a:extLst>
                    <a:ext uri="{FF2B5EF4-FFF2-40B4-BE49-F238E27FC236}">
                      <a16:creationId xmlns:a16="http://schemas.microsoft.com/office/drawing/2014/main" id="{51F63C62-3B1F-471C-B402-E6AD0F0ACB27}"/>
                    </a:ext>
                  </a:extLst>
                </p14:cNvPr>
                <p14:cNvContentPartPr/>
                <p14:nvPr/>
              </p14:nvContentPartPr>
              <p14:xfrm>
                <a:off x="1212899" y="5228024"/>
                <a:ext cx="42480" cy="622080"/>
              </p14:xfrm>
            </p:contentPart>
          </mc:Choice>
          <mc:Fallback xmlns="">
            <p:pic>
              <p:nvPicPr>
                <p:cNvPr id="80" name="Freihand 79">
                  <a:extLst>
                    <a:ext uri="{FF2B5EF4-FFF2-40B4-BE49-F238E27FC236}">
                      <a16:creationId xmlns:a16="http://schemas.microsoft.com/office/drawing/2014/main" xmlns="" xmlns:p14="http://schemas.microsoft.com/office/powerpoint/2010/main" id="{51F63C62-3B1F-471C-B402-E6AD0F0ACB27}"/>
                    </a:ext>
                  </a:extLst>
                </p:cNvPr>
                <p:cNvPicPr/>
                <p:nvPr/>
              </p:nvPicPr>
              <p:blipFill>
                <a:blip r:embed="rId71" cstate="print"/>
                <a:stretch>
                  <a:fillRect/>
                </a:stretch>
              </p:blipFill>
              <p:spPr>
                <a:xfrm>
                  <a:off x="1196892" y="5195573"/>
                  <a:ext cx="74494" cy="68637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81" name="Freihand 80">
                  <a:extLst>
                    <a:ext uri="{FF2B5EF4-FFF2-40B4-BE49-F238E27FC236}">
                      <a16:creationId xmlns:a16="http://schemas.microsoft.com/office/drawing/2014/main" id="{E5750DD8-60E4-49B6-9B53-7F72FDCE1B41}"/>
                    </a:ext>
                  </a:extLst>
                </p14:cNvPr>
                <p14:cNvContentPartPr/>
                <p14:nvPr/>
              </p14:nvContentPartPr>
              <p14:xfrm>
                <a:off x="1046579" y="5308304"/>
                <a:ext cx="23040" cy="497520"/>
              </p14:xfrm>
            </p:contentPart>
          </mc:Choice>
          <mc:Fallback xmlns="">
            <p:pic>
              <p:nvPicPr>
                <p:cNvPr id="81" name="Freihand 80">
                  <a:extLst>
                    <a:ext uri="{FF2B5EF4-FFF2-40B4-BE49-F238E27FC236}">
                      <a16:creationId xmlns:a16="http://schemas.microsoft.com/office/drawing/2014/main" xmlns="" xmlns:p14="http://schemas.microsoft.com/office/powerpoint/2010/main" id="{E5750DD8-60E4-49B6-9B53-7F72FDCE1B41}"/>
                    </a:ext>
                  </a:extLst>
                </p:cNvPr>
                <p:cNvPicPr/>
                <p:nvPr/>
              </p:nvPicPr>
              <p:blipFill>
                <a:blip r:embed="rId73" cstate="print"/>
                <a:stretch>
                  <a:fillRect/>
                </a:stretch>
              </p:blipFill>
              <p:spPr>
                <a:xfrm>
                  <a:off x="1030389" y="5275830"/>
                  <a:ext cx="55421" cy="561854"/>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82" name="Freihand 81">
                  <a:extLst>
                    <a:ext uri="{FF2B5EF4-FFF2-40B4-BE49-F238E27FC236}">
                      <a16:creationId xmlns:a16="http://schemas.microsoft.com/office/drawing/2014/main" id="{A923B8CC-7ED1-4A40-9676-77DEBE7E8583}"/>
                    </a:ext>
                  </a:extLst>
                </p14:cNvPr>
                <p14:cNvContentPartPr/>
                <p14:nvPr/>
              </p14:nvContentPartPr>
              <p14:xfrm>
                <a:off x="803939" y="5448704"/>
                <a:ext cx="55080" cy="229680"/>
              </p14:xfrm>
            </p:contentPart>
          </mc:Choice>
          <mc:Fallback xmlns="">
            <p:pic>
              <p:nvPicPr>
                <p:cNvPr id="82" name="Freihand 81">
                  <a:extLst>
                    <a:ext uri="{FF2B5EF4-FFF2-40B4-BE49-F238E27FC236}">
                      <a16:creationId xmlns:a16="http://schemas.microsoft.com/office/drawing/2014/main" xmlns="" xmlns:p14="http://schemas.microsoft.com/office/powerpoint/2010/main" id="{A923B8CC-7ED1-4A40-9676-77DEBE7E8583}"/>
                    </a:ext>
                  </a:extLst>
                </p:cNvPr>
                <p:cNvPicPr/>
                <p:nvPr/>
              </p:nvPicPr>
              <p:blipFill>
                <a:blip r:embed="rId75" cstate="print"/>
                <a:stretch>
                  <a:fillRect/>
                </a:stretch>
              </p:blipFill>
              <p:spPr>
                <a:xfrm>
                  <a:off x="788027" y="5416069"/>
                  <a:ext cx="86904" cy="294335"/>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83" name="Freihand 82">
                  <a:extLst>
                    <a:ext uri="{FF2B5EF4-FFF2-40B4-BE49-F238E27FC236}">
                      <a16:creationId xmlns:a16="http://schemas.microsoft.com/office/drawing/2014/main" id="{B20FCE3F-F3B6-4CB1-BDD2-3D58F102C20C}"/>
                    </a:ext>
                  </a:extLst>
                </p14:cNvPr>
                <p14:cNvContentPartPr/>
                <p14:nvPr/>
              </p14:nvContentPartPr>
              <p14:xfrm>
                <a:off x="1251419" y="5579024"/>
                <a:ext cx="114120" cy="975600"/>
              </p14:xfrm>
            </p:contentPart>
          </mc:Choice>
          <mc:Fallback xmlns="">
            <p:pic>
              <p:nvPicPr>
                <p:cNvPr id="83" name="Freihand 82">
                  <a:extLst>
                    <a:ext uri="{FF2B5EF4-FFF2-40B4-BE49-F238E27FC236}">
                      <a16:creationId xmlns:a16="http://schemas.microsoft.com/office/drawing/2014/main" xmlns="" xmlns:p14="http://schemas.microsoft.com/office/powerpoint/2010/main" id="{B20FCE3F-F3B6-4CB1-BDD2-3D58F102C20C}"/>
                    </a:ext>
                  </a:extLst>
                </p:cNvPr>
                <p:cNvPicPr/>
                <p:nvPr/>
              </p:nvPicPr>
              <p:blipFill>
                <a:blip r:embed="rId77" cstate="print"/>
                <a:stretch>
                  <a:fillRect/>
                </a:stretch>
              </p:blipFill>
              <p:spPr>
                <a:xfrm>
                  <a:off x="1235293" y="5546565"/>
                  <a:ext cx="146371" cy="1039905"/>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84" name="Freihand 83">
                  <a:extLst>
                    <a:ext uri="{FF2B5EF4-FFF2-40B4-BE49-F238E27FC236}">
                      <a16:creationId xmlns:a16="http://schemas.microsoft.com/office/drawing/2014/main" id="{BA7D6FF8-7A90-4C78-BDE5-0A64DF94C96B}"/>
                    </a:ext>
                  </a:extLst>
                </p14:cNvPr>
                <p14:cNvContentPartPr/>
                <p14:nvPr/>
              </p14:nvContentPartPr>
              <p14:xfrm>
                <a:off x="1024619" y="5909504"/>
                <a:ext cx="71280" cy="639000"/>
              </p14:xfrm>
            </p:contentPart>
          </mc:Choice>
          <mc:Fallback xmlns="">
            <p:pic>
              <p:nvPicPr>
                <p:cNvPr id="84" name="Freihand 83">
                  <a:extLst>
                    <a:ext uri="{FF2B5EF4-FFF2-40B4-BE49-F238E27FC236}">
                      <a16:creationId xmlns:a16="http://schemas.microsoft.com/office/drawing/2014/main" xmlns="" xmlns:p14="http://schemas.microsoft.com/office/powerpoint/2010/main" id="{BA7D6FF8-7A90-4C78-BDE5-0A64DF94C96B}"/>
                    </a:ext>
                  </a:extLst>
                </p:cNvPr>
                <p:cNvPicPr/>
                <p:nvPr/>
              </p:nvPicPr>
              <p:blipFill>
                <a:blip r:embed="rId79" cstate="print"/>
                <a:stretch>
                  <a:fillRect/>
                </a:stretch>
              </p:blipFill>
              <p:spPr>
                <a:xfrm>
                  <a:off x="1008504" y="5877002"/>
                  <a:ext cx="103511" cy="703391"/>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85" name="Freihand 84">
                  <a:extLst>
                    <a:ext uri="{FF2B5EF4-FFF2-40B4-BE49-F238E27FC236}">
                      <a16:creationId xmlns:a16="http://schemas.microsoft.com/office/drawing/2014/main" id="{A68E2AA9-AB08-4EC1-BFF5-CA819B492414}"/>
                    </a:ext>
                  </a:extLst>
                </p14:cNvPr>
                <p14:cNvContentPartPr/>
                <p14:nvPr/>
              </p14:nvContentPartPr>
              <p14:xfrm>
                <a:off x="2031899" y="3925184"/>
                <a:ext cx="3990240" cy="2702520"/>
              </p14:xfrm>
            </p:contentPart>
          </mc:Choice>
          <mc:Fallback xmlns="">
            <p:pic>
              <p:nvPicPr>
                <p:cNvPr id="85" name="Freihand 84">
                  <a:extLst>
                    <a:ext uri="{FF2B5EF4-FFF2-40B4-BE49-F238E27FC236}">
                      <a16:creationId xmlns:a16="http://schemas.microsoft.com/office/drawing/2014/main" xmlns="" xmlns:p14="http://schemas.microsoft.com/office/powerpoint/2010/main" id="{A68E2AA9-AB08-4EC1-BFF5-CA819B492414}"/>
                    </a:ext>
                  </a:extLst>
                </p:cNvPr>
                <p:cNvPicPr/>
                <p:nvPr/>
              </p:nvPicPr>
              <p:blipFill>
                <a:blip r:embed="rId81" cstate="print"/>
                <a:stretch>
                  <a:fillRect/>
                </a:stretch>
              </p:blipFill>
              <p:spPr>
                <a:xfrm>
                  <a:off x="2015977" y="3892727"/>
                  <a:ext cx="4022084" cy="2766822"/>
                </a:xfrm>
                <a:prstGeom prst="rect">
                  <a:avLst/>
                </a:prstGeom>
              </p:spPr>
            </p:pic>
          </mc:Fallback>
        </mc:AlternateContent>
      </p:grpSp>
      <p:grpSp>
        <p:nvGrpSpPr>
          <p:cNvPr id="29" name="Gruppieren 28"/>
          <p:cNvGrpSpPr/>
          <p:nvPr/>
        </p:nvGrpSpPr>
        <p:grpSpPr>
          <a:xfrm>
            <a:off x="9840162" y="708975"/>
            <a:ext cx="2848204" cy="2400018"/>
            <a:chOff x="6302708" y="490115"/>
            <a:chExt cx="2226056" cy="1875769"/>
          </a:xfrm>
        </p:grpSpPr>
        <p:sp>
          <p:nvSpPr>
            <p:cNvPr id="30" name="Richtungspfeil 11"/>
            <p:cNvSpPr/>
            <p:nvPr/>
          </p:nvSpPr>
          <p:spPr>
            <a:xfrm rot="16777811">
              <a:off x="5735598" y="1057225"/>
              <a:ext cx="1572381" cy="438162"/>
            </a:xfrm>
            <a:prstGeom prst="homePlate">
              <a:avLst>
                <a:gd name="adj" fmla="val 6463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31" name="Richtungspfeil 12"/>
            <p:cNvSpPr/>
            <p:nvPr/>
          </p:nvSpPr>
          <p:spPr>
            <a:xfrm rot="16777811">
              <a:off x="6328162" y="1157769"/>
              <a:ext cx="1572380" cy="438162"/>
            </a:xfrm>
            <a:prstGeom prst="homePlate">
              <a:avLst>
                <a:gd name="adj" fmla="val 64634"/>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dirty="0"/>
            </a:p>
          </p:txBody>
        </p:sp>
        <p:sp>
          <p:nvSpPr>
            <p:cNvPr id="32" name="Richtungspfeil 13"/>
            <p:cNvSpPr/>
            <p:nvPr/>
          </p:nvSpPr>
          <p:spPr>
            <a:xfrm rot="16777811">
              <a:off x="6928011" y="1262622"/>
              <a:ext cx="1572381" cy="438162"/>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33" name="Richtungspfeil 43"/>
            <p:cNvSpPr/>
            <p:nvPr/>
          </p:nvSpPr>
          <p:spPr>
            <a:xfrm rot="16777811">
              <a:off x="7525006" y="1362126"/>
              <a:ext cx="1569353" cy="438163"/>
            </a:xfrm>
            <a:prstGeom prst="homePlate">
              <a:avLst>
                <a:gd name="adj" fmla="val 64634"/>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34" name="Textfeld 33"/>
            <p:cNvSpPr txBox="1"/>
            <p:nvPr/>
          </p:nvSpPr>
          <p:spPr>
            <a:xfrm rot="16777811">
              <a:off x="6623151" y="1353925"/>
              <a:ext cx="954622" cy="288657"/>
            </a:xfrm>
            <a:prstGeom prst="rect">
              <a:avLst/>
            </a:prstGeom>
            <a:noFill/>
            <a:ln>
              <a:noFill/>
            </a:ln>
          </p:spPr>
          <p:txBody>
            <a:bodyPr wrap="none" rtlCol="0">
              <a:spAutoFit/>
            </a:bodyPr>
            <a:lstStyle/>
            <a:p>
              <a:r>
                <a:rPr lang="de-DE" b="1" dirty="0">
                  <a:solidFill>
                    <a:schemeClr val="bg1"/>
                  </a:solidFill>
                </a:rPr>
                <a:t>Entwickeln</a:t>
              </a:r>
            </a:p>
          </p:txBody>
        </p:sp>
        <p:sp>
          <p:nvSpPr>
            <p:cNvPr id="35" name="Textfeld 34"/>
            <p:cNvSpPr txBox="1"/>
            <p:nvPr/>
          </p:nvSpPr>
          <p:spPr>
            <a:xfrm rot="16777811">
              <a:off x="6094431" y="1252172"/>
              <a:ext cx="812699" cy="288657"/>
            </a:xfrm>
            <a:prstGeom prst="rect">
              <a:avLst/>
            </a:prstGeom>
            <a:noFill/>
            <a:ln>
              <a:noFill/>
            </a:ln>
          </p:spPr>
          <p:txBody>
            <a:bodyPr wrap="none" rtlCol="0">
              <a:spAutoFit/>
            </a:bodyPr>
            <a:lstStyle/>
            <a:p>
              <a:r>
                <a:rPr lang="de-DE" b="1" dirty="0">
                  <a:solidFill>
                    <a:schemeClr val="bg1"/>
                  </a:solidFill>
                </a:rPr>
                <a:t>Forschen</a:t>
              </a:r>
            </a:p>
          </p:txBody>
        </p:sp>
        <p:sp>
          <p:nvSpPr>
            <p:cNvPr id="36" name="Textfeld 35"/>
            <p:cNvSpPr txBox="1"/>
            <p:nvPr/>
          </p:nvSpPr>
          <p:spPr>
            <a:xfrm rot="16777811">
              <a:off x="7152944" y="1455914"/>
              <a:ext cx="1097146" cy="288657"/>
            </a:xfrm>
            <a:prstGeom prst="rect">
              <a:avLst/>
            </a:prstGeom>
            <a:noFill/>
            <a:ln>
              <a:noFill/>
            </a:ln>
          </p:spPr>
          <p:txBody>
            <a:bodyPr wrap="none" rtlCol="0">
              <a:spAutoFit/>
            </a:bodyPr>
            <a:lstStyle/>
            <a:p>
              <a:r>
                <a:rPr lang="de-DE" b="1" dirty="0">
                  <a:solidFill>
                    <a:schemeClr val="bg1"/>
                  </a:solidFill>
                </a:rPr>
                <a:t>Organisation</a:t>
              </a:r>
            </a:p>
          </p:txBody>
        </p:sp>
        <p:sp>
          <p:nvSpPr>
            <p:cNvPr id="37" name="Textfeld 36"/>
            <p:cNvSpPr txBox="1"/>
            <p:nvPr/>
          </p:nvSpPr>
          <p:spPr>
            <a:xfrm rot="16777811">
              <a:off x="7795692" y="1544420"/>
              <a:ext cx="998872" cy="288657"/>
            </a:xfrm>
            <a:prstGeom prst="rect">
              <a:avLst/>
            </a:prstGeom>
            <a:noFill/>
            <a:ln>
              <a:noFill/>
            </a:ln>
          </p:spPr>
          <p:txBody>
            <a:bodyPr wrap="none" rtlCol="0">
              <a:spAutoFit/>
            </a:bodyPr>
            <a:lstStyle/>
            <a:p>
              <a:r>
                <a:rPr lang="de-DE" b="1" dirty="0">
                  <a:solidFill>
                    <a:schemeClr val="bg1"/>
                  </a:solidFill>
                </a:rPr>
                <a:t>Mündigkeit</a:t>
              </a:r>
            </a:p>
          </p:txBody>
        </p:sp>
      </p:grpSp>
      <p:grpSp>
        <p:nvGrpSpPr>
          <p:cNvPr id="38" name="Gruppieren 37"/>
          <p:cNvGrpSpPr/>
          <p:nvPr/>
        </p:nvGrpSpPr>
        <p:grpSpPr>
          <a:xfrm>
            <a:off x="-2886890" y="2478086"/>
            <a:ext cx="2283024" cy="2078113"/>
            <a:chOff x="1441569" y="951329"/>
            <a:chExt cx="5853235" cy="5327883"/>
          </a:xfrm>
        </p:grpSpPr>
        <p:grpSp>
          <p:nvGrpSpPr>
            <p:cNvPr id="39" name="Gruppieren 38"/>
            <p:cNvGrpSpPr/>
            <p:nvPr/>
          </p:nvGrpSpPr>
          <p:grpSpPr>
            <a:xfrm>
              <a:off x="1441569" y="5088279"/>
              <a:ext cx="990631" cy="1190933"/>
              <a:chOff x="1441569" y="5088279"/>
              <a:chExt cx="990631" cy="1190933"/>
            </a:xfrm>
          </p:grpSpPr>
          <p:sp>
            <p:nvSpPr>
              <p:cNvPr id="50" name="Freeform 4"/>
              <p:cNvSpPr>
                <a:spLocks/>
              </p:cNvSpPr>
              <p:nvPr/>
            </p:nvSpPr>
            <p:spPr bwMode="auto">
              <a:xfrm>
                <a:off x="1441569" y="5088279"/>
                <a:ext cx="970013" cy="1190933"/>
              </a:xfrm>
              <a:custGeom>
                <a:avLst/>
                <a:gdLst>
                  <a:gd name="T0" fmla="*/ 0 w 1185797"/>
                  <a:gd name="T1" fmla="*/ 1182414 h 1418897"/>
                  <a:gd name="T2" fmla="*/ 299544 w 1185797"/>
                  <a:gd name="T3" fmla="*/ 189186 h 1418897"/>
                  <a:gd name="T4" fmla="*/ 914400 w 1185797"/>
                  <a:gd name="T5" fmla="*/ 0 h 1418897"/>
                  <a:gd name="T6" fmla="*/ 1185797 w 1185797"/>
                  <a:gd name="T7" fmla="*/ 406813 h 1418897"/>
                  <a:gd name="T8" fmla="*/ 1008993 w 1185797"/>
                  <a:gd name="T9" fmla="*/ 1418897 h 1418897"/>
                  <a:gd name="T10" fmla="*/ 0 w 1185797"/>
                  <a:gd name="T11" fmla="*/ 1182414 h 1418897"/>
                  <a:gd name="connsiteX0" fmla="*/ 0 w 1357180"/>
                  <a:gd name="connsiteY0" fmla="*/ 1153407 h 1418897"/>
                  <a:gd name="connsiteX1" fmla="*/ 470927 w 1357180"/>
                  <a:gd name="connsiteY1" fmla="*/ 189186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153407 h 1418897"/>
                  <a:gd name="connsiteX1" fmla="*/ 564408 w 1357180"/>
                  <a:gd name="connsiteY1" fmla="*/ 73154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269438 h 1534928"/>
                  <a:gd name="connsiteX1" fmla="*/ 564408 w 1357180"/>
                  <a:gd name="connsiteY1" fmla="*/ 189185 h 1534928"/>
                  <a:gd name="connsiteX2" fmla="*/ 1210426 w 1357180"/>
                  <a:gd name="connsiteY2" fmla="*/ 0 h 1534928"/>
                  <a:gd name="connsiteX3" fmla="*/ 1357180 w 1357180"/>
                  <a:gd name="connsiteY3" fmla="*/ 522844 h 1534928"/>
                  <a:gd name="connsiteX4" fmla="*/ 1180376 w 1357180"/>
                  <a:gd name="connsiteY4" fmla="*/ 1534928 h 1534928"/>
                  <a:gd name="connsiteX5" fmla="*/ 0 w 1357180"/>
                  <a:gd name="connsiteY5" fmla="*/ 1269438 h 1534928"/>
                  <a:gd name="connsiteX0" fmla="*/ 0 w 1388340"/>
                  <a:gd name="connsiteY0" fmla="*/ 1269438 h 1534928"/>
                  <a:gd name="connsiteX1" fmla="*/ 564408 w 1388340"/>
                  <a:gd name="connsiteY1" fmla="*/ 189185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269438 h 1534928"/>
                  <a:gd name="connsiteX1" fmla="*/ 564408 w 1388340"/>
                  <a:gd name="connsiteY1" fmla="*/ 137341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321282 h 1586772"/>
                  <a:gd name="connsiteX1" fmla="*/ 564408 w 1388340"/>
                  <a:gd name="connsiteY1" fmla="*/ 189185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44875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25342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8340" h="1586772">
                    <a:moveTo>
                      <a:pt x="0" y="1321282"/>
                    </a:moveTo>
                    <a:lnTo>
                      <a:pt x="525342" y="189186"/>
                    </a:lnTo>
                    <a:lnTo>
                      <a:pt x="1210426" y="0"/>
                    </a:lnTo>
                    <a:lnTo>
                      <a:pt x="1388340" y="458657"/>
                    </a:lnTo>
                    <a:lnTo>
                      <a:pt x="1180376" y="1586772"/>
                    </a:lnTo>
                    <a:lnTo>
                      <a:pt x="0" y="1321282"/>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51" name="Text Box 6"/>
              <p:cNvSpPr txBox="1">
                <a:spLocks noChangeArrowheads="1"/>
              </p:cNvSpPr>
              <p:nvPr/>
            </p:nvSpPr>
            <p:spPr bwMode="auto">
              <a:xfrm rot="17282728">
                <a:off x="1613265" y="5336329"/>
                <a:ext cx="771943" cy="8659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Aus-blick</a:t>
                </a:r>
                <a:endParaRPr kumimoji="0" lang="de-DE" altLang="de-DE" sz="800" i="0" u="none" strike="noStrike" cap="none" normalizeH="0" baseline="0" dirty="0">
                  <a:ln>
                    <a:noFill/>
                  </a:ln>
                  <a:solidFill>
                    <a:schemeClr val="tx1"/>
                  </a:solidFill>
                  <a:effectLst/>
                  <a:latin typeface="Arial" pitchFamily="34" charset="0"/>
                  <a:cs typeface="Arial" pitchFamily="34" charset="0"/>
                </a:endParaRPr>
              </a:p>
            </p:txBody>
          </p:sp>
        </p:grpSp>
        <p:grpSp>
          <p:nvGrpSpPr>
            <p:cNvPr id="40" name="Gruppieren 39"/>
            <p:cNvGrpSpPr/>
            <p:nvPr/>
          </p:nvGrpSpPr>
          <p:grpSpPr>
            <a:xfrm>
              <a:off x="1814661" y="4310015"/>
              <a:ext cx="5114346" cy="1069918"/>
              <a:chOff x="1814661" y="4310015"/>
              <a:chExt cx="5114346" cy="1069918"/>
            </a:xfrm>
          </p:grpSpPr>
          <p:sp>
            <p:nvSpPr>
              <p:cNvPr id="48" name="Freeform 5"/>
              <p:cNvSpPr>
                <a:spLocks/>
              </p:cNvSpPr>
              <p:nvPr/>
            </p:nvSpPr>
            <p:spPr bwMode="auto">
              <a:xfrm>
                <a:off x="1814661" y="4310015"/>
                <a:ext cx="5114346" cy="1069918"/>
              </a:xfrm>
              <a:custGeom>
                <a:avLst/>
                <a:gdLst>
                  <a:gd name="T0" fmla="*/ 0 w 7570979"/>
                  <a:gd name="T1" fmla="*/ 1734207 h 2301765"/>
                  <a:gd name="T2" fmla="*/ 725214 w 7570979"/>
                  <a:gd name="T3" fmla="*/ 1497724 h 2301765"/>
                  <a:gd name="T4" fmla="*/ 882869 w 7570979"/>
                  <a:gd name="T5" fmla="*/ 1970689 h 2301765"/>
                  <a:gd name="T6" fmla="*/ 6385035 w 7570979"/>
                  <a:gd name="T7" fmla="*/ 1891862 h 2301765"/>
                  <a:gd name="T8" fmla="*/ 6653049 w 7570979"/>
                  <a:gd name="T9" fmla="*/ 2301765 h 2301765"/>
                  <a:gd name="T10" fmla="*/ 7236373 w 7570979"/>
                  <a:gd name="T11" fmla="*/ 2081048 h 2301765"/>
                  <a:gd name="T12" fmla="*/ 0 w 7570979"/>
                  <a:gd name="T13" fmla="*/ 1734207 h 2301765"/>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653049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65480 w 7605494"/>
                  <a:gd name="connsiteY3" fmla="*/ 1345967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81061 w 7605494"/>
                  <a:gd name="connsiteY3" fmla="*/ 1476501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886405"/>
                  <a:gd name="connsiteX1" fmla="*/ 725214 w 7605494"/>
                  <a:gd name="connsiteY1" fmla="*/ 937325 h 1886405"/>
                  <a:gd name="connsiteX2" fmla="*/ 882869 w 7605494"/>
                  <a:gd name="connsiteY2" fmla="*/ 1410290 h 1886405"/>
                  <a:gd name="connsiteX3" fmla="*/ 6681061 w 7605494"/>
                  <a:gd name="connsiteY3" fmla="*/ 1476501 h 1886405"/>
                  <a:gd name="connsiteX4" fmla="*/ 6902335 w 7605494"/>
                  <a:gd name="connsiteY4" fmla="*/ 1886405 h 1886405"/>
                  <a:gd name="connsiteX5" fmla="*/ 7594719 w 7605494"/>
                  <a:gd name="connsiteY5" fmla="*/ 1520648 h 1886405"/>
                  <a:gd name="connsiteX6" fmla="*/ 0 w 7605494"/>
                  <a:gd name="connsiteY6" fmla="*/ 1173808 h 1886405"/>
                  <a:gd name="connsiteX0" fmla="*/ 0 w 7527702"/>
                  <a:gd name="connsiteY0" fmla="*/ 1083314 h 1795911"/>
                  <a:gd name="connsiteX1" fmla="*/ 725214 w 7527702"/>
                  <a:gd name="connsiteY1" fmla="*/ 846831 h 1795911"/>
                  <a:gd name="connsiteX2" fmla="*/ 882869 w 7527702"/>
                  <a:gd name="connsiteY2" fmla="*/ 1319796 h 1795911"/>
                  <a:gd name="connsiteX3" fmla="*/ 6681061 w 7527702"/>
                  <a:gd name="connsiteY3" fmla="*/ 1386007 h 1795911"/>
                  <a:gd name="connsiteX4" fmla="*/ 6902335 w 7527702"/>
                  <a:gd name="connsiteY4" fmla="*/ 1795911 h 1795911"/>
                  <a:gd name="connsiteX5" fmla="*/ 7516819 w 7527702"/>
                  <a:gd name="connsiteY5" fmla="*/ 1647712 h 1795911"/>
                  <a:gd name="connsiteX6" fmla="*/ 0 w 7527702"/>
                  <a:gd name="connsiteY6" fmla="*/ 1083314 h 1795911"/>
                  <a:gd name="connsiteX0" fmla="*/ 0 w 7527703"/>
                  <a:gd name="connsiteY0" fmla="*/ 1083314 h 1795911"/>
                  <a:gd name="connsiteX1" fmla="*/ 725214 w 7527703"/>
                  <a:gd name="connsiteY1" fmla="*/ 846831 h 1795911"/>
                  <a:gd name="connsiteX2" fmla="*/ 882869 w 7527703"/>
                  <a:gd name="connsiteY2" fmla="*/ 1319796 h 1795911"/>
                  <a:gd name="connsiteX3" fmla="*/ 6681062 w 7527703"/>
                  <a:gd name="connsiteY3" fmla="*/ 1386007 h 1795911"/>
                  <a:gd name="connsiteX4" fmla="*/ 6902335 w 7527703"/>
                  <a:gd name="connsiteY4" fmla="*/ 1795911 h 1795911"/>
                  <a:gd name="connsiteX5" fmla="*/ 7516819 w 7527703"/>
                  <a:gd name="connsiteY5" fmla="*/ 1647712 h 1795911"/>
                  <a:gd name="connsiteX6" fmla="*/ 0 w 7527703"/>
                  <a:gd name="connsiteY6" fmla="*/ 1083314 h 1795911"/>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228619"/>
                  <a:gd name="connsiteY0" fmla="*/ 1538428 h 2251025"/>
                  <a:gd name="connsiteX1" fmla="*/ 725214 w 7228619"/>
                  <a:gd name="connsiteY1" fmla="*/ 1301945 h 2251025"/>
                  <a:gd name="connsiteX2" fmla="*/ 882869 w 7228619"/>
                  <a:gd name="connsiteY2" fmla="*/ 1774910 h 2251025"/>
                  <a:gd name="connsiteX3" fmla="*/ 6681062 w 7228619"/>
                  <a:gd name="connsiteY3" fmla="*/ 1841121 h 2251025"/>
                  <a:gd name="connsiteX4" fmla="*/ 6902335 w 7228619"/>
                  <a:gd name="connsiteY4" fmla="*/ 2251025 h 2251025"/>
                  <a:gd name="connsiteX5" fmla="*/ 7217296 w 7228619"/>
                  <a:gd name="connsiteY5" fmla="*/ 1173319 h 2251025"/>
                  <a:gd name="connsiteX6" fmla="*/ 0 w 7228619"/>
                  <a:gd name="connsiteY6" fmla="*/ 1538428 h 2251025"/>
                  <a:gd name="connsiteX0" fmla="*/ 0 w 7217296"/>
                  <a:gd name="connsiteY0" fmla="*/ 1090175 h 1802772"/>
                  <a:gd name="connsiteX1" fmla="*/ 725214 w 7217296"/>
                  <a:gd name="connsiteY1" fmla="*/ 853692 h 1802772"/>
                  <a:gd name="connsiteX2" fmla="*/ 882869 w 7217296"/>
                  <a:gd name="connsiteY2" fmla="*/ 1326657 h 1802772"/>
                  <a:gd name="connsiteX3" fmla="*/ 6681062 w 7217296"/>
                  <a:gd name="connsiteY3" fmla="*/ 1392868 h 1802772"/>
                  <a:gd name="connsiteX4" fmla="*/ 6902335 w 7217296"/>
                  <a:gd name="connsiteY4" fmla="*/ 1802772 h 1802772"/>
                  <a:gd name="connsiteX5" fmla="*/ 7217296 w 7217296"/>
                  <a:gd name="connsiteY5" fmla="*/ 725066 h 1802772"/>
                  <a:gd name="connsiteX6" fmla="*/ 0 w 7217296"/>
                  <a:gd name="connsiteY6" fmla="*/ 1090175 h 1802772"/>
                  <a:gd name="connsiteX0" fmla="*/ 0 w 7223105"/>
                  <a:gd name="connsiteY0" fmla="*/ 1090175 h 1392868"/>
                  <a:gd name="connsiteX1" fmla="*/ 725214 w 7223105"/>
                  <a:gd name="connsiteY1" fmla="*/ 853692 h 1392868"/>
                  <a:gd name="connsiteX2" fmla="*/ 882869 w 7223105"/>
                  <a:gd name="connsiteY2" fmla="*/ 1326657 h 1392868"/>
                  <a:gd name="connsiteX3" fmla="*/ 6681062 w 7223105"/>
                  <a:gd name="connsiteY3" fmla="*/ 1392868 h 1392868"/>
                  <a:gd name="connsiteX4" fmla="*/ 7223105 w 7223105"/>
                  <a:gd name="connsiteY4" fmla="*/ 1241387 h 1392868"/>
                  <a:gd name="connsiteX5" fmla="*/ 7217296 w 7223105"/>
                  <a:gd name="connsiteY5" fmla="*/ 725066 h 1392868"/>
                  <a:gd name="connsiteX6" fmla="*/ 0 w 7223105"/>
                  <a:gd name="connsiteY6" fmla="*/ 1090175 h 1392868"/>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642572 w 7223105"/>
                  <a:gd name="connsiteY3" fmla="*/ 1213702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319970"/>
                  <a:gd name="connsiteY0" fmla="*/ 1058619 h 1295101"/>
                  <a:gd name="connsiteX1" fmla="*/ 725214 w 7319970"/>
                  <a:gd name="connsiteY1" fmla="*/ 822136 h 1295101"/>
                  <a:gd name="connsiteX2" fmla="*/ 882869 w 7319970"/>
                  <a:gd name="connsiteY2" fmla="*/ 1295101 h 1295101"/>
                  <a:gd name="connsiteX3" fmla="*/ 6642572 w 7319970"/>
                  <a:gd name="connsiteY3" fmla="*/ 1182146 h 1295101"/>
                  <a:gd name="connsiteX4" fmla="*/ 7223105 w 7319970"/>
                  <a:gd name="connsiteY4" fmla="*/ 1209831 h 1295101"/>
                  <a:gd name="connsiteX5" fmla="*/ 7319942 w 7319970"/>
                  <a:gd name="connsiteY5" fmla="*/ 765177 h 1295101"/>
                  <a:gd name="connsiteX6" fmla="*/ 0 w 7319970"/>
                  <a:gd name="connsiteY6" fmla="*/ 1058619 h 1295101"/>
                  <a:gd name="connsiteX0" fmla="*/ 0 w 7319941"/>
                  <a:gd name="connsiteY0" fmla="*/ 1058619 h 1295101"/>
                  <a:gd name="connsiteX1" fmla="*/ 725214 w 7319941"/>
                  <a:gd name="connsiteY1" fmla="*/ 822136 h 1295101"/>
                  <a:gd name="connsiteX2" fmla="*/ 882869 w 7319941"/>
                  <a:gd name="connsiteY2" fmla="*/ 1295101 h 1295101"/>
                  <a:gd name="connsiteX3" fmla="*/ 6642572 w 7319941"/>
                  <a:gd name="connsiteY3" fmla="*/ 1182146 h 1295101"/>
                  <a:gd name="connsiteX4" fmla="*/ 7223105 w 7319941"/>
                  <a:gd name="connsiteY4" fmla="*/ 1209831 h 1295101"/>
                  <a:gd name="connsiteX5" fmla="*/ 7319942 w 7319941"/>
                  <a:gd name="connsiteY5" fmla="*/ 765177 h 1295101"/>
                  <a:gd name="connsiteX6" fmla="*/ 0 w 7319941"/>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141958 h 1378440"/>
                  <a:gd name="connsiteX1" fmla="*/ 725214 w 7319942"/>
                  <a:gd name="connsiteY1" fmla="*/ 905475 h 1378440"/>
                  <a:gd name="connsiteX2" fmla="*/ 882869 w 7319942"/>
                  <a:gd name="connsiteY2" fmla="*/ 1378440 h 1378440"/>
                  <a:gd name="connsiteX3" fmla="*/ 6642572 w 7319942"/>
                  <a:gd name="connsiteY3" fmla="*/ 1265485 h 1378440"/>
                  <a:gd name="connsiteX4" fmla="*/ 7223105 w 7319942"/>
                  <a:gd name="connsiteY4" fmla="*/ 1293170 h 1378440"/>
                  <a:gd name="connsiteX5" fmla="*/ 7319942 w 7319942"/>
                  <a:gd name="connsiteY5" fmla="*/ 848516 h 1378440"/>
                  <a:gd name="connsiteX6" fmla="*/ 0 w 7319942"/>
                  <a:gd name="connsiteY6" fmla="*/ 1141958 h 1378440"/>
                  <a:gd name="connsiteX0" fmla="*/ 0 w 7319942"/>
                  <a:gd name="connsiteY0" fmla="*/ 1189052 h 1425534"/>
                  <a:gd name="connsiteX1" fmla="*/ 725214 w 7319942"/>
                  <a:gd name="connsiteY1" fmla="*/ 952569 h 1425534"/>
                  <a:gd name="connsiteX2" fmla="*/ 882869 w 7319942"/>
                  <a:gd name="connsiteY2" fmla="*/ 1425534 h 1425534"/>
                  <a:gd name="connsiteX3" fmla="*/ 6642572 w 7319942"/>
                  <a:gd name="connsiteY3" fmla="*/ 1312579 h 1425534"/>
                  <a:gd name="connsiteX4" fmla="*/ 7223105 w 7319942"/>
                  <a:gd name="connsiteY4" fmla="*/ 1340264 h 1425534"/>
                  <a:gd name="connsiteX5" fmla="*/ 7319942 w 7319942"/>
                  <a:gd name="connsiteY5" fmla="*/ 895610 h 1425534"/>
                  <a:gd name="connsiteX6" fmla="*/ 0 w 7319942"/>
                  <a:gd name="connsiteY6" fmla="*/ 1189052 h 142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9942" h="1425534">
                    <a:moveTo>
                      <a:pt x="0" y="1189052"/>
                    </a:moveTo>
                    <a:lnTo>
                      <a:pt x="725214" y="952569"/>
                    </a:lnTo>
                    <a:lnTo>
                      <a:pt x="882869" y="1425534"/>
                    </a:lnTo>
                    <a:cubicBezTo>
                      <a:pt x="1852550" y="355874"/>
                      <a:pt x="6123633" y="904930"/>
                      <a:pt x="6642572" y="1312579"/>
                    </a:cubicBezTo>
                    <a:lnTo>
                      <a:pt x="7223105" y="1340264"/>
                    </a:lnTo>
                    <a:lnTo>
                      <a:pt x="7319942" y="895610"/>
                    </a:lnTo>
                    <a:cubicBezTo>
                      <a:pt x="6475399" y="78334"/>
                      <a:pt x="755230" y="-748210"/>
                      <a:pt x="0" y="1189052"/>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49" name="Text Box 7"/>
              <p:cNvSpPr txBox="1">
                <a:spLocks noChangeArrowheads="1"/>
              </p:cNvSpPr>
              <p:nvPr/>
            </p:nvSpPr>
            <p:spPr bwMode="auto">
              <a:xfrm rot="21303001">
                <a:off x="2657531" y="4473840"/>
                <a:ext cx="1898485" cy="686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Qualifizierung</a:t>
                </a:r>
                <a:endParaRPr kumimoji="0" lang="de-DE" altLang="de-DE" sz="100" i="0" u="none" strike="noStrike" cap="none" normalizeH="0" baseline="0" dirty="0">
                  <a:ln>
                    <a:noFill/>
                  </a:ln>
                  <a:solidFill>
                    <a:schemeClr val="tx1"/>
                  </a:solidFill>
                  <a:effectLst/>
                  <a:latin typeface="Arial" pitchFamily="34" charset="0"/>
                  <a:cs typeface="Arial" pitchFamily="34" charset="0"/>
                </a:endParaRPr>
              </a:p>
            </p:txBody>
          </p:sp>
        </p:grpSp>
        <p:grpSp>
          <p:nvGrpSpPr>
            <p:cNvPr id="41" name="Gruppieren 40"/>
            <p:cNvGrpSpPr/>
            <p:nvPr/>
          </p:nvGrpSpPr>
          <p:grpSpPr>
            <a:xfrm>
              <a:off x="6275934" y="951329"/>
              <a:ext cx="1018870" cy="1532948"/>
              <a:chOff x="6275934" y="951329"/>
              <a:chExt cx="1018870" cy="1532948"/>
            </a:xfrm>
          </p:grpSpPr>
          <p:sp>
            <p:nvSpPr>
              <p:cNvPr id="46" name="Freeform 9"/>
              <p:cNvSpPr>
                <a:spLocks/>
              </p:cNvSpPr>
              <p:nvPr/>
            </p:nvSpPr>
            <p:spPr bwMode="auto">
              <a:xfrm rot="756605">
                <a:off x="6275934" y="951329"/>
                <a:ext cx="944192" cy="1532948"/>
              </a:xfrm>
              <a:custGeom>
                <a:avLst/>
                <a:gdLst>
                  <a:gd name="T0" fmla="*/ 31531 w 1166648"/>
                  <a:gd name="T1" fmla="*/ 1355835 h 1450428"/>
                  <a:gd name="T2" fmla="*/ 567558 w 1166648"/>
                  <a:gd name="T3" fmla="*/ 1056290 h 1450428"/>
                  <a:gd name="T4" fmla="*/ 1087821 w 1166648"/>
                  <a:gd name="T5" fmla="*/ 1450428 h 1450428"/>
                  <a:gd name="T6" fmla="*/ 1166648 w 1166648"/>
                  <a:gd name="T7" fmla="*/ 457200 h 1450428"/>
                  <a:gd name="T8" fmla="*/ 599090 w 1166648"/>
                  <a:gd name="T9" fmla="*/ 0 h 1450428"/>
                  <a:gd name="T10" fmla="*/ 0 w 1166648"/>
                  <a:gd name="T11" fmla="*/ 457200 h 1450428"/>
                  <a:gd name="T12" fmla="*/ 31531 w 1166648"/>
                  <a:gd name="T13" fmla="*/ 1355835 h 1450428"/>
                  <a:gd name="connsiteX0" fmla="*/ 31531 w 1386311"/>
                  <a:gd name="connsiteY0" fmla="*/ 1355835 h 1450428"/>
                  <a:gd name="connsiteX1" fmla="*/ 567558 w 1386311"/>
                  <a:gd name="connsiteY1" fmla="*/ 1056290 h 1450428"/>
                  <a:gd name="connsiteX2" fmla="*/ 1087821 w 1386311"/>
                  <a:gd name="connsiteY2" fmla="*/ 1450428 h 1450428"/>
                  <a:gd name="connsiteX3" fmla="*/ 1386312 w 1386311"/>
                  <a:gd name="connsiteY3" fmla="*/ 441178 h 1450428"/>
                  <a:gd name="connsiteX4" fmla="*/ 599090 w 1386311"/>
                  <a:gd name="connsiteY4" fmla="*/ 0 h 1450428"/>
                  <a:gd name="connsiteX5" fmla="*/ 0 w 1386311"/>
                  <a:gd name="connsiteY5" fmla="*/ 457200 h 1450428"/>
                  <a:gd name="connsiteX6" fmla="*/ 31531 w 1386311"/>
                  <a:gd name="connsiteY6" fmla="*/ 1355835 h 1450428"/>
                  <a:gd name="connsiteX0" fmla="*/ 31531 w 1386312"/>
                  <a:gd name="connsiteY0" fmla="*/ 1620488 h 1715081"/>
                  <a:gd name="connsiteX1" fmla="*/ 567558 w 1386312"/>
                  <a:gd name="connsiteY1" fmla="*/ 1320943 h 1715081"/>
                  <a:gd name="connsiteX2" fmla="*/ 1087821 w 1386312"/>
                  <a:gd name="connsiteY2" fmla="*/ 1715081 h 1715081"/>
                  <a:gd name="connsiteX3" fmla="*/ 1386312 w 1386312"/>
                  <a:gd name="connsiteY3" fmla="*/ 705831 h 1715081"/>
                  <a:gd name="connsiteX4" fmla="*/ 870764 w 1386312"/>
                  <a:gd name="connsiteY4" fmla="*/ 1 h 1715081"/>
                  <a:gd name="connsiteX5" fmla="*/ 0 w 1386312"/>
                  <a:gd name="connsiteY5" fmla="*/ 721853 h 1715081"/>
                  <a:gd name="connsiteX6" fmla="*/ 31531 w 1386312"/>
                  <a:gd name="connsiteY6" fmla="*/ 1620488 h 1715081"/>
                  <a:gd name="connsiteX0" fmla="*/ 0 w 1354781"/>
                  <a:gd name="connsiteY0" fmla="*/ 1620487 h 1715080"/>
                  <a:gd name="connsiteX1" fmla="*/ 536027 w 1354781"/>
                  <a:gd name="connsiteY1" fmla="*/ 1320942 h 1715080"/>
                  <a:gd name="connsiteX2" fmla="*/ 1056290 w 1354781"/>
                  <a:gd name="connsiteY2" fmla="*/ 1715080 h 1715080"/>
                  <a:gd name="connsiteX3" fmla="*/ 1354781 w 1354781"/>
                  <a:gd name="connsiteY3" fmla="*/ 705830 h 1715080"/>
                  <a:gd name="connsiteX4" fmla="*/ 839233 w 1354781"/>
                  <a:gd name="connsiteY4" fmla="*/ 0 h 1715080"/>
                  <a:gd name="connsiteX5" fmla="*/ 118712 w 1354781"/>
                  <a:gd name="connsiteY5" fmla="*/ 616252 h 1715080"/>
                  <a:gd name="connsiteX6" fmla="*/ 0 w 1354781"/>
                  <a:gd name="connsiteY6" fmla="*/ 1620487 h 1715080"/>
                  <a:gd name="connsiteX0" fmla="*/ 0 w 1290561"/>
                  <a:gd name="connsiteY0" fmla="*/ 1621976 h 1715080"/>
                  <a:gd name="connsiteX1" fmla="*/ 471807 w 1290561"/>
                  <a:gd name="connsiteY1" fmla="*/ 1320942 h 1715080"/>
                  <a:gd name="connsiteX2" fmla="*/ 992070 w 1290561"/>
                  <a:gd name="connsiteY2" fmla="*/ 1715080 h 1715080"/>
                  <a:gd name="connsiteX3" fmla="*/ 1290561 w 1290561"/>
                  <a:gd name="connsiteY3" fmla="*/ 705830 h 1715080"/>
                  <a:gd name="connsiteX4" fmla="*/ 775013 w 1290561"/>
                  <a:gd name="connsiteY4" fmla="*/ 0 h 1715080"/>
                  <a:gd name="connsiteX5" fmla="*/ 54492 w 1290561"/>
                  <a:gd name="connsiteY5" fmla="*/ 616252 h 1715080"/>
                  <a:gd name="connsiteX6" fmla="*/ 0 w 1290561"/>
                  <a:gd name="connsiteY6" fmla="*/ 1621976 h 1715080"/>
                  <a:gd name="connsiteX0" fmla="*/ 0 w 1305767"/>
                  <a:gd name="connsiteY0" fmla="*/ 1624647 h 1715080"/>
                  <a:gd name="connsiteX1" fmla="*/ 487013 w 1305767"/>
                  <a:gd name="connsiteY1" fmla="*/ 1320942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15080"/>
                  <a:gd name="connsiteX1" fmla="*/ 473609 w 1305767"/>
                  <a:gd name="connsiteY1" fmla="*/ 1385988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23096"/>
                  <a:gd name="connsiteX1" fmla="*/ 473609 w 1305767"/>
                  <a:gd name="connsiteY1" fmla="*/ 1385988 h 1723096"/>
                  <a:gd name="connsiteX2" fmla="*/ 961663 w 1305767"/>
                  <a:gd name="connsiteY2" fmla="*/ 1723095 h 1723096"/>
                  <a:gd name="connsiteX3" fmla="*/ 1305767 w 1305767"/>
                  <a:gd name="connsiteY3" fmla="*/ 705830 h 1723096"/>
                  <a:gd name="connsiteX4" fmla="*/ 790219 w 1305767"/>
                  <a:gd name="connsiteY4" fmla="*/ 0 h 1723096"/>
                  <a:gd name="connsiteX5" fmla="*/ 69698 w 1305767"/>
                  <a:gd name="connsiteY5" fmla="*/ 616252 h 1723096"/>
                  <a:gd name="connsiteX6" fmla="*/ 0 w 1305767"/>
                  <a:gd name="connsiteY6" fmla="*/ 1624647 h 1723096"/>
                  <a:gd name="connsiteX0" fmla="*/ 0 w 1351380"/>
                  <a:gd name="connsiteY0" fmla="*/ 1632661 h 1723095"/>
                  <a:gd name="connsiteX1" fmla="*/ 519222 w 1351380"/>
                  <a:gd name="connsiteY1" fmla="*/ 1385988 h 1723095"/>
                  <a:gd name="connsiteX2" fmla="*/ 1007276 w 1351380"/>
                  <a:gd name="connsiteY2" fmla="*/ 1723095 h 1723095"/>
                  <a:gd name="connsiteX3" fmla="*/ 1351380 w 1351380"/>
                  <a:gd name="connsiteY3" fmla="*/ 705830 h 1723095"/>
                  <a:gd name="connsiteX4" fmla="*/ 835832 w 1351380"/>
                  <a:gd name="connsiteY4" fmla="*/ 0 h 1723095"/>
                  <a:gd name="connsiteX5" fmla="*/ 115311 w 1351380"/>
                  <a:gd name="connsiteY5" fmla="*/ 616252 h 1723095"/>
                  <a:gd name="connsiteX6" fmla="*/ 0 w 1351380"/>
                  <a:gd name="connsiteY6" fmla="*/ 1632661 h 172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380" h="1723095">
                    <a:moveTo>
                      <a:pt x="0" y="1632661"/>
                    </a:moveTo>
                    <a:lnTo>
                      <a:pt x="519222" y="1385988"/>
                    </a:lnTo>
                    <a:lnTo>
                      <a:pt x="1007276" y="1723095"/>
                    </a:lnTo>
                    <a:lnTo>
                      <a:pt x="1351380" y="705830"/>
                    </a:lnTo>
                    <a:lnTo>
                      <a:pt x="835832" y="0"/>
                    </a:lnTo>
                    <a:lnTo>
                      <a:pt x="115311" y="616252"/>
                    </a:lnTo>
                    <a:lnTo>
                      <a:pt x="0" y="1632661"/>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47" name="Text Box 10"/>
              <p:cNvSpPr txBox="1">
                <a:spLocks noChangeArrowheads="1"/>
              </p:cNvSpPr>
              <p:nvPr/>
            </p:nvSpPr>
            <p:spPr bwMode="auto">
              <a:xfrm rot="17744282">
                <a:off x="6423985" y="1471296"/>
                <a:ext cx="983494" cy="7581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 Refl.</a:t>
                </a:r>
                <a:endParaRPr kumimoji="0" lang="de-DE" altLang="de-DE" sz="100" i="0" u="none" strike="noStrike" cap="none" normalizeH="0" baseline="0" dirty="0">
                  <a:ln>
                    <a:noFill/>
                  </a:ln>
                  <a:solidFill>
                    <a:schemeClr val="tx1"/>
                  </a:solidFill>
                  <a:effectLst/>
                  <a:latin typeface="Arial" pitchFamily="34" charset="0"/>
                  <a:cs typeface="Arial" pitchFamily="34" charset="0"/>
                </a:endParaRPr>
              </a:p>
            </p:txBody>
          </p:sp>
        </p:grpSp>
        <p:grpSp>
          <p:nvGrpSpPr>
            <p:cNvPr id="42" name="Gruppieren 41"/>
            <p:cNvGrpSpPr/>
            <p:nvPr/>
          </p:nvGrpSpPr>
          <p:grpSpPr>
            <a:xfrm>
              <a:off x="4713546" y="2210718"/>
              <a:ext cx="2495837" cy="3698328"/>
              <a:chOff x="4713546" y="2210718"/>
              <a:chExt cx="2495837" cy="3698328"/>
            </a:xfrm>
          </p:grpSpPr>
          <p:sp>
            <p:nvSpPr>
              <p:cNvPr id="44" name="Freeform 3"/>
              <p:cNvSpPr>
                <a:spLocks/>
              </p:cNvSpPr>
              <p:nvPr/>
            </p:nvSpPr>
            <p:spPr bwMode="auto">
              <a:xfrm>
                <a:off x="4713546" y="2210718"/>
                <a:ext cx="2495837" cy="3698328"/>
              </a:xfrm>
              <a:custGeom>
                <a:avLst/>
                <a:gdLst>
                  <a:gd name="T0" fmla="*/ 2688687 w 3507552"/>
                  <a:gd name="T1" fmla="*/ 4323516 h 6038193"/>
                  <a:gd name="T2" fmla="*/ 2907051 w 3507552"/>
                  <a:gd name="T3" fmla="*/ 4773892 h 6038193"/>
                  <a:gd name="T4" fmla="*/ 3507552 w 3507552"/>
                  <a:gd name="T5" fmla="*/ 4678358 h 6038193"/>
                  <a:gd name="T6" fmla="*/ 212795 w 3507552"/>
                  <a:gd name="T7" fmla="*/ 4146331 h 6038193"/>
                  <a:gd name="T8" fmla="*/ 2230781 w 3507552"/>
                  <a:gd name="T9" fmla="*/ 141889 h 6038193"/>
                  <a:gd name="T10" fmla="*/ 2766808 w 3507552"/>
                  <a:gd name="T11" fmla="*/ 0 h 6038193"/>
                  <a:gd name="T12" fmla="*/ 3176712 w 3507552"/>
                  <a:gd name="T13" fmla="*/ 457200 h 6038193"/>
                  <a:gd name="T14" fmla="*/ 1079898 w 3507552"/>
                  <a:gd name="T15" fmla="*/ 3767958 h 6038193"/>
                  <a:gd name="T16" fmla="*/ 2688687 w 3507552"/>
                  <a:gd name="T17" fmla="*/ 4323516 h 6038193"/>
                  <a:gd name="connsiteX0" fmla="*/ 2544580 w 3312122"/>
                  <a:gd name="connsiteY0" fmla="*/ 4192128 h 5312932"/>
                  <a:gd name="connsiteX1" fmla="*/ 2711621 w 3312122"/>
                  <a:gd name="connsiteY1" fmla="*/ 4773892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4580 w 3312122"/>
                  <a:gd name="connsiteY0" fmla="*/ 4192128 h 5312932"/>
                  <a:gd name="connsiteX1" fmla="*/ 3096545 w 3312122"/>
                  <a:gd name="connsiteY1" fmla="*/ 4236395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1531 w 3180764"/>
                  <a:gd name="connsiteY0" fmla="*/ 4192128 h 4642871"/>
                  <a:gd name="connsiteX1" fmla="*/ 3093496 w 3180764"/>
                  <a:gd name="connsiteY1" fmla="*/ 4236395 h 4642871"/>
                  <a:gd name="connsiteX2" fmla="*/ 3180764 w 3180764"/>
                  <a:gd name="connsiteY2" fmla="*/ 3675029 h 4642871"/>
                  <a:gd name="connsiteX3" fmla="*/ 14316 w 3180764"/>
                  <a:gd name="connsiteY3" fmla="*/ 4146331 h 4642871"/>
                  <a:gd name="connsiteX4" fmla="*/ 2032302 w 3180764"/>
                  <a:gd name="connsiteY4" fmla="*/ 141889 h 4642871"/>
                  <a:gd name="connsiteX5" fmla="*/ 2568329 w 3180764"/>
                  <a:gd name="connsiteY5" fmla="*/ 0 h 4642871"/>
                  <a:gd name="connsiteX6" fmla="*/ 2978233 w 3180764"/>
                  <a:gd name="connsiteY6" fmla="*/ 457200 h 4642871"/>
                  <a:gd name="connsiteX7" fmla="*/ 881419 w 3180764"/>
                  <a:gd name="connsiteY7" fmla="*/ 3767958 h 4642871"/>
                  <a:gd name="connsiteX8" fmla="*/ 2541531 w 3180764"/>
                  <a:gd name="connsiteY8" fmla="*/ 4192128 h 4642871"/>
                  <a:gd name="connsiteX0" fmla="*/ 2541531 w 3299560"/>
                  <a:gd name="connsiteY0" fmla="*/ 4192128 h 4905639"/>
                  <a:gd name="connsiteX1" fmla="*/ 3093496 w 3299560"/>
                  <a:gd name="connsiteY1" fmla="*/ 4236395 h 4905639"/>
                  <a:gd name="connsiteX2" fmla="*/ 3180764 w 3299560"/>
                  <a:gd name="connsiteY2" fmla="*/ 3675029 h 4905639"/>
                  <a:gd name="connsiteX3" fmla="*/ 14316 w 3299560"/>
                  <a:gd name="connsiteY3" fmla="*/ 4146331 h 4905639"/>
                  <a:gd name="connsiteX4" fmla="*/ 2032302 w 3299560"/>
                  <a:gd name="connsiteY4" fmla="*/ 141889 h 4905639"/>
                  <a:gd name="connsiteX5" fmla="*/ 2568329 w 3299560"/>
                  <a:gd name="connsiteY5" fmla="*/ 0 h 4905639"/>
                  <a:gd name="connsiteX6" fmla="*/ 2978233 w 3299560"/>
                  <a:gd name="connsiteY6" fmla="*/ 457200 h 4905639"/>
                  <a:gd name="connsiteX7" fmla="*/ 881419 w 3299560"/>
                  <a:gd name="connsiteY7" fmla="*/ 3767958 h 4905639"/>
                  <a:gd name="connsiteX8" fmla="*/ 2541531 w 3299560"/>
                  <a:gd name="connsiteY8" fmla="*/ 4192128 h 4905639"/>
                  <a:gd name="connsiteX0" fmla="*/ 2532707 w 3288757"/>
                  <a:gd name="connsiteY0" fmla="*/ 4192128 h 5014456"/>
                  <a:gd name="connsiteX1" fmla="*/ 3084672 w 3288757"/>
                  <a:gd name="connsiteY1" fmla="*/ 4236395 h 5014456"/>
                  <a:gd name="connsiteX2" fmla="*/ 3171940 w 3288757"/>
                  <a:gd name="connsiteY2" fmla="*/ 3675029 h 5014456"/>
                  <a:gd name="connsiteX3" fmla="*/ 5492 w 3288757"/>
                  <a:gd name="connsiteY3" fmla="*/ 4146331 h 5014456"/>
                  <a:gd name="connsiteX4" fmla="*/ 2023478 w 3288757"/>
                  <a:gd name="connsiteY4" fmla="*/ 141889 h 5014456"/>
                  <a:gd name="connsiteX5" fmla="*/ 2559505 w 3288757"/>
                  <a:gd name="connsiteY5" fmla="*/ 0 h 5014456"/>
                  <a:gd name="connsiteX6" fmla="*/ 2969409 w 3288757"/>
                  <a:gd name="connsiteY6" fmla="*/ 457200 h 5014456"/>
                  <a:gd name="connsiteX7" fmla="*/ 872595 w 3288757"/>
                  <a:gd name="connsiteY7" fmla="*/ 3767958 h 5014456"/>
                  <a:gd name="connsiteX8" fmla="*/ 2532707 w 3288757"/>
                  <a:gd name="connsiteY8" fmla="*/ 4192128 h 5014456"/>
                  <a:gd name="connsiteX0" fmla="*/ 2532707 w 3288756"/>
                  <a:gd name="connsiteY0" fmla="*/ 4192128 h 5014455"/>
                  <a:gd name="connsiteX1" fmla="*/ 3084672 w 3288756"/>
                  <a:gd name="connsiteY1" fmla="*/ 4236395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10333 w 3288756"/>
                  <a:gd name="connsiteY1" fmla="*/ 4200563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68240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68240 h 5014455"/>
                  <a:gd name="connsiteX0" fmla="*/ 2540951 w 3273905"/>
                  <a:gd name="connsiteY0" fmla="*/ 4168240 h 4905638"/>
                  <a:gd name="connsiteX1" fmla="*/ 3144238 w 3273905"/>
                  <a:gd name="connsiteY1" fmla="*/ 4176674 h 4905638"/>
                  <a:gd name="connsiteX2" fmla="*/ 3154523 w 3273905"/>
                  <a:gd name="connsiteY2" fmla="*/ 3675029 h 4905638"/>
                  <a:gd name="connsiteX3" fmla="*/ 13736 w 3273905"/>
                  <a:gd name="connsiteY3" fmla="*/ 4146331 h 4905638"/>
                  <a:gd name="connsiteX4" fmla="*/ 2031722 w 3273905"/>
                  <a:gd name="connsiteY4" fmla="*/ 141889 h 4905638"/>
                  <a:gd name="connsiteX5" fmla="*/ 2567749 w 3273905"/>
                  <a:gd name="connsiteY5" fmla="*/ 0 h 4905638"/>
                  <a:gd name="connsiteX6" fmla="*/ 2977653 w 3273905"/>
                  <a:gd name="connsiteY6" fmla="*/ 457200 h 4905638"/>
                  <a:gd name="connsiteX7" fmla="*/ 880839 w 3273905"/>
                  <a:gd name="connsiteY7" fmla="*/ 3767958 h 4905638"/>
                  <a:gd name="connsiteX8" fmla="*/ 2540951 w 3273905"/>
                  <a:gd name="connsiteY8" fmla="*/ 4168240 h 4905638"/>
                  <a:gd name="connsiteX0" fmla="*/ 2540951 w 3528987"/>
                  <a:gd name="connsiteY0" fmla="*/ 4168240 h 4740330"/>
                  <a:gd name="connsiteX1" fmla="*/ 3144238 w 3528987"/>
                  <a:gd name="connsiteY1" fmla="*/ 4176674 h 4740330"/>
                  <a:gd name="connsiteX2" fmla="*/ 3154523 w 3528987"/>
                  <a:gd name="connsiteY2" fmla="*/ 3675029 h 4740330"/>
                  <a:gd name="connsiteX3" fmla="*/ 13736 w 3528987"/>
                  <a:gd name="connsiteY3" fmla="*/ 4146331 h 4740330"/>
                  <a:gd name="connsiteX4" fmla="*/ 2031722 w 3528987"/>
                  <a:gd name="connsiteY4" fmla="*/ 141889 h 4740330"/>
                  <a:gd name="connsiteX5" fmla="*/ 2567749 w 3528987"/>
                  <a:gd name="connsiteY5" fmla="*/ 0 h 4740330"/>
                  <a:gd name="connsiteX6" fmla="*/ 2977653 w 3528987"/>
                  <a:gd name="connsiteY6" fmla="*/ 457200 h 4740330"/>
                  <a:gd name="connsiteX7" fmla="*/ 880839 w 3528987"/>
                  <a:gd name="connsiteY7" fmla="*/ 3767958 h 4740330"/>
                  <a:gd name="connsiteX8" fmla="*/ 2540951 w 3528987"/>
                  <a:gd name="connsiteY8" fmla="*/ 4168240 h 4740330"/>
                  <a:gd name="connsiteX0" fmla="*/ 2540951 w 3528986"/>
                  <a:gd name="connsiteY0" fmla="*/ 4168240 h 4740330"/>
                  <a:gd name="connsiteX1" fmla="*/ 3144238 w 3528986"/>
                  <a:gd name="connsiteY1" fmla="*/ 4176674 h 4740330"/>
                  <a:gd name="connsiteX2" fmla="*/ 3154523 w 3528986"/>
                  <a:gd name="connsiteY2" fmla="*/ 3675029 h 4740330"/>
                  <a:gd name="connsiteX3" fmla="*/ 13736 w 3528986"/>
                  <a:gd name="connsiteY3" fmla="*/ 4146331 h 4740330"/>
                  <a:gd name="connsiteX4" fmla="*/ 2031722 w 3528986"/>
                  <a:gd name="connsiteY4" fmla="*/ 141889 h 4740330"/>
                  <a:gd name="connsiteX5" fmla="*/ 2567749 w 3528986"/>
                  <a:gd name="connsiteY5" fmla="*/ 0 h 4740330"/>
                  <a:gd name="connsiteX6" fmla="*/ 2977653 w 3528986"/>
                  <a:gd name="connsiteY6" fmla="*/ 457200 h 4740330"/>
                  <a:gd name="connsiteX7" fmla="*/ 880839 w 3528986"/>
                  <a:gd name="connsiteY7" fmla="*/ 3767958 h 4740330"/>
                  <a:gd name="connsiteX8" fmla="*/ 2540951 w 3528986"/>
                  <a:gd name="connsiteY8" fmla="*/ 4168240 h 4740330"/>
                  <a:gd name="connsiteX0" fmla="*/ 2529461 w 3510646"/>
                  <a:gd name="connsiteY0" fmla="*/ 4168240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1 w 3510646"/>
                  <a:gd name="connsiteY8" fmla="*/ 4168240 h 4943563"/>
                  <a:gd name="connsiteX0" fmla="*/ 2529462 w 3510646"/>
                  <a:gd name="connsiteY0" fmla="*/ 4156296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2 w 3510646"/>
                  <a:gd name="connsiteY8" fmla="*/ 4156296 h 4943563"/>
                  <a:gd name="connsiteX0" fmla="*/ 2542421 w 3591180"/>
                  <a:gd name="connsiteY0" fmla="*/ 4156296 h 4782347"/>
                  <a:gd name="connsiteX1" fmla="*/ 3145707 w 3591180"/>
                  <a:gd name="connsiteY1" fmla="*/ 4176674 h 4782347"/>
                  <a:gd name="connsiteX2" fmla="*/ 3220147 w 3591180"/>
                  <a:gd name="connsiteY2" fmla="*/ 3746695 h 4782347"/>
                  <a:gd name="connsiteX3" fmla="*/ 15205 w 3591180"/>
                  <a:gd name="connsiteY3" fmla="*/ 4146331 h 4782347"/>
                  <a:gd name="connsiteX4" fmla="*/ 2033191 w 3591180"/>
                  <a:gd name="connsiteY4" fmla="*/ 141889 h 4782347"/>
                  <a:gd name="connsiteX5" fmla="*/ 2569218 w 3591180"/>
                  <a:gd name="connsiteY5" fmla="*/ 0 h 4782347"/>
                  <a:gd name="connsiteX6" fmla="*/ 2979122 w 3591180"/>
                  <a:gd name="connsiteY6" fmla="*/ 457200 h 4782347"/>
                  <a:gd name="connsiteX7" fmla="*/ 882308 w 3591180"/>
                  <a:gd name="connsiteY7" fmla="*/ 3767958 h 4782347"/>
                  <a:gd name="connsiteX8" fmla="*/ 2542421 w 3591180"/>
                  <a:gd name="connsiteY8" fmla="*/ 4156296 h 4782347"/>
                  <a:gd name="connsiteX0" fmla="*/ 2542421 w 3591181"/>
                  <a:gd name="connsiteY0" fmla="*/ 4156296 h 4782346"/>
                  <a:gd name="connsiteX1" fmla="*/ 3132877 w 3591181"/>
                  <a:gd name="connsiteY1" fmla="*/ 4176675 h 4782346"/>
                  <a:gd name="connsiteX2" fmla="*/ 3220147 w 3591181"/>
                  <a:gd name="connsiteY2" fmla="*/ 3746695 h 4782346"/>
                  <a:gd name="connsiteX3" fmla="*/ 15205 w 3591181"/>
                  <a:gd name="connsiteY3" fmla="*/ 4146331 h 4782346"/>
                  <a:gd name="connsiteX4" fmla="*/ 2033191 w 3591181"/>
                  <a:gd name="connsiteY4" fmla="*/ 141889 h 4782346"/>
                  <a:gd name="connsiteX5" fmla="*/ 2569218 w 3591181"/>
                  <a:gd name="connsiteY5" fmla="*/ 0 h 4782346"/>
                  <a:gd name="connsiteX6" fmla="*/ 2979122 w 3591181"/>
                  <a:gd name="connsiteY6" fmla="*/ 457200 h 4782346"/>
                  <a:gd name="connsiteX7" fmla="*/ 882308 w 3591181"/>
                  <a:gd name="connsiteY7" fmla="*/ 3767958 h 4782346"/>
                  <a:gd name="connsiteX8" fmla="*/ 2542421 w 3591181"/>
                  <a:gd name="connsiteY8" fmla="*/ 4156296 h 4782346"/>
                  <a:gd name="connsiteX0" fmla="*/ 2542421 w 3591182"/>
                  <a:gd name="connsiteY0" fmla="*/ 4156296 h 4774805"/>
                  <a:gd name="connsiteX1" fmla="*/ 3132877 w 3591182"/>
                  <a:gd name="connsiteY1" fmla="*/ 4176675 h 4774805"/>
                  <a:gd name="connsiteX2" fmla="*/ 3220148 w 3591182"/>
                  <a:gd name="connsiteY2" fmla="*/ 3734004 h 4774805"/>
                  <a:gd name="connsiteX3" fmla="*/ 15205 w 3591182"/>
                  <a:gd name="connsiteY3" fmla="*/ 4146331 h 4774805"/>
                  <a:gd name="connsiteX4" fmla="*/ 2033191 w 3591182"/>
                  <a:gd name="connsiteY4" fmla="*/ 141889 h 4774805"/>
                  <a:gd name="connsiteX5" fmla="*/ 2569218 w 3591182"/>
                  <a:gd name="connsiteY5" fmla="*/ 0 h 4774805"/>
                  <a:gd name="connsiteX6" fmla="*/ 2979122 w 3591182"/>
                  <a:gd name="connsiteY6" fmla="*/ 457200 h 4774805"/>
                  <a:gd name="connsiteX7" fmla="*/ 882308 w 3591182"/>
                  <a:gd name="connsiteY7" fmla="*/ 3767958 h 4774805"/>
                  <a:gd name="connsiteX8" fmla="*/ 2542421 w 3591182"/>
                  <a:gd name="connsiteY8" fmla="*/ 4156296 h 4774805"/>
                  <a:gd name="connsiteX0" fmla="*/ 2542421 w 3591183"/>
                  <a:gd name="connsiteY0" fmla="*/ 4156296 h 4748752"/>
                  <a:gd name="connsiteX1" fmla="*/ 3132877 w 3591183"/>
                  <a:gd name="connsiteY1" fmla="*/ 4176675 h 4748752"/>
                  <a:gd name="connsiteX2" fmla="*/ 3220149 w 3591183"/>
                  <a:gd name="connsiteY2" fmla="*/ 3689587 h 4748752"/>
                  <a:gd name="connsiteX3" fmla="*/ 15205 w 3591183"/>
                  <a:gd name="connsiteY3" fmla="*/ 4146331 h 4748752"/>
                  <a:gd name="connsiteX4" fmla="*/ 2033191 w 3591183"/>
                  <a:gd name="connsiteY4" fmla="*/ 141889 h 4748752"/>
                  <a:gd name="connsiteX5" fmla="*/ 2569218 w 3591183"/>
                  <a:gd name="connsiteY5" fmla="*/ 0 h 4748752"/>
                  <a:gd name="connsiteX6" fmla="*/ 2979122 w 3591183"/>
                  <a:gd name="connsiteY6" fmla="*/ 457200 h 4748752"/>
                  <a:gd name="connsiteX7" fmla="*/ 882308 w 3591183"/>
                  <a:gd name="connsiteY7" fmla="*/ 3767958 h 4748752"/>
                  <a:gd name="connsiteX8" fmla="*/ 2542421 w 3591183"/>
                  <a:gd name="connsiteY8" fmla="*/ 4156296 h 4748752"/>
                  <a:gd name="connsiteX0" fmla="*/ 2542421 w 3591183"/>
                  <a:gd name="connsiteY0" fmla="*/ 4156296 h 4759853"/>
                  <a:gd name="connsiteX1" fmla="*/ 3132877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56296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30151 w 3572184"/>
                  <a:gd name="connsiteY0" fmla="*/ 4142759 h 4927571"/>
                  <a:gd name="connsiteX1" fmla="*/ 3113792 w 3572184"/>
                  <a:gd name="connsiteY1" fmla="*/ 4176675 h 4927571"/>
                  <a:gd name="connsiteX2" fmla="*/ 3207880 w 3572184"/>
                  <a:gd name="connsiteY2" fmla="*/ 3708624 h 4927571"/>
                  <a:gd name="connsiteX3" fmla="*/ 2935 w 3572184"/>
                  <a:gd name="connsiteY3" fmla="*/ 4146331 h 4927571"/>
                  <a:gd name="connsiteX4" fmla="*/ 2020921 w 3572184"/>
                  <a:gd name="connsiteY4" fmla="*/ 141889 h 4927571"/>
                  <a:gd name="connsiteX5" fmla="*/ 2556948 w 3572184"/>
                  <a:gd name="connsiteY5" fmla="*/ 0 h 4927571"/>
                  <a:gd name="connsiteX6" fmla="*/ 2966852 w 3572184"/>
                  <a:gd name="connsiteY6" fmla="*/ 457200 h 4927571"/>
                  <a:gd name="connsiteX7" fmla="*/ 870038 w 3572184"/>
                  <a:gd name="connsiteY7" fmla="*/ 3767958 h 4927571"/>
                  <a:gd name="connsiteX8" fmla="*/ 2530151 w 3572184"/>
                  <a:gd name="connsiteY8" fmla="*/ 4142759 h 492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2184" h="4927571">
                    <a:moveTo>
                      <a:pt x="2530151" y="4142759"/>
                    </a:moveTo>
                    <a:lnTo>
                      <a:pt x="3113792" y="4176675"/>
                    </a:lnTo>
                    <a:lnTo>
                      <a:pt x="3207880" y="3708624"/>
                    </a:lnTo>
                    <a:cubicBezTo>
                      <a:pt x="4912701" y="5331235"/>
                      <a:pt x="85284" y="5182729"/>
                      <a:pt x="2935" y="4146331"/>
                    </a:cubicBezTo>
                    <a:cubicBezTo>
                      <a:pt x="-79414" y="3109933"/>
                      <a:pt x="1595252" y="1198179"/>
                      <a:pt x="2020921" y="141889"/>
                    </a:cubicBezTo>
                    <a:lnTo>
                      <a:pt x="2556948" y="0"/>
                    </a:lnTo>
                    <a:lnTo>
                      <a:pt x="2966852" y="457200"/>
                    </a:lnTo>
                    <a:cubicBezTo>
                      <a:pt x="2746135" y="1277007"/>
                      <a:pt x="942822" y="3153698"/>
                      <a:pt x="870038" y="3767958"/>
                    </a:cubicBezTo>
                    <a:cubicBezTo>
                      <a:pt x="797255" y="4382218"/>
                      <a:pt x="2730906" y="4369903"/>
                      <a:pt x="2530151" y="4142759"/>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45" name="Text Box 8"/>
              <p:cNvSpPr txBox="1">
                <a:spLocks noChangeArrowheads="1"/>
              </p:cNvSpPr>
              <p:nvPr/>
            </p:nvSpPr>
            <p:spPr bwMode="auto">
              <a:xfrm rot="18039432">
                <a:off x="4710300" y="3448271"/>
                <a:ext cx="2232886" cy="64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Projektphase</a:t>
                </a:r>
                <a:endParaRPr kumimoji="0" lang="de-DE" altLang="de-DE" sz="800" i="0" u="none" strike="noStrike" cap="none" normalizeH="0" baseline="0" dirty="0">
                  <a:ln>
                    <a:noFill/>
                  </a:ln>
                  <a:solidFill>
                    <a:schemeClr val="tx1"/>
                  </a:solidFill>
                  <a:effectLst/>
                  <a:latin typeface="Arial" pitchFamily="34" charset="0"/>
                  <a:cs typeface="Arial" pitchFamily="34" charset="0"/>
                </a:endParaRPr>
              </a:p>
            </p:txBody>
          </p:sp>
        </p:grpSp>
        <p:sp>
          <p:nvSpPr>
            <p:cNvPr id="43" name="Ellipse 42"/>
            <p:cNvSpPr/>
            <p:nvPr/>
          </p:nvSpPr>
          <p:spPr>
            <a:xfrm>
              <a:off x="6585442" y="5057089"/>
              <a:ext cx="466905" cy="46690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
            </a:p>
          </p:txBody>
        </p:sp>
      </p:grpSp>
      <p:sp>
        <p:nvSpPr>
          <p:cNvPr id="113" name="Rechteck 112">
            <a:extLst>
              <a:ext uri="{FF2B5EF4-FFF2-40B4-BE49-F238E27FC236}">
                <a16:creationId xmlns:a16="http://schemas.microsoft.com/office/drawing/2014/main" id="{DCD66C27-4033-4A05-871A-AE92E43590C6}"/>
              </a:ext>
            </a:extLst>
          </p:cNvPr>
          <p:cNvSpPr/>
          <p:nvPr/>
        </p:nvSpPr>
        <p:spPr>
          <a:xfrm>
            <a:off x="6787623" y="2619345"/>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Zeichnen 1</a:t>
            </a:r>
          </a:p>
        </p:txBody>
      </p:sp>
      <p:sp>
        <p:nvSpPr>
          <p:cNvPr id="114" name="Rechteck 113">
            <a:extLst>
              <a:ext uri="{FF2B5EF4-FFF2-40B4-BE49-F238E27FC236}">
                <a16:creationId xmlns:a16="http://schemas.microsoft.com/office/drawing/2014/main" id="{7C1F0C39-C44A-429E-A90D-366ED9F84FE4}"/>
              </a:ext>
            </a:extLst>
          </p:cNvPr>
          <p:cNvSpPr/>
          <p:nvPr/>
        </p:nvSpPr>
        <p:spPr>
          <a:xfrm>
            <a:off x="6787623" y="3924297"/>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Hebel 1</a:t>
            </a:r>
          </a:p>
        </p:txBody>
      </p:sp>
      <p:sp>
        <p:nvSpPr>
          <p:cNvPr id="115" name="Rechteck 114">
            <a:extLst>
              <a:ext uri="{FF2B5EF4-FFF2-40B4-BE49-F238E27FC236}">
                <a16:creationId xmlns:a16="http://schemas.microsoft.com/office/drawing/2014/main" id="{24FA325F-D06B-4C5D-B844-6D40BDF57771}"/>
              </a:ext>
            </a:extLst>
          </p:cNvPr>
          <p:cNvSpPr/>
          <p:nvPr/>
        </p:nvSpPr>
        <p:spPr>
          <a:xfrm>
            <a:off x="6787623" y="3493136"/>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Getriebe 1</a:t>
            </a:r>
          </a:p>
        </p:txBody>
      </p:sp>
      <p:sp>
        <p:nvSpPr>
          <p:cNvPr id="116" name="Rechteck 115">
            <a:extLst>
              <a:ext uri="{FF2B5EF4-FFF2-40B4-BE49-F238E27FC236}">
                <a16:creationId xmlns:a16="http://schemas.microsoft.com/office/drawing/2014/main" id="{45400CD2-C983-4AA1-831F-1F11836BEECA}"/>
              </a:ext>
            </a:extLst>
          </p:cNvPr>
          <p:cNvSpPr/>
          <p:nvPr/>
        </p:nvSpPr>
        <p:spPr>
          <a:xfrm>
            <a:off x="6787623" y="5658578"/>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Schaltung 1</a:t>
            </a:r>
          </a:p>
        </p:txBody>
      </p:sp>
      <p:sp>
        <p:nvSpPr>
          <p:cNvPr id="117" name="Rechteck 116">
            <a:extLst>
              <a:ext uri="{FF2B5EF4-FFF2-40B4-BE49-F238E27FC236}">
                <a16:creationId xmlns:a16="http://schemas.microsoft.com/office/drawing/2014/main" id="{04ED14DC-FF29-4624-99B7-F366D96029BA}"/>
              </a:ext>
            </a:extLst>
          </p:cNvPr>
          <p:cNvSpPr/>
          <p:nvPr/>
        </p:nvSpPr>
        <p:spPr>
          <a:xfrm>
            <a:off x="6787623" y="6102510"/>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µC 1</a:t>
            </a:r>
          </a:p>
        </p:txBody>
      </p:sp>
      <p:sp>
        <p:nvSpPr>
          <p:cNvPr id="118" name="Rechteck 117">
            <a:extLst>
              <a:ext uri="{FF2B5EF4-FFF2-40B4-BE49-F238E27FC236}">
                <a16:creationId xmlns:a16="http://schemas.microsoft.com/office/drawing/2014/main" id="{F7234B5B-C51E-4D50-A4FF-B61A0795D710}"/>
              </a:ext>
            </a:extLst>
          </p:cNvPr>
          <p:cNvSpPr/>
          <p:nvPr/>
        </p:nvSpPr>
        <p:spPr>
          <a:xfrm>
            <a:off x="6787623" y="4357814"/>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Statik 1</a:t>
            </a:r>
          </a:p>
        </p:txBody>
      </p:sp>
      <p:sp>
        <p:nvSpPr>
          <p:cNvPr id="119" name="Rechteck 118">
            <a:extLst>
              <a:ext uri="{FF2B5EF4-FFF2-40B4-BE49-F238E27FC236}">
                <a16:creationId xmlns:a16="http://schemas.microsoft.com/office/drawing/2014/main" id="{0DDB0D1C-8217-469B-A4FB-ECBBB4873074}"/>
              </a:ext>
            </a:extLst>
          </p:cNvPr>
          <p:cNvSpPr/>
          <p:nvPr/>
        </p:nvSpPr>
        <p:spPr>
          <a:xfrm>
            <a:off x="6787623" y="5235475"/>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Löten 1</a:t>
            </a:r>
          </a:p>
        </p:txBody>
      </p:sp>
      <p:sp>
        <p:nvSpPr>
          <p:cNvPr id="120" name="Rechteck 119">
            <a:extLst>
              <a:ext uri="{FF2B5EF4-FFF2-40B4-BE49-F238E27FC236}">
                <a16:creationId xmlns:a16="http://schemas.microsoft.com/office/drawing/2014/main" id="{772B3603-67F1-4264-992D-76C745A77579}"/>
              </a:ext>
            </a:extLst>
          </p:cNvPr>
          <p:cNvSpPr/>
          <p:nvPr/>
        </p:nvSpPr>
        <p:spPr>
          <a:xfrm>
            <a:off x="6787623" y="3058997"/>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Getriebe 2</a:t>
            </a:r>
          </a:p>
        </p:txBody>
      </p:sp>
      <p:sp>
        <p:nvSpPr>
          <p:cNvPr id="121" name="Rechteck 120">
            <a:extLst>
              <a:ext uri="{FF2B5EF4-FFF2-40B4-BE49-F238E27FC236}">
                <a16:creationId xmlns:a16="http://schemas.microsoft.com/office/drawing/2014/main" id="{61D7CB18-1D62-4EBC-96C2-E23365237F20}"/>
              </a:ext>
            </a:extLst>
          </p:cNvPr>
          <p:cNvSpPr/>
          <p:nvPr/>
        </p:nvSpPr>
        <p:spPr>
          <a:xfrm>
            <a:off x="6787623" y="1731479"/>
            <a:ext cx="1941217" cy="360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Tabellenkalkulation 1</a:t>
            </a:r>
          </a:p>
        </p:txBody>
      </p:sp>
      <p:sp>
        <p:nvSpPr>
          <p:cNvPr id="122" name="Rechteck 121">
            <a:extLst>
              <a:ext uri="{FF2B5EF4-FFF2-40B4-BE49-F238E27FC236}">
                <a16:creationId xmlns:a16="http://schemas.microsoft.com/office/drawing/2014/main" id="{5B195204-9D1C-4D36-A435-4C4D1B0F81BF}"/>
              </a:ext>
            </a:extLst>
          </p:cNvPr>
          <p:cNvSpPr/>
          <p:nvPr/>
        </p:nvSpPr>
        <p:spPr>
          <a:xfrm>
            <a:off x="6787623" y="2175412"/>
            <a:ext cx="1941217" cy="360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Forschen 1</a:t>
            </a:r>
          </a:p>
        </p:txBody>
      </p:sp>
      <p:sp>
        <p:nvSpPr>
          <p:cNvPr id="123" name="Rechteck 122">
            <a:extLst>
              <a:ext uri="{FF2B5EF4-FFF2-40B4-BE49-F238E27FC236}">
                <a16:creationId xmlns:a16="http://schemas.microsoft.com/office/drawing/2014/main" id="{6C242D8A-F81E-4A21-8CBF-1CCBEA511F08}"/>
              </a:ext>
            </a:extLst>
          </p:cNvPr>
          <p:cNvSpPr/>
          <p:nvPr/>
        </p:nvSpPr>
        <p:spPr>
          <a:xfrm>
            <a:off x="6787623" y="4801747"/>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Multimeter 1</a:t>
            </a:r>
          </a:p>
        </p:txBody>
      </p:sp>
      <p:sp>
        <p:nvSpPr>
          <p:cNvPr id="124" name="Rechteck 123">
            <a:extLst>
              <a:ext uri="{FF2B5EF4-FFF2-40B4-BE49-F238E27FC236}">
                <a16:creationId xmlns:a16="http://schemas.microsoft.com/office/drawing/2014/main" id="{BF3CF308-3580-4D47-B955-7E9C6D1ED869}"/>
              </a:ext>
            </a:extLst>
          </p:cNvPr>
          <p:cNvSpPr/>
          <p:nvPr/>
        </p:nvSpPr>
        <p:spPr>
          <a:xfrm>
            <a:off x="6789420" y="1281446"/>
            <a:ext cx="1941217" cy="360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Auswertung1</a:t>
            </a:r>
          </a:p>
        </p:txBody>
      </p:sp>
      <p:cxnSp>
        <p:nvCxnSpPr>
          <p:cNvPr id="6" name="Gerade Verbindung mit Pfeil 5">
            <a:extLst>
              <a:ext uri="{FF2B5EF4-FFF2-40B4-BE49-F238E27FC236}">
                <a16:creationId xmlns:a16="http://schemas.microsoft.com/office/drawing/2014/main" id="{36AE308F-5566-4394-A022-86F06C599C9F}"/>
              </a:ext>
            </a:extLst>
          </p:cNvPr>
          <p:cNvCxnSpPr>
            <a:cxnSpLocks/>
            <a:stCxn id="124" idx="1"/>
          </p:cNvCxnSpPr>
          <p:nvPr/>
        </p:nvCxnSpPr>
        <p:spPr>
          <a:xfrm flipH="1">
            <a:off x="5109620" y="1461446"/>
            <a:ext cx="1679800" cy="3232344"/>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5" name="Gerade Verbindung mit Pfeil 124">
            <a:extLst>
              <a:ext uri="{FF2B5EF4-FFF2-40B4-BE49-F238E27FC236}">
                <a16:creationId xmlns:a16="http://schemas.microsoft.com/office/drawing/2014/main" id="{C119D21D-F9E1-4A6A-BF79-8C6107419F2B}"/>
              </a:ext>
            </a:extLst>
          </p:cNvPr>
          <p:cNvCxnSpPr>
            <a:cxnSpLocks/>
            <a:stCxn id="121" idx="1"/>
          </p:cNvCxnSpPr>
          <p:nvPr/>
        </p:nvCxnSpPr>
        <p:spPr>
          <a:xfrm flipH="1">
            <a:off x="5318615" y="1911479"/>
            <a:ext cx="1469008" cy="2745512"/>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6" name="Gerade Verbindung mit Pfeil 125">
            <a:extLst>
              <a:ext uri="{FF2B5EF4-FFF2-40B4-BE49-F238E27FC236}">
                <a16:creationId xmlns:a16="http://schemas.microsoft.com/office/drawing/2014/main" id="{D2E24D23-0F9A-4607-9721-10056713538D}"/>
              </a:ext>
            </a:extLst>
          </p:cNvPr>
          <p:cNvCxnSpPr>
            <a:cxnSpLocks/>
            <a:stCxn id="122" idx="1"/>
          </p:cNvCxnSpPr>
          <p:nvPr/>
        </p:nvCxnSpPr>
        <p:spPr>
          <a:xfrm flipH="1">
            <a:off x="5523690" y="2355412"/>
            <a:ext cx="1263933" cy="2321662"/>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7" name="Gerade Verbindung mit Pfeil 126">
            <a:extLst>
              <a:ext uri="{FF2B5EF4-FFF2-40B4-BE49-F238E27FC236}">
                <a16:creationId xmlns:a16="http://schemas.microsoft.com/office/drawing/2014/main" id="{A08FB1BD-15C3-49F1-AF8E-BA4537E271F5}"/>
              </a:ext>
            </a:extLst>
          </p:cNvPr>
          <p:cNvCxnSpPr>
            <a:cxnSpLocks/>
          </p:cNvCxnSpPr>
          <p:nvPr/>
        </p:nvCxnSpPr>
        <p:spPr>
          <a:xfrm flipH="1">
            <a:off x="6070011" y="2799345"/>
            <a:ext cx="717614" cy="804487"/>
          </a:xfrm>
          <a:prstGeom prst="straightConnector1">
            <a:avLst/>
          </a:prstGeom>
          <a:ln>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8" name="Gerade Verbindung mit Pfeil 127">
            <a:extLst>
              <a:ext uri="{FF2B5EF4-FFF2-40B4-BE49-F238E27FC236}">
                <a16:creationId xmlns:a16="http://schemas.microsoft.com/office/drawing/2014/main" id="{F48CCE3F-5DE7-436B-A9F0-494F821D18A8}"/>
              </a:ext>
            </a:extLst>
          </p:cNvPr>
          <p:cNvCxnSpPr>
            <a:cxnSpLocks/>
            <a:stCxn id="115" idx="1"/>
          </p:cNvCxnSpPr>
          <p:nvPr/>
        </p:nvCxnSpPr>
        <p:spPr>
          <a:xfrm flipH="1" flipV="1">
            <a:off x="6070011" y="3603832"/>
            <a:ext cx="717612" cy="69304"/>
          </a:xfrm>
          <a:prstGeom prst="straightConnector1">
            <a:avLst/>
          </a:prstGeom>
          <a:ln>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Gerade Verbindung mit Pfeil 128">
            <a:extLst>
              <a:ext uri="{FF2B5EF4-FFF2-40B4-BE49-F238E27FC236}">
                <a16:creationId xmlns:a16="http://schemas.microsoft.com/office/drawing/2014/main" id="{9685AC69-2B64-41F1-A1D1-FD8880032896}"/>
              </a:ext>
            </a:extLst>
          </p:cNvPr>
          <p:cNvCxnSpPr>
            <a:cxnSpLocks/>
            <a:stCxn id="114" idx="1"/>
          </p:cNvCxnSpPr>
          <p:nvPr/>
        </p:nvCxnSpPr>
        <p:spPr>
          <a:xfrm flipH="1" flipV="1">
            <a:off x="6103661" y="3788124"/>
            <a:ext cx="683962" cy="316173"/>
          </a:xfrm>
          <a:prstGeom prst="straightConnector1">
            <a:avLst/>
          </a:prstGeom>
          <a:ln>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0" name="Gerade Verbindung mit Pfeil 129">
            <a:extLst>
              <a:ext uri="{FF2B5EF4-FFF2-40B4-BE49-F238E27FC236}">
                <a16:creationId xmlns:a16="http://schemas.microsoft.com/office/drawing/2014/main" id="{368F124D-EC1D-4932-B92A-8870D3F7993C}"/>
              </a:ext>
            </a:extLst>
          </p:cNvPr>
          <p:cNvCxnSpPr>
            <a:cxnSpLocks/>
            <a:stCxn id="118" idx="1"/>
          </p:cNvCxnSpPr>
          <p:nvPr/>
        </p:nvCxnSpPr>
        <p:spPr>
          <a:xfrm flipH="1" flipV="1">
            <a:off x="6091809" y="4017032"/>
            <a:ext cx="695814" cy="520782"/>
          </a:xfrm>
          <a:prstGeom prst="straightConnector1">
            <a:avLst/>
          </a:prstGeom>
          <a:ln>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1" name="Gerade Verbindung mit Pfeil 130">
            <a:extLst>
              <a:ext uri="{FF2B5EF4-FFF2-40B4-BE49-F238E27FC236}">
                <a16:creationId xmlns:a16="http://schemas.microsoft.com/office/drawing/2014/main" id="{9ACAB127-2C25-49C9-B28A-971EDC08C71A}"/>
              </a:ext>
            </a:extLst>
          </p:cNvPr>
          <p:cNvCxnSpPr>
            <a:cxnSpLocks/>
            <a:stCxn id="123" idx="1"/>
          </p:cNvCxnSpPr>
          <p:nvPr/>
        </p:nvCxnSpPr>
        <p:spPr>
          <a:xfrm flipH="1">
            <a:off x="6070011" y="4981747"/>
            <a:ext cx="717612" cy="180000"/>
          </a:xfrm>
          <a:prstGeom prst="straightConnector1">
            <a:avLst/>
          </a:prstGeom>
          <a:ln>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2" name="Gerade Verbindung mit Pfeil 131">
            <a:extLst>
              <a:ext uri="{FF2B5EF4-FFF2-40B4-BE49-F238E27FC236}">
                <a16:creationId xmlns:a16="http://schemas.microsoft.com/office/drawing/2014/main" id="{DD496AFC-DA3A-4F54-AA72-3DF4CEB490A3}"/>
              </a:ext>
            </a:extLst>
          </p:cNvPr>
          <p:cNvCxnSpPr>
            <a:cxnSpLocks/>
            <a:stCxn id="119" idx="1"/>
          </p:cNvCxnSpPr>
          <p:nvPr/>
        </p:nvCxnSpPr>
        <p:spPr>
          <a:xfrm flipH="1" flipV="1">
            <a:off x="6103661" y="5281814"/>
            <a:ext cx="683962" cy="133661"/>
          </a:xfrm>
          <a:prstGeom prst="straightConnector1">
            <a:avLst/>
          </a:prstGeom>
          <a:ln>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7" name="Gerade Verbindung mit Pfeil 136">
            <a:extLst>
              <a:ext uri="{FF2B5EF4-FFF2-40B4-BE49-F238E27FC236}">
                <a16:creationId xmlns:a16="http://schemas.microsoft.com/office/drawing/2014/main" id="{EDA51CC3-1B76-4F23-9F67-9F17C0E478D0}"/>
              </a:ext>
            </a:extLst>
          </p:cNvPr>
          <p:cNvCxnSpPr>
            <a:cxnSpLocks/>
            <a:stCxn id="116" idx="1"/>
          </p:cNvCxnSpPr>
          <p:nvPr/>
        </p:nvCxnSpPr>
        <p:spPr>
          <a:xfrm flipH="1" flipV="1">
            <a:off x="6006098" y="5415475"/>
            <a:ext cx="781525" cy="423103"/>
          </a:xfrm>
          <a:prstGeom prst="straightConnector1">
            <a:avLst/>
          </a:prstGeom>
          <a:ln>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4" name="Gerade Verbindung mit Pfeil 133">
            <a:extLst>
              <a:ext uri="{FF2B5EF4-FFF2-40B4-BE49-F238E27FC236}">
                <a16:creationId xmlns:a16="http://schemas.microsoft.com/office/drawing/2014/main" id="{CF3BC923-212B-49FC-A4D5-23834D04E815}"/>
              </a:ext>
            </a:extLst>
          </p:cNvPr>
          <p:cNvCxnSpPr>
            <a:cxnSpLocks/>
            <a:stCxn id="120" idx="1"/>
          </p:cNvCxnSpPr>
          <p:nvPr/>
        </p:nvCxnSpPr>
        <p:spPr>
          <a:xfrm flipH="1">
            <a:off x="6006098" y="3238997"/>
            <a:ext cx="781525" cy="1922750"/>
          </a:xfrm>
          <a:prstGeom prst="straightConnector1">
            <a:avLst/>
          </a:prstGeom>
          <a:ln>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66878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28"/>
                                        </p:tgtEl>
                                        <p:attrNameLst>
                                          <p:attrName>style.visibility</p:attrName>
                                        </p:attrNameLst>
                                      </p:cBhvr>
                                      <p:to>
                                        <p:strVal val="visible"/>
                                      </p:to>
                                    </p:set>
                                    <p:animEffect transition="in" filter="wipe(right)">
                                      <p:cBhvr>
                                        <p:cTn id="7" dur="500"/>
                                        <p:tgtEl>
                                          <p:spTgt spid="128"/>
                                        </p:tgtEl>
                                      </p:cBhvr>
                                    </p:animEffect>
                                  </p:childTnLst>
                                </p:cTn>
                              </p:par>
                              <p:par>
                                <p:cTn id="8" presetID="22" presetClass="entr" presetSubtype="2" fill="hold" nodeType="withEffect">
                                  <p:stCondLst>
                                    <p:cond delay="0"/>
                                  </p:stCondLst>
                                  <p:childTnLst>
                                    <p:set>
                                      <p:cBhvr>
                                        <p:cTn id="9" dur="1" fill="hold">
                                          <p:stCondLst>
                                            <p:cond delay="0"/>
                                          </p:stCondLst>
                                        </p:cTn>
                                        <p:tgtEl>
                                          <p:spTgt spid="127"/>
                                        </p:tgtEl>
                                        <p:attrNameLst>
                                          <p:attrName>style.visibility</p:attrName>
                                        </p:attrNameLst>
                                      </p:cBhvr>
                                      <p:to>
                                        <p:strVal val="visible"/>
                                      </p:to>
                                    </p:set>
                                    <p:animEffect transition="in" filter="wipe(right)">
                                      <p:cBhvr>
                                        <p:cTn id="10" dur="500"/>
                                        <p:tgtEl>
                                          <p:spTgt spid="127"/>
                                        </p:tgtEl>
                                      </p:cBhvr>
                                    </p:animEffect>
                                  </p:childTnLst>
                                </p:cTn>
                              </p:par>
                              <p:par>
                                <p:cTn id="11" presetID="22" presetClass="entr" presetSubtype="2" fill="hold" nodeType="withEffect">
                                  <p:stCondLst>
                                    <p:cond delay="0"/>
                                  </p:stCondLst>
                                  <p:childTnLst>
                                    <p:set>
                                      <p:cBhvr>
                                        <p:cTn id="12" dur="1" fill="hold">
                                          <p:stCondLst>
                                            <p:cond delay="0"/>
                                          </p:stCondLst>
                                        </p:cTn>
                                        <p:tgtEl>
                                          <p:spTgt spid="129"/>
                                        </p:tgtEl>
                                        <p:attrNameLst>
                                          <p:attrName>style.visibility</p:attrName>
                                        </p:attrNameLst>
                                      </p:cBhvr>
                                      <p:to>
                                        <p:strVal val="visible"/>
                                      </p:to>
                                    </p:set>
                                    <p:animEffect transition="in" filter="wipe(right)">
                                      <p:cBhvr>
                                        <p:cTn id="13" dur="500"/>
                                        <p:tgtEl>
                                          <p:spTgt spid="129"/>
                                        </p:tgtEl>
                                      </p:cBhvr>
                                    </p:animEffect>
                                  </p:childTnLst>
                                </p:cTn>
                              </p:par>
                              <p:par>
                                <p:cTn id="14" presetID="22" presetClass="entr" presetSubtype="2" fill="hold" nodeType="withEffect">
                                  <p:stCondLst>
                                    <p:cond delay="0"/>
                                  </p:stCondLst>
                                  <p:childTnLst>
                                    <p:set>
                                      <p:cBhvr>
                                        <p:cTn id="15" dur="1" fill="hold">
                                          <p:stCondLst>
                                            <p:cond delay="0"/>
                                          </p:stCondLst>
                                        </p:cTn>
                                        <p:tgtEl>
                                          <p:spTgt spid="130"/>
                                        </p:tgtEl>
                                        <p:attrNameLst>
                                          <p:attrName>style.visibility</p:attrName>
                                        </p:attrNameLst>
                                      </p:cBhvr>
                                      <p:to>
                                        <p:strVal val="visible"/>
                                      </p:to>
                                    </p:set>
                                    <p:animEffect transition="in" filter="wipe(right)">
                                      <p:cBhvr>
                                        <p:cTn id="16" dur="500"/>
                                        <p:tgtEl>
                                          <p:spTgt spid="13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right)">
                                      <p:cBhvr>
                                        <p:cTn id="21" dur="500"/>
                                        <p:tgtEl>
                                          <p:spTgt spid="6"/>
                                        </p:tgtEl>
                                      </p:cBhvr>
                                    </p:animEffect>
                                  </p:childTnLst>
                                </p:cTn>
                              </p:par>
                              <p:par>
                                <p:cTn id="22" presetID="22" presetClass="entr" presetSubtype="2" fill="hold" nodeType="withEffect">
                                  <p:stCondLst>
                                    <p:cond delay="0"/>
                                  </p:stCondLst>
                                  <p:childTnLst>
                                    <p:set>
                                      <p:cBhvr>
                                        <p:cTn id="23" dur="1" fill="hold">
                                          <p:stCondLst>
                                            <p:cond delay="0"/>
                                          </p:stCondLst>
                                        </p:cTn>
                                        <p:tgtEl>
                                          <p:spTgt spid="125"/>
                                        </p:tgtEl>
                                        <p:attrNameLst>
                                          <p:attrName>style.visibility</p:attrName>
                                        </p:attrNameLst>
                                      </p:cBhvr>
                                      <p:to>
                                        <p:strVal val="visible"/>
                                      </p:to>
                                    </p:set>
                                    <p:animEffect transition="in" filter="wipe(right)">
                                      <p:cBhvr>
                                        <p:cTn id="24" dur="500"/>
                                        <p:tgtEl>
                                          <p:spTgt spid="125"/>
                                        </p:tgtEl>
                                      </p:cBhvr>
                                    </p:animEffect>
                                  </p:childTnLst>
                                </p:cTn>
                              </p:par>
                              <p:par>
                                <p:cTn id="25" presetID="22" presetClass="entr" presetSubtype="2" fill="hold" nodeType="withEffect">
                                  <p:stCondLst>
                                    <p:cond delay="0"/>
                                  </p:stCondLst>
                                  <p:childTnLst>
                                    <p:set>
                                      <p:cBhvr>
                                        <p:cTn id="26" dur="1" fill="hold">
                                          <p:stCondLst>
                                            <p:cond delay="0"/>
                                          </p:stCondLst>
                                        </p:cTn>
                                        <p:tgtEl>
                                          <p:spTgt spid="126"/>
                                        </p:tgtEl>
                                        <p:attrNameLst>
                                          <p:attrName>style.visibility</p:attrName>
                                        </p:attrNameLst>
                                      </p:cBhvr>
                                      <p:to>
                                        <p:strVal val="visible"/>
                                      </p:to>
                                    </p:set>
                                    <p:animEffect transition="in" filter="wipe(right)">
                                      <p:cBhvr>
                                        <p:cTn id="27" dur="500"/>
                                        <p:tgtEl>
                                          <p:spTgt spid="12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131"/>
                                        </p:tgtEl>
                                        <p:attrNameLst>
                                          <p:attrName>style.visibility</p:attrName>
                                        </p:attrNameLst>
                                      </p:cBhvr>
                                      <p:to>
                                        <p:strVal val="visible"/>
                                      </p:to>
                                    </p:set>
                                    <p:animEffect transition="in" filter="wipe(right)">
                                      <p:cBhvr>
                                        <p:cTn id="32" dur="500"/>
                                        <p:tgtEl>
                                          <p:spTgt spid="131"/>
                                        </p:tgtEl>
                                      </p:cBhvr>
                                    </p:animEffect>
                                  </p:childTnLst>
                                </p:cTn>
                              </p:par>
                              <p:par>
                                <p:cTn id="33" presetID="22" presetClass="entr" presetSubtype="2" fill="hold" nodeType="withEffect">
                                  <p:stCondLst>
                                    <p:cond delay="0"/>
                                  </p:stCondLst>
                                  <p:childTnLst>
                                    <p:set>
                                      <p:cBhvr>
                                        <p:cTn id="34" dur="1" fill="hold">
                                          <p:stCondLst>
                                            <p:cond delay="0"/>
                                          </p:stCondLst>
                                        </p:cTn>
                                        <p:tgtEl>
                                          <p:spTgt spid="132"/>
                                        </p:tgtEl>
                                        <p:attrNameLst>
                                          <p:attrName>style.visibility</p:attrName>
                                        </p:attrNameLst>
                                      </p:cBhvr>
                                      <p:to>
                                        <p:strVal val="visible"/>
                                      </p:to>
                                    </p:set>
                                    <p:animEffect transition="in" filter="wipe(right)">
                                      <p:cBhvr>
                                        <p:cTn id="35" dur="500"/>
                                        <p:tgtEl>
                                          <p:spTgt spid="132"/>
                                        </p:tgtEl>
                                      </p:cBhvr>
                                    </p:animEffect>
                                  </p:childTnLst>
                                </p:cTn>
                              </p:par>
                              <p:par>
                                <p:cTn id="36" presetID="22" presetClass="entr" presetSubtype="2" fill="hold" nodeType="withEffect">
                                  <p:stCondLst>
                                    <p:cond delay="0"/>
                                  </p:stCondLst>
                                  <p:childTnLst>
                                    <p:set>
                                      <p:cBhvr>
                                        <p:cTn id="37" dur="1" fill="hold">
                                          <p:stCondLst>
                                            <p:cond delay="0"/>
                                          </p:stCondLst>
                                        </p:cTn>
                                        <p:tgtEl>
                                          <p:spTgt spid="137"/>
                                        </p:tgtEl>
                                        <p:attrNameLst>
                                          <p:attrName>style.visibility</p:attrName>
                                        </p:attrNameLst>
                                      </p:cBhvr>
                                      <p:to>
                                        <p:strVal val="visible"/>
                                      </p:to>
                                    </p:set>
                                    <p:animEffect transition="in" filter="wipe(right)">
                                      <p:cBhvr>
                                        <p:cTn id="38" dur="500"/>
                                        <p:tgtEl>
                                          <p:spTgt spid="137"/>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2" fill="hold" nodeType="clickEffect">
                                  <p:stCondLst>
                                    <p:cond delay="0"/>
                                  </p:stCondLst>
                                  <p:childTnLst>
                                    <p:set>
                                      <p:cBhvr>
                                        <p:cTn id="42" dur="1" fill="hold">
                                          <p:stCondLst>
                                            <p:cond delay="0"/>
                                          </p:stCondLst>
                                        </p:cTn>
                                        <p:tgtEl>
                                          <p:spTgt spid="134"/>
                                        </p:tgtEl>
                                        <p:attrNameLst>
                                          <p:attrName>style.visibility</p:attrName>
                                        </p:attrNameLst>
                                      </p:cBhvr>
                                      <p:to>
                                        <p:strVal val="visible"/>
                                      </p:to>
                                    </p:set>
                                    <p:animEffect transition="in" filter="wipe(right)">
                                      <p:cBhvr>
                                        <p:cTn id="43" dur="500"/>
                                        <p:tgtEl>
                                          <p:spTgt spid="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Gruppieren 59">
            <a:extLst>
              <a:ext uri="{FF2B5EF4-FFF2-40B4-BE49-F238E27FC236}">
                <a16:creationId xmlns:a16="http://schemas.microsoft.com/office/drawing/2014/main" id="{0CCC48FE-7E9E-41B4-9339-D24ADCE33DCD}"/>
              </a:ext>
            </a:extLst>
          </p:cNvPr>
          <p:cNvGrpSpPr/>
          <p:nvPr/>
        </p:nvGrpSpPr>
        <p:grpSpPr>
          <a:xfrm flipH="1">
            <a:off x="4719792" y="262687"/>
            <a:ext cx="4192329" cy="2818955"/>
            <a:chOff x="520259" y="1832499"/>
            <a:chExt cx="7131393" cy="4795205"/>
          </a:xfrm>
        </p:grpSpPr>
        <p:grpSp>
          <p:nvGrpSpPr>
            <p:cNvPr id="66" name="Gruppieren 65">
              <a:extLst>
                <a:ext uri="{FF2B5EF4-FFF2-40B4-BE49-F238E27FC236}">
                  <a16:creationId xmlns:a16="http://schemas.microsoft.com/office/drawing/2014/main" id="{3D677DB8-B6DF-4A99-A2DA-0E5C307DE69E}"/>
                </a:ext>
              </a:extLst>
            </p:cNvPr>
            <p:cNvGrpSpPr/>
            <p:nvPr/>
          </p:nvGrpSpPr>
          <p:grpSpPr>
            <a:xfrm>
              <a:off x="1002664" y="2547952"/>
              <a:ext cx="1674360" cy="1484640"/>
              <a:chOff x="1102872" y="1971756"/>
              <a:chExt cx="1674360" cy="1484640"/>
            </a:xfrm>
          </p:grpSpPr>
          <mc:AlternateContent xmlns:mc="http://schemas.openxmlformats.org/markup-compatibility/2006" xmlns:p14="http://schemas.microsoft.com/office/powerpoint/2010/main">
            <mc:Choice Requires="p14">
              <p:contentPart p14:bwMode="auto" r:id="rId3">
                <p14:nvContentPartPr>
                  <p14:cNvPr id="105" name="Freihand 104">
                    <a:extLst>
                      <a:ext uri="{FF2B5EF4-FFF2-40B4-BE49-F238E27FC236}">
                        <a16:creationId xmlns:a16="http://schemas.microsoft.com/office/drawing/2014/main" id="{16EC0562-11F0-4E37-AF5C-3B1377A5F5F9}"/>
                      </a:ext>
                    </a:extLst>
                  </p14:cNvPr>
                  <p14:cNvContentPartPr/>
                  <p14:nvPr/>
                </p14:nvContentPartPr>
                <p14:xfrm>
                  <a:off x="2066952" y="2732076"/>
                  <a:ext cx="710280" cy="464040"/>
                </p14:xfrm>
              </p:contentPart>
            </mc:Choice>
            <mc:Fallback xmlns="">
              <p:pic>
                <p:nvPicPr>
                  <p:cNvPr id="105" name="Freihand 104">
                    <a:extLst>
                      <a:ext uri="{FF2B5EF4-FFF2-40B4-BE49-F238E27FC236}">
                        <a16:creationId xmlns:a16="http://schemas.microsoft.com/office/drawing/2014/main" xmlns="" xmlns:p14="http://schemas.microsoft.com/office/powerpoint/2010/main" id="{16EC0562-11F0-4E37-AF5C-3B1377A5F5F9}"/>
                      </a:ext>
                    </a:extLst>
                  </p:cNvPr>
                  <p:cNvPicPr/>
                  <p:nvPr/>
                </p:nvPicPr>
                <p:blipFill>
                  <a:blip r:embed="rId4" cstate="print"/>
                  <a:stretch>
                    <a:fillRect/>
                  </a:stretch>
                </p:blipFill>
                <p:spPr>
                  <a:xfrm>
                    <a:off x="2051032" y="2699587"/>
                    <a:ext cx="742120" cy="528405"/>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06" name="Freihand 105">
                    <a:extLst>
                      <a:ext uri="{FF2B5EF4-FFF2-40B4-BE49-F238E27FC236}">
                        <a16:creationId xmlns:a16="http://schemas.microsoft.com/office/drawing/2014/main" id="{9D9411CF-4BCB-4382-A5AC-552D23ED8A86}"/>
                      </a:ext>
                    </a:extLst>
                  </p14:cNvPr>
                  <p14:cNvContentPartPr/>
                  <p14:nvPr/>
                </p14:nvContentPartPr>
                <p14:xfrm>
                  <a:off x="1957872" y="2484756"/>
                  <a:ext cx="251280" cy="297000"/>
                </p14:xfrm>
              </p:contentPart>
            </mc:Choice>
            <mc:Fallback xmlns="">
              <p:pic>
                <p:nvPicPr>
                  <p:cNvPr id="106" name="Freihand 105">
                    <a:extLst>
                      <a:ext uri="{FF2B5EF4-FFF2-40B4-BE49-F238E27FC236}">
                        <a16:creationId xmlns:a16="http://schemas.microsoft.com/office/drawing/2014/main" xmlns="" xmlns:p14="http://schemas.microsoft.com/office/powerpoint/2010/main" id="{9D9411CF-4BCB-4382-A5AC-552D23ED8A86}"/>
                      </a:ext>
                    </a:extLst>
                  </p:cNvPr>
                  <p:cNvPicPr/>
                  <p:nvPr/>
                </p:nvPicPr>
                <p:blipFill>
                  <a:blip r:embed="rId6" cstate="print"/>
                  <a:stretch>
                    <a:fillRect/>
                  </a:stretch>
                </p:blipFill>
                <p:spPr>
                  <a:xfrm>
                    <a:off x="1941898" y="2452233"/>
                    <a:ext cx="283228" cy="361432"/>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07" name="Freihand 106">
                    <a:extLst>
                      <a:ext uri="{FF2B5EF4-FFF2-40B4-BE49-F238E27FC236}">
                        <a16:creationId xmlns:a16="http://schemas.microsoft.com/office/drawing/2014/main" id="{917CEE68-7FFB-4115-8B12-C9947635DA35}"/>
                      </a:ext>
                    </a:extLst>
                  </p14:cNvPr>
                  <p14:cNvContentPartPr/>
                  <p14:nvPr/>
                </p14:nvContentPartPr>
                <p14:xfrm>
                  <a:off x="1720992" y="2601756"/>
                  <a:ext cx="160920" cy="343800"/>
                </p14:xfrm>
              </p:contentPart>
            </mc:Choice>
            <mc:Fallback xmlns="">
              <p:pic>
                <p:nvPicPr>
                  <p:cNvPr id="107" name="Freihand 106">
                    <a:extLst>
                      <a:ext uri="{FF2B5EF4-FFF2-40B4-BE49-F238E27FC236}">
                        <a16:creationId xmlns:a16="http://schemas.microsoft.com/office/drawing/2014/main" xmlns="" xmlns:p14="http://schemas.microsoft.com/office/powerpoint/2010/main" id="{917CEE68-7FFB-4115-8B12-C9947635DA35}"/>
                      </a:ext>
                    </a:extLst>
                  </p:cNvPr>
                  <p:cNvPicPr/>
                  <p:nvPr/>
                </p:nvPicPr>
                <p:blipFill>
                  <a:blip r:embed="rId8" cstate="print"/>
                  <a:stretch>
                    <a:fillRect/>
                  </a:stretch>
                </p:blipFill>
                <p:spPr>
                  <a:xfrm>
                    <a:off x="1705023" y="2569218"/>
                    <a:ext cx="192858" cy="408263"/>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8" name="Freihand 107">
                    <a:extLst>
                      <a:ext uri="{FF2B5EF4-FFF2-40B4-BE49-F238E27FC236}">
                        <a16:creationId xmlns:a16="http://schemas.microsoft.com/office/drawing/2014/main" id="{DFAA1DFA-28D6-460F-BC13-0E87C9783138}"/>
                      </a:ext>
                    </a:extLst>
                  </p14:cNvPr>
                  <p14:cNvContentPartPr/>
                  <p14:nvPr/>
                </p14:nvContentPartPr>
                <p14:xfrm>
                  <a:off x="2136792" y="1971756"/>
                  <a:ext cx="94320" cy="352080"/>
                </p14:xfrm>
              </p:contentPart>
            </mc:Choice>
            <mc:Fallback xmlns="">
              <p:pic>
                <p:nvPicPr>
                  <p:cNvPr id="108" name="Freihand 107">
                    <a:extLst>
                      <a:ext uri="{FF2B5EF4-FFF2-40B4-BE49-F238E27FC236}">
                        <a16:creationId xmlns:a16="http://schemas.microsoft.com/office/drawing/2014/main" xmlns="" xmlns:p14="http://schemas.microsoft.com/office/powerpoint/2010/main" id="{DFAA1DFA-28D6-460F-BC13-0E87C9783138}"/>
                      </a:ext>
                    </a:extLst>
                  </p:cNvPr>
                  <p:cNvPicPr/>
                  <p:nvPr/>
                </p:nvPicPr>
                <p:blipFill>
                  <a:blip r:embed="rId10" cstate="print"/>
                  <a:stretch>
                    <a:fillRect/>
                  </a:stretch>
                </p:blipFill>
                <p:spPr>
                  <a:xfrm>
                    <a:off x="2120971" y="1939247"/>
                    <a:ext cx="125963" cy="416485"/>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09" name="Freihand 108">
                    <a:extLst>
                      <a:ext uri="{FF2B5EF4-FFF2-40B4-BE49-F238E27FC236}">
                        <a16:creationId xmlns:a16="http://schemas.microsoft.com/office/drawing/2014/main" id="{9ED72BA8-DE6E-4E46-80B1-50F3CFEADAF9}"/>
                      </a:ext>
                    </a:extLst>
                  </p14:cNvPr>
                  <p14:cNvContentPartPr/>
                  <p14:nvPr/>
                </p14:nvContentPartPr>
                <p14:xfrm>
                  <a:off x="1735392" y="2083716"/>
                  <a:ext cx="89280" cy="260280"/>
                </p14:xfrm>
              </p:contentPart>
            </mc:Choice>
            <mc:Fallback xmlns="">
              <p:pic>
                <p:nvPicPr>
                  <p:cNvPr id="109" name="Freihand 108">
                    <a:extLst>
                      <a:ext uri="{FF2B5EF4-FFF2-40B4-BE49-F238E27FC236}">
                        <a16:creationId xmlns:a16="http://schemas.microsoft.com/office/drawing/2014/main" xmlns="" xmlns:p14="http://schemas.microsoft.com/office/powerpoint/2010/main" id="{9ED72BA8-DE6E-4E46-80B1-50F3CFEADAF9}"/>
                      </a:ext>
                    </a:extLst>
                  </p:cNvPr>
                  <p:cNvPicPr/>
                  <p:nvPr/>
                </p:nvPicPr>
                <p:blipFill>
                  <a:blip r:embed="rId12" cstate="print"/>
                  <a:stretch>
                    <a:fillRect/>
                  </a:stretch>
                </p:blipFill>
                <p:spPr>
                  <a:xfrm>
                    <a:off x="1719493" y="2051181"/>
                    <a:ext cx="121078" cy="324736"/>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10" name="Freihand 109">
                    <a:extLst>
                      <a:ext uri="{FF2B5EF4-FFF2-40B4-BE49-F238E27FC236}">
                        <a16:creationId xmlns:a16="http://schemas.microsoft.com/office/drawing/2014/main" id="{7586ADEA-FE4E-473D-9A4B-80C899E37C20}"/>
                      </a:ext>
                    </a:extLst>
                  </p14:cNvPr>
                  <p14:cNvContentPartPr/>
                  <p14:nvPr/>
                </p14:nvContentPartPr>
                <p14:xfrm>
                  <a:off x="1102872" y="2180916"/>
                  <a:ext cx="666000" cy="599400"/>
                </p14:xfrm>
              </p:contentPart>
            </mc:Choice>
            <mc:Fallback xmlns="">
              <p:pic>
                <p:nvPicPr>
                  <p:cNvPr id="110" name="Freihand 109">
                    <a:extLst>
                      <a:ext uri="{FF2B5EF4-FFF2-40B4-BE49-F238E27FC236}">
                        <a16:creationId xmlns:a16="http://schemas.microsoft.com/office/drawing/2014/main" xmlns="" xmlns:p14="http://schemas.microsoft.com/office/powerpoint/2010/main" id="{7586ADEA-FE4E-473D-9A4B-80C899E37C20}"/>
                      </a:ext>
                    </a:extLst>
                  </p:cNvPr>
                  <p:cNvPicPr/>
                  <p:nvPr/>
                </p:nvPicPr>
                <p:blipFill>
                  <a:blip r:embed="rId14" cstate="print"/>
                  <a:stretch>
                    <a:fillRect/>
                  </a:stretch>
                </p:blipFill>
                <p:spPr>
                  <a:xfrm>
                    <a:off x="1086942" y="2148433"/>
                    <a:ext cx="697860" cy="663753"/>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11" name="Freihand 110">
                    <a:extLst>
                      <a:ext uri="{FF2B5EF4-FFF2-40B4-BE49-F238E27FC236}">
                        <a16:creationId xmlns:a16="http://schemas.microsoft.com/office/drawing/2014/main" id="{FA9C1311-DE4A-41D5-BBBF-93D98589AAEF}"/>
                      </a:ext>
                    </a:extLst>
                  </p14:cNvPr>
                  <p14:cNvContentPartPr/>
                  <p14:nvPr/>
                </p14:nvContentPartPr>
                <p14:xfrm>
                  <a:off x="1328952" y="2880756"/>
                  <a:ext cx="40320" cy="88920"/>
                </p14:xfrm>
              </p:contentPart>
            </mc:Choice>
            <mc:Fallback xmlns="">
              <p:pic>
                <p:nvPicPr>
                  <p:cNvPr id="111" name="Freihand 110">
                    <a:extLst>
                      <a:ext uri="{FF2B5EF4-FFF2-40B4-BE49-F238E27FC236}">
                        <a16:creationId xmlns:a16="http://schemas.microsoft.com/office/drawing/2014/main" xmlns="" xmlns:p14="http://schemas.microsoft.com/office/powerpoint/2010/main" id="{FA9C1311-DE4A-41D5-BBBF-93D98589AAEF}"/>
                      </a:ext>
                    </a:extLst>
                  </p:cNvPr>
                  <p:cNvPicPr/>
                  <p:nvPr/>
                </p:nvPicPr>
                <p:blipFill>
                  <a:blip r:embed="rId16" cstate="print"/>
                  <a:stretch>
                    <a:fillRect/>
                  </a:stretch>
                </p:blipFill>
                <p:spPr>
                  <a:xfrm>
                    <a:off x="1312824" y="2847800"/>
                    <a:ext cx="72576" cy="154211"/>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12" name="Freihand 111">
                    <a:extLst>
                      <a:ext uri="{FF2B5EF4-FFF2-40B4-BE49-F238E27FC236}">
                        <a16:creationId xmlns:a16="http://schemas.microsoft.com/office/drawing/2014/main" id="{037552E2-0075-42C2-A7CD-CA84C5260C1C}"/>
                      </a:ext>
                    </a:extLst>
                  </p14:cNvPr>
                  <p14:cNvContentPartPr/>
                  <p14:nvPr/>
                </p14:nvContentPartPr>
                <p14:xfrm>
                  <a:off x="1885512" y="3439116"/>
                  <a:ext cx="173520" cy="17280"/>
                </p14:xfrm>
              </p:contentPart>
            </mc:Choice>
            <mc:Fallback xmlns="">
              <p:pic>
                <p:nvPicPr>
                  <p:cNvPr id="112" name="Freihand 111">
                    <a:extLst>
                      <a:ext uri="{FF2B5EF4-FFF2-40B4-BE49-F238E27FC236}">
                        <a16:creationId xmlns:a16="http://schemas.microsoft.com/office/drawing/2014/main" xmlns="" xmlns:p14="http://schemas.microsoft.com/office/powerpoint/2010/main" id="{037552E2-0075-42C2-A7CD-CA84C5260C1C}"/>
                      </a:ext>
                    </a:extLst>
                  </p:cNvPr>
                  <p:cNvPicPr/>
                  <p:nvPr/>
                </p:nvPicPr>
                <p:blipFill>
                  <a:blip r:embed="rId18" cstate="print"/>
                  <a:stretch>
                    <a:fillRect/>
                  </a:stretch>
                </p:blipFill>
                <p:spPr>
                  <a:xfrm>
                    <a:off x="1869514" y="3406407"/>
                    <a:ext cx="205517" cy="82080"/>
                  </a:xfrm>
                  <a:prstGeom prst="rect">
                    <a:avLst/>
                  </a:prstGeom>
                </p:spPr>
              </p:pic>
            </mc:Fallback>
          </mc:AlternateContent>
        </p:grpSp>
        <p:grpSp>
          <p:nvGrpSpPr>
            <p:cNvPr id="67" name="Gruppieren 66">
              <a:extLst>
                <a:ext uri="{FF2B5EF4-FFF2-40B4-BE49-F238E27FC236}">
                  <a16:creationId xmlns:a16="http://schemas.microsoft.com/office/drawing/2014/main" id="{93BE9AB7-757B-40FA-B6B6-A9507E110147}"/>
                </a:ext>
              </a:extLst>
            </p:cNvPr>
            <p:cNvGrpSpPr/>
            <p:nvPr/>
          </p:nvGrpSpPr>
          <p:grpSpPr>
            <a:xfrm>
              <a:off x="3286446" y="1832499"/>
              <a:ext cx="1145160" cy="2409120"/>
              <a:chOff x="3886392" y="1692036"/>
              <a:chExt cx="1145160" cy="2409120"/>
            </a:xfrm>
          </p:grpSpPr>
          <mc:AlternateContent xmlns:mc="http://schemas.openxmlformats.org/markup-compatibility/2006" xmlns:p14="http://schemas.microsoft.com/office/powerpoint/2010/main">
            <mc:Choice Requires="p14">
              <p:contentPart p14:bwMode="auto" r:id="rId19">
                <p14:nvContentPartPr>
                  <p14:cNvPr id="95" name="Freihand 94">
                    <a:extLst>
                      <a:ext uri="{FF2B5EF4-FFF2-40B4-BE49-F238E27FC236}">
                        <a16:creationId xmlns:a16="http://schemas.microsoft.com/office/drawing/2014/main" id="{F0467D52-799B-41DF-86C8-F9ED4F4B520F}"/>
                      </a:ext>
                    </a:extLst>
                  </p14:cNvPr>
                  <p14:cNvContentPartPr/>
                  <p14:nvPr/>
                </p14:nvContentPartPr>
                <p14:xfrm>
                  <a:off x="4180872" y="4085676"/>
                  <a:ext cx="2880" cy="15480"/>
                </p14:xfrm>
              </p:contentPart>
            </mc:Choice>
            <mc:Fallback xmlns="">
              <p:pic>
                <p:nvPicPr>
                  <p:cNvPr id="95" name="Freihand 94">
                    <a:extLst>
                      <a:ext uri="{FF2B5EF4-FFF2-40B4-BE49-F238E27FC236}">
                        <a16:creationId xmlns:a16="http://schemas.microsoft.com/office/drawing/2014/main" xmlns="" xmlns:p14="http://schemas.microsoft.com/office/powerpoint/2010/main" id="{F0467D52-799B-41DF-86C8-F9ED4F4B520F}"/>
                      </a:ext>
                    </a:extLst>
                  </p:cNvPr>
                  <p:cNvPicPr/>
                  <p:nvPr/>
                </p:nvPicPr>
                <p:blipFill>
                  <a:blip r:embed="rId20" cstate="print"/>
                  <a:stretch>
                    <a:fillRect/>
                  </a:stretch>
                </p:blipFill>
                <p:spPr>
                  <a:xfrm>
                    <a:off x="4155912" y="4011091"/>
                    <a:ext cx="52800" cy="163244"/>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96" name="Freihand 95">
                    <a:extLst>
                      <a:ext uri="{FF2B5EF4-FFF2-40B4-BE49-F238E27FC236}">
                        <a16:creationId xmlns:a16="http://schemas.microsoft.com/office/drawing/2014/main" id="{C901A7F5-8299-4A7F-A3FD-CAE6F5E2D4BA}"/>
                      </a:ext>
                    </a:extLst>
                  </p14:cNvPr>
                  <p14:cNvContentPartPr/>
                  <p14:nvPr/>
                </p14:nvContentPartPr>
                <p14:xfrm>
                  <a:off x="3886392" y="2954556"/>
                  <a:ext cx="39960" cy="565920"/>
                </p14:xfrm>
              </p:contentPart>
            </mc:Choice>
            <mc:Fallback xmlns="">
              <p:pic>
                <p:nvPicPr>
                  <p:cNvPr id="96" name="Freihand 95">
                    <a:extLst>
                      <a:ext uri="{FF2B5EF4-FFF2-40B4-BE49-F238E27FC236}">
                        <a16:creationId xmlns:a16="http://schemas.microsoft.com/office/drawing/2014/main" xmlns="" xmlns:p14="http://schemas.microsoft.com/office/powerpoint/2010/main" id="{C901A7F5-8299-4A7F-A3FD-CAE6F5E2D4BA}"/>
                      </a:ext>
                    </a:extLst>
                  </p:cNvPr>
                  <p:cNvPicPr/>
                  <p:nvPr/>
                </p:nvPicPr>
                <p:blipFill>
                  <a:blip r:embed="rId22" cstate="print"/>
                  <a:stretch>
                    <a:fillRect/>
                  </a:stretch>
                </p:blipFill>
                <p:spPr>
                  <a:xfrm>
                    <a:off x="3870408" y="2922060"/>
                    <a:ext cx="71928" cy="630299"/>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97" name="Freihand 96">
                    <a:extLst>
                      <a:ext uri="{FF2B5EF4-FFF2-40B4-BE49-F238E27FC236}">
                        <a16:creationId xmlns:a16="http://schemas.microsoft.com/office/drawing/2014/main" id="{328E77B0-04A6-461A-A430-DD75BF8E09AD}"/>
                      </a:ext>
                    </a:extLst>
                  </p14:cNvPr>
                  <p14:cNvContentPartPr/>
                  <p14:nvPr/>
                </p14:nvContentPartPr>
                <p14:xfrm>
                  <a:off x="4045152" y="2981196"/>
                  <a:ext cx="55440" cy="492120"/>
                </p14:xfrm>
              </p:contentPart>
            </mc:Choice>
            <mc:Fallback xmlns="">
              <p:pic>
                <p:nvPicPr>
                  <p:cNvPr id="97" name="Freihand 96">
                    <a:extLst>
                      <a:ext uri="{FF2B5EF4-FFF2-40B4-BE49-F238E27FC236}">
                        <a16:creationId xmlns:a16="http://schemas.microsoft.com/office/drawing/2014/main" xmlns="" xmlns:p14="http://schemas.microsoft.com/office/powerpoint/2010/main" id="{328E77B0-04A6-461A-A430-DD75BF8E09AD}"/>
                      </a:ext>
                    </a:extLst>
                  </p:cNvPr>
                  <p:cNvPicPr/>
                  <p:nvPr/>
                </p:nvPicPr>
                <p:blipFill>
                  <a:blip r:embed="rId24" cstate="print"/>
                  <a:stretch>
                    <a:fillRect/>
                  </a:stretch>
                </p:blipFill>
                <p:spPr>
                  <a:xfrm>
                    <a:off x="4029136" y="2948715"/>
                    <a:ext cx="87472" cy="556469"/>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98" name="Freihand 97">
                    <a:extLst>
                      <a:ext uri="{FF2B5EF4-FFF2-40B4-BE49-F238E27FC236}">
                        <a16:creationId xmlns:a16="http://schemas.microsoft.com/office/drawing/2014/main" id="{38D7739F-1158-49F6-B6E7-290C75C2C9E9}"/>
                      </a:ext>
                    </a:extLst>
                  </p14:cNvPr>
                  <p14:cNvContentPartPr/>
                  <p14:nvPr/>
                </p14:nvContentPartPr>
                <p14:xfrm>
                  <a:off x="4152072" y="3115476"/>
                  <a:ext cx="99360" cy="538200"/>
                </p14:xfrm>
              </p:contentPart>
            </mc:Choice>
            <mc:Fallback xmlns="">
              <p:pic>
                <p:nvPicPr>
                  <p:cNvPr id="98" name="Freihand 97">
                    <a:extLst>
                      <a:ext uri="{FF2B5EF4-FFF2-40B4-BE49-F238E27FC236}">
                        <a16:creationId xmlns:a16="http://schemas.microsoft.com/office/drawing/2014/main" xmlns="" xmlns:p14="http://schemas.microsoft.com/office/powerpoint/2010/main" id="{38D7739F-1158-49F6-B6E7-290C75C2C9E9}"/>
                      </a:ext>
                    </a:extLst>
                  </p:cNvPr>
                  <p:cNvPicPr/>
                  <p:nvPr/>
                </p:nvPicPr>
                <p:blipFill>
                  <a:blip r:embed="rId26" cstate="print"/>
                  <a:stretch>
                    <a:fillRect/>
                  </a:stretch>
                </p:blipFill>
                <p:spPr>
                  <a:xfrm>
                    <a:off x="4135926" y="3083025"/>
                    <a:ext cx="131652" cy="60249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99" name="Freihand 98">
                    <a:extLst>
                      <a:ext uri="{FF2B5EF4-FFF2-40B4-BE49-F238E27FC236}">
                        <a16:creationId xmlns:a16="http://schemas.microsoft.com/office/drawing/2014/main" id="{61C0B550-F54E-443A-B29E-632B2E7E55E5}"/>
                      </a:ext>
                    </a:extLst>
                  </p14:cNvPr>
                  <p14:cNvContentPartPr/>
                  <p14:nvPr/>
                </p14:nvContentPartPr>
                <p14:xfrm>
                  <a:off x="4347192" y="3095316"/>
                  <a:ext cx="36000" cy="574560"/>
                </p14:xfrm>
              </p:contentPart>
            </mc:Choice>
            <mc:Fallback xmlns="">
              <p:pic>
                <p:nvPicPr>
                  <p:cNvPr id="99" name="Freihand 98">
                    <a:extLst>
                      <a:ext uri="{FF2B5EF4-FFF2-40B4-BE49-F238E27FC236}">
                        <a16:creationId xmlns:a16="http://schemas.microsoft.com/office/drawing/2014/main" xmlns="" xmlns:p14="http://schemas.microsoft.com/office/powerpoint/2010/main" id="{61C0B550-F54E-443A-B29E-632B2E7E55E5}"/>
                      </a:ext>
                    </a:extLst>
                  </p:cNvPr>
                  <p:cNvPicPr/>
                  <p:nvPr/>
                </p:nvPicPr>
                <p:blipFill>
                  <a:blip r:embed="rId28" cstate="print"/>
                  <a:stretch>
                    <a:fillRect/>
                  </a:stretch>
                </p:blipFill>
                <p:spPr>
                  <a:xfrm>
                    <a:off x="4331328" y="3062817"/>
                    <a:ext cx="67729" cy="638945"/>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100" name="Freihand 99">
                    <a:extLst>
                      <a:ext uri="{FF2B5EF4-FFF2-40B4-BE49-F238E27FC236}">
                        <a16:creationId xmlns:a16="http://schemas.microsoft.com/office/drawing/2014/main" id="{A44AE54C-2212-440E-A3C9-E0223242C0E0}"/>
                      </a:ext>
                    </a:extLst>
                  </p14:cNvPr>
                  <p14:cNvContentPartPr/>
                  <p14:nvPr/>
                </p14:nvContentPartPr>
                <p14:xfrm>
                  <a:off x="4468512" y="3115476"/>
                  <a:ext cx="81720" cy="529560"/>
                </p14:xfrm>
              </p:contentPart>
            </mc:Choice>
            <mc:Fallback xmlns="">
              <p:pic>
                <p:nvPicPr>
                  <p:cNvPr id="100" name="Freihand 99">
                    <a:extLst>
                      <a:ext uri="{FF2B5EF4-FFF2-40B4-BE49-F238E27FC236}">
                        <a16:creationId xmlns:a16="http://schemas.microsoft.com/office/drawing/2014/main" xmlns="" xmlns:p14="http://schemas.microsoft.com/office/powerpoint/2010/main" id="{A44AE54C-2212-440E-A3C9-E0223242C0E0}"/>
                      </a:ext>
                    </a:extLst>
                  </p:cNvPr>
                  <p:cNvPicPr/>
                  <p:nvPr/>
                </p:nvPicPr>
                <p:blipFill>
                  <a:blip r:embed="rId30" cstate="print"/>
                  <a:stretch>
                    <a:fillRect/>
                  </a:stretch>
                </p:blipFill>
                <p:spPr>
                  <a:xfrm>
                    <a:off x="4452537" y="3083029"/>
                    <a:ext cx="113671" cy="593842"/>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101" name="Freihand 100">
                    <a:extLst>
                      <a:ext uri="{FF2B5EF4-FFF2-40B4-BE49-F238E27FC236}">
                        <a16:creationId xmlns:a16="http://schemas.microsoft.com/office/drawing/2014/main" id="{5BE226BF-352E-41CB-93D7-C3B3EA45F0B3}"/>
                      </a:ext>
                    </a:extLst>
                  </p14:cNvPr>
                  <p14:cNvContentPartPr/>
                  <p14:nvPr/>
                </p14:nvContentPartPr>
                <p14:xfrm>
                  <a:off x="4113192" y="2388996"/>
                  <a:ext cx="334440" cy="417960"/>
                </p14:xfrm>
              </p:contentPart>
            </mc:Choice>
            <mc:Fallback xmlns="">
              <p:pic>
                <p:nvPicPr>
                  <p:cNvPr id="101" name="Freihand 100">
                    <a:extLst>
                      <a:ext uri="{FF2B5EF4-FFF2-40B4-BE49-F238E27FC236}">
                        <a16:creationId xmlns:a16="http://schemas.microsoft.com/office/drawing/2014/main" xmlns="" xmlns:p14="http://schemas.microsoft.com/office/powerpoint/2010/main" id="{5BE226BF-352E-41CB-93D7-C3B3EA45F0B3}"/>
                      </a:ext>
                    </a:extLst>
                  </p:cNvPr>
                  <p:cNvPicPr/>
                  <p:nvPr/>
                </p:nvPicPr>
                <p:blipFill>
                  <a:blip r:embed="rId32" cstate="print"/>
                  <a:stretch>
                    <a:fillRect/>
                  </a:stretch>
                </p:blipFill>
                <p:spPr>
                  <a:xfrm>
                    <a:off x="4097237" y="2356515"/>
                    <a:ext cx="366350" cy="482309"/>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102" name="Freihand 101">
                    <a:extLst>
                      <a:ext uri="{FF2B5EF4-FFF2-40B4-BE49-F238E27FC236}">
                        <a16:creationId xmlns:a16="http://schemas.microsoft.com/office/drawing/2014/main" id="{60A1899D-8B35-4487-84CA-9B5C4126D845}"/>
                      </a:ext>
                    </a:extLst>
                  </p14:cNvPr>
                  <p14:cNvContentPartPr/>
                  <p14:nvPr/>
                </p14:nvContentPartPr>
                <p14:xfrm>
                  <a:off x="4068552" y="2108916"/>
                  <a:ext cx="79200" cy="177840"/>
                </p14:xfrm>
              </p:contentPart>
            </mc:Choice>
            <mc:Fallback xmlns="">
              <p:pic>
                <p:nvPicPr>
                  <p:cNvPr id="102" name="Freihand 101">
                    <a:extLst>
                      <a:ext uri="{FF2B5EF4-FFF2-40B4-BE49-F238E27FC236}">
                        <a16:creationId xmlns:a16="http://schemas.microsoft.com/office/drawing/2014/main" xmlns="" xmlns:p14="http://schemas.microsoft.com/office/powerpoint/2010/main" id="{60A1899D-8B35-4487-84CA-9B5C4126D845}"/>
                      </a:ext>
                    </a:extLst>
                  </p:cNvPr>
                  <p:cNvPicPr/>
                  <p:nvPr/>
                </p:nvPicPr>
                <p:blipFill>
                  <a:blip r:embed="rId34" cstate="print"/>
                  <a:stretch>
                    <a:fillRect/>
                  </a:stretch>
                </p:blipFill>
                <p:spPr>
                  <a:xfrm>
                    <a:off x="4052464" y="2076302"/>
                    <a:ext cx="111375" cy="242453"/>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103" name="Freihand 102">
                    <a:extLst>
                      <a:ext uri="{FF2B5EF4-FFF2-40B4-BE49-F238E27FC236}">
                        <a16:creationId xmlns:a16="http://schemas.microsoft.com/office/drawing/2014/main" id="{2D6AD2D0-76FD-4FC6-BD96-C356E19BDA03}"/>
                      </a:ext>
                    </a:extLst>
                  </p14:cNvPr>
                  <p14:cNvContentPartPr/>
                  <p14:nvPr/>
                </p14:nvContentPartPr>
                <p14:xfrm>
                  <a:off x="4522152" y="2171556"/>
                  <a:ext cx="75240" cy="155160"/>
                </p14:xfrm>
              </p:contentPart>
            </mc:Choice>
            <mc:Fallback xmlns="">
              <p:pic>
                <p:nvPicPr>
                  <p:cNvPr id="103" name="Freihand 102">
                    <a:extLst>
                      <a:ext uri="{FF2B5EF4-FFF2-40B4-BE49-F238E27FC236}">
                        <a16:creationId xmlns:a16="http://schemas.microsoft.com/office/drawing/2014/main" xmlns="" xmlns:p14="http://schemas.microsoft.com/office/powerpoint/2010/main" id="{2D6AD2D0-76FD-4FC6-BD96-C356E19BDA03}"/>
                      </a:ext>
                    </a:extLst>
                  </p:cNvPr>
                  <p:cNvPicPr/>
                  <p:nvPr/>
                </p:nvPicPr>
                <p:blipFill>
                  <a:blip r:embed="rId36" cstate="print"/>
                  <a:stretch>
                    <a:fillRect/>
                  </a:stretch>
                </p:blipFill>
                <p:spPr>
                  <a:xfrm>
                    <a:off x="4506117" y="2138923"/>
                    <a:ext cx="107310" cy="21981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104" name="Freihand 103">
                    <a:extLst>
                      <a:ext uri="{FF2B5EF4-FFF2-40B4-BE49-F238E27FC236}">
                        <a16:creationId xmlns:a16="http://schemas.microsoft.com/office/drawing/2014/main" id="{74CBA548-77DD-4E96-8A69-5AD2D854DC3D}"/>
                      </a:ext>
                    </a:extLst>
                  </p14:cNvPr>
                  <p14:cNvContentPartPr/>
                  <p14:nvPr/>
                </p14:nvContentPartPr>
                <p14:xfrm>
                  <a:off x="3979992" y="1692036"/>
                  <a:ext cx="1051560" cy="221760"/>
                </p14:xfrm>
              </p:contentPart>
            </mc:Choice>
            <mc:Fallback xmlns="">
              <p:pic>
                <p:nvPicPr>
                  <p:cNvPr id="104" name="Freihand 103">
                    <a:extLst>
                      <a:ext uri="{FF2B5EF4-FFF2-40B4-BE49-F238E27FC236}">
                        <a16:creationId xmlns:a16="http://schemas.microsoft.com/office/drawing/2014/main" xmlns="" xmlns:p14="http://schemas.microsoft.com/office/powerpoint/2010/main" id="{74CBA548-77DD-4E96-8A69-5AD2D854DC3D}"/>
                      </a:ext>
                    </a:extLst>
                  </p:cNvPr>
                  <p:cNvPicPr/>
                  <p:nvPr/>
                </p:nvPicPr>
                <p:blipFill>
                  <a:blip r:embed="rId38" cstate="print"/>
                  <a:stretch>
                    <a:fillRect/>
                  </a:stretch>
                </p:blipFill>
                <p:spPr>
                  <a:xfrm>
                    <a:off x="3964069" y="1659478"/>
                    <a:ext cx="1083407" cy="286261"/>
                  </a:xfrm>
                  <a:prstGeom prst="rect">
                    <a:avLst/>
                  </a:prstGeom>
                </p:spPr>
              </p:pic>
            </mc:Fallback>
          </mc:AlternateContent>
        </p:grpSp>
        <p:grpSp>
          <p:nvGrpSpPr>
            <p:cNvPr id="68" name="Gruppieren 67">
              <a:extLst>
                <a:ext uri="{FF2B5EF4-FFF2-40B4-BE49-F238E27FC236}">
                  <a16:creationId xmlns:a16="http://schemas.microsoft.com/office/drawing/2014/main" id="{AA769BD0-61C0-49EF-AA35-3D615D91B70C}"/>
                </a:ext>
              </a:extLst>
            </p:cNvPr>
            <p:cNvGrpSpPr/>
            <p:nvPr/>
          </p:nvGrpSpPr>
          <p:grpSpPr>
            <a:xfrm>
              <a:off x="4968212" y="1946219"/>
              <a:ext cx="1316520" cy="1526400"/>
              <a:chOff x="5619564" y="1946219"/>
              <a:chExt cx="1316520" cy="1526400"/>
            </a:xfrm>
          </p:grpSpPr>
          <mc:AlternateContent xmlns:mc="http://schemas.openxmlformats.org/markup-compatibility/2006" xmlns:p14="http://schemas.microsoft.com/office/powerpoint/2010/main">
            <mc:Choice Requires="p14">
              <p:contentPart p14:bwMode="auto" r:id="rId39">
                <p14:nvContentPartPr>
                  <p14:cNvPr id="90" name="Freihand 89">
                    <a:extLst>
                      <a:ext uri="{FF2B5EF4-FFF2-40B4-BE49-F238E27FC236}">
                        <a16:creationId xmlns:a16="http://schemas.microsoft.com/office/drawing/2014/main" id="{80981ECD-CF71-4236-AAAC-F0A16D431549}"/>
                      </a:ext>
                    </a:extLst>
                  </p14:cNvPr>
                  <p14:cNvContentPartPr/>
                  <p14:nvPr/>
                </p14:nvContentPartPr>
                <p14:xfrm>
                  <a:off x="5619564" y="2872139"/>
                  <a:ext cx="490680" cy="425160"/>
                </p14:xfrm>
              </p:contentPart>
            </mc:Choice>
            <mc:Fallback xmlns="">
              <p:pic>
                <p:nvPicPr>
                  <p:cNvPr id="90" name="Freihand 89">
                    <a:extLst>
                      <a:ext uri="{FF2B5EF4-FFF2-40B4-BE49-F238E27FC236}">
                        <a16:creationId xmlns:a16="http://schemas.microsoft.com/office/drawing/2014/main" xmlns="" xmlns:p14="http://schemas.microsoft.com/office/powerpoint/2010/main" id="{80981ECD-CF71-4236-AAAC-F0A16D431549}"/>
                      </a:ext>
                    </a:extLst>
                  </p:cNvPr>
                  <p:cNvPicPr/>
                  <p:nvPr/>
                </p:nvPicPr>
                <p:blipFill>
                  <a:blip r:embed="rId40" cstate="print"/>
                  <a:stretch>
                    <a:fillRect/>
                  </a:stretch>
                </p:blipFill>
                <p:spPr>
                  <a:xfrm>
                    <a:off x="5603637" y="2839623"/>
                    <a:ext cx="522534" cy="489578"/>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91" name="Freihand 90">
                    <a:extLst>
                      <a:ext uri="{FF2B5EF4-FFF2-40B4-BE49-F238E27FC236}">
                        <a16:creationId xmlns:a16="http://schemas.microsoft.com/office/drawing/2014/main" id="{CBB0F282-D678-458A-849C-4B288A462986}"/>
                      </a:ext>
                    </a:extLst>
                  </p14:cNvPr>
                  <p14:cNvContentPartPr/>
                  <p14:nvPr/>
                </p14:nvContentPartPr>
                <p14:xfrm>
                  <a:off x="5969124" y="2422499"/>
                  <a:ext cx="145800" cy="155520"/>
                </p14:xfrm>
              </p:contentPart>
            </mc:Choice>
            <mc:Fallback xmlns="">
              <p:pic>
                <p:nvPicPr>
                  <p:cNvPr id="91" name="Freihand 90">
                    <a:extLst>
                      <a:ext uri="{FF2B5EF4-FFF2-40B4-BE49-F238E27FC236}">
                        <a16:creationId xmlns:a16="http://schemas.microsoft.com/office/drawing/2014/main" xmlns="" xmlns:p14="http://schemas.microsoft.com/office/powerpoint/2010/main" id="{CBB0F282-D678-458A-849C-4B288A462986}"/>
                      </a:ext>
                    </a:extLst>
                  </p:cNvPr>
                  <p:cNvPicPr/>
                  <p:nvPr/>
                </p:nvPicPr>
                <p:blipFill>
                  <a:blip r:embed="rId42" cstate="print"/>
                  <a:stretch>
                    <a:fillRect/>
                  </a:stretch>
                </p:blipFill>
                <p:spPr>
                  <a:xfrm>
                    <a:off x="5953129" y="2390048"/>
                    <a:ext cx="177790" cy="21981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92" name="Freihand 91">
                    <a:extLst>
                      <a:ext uri="{FF2B5EF4-FFF2-40B4-BE49-F238E27FC236}">
                        <a16:creationId xmlns:a16="http://schemas.microsoft.com/office/drawing/2014/main" id="{2CA33DDA-1E42-4ED2-AD1B-6F9BDEE2C642}"/>
                      </a:ext>
                    </a:extLst>
                  </p14:cNvPr>
                  <p14:cNvContentPartPr/>
                  <p14:nvPr/>
                </p14:nvContentPartPr>
                <p14:xfrm>
                  <a:off x="6328404" y="2482979"/>
                  <a:ext cx="156960" cy="207720"/>
                </p14:xfrm>
              </p:contentPart>
            </mc:Choice>
            <mc:Fallback xmlns="">
              <p:pic>
                <p:nvPicPr>
                  <p:cNvPr id="92" name="Freihand 91">
                    <a:extLst>
                      <a:ext uri="{FF2B5EF4-FFF2-40B4-BE49-F238E27FC236}">
                        <a16:creationId xmlns:a16="http://schemas.microsoft.com/office/drawing/2014/main" xmlns="" xmlns:p14="http://schemas.microsoft.com/office/powerpoint/2010/main" id="{2CA33DDA-1E42-4ED2-AD1B-6F9BDEE2C642}"/>
                      </a:ext>
                    </a:extLst>
                  </p:cNvPr>
                  <p:cNvPicPr/>
                  <p:nvPr/>
                </p:nvPicPr>
                <p:blipFill>
                  <a:blip r:embed="rId44" cstate="print"/>
                  <a:stretch>
                    <a:fillRect/>
                  </a:stretch>
                </p:blipFill>
                <p:spPr>
                  <a:xfrm>
                    <a:off x="6312463" y="2450504"/>
                    <a:ext cx="188843" cy="272058"/>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93" name="Freihand 92">
                    <a:extLst>
                      <a:ext uri="{FF2B5EF4-FFF2-40B4-BE49-F238E27FC236}">
                        <a16:creationId xmlns:a16="http://schemas.microsoft.com/office/drawing/2014/main" id="{B6270F75-BE75-4FF1-A599-7ED9BA851DE5}"/>
                      </a:ext>
                    </a:extLst>
                  </p14:cNvPr>
                  <p14:cNvContentPartPr/>
                  <p14:nvPr/>
                </p14:nvContentPartPr>
                <p14:xfrm>
                  <a:off x="5948964" y="1946219"/>
                  <a:ext cx="987120" cy="330480"/>
                </p14:xfrm>
              </p:contentPart>
            </mc:Choice>
            <mc:Fallback xmlns="">
              <p:pic>
                <p:nvPicPr>
                  <p:cNvPr id="93" name="Freihand 92">
                    <a:extLst>
                      <a:ext uri="{FF2B5EF4-FFF2-40B4-BE49-F238E27FC236}">
                        <a16:creationId xmlns:a16="http://schemas.microsoft.com/office/drawing/2014/main" xmlns="" xmlns:p14="http://schemas.microsoft.com/office/powerpoint/2010/main" id="{B6270F75-BE75-4FF1-A599-7ED9BA851DE5}"/>
                      </a:ext>
                    </a:extLst>
                  </p:cNvPr>
                  <p:cNvPicPr/>
                  <p:nvPr/>
                </p:nvPicPr>
                <p:blipFill>
                  <a:blip r:embed="rId46" cstate="print"/>
                  <a:stretch>
                    <a:fillRect/>
                  </a:stretch>
                </p:blipFill>
                <p:spPr>
                  <a:xfrm>
                    <a:off x="5933033" y="1913783"/>
                    <a:ext cx="1018982" cy="39474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94" name="Freihand 93">
                    <a:extLst>
                      <a:ext uri="{FF2B5EF4-FFF2-40B4-BE49-F238E27FC236}">
                        <a16:creationId xmlns:a16="http://schemas.microsoft.com/office/drawing/2014/main" id="{908C8A5D-3935-42D4-A397-0155B8483E0A}"/>
                      </a:ext>
                    </a:extLst>
                  </p14:cNvPr>
                  <p14:cNvContentPartPr/>
                  <p14:nvPr/>
                </p14:nvContentPartPr>
                <p14:xfrm>
                  <a:off x="6006204" y="3209459"/>
                  <a:ext cx="594360" cy="263160"/>
                </p14:xfrm>
              </p:contentPart>
            </mc:Choice>
            <mc:Fallback xmlns="">
              <p:pic>
                <p:nvPicPr>
                  <p:cNvPr id="94" name="Freihand 93">
                    <a:extLst>
                      <a:ext uri="{FF2B5EF4-FFF2-40B4-BE49-F238E27FC236}">
                        <a16:creationId xmlns:a16="http://schemas.microsoft.com/office/drawing/2014/main" xmlns="" xmlns:p14="http://schemas.microsoft.com/office/powerpoint/2010/main" id="{908C8A5D-3935-42D4-A397-0155B8483E0A}"/>
                      </a:ext>
                    </a:extLst>
                  </p:cNvPr>
                  <p:cNvPicPr/>
                  <p:nvPr/>
                </p:nvPicPr>
                <p:blipFill>
                  <a:blip r:embed="rId48" cstate="print"/>
                  <a:stretch>
                    <a:fillRect/>
                  </a:stretch>
                </p:blipFill>
                <p:spPr>
                  <a:xfrm>
                    <a:off x="5990273" y="3176947"/>
                    <a:ext cx="626223" cy="327570"/>
                  </a:xfrm>
                  <a:prstGeom prst="rect">
                    <a:avLst/>
                  </a:prstGeom>
                </p:spPr>
              </p:pic>
            </mc:Fallback>
          </mc:AlternateContent>
        </p:grpSp>
        <p:grpSp>
          <p:nvGrpSpPr>
            <p:cNvPr id="69" name="Gruppieren 68">
              <a:extLst>
                <a:ext uri="{FF2B5EF4-FFF2-40B4-BE49-F238E27FC236}">
                  <a16:creationId xmlns:a16="http://schemas.microsoft.com/office/drawing/2014/main" id="{D070082D-C3F8-46A2-9D0A-61AECF288554}"/>
                </a:ext>
              </a:extLst>
            </p:cNvPr>
            <p:cNvGrpSpPr/>
            <p:nvPr/>
          </p:nvGrpSpPr>
          <p:grpSpPr>
            <a:xfrm>
              <a:off x="6284732" y="3326987"/>
              <a:ext cx="1366920" cy="1347480"/>
              <a:chOff x="7538241" y="2322499"/>
              <a:chExt cx="1366920" cy="1347480"/>
            </a:xfrm>
          </p:grpSpPr>
          <mc:AlternateContent xmlns:mc="http://schemas.openxmlformats.org/markup-compatibility/2006" xmlns:p14="http://schemas.microsoft.com/office/powerpoint/2010/main">
            <mc:Choice Requires="p14">
              <p:contentPart p14:bwMode="auto" r:id="rId49">
                <p14:nvContentPartPr>
                  <p14:cNvPr id="86" name="Freihand 85">
                    <a:extLst>
                      <a:ext uri="{FF2B5EF4-FFF2-40B4-BE49-F238E27FC236}">
                        <a16:creationId xmlns:a16="http://schemas.microsoft.com/office/drawing/2014/main" id="{315A1953-D45A-45C5-A835-AB4AA8A58148}"/>
                      </a:ext>
                    </a:extLst>
                  </p14:cNvPr>
                  <p14:cNvContentPartPr/>
                  <p14:nvPr/>
                </p14:nvContentPartPr>
                <p14:xfrm>
                  <a:off x="7538241" y="3300619"/>
                  <a:ext cx="599760" cy="369360"/>
                </p14:xfrm>
              </p:contentPart>
            </mc:Choice>
            <mc:Fallback xmlns="">
              <p:pic>
                <p:nvPicPr>
                  <p:cNvPr id="86" name="Freihand 85">
                    <a:extLst>
                      <a:ext uri="{FF2B5EF4-FFF2-40B4-BE49-F238E27FC236}">
                        <a16:creationId xmlns:a16="http://schemas.microsoft.com/office/drawing/2014/main" xmlns="" xmlns:p14="http://schemas.microsoft.com/office/powerpoint/2010/main" id="{315A1953-D45A-45C5-A835-AB4AA8A58148}"/>
                      </a:ext>
                    </a:extLst>
                  </p:cNvPr>
                  <p:cNvPicPr/>
                  <p:nvPr/>
                </p:nvPicPr>
                <p:blipFill>
                  <a:blip r:embed="rId50" cstate="print"/>
                  <a:stretch>
                    <a:fillRect/>
                  </a:stretch>
                </p:blipFill>
                <p:spPr>
                  <a:xfrm>
                    <a:off x="7522296" y="3268101"/>
                    <a:ext cx="631649" cy="433783"/>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87" name="Freihand 86">
                    <a:extLst>
                      <a:ext uri="{FF2B5EF4-FFF2-40B4-BE49-F238E27FC236}">
                        <a16:creationId xmlns:a16="http://schemas.microsoft.com/office/drawing/2014/main" id="{5A908A11-96EF-46DE-ADE3-B64DD568768A}"/>
                      </a:ext>
                    </a:extLst>
                  </p14:cNvPr>
                  <p14:cNvContentPartPr/>
                  <p14:nvPr/>
                </p14:nvContentPartPr>
                <p14:xfrm>
                  <a:off x="7805001" y="2900659"/>
                  <a:ext cx="135000" cy="134640"/>
                </p14:xfrm>
              </p:contentPart>
            </mc:Choice>
            <mc:Fallback xmlns="">
              <p:pic>
                <p:nvPicPr>
                  <p:cNvPr id="87" name="Freihand 86">
                    <a:extLst>
                      <a:ext uri="{FF2B5EF4-FFF2-40B4-BE49-F238E27FC236}">
                        <a16:creationId xmlns:a16="http://schemas.microsoft.com/office/drawing/2014/main" xmlns="" xmlns:p14="http://schemas.microsoft.com/office/powerpoint/2010/main" id="{5A908A11-96EF-46DE-ADE3-B64DD568768A}"/>
                      </a:ext>
                    </a:extLst>
                  </p:cNvPr>
                  <p:cNvPicPr/>
                  <p:nvPr/>
                </p:nvPicPr>
                <p:blipFill>
                  <a:blip r:embed="rId52" cstate="print"/>
                  <a:stretch>
                    <a:fillRect/>
                  </a:stretch>
                </p:blipFill>
                <p:spPr>
                  <a:xfrm>
                    <a:off x="7789046" y="2868223"/>
                    <a:ext cx="166909" cy="19890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88" name="Freihand 87">
                    <a:extLst>
                      <a:ext uri="{FF2B5EF4-FFF2-40B4-BE49-F238E27FC236}">
                        <a16:creationId xmlns:a16="http://schemas.microsoft.com/office/drawing/2014/main" id="{91E8C453-1131-4775-8CD6-F521B423C125}"/>
                      </a:ext>
                    </a:extLst>
                  </p14:cNvPr>
                  <p14:cNvContentPartPr/>
                  <p14:nvPr/>
                </p14:nvContentPartPr>
                <p14:xfrm>
                  <a:off x="8242041" y="3051859"/>
                  <a:ext cx="121680" cy="169920"/>
                </p14:xfrm>
              </p:contentPart>
            </mc:Choice>
            <mc:Fallback xmlns="">
              <p:pic>
                <p:nvPicPr>
                  <p:cNvPr id="88" name="Freihand 87">
                    <a:extLst>
                      <a:ext uri="{FF2B5EF4-FFF2-40B4-BE49-F238E27FC236}">
                        <a16:creationId xmlns:a16="http://schemas.microsoft.com/office/drawing/2014/main" xmlns="" xmlns:p14="http://schemas.microsoft.com/office/powerpoint/2010/main" id="{91E8C453-1131-4775-8CD6-F521B423C125}"/>
                      </a:ext>
                    </a:extLst>
                  </p:cNvPr>
                  <p:cNvPicPr/>
                  <p:nvPr/>
                </p:nvPicPr>
                <p:blipFill>
                  <a:blip r:embed="rId42" cstate="print"/>
                  <a:stretch>
                    <a:fillRect/>
                  </a:stretch>
                </p:blipFill>
                <p:spPr>
                  <a:xfrm>
                    <a:off x="8226143" y="3019229"/>
                    <a:ext cx="153476" cy="234563"/>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89" name="Freihand 88">
                    <a:extLst>
                      <a:ext uri="{FF2B5EF4-FFF2-40B4-BE49-F238E27FC236}">
                        <a16:creationId xmlns:a16="http://schemas.microsoft.com/office/drawing/2014/main" id="{5533C91B-3380-44CE-AA2F-B80CB4E72705}"/>
                      </a:ext>
                    </a:extLst>
                  </p14:cNvPr>
                  <p14:cNvContentPartPr/>
                  <p14:nvPr/>
                </p14:nvContentPartPr>
                <p14:xfrm>
                  <a:off x="7694121" y="2322499"/>
                  <a:ext cx="1211040" cy="1331280"/>
                </p14:xfrm>
              </p:contentPart>
            </mc:Choice>
            <mc:Fallback xmlns="">
              <p:pic>
                <p:nvPicPr>
                  <p:cNvPr id="89" name="Freihand 88">
                    <a:extLst>
                      <a:ext uri="{FF2B5EF4-FFF2-40B4-BE49-F238E27FC236}">
                        <a16:creationId xmlns:a16="http://schemas.microsoft.com/office/drawing/2014/main" xmlns="" xmlns:p14="http://schemas.microsoft.com/office/powerpoint/2010/main" id="{5533C91B-3380-44CE-AA2F-B80CB4E72705}"/>
                      </a:ext>
                    </a:extLst>
                  </p:cNvPr>
                  <p:cNvPicPr/>
                  <p:nvPr/>
                </p:nvPicPr>
                <p:blipFill>
                  <a:blip r:embed="rId55" cstate="print"/>
                  <a:stretch>
                    <a:fillRect/>
                  </a:stretch>
                </p:blipFill>
                <p:spPr>
                  <a:xfrm>
                    <a:off x="7678194" y="2290029"/>
                    <a:ext cx="1242893" cy="1395608"/>
                  </a:xfrm>
                  <a:prstGeom prst="rect">
                    <a:avLst/>
                  </a:prstGeom>
                </p:spPr>
              </p:pic>
            </mc:Fallback>
          </mc:AlternateContent>
        </p:grpSp>
        <mc:AlternateContent xmlns:mc="http://schemas.openxmlformats.org/markup-compatibility/2006" xmlns:p14="http://schemas.microsoft.com/office/powerpoint/2010/main">
          <mc:Choice Requires="p14">
            <p:contentPart p14:bwMode="auto" r:id="rId56">
              <p14:nvContentPartPr>
                <p14:cNvPr id="73" name="Freihand 72">
                  <a:extLst>
                    <a:ext uri="{FF2B5EF4-FFF2-40B4-BE49-F238E27FC236}">
                      <a16:creationId xmlns:a16="http://schemas.microsoft.com/office/drawing/2014/main" id="{52D4A731-A6FB-442D-B97C-812D949EAAB1}"/>
                    </a:ext>
                  </a:extLst>
                </p14:cNvPr>
                <p14:cNvContentPartPr/>
                <p14:nvPr/>
              </p14:nvContentPartPr>
              <p14:xfrm>
                <a:off x="520259" y="4374464"/>
                <a:ext cx="983160" cy="1585800"/>
              </p14:xfrm>
            </p:contentPart>
          </mc:Choice>
          <mc:Fallback xmlns="">
            <p:pic>
              <p:nvPicPr>
                <p:cNvPr id="73" name="Freihand 72">
                  <a:extLst>
                    <a:ext uri="{FF2B5EF4-FFF2-40B4-BE49-F238E27FC236}">
                      <a16:creationId xmlns:a16="http://schemas.microsoft.com/office/drawing/2014/main" xmlns="" xmlns:p14="http://schemas.microsoft.com/office/powerpoint/2010/main" id="{52D4A731-A6FB-442D-B97C-812D949EAAB1}"/>
                    </a:ext>
                  </a:extLst>
                </p:cNvPr>
                <p:cNvPicPr/>
                <p:nvPr/>
              </p:nvPicPr>
              <p:blipFill>
                <a:blip r:embed="rId57" cstate="print"/>
                <a:stretch>
                  <a:fillRect/>
                </a:stretch>
              </p:blipFill>
              <p:spPr>
                <a:xfrm>
                  <a:off x="504322" y="4342001"/>
                  <a:ext cx="1015033" cy="1650114"/>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74" name="Freihand 73">
                  <a:extLst>
                    <a:ext uri="{FF2B5EF4-FFF2-40B4-BE49-F238E27FC236}">
                      <a16:creationId xmlns:a16="http://schemas.microsoft.com/office/drawing/2014/main" id="{186FA814-FF30-4EA9-935B-BCC07D09BAF3}"/>
                    </a:ext>
                  </a:extLst>
                </p14:cNvPr>
                <p14:cNvContentPartPr/>
                <p14:nvPr/>
              </p14:nvContentPartPr>
              <p14:xfrm>
                <a:off x="1465259" y="4739504"/>
                <a:ext cx="255600" cy="236520"/>
              </p14:xfrm>
            </p:contentPart>
          </mc:Choice>
          <mc:Fallback xmlns="">
            <p:pic>
              <p:nvPicPr>
                <p:cNvPr id="74" name="Freihand 73">
                  <a:extLst>
                    <a:ext uri="{FF2B5EF4-FFF2-40B4-BE49-F238E27FC236}">
                      <a16:creationId xmlns:a16="http://schemas.microsoft.com/office/drawing/2014/main" xmlns="" xmlns:p14="http://schemas.microsoft.com/office/powerpoint/2010/main" id="{186FA814-FF30-4EA9-935B-BCC07D09BAF3}"/>
                    </a:ext>
                  </a:extLst>
                </p:cNvPr>
                <p:cNvPicPr/>
                <p:nvPr/>
              </p:nvPicPr>
              <p:blipFill>
                <a:blip r:embed="rId59" cstate="print"/>
                <a:stretch>
                  <a:fillRect/>
                </a:stretch>
              </p:blipFill>
              <p:spPr>
                <a:xfrm>
                  <a:off x="1449246" y="4707028"/>
                  <a:ext cx="287627" cy="300858"/>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75" name="Freihand 74">
                  <a:extLst>
                    <a:ext uri="{FF2B5EF4-FFF2-40B4-BE49-F238E27FC236}">
                      <a16:creationId xmlns:a16="http://schemas.microsoft.com/office/drawing/2014/main" id="{E6641365-6F06-4D06-BE5E-1829CC8DCC88}"/>
                    </a:ext>
                  </a:extLst>
                </p14:cNvPr>
                <p14:cNvContentPartPr/>
                <p14:nvPr/>
              </p14:nvContentPartPr>
              <p14:xfrm>
                <a:off x="709259" y="4676864"/>
                <a:ext cx="205560" cy="587160"/>
              </p14:xfrm>
            </p:contentPart>
          </mc:Choice>
          <mc:Fallback xmlns="">
            <p:pic>
              <p:nvPicPr>
                <p:cNvPr id="75" name="Freihand 74">
                  <a:extLst>
                    <a:ext uri="{FF2B5EF4-FFF2-40B4-BE49-F238E27FC236}">
                      <a16:creationId xmlns:a16="http://schemas.microsoft.com/office/drawing/2014/main" xmlns="" xmlns:p14="http://schemas.microsoft.com/office/powerpoint/2010/main" id="{E6641365-6F06-4D06-BE5E-1829CC8DCC88}"/>
                    </a:ext>
                  </a:extLst>
                </p:cNvPr>
                <p:cNvPicPr/>
                <p:nvPr/>
              </p:nvPicPr>
              <p:blipFill>
                <a:blip r:embed="rId61" cstate="print"/>
                <a:stretch>
                  <a:fillRect/>
                </a:stretch>
              </p:blipFill>
              <p:spPr>
                <a:xfrm>
                  <a:off x="693305" y="4644414"/>
                  <a:ext cx="237468" cy="651448"/>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76" name="Freihand 75">
                  <a:extLst>
                    <a:ext uri="{FF2B5EF4-FFF2-40B4-BE49-F238E27FC236}">
                      <a16:creationId xmlns:a16="http://schemas.microsoft.com/office/drawing/2014/main" id="{0E4BB5E1-9FB6-40A1-A34E-58CE4ED31709}"/>
                    </a:ext>
                  </a:extLst>
                </p14:cNvPr>
                <p14:cNvContentPartPr/>
                <p14:nvPr/>
              </p14:nvContentPartPr>
              <p14:xfrm>
                <a:off x="1000139" y="4736984"/>
                <a:ext cx="54720" cy="600480"/>
              </p14:xfrm>
            </p:contentPart>
          </mc:Choice>
          <mc:Fallback xmlns="">
            <p:pic>
              <p:nvPicPr>
                <p:cNvPr id="76" name="Freihand 75">
                  <a:extLst>
                    <a:ext uri="{FF2B5EF4-FFF2-40B4-BE49-F238E27FC236}">
                      <a16:creationId xmlns:a16="http://schemas.microsoft.com/office/drawing/2014/main" xmlns="" xmlns:p14="http://schemas.microsoft.com/office/powerpoint/2010/main" id="{0E4BB5E1-9FB6-40A1-A34E-58CE4ED31709}"/>
                    </a:ext>
                  </a:extLst>
                </p:cNvPr>
                <p:cNvPicPr/>
                <p:nvPr/>
              </p:nvPicPr>
              <p:blipFill>
                <a:blip r:embed="rId63" cstate="print"/>
                <a:stretch>
                  <a:fillRect/>
                </a:stretch>
              </p:blipFill>
              <p:spPr>
                <a:xfrm>
                  <a:off x="983972" y="4704509"/>
                  <a:ext cx="87055" cy="664817"/>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77" name="Freihand 76">
                  <a:extLst>
                    <a:ext uri="{FF2B5EF4-FFF2-40B4-BE49-F238E27FC236}">
                      <a16:creationId xmlns:a16="http://schemas.microsoft.com/office/drawing/2014/main" id="{EB0010B8-A087-4D53-BDCD-84B55FD8319B}"/>
                    </a:ext>
                  </a:extLst>
                </p14:cNvPr>
                <p14:cNvContentPartPr/>
                <p14:nvPr/>
              </p14:nvContentPartPr>
              <p14:xfrm>
                <a:off x="1144859" y="4789544"/>
                <a:ext cx="43560" cy="569520"/>
              </p14:xfrm>
            </p:contentPart>
          </mc:Choice>
          <mc:Fallback xmlns="">
            <p:pic>
              <p:nvPicPr>
                <p:cNvPr id="77" name="Freihand 76">
                  <a:extLst>
                    <a:ext uri="{FF2B5EF4-FFF2-40B4-BE49-F238E27FC236}">
                      <a16:creationId xmlns:a16="http://schemas.microsoft.com/office/drawing/2014/main" xmlns="" xmlns:p14="http://schemas.microsoft.com/office/powerpoint/2010/main" id="{EB0010B8-A087-4D53-BDCD-84B55FD8319B}"/>
                    </a:ext>
                  </a:extLst>
                </p:cNvPr>
                <p:cNvPicPr/>
                <p:nvPr/>
              </p:nvPicPr>
              <p:blipFill>
                <a:blip r:embed="rId65" cstate="print"/>
                <a:stretch>
                  <a:fillRect/>
                </a:stretch>
              </p:blipFill>
              <p:spPr>
                <a:xfrm>
                  <a:off x="1128680" y="4757087"/>
                  <a:ext cx="75919" cy="633821"/>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78" name="Freihand 77">
                  <a:extLst>
                    <a:ext uri="{FF2B5EF4-FFF2-40B4-BE49-F238E27FC236}">
                      <a16:creationId xmlns:a16="http://schemas.microsoft.com/office/drawing/2014/main" id="{54435737-8D84-444A-A04D-8B4C6DF7C78C}"/>
                    </a:ext>
                  </a:extLst>
                </p14:cNvPr>
                <p14:cNvContentPartPr/>
                <p14:nvPr/>
              </p14:nvContentPartPr>
              <p14:xfrm>
                <a:off x="1333859" y="4837424"/>
                <a:ext cx="64800" cy="463680"/>
              </p14:xfrm>
            </p:contentPart>
          </mc:Choice>
          <mc:Fallback xmlns="">
            <p:pic>
              <p:nvPicPr>
                <p:cNvPr id="78" name="Freihand 77">
                  <a:extLst>
                    <a:ext uri="{FF2B5EF4-FFF2-40B4-BE49-F238E27FC236}">
                      <a16:creationId xmlns:a16="http://schemas.microsoft.com/office/drawing/2014/main" xmlns="" xmlns:p14="http://schemas.microsoft.com/office/powerpoint/2010/main" id="{54435737-8D84-444A-A04D-8B4C6DF7C78C}"/>
                    </a:ext>
                  </a:extLst>
                </p:cNvPr>
                <p:cNvPicPr/>
                <p:nvPr/>
              </p:nvPicPr>
              <p:blipFill>
                <a:blip r:embed="rId67" cstate="print"/>
                <a:stretch>
                  <a:fillRect/>
                </a:stretch>
              </p:blipFill>
              <p:spPr>
                <a:xfrm>
                  <a:off x="1317813" y="4804960"/>
                  <a:ext cx="96891" cy="527995"/>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79" name="Freihand 78">
                  <a:extLst>
                    <a:ext uri="{FF2B5EF4-FFF2-40B4-BE49-F238E27FC236}">
                      <a16:creationId xmlns:a16="http://schemas.microsoft.com/office/drawing/2014/main" id="{BB31B5B4-95E4-4465-B114-E8C845F3C14D}"/>
                    </a:ext>
                  </a:extLst>
                </p14:cNvPr>
                <p14:cNvContentPartPr/>
                <p14:nvPr/>
              </p14:nvContentPartPr>
              <p14:xfrm>
                <a:off x="658859" y="4657064"/>
                <a:ext cx="85320" cy="741960"/>
              </p14:xfrm>
            </p:contentPart>
          </mc:Choice>
          <mc:Fallback xmlns="">
            <p:pic>
              <p:nvPicPr>
                <p:cNvPr id="79" name="Freihand 78">
                  <a:extLst>
                    <a:ext uri="{FF2B5EF4-FFF2-40B4-BE49-F238E27FC236}">
                      <a16:creationId xmlns:a16="http://schemas.microsoft.com/office/drawing/2014/main" xmlns="" xmlns:p14="http://schemas.microsoft.com/office/powerpoint/2010/main" id="{BB31B5B4-95E4-4465-B114-E8C845F3C14D}"/>
                    </a:ext>
                  </a:extLst>
                </p:cNvPr>
                <p:cNvPicPr/>
                <p:nvPr/>
              </p:nvPicPr>
              <p:blipFill>
                <a:blip r:embed="rId69" cstate="print"/>
                <a:stretch>
                  <a:fillRect/>
                </a:stretch>
              </p:blipFill>
              <p:spPr>
                <a:xfrm>
                  <a:off x="642667" y="4624619"/>
                  <a:ext cx="117704" cy="806239"/>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80" name="Freihand 79">
                  <a:extLst>
                    <a:ext uri="{FF2B5EF4-FFF2-40B4-BE49-F238E27FC236}">
                      <a16:creationId xmlns:a16="http://schemas.microsoft.com/office/drawing/2014/main" id="{51F63C62-3B1F-471C-B402-E6AD0F0ACB27}"/>
                    </a:ext>
                  </a:extLst>
                </p14:cNvPr>
                <p14:cNvContentPartPr/>
                <p14:nvPr/>
              </p14:nvContentPartPr>
              <p14:xfrm>
                <a:off x="1212899" y="5228024"/>
                <a:ext cx="42480" cy="622080"/>
              </p14:xfrm>
            </p:contentPart>
          </mc:Choice>
          <mc:Fallback xmlns="">
            <p:pic>
              <p:nvPicPr>
                <p:cNvPr id="80" name="Freihand 79">
                  <a:extLst>
                    <a:ext uri="{FF2B5EF4-FFF2-40B4-BE49-F238E27FC236}">
                      <a16:creationId xmlns:a16="http://schemas.microsoft.com/office/drawing/2014/main" xmlns="" xmlns:p14="http://schemas.microsoft.com/office/powerpoint/2010/main" id="{51F63C62-3B1F-471C-B402-E6AD0F0ACB27}"/>
                    </a:ext>
                  </a:extLst>
                </p:cNvPr>
                <p:cNvPicPr/>
                <p:nvPr/>
              </p:nvPicPr>
              <p:blipFill>
                <a:blip r:embed="rId71" cstate="print"/>
                <a:stretch>
                  <a:fillRect/>
                </a:stretch>
              </p:blipFill>
              <p:spPr>
                <a:xfrm>
                  <a:off x="1196892" y="5195573"/>
                  <a:ext cx="74494" cy="68637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81" name="Freihand 80">
                  <a:extLst>
                    <a:ext uri="{FF2B5EF4-FFF2-40B4-BE49-F238E27FC236}">
                      <a16:creationId xmlns:a16="http://schemas.microsoft.com/office/drawing/2014/main" id="{E5750DD8-60E4-49B6-9B53-7F72FDCE1B41}"/>
                    </a:ext>
                  </a:extLst>
                </p14:cNvPr>
                <p14:cNvContentPartPr/>
                <p14:nvPr/>
              </p14:nvContentPartPr>
              <p14:xfrm>
                <a:off x="1046579" y="5308304"/>
                <a:ext cx="23040" cy="497520"/>
              </p14:xfrm>
            </p:contentPart>
          </mc:Choice>
          <mc:Fallback xmlns="">
            <p:pic>
              <p:nvPicPr>
                <p:cNvPr id="81" name="Freihand 80">
                  <a:extLst>
                    <a:ext uri="{FF2B5EF4-FFF2-40B4-BE49-F238E27FC236}">
                      <a16:creationId xmlns:a16="http://schemas.microsoft.com/office/drawing/2014/main" xmlns="" xmlns:p14="http://schemas.microsoft.com/office/powerpoint/2010/main" id="{E5750DD8-60E4-49B6-9B53-7F72FDCE1B41}"/>
                    </a:ext>
                  </a:extLst>
                </p:cNvPr>
                <p:cNvPicPr/>
                <p:nvPr/>
              </p:nvPicPr>
              <p:blipFill>
                <a:blip r:embed="rId73" cstate="print"/>
                <a:stretch>
                  <a:fillRect/>
                </a:stretch>
              </p:blipFill>
              <p:spPr>
                <a:xfrm>
                  <a:off x="1030389" y="5275830"/>
                  <a:ext cx="55421" cy="561854"/>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82" name="Freihand 81">
                  <a:extLst>
                    <a:ext uri="{FF2B5EF4-FFF2-40B4-BE49-F238E27FC236}">
                      <a16:creationId xmlns:a16="http://schemas.microsoft.com/office/drawing/2014/main" id="{A923B8CC-7ED1-4A40-9676-77DEBE7E8583}"/>
                    </a:ext>
                  </a:extLst>
                </p14:cNvPr>
                <p14:cNvContentPartPr/>
                <p14:nvPr/>
              </p14:nvContentPartPr>
              <p14:xfrm>
                <a:off x="803939" y="5448704"/>
                <a:ext cx="55080" cy="229680"/>
              </p14:xfrm>
            </p:contentPart>
          </mc:Choice>
          <mc:Fallback xmlns="">
            <p:pic>
              <p:nvPicPr>
                <p:cNvPr id="82" name="Freihand 81">
                  <a:extLst>
                    <a:ext uri="{FF2B5EF4-FFF2-40B4-BE49-F238E27FC236}">
                      <a16:creationId xmlns:a16="http://schemas.microsoft.com/office/drawing/2014/main" xmlns="" xmlns:p14="http://schemas.microsoft.com/office/powerpoint/2010/main" id="{A923B8CC-7ED1-4A40-9676-77DEBE7E8583}"/>
                    </a:ext>
                  </a:extLst>
                </p:cNvPr>
                <p:cNvPicPr/>
                <p:nvPr/>
              </p:nvPicPr>
              <p:blipFill>
                <a:blip r:embed="rId75" cstate="print"/>
                <a:stretch>
                  <a:fillRect/>
                </a:stretch>
              </p:blipFill>
              <p:spPr>
                <a:xfrm>
                  <a:off x="788027" y="5416069"/>
                  <a:ext cx="86904" cy="294335"/>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83" name="Freihand 82">
                  <a:extLst>
                    <a:ext uri="{FF2B5EF4-FFF2-40B4-BE49-F238E27FC236}">
                      <a16:creationId xmlns:a16="http://schemas.microsoft.com/office/drawing/2014/main" id="{B20FCE3F-F3B6-4CB1-BDD2-3D58F102C20C}"/>
                    </a:ext>
                  </a:extLst>
                </p14:cNvPr>
                <p14:cNvContentPartPr/>
                <p14:nvPr/>
              </p14:nvContentPartPr>
              <p14:xfrm>
                <a:off x="1251419" y="5579024"/>
                <a:ext cx="114120" cy="975600"/>
              </p14:xfrm>
            </p:contentPart>
          </mc:Choice>
          <mc:Fallback xmlns="">
            <p:pic>
              <p:nvPicPr>
                <p:cNvPr id="83" name="Freihand 82">
                  <a:extLst>
                    <a:ext uri="{FF2B5EF4-FFF2-40B4-BE49-F238E27FC236}">
                      <a16:creationId xmlns:a16="http://schemas.microsoft.com/office/drawing/2014/main" xmlns="" xmlns:p14="http://schemas.microsoft.com/office/powerpoint/2010/main" id="{B20FCE3F-F3B6-4CB1-BDD2-3D58F102C20C}"/>
                    </a:ext>
                  </a:extLst>
                </p:cNvPr>
                <p:cNvPicPr/>
                <p:nvPr/>
              </p:nvPicPr>
              <p:blipFill>
                <a:blip r:embed="rId77" cstate="print"/>
                <a:stretch>
                  <a:fillRect/>
                </a:stretch>
              </p:blipFill>
              <p:spPr>
                <a:xfrm>
                  <a:off x="1235293" y="5546565"/>
                  <a:ext cx="146371" cy="1039905"/>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84" name="Freihand 83">
                  <a:extLst>
                    <a:ext uri="{FF2B5EF4-FFF2-40B4-BE49-F238E27FC236}">
                      <a16:creationId xmlns:a16="http://schemas.microsoft.com/office/drawing/2014/main" id="{BA7D6FF8-7A90-4C78-BDE5-0A64DF94C96B}"/>
                    </a:ext>
                  </a:extLst>
                </p14:cNvPr>
                <p14:cNvContentPartPr/>
                <p14:nvPr/>
              </p14:nvContentPartPr>
              <p14:xfrm>
                <a:off x="1024619" y="5909504"/>
                <a:ext cx="71280" cy="639000"/>
              </p14:xfrm>
            </p:contentPart>
          </mc:Choice>
          <mc:Fallback xmlns="">
            <p:pic>
              <p:nvPicPr>
                <p:cNvPr id="84" name="Freihand 83">
                  <a:extLst>
                    <a:ext uri="{FF2B5EF4-FFF2-40B4-BE49-F238E27FC236}">
                      <a16:creationId xmlns:a16="http://schemas.microsoft.com/office/drawing/2014/main" xmlns="" xmlns:p14="http://schemas.microsoft.com/office/powerpoint/2010/main" id="{BA7D6FF8-7A90-4C78-BDE5-0A64DF94C96B}"/>
                    </a:ext>
                  </a:extLst>
                </p:cNvPr>
                <p:cNvPicPr/>
                <p:nvPr/>
              </p:nvPicPr>
              <p:blipFill>
                <a:blip r:embed="rId79" cstate="print"/>
                <a:stretch>
                  <a:fillRect/>
                </a:stretch>
              </p:blipFill>
              <p:spPr>
                <a:xfrm>
                  <a:off x="1008504" y="5877002"/>
                  <a:ext cx="103511" cy="703391"/>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85" name="Freihand 84">
                  <a:extLst>
                    <a:ext uri="{FF2B5EF4-FFF2-40B4-BE49-F238E27FC236}">
                      <a16:creationId xmlns:a16="http://schemas.microsoft.com/office/drawing/2014/main" id="{A68E2AA9-AB08-4EC1-BFF5-CA819B492414}"/>
                    </a:ext>
                  </a:extLst>
                </p14:cNvPr>
                <p14:cNvContentPartPr/>
                <p14:nvPr/>
              </p14:nvContentPartPr>
              <p14:xfrm>
                <a:off x="2031899" y="3925184"/>
                <a:ext cx="3990240" cy="2702520"/>
              </p14:xfrm>
            </p:contentPart>
          </mc:Choice>
          <mc:Fallback xmlns="">
            <p:pic>
              <p:nvPicPr>
                <p:cNvPr id="85" name="Freihand 84">
                  <a:extLst>
                    <a:ext uri="{FF2B5EF4-FFF2-40B4-BE49-F238E27FC236}">
                      <a16:creationId xmlns:a16="http://schemas.microsoft.com/office/drawing/2014/main" xmlns="" xmlns:p14="http://schemas.microsoft.com/office/powerpoint/2010/main" id="{A68E2AA9-AB08-4EC1-BFF5-CA819B492414}"/>
                    </a:ext>
                  </a:extLst>
                </p:cNvPr>
                <p:cNvPicPr/>
                <p:nvPr/>
              </p:nvPicPr>
              <p:blipFill>
                <a:blip r:embed="rId81" cstate="print"/>
                <a:stretch>
                  <a:fillRect/>
                </a:stretch>
              </p:blipFill>
              <p:spPr>
                <a:xfrm>
                  <a:off x="2015977" y="3892727"/>
                  <a:ext cx="4022084" cy="2766822"/>
                </a:xfrm>
                <a:prstGeom prst="rect">
                  <a:avLst/>
                </a:prstGeom>
              </p:spPr>
            </p:pic>
          </mc:Fallback>
        </mc:AlternateContent>
      </p:grpSp>
      <p:grpSp>
        <p:nvGrpSpPr>
          <p:cNvPr id="29" name="Gruppieren 28"/>
          <p:cNvGrpSpPr/>
          <p:nvPr/>
        </p:nvGrpSpPr>
        <p:grpSpPr>
          <a:xfrm>
            <a:off x="9840162" y="708975"/>
            <a:ext cx="2848204" cy="2400018"/>
            <a:chOff x="6302708" y="490115"/>
            <a:chExt cx="2226056" cy="1875769"/>
          </a:xfrm>
        </p:grpSpPr>
        <p:sp>
          <p:nvSpPr>
            <p:cNvPr id="30" name="Richtungspfeil 11"/>
            <p:cNvSpPr/>
            <p:nvPr/>
          </p:nvSpPr>
          <p:spPr>
            <a:xfrm rot="16777811">
              <a:off x="5735598" y="1057225"/>
              <a:ext cx="1572381" cy="438162"/>
            </a:xfrm>
            <a:prstGeom prst="homePlate">
              <a:avLst>
                <a:gd name="adj" fmla="val 6463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31" name="Richtungspfeil 12"/>
            <p:cNvSpPr/>
            <p:nvPr/>
          </p:nvSpPr>
          <p:spPr>
            <a:xfrm rot="16777811">
              <a:off x="6328162" y="1157769"/>
              <a:ext cx="1572380" cy="438162"/>
            </a:xfrm>
            <a:prstGeom prst="homePlate">
              <a:avLst>
                <a:gd name="adj" fmla="val 64634"/>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dirty="0"/>
            </a:p>
          </p:txBody>
        </p:sp>
        <p:sp>
          <p:nvSpPr>
            <p:cNvPr id="32" name="Richtungspfeil 13"/>
            <p:cNvSpPr/>
            <p:nvPr/>
          </p:nvSpPr>
          <p:spPr>
            <a:xfrm rot="16777811">
              <a:off x="6928011" y="1262622"/>
              <a:ext cx="1572381" cy="438162"/>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33" name="Richtungspfeil 43"/>
            <p:cNvSpPr/>
            <p:nvPr/>
          </p:nvSpPr>
          <p:spPr>
            <a:xfrm rot="16777811">
              <a:off x="7525006" y="1362126"/>
              <a:ext cx="1569353" cy="438163"/>
            </a:xfrm>
            <a:prstGeom prst="homePlate">
              <a:avLst>
                <a:gd name="adj" fmla="val 64634"/>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34" name="Textfeld 33"/>
            <p:cNvSpPr txBox="1"/>
            <p:nvPr/>
          </p:nvSpPr>
          <p:spPr>
            <a:xfrm rot="16777811">
              <a:off x="6623151" y="1353925"/>
              <a:ext cx="954622" cy="288657"/>
            </a:xfrm>
            <a:prstGeom prst="rect">
              <a:avLst/>
            </a:prstGeom>
            <a:noFill/>
            <a:ln>
              <a:noFill/>
            </a:ln>
          </p:spPr>
          <p:txBody>
            <a:bodyPr wrap="none" rtlCol="0">
              <a:spAutoFit/>
            </a:bodyPr>
            <a:lstStyle/>
            <a:p>
              <a:r>
                <a:rPr lang="de-DE" b="1" dirty="0">
                  <a:solidFill>
                    <a:schemeClr val="bg1"/>
                  </a:solidFill>
                </a:rPr>
                <a:t>Entwickeln</a:t>
              </a:r>
            </a:p>
          </p:txBody>
        </p:sp>
        <p:sp>
          <p:nvSpPr>
            <p:cNvPr id="35" name="Textfeld 34"/>
            <p:cNvSpPr txBox="1"/>
            <p:nvPr/>
          </p:nvSpPr>
          <p:spPr>
            <a:xfrm rot="16777811">
              <a:off x="6094431" y="1252172"/>
              <a:ext cx="812699" cy="288657"/>
            </a:xfrm>
            <a:prstGeom prst="rect">
              <a:avLst/>
            </a:prstGeom>
            <a:noFill/>
            <a:ln>
              <a:noFill/>
            </a:ln>
          </p:spPr>
          <p:txBody>
            <a:bodyPr wrap="none" rtlCol="0">
              <a:spAutoFit/>
            </a:bodyPr>
            <a:lstStyle/>
            <a:p>
              <a:r>
                <a:rPr lang="de-DE" b="1" dirty="0">
                  <a:solidFill>
                    <a:schemeClr val="bg1"/>
                  </a:solidFill>
                </a:rPr>
                <a:t>Forschen</a:t>
              </a:r>
            </a:p>
          </p:txBody>
        </p:sp>
        <p:sp>
          <p:nvSpPr>
            <p:cNvPr id="36" name="Textfeld 35"/>
            <p:cNvSpPr txBox="1"/>
            <p:nvPr/>
          </p:nvSpPr>
          <p:spPr>
            <a:xfrm rot="16777811">
              <a:off x="7152944" y="1455914"/>
              <a:ext cx="1097146" cy="288657"/>
            </a:xfrm>
            <a:prstGeom prst="rect">
              <a:avLst/>
            </a:prstGeom>
            <a:noFill/>
            <a:ln>
              <a:noFill/>
            </a:ln>
          </p:spPr>
          <p:txBody>
            <a:bodyPr wrap="none" rtlCol="0">
              <a:spAutoFit/>
            </a:bodyPr>
            <a:lstStyle/>
            <a:p>
              <a:r>
                <a:rPr lang="de-DE" b="1" dirty="0">
                  <a:solidFill>
                    <a:schemeClr val="bg1"/>
                  </a:solidFill>
                </a:rPr>
                <a:t>Organisation</a:t>
              </a:r>
            </a:p>
          </p:txBody>
        </p:sp>
        <p:sp>
          <p:nvSpPr>
            <p:cNvPr id="37" name="Textfeld 36"/>
            <p:cNvSpPr txBox="1"/>
            <p:nvPr/>
          </p:nvSpPr>
          <p:spPr>
            <a:xfrm rot="16777811">
              <a:off x="7795692" y="1544420"/>
              <a:ext cx="998872" cy="288657"/>
            </a:xfrm>
            <a:prstGeom prst="rect">
              <a:avLst/>
            </a:prstGeom>
            <a:noFill/>
            <a:ln>
              <a:noFill/>
            </a:ln>
          </p:spPr>
          <p:txBody>
            <a:bodyPr wrap="none" rtlCol="0">
              <a:spAutoFit/>
            </a:bodyPr>
            <a:lstStyle/>
            <a:p>
              <a:r>
                <a:rPr lang="de-DE" b="1" dirty="0">
                  <a:solidFill>
                    <a:schemeClr val="bg1"/>
                  </a:solidFill>
                </a:rPr>
                <a:t>Mündigkeit</a:t>
              </a:r>
            </a:p>
          </p:txBody>
        </p:sp>
      </p:grpSp>
      <p:grpSp>
        <p:nvGrpSpPr>
          <p:cNvPr id="3" name="Gruppieren 2">
            <a:extLst>
              <a:ext uri="{FF2B5EF4-FFF2-40B4-BE49-F238E27FC236}">
                <a16:creationId xmlns:a16="http://schemas.microsoft.com/office/drawing/2014/main" id="{FD262E62-2578-4775-B3F8-F0196FAD410D}"/>
              </a:ext>
            </a:extLst>
          </p:cNvPr>
          <p:cNvGrpSpPr/>
          <p:nvPr/>
        </p:nvGrpSpPr>
        <p:grpSpPr>
          <a:xfrm>
            <a:off x="428408" y="2436136"/>
            <a:ext cx="5907857" cy="3542979"/>
            <a:chOff x="366415" y="2436136"/>
            <a:chExt cx="7332128" cy="3542979"/>
          </a:xfrm>
        </p:grpSpPr>
        <p:sp>
          <p:nvSpPr>
            <p:cNvPr id="2" name="Rechteck 1"/>
            <p:cNvSpPr/>
            <p:nvPr/>
          </p:nvSpPr>
          <p:spPr>
            <a:xfrm>
              <a:off x="366415" y="2454036"/>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8x</a:t>
              </a:r>
            </a:p>
          </p:txBody>
        </p:sp>
        <p:sp>
          <p:nvSpPr>
            <p:cNvPr id="5" name="Rechteck 4"/>
            <p:cNvSpPr/>
            <p:nvPr/>
          </p:nvSpPr>
          <p:spPr>
            <a:xfrm>
              <a:off x="366415" y="3269045"/>
              <a:ext cx="2190016" cy="27100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sp>
          <p:nvSpPr>
            <p:cNvPr id="52" name="Rechteck 51"/>
            <p:cNvSpPr/>
            <p:nvPr/>
          </p:nvSpPr>
          <p:spPr>
            <a:xfrm>
              <a:off x="2937471" y="2445086"/>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8y</a:t>
              </a:r>
            </a:p>
          </p:txBody>
        </p:sp>
        <p:sp>
          <p:nvSpPr>
            <p:cNvPr id="53" name="Rechteck 52"/>
            <p:cNvSpPr/>
            <p:nvPr/>
          </p:nvSpPr>
          <p:spPr>
            <a:xfrm>
              <a:off x="2937471" y="3260095"/>
              <a:ext cx="2190016" cy="27100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sp>
          <p:nvSpPr>
            <p:cNvPr id="54" name="Rechteck 53"/>
            <p:cNvSpPr/>
            <p:nvPr/>
          </p:nvSpPr>
          <p:spPr>
            <a:xfrm>
              <a:off x="5508527" y="2436136"/>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8z</a:t>
              </a:r>
            </a:p>
          </p:txBody>
        </p:sp>
        <p:sp>
          <p:nvSpPr>
            <p:cNvPr id="55" name="Rechteck 54"/>
            <p:cNvSpPr/>
            <p:nvPr/>
          </p:nvSpPr>
          <p:spPr>
            <a:xfrm>
              <a:off x="5508527" y="3251145"/>
              <a:ext cx="2190016" cy="27100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sp>
          <p:nvSpPr>
            <p:cNvPr id="56" name="Rechteck 55"/>
            <p:cNvSpPr/>
            <p:nvPr/>
          </p:nvSpPr>
          <p:spPr>
            <a:xfrm>
              <a:off x="500547" y="3426363"/>
              <a:ext cx="1920240" cy="9250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Kran </a:t>
              </a:r>
              <a:r>
                <a:rPr lang="de-DE" dirty="0" err="1"/>
                <a:t>el</a:t>
              </a:r>
              <a:r>
                <a:rPr lang="de-DE" dirty="0"/>
                <a:t>.</a:t>
              </a:r>
            </a:p>
          </p:txBody>
        </p:sp>
        <p:sp>
          <p:nvSpPr>
            <p:cNvPr id="57" name="Rechteck 56"/>
            <p:cNvSpPr/>
            <p:nvPr/>
          </p:nvSpPr>
          <p:spPr>
            <a:xfrm>
              <a:off x="5643415" y="4536717"/>
              <a:ext cx="1920240" cy="277140"/>
            </a:xfrm>
            <a:prstGeom prst="rect">
              <a:avLst/>
            </a:prstGeom>
            <a:gradFill>
              <a:gsLst>
                <a:gs pos="6000">
                  <a:schemeClr val="accent3"/>
                </a:gs>
                <a:gs pos="12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Kresse</a:t>
              </a:r>
            </a:p>
          </p:txBody>
        </p:sp>
        <p:sp>
          <p:nvSpPr>
            <p:cNvPr id="58" name="Rechteck 57"/>
            <p:cNvSpPr/>
            <p:nvPr/>
          </p:nvSpPr>
          <p:spPr>
            <a:xfrm>
              <a:off x="500547" y="4524348"/>
              <a:ext cx="1920240" cy="920271"/>
            </a:xfrm>
            <a:prstGeom prst="rect">
              <a:avLst/>
            </a:prstGeom>
            <a:gradFill>
              <a:gsLst>
                <a:gs pos="45000">
                  <a:schemeClr val="accent3"/>
                </a:gs>
                <a:gs pos="59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Reaktionstest</a:t>
              </a:r>
            </a:p>
          </p:txBody>
        </p:sp>
        <p:sp>
          <p:nvSpPr>
            <p:cNvPr id="59" name="Rechteck 58"/>
            <p:cNvSpPr/>
            <p:nvPr/>
          </p:nvSpPr>
          <p:spPr>
            <a:xfrm>
              <a:off x="3068058" y="3424316"/>
              <a:ext cx="1920240" cy="426278"/>
            </a:xfrm>
            <a:prstGeom prst="rect">
              <a:avLst/>
            </a:prstGeom>
            <a:gradFill>
              <a:gsLst>
                <a:gs pos="8000">
                  <a:schemeClr val="accent3"/>
                </a:gs>
                <a:gs pos="18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Wetter-App</a:t>
              </a:r>
            </a:p>
          </p:txBody>
        </p:sp>
        <p:sp>
          <p:nvSpPr>
            <p:cNvPr id="61" name="Rechteck 60"/>
            <p:cNvSpPr/>
            <p:nvPr/>
          </p:nvSpPr>
          <p:spPr>
            <a:xfrm>
              <a:off x="3068058" y="3996418"/>
              <a:ext cx="1920240" cy="697372"/>
            </a:xfrm>
            <a:prstGeom prst="rect">
              <a:avLst/>
            </a:prstGeom>
            <a:gradFill>
              <a:gsLst>
                <a:gs pos="67000">
                  <a:schemeClr val="accent3"/>
                </a:gs>
                <a:gs pos="77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Holzmaschine</a:t>
              </a:r>
            </a:p>
          </p:txBody>
        </p:sp>
        <p:sp>
          <p:nvSpPr>
            <p:cNvPr id="62" name="Rechteck 61"/>
            <p:cNvSpPr/>
            <p:nvPr/>
          </p:nvSpPr>
          <p:spPr>
            <a:xfrm>
              <a:off x="3068058" y="4813857"/>
              <a:ext cx="1920240" cy="639179"/>
            </a:xfrm>
            <a:prstGeom prst="rect">
              <a:avLst/>
            </a:prstGeom>
            <a:gradFill>
              <a:gsLst>
                <a:gs pos="100000">
                  <a:schemeClr val="accent3"/>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Disco-Box</a:t>
              </a:r>
            </a:p>
          </p:txBody>
        </p:sp>
        <p:sp>
          <p:nvSpPr>
            <p:cNvPr id="63" name="Rechteck 62"/>
            <p:cNvSpPr/>
            <p:nvPr/>
          </p:nvSpPr>
          <p:spPr>
            <a:xfrm>
              <a:off x="5643415" y="3426363"/>
              <a:ext cx="1920240" cy="9250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Kran</a:t>
              </a:r>
            </a:p>
          </p:txBody>
        </p:sp>
        <p:sp>
          <p:nvSpPr>
            <p:cNvPr id="65" name="Rechteck 64"/>
            <p:cNvSpPr/>
            <p:nvPr/>
          </p:nvSpPr>
          <p:spPr>
            <a:xfrm>
              <a:off x="5651252" y="4999183"/>
              <a:ext cx="1920240" cy="451006"/>
            </a:xfrm>
            <a:prstGeom prst="rect">
              <a:avLst/>
            </a:prstGeom>
            <a:gradFill>
              <a:gsLst>
                <a:gs pos="97000">
                  <a:schemeClr val="accent3"/>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Fahrzeug</a:t>
              </a:r>
            </a:p>
          </p:txBody>
        </p:sp>
        <p:sp>
          <p:nvSpPr>
            <p:cNvPr id="70" name="Rechteck 69"/>
            <p:cNvSpPr/>
            <p:nvPr/>
          </p:nvSpPr>
          <p:spPr>
            <a:xfrm>
              <a:off x="366415" y="2462053"/>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8x</a:t>
              </a:r>
            </a:p>
            <a:p>
              <a:pPr algn="ctr"/>
              <a:r>
                <a:rPr lang="de-DE" dirty="0"/>
                <a:t>(Raum knapp)</a:t>
              </a:r>
            </a:p>
          </p:txBody>
        </p:sp>
        <p:sp>
          <p:nvSpPr>
            <p:cNvPr id="71" name="Rechteck 70"/>
            <p:cNvSpPr/>
            <p:nvPr/>
          </p:nvSpPr>
          <p:spPr>
            <a:xfrm>
              <a:off x="2937471" y="2453103"/>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8y</a:t>
              </a:r>
            </a:p>
            <a:p>
              <a:pPr algn="ctr"/>
              <a:r>
                <a:rPr lang="de-DE" dirty="0"/>
                <a:t>(kreativ)</a:t>
              </a:r>
            </a:p>
          </p:txBody>
        </p:sp>
        <p:sp>
          <p:nvSpPr>
            <p:cNvPr id="72" name="Rechteck 71"/>
            <p:cNvSpPr/>
            <p:nvPr/>
          </p:nvSpPr>
          <p:spPr>
            <a:xfrm>
              <a:off x="5508527" y="2444153"/>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8z</a:t>
              </a:r>
            </a:p>
            <a:p>
              <a:pPr algn="ctr"/>
              <a:r>
                <a:rPr lang="de-DE" dirty="0"/>
                <a:t>(kein µC)</a:t>
              </a:r>
            </a:p>
          </p:txBody>
        </p:sp>
      </p:grpSp>
      <p:sp>
        <p:nvSpPr>
          <p:cNvPr id="113" name="Rechteck 112">
            <a:extLst>
              <a:ext uri="{FF2B5EF4-FFF2-40B4-BE49-F238E27FC236}">
                <a16:creationId xmlns:a16="http://schemas.microsoft.com/office/drawing/2014/main" id="{DCD66C27-4033-4A05-871A-AE92E43590C6}"/>
              </a:ext>
            </a:extLst>
          </p:cNvPr>
          <p:cNvSpPr/>
          <p:nvPr/>
        </p:nvSpPr>
        <p:spPr>
          <a:xfrm>
            <a:off x="6787623" y="2619345"/>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Zeichnen 1</a:t>
            </a:r>
          </a:p>
        </p:txBody>
      </p:sp>
      <p:sp>
        <p:nvSpPr>
          <p:cNvPr id="114" name="Rechteck 113">
            <a:extLst>
              <a:ext uri="{FF2B5EF4-FFF2-40B4-BE49-F238E27FC236}">
                <a16:creationId xmlns:a16="http://schemas.microsoft.com/office/drawing/2014/main" id="{7C1F0C39-C44A-429E-A90D-366ED9F84FE4}"/>
              </a:ext>
            </a:extLst>
          </p:cNvPr>
          <p:cNvSpPr/>
          <p:nvPr/>
        </p:nvSpPr>
        <p:spPr>
          <a:xfrm>
            <a:off x="6787623" y="3924297"/>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Hebel 1</a:t>
            </a:r>
          </a:p>
        </p:txBody>
      </p:sp>
      <p:sp>
        <p:nvSpPr>
          <p:cNvPr id="115" name="Rechteck 114">
            <a:extLst>
              <a:ext uri="{FF2B5EF4-FFF2-40B4-BE49-F238E27FC236}">
                <a16:creationId xmlns:a16="http://schemas.microsoft.com/office/drawing/2014/main" id="{24FA325F-D06B-4C5D-B844-6D40BDF57771}"/>
              </a:ext>
            </a:extLst>
          </p:cNvPr>
          <p:cNvSpPr/>
          <p:nvPr/>
        </p:nvSpPr>
        <p:spPr>
          <a:xfrm>
            <a:off x="6787623" y="3493136"/>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Getriebe 1</a:t>
            </a:r>
          </a:p>
        </p:txBody>
      </p:sp>
      <p:sp>
        <p:nvSpPr>
          <p:cNvPr id="116" name="Rechteck 115">
            <a:extLst>
              <a:ext uri="{FF2B5EF4-FFF2-40B4-BE49-F238E27FC236}">
                <a16:creationId xmlns:a16="http://schemas.microsoft.com/office/drawing/2014/main" id="{45400CD2-C983-4AA1-831F-1F11836BEECA}"/>
              </a:ext>
            </a:extLst>
          </p:cNvPr>
          <p:cNvSpPr/>
          <p:nvPr/>
        </p:nvSpPr>
        <p:spPr>
          <a:xfrm>
            <a:off x="6787623" y="5658578"/>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Schaltung 1</a:t>
            </a:r>
          </a:p>
        </p:txBody>
      </p:sp>
      <p:sp>
        <p:nvSpPr>
          <p:cNvPr id="117" name="Rechteck 116">
            <a:extLst>
              <a:ext uri="{FF2B5EF4-FFF2-40B4-BE49-F238E27FC236}">
                <a16:creationId xmlns:a16="http://schemas.microsoft.com/office/drawing/2014/main" id="{04ED14DC-FF29-4624-99B7-F366D96029BA}"/>
              </a:ext>
            </a:extLst>
          </p:cNvPr>
          <p:cNvSpPr/>
          <p:nvPr/>
        </p:nvSpPr>
        <p:spPr>
          <a:xfrm>
            <a:off x="6787623" y="6102510"/>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µC 1</a:t>
            </a:r>
          </a:p>
        </p:txBody>
      </p:sp>
      <p:sp>
        <p:nvSpPr>
          <p:cNvPr id="118" name="Rechteck 117">
            <a:extLst>
              <a:ext uri="{FF2B5EF4-FFF2-40B4-BE49-F238E27FC236}">
                <a16:creationId xmlns:a16="http://schemas.microsoft.com/office/drawing/2014/main" id="{F7234B5B-C51E-4D50-A4FF-B61A0795D710}"/>
              </a:ext>
            </a:extLst>
          </p:cNvPr>
          <p:cNvSpPr/>
          <p:nvPr/>
        </p:nvSpPr>
        <p:spPr>
          <a:xfrm>
            <a:off x="6787623" y="4357814"/>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Statik 1</a:t>
            </a:r>
          </a:p>
        </p:txBody>
      </p:sp>
      <p:sp>
        <p:nvSpPr>
          <p:cNvPr id="119" name="Rechteck 118">
            <a:extLst>
              <a:ext uri="{FF2B5EF4-FFF2-40B4-BE49-F238E27FC236}">
                <a16:creationId xmlns:a16="http://schemas.microsoft.com/office/drawing/2014/main" id="{0DDB0D1C-8217-469B-A4FB-ECBBB4873074}"/>
              </a:ext>
            </a:extLst>
          </p:cNvPr>
          <p:cNvSpPr/>
          <p:nvPr/>
        </p:nvSpPr>
        <p:spPr>
          <a:xfrm>
            <a:off x="6787623" y="5235475"/>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Löten 1</a:t>
            </a:r>
          </a:p>
        </p:txBody>
      </p:sp>
      <p:sp>
        <p:nvSpPr>
          <p:cNvPr id="120" name="Rechteck 119">
            <a:extLst>
              <a:ext uri="{FF2B5EF4-FFF2-40B4-BE49-F238E27FC236}">
                <a16:creationId xmlns:a16="http://schemas.microsoft.com/office/drawing/2014/main" id="{772B3603-67F1-4264-992D-76C745A77579}"/>
              </a:ext>
            </a:extLst>
          </p:cNvPr>
          <p:cNvSpPr/>
          <p:nvPr/>
        </p:nvSpPr>
        <p:spPr>
          <a:xfrm>
            <a:off x="6787623" y="3058997"/>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Getriebe 2</a:t>
            </a:r>
          </a:p>
        </p:txBody>
      </p:sp>
      <p:sp>
        <p:nvSpPr>
          <p:cNvPr id="121" name="Rechteck 120">
            <a:extLst>
              <a:ext uri="{FF2B5EF4-FFF2-40B4-BE49-F238E27FC236}">
                <a16:creationId xmlns:a16="http://schemas.microsoft.com/office/drawing/2014/main" id="{61D7CB18-1D62-4EBC-96C2-E23365237F20}"/>
              </a:ext>
            </a:extLst>
          </p:cNvPr>
          <p:cNvSpPr/>
          <p:nvPr/>
        </p:nvSpPr>
        <p:spPr>
          <a:xfrm>
            <a:off x="6787623" y="1731479"/>
            <a:ext cx="1941217" cy="360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Tabellenkalkulation 1</a:t>
            </a:r>
          </a:p>
        </p:txBody>
      </p:sp>
      <p:sp>
        <p:nvSpPr>
          <p:cNvPr id="122" name="Rechteck 121">
            <a:extLst>
              <a:ext uri="{FF2B5EF4-FFF2-40B4-BE49-F238E27FC236}">
                <a16:creationId xmlns:a16="http://schemas.microsoft.com/office/drawing/2014/main" id="{5B195204-9D1C-4D36-A435-4C4D1B0F81BF}"/>
              </a:ext>
            </a:extLst>
          </p:cNvPr>
          <p:cNvSpPr/>
          <p:nvPr/>
        </p:nvSpPr>
        <p:spPr>
          <a:xfrm>
            <a:off x="6787623" y="2175412"/>
            <a:ext cx="1941217" cy="360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Forschen 1</a:t>
            </a:r>
          </a:p>
        </p:txBody>
      </p:sp>
      <p:sp>
        <p:nvSpPr>
          <p:cNvPr id="123" name="Rechteck 122">
            <a:extLst>
              <a:ext uri="{FF2B5EF4-FFF2-40B4-BE49-F238E27FC236}">
                <a16:creationId xmlns:a16="http://schemas.microsoft.com/office/drawing/2014/main" id="{6C242D8A-F81E-4A21-8CBF-1CCBEA511F08}"/>
              </a:ext>
            </a:extLst>
          </p:cNvPr>
          <p:cNvSpPr/>
          <p:nvPr/>
        </p:nvSpPr>
        <p:spPr>
          <a:xfrm>
            <a:off x="6787623" y="4801747"/>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Multimeter 1</a:t>
            </a:r>
          </a:p>
        </p:txBody>
      </p:sp>
      <p:sp>
        <p:nvSpPr>
          <p:cNvPr id="124" name="Rechteck 123">
            <a:extLst>
              <a:ext uri="{FF2B5EF4-FFF2-40B4-BE49-F238E27FC236}">
                <a16:creationId xmlns:a16="http://schemas.microsoft.com/office/drawing/2014/main" id="{BF3CF308-3580-4D47-B955-7E9C6D1ED869}"/>
              </a:ext>
            </a:extLst>
          </p:cNvPr>
          <p:cNvSpPr/>
          <p:nvPr/>
        </p:nvSpPr>
        <p:spPr>
          <a:xfrm>
            <a:off x="6789420" y="1281446"/>
            <a:ext cx="1941217" cy="360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Auswertung1</a:t>
            </a:r>
          </a:p>
        </p:txBody>
      </p:sp>
      <p:sp>
        <p:nvSpPr>
          <p:cNvPr id="125" name="Richtungspfeil 13">
            <a:extLst>
              <a:ext uri="{FF2B5EF4-FFF2-40B4-BE49-F238E27FC236}">
                <a16:creationId xmlns:a16="http://schemas.microsoft.com/office/drawing/2014/main" id="{EC22440C-6B74-4B9B-8107-4B8928CD2B84}"/>
              </a:ext>
            </a:extLst>
          </p:cNvPr>
          <p:cNvSpPr/>
          <p:nvPr/>
        </p:nvSpPr>
        <p:spPr>
          <a:xfrm rot="16359781">
            <a:off x="1388820" y="4895324"/>
            <a:ext cx="986855" cy="287316"/>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126" name="Richtungspfeil 13">
            <a:extLst>
              <a:ext uri="{FF2B5EF4-FFF2-40B4-BE49-F238E27FC236}">
                <a16:creationId xmlns:a16="http://schemas.microsoft.com/office/drawing/2014/main" id="{802D69E0-28DF-4B20-B811-97EFB09406EB}"/>
              </a:ext>
            </a:extLst>
          </p:cNvPr>
          <p:cNvSpPr/>
          <p:nvPr/>
        </p:nvSpPr>
        <p:spPr>
          <a:xfrm rot="16359781">
            <a:off x="1402391" y="3745218"/>
            <a:ext cx="986855" cy="287316"/>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127" name="Richtungspfeil 13">
            <a:extLst>
              <a:ext uri="{FF2B5EF4-FFF2-40B4-BE49-F238E27FC236}">
                <a16:creationId xmlns:a16="http://schemas.microsoft.com/office/drawing/2014/main" id="{8AE789DD-FB0C-4890-9085-8FA987F63805}"/>
              </a:ext>
            </a:extLst>
          </p:cNvPr>
          <p:cNvSpPr/>
          <p:nvPr/>
        </p:nvSpPr>
        <p:spPr>
          <a:xfrm rot="16359781">
            <a:off x="3366661" y="4206504"/>
            <a:ext cx="986855" cy="287316"/>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128" name="Richtungspfeil 13">
            <a:extLst>
              <a:ext uri="{FF2B5EF4-FFF2-40B4-BE49-F238E27FC236}">
                <a16:creationId xmlns:a16="http://schemas.microsoft.com/office/drawing/2014/main" id="{2413BEBB-EC67-4FF5-9570-086BBF83567F}"/>
              </a:ext>
            </a:extLst>
          </p:cNvPr>
          <p:cNvSpPr/>
          <p:nvPr/>
        </p:nvSpPr>
        <p:spPr>
          <a:xfrm rot="16359781">
            <a:off x="5486513" y="3726882"/>
            <a:ext cx="986855" cy="287316"/>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129" name="Richtungspfeil 13">
            <a:extLst>
              <a:ext uri="{FF2B5EF4-FFF2-40B4-BE49-F238E27FC236}">
                <a16:creationId xmlns:a16="http://schemas.microsoft.com/office/drawing/2014/main" id="{64F0EA2A-8FA3-45DE-BF04-9A87B74F4E09}"/>
              </a:ext>
            </a:extLst>
          </p:cNvPr>
          <p:cNvSpPr/>
          <p:nvPr/>
        </p:nvSpPr>
        <p:spPr>
          <a:xfrm rot="16359781">
            <a:off x="5705675" y="5046148"/>
            <a:ext cx="535079" cy="287316"/>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130" name="Richtungspfeil 13">
            <a:extLst>
              <a:ext uri="{FF2B5EF4-FFF2-40B4-BE49-F238E27FC236}">
                <a16:creationId xmlns:a16="http://schemas.microsoft.com/office/drawing/2014/main" id="{B9989D1C-B5D9-435E-8E9F-7A6982B4DABD}"/>
              </a:ext>
            </a:extLst>
          </p:cNvPr>
          <p:cNvSpPr/>
          <p:nvPr/>
        </p:nvSpPr>
        <p:spPr>
          <a:xfrm rot="16359781">
            <a:off x="5569223" y="4530588"/>
            <a:ext cx="535079" cy="287316"/>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131" name="Richtungspfeil 13">
            <a:extLst>
              <a:ext uri="{FF2B5EF4-FFF2-40B4-BE49-F238E27FC236}">
                <a16:creationId xmlns:a16="http://schemas.microsoft.com/office/drawing/2014/main" id="{7953D67B-A9C9-4A99-8C73-5CFCAE1BD8C8}"/>
              </a:ext>
            </a:extLst>
          </p:cNvPr>
          <p:cNvSpPr/>
          <p:nvPr/>
        </p:nvSpPr>
        <p:spPr>
          <a:xfrm rot="16359781">
            <a:off x="3562264" y="5038459"/>
            <a:ext cx="715426" cy="287316"/>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132" name="Richtungspfeil 13">
            <a:extLst>
              <a:ext uri="{FF2B5EF4-FFF2-40B4-BE49-F238E27FC236}">
                <a16:creationId xmlns:a16="http://schemas.microsoft.com/office/drawing/2014/main" id="{BEABF86D-33B7-4262-8D2F-388A4233870F}"/>
              </a:ext>
            </a:extLst>
          </p:cNvPr>
          <p:cNvSpPr/>
          <p:nvPr/>
        </p:nvSpPr>
        <p:spPr>
          <a:xfrm rot="16359781">
            <a:off x="3697993" y="3452957"/>
            <a:ext cx="535079" cy="287316"/>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grpSp>
        <p:nvGrpSpPr>
          <p:cNvPr id="4" name="Gruppieren 3">
            <a:extLst>
              <a:ext uri="{FF2B5EF4-FFF2-40B4-BE49-F238E27FC236}">
                <a16:creationId xmlns:a16="http://schemas.microsoft.com/office/drawing/2014/main" id="{19DB948C-C29D-47B9-8E47-74188C849647}"/>
              </a:ext>
            </a:extLst>
          </p:cNvPr>
          <p:cNvGrpSpPr/>
          <p:nvPr/>
        </p:nvGrpSpPr>
        <p:grpSpPr>
          <a:xfrm>
            <a:off x="6828187" y="804903"/>
            <a:ext cx="1863967" cy="5701813"/>
            <a:chOff x="3856895" y="787221"/>
            <a:chExt cx="1863967" cy="5701813"/>
          </a:xfrm>
        </p:grpSpPr>
        <p:sp>
          <p:nvSpPr>
            <p:cNvPr id="133" name="Richtungspfeil 13">
              <a:extLst>
                <a:ext uri="{FF2B5EF4-FFF2-40B4-BE49-F238E27FC236}">
                  <a16:creationId xmlns:a16="http://schemas.microsoft.com/office/drawing/2014/main" id="{EB72B894-4594-48C1-8006-AD2C214A807C}"/>
                </a:ext>
              </a:extLst>
            </p:cNvPr>
            <p:cNvSpPr/>
            <p:nvPr/>
          </p:nvSpPr>
          <p:spPr>
            <a:xfrm rot="16200000">
              <a:off x="1937972" y="2706144"/>
              <a:ext cx="5701813" cy="1863967"/>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134" name="Textfeld 133">
              <a:extLst>
                <a:ext uri="{FF2B5EF4-FFF2-40B4-BE49-F238E27FC236}">
                  <a16:creationId xmlns:a16="http://schemas.microsoft.com/office/drawing/2014/main" id="{512DAE66-DEBA-4939-84F9-47A8ED35DE6A}"/>
                </a:ext>
              </a:extLst>
            </p:cNvPr>
            <p:cNvSpPr txBox="1"/>
            <p:nvPr/>
          </p:nvSpPr>
          <p:spPr>
            <a:xfrm>
              <a:off x="4086988" y="1804946"/>
              <a:ext cx="1403782" cy="369332"/>
            </a:xfrm>
            <a:prstGeom prst="rect">
              <a:avLst/>
            </a:prstGeom>
            <a:noFill/>
            <a:ln>
              <a:noFill/>
            </a:ln>
          </p:spPr>
          <p:txBody>
            <a:bodyPr wrap="none" rtlCol="0">
              <a:spAutoFit/>
            </a:bodyPr>
            <a:lstStyle/>
            <a:p>
              <a:r>
                <a:rPr lang="de-DE" b="1" dirty="0">
                  <a:solidFill>
                    <a:schemeClr val="bg1"/>
                  </a:solidFill>
                </a:rPr>
                <a:t>Organisation</a:t>
              </a:r>
            </a:p>
          </p:txBody>
        </p:sp>
        <p:sp>
          <p:nvSpPr>
            <p:cNvPr id="135" name="Rechteck 134">
              <a:extLst>
                <a:ext uri="{FF2B5EF4-FFF2-40B4-BE49-F238E27FC236}">
                  <a16:creationId xmlns:a16="http://schemas.microsoft.com/office/drawing/2014/main" id="{FB97E049-C247-499B-AA2D-215E0A8DD610}"/>
                </a:ext>
              </a:extLst>
            </p:cNvPr>
            <p:cNvSpPr/>
            <p:nvPr/>
          </p:nvSpPr>
          <p:spPr>
            <a:xfrm rot="21447756">
              <a:off x="4073569" y="4613137"/>
              <a:ext cx="1324491" cy="50995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 Überblick verschaffen</a:t>
              </a:r>
            </a:p>
          </p:txBody>
        </p:sp>
        <p:sp>
          <p:nvSpPr>
            <p:cNvPr id="136" name="Rechteck 135">
              <a:extLst>
                <a:ext uri="{FF2B5EF4-FFF2-40B4-BE49-F238E27FC236}">
                  <a16:creationId xmlns:a16="http://schemas.microsoft.com/office/drawing/2014/main" id="{38AAE740-2550-4BBF-9242-EDB42ABF4AD9}"/>
                </a:ext>
              </a:extLst>
            </p:cNvPr>
            <p:cNvSpPr/>
            <p:nvPr/>
          </p:nvSpPr>
          <p:spPr>
            <a:xfrm rot="21447756">
              <a:off x="4046920" y="3993198"/>
              <a:ext cx="1324491" cy="50995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Strukturieren</a:t>
              </a:r>
              <a:br>
                <a:rPr lang="de-DE" sz="1600" dirty="0">
                  <a:solidFill>
                    <a:schemeClr val="bg1"/>
                  </a:solidFill>
                </a:rPr>
              </a:br>
              <a:r>
                <a:rPr lang="de-DE" sz="1600" dirty="0">
                  <a:solidFill>
                    <a:schemeClr val="bg1"/>
                  </a:solidFill>
                </a:rPr>
                <a:t>&amp; Aufteilen</a:t>
              </a:r>
            </a:p>
          </p:txBody>
        </p:sp>
        <p:sp>
          <p:nvSpPr>
            <p:cNvPr id="137" name="Rechteck 136">
              <a:extLst>
                <a:ext uri="{FF2B5EF4-FFF2-40B4-BE49-F238E27FC236}">
                  <a16:creationId xmlns:a16="http://schemas.microsoft.com/office/drawing/2014/main" id="{6E07D703-58C9-4E87-91AE-E428666A0774}"/>
                </a:ext>
              </a:extLst>
            </p:cNvPr>
            <p:cNvSpPr/>
            <p:nvPr/>
          </p:nvSpPr>
          <p:spPr>
            <a:xfrm rot="21447756">
              <a:off x="4020560" y="3369608"/>
              <a:ext cx="1324491" cy="50995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Teilaufgaben bearbeiten</a:t>
              </a:r>
            </a:p>
          </p:txBody>
        </p:sp>
        <p:sp>
          <p:nvSpPr>
            <p:cNvPr id="138" name="Rechteck 137">
              <a:extLst>
                <a:ext uri="{FF2B5EF4-FFF2-40B4-BE49-F238E27FC236}">
                  <a16:creationId xmlns:a16="http://schemas.microsoft.com/office/drawing/2014/main" id="{7FED5B26-3967-4EC9-906F-26C08AE283F4}"/>
                </a:ext>
              </a:extLst>
            </p:cNvPr>
            <p:cNvSpPr/>
            <p:nvPr/>
          </p:nvSpPr>
          <p:spPr>
            <a:xfrm rot="21447756">
              <a:off x="3994544" y="2753808"/>
              <a:ext cx="1324491" cy="50995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Zusammen-führen</a:t>
              </a:r>
            </a:p>
          </p:txBody>
        </p:sp>
      </p:grpSp>
      <p:grpSp>
        <p:nvGrpSpPr>
          <p:cNvPr id="38" name="Gruppieren 37"/>
          <p:cNvGrpSpPr/>
          <p:nvPr/>
        </p:nvGrpSpPr>
        <p:grpSpPr>
          <a:xfrm>
            <a:off x="4659807" y="4813857"/>
            <a:ext cx="1922419" cy="1749874"/>
            <a:chOff x="1441569" y="951329"/>
            <a:chExt cx="5853235" cy="5327883"/>
          </a:xfrm>
        </p:grpSpPr>
        <p:grpSp>
          <p:nvGrpSpPr>
            <p:cNvPr id="39" name="Gruppieren 38"/>
            <p:cNvGrpSpPr/>
            <p:nvPr/>
          </p:nvGrpSpPr>
          <p:grpSpPr>
            <a:xfrm>
              <a:off x="1441569" y="5088279"/>
              <a:ext cx="990631" cy="1190933"/>
              <a:chOff x="1441569" y="5088279"/>
              <a:chExt cx="990631" cy="1190933"/>
            </a:xfrm>
          </p:grpSpPr>
          <p:sp>
            <p:nvSpPr>
              <p:cNvPr id="50" name="Freeform 4"/>
              <p:cNvSpPr>
                <a:spLocks/>
              </p:cNvSpPr>
              <p:nvPr/>
            </p:nvSpPr>
            <p:spPr bwMode="auto">
              <a:xfrm>
                <a:off x="1441569" y="5088279"/>
                <a:ext cx="970013" cy="1190933"/>
              </a:xfrm>
              <a:custGeom>
                <a:avLst/>
                <a:gdLst>
                  <a:gd name="T0" fmla="*/ 0 w 1185797"/>
                  <a:gd name="T1" fmla="*/ 1182414 h 1418897"/>
                  <a:gd name="T2" fmla="*/ 299544 w 1185797"/>
                  <a:gd name="T3" fmla="*/ 189186 h 1418897"/>
                  <a:gd name="T4" fmla="*/ 914400 w 1185797"/>
                  <a:gd name="T5" fmla="*/ 0 h 1418897"/>
                  <a:gd name="T6" fmla="*/ 1185797 w 1185797"/>
                  <a:gd name="T7" fmla="*/ 406813 h 1418897"/>
                  <a:gd name="T8" fmla="*/ 1008993 w 1185797"/>
                  <a:gd name="T9" fmla="*/ 1418897 h 1418897"/>
                  <a:gd name="T10" fmla="*/ 0 w 1185797"/>
                  <a:gd name="T11" fmla="*/ 1182414 h 1418897"/>
                  <a:gd name="connsiteX0" fmla="*/ 0 w 1357180"/>
                  <a:gd name="connsiteY0" fmla="*/ 1153407 h 1418897"/>
                  <a:gd name="connsiteX1" fmla="*/ 470927 w 1357180"/>
                  <a:gd name="connsiteY1" fmla="*/ 189186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153407 h 1418897"/>
                  <a:gd name="connsiteX1" fmla="*/ 564408 w 1357180"/>
                  <a:gd name="connsiteY1" fmla="*/ 73154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269438 h 1534928"/>
                  <a:gd name="connsiteX1" fmla="*/ 564408 w 1357180"/>
                  <a:gd name="connsiteY1" fmla="*/ 189185 h 1534928"/>
                  <a:gd name="connsiteX2" fmla="*/ 1210426 w 1357180"/>
                  <a:gd name="connsiteY2" fmla="*/ 0 h 1534928"/>
                  <a:gd name="connsiteX3" fmla="*/ 1357180 w 1357180"/>
                  <a:gd name="connsiteY3" fmla="*/ 522844 h 1534928"/>
                  <a:gd name="connsiteX4" fmla="*/ 1180376 w 1357180"/>
                  <a:gd name="connsiteY4" fmla="*/ 1534928 h 1534928"/>
                  <a:gd name="connsiteX5" fmla="*/ 0 w 1357180"/>
                  <a:gd name="connsiteY5" fmla="*/ 1269438 h 1534928"/>
                  <a:gd name="connsiteX0" fmla="*/ 0 w 1388340"/>
                  <a:gd name="connsiteY0" fmla="*/ 1269438 h 1534928"/>
                  <a:gd name="connsiteX1" fmla="*/ 564408 w 1388340"/>
                  <a:gd name="connsiteY1" fmla="*/ 189185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269438 h 1534928"/>
                  <a:gd name="connsiteX1" fmla="*/ 564408 w 1388340"/>
                  <a:gd name="connsiteY1" fmla="*/ 137341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321282 h 1586772"/>
                  <a:gd name="connsiteX1" fmla="*/ 564408 w 1388340"/>
                  <a:gd name="connsiteY1" fmla="*/ 189185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44875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25342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8340" h="1586772">
                    <a:moveTo>
                      <a:pt x="0" y="1321282"/>
                    </a:moveTo>
                    <a:lnTo>
                      <a:pt x="525342" y="189186"/>
                    </a:lnTo>
                    <a:lnTo>
                      <a:pt x="1210426" y="0"/>
                    </a:lnTo>
                    <a:lnTo>
                      <a:pt x="1388340" y="458657"/>
                    </a:lnTo>
                    <a:lnTo>
                      <a:pt x="1180376" y="1586772"/>
                    </a:lnTo>
                    <a:lnTo>
                      <a:pt x="0" y="1321282"/>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51" name="Text Box 6"/>
              <p:cNvSpPr txBox="1">
                <a:spLocks noChangeArrowheads="1"/>
              </p:cNvSpPr>
              <p:nvPr/>
            </p:nvSpPr>
            <p:spPr bwMode="auto">
              <a:xfrm rot="17282728">
                <a:off x="1613265" y="5336329"/>
                <a:ext cx="771943" cy="8659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Aus-blick</a:t>
                </a:r>
                <a:endParaRPr kumimoji="0" lang="de-DE" altLang="de-DE" sz="800" i="0" u="none" strike="noStrike" cap="none" normalizeH="0" baseline="0" dirty="0">
                  <a:ln>
                    <a:noFill/>
                  </a:ln>
                  <a:solidFill>
                    <a:schemeClr val="tx1"/>
                  </a:solidFill>
                  <a:effectLst/>
                  <a:latin typeface="Arial" pitchFamily="34" charset="0"/>
                  <a:cs typeface="Arial" pitchFamily="34" charset="0"/>
                </a:endParaRPr>
              </a:p>
            </p:txBody>
          </p:sp>
        </p:grpSp>
        <p:grpSp>
          <p:nvGrpSpPr>
            <p:cNvPr id="40" name="Gruppieren 39"/>
            <p:cNvGrpSpPr/>
            <p:nvPr/>
          </p:nvGrpSpPr>
          <p:grpSpPr>
            <a:xfrm>
              <a:off x="1814661" y="4310015"/>
              <a:ext cx="5114346" cy="1069918"/>
              <a:chOff x="1814661" y="4310015"/>
              <a:chExt cx="5114346" cy="1069918"/>
            </a:xfrm>
          </p:grpSpPr>
          <p:sp>
            <p:nvSpPr>
              <p:cNvPr id="48" name="Freeform 5"/>
              <p:cNvSpPr>
                <a:spLocks/>
              </p:cNvSpPr>
              <p:nvPr/>
            </p:nvSpPr>
            <p:spPr bwMode="auto">
              <a:xfrm>
                <a:off x="1814661" y="4310015"/>
                <a:ext cx="5114346" cy="1069918"/>
              </a:xfrm>
              <a:custGeom>
                <a:avLst/>
                <a:gdLst>
                  <a:gd name="T0" fmla="*/ 0 w 7570979"/>
                  <a:gd name="T1" fmla="*/ 1734207 h 2301765"/>
                  <a:gd name="T2" fmla="*/ 725214 w 7570979"/>
                  <a:gd name="T3" fmla="*/ 1497724 h 2301765"/>
                  <a:gd name="T4" fmla="*/ 882869 w 7570979"/>
                  <a:gd name="T5" fmla="*/ 1970689 h 2301765"/>
                  <a:gd name="T6" fmla="*/ 6385035 w 7570979"/>
                  <a:gd name="T7" fmla="*/ 1891862 h 2301765"/>
                  <a:gd name="T8" fmla="*/ 6653049 w 7570979"/>
                  <a:gd name="T9" fmla="*/ 2301765 h 2301765"/>
                  <a:gd name="T10" fmla="*/ 7236373 w 7570979"/>
                  <a:gd name="T11" fmla="*/ 2081048 h 2301765"/>
                  <a:gd name="T12" fmla="*/ 0 w 7570979"/>
                  <a:gd name="T13" fmla="*/ 1734207 h 2301765"/>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653049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65480 w 7605494"/>
                  <a:gd name="connsiteY3" fmla="*/ 1345967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81061 w 7605494"/>
                  <a:gd name="connsiteY3" fmla="*/ 1476501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886405"/>
                  <a:gd name="connsiteX1" fmla="*/ 725214 w 7605494"/>
                  <a:gd name="connsiteY1" fmla="*/ 937325 h 1886405"/>
                  <a:gd name="connsiteX2" fmla="*/ 882869 w 7605494"/>
                  <a:gd name="connsiteY2" fmla="*/ 1410290 h 1886405"/>
                  <a:gd name="connsiteX3" fmla="*/ 6681061 w 7605494"/>
                  <a:gd name="connsiteY3" fmla="*/ 1476501 h 1886405"/>
                  <a:gd name="connsiteX4" fmla="*/ 6902335 w 7605494"/>
                  <a:gd name="connsiteY4" fmla="*/ 1886405 h 1886405"/>
                  <a:gd name="connsiteX5" fmla="*/ 7594719 w 7605494"/>
                  <a:gd name="connsiteY5" fmla="*/ 1520648 h 1886405"/>
                  <a:gd name="connsiteX6" fmla="*/ 0 w 7605494"/>
                  <a:gd name="connsiteY6" fmla="*/ 1173808 h 1886405"/>
                  <a:gd name="connsiteX0" fmla="*/ 0 w 7527702"/>
                  <a:gd name="connsiteY0" fmla="*/ 1083314 h 1795911"/>
                  <a:gd name="connsiteX1" fmla="*/ 725214 w 7527702"/>
                  <a:gd name="connsiteY1" fmla="*/ 846831 h 1795911"/>
                  <a:gd name="connsiteX2" fmla="*/ 882869 w 7527702"/>
                  <a:gd name="connsiteY2" fmla="*/ 1319796 h 1795911"/>
                  <a:gd name="connsiteX3" fmla="*/ 6681061 w 7527702"/>
                  <a:gd name="connsiteY3" fmla="*/ 1386007 h 1795911"/>
                  <a:gd name="connsiteX4" fmla="*/ 6902335 w 7527702"/>
                  <a:gd name="connsiteY4" fmla="*/ 1795911 h 1795911"/>
                  <a:gd name="connsiteX5" fmla="*/ 7516819 w 7527702"/>
                  <a:gd name="connsiteY5" fmla="*/ 1647712 h 1795911"/>
                  <a:gd name="connsiteX6" fmla="*/ 0 w 7527702"/>
                  <a:gd name="connsiteY6" fmla="*/ 1083314 h 1795911"/>
                  <a:gd name="connsiteX0" fmla="*/ 0 w 7527703"/>
                  <a:gd name="connsiteY0" fmla="*/ 1083314 h 1795911"/>
                  <a:gd name="connsiteX1" fmla="*/ 725214 w 7527703"/>
                  <a:gd name="connsiteY1" fmla="*/ 846831 h 1795911"/>
                  <a:gd name="connsiteX2" fmla="*/ 882869 w 7527703"/>
                  <a:gd name="connsiteY2" fmla="*/ 1319796 h 1795911"/>
                  <a:gd name="connsiteX3" fmla="*/ 6681062 w 7527703"/>
                  <a:gd name="connsiteY3" fmla="*/ 1386007 h 1795911"/>
                  <a:gd name="connsiteX4" fmla="*/ 6902335 w 7527703"/>
                  <a:gd name="connsiteY4" fmla="*/ 1795911 h 1795911"/>
                  <a:gd name="connsiteX5" fmla="*/ 7516819 w 7527703"/>
                  <a:gd name="connsiteY5" fmla="*/ 1647712 h 1795911"/>
                  <a:gd name="connsiteX6" fmla="*/ 0 w 7527703"/>
                  <a:gd name="connsiteY6" fmla="*/ 1083314 h 1795911"/>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228619"/>
                  <a:gd name="connsiteY0" fmla="*/ 1538428 h 2251025"/>
                  <a:gd name="connsiteX1" fmla="*/ 725214 w 7228619"/>
                  <a:gd name="connsiteY1" fmla="*/ 1301945 h 2251025"/>
                  <a:gd name="connsiteX2" fmla="*/ 882869 w 7228619"/>
                  <a:gd name="connsiteY2" fmla="*/ 1774910 h 2251025"/>
                  <a:gd name="connsiteX3" fmla="*/ 6681062 w 7228619"/>
                  <a:gd name="connsiteY3" fmla="*/ 1841121 h 2251025"/>
                  <a:gd name="connsiteX4" fmla="*/ 6902335 w 7228619"/>
                  <a:gd name="connsiteY4" fmla="*/ 2251025 h 2251025"/>
                  <a:gd name="connsiteX5" fmla="*/ 7217296 w 7228619"/>
                  <a:gd name="connsiteY5" fmla="*/ 1173319 h 2251025"/>
                  <a:gd name="connsiteX6" fmla="*/ 0 w 7228619"/>
                  <a:gd name="connsiteY6" fmla="*/ 1538428 h 2251025"/>
                  <a:gd name="connsiteX0" fmla="*/ 0 w 7217296"/>
                  <a:gd name="connsiteY0" fmla="*/ 1090175 h 1802772"/>
                  <a:gd name="connsiteX1" fmla="*/ 725214 w 7217296"/>
                  <a:gd name="connsiteY1" fmla="*/ 853692 h 1802772"/>
                  <a:gd name="connsiteX2" fmla="*/ 882869 w 7217296"/>
                  <a:gd name="connsiteY2" fmla="*/ 1326657 h 1802772"/>
                  <a:gd name="connsiteX3" fmla="*/ 6681062 w 7217296"/>
                  <a:gd name="connsiteY3" fmla="*/ 1392868 h 1802772"/>
                  <a:gd name="connsiteX4" fmla="*/ 6902335 w 7217296"/>
                  <a:gd name="connsiteY4" fmla="*/ 1802772 h 1802772"/>
                  <a:gd name="connsiteX5" fmla="*/ 7217296 w 7217296"/>
                  <a:gd name="connsiteY5" fmla="*/ 725066 h 1802772"/>
                  <a:gd name="connsiteX6" fmla="*/ 0 w 7217296"/>
                  <a:gd name="connsiteY6" fmla="*/ 1090175 h 1802772"/>
                  <a:gd name="connsiteX0" fmla="*/ 0 w 7223105"/>
                  <a:gd name="connsiteY0" fmla="*/ 1090175 h 1392868"/>
                  <a:gd name="connsiteX1" fmla="*/ 725214 w 7223105"/>
                  <a:gd name="connsiteY1" fmla="*/ 853692 h 1392868"/>
                  <a:gd name="connsiteX2" fmla="*/ 882869 w 7223105"/>
                  <a:gd name="connsiteY2" fmla="*/ 1326657 h 1392868"/>
                  <a:gd name="connsiteX3" fmla="*/ 6681062 w 7223105"/>
                  <a:gd name="connsiteY3" fmla="*/ 1392868 h 1392868"/>
                  <a:gd name="connsiteX4" fmla="*/ 7223105 w 7223105"/>
                  <a:gd name="connsiteY4" fmla="*/ 1241387 h 1392868"/>
                  <a:gd name="connsiteX5" fmla="*/ 7217296 w 7223105"/>
                  <a:gd name="connsiteY5" fmla="*/ 725066 h 1392868"/>
                  <a:gd name="connsiteX6" fmla="*/ 0 w 7223105"/>
                  <a:gd name="connsiteY6" fmla="*/ 1090175 h 1392868"/>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642572 w 7223105"/>
                  <a:gd name="connsiteY3" fmla="*/ 1213702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319970"/>
                  <a:gd name="connsiteY0" fmla="*/ 1058619 h 1295101"/>
                  <a:gd name="connsiteX1" fmla="*/ 725214 w 7319970"/>
                  <a:gd name="connsiteY1" fmla="*/ 822136 h 1295101"/>
                  <a:gd name="connsiteX2" fmla="*/ 882869 w 7319970"/>
                  <a:gd name="connsiteY2" fmla="*/ 1295101 h 1295101"/>
                  <a:gd name="connsiteX3" fmla="*/ 6642572 w 7319970"/>
                  <a:gd name="connsiteY3" fmla="*/ 1182146 h 1295101"/>
                  <a:gd name="connsiteX4" fmla="*/ 7223105 w 7319970"/>
                  <a:gd name="connsiteY4" fmla="*/ 1209831 h 1295101"/>
                  <a:gd name="connsiteX5" fmla="*/ 7319942 w 7319970"/>
                  <a:gd name="connsiteY5" fmla="*/ 765177 h 1295101"/>
                  <a:gd name="connsiteX6" fmla="*/ 0 w 7319970"/>
                  <a:gd name="connsiteY6" fmla="*/ 1058619 h 1295101"/>
                  <a:gd name="connsiteX0" fmla="*/ 0 w 7319941"/>
                  <a:gd name="connsiteY0" fmla="*/ 1058619 h 1295101"/>
                  <a:gd name="connsiteX1" fmla="*/ 725214 w 7319941"/>
                  <a:gd name="connsiteY1" fmla="*/ 822136 h 1295101"/>
                  <a:gd name="connsiteX2" fmla="*/ 882869 w 7319941"/>
                  <a:gd name="connsiteY2" fmla="*/ 1295101 h 1295101"/>
                  <a:gd name="connsiteX3" fmla="*/ 6642572 w 7319941"/>
                  <a:gd name="connsiteY3" fmla="*/ 1182146 h 1295101"/>
                  <a:gd name="connsiteX4" fmla="*/ 7223105 w 7319941"/>
                  <a:gd name="connsiteY4" fmla="*/ 1209831 h 1295101"/>
                  <a:gd name="connsiteX5" fmla="*/ 7319942 w 7319941"/>
                  <a:gd name="connsiteY5" fmla="*/ 765177 h 1295101"/>
                  <a:gd name="connsiteX6" fmla="*/ 0 w 7319941"/>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141958 h 1378440"/>
                  <a:gd name="connsiteX1" fmla="*/ 725214 w 7319942"/>
                  <a:gd name="connsiteY1" fmla="*/ 905475 h 1378440"/>
                  <a:gd name="connsiteX2" fmla="*/ 882869 w 7319942"/>
                  <a:gd name="connsiteY2" fmla="*/ 1378440 h 1378440"/>
                  <a:gd name="connsiteX3" fmla="*/ 6642572 w 7319942"/>
                  <a:gd name="connsiteY3" fmla="*/ 1265485 h 1378440"/>
                  <a:gd name="connsiteX4" fmla="*/ 7223105 w 7319942"/>
                  <a:gd name="connsiteY4" fmla="*/ 1293170 h 1378440"/>
                  <a:gd name="connsiteX5" fmla="*/ 7319942 w 7319942"/>
                  <a:gd name="connsiteY5" fmla="*/ 848516 h 1378440"/>
                  <a:gd name="connsiteX6" fmla="*/ 0 w 7319942"/>
                  <a:gd name="connsiteY6" fmla="*/ 1141958 h 1378440"/>
                  <a:gd name="connsiteX0" fmla="*/ 0 w 7319942"/>
                  <a:gd name="connsiteY0" fmla="*/ 1189052 h 1425534"/>
                  <a:gd name="connsiteX1" fmla="*/ 725214 w 7319942"/>
                  <a:gd name="connsiteY1" fmla="*/ 952569 h 1425534"/>
                  <a:gd name="connsiteX2" fmla="*/ 882869 w 7319942"/>
                  <a:gd name="connsiteY2" fmla="*/ 1425534 h 1425534"/>
                  <a:gd name="connsiteX3" fmla="*/ 6642572 w 7319942"/>
                  <a:gd name="connsiteY3" fmla="*/ 1312579 h 1425534"/>
                  <a:gd name="connsiteX4" fmla="*/ 7223105 w 7319942"/>
                  <a:gd name="connsiteY4" fmla="*/ 1340264 h 1425534"/>
                  <a:gd name="connsiteX5" fmla="*/ 7319942 w 7319942"/>
                  <a:gd name="connsiteY5" fmla="*/ 895610 h 1425534"/>
                  <a:gd name="connsiteX6" fmla="*/ 0 w 7319942"/>
                  <a:gd name="connsiteY6" fmla="*/ 1189052 h 142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9942" h="1425534">
                    <a:moveTo>
                      <a:pt x="0" y="1189052"/>
                    </a:moveTo>
                    <a:lnTo>
                      <a:pt x="725214" y="952569"/>
                    </a:lnTo>
                    <a:lnTo>
                      <a:pt x="882869" y="1425534"/>
                    </a:lnTo>
                    <a:cubicBezTo>
                      <a:pt x="1852550" y="355874"/>
                      <a:pt x="6123633" y="904930"/>
                      <a:pt x="6642572" y="1312579"/>
                    </a:cubicBezTo>
                    <a:lnTo>
                      <a:pt x="7223105" y="1340264"/>
                    </a:lnTo>
                    <a:lnTo>
                      <a:pt x="7319942" y="895610"/>
                    </a:lnTo>
                    <a:cubicBezTo>
                      <a:pt x="6475399" y="78334"/>
                      <a:pt x="755230" y="-748210"/>
                      <a:pt x="0" y="1189052"/>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49" name="Text Box 7"/>
              <p:cNvSpPr txBox="1">
                <a:spLocks noChangeArrowheads="1"/>
              </p:cNvSpPr>
              <p:nvPr/>
            </p:nvSpPr>
            <p:spPr bwMode="auto">
              <a:xfrm rot="21303001">
                <a:off x="2657531" y="4473840"/>
                <a:ext cx="1898485" cy="686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Qualifizierung</a:t>
                </a:r>
                <a:endParaRPr kumimoji="0" lang="de-DE" altLang="de-DE" sz="100" i="0" u="none" strike="noStrike" cap="none" normalizeH="0" baseline="0" dirty="0">
                  <a:ln>
                    <a:noFill/>
                  </a:ln>
                  <a:solidFill>
                    <a:schemeClr val="tx1"/>
                  </a:solidFill>
                  <a:effectLst/>
                  <a:latin typeface="Arial" pitchFamily="34" charset="0"/>
                  <a:cs typeface="Arial" pitchFamily="34" charset="0"/>
                </a:endParaRPr>
              </a:p>
            </p:txBody>
          </p:sp>
        </p:grpSp>
        <p:grpSp>
          <p:nvGrpSpPr>
            <p:cNvPr id="41" name="Gruppieren 40"/>
            <p:cNvGrpSpPr/>
            <p:nvPr/>
          </p:nvGrpSpPr>
          <p:grpSpPr>
            <a:xfrm>
              <a:off x="6275934" y="951329"/>
              <a:ext cx="1018870" cy="1532948"/>
              <a:chOff x="6275934" y="951329"/>
              <a:chExt cx="1018870" cy="1532948"/>
            </a:xfrm>
          </p:grpSpPr>
          <p:sp>
            <p:nvSpPr>
              <p:cNvPr id="46" name="Freeform 9"/>
              <p:cNvSpPr>
                <a:spLocks/>
              </p:cNvSpPr>
              <p:nvPr/>
            </p:nvSpPr>
            <p:spPr bwMode="auto">
              <a:xfrm rot="756605">
                <a:off x="6275934" y="951329"/>
                <a:ext cx="944192" cy="1532948"/>
              </a:xfrm>
              <a:custGeom>
                <a:avLst/>
                <a:gdLst>
                  <a:gd name="T0" fmla="*/ 31531 w 1166648"/>
                  <a:gd name="T1" fmla="*/ 1355835 h 1450428"/>
                  <a:gd name="T2" fmla="*/ 567558 w 1166648"/>
                  <a:gd name="T3" fmla="*/ 1056290 h 1450428"/>
                  <a:gd name="T4" fmla="*/ 1087821 w 1166648"/>
                  <a:gd name="T5" fmla="*/ 1450428 h 1450428"/>
                  <a:gd name="T6" fmla="*/ 1166648 w 1166648"/>
                  <a:gd name="T7" fmla="*/ 457200 h 1450428"/>
                  <a:gd name="T8" fmla="*/ 599090 w 1166648"/>
                  <a:gd name="T9" fmla="*/ 0 h 1450428"/>
                  <a:gd name="T10" fmla="*/ 0 w 1166648"/>
                  <a:gd name="T11" fmla="*/ 457200 h 1450428"/>
                  <a:gd name="T12" fmla="*/ 31531 w 1166648"/>
                  <a:gd name="T13" fmla="*/ 1355835 h 1450428"/>
                  <a:gd name="connsiteX0" fmla="*/ 31531 w 1386311"/>
                  <a:gd name="connsiteY0" fmla="*/ 1355835 h 1450428"/>
                  <a:gd name="connsiteX1" fmla="*/ 567558 w 1386311"/>
                  <a:gd name="connsiteY1" fmla="*/ 1056290 h 1450428"/>
                  <a:gd name="connsiteX2" fmla="*/ 1087821 w 1386311"/>
                  <a:gd name="connsiteY2" fmla="*/ 1450428 h 1450428"/>
                  <a:gd name="connsiteX3" fmla="*/ 1386312 w 1386311"/>
                  <a:gd name="connsiteY3" fmla="*/ 441178 h 1450428"/>
                  <a:gd name="connsiteX4" fmla="*/ 599090 w 1386311"/>
                  <a:gd name="connsiteY4" fmla="*/ 0 h 1450428"/>
                  <a:gd name="connsiteX5" fmla="*/ 0 w 1386311"/>
                  <a:gd name="connsiteY5" fmla="*/ 457200 h 1450428"/>
                  <a:gd name="connsiteX6" fmla="*/ 31531 w 1386311"/>
                  <a:gd name="connsiteY6" fmla="*/ 1355835 h 1450428"/>
                  <a:gd name="connsiteX0" fmla="*/ 31531 w 1386312"/>
                  <a:gd name="connsiteY0" fmla="*/ 1620488 h 1715081"/>
                  <a:gd name="connsiteX1" fmla="*/ 567558 w 1386312"/>
                  <a:gd name="connsiteY1" fmla="*/ 1320943 h 1715081"/>
                  <a:gd name="connsiteX2" fmla="*/ 1087821 w 1386312"/>
                  <a:gd name="connsiteY2" fmla="*/ 1715081 h 1715081"/>
                  <a:gd name="connsiteX3" fmla="*/ 1386312 w 1386312"/>
                  <a:gd name="connsiteY3" fmla="*/ 705831 h 1715081"/>
                  <a:gd name="connsiteX4" fmla="*/ 870764 w 1386312"/>
                  <a:gd name="connsiteY4" fmla="*/ 1 h 1715081"/>
                  <a:gd name="connsiteX5" fmla="*/ 0 w 1386312"/>
                  <a:gd name="connsiteY5" fmla="*/ 721853 h 1715081"/>
                  <a:gd name="connsiteX6" fmla="*/ 31531 w 1386312"/>
                  <a:gd name="connsiteY6" fmla="*/ 1620488 h 1715081"/>
                  <a:gd name="connsiteX0" fmla="*/ 0 w 1354781"/>
                  <a:gd name="connsiteY0" fmla="*/ 1620487 h 1715080"/>
                  <a:gd name="connsiteX1" fmla="*/ 536027 w 1354781"/>
                  <a:gd name="connsiteY1" fmla="*/ 1320942 h 1715080"/>
                  <a:gd name="connsiteX2" fmla="*/ 1056290 w 1354781"/>
                  <a:gd name="connsiteY2" fmla="*/ 1715080 h 1715080"/>
                  <a:gd name="connsiteX3" fmla="*/ 1354781 w 1354781"/>
                  <a:gd name="connsiteY3" fmla="*/ 705830 h 1715080"/>
                  <a:gd name="connsiteX4" fmla="*/ 839233 w 1354781"/>
                  <a:gd name="connsiteY4" fmla="*/ 0 h 1715080"/>
                  <a:gd name="connsiteX5" fmla="*/ 118712 w 1354781"/>
                  <a:gd name="connsiteY5" fmla="*/ 616252 h 1715080"/>
                  <a:gd name="connsiteX6" fmla="*/ 0 w 1354781"/>
                  <a:gd name="connsiteY6" fmla="*/ 1620487 h 1715080"/>
                  <a:gd name="connsiteX0" fmla="*/ 0 w 1290561"/>
                  <a:gd name="connsiteY0" fmla="*/ 1621976 h 1715080"/>
                  <a:gd name="connsiteX1" fmla="*/ 471807 w 1290561"/>
                  <a:gd name="connsiteY1" fmla="*/ 1320942 h 1715080"/>
                  <a:gd name="connsiteX2" fmla="*/ 992070 w 1290561"/>
                  <a:gd name="connsiteY2" fmla="*/ 1715080 h 1715080"/>
                  <a:gd name="connsiteX3" fmla="*/ 1290561 w 1290561"/>
                  <a:gd name="connsiteY3" fmla="*/ 705830 h 1715080"/>
                  <a:gd name="connsiteX4" fmla="*/ 775013 w 1290561"/>
                  <a:gd name="connsiteY4" fmla="*/ 0 h 1715080"/>
                  <a:gd name="connsiteX5" fmla="*/ 54492 w 1290561"/>
                  <a:gd name="connsiteY5" fmla="*/ 616252 h 1715080"/>
                  <a:gd name="connsiteX6" fmla="*/ 0 w 1290561"/>
                  <a:gd name="connsiteY6" fmla="*/ 1621976 h 1715080"/>
                  <a:gd name="connsiteX0" fmla="*/ 0 w 1305767"/>
                  <a:gd name="connsiteY0" fmla="*/ 1624647 h 1715080"/>
                  <a:gd name="connsiteX1" fmla="*/ 487013 w 1305767"/>
                  <a:gd name="connsiteY1" fmla="*/ 1320942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15080"/>
                  <a:gd name="connsiteX1" fmla="*/ 473609 w 1305767"/>
                  <a:gd name="connsiteY1" fmla="*/ 1385988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23096"/>
                  <a:gd name="connsiteX1" fmla="*/ 473609 w 1305767"/>
                  <a:gd name="connsiteY1" fmla="*/ 1385988 h 1723096"/>
                  <a:gd name="connsiteX2" fmla="*/ 961663 w 1305767"/>
                  <a:gd name="connsiteY2" fmla="*/ 1723095 h 1723096"/>
                  <a:gd name="connsiteX3" fmla="*/ 1305767 w 1305767"/>
                  <a:gd name="connsiteY3" fmla="*/ 705830 h 1723096"/>
                  <a:gd name="connsiteX4" fmla="*/ 790219 w 1305767"/>
                  <a:gd name="connsiteY4" fmla="*/ 0 h 1723096"/>
                  <a:gd name="connsiteX5" fmla="*/ 69698 w 1305767"/>
                  <a:gd name="connsiteY5" fmla="*/ 616252 h 1723096"/>
                  <a:gd name="connsiteX6" fmla="*/ 0 w 1305767"/>
                  <a:gd name="connsiteY6" fmla="*/ 1624647 h 1723096"/>
                  <a:gd name="connsiteX0" fmla="*/ 0 w 1351380"/>
                  <a:gd name="connsiteY0" fmla="*/ 1632661 h 1723095"/>
                  <a:gd name="connsiteX1" fmla="*/ 519222 w 1351380"/>
                  <a:gd name="connsiteY1" fmla="*/ 1385988 h 1723095"/>
                  <a:gd name="connsiteX2" fmla="*/ 1007276 w 1351380"/>
                  <a:gd name="connsiteY2" fmla="*/ 1723095 h 1723095"/>
                  <a:gd name="connsiteX3" fmla="*/ 1351380 w 1351380"/>
                  <a:gd name="connsiteY3" fmla="*/ 705830 h 1723095"/>
                  <a:gd name="connsiteX4" fmla="*/ 835832 w 1351380"/>
                  <a:gd name="connsiteY4" fmla="*/ 0 h 1723095"/>
                  <a:gd name="connsiteX5" fmla="*/ 115311 w 1351380"/>
                  <a:gd name="connsiteY5" fmla="*/ 616252 h 1723095"/>
                  <a:gd name="connsiteX6" fmla="*/ 0 w 1351380"/>
                  <a:gd name="connsiteY6" fmla="*/ 1632661 h 172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380" h="1723095">
                    <a:moveTo>
                      <a:pt x="0" y="1632661"/>
                    </a:moveTo>
                    <a:lnTo>
                      <a:pt x="519222" y="1385988"/>
                    </a:lnTo>
                    <a:lnTo>
                      <a:pt x="1007276" y="1723095"/>
                    </a:lnTo>
                    <a:lnTo>
                      <a:pt x="1351380" y="705830"/>
                    </a:lnTo>
                    <a:lnTo>
                      <a:pt x="835832" y="0"/>
                    </a:lnTo>
                    <a:lnTo>
                      <a:pt x="115311" y="616252"/>
                    </a:lnTo>
                    <a:lnTo>
                      <a:pt x="0" y="1632661"/>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47" name="Text Box 10"/>
              <p:cNvSpPr txBox="1">
                <a:spLocks noChangeArrowheads="1"/>
              </p:cNvSpPr>
              <p:nvPr/>
            </p:nvSpPr>
            <p:spPr bwMode="auto">
              <a:xfrm rot="17744282">
                <a:off x="6423985" y="1471296"/>
                <a:ext cx="983494" cy="7581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 Refl.</a:t>
                </a:r>
                <a:endParaRPr kumimoji="0" lang="de-DE" altLang="de-DE" sz="100" i="0" u="none" strike="noStrike" cap="none" normalizeH="0" baseline="0" dirty="0">
                  <a:ln>
                    <a:noFill/>
                  </a:ln>
                  <a:solidFill>
                    <a:schemeClr val="tx1"/>
                  </a:solidFill>
                  <a:effectLst/>
                  <a:latin typeface="Arial" pitchFamily="34" charset="0"/>
                  <a:cs typeface="Arial" pitchFamily="34" charset="0"/>
                </a:endParaRPr>
              </a:p>
            </p:txBody>
          </p:sp>
        </p:grpSp>
        <p:grpSp>
          <p:nvGrpSpPr>
            <p:cNvPr id="42" name="Gruppieren 41"/>
            <p:cNvGrpSpPr/>
            <p:nvPr/>
          </p:nvGrpSpPr>
          <p:grpSpPr>
            <a:xfrm>
              <a:off x="4713546" y="2210718"/>
              <a:ext cx="2495837" cy="3698328"/>
              <a:chOff x="4713546" y="2210718"/>
              <a:chExt cx="2495837" cy="3698328"/>
            </a:xfrm>
          </p:grpSpPr>
          <p:sp>
            <p:nvSpPr>
              <p:cNvPr id="44" name="Freeform 3"/>
              <p:cNvSpPr>
                <a:spLocks/>
              </p:cNvSpPr>
              <p:nvPr/>
            </p:nvSpPr>
            <p:spPr bwMode="auto">
              <a:xfrm>
                <a:off x="4713546" y="2210718"/>
                <a:ext cx="2495837" cy="3698328"/>
              </a:xfrm>
              <a:custGeom>
                <a:avLst/>
                <a:gdLst>
                  <a:gd name="T0" fmla="*/ 2688687 w 3507552"/>
                  <a:gd name="T1" fmla="*/ 4323516 h 6038193"/>
                  <a:gd name="T2" fmla="*/ 2907051 w 3507552"/>
                  <a:gd name="T3" fmla="*/ 4773892 h 6038193"/>
                  <a:gd name="T4" fmla="*/ 3507552 w 3507552"/>
                  <a:gd name="T5" fmla="*/ 4678358 h 6038193"/>
                  <a:gd name="T6" fmla="*/ 212795 w 3507552"/>
                  <a:gd name="T7" fmla="*/ 4146331 h 6038193"/>
                  <a:gd name="T8" fmla="*/ 2230781 w 3507552"/>
                  <a:gd name="T9" fmla="*/ 141889 h 6038193"/>
                  <a:gd name="T10" fmla="*/ 2766808 w 3507552"/>
                  <a:gd name="T11" fmla="*/ 0 h 6038193"/>
                  <a:gd name="T12" fmla="*/ 3176712 w 3507552"/>
                  <a:gd name="T13" fmla="*/ 457200 h 6038193"/>
                  <a:gd name="T14" fmla="*/ 1079898 w 3507552"/>
                  <a:gd name="T15" fmla="*/ 3767958 h 6038193"/>
                  <a:gd name="T16" fmla="*/ 2688687 w 3507552"/>
                  <a:gd name="T17" fmla="*/ 4323516 h 6038193"/>
                  <a:gd name="connsiteX0" fmla="*/ 2544580 w 3312122"/>
                  <a:gd name="connsiteY0" fmla="*/ 4192128 h 5312932"/>
                  <a:gd name="connsiteX1" fmla="*/ 2711621 w 3312122"/>
                  <a:gd name="connsiteY1" fmla="*/ 4773892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4580 w 3312122"/>
                  <a:gd name="connsiteY0" fmla="*/ 4192128 h 5312932"/>
                  <a:gd name="connsiteX1" fmla="*/ 3096545 w 3312122"/>
                  <a:gd name="connsiteY1" fmla="*/ 4236395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1531 w 3180764"/>
                  <a:gd name="connsiteY0" fmla="*/ 4192128 h 4642871"/>
                  <a:gd name="connsiteX1" fmla="*/ 3093496 w 3180764"/>
                  <a:gd name="connsiteY1" fmla="*/ 4236395 h 4642871"/>
                  <a:gd name="connsiteX2" fmla="*/ 3180764 w 3180764"/>
                  <a:gd name="connsiteY2" fmla="*/ 3675029 h 4642871"/>
                  <a:gd name="connsiteX3" fmla="*/ 14316 w 3180764"/>
                  <a:gd name="connsiteY3" fmla="*/ 4146331 h 4642871"/>
                  <a:gd name="connsiteX4" fmla="*/ 2032302 w 3180764"/>
                  <a:gd name="connsiteY4" fmla="*/ 141889 h 4642871"/>
                  <a:gd name="connsiteX5" fmla="*/ 2568329 w 3180764"/>
                  <a:gd name="connsiteY5" fmla="*/ 0 h 4642871"/>
                  <a:gd name="connsiteX6" fmla="*/ 2978233 w 3180764"/>
                  <a:gd name="connsiteY6" fmla="*/ 457200 h 4642871"/>
                  <a:gd name="connsiteX7" fmla="*/ 881419 w 3180764"/>
                  <a:gd name="connsiteY7" fmla="*/ 3767958 h 4642871"/>
                  <a:gd name="connsiteX8" fmla="*/ 2541531 w 3180764"/>
                  <a:gd name="connsiteY8" fmla="*/ 4192128 h 4642871"/>
                  <a:gd name="connsiteX0" fmla="*/ 2541531 w 3299560"/>
                  <a:gd name="connsiteY0" fmla="*/ 4192128 h 4905639"/>
                  <a:gd name="connsiteX1" fmla="*/ 3093496 w 3299560"/>
                  <a:gd name="connsiteY1" fmla="*/ 4236395 h 4905639"/>
                  <a:gd name="connsiteX2" fmla="*/ 3180764 w 3299560"/>
                  <a:gd name="connsiteY2" fmla="*/ 3675029 h 4905639"/>
                  <a:gd name="connsiteX3" fmla="*/ 14316 w 3299560"/>
                  <a:gd name="connsiteY3" fmla="*/ 4146331 h 4905639"/>
                  <a:gd name="connsiteX4" fmla="*/ 2032302 w 3299560"/>
                  <a:gd name="connsiteY4" fmla="*/ 141889 h 4905639"/>
                  <a:gd name="connsiteX5" fmla="*/ 2568329 w 3299560"/>
                  <a:gd name="connsiteY5" fmla="*/ 0 h 4905639"/>
                  <a:gd name="connsiteX6" fmla="*/ 2978233 w 3299560"/>
                  <a:gd name="connsiteY6" fmla="*/ 457200 h 4905639"/>
                  <a:gd name="connsiteX7" fmla="*/ 881419 w 3299560"/>
                  <a:gd name="connsiteY7" fmla="*/ 3767958 h 4905639"/>
                  <a:gd name="connsiteX8" fmla="*/ 2541531 w 3299560"/>
                  <a:gd name="connsiteY8" fmla="*/ 4192128 h 4905639"/>
                  <a:gd name="connsiteX0" fmla="*/ 2532707 w 3288757"/>
                  <a:gd name="connsiteY0" fmla="*/ 4192128 h 5014456"/>
                  <a:gd name="connsiteX1" fmla="*/ 3084672 w 3288757"/>
                  <a:gd name="connsiteY1" fmla="*/ 4236395 h 5014456"/>
                  <a:gd name="connsiteX2" fmla="*/ 3171940 w 3288757"/>
                  <a:gd name="connsiteY2" fmla="*/ 3675029 h 5014456"/>
                  <a:gd name="connsiteX3" fmla="*/ 5492 w 3288757"/>
                  <a:gd name="connsiteY3" fmla="*/ 4146331 h 5014456"/>
                  <a:gd name="connsiteX4" fmla="*/ 2023478 w 3288757"/>
                  <a:gd name="connsiteY4" fmla="*/ 141889 h 5014456"/>
                  <a:gd name="connsiteX5" fmla="*/ 2559505 w 3288757"/>
                  <a:gd name="connsiteY5" fmla="*/ 0 h 5014456"/>
                  <a:gd name="connsiteX6" fmla="*/ 2969409 w 3288757"/>
                  <a:gd name="connsiteY6" fmla="*/ 457200 h 5014456"/>
                  <a:gd name="connsiteX7" fmla="*/ 872595 w 3288757"/>
                  <a:gd name="connsiteY7" fmla="*/ 3767958 h 5014456"/>
                  <a:gd name="connsiteX8" fmla="*/ 2532707 w 3288757"/>
                  <a:gd name="connsiteY8" fmla="*/ 4192128 h 5014456"/>
                  <a:gd name="connsiteX0" fmla="*/ 2532707 w 3288756"/>
                  <a:gd name="connsiteY0" fmla="*/ 4192128 h 5014455"/>
                  <a:gd name="connsiteX1" fmla="*/ 3084672 w 3288756"/>
                  <a:gd name="connsiteY1" fmla="*/ 4236395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10333 w 3288756"/>
                  <a:gd name="connsiteY1" fmla="*/ 4200563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68240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68240 h 5014455"/>
                  <a:gd name="connsiteX0" fmla="*/ 2540951 w 3273905"/>
                  <a:gd name="connsiteY0" fmla="*/ 4168240 h 4905638"/>
                  <a:gd name="connsiteX1" fmla="*/ 3144238 w 3273905"/>
                  <a:gd name="connsiteY1" fmla="*/ 4176674 h 4905638"/>
                  <a:gd name="connsiteX2" fmla="*/ 3154523 w 3273905"/>
                  <a:gd name="connsiteY2" fmla="*/ 3675029 h 4905638"/>
                  <a:gd name="connsiteX3" fmla="*/ 13736 w 3273905"/>
                  <a:gd name="connsiteY3" fmla="*/ 4146331 h 4905638"/>
                  <a:gd name="connsiteX4" fmla="*/ 2031722 w 3273905"/>
                  <a:gd name="connsiteY4" fmla="*/ 141889 h 4905638"/>
                  <a:gd name="connsiteX5" fmla="*/ 2567749 w 3273905"/>
                  <a:gd name="connsiteY5" fmla="*/ 0 h 4905638"/>
                  <a:gd name="connsiteX6" fmla="*/ 2977653 w 3273905"/>
                  <a:gd name="connsiteY6" fmla="*/ 457200 h 4905638"/>
                  <a:gd name="connsiteX7" fmla="*/ 880839 w 3273905"/>
                  <a:gd name="connsiteY7" fmla="*/ 3767958 h 4905638"/>
                  <a:gd name="connsiteX8" fmla="*/ 2540951 w 3273905"/>
                  <a:gd name="connsiteY8" fmla="*/ 4168240 h 4905638"/>
                  <a:gd name="connsiteX0" fmla="*/ 2540951 w 3528987"/>
                  <a:gd name="connsiteY0" fmla="*/ 4168240 h 4740330"/>
                  <a:gd name="connsiteX1" fmla="*/ 3144238 w 3528987"/>
                  <a:gd name="connsiteY1" fmla="*/ 4176674 h 4740330"/>
                  <a:gd name="connsiteX2" fmla="*/ 3154523 w 3528987"/>
                  <a:gd name="connsiteY2" fmla="*/ 3675029 h 4740330"/>
                  <a:gd name="connsiteX3" fmla="*/ 13736 w 3528987"/>
                  <a:gd name="connsiteY3" fmla="*/ 4146331 h 4740330"/>
                  <a:gd name="connsiteX4" fmla="*/ 2031722 w 3528987"/>
                  <a:gd name="connsiteY4" fmla="*/ 141889 h 4740330"/>
                  <a:gd name="connsiteX5" fmla="*/ 2567749 w 3528987"/>
                  <a:gd name="connsiteY5" fmla="*/ 0 h 4740330"/>
                  <a:gd name="connsiteX6" fmla="*/ 2977653 w 3528987"/>
                  <a:gd name="connsiteY6" fmla="*/ 457200 h 4740330"/>
                  <a:gd name="connsiteX7" fmla="*/ 880839 w 3528987"/>
                  <a:gd name="connsiteY7" fmla="*/ 3767958 h 4740330"/>
                  <a:gd name="connsiteX8" fmla="*/ 2540951 w 3528987"/>
                  <a:gd name="connsiteY8" fmla="*/ 4168240 h 4740330"/>
                  <a:gd name="connsiteX0" fmla="*/ 2540951 w 3528986"/>
                  <a:gd name="connsiteY0" fmla="*/ 4168240 h 4740330"/>
                  <a:gd name="connsiteX1" fmla="*/ 3144238 w 3528986"/>
                  <a:gd name="connsiteY1" fmla="*/ 4176674 h 4740330"/>
                  <a:gd name="connsiteX2" fmla="*/ 3154523 w 3528986"/>
                  <a:gd name="connsiteY2" fmla="*/ 3675029 h 4740330"/>
                  <a:gd name="connsiteX3" fmla="*/ 13736 w 3528986"/>
                  <a:gd name="connsiteY3" fmla="*/ 4146331 h 4740330"/>
                  <a:gd name="connsiteX4" fmla="*/ 2031722 w 3528986"/>
                  <a:gd name="connsiteY4" fmla="*/ 141889 h 4740330"/>
                  <a:gd name="connsiteX5" fmla="*/ 2567749 w 3528986"/>
                  <a:gd name="connsiteY5" fmla="*/ 0 h 4740330"/>
                  <a:gd name="connsiteX6" fmla="*/ 2977653 w 3528986"/>
                  <a:gd name="connsiteY6" fmla="*/ 457200 h 4740330"/>
                  <a:gd name="connsiteX7" fmla="*/ 880839 w 3528986"/>
                  <a:gd name="connsiteY7" fmla="*/ 3767958 h 4740330"/>
                  <a:gd name="connsiteX8" fmla="*/ 2540951 w 3528986"/>
                  <a:gd name="connsiteY8" fmla="*/ 4168240 h 4740330"/>
                  <a:gd name="connsiteX0" fmla="*/ 2529461 w 3510646"/>
                  <a:gd name="connsiteY0" fmla="*/ 4168240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1 w 3510646"/>
                  <a:gd name="connsiteY8" fmla="*/ 4168240 h 4943563"/>
                  <a:gd name="connsiteX0" fmla="*/ 2529462 w 3510646"/>
                  <a:gd name="connsiteY0" fmla="*/ 4156296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2 w 3510646"/>
                  <a:gd name="connsiteY8" fmla="*/ 4156296 h 4943563"/>
                  <a:gd name="connsiteX0" fmla="*/ 2542421 w 3591180"/>
                  <a:gd name="connsiteY0" fmla="*/ 4156296 h 4782347"/>
                  <a:gd name="connsiteX1" fmla="*/ 3145707 w 3591180"/>
                  <a:gd name="connsiteY1" fmla="*/ 4176674 h 4782347"/>
                  <a:gd name="connsiteX2" fmla="*/ 3220147 w 3591180"/>
                  <a:gd name="connsiteY2" fmla="*/ 3746695 h 4782347"/>
                  <a:gd name="connsiteX3" fmla="*/ 15205 w 3591180"/>
                  <a:gd name="connsiteY3" fmla="*/ 4146331 h 4782347"/>
                  <a:gd name="connsiteX4" fmla="*/ 2033191 w 3591180"/>
                  <a:gd name="connsiteY4" fmla="*/ 141889 h 4782347"/>
                  <a:gd name="connsiteX5" fmla="*/ 2569218 w 3591180"/>
                  <a:gd name="connsiteY5" fmla="*/ 0 h 4782347"/>
                  <a:gd name="connsiteX6" fmla="*/ 2979122 w 3591180"/>
                  <a:gd name="connsiteY6" fmla="*/ 457200 h 4782347"/>
                  <a:gd name="connsiteX7" fmla="*/ 882308 w 3591180"/>
                  <a:gd name="connsiteY7" fmla="*/ 3767958 h 4782347"/>
                  <a:gd name="connsiteX8" fmla="*/ 2542421 w 3591180"/>
                  <a:gd name="connsiteY8" fmla="*/ 4156296 h 4782347"/>
                  <a:gd name="connsiteX0" fmla="*/ 2542421 w 3591181"/>
                  <a:gd name="connsiteY0" fmla="*/ 4156296 h 4782346"/>
                  <a:gd name="connsiteX1" fmla="*/ 3132877 w 3591181"/>
                  <a:gd name="connsiteY1" fmla="*/ 4176675 h 4782346"/>
                  <a:gd name="connsiteX2" fmla="*/ 3220147 w 3591181"/>
                  <a:gd name="connsiteY2" fmla="*/ 3746695 h 4782346"/>
                  <a:gd name="connsiteX3" fmla="*/ 15205 w 3591181"/>
                  <a:gd name="connsiteY3" fmla="*/ 4146331 h 4782346"/>
                  <a:gd name="connsiteX4" fmla="*/ 2033191 w 3591181"/>
                  <a:gd name="connsiteY4" fmla="*/ 141889 h 4782346"/>
                  <a:gd name="connsiteX5" fmla="*/ 2569218 w 3591181"/>
                  <a:gd name="connsiteY5" fmla="*/ 0 h 4782346"/>
                  <a:gd name="connsiteX6" fmla="*/ 2979122 w 3591181"/>
                  <a:gd name="connsiteY6" fmla="*/ 457200 h 4782346"/>
                  <a:gd name="connsiteX7" fmla="*/ 882308 w 3591181"/>
                  <a:gd name="connsiteY7" fmla="*/ 3767958 h 4782346"/>
                  <a:gd name="connsiteX8" fmla="*/ 2542421 w 3591181"/>
                  <a:gd name="connsiteY8" fmla="*/ 4156296 h 4782346"/>
                  <a:gd name="connsiteX0" fmla="*/ 2542421 w 3591182"/>
                  <a:gd name="connsiteY0" fmla="*/ 4156296 h 4774805"/>
                  <a:gd name="connsiteX1" fmla="*/ 3132877 w 3591182"/>
                  <a:gd name="connsiteY1" fmla="*/ 4176675 h 4774805"/>
                  <a:gd name="connsiteX2" fmla="*/ 3220148 w 3591182"/>
                  <a:gd name="connsiteY2" fmla="*/ 3734004 h 4774805"/>
                  <a:gd name="connsiteX3" fmla="*/ 15205 w 3591182"/>
                  <a:gd name="connsiteY3" fmla="*/ 4146331 h 4774805"/>
                  <a:gd name="connsiteX4" fmla="*/ 2033191 w 3591182"/>
                  <a:gd name="connsiteY4" fmla="*/ 141889 h 4774805"/>
                  <a:gd name="connsiteX5" fmla="*/ 2569218 w 3591182"/>
                  <a:gd name="connsiteY5" fmla="*/ 0 h 4774805"/>
                  <a:gd name="connsiteX6" fmla="*/ 2979122 w 3591182"/>
                  <a:gd name="connsiteY6" fmla="*/ 457200 h 4774805"/>
                  <a:gd name="connsiteX7" fmla="*/ 882308 w 3591182"/>
                  <a:gd name="connsiteY7" fmla="*/ 3767958 h 4774805"/>
                  <a:gd name="connsiteX8" fmla="*/ 2542421 w 3591182"/>
                  <a:gd name="connsiteY8" fmla="*/ 4156296 h 4774805"/>
                  <a:gd name="connsiteX0" fmla="*/ 2542421 w 3591183"/>
                  <a:gd name="connsiteY0" fmla="*/ 4156296 h 4748752"/>
                  <a:gd name="connsiteX1" fmla="*/ 3132877 w 3591183"/>
                  <a:gd name="connsiteY1" fmla="*/ 4176675 h 4748752"/>
                  <a:gd name="connsiteX2" fmla="*/ 3220149 w 3591183"/>
                  <a:gd name="connsiteY2" fmla="*/ 3689587 h 4748752"/>
                  <a:gd name="connsiteX3" fmla="*/ 15205 w 3591183"/>
                  <a:gd name="connsiteY3" fmla="*/ 4146331 h 4748752"/>
                  <a:gd name="connsiteX4" fmla="*/ 2033191 w 3591183"/>
                  <a:gd name="connsiteY4" fmla="*/ 141889 h 4748752"/>
                  <a:gd name="connsiteX5" fmla="*/ 2569218 w 3591183"/>
                  <a:gd name="connsiteY5" fmla="*/ 0 h 4748752"/>
                  <a:gd name="connsiteX6" fmla="*/ 2979122 w 3591183"/>
                  <a:gd name="connsiteY6" fmla="*/ 457200 h 4748752"/>
                  <a:gd name="connsiteX7" fmla="*/ 882308 w 3591183"/>
                  <a:gd name="connsiteY7" fmla="*/ 3767958 h 4748752"/>
                  <a:gd name="connsiteX8" fmla="*/ 2542421 w 3591183"/>
                  <a:gd name="connsiteY8" fmla="*/ 4156296 h 4748752"/>
                  <a:gd name="connsiteX0" fmla="*/ 2542421 w 3591183"/>
                  <a:gd name="connsiteY0" fmla="*/ 4156296 h 4759853"/>
                  <a:gd name="connsiteX1" fmla="*/ 3132877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56296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30151 w 3572184"/>
                  <a:gd name="connsiteY0" fmla="*/ 4142759 h 4927571"/>
                  <a:gd name="connsiteX1" fmla="*/ 3113792 w 3572184"/>
                  <a:gd name="connsiteY1" fmla="*/ 4176675 h 4927571"/>
                  <a:gd name="connsiteX2" fmla="*/ 3207880 w 3572184"/>
                  <a:gd name="connsiteY2" fmla="*/ 3708624 h 4927571"/>
                  <a:gd name="connsiteX3" fmla="*/ 2935 w 3572184"/>
                  <a:gd name="connsiteY3" fmla="*/ 4146331 h 4927571"/>
                  <a:gd name="connsiteX4" fmla="*/ 2020921 w 3572184"/>
                  <a:gd name="connsiteY4" fmla="*/ 141889 h 4927571"/>
                  <a:gd name="connsiteX5" fmla="*/ 2556948 w 3572184"/>
                  <a:gd name="connsiteY5" fmla="*/ 0 h 4927571"/>
                  <a:gd name="connsiteX6" fmla="*/ 2966852 w 3572184"/>
                  <a:gd name="connsiteY6" fmla="*/ 457200 h 4927571"/>
                  <a:gd name="connsiteX7" fmla="*/ 870038 w 3572184"/>
                  <a:gd name="connsiteY7" fmla="*/ 3767958 h 4927571"/>
                  <a:gd name="connsiteX8" fmla="*/ 2530151 w 3572184"/>
                  <a:gd name="connsiteY8" fmla="*/ 4142759 h 492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2184" h="4927571">
                    <a:moveTo>
                      <a:pt x="2530151" y="4142759"/>
                    </a:moveTo>
                    <a:lnTo>
                      <a:pt x="3113792" y="4176675"/>
                    </a:lnTo>
                    <a:lnTo>
                      <a:pt x="3207880" y="3708624"/>
                    </a:lnTo>
                    <a:cubicBezTo>
                      <a:pt x="4912701" y="5331235"/>
                      <a:pt x="85284" y="5182729"/>
                      <a:pt x="2935" y="4146331"/>
                    </a:cubicBezTo>
                    <a:cubicBezTo>
                      <a:pt x="-79414" y="3109933"/>
                      <a:pt x="1595252" y="1198179"/>
                      <a:pt x="2020921" y="141889"/>
                    </a:cubicBezTo>
                    <a:lnTo>
                      <a:pt x="2556948" y="0"/>
                    </a:lnTo>
                    <a:lnTo>
                      <a:pt x="2966852" y="457200"/>
                    </a:lnTo>
                    <a:cubicBezTo>
                      <a:pt x="2746135" y="1277007"/>
                      <a:pt x="942822" y="3153698"/>
                      <a:pt x="870038" y="3767958"/>
                    </a:cubicBezTo>
                    <a:cubicBezTo>
                      <a:pt x="797255" y="4382218"/>
                      <a:pt x="2730906" y="4369903"/>
                      <a:pt x="2530151" y="4142759"/>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45" name="Text Box 8"/>
              <p:cNvSpPr txBox="1">
                <a:spLocks noChangeArrowheads="1"/>
              </p:cNvSpPr>
              <p:nvPr/>
            </p:nvSpPr>
            <p:spPr bwMode="auto">
              <a:xfrm rot="18039432">
                <a:off x="4710300" y="3448271"/>
                <a:ext cx="2232886" cy="64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Projektphase</a:t>
                </a:r>
                <a:endParaRPr kumimoji="0" lang="de-DE" altLang="de-DE" sz="800" i="0" u="none" strike="noStrike" cap="none" normalizeH="0" baseline="0" dirty="0">
                  <a:ln>
                    <a:noFill/>
                  </a:ln>
                  <a:solidFill>
                    <a:schemeClr val="tx1"/>
                  </a:solidFill>
                  <a:effectLst/>
                  <a:latin typeface="Arial" pitchFamily="34" charset="0"/>
                  <a:cs typeface="Arial" pitchFamily="34" charset="0"/>
                </a:endParaRPr>
              </a:p>
            </p:txBody>
          </p:sp>
        </p:grpSp>
        <p:sp>
          <p:nvSpPr>
            <p:cNvPr id="43" name="Ellipse 42"/>
            <p:cNvSpPr/>
            <p:nvPr/>
          </p:nvSpPr>
          <p:spPr>
            <a:xfrm>
              <a:off x="6585442" y="5057089"/>
              <a:ext cx="466905" cy="46690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
            </a:p>
          </p:txBody>
        </p:sp>
      </p:grpSp>
    </p:spTree>
    <p:extLst>
      <p:ext uri="{BB962C8B-B14F-4D97-AF65-F5344CB8AC3E}">
        <p14:creationId xmlns:p14="http://schemas.microsoft.com/office/powerpoint/2010/main" val="31670008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113"/>
                                        </p:tgtEl>
                                      </p:cBhvr>
                                    </p:animEffect>
                                    <p:set>
                                      <p:cBhvr>
                                        <p:cTn id="29" dur="1" fill="hold">
                                          <p:stCondLst>
                                            <p:cond delay="499"/>
                                          </p:stCondLst>
                                        </p:cTn>
                                        <p:tgtEl>
                                          <p:spTgt spid="113"/>
                                        </p:tgtEl>
                                        <p:attrNameLst>
                                          <p:attrName>style.visibility</p:attrName>
                                        </p:attrNameLst>
                                      </p:cBhvr>
                                      <p:to>
                                        <p:strVal val="hidden"/>
                                      </p:to>
                                    </p:set>
                                  </p:childTnLst>
                                </p:cTn>
                              </p:par>
                              <p:par>
                                <p:cTn id="30" presetID="10" presetClass="exit" presetSubtype="0" fill="hold" grpId="0" nodeType="withEffect">
                                  <p:stCondLst>
                                    <p:cond delay="0"/>
                                  </p:stCondLst>
                                  <p:childTnLst>
                                    <p:animEffect transition="out" filter="fade">
                                      <p:cBhvr>
                                        <p:cTn id="31" dur="500"/>
                                        <p:tgtEl>
                                          <p:spTgt spid="114"/>
                                        </p:tgtEl>
                                      </p:cBhvr>
                                    </p:animEffect>
                                    <p:set>
                                      <p:cBhvr>
                                        <p:cTn id="32" dur="1" fill="hold">
                                          <p:stCondLst>
                                            <p:cond delay="499"/>
                                          </p:stCondLst>
                                        </p:cTn>
                                        <p:tgtEl>
                                          <p:spTgt spid="114"/>
                                        </p:tgtEl>
                                        <p:attrNameLst>
                                          <p:attrName>style.visibility</p:attrName>
                                        </p:attrNameLst>
                                      </p:cBhvr>
                                      <p:to>
                                        <p:strVal val="hidden"/>
                                      </p:to>
                                    </p:set>
                                  </p:childTnLst>
                                </p:cTn>
                              </p:par>
                              <p:par>
                                <p:cTn id="33" presetID="10" presetClass="exit" presetSubtype="0" fill="hold" grpId="0" nodeType="withEffect">
                                  <p:stCondLst>
                                    <p:cond delay="0"/>
                                  </p:stCondLst>
                                  <p:childTnLst>
                                    <p:animEffect transition="out" filter="fade">
                                      <p:cBhvr>
                                        <p:cTn id="34" dur="500"/>
                                        <p:tgtEl>
                                          <p:spTgt spid="115"/>
                                        </p:tgtEl>
                                      </p:cBhvr>
                                    </p:animEffect>
                                    <p:set>
                                      <p:cBhvr>
                                        <p:cTn id="35" dur="1" fill="hold">
                                          <p:stCondLst>
                                            <p:cond delay="499"/>
                                          </p:stCondLst>
                                        </p:cTn>
                                        <p:tgtEl>
                                          <p:spTgt spid="115"/>
                                        </p:tgtEl>
                                        <p:attrNameLst>
                                          <p:attrName>style.visibility</p:attrName>
                                        </p:attrNameLst>
                                      </p:cBhvr>
                                      <p:to>
                                        <p:strVal val="hidden"/>
                                      </p:to>
                                    </p:set>
                                  </p:childTnLst>
                                </p:cTn>
                              </p:par>
                              <p:par>
                                <p:cTn id="36" presetID="10" presetClass="exit" presetSubtype="0" fill="hold" grpId="0" nodeType="withEffect">
                                  <p:stCondLst>
                                    <p:cond delay="0"/>
                                  </p:stCondLst>
                                  <p:childTnLst>
                                    <p:animEffect transition="out" filter="fade">
                                      <p:cBhvr>
                                        <p:cTn id="37" dur="500"/>
                                        <p:tgtEl>
                                          <p:spTgt spid="116"/>
                                        </p:tgtEl>
                                      </p:cBhvr>
                                    </p:animEffect>
                                    <p:set>
                                      <p:cBhvr>
                                        <p:cTn id="38" dur="1" fill="hold">
                                          <p:stCondLst>
                                            <p:cond delay="499"/>
                                          </p:stCondLst>
                                        </p:cTn>
                                        <p:tgtEl>
                                          <p:spTgt spid="116"/>
                                        </p:tgtEl>
                                        <p:attrNameLst>
                                          <p:attrName>style.visibility</p:attrName>
                                        </p:attrNameLst>
                                      </p:cBhvr>
                                      <p:to>
                                        <p:strVal val="hidden"/>
                                      </p:to>
                                    </p:set>
                                  </p:childTnLst>
                                </p:cTn>
                              </p:par>
                              <p:par>
                                <p:cTn id="39" presetID="10" presetClass="exit" presetSubtype="0" fill="hold" grpId="0" nodeType="withEffect">
                                  <p:stCondLst>
                                    <p:cond delay="0"/>
                                  </p:stCondLst>
                                  <p:childTnLst>
                                    <p:animEffect transition="out" filter="fade">
                                      <p:cBhvr>
                                        <p:cTn id="40" dur="500"/>
                                        <p:tgtEl>
                                          <p:spTgt spid="117"/>
                                        </p:tgtEl>
                                      </p:cBhvr>
                                    </p:animEffect>
                                    <p:set>
                                      <p:cBhvr>
                                        <p:cTn id="41" dur="1" fill="hold">
                                          <p:stCondLst>
                                            <p:cond delay="499"/>
                                          </p:stCondLst>
                                        </p:cTn>
                                        <p:tgtEl>
                                          <p:spTgt spid="117"/>
                                        </p:tgtEl>
                                        <p:attrNameLst>
                                          <p:attrName>style.visibility</p:attrName>
                                        </p:attrNameLst>
                                      </p:cBhvr>
                                      <p:to>
                                        <p:strVal val="hidden"/>
                                      </p:to>
                                    </p:set>
                                  </p:childTnLst>
                                </p:cTn>
                              </p:par>
                              <p:par>
                                <p:cTn id="42" presetID="10" presetClass="exit" presetSubtype="0" fill="hold" grpId="0" nodeType="withEffect">
                                  <p:stCondLst>
                                    <p:cond delay="0"/>
                                  </p:stCondLst>
                                  <p:childTnLst>
                                    <p:animEffect transition="out" filter="fade">
                                      <p:cBhvr>
                                        <p:cTn id="43" dur="500"/>
                                        <p:tgtEl>
                                          <p:spTgt spid="118"/>
                                        </p:tgtEl>
                                      </p:cBhvr>
                                    </p:animEffect>
                                    <p:set>
                                      <p:cBhvr>
                                        <p:cTn id="44" dur="1" fill="hold">
                                          <p:stCondLst>
                                            <p:cond delay="499"/>
                                          </p:stCondLst>
                                        </p:cTn>
                                        <p:tgtEl>
                                          <p:spTgt spid="118"/>
                                        </p:tgtEl>
                                        <p:attrNameLst>
                                          <p:attrName>style.visibility</p:attrName>
                                        </p:attrNameLst>
                                      </p:cBhvr>
                                      <p:to>
                                        <p:strVal val="hidden"/>
                                      </p:to>
                                    </p:set>
                                  </p:childTnLst>
                                </p:cTn>
                              </p:par>
                              <p:par>
                                <p:cTn id="45" presetID="10" presetClass="exit" presetSubtype="0" fill="hold" grpId="0" nodeType="withEffect">
                                  <p:stCondLst>
                                    <p:cond delay="0"/>
                                  </p:stCondLst>
                                  <p:childTnLst>
                                    <p:animEffect transition="out" filter="fade">
                                      <p:cBhvr>
                                        <p:cTn id="46" dur="500"/>
                                        <p:tgtEl>
                                          <p:spTgt spid="119"/>
                                        </p:tgtEl>
                                      </p:cBhvr>
                                    </p:animEffect>
                                    <p:set>
                                      <p:cBhvr>
                                        <p:cTn id="47" dur="1" fill="hold">
                                          <p:stCondLst>
                                            <p:cond delay="499"/>
                                          </p:stCondLst>
                                        </p:cTn>
                                        <p:tgtEl>
                                          <p:spTgt spid="119"/>
                                        </p:tgtEl>
                                        <p:attrNameLst>
                                          <p:attrName>style.visibility</p:attrName>
                                        </p:attrNameLst>
                                      </p:cBhvr>
                                      <p:to>
                                        <p:strVal val="hidden"/>
                                      </p:to>
                                    </p:set>
                                  </p:childTnLst>
                                </p:cTn>
                              </p:par>
                              <p:par>
                                <p:cTn id="48" presetID="10" presetClass="exit" presetSubtype="0" fill="hold" grpId="0" nodeType="withEffect">
                                  <p:stCondLst>
                                    <p:cond delay="0"/>
                                  </p:stCondLst>
                                  <p:childTnLst>
                                    <p:animEffect transition="out" filter="fade">
                                      <p:cBhvr>
                                        <p:cTn id="49" dur="500"/>
                                        <p:tgtEl>
                                          <p:spTgt spid="120"/>
                                        </p:tgtEl>
                                      </p:cBhvr>
                                    </p:animEffect>
                                    <p:set>
                                      <p:cBhvr>
                                        <p:cTn id="50" dur="1" fill="hold">
                                          <p:stCondLst>
                                            <p:cond delay="499"/>
                                          </p:stCondLst>
                                        </p:cTn>
                                        <p:tgtEl>
                                          <p:spTgt spid="120"/>
                                        </p:tgtEl>
                                        <p:attrNameLst>
                                          <p:attrName>style.visibility</p:attrName>
                                        </p:attrNameLst>
                                      </p:cBhvr>
                                      <p:to>
                                        <p:strVal val="hidden"/>
                                      </p:to>
                                    </p:set>
                                  </p:childTnLst>
                                </p:cTn>
                              </p:par>
                              <p:par>
                                <p:cTn id="51" presetID="10" presetClass="exit" presetSubtype="0" fill="hold" grpId="0" nodeType="withEffect">
                                  <p:stCondLst>
                                    <p:cond delay="0"/>
                                  </p:stCondLst>
                                  <p:childTnLst>
                                    <p:animEffect transition="out" filter="fade">
                                      <p:cBhvr>
                                        <p:cTn id="52" dur="500"/>
                                        <p:tgtEl>
                                          <p:spTgt spid="121"/>
                                        </p:tgtEl>
                                      </p:cBhvr>
                                    </p:animEffect>
                                    <p:set>
                                      <p:cBhvr>
                                        <p:cTn id="53" dur="1" fill="hold">
                                          <p:stCondLst>
                                            <p:cond delay="499"/>
                                          </p:stCondLst>
                                        </p:cTn>
                                        <p:tgtEl>
                                          <p:spTgt spid="121"/>
                                        </p:tgtEl>
                                        <p:attrNameLst>
                                          <p:attrName>style.visibility</p:attrName>
                                        </p:attrNameLst>
                                      </p:cBhvr>
                                      <p:to>
                                        <p:strVal val="hidden"/>
                                      </p:to>
                                    </p:set>
                                  </p:childTnLst>
                                </p:cTn>
                              </p:par>
                              <p:par>
                                <p:cTn id="54" presetID="10" presetClass="exit" presetSubtype="0" fill="hold" grpId="0" nodeType="withEffect">
                                  <p:stCondLst>
                                    <p:cond delay="0"/>
                                  </p:stCondLst>
                                  <p:childTnLst>
                                    <p:animEffect transition="out" filter="fade">
                                      <p:cBhvr>
                                        <p:cTn id="55" dur="500"/>
                                        <p:tgtEl>
                                          <p:spTgt spid="122"/>
                                        </p:tgtEl>
                                      </p:cBhvr>
                                    </p:animEffect>
                                    <p:set>
                                      <p:cBhvr>
                                        <p:cTn id="56" dur="1" fill="hold">
                                          <p:stCondLst>
                                            <p:cond delay="499"/>
                                          </p:stCondLst>
                                        </p:cTn>
                                        <p:tgtEl>
                                          <p:spTgt spid="122"/>
                                        </p:tgtEl>
                                        <p:attrNameLst>
                                          <p:attrName>style.visibility</p:attrName>
                                        </p:attrNameLst>
                                      </p:cBhvr>
                                      <p:to>
                                        <p:strVal val="hidden"/>
                                      </p:to>
                                    </p:set>
                                  </p:childTnLst>
                                </p:cTn>
                              </p:par>
                              <p:par>
                                <p:cTn id="57" presetID="10" presetClass="exit" presetSubtype="0" fill="hold" grpId="0" nodeType="withEffect">
                                  <p:stCondLst>
                                    <p:cond delay="0"/>
                                  </p:stCondLst>
                                  <p:childTnLst>
                                    <p:animEffect transition="out" filter="fade">
                                      <p:cBhvr>
                                        <p:cTn id="58" dur="500"/>
                                        <p:tgtEl>
                                          <p:spTgt spid="123"/>
                                        </p:tgtEl>
                                      </p:cBhvr>
                                    </p:animEffect>
                                    <p:set>
                                      <p:cBhvr>
                                        <p:cTn id="59" dur="1" fill="hold">
                                          <p:stCondLst>
                                            <p:cond delay="499"/>
                                          </p:stCondLst>
                                        </p:cTn>
                                        <p:tgtEl>
                                          <p:spTgt spid="123"/>
                                        </p:tgtEl>
                                        <p:attrNameLst>
                                          <p:attrName>style.visibility</p:attrName>
                                        </p:attrNameLst>
                                      </p:cBhvr>
                                      <p:to>
                                        <p:strVal val="hidden"/>
                                      </p:to>
                                    </p:set>
                                  </p:childTnLst>
                                </p:cTn>
                              </p:par>
                              <p:par>
                                <p:cTn id="60" presetID="10" presetClass="exit" presetSubtype="0" fill="hold" grpId="0" nodeType="withEffect">
                                  <p:stCondLst>
                                    <p:cond delay="0"/>
                                  </p:stCondLst>
                                  <p:childTnLst>
                                    <p:animEffect transition="out" filter="fade">
                                      <p:cBhvr>
                                        <p:cTn id="61" dur="500"/>
                                        <p:tgtEl>
                                          <p:spTgt spid="124"/>
                                        </p:tgtEl>
                                      </p:cBhvr>
                                    </p:animEffect>
                                    <p:set>
                                      <p:cBhvr>
                                        <p:cTn id="62" dur="1" fill="hold">
                                          <p:stCondLst>
                                            <p:cond delay="499"/>
                                          </p:stCondLst>
                                        </p:cTn>
                                        <p:tgtEl>
                                          <p:spTgt spid="124"/>
                                        </p:tgtEl>
                                        <p:attrNameLst>
                                          <p:attrName>style.visibility</p:attrName>
                                        </p:attrNameLst>
                                      </p:cBhvr>
                                      <p:to>
                                        <p:strVal val="hidden"/>
                                      </p:to>
                                    </p:set>
                                  </p:childTnLst>
                                </p:cTn>
                              </p:par>
                              <p:par>
                                <p:cTn id="63" presetID="1" presetClass="entr" presetSubtype="0" fill="hold" nodeType="withEffect">
                                  <p:stCondLst>
                                    <p:cond delay="0"/>
                                  </p:stCondLst>
                                  <p:childTnLst>
                                    <p:set>
                                      <p:cBhvr>
                                        <p:cTn id="6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Gruppieren 59">
            <a:extLst>
              <a:ext uri="{FF2B5EF4-FFF2-40B4-BE49-F238E27FC236}">
                <a16:creationId xmlns:a16="http://schemas.microsoft.com/office/drawing/2014/main" id="{0CCC48FE-7E9E-41B4-9339-D24ADCE33DCD}"/>
              </a:ext>
            </a:extLst>
          </p:cNvPr>
          <p:cNvGrpSpPr/>
          <p:nvPr/>
        </p:nvGrpSpPr>
        <p:grpSpPr>
          <a:xfrm flipH="1">
            <a:off x="4719792" y="262687"/>
            <a:ext cx="4192329" cy="2818955"/>
            <a:chOff x="520259" y="1832499"/>
            <a:chExt cx="7131393" cy="4795205"/>
          </a:xfrm>
        </p:grpSpPr>
        <p:grpSp>
          <p:nvGrpSpPr>
            <p:cNvPr id="66" name="Gruppieren 65">
              <a:extLst>
                <a:ext uri="{FF2B5EF4-FFF2-40B4-BE49-F238E27FC236}">
                  <a16:creationId xmlns:a16="http://schemas.microsoft.com/office/drawing/2014/main" id="{3D677DB8-B6DF-4A99-A2DA-0E5C307DE69E}"/>
                </a:ext>
              </a:extLst>
            </p:cNvPr>
            <p:cNvGrpSpPr/>
            <p:nvPr/>
          </p:nvGrpSpPr>
          <p:grpSpPr>
            <a:xfrm>
              <a:off x="1002664" y="2547952"/>
              <a:ext cx="1674360" cy="1484640"/>
              <a:chOff x="1102872" y="1971756"/>
              <a:chExt cx="1674360" cy="1484640"/>
            </a:xfrm>
          </p:grpSpPr>
          <mc:AlternateContent xmlns:mc="http://schemas.openxmlformats.org/markup-compatibility/2006" xmlns:p14="http://schemas.microsoft.com/office/powerpoint/2010/main">
            <mc:Choice Requires="p14">
              <p:contentPart p14:bwMode="auto" r:id="rId3">
                <p14:nvContentPartPr>
                  <p14:cNvPr id="105" name="Freihand 104">
                    <a:extLst>
                      <a:ext uri="{FF2B5EF4-FFF2-40B4-BE49-F238E27FC236}">
                        <a16:creationId xmlns:a16="http://schemas.microsoft.com/office/drawing/2014/main" id="{16EC0562-11F0-4E37-AF5C-3B1377A5F5F9}"/>
                      </a:ext>
                    </a:extLst>
                  </p14:cNvPr>
                  <p14:cNvContentPartPr/>
                  <p14:nvPr/>
                </p14:nvContentPartPr>
                <p14:xfrm>
                  <a:off x="2066952" y="2732076"/>
                  <a:ext cx="710280" cy="464040"/>
                </p14:xfrm>
              </p:contentPart>
            </mc:Choice>
            <mc:Fallback xmlns="">
              <p:pic>
                <p:nvPicPr>
                  <p:cNvPr id="105" name="Freihand 104">
                    <a:extLst>
                      <a:ext uri="{FF2B5EF4-FFF2-40B4-BE49-F238E27FC236}">
                        <a16:creationId xmlns:a16="http://schemas.microsoft.com/office/drawing/2014/main" xmlns="" xmlns:p14="http://schemas.microsoft.com/office/powerpoint/2010/main" id="{16EC0562-11F0-4E37-AF5C-3B1377A5F5F9}"/>
                      </a:ext>
                    </a:extLst>
                  </p:cNvPr>
                  <p:cNvPicPr/>
                  <p:nvPr/>
                </p:nvPicPr>
                <p:blipFill>
                  <a:blip r:embed="rId4" cstate="print"/>
                  <a:stretch>
                    <a:fillRect/>
                  </a:stretch>
                </p:blipFill>
                <p:spPr>
                  <a:xfrm>
                    <a:off x="2051032" y="2699587"/>
                    <a:ext cx="742120" cy="528405"/>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06" name="Freihand 105">
                    <a:extLst>
                      <a:ext uri="{FF2B5EF4-FFF2-40B4-BE49-F238E27FC236}">
                        <a16:creationId xmlns:a16="http://schemas.microsoft.com/office/drawing/2014/main" id="{9D9411CF-4BCB-4382-A5AC-552D23ED8A86}"/>
                      </a:ext>
                    </a:extLst>
                  </p14:cNvPr>
                  <p14:cNvContentPartPr/>
                  <p14:nvPr/>
                </p14:nvContentPartPr>
                <p14:xfrm>
                  <a:off x="1957872" y="2484756"/>
                  <a:ext cx="251280" cy="297000"/>
                </p14:xfrm>
              </p:contentPart>
            </mc:Choice>
            <mc:Fallback xmlns="">
              <p:pic>
                <p:nvPicPr>
                  <p:cNvPr id="106" name="Freihand 105">
                    <a:extLst>
                      <a:ext uri="{FF2B5EF4-FFF2-40B4-BE49-F238E27FC236}">
                        <a16:creationId xmlns:a16="http://schemas.microsoft.com/office/drawing/2014/main" xmlns="" xmlns:p14="http://schemas.microsoft.com/office/powerpoint/2010/main" id="{9D9411CF-4BCB-4382-A5AC-552D23ED8A86}"/>
                      </a:ext>
                    </a:extLst>
                  </p:cNvPr>
                  <p:cNvPicPr/>
                  <p:nvPr/>
                </p:nvPicPr>
                <p:blipFill>
                  <a:blip r:embed="rId6" cstate="print"/>
                  <a:stretch>
                    <a:fillRect/>
                  </a:stretch>
                </p:blipFill>
                <p:spPr>
                  <a:xfrm>
                    <a:off x="1941898" y="2452233"/>
                    <a:ext cx="283228" cy="361432"/>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07" name="Freihand 106">
                    <a:extLst>
                      <a:ext uri="{FF2B5EF4-FFF2-40B4-BE49-F238E27FC236}">
                        <a16:creationId xmlns:a16="http://schemas.microsoft.com/office/drawing/2014/main" id="{917CEE68-7FFB-4115-8B12-C9947635DA35}"/>
                      </a:ext>
                    </a:extLst>
                  </p14:cNvPr>
                  <p14:cNvContentPartPr/>
                  <p14:nvPr/>
                </p14:nvContentPartPr>
                <p14:xfrm>
                  <a:off x="1720992" y="2601756"/>
                  <a:ext cx="160920" cy="343800"/>
                </p14:xfrm>
              </p:contentPart>
            </mc:Choice>
            <mc:Fallback xmlns="">
              <p:pic>
                <p:nvPicPr>
                  <p:cNvPr id="107" name="Freihand 106">
                    <a:extLst>
                      <a:ext uri="{FF2B5EF4-FFF2-40B4-BE49-F238E27FC236}">
                        <a16:creationId xmlns:a16="http://schemas.microsoft.com/office/drawing/2014/main" xmlns="" xmlns:p14="http://schemas.microsoft.com/office/powerpoint/2010/main" id="{917CEE68-7FFB-4115-8B12-C9947635DA35}"/>
                      </a:ext>
                    </a:extLst>
                  </p:cNvPr>
                  <p:cNvPicPr/>
                  <p:nvPr/>
                </p:nvPicPr>
                <p:blipFill>
                  <a:blip r:embed="rId8" cstate="print"/>
                  <a:stretch>
                    <a:fillRect/>
                  </a:stretch>
                </p:blipFill>
                <p:spPr>
                  <a:xfrm>
                    <a:off x="1705023" y="2569218"/>
                    <a:ext cx="192858" cy="408263"/>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8" name="Freihand 107">
                    <a:extLst>
                      <a:ext uri="{FF2B5EF4-FFF2-40B4-BE49-F238E27FC236}">
                        <a16:creationId xmlns:a16="http://schemas.microsoft.com/office/drawing/2014/main" id="{DFAA1DFA-28D6-460F-BC13-0E87C9783138}"/>
                      </a:ext>
                    </a:extLst>
                  </p14:cNvPr>
                  <p14:cNvContentPartPr/>
                  <p14:nvPr/>
                </p14:nvContentPartPr>
                <p14:xfrm>
                  <a:off x="2136792" y="1971756"/>
                  <a:ext cx="94320" cy="352080"/>
                </p14:xfrm>
              </p:contentPart>
            </mc:Choice>
            <mc:Fallback xmlns="">
              <p:pic>
                <p:nvPicPr>
                  <p:cNvPr id="108" name="Freihand 107">
                    <a:extLst>
                      <a:ext uri="{FF2B5EF4-FFF2-40B4-BE49-F238E27FC236}">
                        <a16:creationId xmlns:a16="http://schemas.microsoft.com/office/drawing/2014/main" xmlns="" xmlns:p14="http://schemas.microsoft.com/office/powerpoint/2010/main" id="{DFAA1DFA-28D6-460F-BC13-0E87C9783138}"/>
                      </a:ext>
                    </a:extLst>
                  </p:cNvPr>
                  <p:cNvPicPr/>
                  <p:nvPr/>
                </p:nvPicPr>
                <p:blipFill>
                  <a:blip r:embed="rId10" cstate="print"/>
                  <a:stretch>
                    <a:fillRect/>
                  </a:stretch>
                </p:blipFill>
                <p:spPr>
                  <a:xfrm>
                    <a:off x="2120971" y="1939247"/>
                    <a:ext cx="125963" cy="416485"/>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09" name="Freihand 108">
                    <a:extLst>
                      <a:ext uri="{FF2B5EF4-FFF2-40B4-BE49-F238E27FC236}">
                        <a16:creationId xmlns:a16="http://schemas.microsoft.com/office/drawing/2014/main" id="{9ED72BA8-DE6E-4E46-80B1-50F3CFEADAF9}"/>
                      </a:ext>
                    </a:extLst>
                  </p14:cNvPr>
                  <p14:cNvContentPartPr/>
                  <p14:nvPr/>
                </p14:nvContentPartPr>
                <p14:xfrm>
                  <a:off x="1735392" y="2083716"/>
                  <a:ext cx="89280" cy="260280"/>
                </p14:xfrm>
              </p:contentPart>
            </mc:Choice>
            <mc:Fallback xmlns="">
              <p:pic>
                <p:nvPicPr>
                  <p:cNvPr id="109" name="Freihand 108">
                    <a:extLst>
                      <a:ext uri="{FF2B5EF4-FFF2-40B4-BE49-F238E27FC236}">
                        <a16:creationId xmlns:a16="http://schemas.microsoft.com/office/drawing/2014/main" xmlns="" xmlns:p14="http://schemas.microsoft.com/office/powerpoint/2010/main" id="{9ED72BA8-DE6E-4E46-80B1-50F3CFEADAF9}"/>
                      </a:ext>
                    </a:extLst>
                  </p:cNvPr>
                  <p:cNvPicPr/>
                  <p:nvPr/>
                </p:nvPicPr>
                <p:blipFill>
                  <a:blip r:embed="rId12" cstate="print"/>
                  <a:stretch>
                    <a:fillRect/>
                  </a:stretch>
                </p:blipFill>
                <p:spPr>
                  <a:xfrm>
                    <a:off x="1719493" y="2051181"/>
                    <a:ext cx="121078" cy="324736"/>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10" name="Freihand 109">
                    <a:extLst>
                      <a:ext uri="{FF2B5EF4-FFF2-40B4-BE49-F238E27FC236}">
                        <a16:creationId xmlns:a16="http://schemas.microsoft.com/office/drawing/2014/main" id="{7586ADEA-FE4E-473D-9A4B-80C899E37C20}"/>
                      </a:ext>
                    </a:extLst>
                  </p14:cNvPr>
                  <p14:cNvContentPartPr/>
                  <p14:nvPr/>
                </p14:nvContentPartPr>
                <p14:xfrm>
                  <a:off x="1102872" y="2180916"/>
                  <a:ext cx="666000" cy="599400"/>
                </p14:xfrm>
              </p:contentPart>
            </mc:Choice>
            <mc:Fallback xmlns="">
              <p:pic>
                <p:nvPicPr>
                  <p:cNvPr id="110" name="Freihand 109">
                    <a:extLst>
                      <a:ext uri="{FF2B5EF4-FFF2-40B4-BE49-F238E27FC236}">
                        <a16:creationId xmlns:a16="http://schemas.microsoft.com/office/drawing/2014/main" xmlns="" xmlns:p14="http://schemas.microsoft.com/office/powerpoint/2010/main" id="{7586ADEA-FE4E-473D-9A4B-80C899E37C20}"/>
                      </a:ext>
                    </a:extLst>
                  </p:cNvPr>
                  <p:cNvPicPr/>
                  <p:nvPr/>
                </p:nvPicPr>
                <p:blipFill>
                  <a:blip r:embed="rId14" cstate="print"/>
                  <a:stretch>
                    <a:fillRect/>
                  </a:stretch>
                </p:blipFill>
                <p:spPr>
                  <a:xfrm>
                    <a:off x="1086942" y="2148433"/>
                    <a:ext cx="697860" cy="663753"/>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11" name="Freihand 110">
                    <a:extLst>
                      <a:ext uri="{FF2B5EF4-FFF2-40B4-BE49-F238E27FC236}">
                        <a16:creationId xmlns:a16="http://schemas.microsoft.com/office/drawing/2014/main" id="{FA9C1311-DE4A-41D5-BBBF-93D98589AAEF}"/>
                      </a:ext>
                    </a:extLst>
                  </p14:cNvPr>
                  <p14:cNvContentPartPr/>
                  <p14:nvPr/>
                </p14:nvContentPartPr>
                <p14:xfrm>
                  <a:off x="1328952" y="2880756"/>
                  <a:ext cx="40320" cy="88920"/>
                </p14:xfrm>
              </p:contentPart>
            </mc:Choice>
            <mc:Fallback xmlns="">
              <p:pic>
                <p:nvPicPr>
                  <p:cNvPr id="111" name="Freihand 110">
                    <a:extLst>
                      <a:ext uri="{FF2B5EF4-FFF2-40B4-BE49-F238E27FC236}">
                        <a16:creationId xmlns:a16="http://schemas.microsoft.com/office/drawing/2014/main" xmlns="" xmlns:p14="http://schemas.microsoft.com/office/powerpoint/2010/main" id="{FA9C1311-DE4A-41D5-BBBF-93D98589AAEF}"/>
                      </a:ext>
                    </a:extLst>
                  </p:cNvPr>
                  <p:cNvPicPr/>
                  <p:nvPr/>
                </p:nvPicPr>
                <p:blipFill>
                  <a:blip r:embed="rId16" cstate="print"/>
                  <a:stretch>
                    <a:fillRect/>
                  </a:stretch>
                </p:blipFill>
                <p:spPr>
                  <a:xfrm>
                    <a:off x="1312824" y="2847800"/>
                    <a:ext cx="72576" cy="154211"/>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12" name="Freihand 111">
                    <a:extLst>
                      <a:ext uri="{FF2B5EF4-FFF2-40B4-BE49-F238E27FC236}">
                        <a16:creationId xmlns:a16="http://schemas.microsoft.com/office/drawing/2014/main" id="{037552E2-0075-42C2-A7CD-CA84C5260C1C}"/>
                      </a:ext>
                    </a:extLst>
                  </p14:cNvPr>
                  <p14:cNvContentPartPr/>
                  <p14:nvPr/>
                </p14:nvContentPartPr>
                <p14:xfrm>
                  <a:off x="1885512" y="3439116"/>
                  <a:ext cx="173520" cy="17280"/>
                </p14:xfrm>
              </p:contentPart>
            </mc:Choice>
            <mc:Fallback xmlns="">
              <p:pic>
                <p:nvPicPr>
                  <p:cNvPr id="112" name="Freihand 111">
                    <a:extLst>
                      <a:ext uri="{FF2B5EF4-FFF2-40B4-BE49-F238E27FC236}">
                        <a16:creationId xmlns:a16="http://schemas.microsoft.com/office/drawing/2014/main" xmlns="" xmlns:p14="http://schemas.microsoft.com/office/powerpoint/2010/main" id="{037552E2-0075-42C2-A7CD-CA84C5260C1C}"/>
                      </a:ext>
                    </a:extLst>
                  </p:cNvPr>
                  <p:cNvPicPr/>
                  <p:nvPr/>
                </p:nvPicPr>
                <p:blipFill>
                  <a:blip r:embed="rId18" cstate="print"/>
                  <a:stretch>
                    <a:fillRect/>
                  </a:stretch>
                </p:blipFill>
                <p:spPr>
                  <a:xfrm>
                    <a:off x="1869514" y="3406407"/>
                    <a:ext cx="205517" cy="82080"/>
                  </a:xfrm>
                  <a:prstGeom prst="rect">
                    <a:avLst/>
                  </a:prstGeom>
                </p:spPr>
              </p:pic>
            </mc:Fallback>
          </mc:AlternateContent>
        </p:grpSp>
        <p:grpSp>
          <p:nvGrpSpPr>
            <p:cNvPr id="67" name="Gruppieren 66">
              <a:extLst>
                <a:ext uri="{FF2B5EF4-FFF2-40B4-BE49-F238E27FC236}">
                  <a16:creationId xmlns:a16="http://schemas.microsoft.com/office/drawing/2014/main" id="{93BE9AB7-757B-40FA-B6B6-A9507E110147}"/>
                </a:ext>
              </a:extLst>
            </p:cNvPr>
            <p:cNvGrpSpPr/>
            <p:nvPr/>
          </p:nvGrpSpPr>
          <p:grpSpPr>
            <a:xfrm>
              <a:off x="3286446" y="1832499"/>
              <a:ext cx="1145160" cy="2409120"/>
              <a:chOff x="3886392" y="1692036"/>
              <a:chExt cx="1145160" cy="2409120"/>
            </a:xfrm>
          </p:grpSpPr>
          <mc:AlternateContent xmlns:mc="http://schemas.openxmlformats.org/markup-compatibility/2006" xmlns:p14="http://schemas.microsoft.com/office/powerpoint/2010/main">
            <mc:Choice Requires="p14">
              <p:contentPart p14:bwMode="auto" r:id="rId19">
                <p14:nvContentPartPr>
                  <p14:cNvPr id="95" name="Freihand 94">
                    <a:extLst>
                      <a:ext uri="{FF2B5EF4-FFF2-40B4-BE49-F238E27FC236}">
                        <a16:creationId xmlns:a16="http://schemas.microsoft.com/office/drawing/2014/main" id="{F0467D52-799B-41DF-86C8-F9ED4F4B520F}"/>
                      </a:ext>
                    </a:extLst>
                  </p14:cNvPr>
                  <p14:cNvContentPartPr/>
                  <p14:nvPr/>
                </p14:nvContentPartPr>
                <p14:xfrm>
                  <a:off x="4180872" y="4085676"/>
                  <a:ext cx="2880" cy="15480"/>
                </p14:xfrm>
              </p:contentPart>
            </mc:Choice>
            <mc:Fallback xmlns="">
              <p:pic>
                <p:nvPicPr>
                  <p:cNvPr id="95" name="Freihand 94">
                    <a:extLst>
                      <a:ext uri="{FF2B5EF4-FFF2-40B4-BE49-F238E27FC236}">
                        <a16:creationId xmlns:a16="http://schemas.microsoft.com/office/drawing/2014/main" xmlns="" xmlns:p14="http://schemas.microsoft.com/office/powerpoint/2010/main" id="{F0467D52-799B-41DF-86C8-F9ED4F4B520F}"/>
                      </a:ext>
                    </a:extLst>
                  </p:cNvPr>
                  <p:cNvPicPr/>
                  <p:nvPr/>
                </p:nvPicPr>
                <p:blipFill>
                  <a:blip r:embed="rId20" cstate="print"/>
                  <a:stretch>
                    <a:fillRect/>
                  </a:stretch>
                </p:blipFill>
                <p:spPr>
                  <a:xfrm>
                    <a:off x="4155912" y="4011091"/>
                    <a:ext cx="52800" cy="163244"/>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96" name="Freihand 95">
                    <a:extLst>
                      <a:ext uri="{FF2B5EF4-FFF2-40B4-BE49-F238E27FC236}">
                        <a16:creationId xmlns:a16="http://schemas.microsoft.com/office/drawing/2014/main" id="{C901A7F5-8299-4A7F-A3FD-CAE6F5E2D4BA}"/>
                      </a:ext>
                    </a:extLst>
                  </p14:cNvPr>
                  <p14:cNvContentPartPr/>
                  <p14:nvPr/>
                </p14:nvContentPartPr>
                <p14:xfrm>
                  <a:off x="3886392" y="2954556"/>
                  <a:ext cx="39960" cy="565920"/>
                </p14:xfrm>
              </p:contentPart>
            </mc:Choice>
            <mc:Fallback xmlns="">
              <p:pic>
                <p:nvPicPr>
                  <p:cNvPr id="96" name="Freihand 95">
                    <a:extLst>
                      <a:ext uri="{FF2B5EF4-FFF2-40B4-BE49-F238E27FC236}">
                        <a16:creationId xmlns:a16="http://schemas.microsoft.com/office/drawing/2014/main" xmlns="" xmlns:p14="http://schemas.microsoft.com/office/powerpoint/2010/main" id="{C901A7F5-8299-4A7F-A3FD-CAE6F5E2D4BA}"/>
                      </a:ext>
                    </a:extLst>
                  </p:cNvPr>
                  <p:cNvPicPr/>
                  <p:nvPr/>
                </p:nvPicPr>
                <p:blipFill>
                  <a:blip r:embed="rId22" cstate="print"/>
                  <a:stretch>
                    <a:fillRect/>
                  </a:stretch>
                </p:blipFill>
                <p:spPr>
                  <a:xfrm>
                    <a:off x="3870408" y="2922060"/>
                    <a:ext cx="71928" cy="630299"/>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97" name="Freihand 96">
                    <a:extLst>
                      <a:ext uri="{FF2B5EF4-FFF2-40B4-BE49-F238E27FC236}">
                        <a16:creationId xmlns:a16="http://schemas.microsoft.com/office/drawing/2014/main" id="{328E77B0-04A6-461A-A430-DD75BF8E09AD}"/>
                      </a:ext>
                    </a:extLst>
                  </p14:cNvPr>
                  <p14:cNvContentPartPr/>
                  <p14:nvPr/>
                </p14:nvContentPartPr>
                <p14:xfrm>
                  <a:off x="4045152" y="2981196"/>
                  <a:ext cx="55440" cy="492120"/>
                </p14:xfrm>
              </p:contentPart>
            </mc:Choice>
            <mc:Fallback xmlns="">
              <p:pic>
                <p:nvPicPr>
                  <p:cNvPr id="97" name="Freihand 96">
                    <a:extLst>
                      <a:ext uri="{FF2B5EF4-FFF2-40B4-BE49-F238E27FC236}">
                        <a16:creationId xmlns:a16="http://schemas.microsoft.com/office/drawing/2014/main" xmlns="" xmlns:p14="http://schemas.microsoft.com/office/powerpoint/2010/main" id="{328E77B0-04A6-461A-A430-DD75BF8E09AD}"/>
                      </a:ext>
                    </a:extLst>
                  </p:cNvPr>
                  <p:cNvPicPr/>
                  <p:nvPr/>
                </p:nvPicPr>
                <p:blipFill>
                  <a:blip r:embed="rId24" cstate="print"/>
                  <a:stretch>
                    <a:fillRect/>
                  </a:stretch>
                </p:blipFill>
                <p:spPr>
                  <a:xfrm>
                    <a:off x="4029136" y="2948715"/>
                    <a:ext cx="87472" cy="556469"/>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98" name="Freihand 97">
                    <a:extLst>
                      <a:ext uri="{FF2B5EF4-FFF2-40B4-BE49-F238E27FC236}">
                        <a16:creationId xmlns:a16="http://schemas.microsoft.com/office/drawing/2014/main" id="{38D7739F-1158-49F6-B6E7-290C75C2C9E9}"/>
                      </a:ext>
                    </a:extLst>
                  </p14:cNvPr>
                  <p14:cNvContentPartPr/>
                  <p14:nvPr/>
                </p14:nvContentPartPr>
                <p14:xfrm>
                  <a:off x="4152072" y="3115476"/>
                  <a:ext cx="99360" cy="538200"/>
                </p14:xfrm>
              </p:contentPart>
            </mc:Choice>
            <mc:Fallback xmlns="">
              <p:pic>
                <p:nvPicPr>
                  <p:cNvPr id="98" name="Freihand 97">
                    <a:extLst>
                      <a:ext uri="{FF2B5EF4-FFF2-40B4-BE49-F238E27FC236}">
                        <a16:creationId xmlns:a16="http://schemas.microsoft.com/office/drawing/2014/main" xmlns="" xmlns:p14="http://schemas.microsoft.com/office/powerpoint/2010/main" id="{38D7739F-1158-49F6-B6E7-290C75C2C9E9}"/>
                      </a:ext>
                    </a:extLst>
                  </p:cNvPr>
                  <p:cNvPicPr/>
                  <p:nvPr/>
                </p:nvPicPr>
                <p:blipFill>
                  <a:blip r:embed="rId26" cstate="print"/>
                  <a:stretch>
                    <a:fillRect/>
                  </a:stretch>
                </p:blipFill>
                <p:spPr>
                  <a:xfrm>
                    <a:off x="4135926" y="3083025"/>
                    <a:ext cx="131652" cy="60249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99" name="Freihand 98">
                    <a:extLst>
                      <a:ext uri="{FF2B5EF4-FFF2-40B4-BE49-F238E27FC236}">
                        <a16:creationId xmlns:a16="http://schemas.microsoft.com/office/drawing/2014/main" id="{61C0B550-F54E-443A-B29E-632B2E7E55E5}"/>
                      </a:ext>
                    </a:extLst>
                  </p14:cNvPr>
                  <p14:cNvContentPartPr/>
                  <p14:nvPr/>
                </p14:nvContentPartPr>
                <p14:xfrm>
                  <a:off x="4347192" y="3095316"/>
                  <a:ext cx="36000" cy="574560"/>
                </p14:xfrm>
              </p:contentPart>
            </mc:Choice>
            <mc:Fallback xmlns="">
              <p:pic>
                <p:nvPicPr>
                  <p:cNvPr id="99" name="Freihand 98">
                    <a:extLst>
                      <a:ext uri="{FF2B5EF4-FFF2-40B4-BE49-F238E27FC236}">
                        <a16:creationId xmlns:a16="http://schemas.microsoft.com/office/drawing/2014/main" xmlns="" xmlns:p14="http://schemas.microsoft.com/office/powerpoint/2010/main" id="{61C0B550-F54E-443A-B29E-632B2E7E55E5}"/>
                      </a:ext>
                    </a:extLst>
                  </p:cNvPr>
                  <p:cNvPicPr/>
                  <p:nvPr/>
                </p:nvPicPr>
                <p:blipFill>
                  <a:blip r:embed="rId28" cstate="print"/>
                  <a:stretch>
                    <a:fillRect/>
                  </a:stretch>
                </p:blipFill>
                <p:spPr>
                  <a:xfrm>
                    <a:off x="4331328" y="3062817"/>
                    <a:ext cx="67729" cy="638945"/>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100" name="Freihand 99">
                    <a:extLst>
                      <a:ext uri="{FF2B5EF4-FFF2-40B4-BE49-F238E27FC236}">
                        <a16:creationId xmlns:a16="http://schemas.microsoft.com/office/drawing/2014/main" id="{A44AE54C-2212-440E-A3C9-E0223242C0E0}"/>
                      </a:ext>
                    </a:extLst>
                  </p14:cNvPr>
                  <p14:cNvContentPartPr/>
                  <p14:nvPr/>
                </p14:nvContentPartPr>
                <p14:xfrm>
                  <a:off x="4468512" y="3115476"/>
                  <a:ext cx="81720" cy="529560"/>
                </p14:xfrm>
              </p:contentPart>
            </mc:Choice>
            <mc:Fallback xmlns="">
              <p:pic>
                <p:nvPicPr>
                  <p:cNvPr id="100" name="Freihand 99">
                    <a:extLst>
                      <a:ext uri="{FF2B5EF4-FFF2-40B4-BE49-F238E27FC236}">
                        <a16:creationId xmlns:a16="http://schemas.microsoft.com/office/drawing/2014/main" xmlns="" xmlns:p14="http://schemas.microsoft.com/office/powerpoint/2010/main" id="{A44AE54C-2212-440E-A3C9-E0223242C0E0}"/>
                      </a:ext>
                    </a:extLst>
                  </p:cNvPr>
                  <p:cNvPicPr/>
                  <p:nvPr/>
                </p:nvPicPr>
                <p:blipFill>
                  <a:blip r:embed="rId30" cstate="print"/>
                  <a:stretch>
                    <a:fillRect/>
                  </a:stretch>
                </p:blipFill>
                <p:spPr>
                  <a:xfrm>
                    <a:off x="4452537" y="3083029"/>
                    <a:ext cx="113671" cy="593842"/>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101" name="Freihand 100">
                    <a:extLst>
                      <a:ext uri="{FF2B5EF4-FFF2-40B4-BE49-F238E27FC236}">
                        <a16:creationId xmlns:a16="http://schemas.microsoft.com/office/drawing/2014/main" id="{5BE226BF-352E-41CB-93D7-C3B3EA45F0B3}"/>
                      </a:ext>
                    </a:extLst>
                  </p14:cNvPr>
                  <p14:cNvContentPartPr/>
                  <p14:nvPr/>
                </p14:nvContentPartPr>
                <p14:xfrm>
                  <a:off x="4113192" y="2388996"/>
                  <a:ext cx="334440" cy="417960"/>
                </p14:xfrm>
              </p:contentPart>
            </mc:Choice>
            <mc:Fallback xmlns="">
              <p:pic>
                <p:nvPicPr>
                  <p:cNvPr id="101" name="Freihand 100">
                    <a:extLst>
                      <a:ext uri="{FF2B5EF4-FFF2-40B4-BE49-F238E27FC236}">
                        <a16:creationId xmlns:a16="http://schemas.microsoft.com/office/drawing/2014/main" xmlns="" xmlns:p14="http://schemas.microsoft.com/office/powerpoint/2010/main" id="{5BE226BF-352E-41CB-93D7-C3B3EA45F0B3}"/>
                      </a:ext>
                    </a:extLst>
                  </p:cNvPr>
                  <p:cNvPicPr/>
                  <p:nvPr/>
                </p:nvPicPr>
                <p:blipFill>
                  <a:blip r:embed="rId32" cstate="print"/>
                  <a:stretch>
                    <a:fillRect/>
                  </a:stretch>
                </p:blipFill>
                <p:spPr>
                  <a:xfrm>
                    <a:off x="4097237" y="2356515"/>
                    <a:ext cx="366350" cy="482309"/>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102" name="Freihand 101">
                    <a:extLst>
                      <a:ext uri="{FF2B5EF4-FFF2-40B4-BE49-F238E27FC236}">
                        <a16:creationId xmlns:a16="http://schemas.microsoft.com/office/drawing/2014/main" id="{60A1899D-8B35-4487-84CA-9B5C4126D845}"/>
                      </a:ext>
                    </a:extLst>
                  </p14:cNvPr>
                  <p14:cNvContentPartPr/>
                  <p14:nvPr/>
                </p14:nvContentPartPr>
                <p14:xfrm>
                  <a:off x="4068552" y="2108916"/>
                  <a:ext cx="79200" cy="177840"/>
                </p14:xfrm>
              </p:contentPart>
            </mc:Choice>
            <mc:Fallback xmlns="">
              <p:pic>
                <p:nvPicPr>
                  <p:cNvPr id="102" name="Freihand 101">
                    <a:extLst>
                      <a:ext uri="{FF2B5EF4-FFF2-40B4-BE49-F238E27FC236}">
                        <a16:creationId xmlns:a16="http://schemas.microsoft.com/office/drawing/2014/main" xmlns="" xmlns:p14="http://schemas.microsoft.com/office/powerpoint/2010/main" id="{60A1899D-8B35-4487-84CA-9B5C4126D845}"/>
                      </a:ext>
                    </a:extLst>
                  </p:cNvPr>
                  <p:cNvPicPr/>
                  <p:nvPr/>
                </p:nvPicPr>
                <p:blipFill>
                  <a:blip r:embed="rId34" cstate="print"/>
                  <a:stretch>
                    <a:fillRect/>
                  </a:stretch>
                </p:blipFill>
                <p:spPr>
                  <a:xfrm>
                    <a:off x="4052464" y="2076302"/>
                    <a:ext cx="111375" cy="242453"/>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103" name="Freihand 102">
                    <a:extLst>
                      <a:ext uri="{FF2B5EF4-FFF2-40B4-BE49-F238E27FC236}">
                        <a16:creationId xmlns:a16="http://schemas.microsoft.com/office/drawing/2014/main" id="{2D6AD2D0-76FD-4FC6-BD96-C356E19BDA03}"/>
                      </a:ext>
                    </a:extLst>
                  </p14:cNvPr>
                  <p14:cNvContentPartPr/>
                  <p14:nvPr/>
                </p14:nvContentPartPr>
                <p14:xfrm>
                  <a:off x="4522152" y="2171556"/>
                  <a:ext cx="75240" cy="155160"/>
                </p14:xfrm>
              </p:contentPart>
            </mc:Choice>
            <mc:Fallback xmlns="">
              <p:pic>
                <p:nvPicPr>
                  <p:cNvPr id="103" name="Freihand 102">
                    <a:extLst>
                      <a:ext uri="{FF2B5EF4-FFF2-40B4-BE49-F238E27FC236}">
                        <a16:creationId xmlns:a16="http://schemas.microsoft.com/office/drawing/2014/main" xmlns="" xmlns:p14="http://schemas.microsoft.com/office/powerpoint/2010/main" id="{2D6AD2D0-76FD-4FC6-BD96-C356E19BDA03}"/>
                      </a:ext>
                    </a:extLst>
                  </p:cNvPr>
                  <p:cNvPicPr/>
                  <p:nvPr/>
                </p:nvPicPr>
                <p:blipFill>
                  <a:blip r:embed="rId36" cstate="print"/>
                  <a:stretch>
                    <a:fillRect/>
                  </a:stretch>
                </p:blipFill>
                <p:spPr>
                  <a:xfrm>
                    <a:off x="4506117" y="2138923"/>
                    <a:ext cx="107310" cy="21981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104" name="Freihand 103">
                    <a:extLst>
                      <a:ext uri="{FF2B5EF4-FFF2-40B4-BE49-F238E27FC236}">
                        <a16:creationId xmlns:a16="http://schemas.microsoft.com/office/drawing/2014/main" id="{74CBA548-77DD-4E96-8A69-5AD2D854DC3D}"/>
                      </a:ext>
                    </a:extLst>
                  </p14:cNvPr>
                  <p14:cNvContentPartPr/>
                  <p14:nvPr/>
                </p14:nvContentPartPr>
                <p14:xfrm>
                  <a:off x="3979992" y="1692036"/>
                  <a:ext cx="1051560" cy="221760"/>
                </p14:xfrm>
              </p:contentPart>
            </mc:Choice>
            <mc:Fallback xmlns="">
              <p:pic>
                <p:nvPicPr>
                  <p:cNvPr id="104" name="Freihand 103">
                    <a:extLst>
                      <a:ext uri="{FF2B5EF4-FFF2-40B4-BE49-F238E27FC236}">
                        <a16:creationId xmlns:a16="http://schemas.microsoft.com/office/drawing/2014/main" xmlns="" xmlns:p14="http://schemas.microsoft.com/office/powerpoint/2010/main" id="{74CBA548-77DD-4E96-8A69-5AD2D854DC3D}"/>
                      </a:ext>
                    </a:extLst>
                  </p:cNvPr>
                  <p:cNvPicPr/>
                  <p:nvPr/>
                </p:nvPicPr>
                <p:blipFill>
                  <a:blip r:embed="rId38" cstate="print"/>
                  <a:stretch>
                    <a:fillRect/>
                  </a:stretch>
                </p:blipFill>
                <p:spPr>
                  <a:xfrm>
                    <a:off x="3964069" y="1659478"/>
                    <a:ext cx="1083407" cy="286261"/>
                  </a:xfrm>
                  <a:prstGeom prst="rect">
                    <a:avLst/>
                  </a:prstGeom>
                </p:spPr>
              </p:pic>
            </mc:Fallback>
          </mc:AlternateContent>
        </p:grpSp>
        <p:grpSp>
          <p:nvGrpSpPr>
            <p:cNvPr id="68" name="Gruppieren 67">
              <a:extLst>
                <a:ext uri="{FF2B5EF4-FFF2-40B4-BE49-F238E27FC236}">
                  <a16:creationId xmlns:a16="http://schemas.microsoft.com/office/drawing/2014/main" id="{AA769BD0-61C0-49EF-AA35-3D615D91B70C}"/>
                </a:ext>
              </a:extLst>
            </p:cNvPr>
            <p:cNvGrpSpPr/>
            <p:nvPr/>
          </p:nvGrpSpPr>
          <p:grpSpPr>
            <a:xfrm>
              <a:off x="4968212" y="1946219"/>
              <a:ext cx="1316520" cy="1526400"/>
              <a:chOff x="5619564" y="1946219"/>
              <a:chExt cx="1316520" cy="1526400"/>
            </a:xfrm>
          </p:grpSpPr>
          <mc:AlternateContent xmlns:mc="http://schemas.openxmlformats.org/markup-compatibility/2006" xmlns:p14="http://schemas.microsoft.com/office/powerpoint/2010/main">
            <mc:Choice Requires="p14">
              <p:contentPart p14:bwMode="auto" r:id="rId39">
                <p14:nvContentPartPr>
                  <p14:cNvPr id="90" name="Freihand 89">
                    <a:extLst>
                      <a:ext uri="{FF2B5EF4-FFF2-40B4-BE49-F238E27FC236}">
                        <a16:creationId xmlns:a16="http://schemas.microsoft.com/office/drawing/2014/main" id="{80981ECD-CF71-4236-AAAC-F0A16D431549}"/>
                      </a:ext>
                    </a:extLst>
                  </p14:cNvPr>
                  <p14:cNvContentPartPr/>
                  <p14:nvPr/>
                </p14:nvContentPartPr>
                <p14:xfrm>
                  <a:off x="5619564" y="2872139"/>
                  <a:ext cx="490680" cy="425160"/>
                </p14:xfrm>
              </p:contentPart>
            </mc:Choice>
            <mc:Fallback xmlns="">
              <p:pic>
                <p:nvPicPr>
                  <p:cNvPr id="90" name="Freihand 89">
                    <a:extLst>
                      <a:ext uri="{FF2B5EF4-FFF2-40B4-BE49-F238E27FC236}">
                        <a16:creationId xmlns:a16="http://schemas.microsoft.com/office/drawing/2014/main" xmlns="" xmlns:p14="http://schemas.microsoft.com/office/powerpoint/2010/main" id="{80981ECD-CF71-4236-AAAC-F0A16D431549}"/>
                      </a:ext>
                    </a:extLst>
                  </p:cNvPr>
                  <p:cNvPicPr/>
                  <p:nvPr/>
                </p:nvPicPr>
                <p:blipFill>
                  <a:blip r:embed="rId40" cstate="print"/>
                  <a:stretch>
                    <a:fillRect/>
                  </a:stretch>
                </p:blipFill>
                <p:spPr>
                  <a:xfrm>
                    <a:off x="5603637" y="2839623"/>
                    <a:ext cx="522534" cy="489578"/>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91" name="Freihand 90">
                    <a:extLst>
                      <a:ext uri="{FF2B5EF4-FFF2-40B4-BE49-F238E27FC236}">
                        <a16:creationId xmlns:a16="http://schemas.microsoft.com/office/drawing/2014/main" id="{CBB0F282-D678-458A-849C-4B288A462986}"/>
                      </a:ext>
                    </a:extLst>
                  </p14:cNvPr>
                  <p14:cNvContentPartPr/>
                  <p14:nvPr/>
                </p14:nvContentPartPr>
                <p14:xfrm>
                  <a:off x="5969124" y="2422499"/>
                  <a:ext cx="145800" cy="155520"/>
                </p14:xfrm>
              </p:contentPart>
            </mc:Choice>
            <mc:Fallback xmlns="">
              <p:pic>
                <p:nvPicPr>
                  <p:cNvPr id="91" name="Freihand 90">
                    <a:extLst>
                      <a:ext uri="{FF2B5EF4-FFF2-40B4-BE49-F238E27FC236}">
                        <a16:creationId xmlns:a16="http://schemas.microsoft.com/office/drawing/2014/main" xmlns="" xmlns:p14="http://schemas.microsoft.com/office/powerpoint/2010/main" id="{CBB0F282-D678-458A-849C-4B288A462986}"/>
                      </a:ext>
                    </a:extLst>
                  </p:cNvPr>
                  <p:cNvPicPr/>
                  <p:nvPr/>
                </p:nvPicPr>
                <p:blipFill>
                  <a:blip r:embed="rId42" cstate="print"/>
                  <a:stretch>
                    <a:fillRect/>
                  </a:stretch>
                </p:blipFill>
                <p:spPr>
                  <a:xfrm>
                    <a:off x="5953129" y="2390048"/>
                    <a:ext cx="177790" cy="21981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92" name="Freihand 91">
                    <a:extLst>
                      <a:ext uri="{FF2B5EF4-FFF2-40B4-BE49-F238E27FC236}">
                        <a16:creationId xmlns:a16="http://schemas.microsoft.com/office/drawing/2014/main" id="{2CA33DDA-1E42-4ED2-AD1B-6F9BDEE2C642}"/>
                      </a:ext>
                    </a:extLst>
                  </p14:cNvPr>
                  <p14:cNvContentPartPr/>
                  <p14:nvPr/>
                </p14:nvContentPartPr>
                <p14:xfrm>
                  <a:off x="6328404" y="2482979"/>
                  <a:ext cx="156960" cy="207720"/>
                </p14:xfrm>
              </p:contentPart>
            </mc:Choice>
            <mc:Fallback xmlns="">
              <p:pic>
                <p:nvPicPr>
                  <p:cNvPr id="92" name="Freihand 91">
                    <a:extLst>
                      <a:ext uri="{FF2B5EF4-FFF2-40B4-BE49-F238E27FC236}">
                        <a16:creationId xmlns:a16="http://schemas.microsoft.com/office/drawing/2014/main" xmlns="" xmlns:p14="http://schemas.microsoft.com/office/powerpoint/2010/main" id="{2CA33DDA-1E42-4ED2-AD1B-6F9BDEE2C642}"/>
                      </a:ext>
                    </a:extLst>
                  </p:cNvPr>
                  <p:cNvPicPr/>
                  <p:nvPr/>
                </p:nvPicPr>
                <p:blipFill>
                  <a:blip r:embed="rId44" cstate="print"/>
                  <a:stretch>
                    <a:fillRect/>
                  </a:stretch>
                </p:blipFill>
                <p:spPr>
                  <a:xfrm>
                    <a:off x="6312463" y="2450504"/>
                    <a:ext cx="188843" cy="272058"/>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93" name="Freihand 92">
                    <a:extLst>
                      <a:ext uri="{FF2B5EF4-FFF2-40B4-BE49-F238E27FC236}">
                        <a16:creationId xmlns:a16="http://schemas.microsoft.com/office/drawing/2014/main" id="{B6270F75-BE75-4FF1-A599-7ED9BA851DE5}"/>
                      </a:ext>
                    </a:extLst>
                  </p14:cNvPr>
                  <p14:cNvContentPartPr/>
                  <p14:nvPr/>
                </p14:nvContentPartPr>
                <p14:xfrm>
                  <a:off x="5948964" y="1946219"/>
                  <a:ext cx="987120" cy="330480"/>
                </p14:xfrm>
              </p:contentPart>
            </mc:Choice>
            <mc:Fallback xmlns="">
              <p:pic>
                <p:nvPicPr>
                  <p:cNvPr id="93" name="Freihand 92">
                    <a:extLst>
                      <a:ext uri="{FF2B5EF4-FFF2-40B4-BE49-F238E27FC236}">
                        <a16:creationId xmlns:a16="http://schemas.microsoft.com/office/drawing/2014/main" xmlns="" xmlns:p14="http://schemas.microsoft.com/office/powerpoint/2010/main" id="{B6270F75-BE75-4FF1-A599-7ED9BA851DE5}"/>
                      </a:ext>
                    </a:extLst>
                  </p:cNvPr>
                  <p:cNvPicPr/>
                  <p:nvPr/>
                </p:nvPicPr>
                <p:blipFill>
                  <a:blip r:embed="rId46" cstate="print"/>
                  <a:stretch>
                    <a:fillRect/>
                  </a:stretch>
                </p:blipFill>
                <p:spPr>
                  <a:xfrm>
                    <a:off x="5933033" y="1913783"/>
                    <a:ext cx="1018982" cy="39474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94" name="Freihand 93">
                    <a:extLst>
                      <a:ext uri="{FF2B5EF4-FFF2-40B4-BE49-F238E27FC236}">
                        <a16:creationId xmlns:a16="http://schemas.microsoft.com/office/drawing/2014/main" id="{908C8A5D-3935-42D4-A397-0155B8483E0A}"/>
                      </a:ext>
                    </a:extLst>
                  </p14:cNvPr>
                  <p14:cNvContentPartPr/>
                  <p14:nvPr/>
                </p14:nvContentPartPr>
                <p14:xfrm>
                  <a:off x="6006204" y="3209459"/>
                  <a:ext cx="594360" cy="263160"/>
                </p14:xfrm>
              </p:contentPart>
            </mc:Choice>
            <mc:Fallback xmlns="">
              <p:pic>
                <p:nvPicPr>
                  <p:cNvPr id="94" name="Freihand 93">
                    <a:extLst>
                      <a:ext uri="{FF2B5EF4-FFF2-40B4-BE49-F238E27FC236}">
                        <a16:creationId xmlns:a16="http://schemas.microsoft.com/office/drawing/2014/main" xmlns="" xmlns:p14="http://schemas.microsoft.com/office/powerpoint/2010/main" id="{908C8A5D-3935-42D4-A397-0155B8483E0A}"/>
                      </a:ext>
                    </a:extLst>
                  </p:cNvPr>
                  <p:cNvPicPr/>
                  <p:nvPr/>
                </p:nvPicPr>
                <p:blipFill>
                  <a:blip r:embed="rId48" cstate="print"/>
                  <a:stretch>
                    <a:fillRect/>
                  </a:stretch>
                </p:blipFill>
                <p:spPr>
                  <a:xfrm>
                    <a:off x="5990273" y="3176947"/>
                    <a:ext cx="626223" cy="327570"/>
                  </a:xfrm>
                  <a:prstGeom prst="rect">
                    <a:avLst/>
                  </a:prstGeom>
                </p:spPr>
              </p:pic>
            </mc:Fallback>
          </mc:AlternateContent>
        </p:grpSp>
        <p:grpSp>
          <p:nvGrpSpPr>
            <p:cNvPr id="69" name="Gruppieren 68">
              <a:extLst>
                <a:ext uri="{FF2B5EF4-FFF2-40B4-BE49-F238E27FC236}">
                  <a16:creationId xmlns:a16="http://schemas.microsoft.com/office/drawing/2014/main" id="{D070082D-C3F8-46A2-9D0A-61AECF288554}"/>
                </a:ext>
              </a:extLst>
            </p:cNvPr>
            <p:cNvGrpSpPr/>
            <p:nvPr/>
          </p:nvGrpSpPr>
          <p:grpSpPr>
            <a:xfrm>
              <a:off x="6284732" y="3326987"/>
              <a:ext cx="1366920" cy="1347480"/>
              <a:chOff x="7538241" y="2322499"/>
              <a:chExt cx="1366920" cy="1347480"/>
            </a:xfrm>
          </p:grpSpPr>
          <mc:AlternateContent xmlns:mc="http://schemas.openxmlformats.org/markup-compatibility/2006" xmlns:p14="http://schemas.microsoft.com/office/powerpoint/2010/main">
            <mc:Choice Requires="p14">
              <p:contentPart p14:bwMode="auto" r:id="rId49">
                <p14:nvContentPartPr>
                  <p14:cNvPr id="86" name="Freihand 85">
                    <a:extLst>
                      <a:ext uri="{FF2B5EF4-FFF2-40B4-BE49-F238E27FC236}">
                        <a16:creationId xmlns:a16="http://schemas.microsoft.com/office/drawing/2014/main" id="{315A1953-D45A-45C5-A835-AB4AA8A58148}"/>
                      </a:ext>
                    </a:extLst>
                  </p14:cNvPr>
                  <p14:cNvContentPartPr/>
                  <p14:nvPr/>
                </p14:nvContentPartPr>
                <p14:xfrm>
                  <a:off x="7538241" y="3300619"/>
                  <a:ext cx="599760" cy="369360"/>
                </p14:xfrm>
              </p:contentPart>
            </mc:Choice>
            <mc:Fallback xmlns="">
              <p:pic>
                <p:nvPicPr>
                  <p:cNvPr id="86" name="Freihand 85">
                    <a:extLst>
                      <a:ext uri="{FF2B5EF4-FFF2-40B4-BE49-F238E27FC236}">
                        <a16:creationId xmlns:a16="http://schemas.microsoft.com/office/drawing/2014/main" xmlns="" xmlns:p14="http://schemas.microsoft.com/office/powerpoint/2010/main" id="{315A1953-D45A-45C5-A835-AB4AA8A58148}"/>
                      </a:ext>
                    </a:extLst>
                  </p:cNvPr>
                  <p:cNvPicPr/>
                  <p:nvPr/>
                </p:nvPicPr>
                <p:blipFill>
                  <a:blip r:embed="rId50" cstate="print"/>
                  <a:stretch>
                    <a:fillRect/>
                  </a:stretch>
                </p:blipFill>
                <p:spPr>
                  <a:xfrm>
                    <a:off x="7522296" y="3268101"/>
                    <a:ext cx="631649" cy="433783"/>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87" name="Freihand 86">
                    <a:extLst>
                      <a:ext uri="{FF2B5EF4-FFF2-40B4-BE49-F238E27FC236}">
                        <a16:creationId xmlns:a16="http://schemas.microsoft.com/office/drawing/2014/main" id="{5A908A11-96EF-46DE-ADE3-B64DD568768A}"/>
                      </a:ext>
                    </a:extLst>
                  </p14:cNvPr>
                  <p14:cNvContentPartPr/>
                  <p14:nvPr/>
                </p14:nvContentPartPr>
                <p14:xfrm>
                  <a:off x="7805001" y="2900659"/>
                  <a:ext cx="135000" cy="134640"/>
                </p14:xfrm>
              </p:contentPart>
            </mc:Choice>
            <mc:Fallback xmlns="">
              <p:pic>
                <p:nvPicPr>
                  <p:cNvPr id="87" name="Freihand 86">
                    <a:extLst>
                      <a:ext uri="{FF2B5EF4-FFF2-40B4-BE49-F238E27FC236}">
                        <a16:creationId xmlns:a16="http://schemas.microsoft.com/office/drawing/2014/main" xmlns="" xmlns:p14="http://schemas.microsoft.com/office/powerpoint/2010/main" id="{5A908A11-96EF-46DE-ADE3-B64DD568768A}"/>
                      </a:ext>
                    </a:extLst>
                  </p:cNvPr>
                  <p:cNvPicPr/>
                  <p:nvPr/>
                </p:nvPicPr>
                <p:blipFill>
                  <a:blip r:embed="rId52" cstate="print"/>
                  <a:stretch>
                    <a:fillRect/>
                  </a:stretch>
                </p:blipFill>
                <p:spPr>
                  <a:xfrm>
                    <a:off x="7789046" y="2868223"/>
                    <a:ext cx="166909" cy="19890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88" name="Freihand 87">
                    <a:extLst>
                      <a:ext uri="{FF2B5EF4-FFF2-40B4-BE49-F238E27FC236}">
                        <a16:creationId xmlns:a16="http://schemas.microsoft.com/office/drawing/2014/main" id="{91E8C453-1131-4775-8CD6-F521B423C125}"/>
                      </a:ext>
                    </a:extLst>
                  </p14:cNvPr>
                  <p14:cNvContentPartPr/>
                  <p14:nvPr/>
                </p14:nvContentPartPr>
                <p14:xfrm>
                  <a:off x="8242041" y="3051859"/>
                  <a:ext cx="121680" cy="169920"/>
                </p14:xfrm>
              </p:contentPart>
            </mc:Choice>
            <mc:Fallback xmlns="">
              <p:pic>
                <p:nvPicPr>
                  <p:cNvPr id="88" name="Freihand 87">
                    <a:extLst>
                      <a:ext uri="{FF2B5EF4-FFF2-40B4-BE49-F238E27FC236}">
                        <a16:creationId xmlns:a16="http://schemas.microsoft.com/office/drawing/2014/main" xmlns="" xmlns:p14="http://schemas.microsoft.com/office/powerpoint/2010/main" id="{91E8C453-1131-4775-8CD6-F521B423C125}"/>
                      </a:ext>
                    </a:extLst>
                  </p:cNvPr>
                  <p:cNvPicPr/>
                  <p:nvPr/>
                </p:nvPicPr>
                <p:blipFill>
                  <a:blip r:embed="rId42" cstate="print"/>
                  <a:stretch>
                    <a:fillRect/>
                  </a:stretch>
                </p:blipFill>
                <p:spPr>
                  <a:xfrm>
                    <a:off x="8226143" y="3019229"/>
                    <a:ext cx="153476" cy="234563"/>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89" name="Freihand 88">
                    <a:extLst>
                      <a:ext uri="{FF2B5EF4-FFF2-40B4-BE49-F238E27FC236}">
                        <a16:creationId xmlns:a16="http://schemas.microsoft.com/office/drawing/2014/main" id="{5533C91B-3380-44CE-AA2F-B80CB4E72705}"/>
                      </a:ext>
                    </a:extLst>
                  </p14:cNvPr>
                  <p14:cNvContentPartPr/>
                  <p14:nvPr/>
                </p14:nvContentPartPr>
                <p14:xfrm>
                  <a:off x="7694121" y="2322499"/>
                  <a:ext cx="1211040" cy="1331280"/>
                </p14:xfrm>
              </p:contentPart>
            </mc:Choice>
            <mc:Fallback xmlns="">
              <p:pic>
                <p:nvPicPr>
                  <p:cNvPr id="89" name="Freihand 88">
                    <a:extLst>
                      <a:ext uri="{FF2B5EF4-FFF2-40B4-BE49-F238E27FC236}">
                        <a16:creationId xmlns:a16="http://schemas.microsoft.com/office/drawing/2014/main" xmlns="" xmlns:p14="http://schemas.microsoft.com/office/powerpoint/2010/main" id="{5533C91B-3380-44CE-AA2F-B80CB4E72705}"/>
                      </a:ext>
                    </a:extLst>
                  </p:cNvPr>
                  <p:cNvPicPr/>
                  <p:nvPr/>
                </p:nvPicPr>
                <p:blipFill>
                  <a:blip r:embed="rId55" cstate="print"/>
                  <a:stretch>
                    <a:fillRect/>
                  </a:stretch>
                </p:blipFill>
                <p:spPr>
                  <a:xfrm>
                    <a:off x="7678194" y="2290029"/>
                    <a:ext cx="1242893" cy="1395608"/>
                  </a:xfrm>
                  <a:prstGeom prst="rect">
                    <a:avLst/>
                  </a:prstGeom>
                </p:spPr>
              </p:pic>
            </mc:Fallback>
          </mc:AlternateContent>
        </p:grpSp>
        <mc:AlternateContent xmlns:mc="http://schemas.openxmlformats.org/markup-compatibility/2006" xmlns:p14="http://schemas.microsoft.com/office/powerpoint/2010/main">
          <mc:Choice Requires="p14">
            <p:contentPart p14:bwMode="auto" r:id="rId56">
              <p14:nvContentPartPr>
                <p14:cNvPr id="73" name="Freihand 72">
                  <a:extLst>
                    <a:ext uri="{FF2B5EF4-FFF2-40B4-BE49-F238E27FC236}">
                      <a16:creationId xmlns:a16="http://schemas.microsoft.com/office/drawing/2014/main" id="{52D4A731-A6FB-442D-B97C-812D949EAAB1}"/>
                    </a:ext>
                  </a:extLst>
                </p14:cNvPr>
                <p14:cNvContentPartPr/>
                <p14:nvPr/>
              </p14:nvContentPartPr>
              <p14:xfrm>
                <a:off x="520259" y="4374464"/>
                <a:ext cx="983160" cy="1585800"/>
              </p14:xfrm>
            </p:contentPart>
          </mc:Choice>
          <mc:Fallback xmlns="">
            <p:pic>
              <p:nvPicPr>
                <p:cNvPr id="73" name="Freihand 72">
                  <a:extLst>
                    <a:ext uri="{FF2B5EF4-FFF2-40B4-BE49-F238E27FC236}">
                      <a16:creationId xmlns:a16="http://schemas.microsoft.com/office/drawing/2014/main" xmlns="" xmlns:p14="http://schemas.microsoft.com/office/powerpoint/2010/main" id="{52D4A731-A6FB-442D-B97C-812D949EAAB1}"/>
                    </a:ext>
                  </a:extLst>
                </p:cNvPr>
                <p:cNvPicPr/>
                <p:nvPr/>
              </p:nvPicPr>
              <p:blipFill>
                <a:blip r:embed="rId57" cstate="print"/>
                <a:stretch>
                  <a:fillRect/>
                </a:stretch>
              </p:blipFill>
              <p:spPr>
                <a:xfrm>
                  <a:off x="504322" y="4342001"/>
                  <a:ext cx="1015033" cy="1650114"/>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74" name="Freihand 73">
                  <a:extLst>
                    <a:ext uri="{FF2B5EF4-FFF2-40B4-BE49-F238E27FC236}">
                      <a16:creationId xmlns:a16="http://schemas.microsoft.com/office/drawing/2014/main" id="{186FA814-FF30-4EA9-935B-BCC07D09BAF3}"/>
                    </a:ext>
                  </a:extLst>
                </p14:cNvPr>
                <p14:cNvContentPartPr/>
                <p14:nvPr/>
              </p14:nvContentPartPr>
              <p14:xfrm>
                <a:off x="1465259" y="4739504"/>
                <a:ext cx="255600" cy="236520"/>
              </p14:xfrm>
            </p:contentPart>
          </mc:Choice>
          <mc:Fallback xmlns="">
            <p:pic>
              <p:nvPicPr>
                <p:cNvPr id="74" name="Freihand 73">
                  <a:extLst>
                    <a:ext uri="{FF2B5EF4-FFF2-40B4-BE49-F238E27FC236}">
                      <a16:creationId xmlns:a16="http://schemas.microsoft.com/office/drawing/2014/main" xmlns="" xmlns:p14="http://schemas.microsoft.com/office/powerpoint/2010/main" id="{186FA814-FF30-4EA9-935B-BCC07D09BAF3}"/>
                    </a:ext>
                  </a:extLst>
                </p:cNvPr>
                <p:cNvPicPr/>
                <p:nvPr/>
              </p:nvPicPr>
              <p:blipFill>
                <a:blip r:embed="rId59" cstate="print"/>
                <a:stretch>
                  <a:fillRect/>
                </a:stretch>
              </p:blipFill>
              <p:spPr>
                <a:xfrm>
                  <a:off x="1449246" y="4707028"/>
                  <a:ext cx="287627" cy="300858"/>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75" name="Freihand 74">
                  <a:extLst>
                    <a:ext uri="{FF2B5EF4-FFF2-40B4-BE49-F238E27FC236}">
                      <a16:creationId xmlns:a16="http://schemas.microsoft.com/office/drawing/2014/main" id="{E6641365-6F06-4D06-BE5E-1829CC8DCC88}"/>
                    </a:ext>
                  </a:extLst>
                </p14:cNvPr>
                <p14:cNvContentPartPr/>
                <p14:nvPr/>
              </p14:nvContentPartPr>
              <p14:xfrm>
                <a:off x="709259" y="4676864"/>
                <a:ext cx="205560" cy="587160"/>
              </p14:xfrm>
            </p:contentPart>
          </mc:Choice>
          <mc:Fallback xmlns="">
            <p:pic>
              <p:nvPicPr>
                <p:cNvPr id="75" name="Freihand 74">
                  <a:extLst>
                    <a:ext uri="{FF2B5EF4-FFF2-40B4-BE49-F238E27FC236}">
                      <a16:creationId xmlns:a16="http://schemas.microsoft.com/office/drawing/2014/main" xmlns="" xmlns:p14="http://schemas.microsoft.com/office/powerpoint/2010/main" id="{E6641365-6F06-4D06-BE5E-1829CC8DCC88}"/>
                    </a:ext>
                  </a:extLst>
                </p:cNvPr>
                <p:cNvPicPr/>
                <p:nvPr/>
              </p:nvPicPr>
              <p:blipFill>
                <a:blip r:embed="rId61" cstate="print"/>
                <a:stretch>
                  <a:fillRect/>
                </a:stretch>
              </p:blipFill>
              <p:spPr>
                <a:xfrm>
                  <a:off x="693305" y="4644414"/>
                  <a:ext cx="237468" cy="651448"/>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76" name="Freihand 75">
                  <a:extLst>
                    <a:ext uri="{FF2B5EF4-FFF2-40B4-BE49-F238E27FC236}">
                      <a16:creationId xmlns:a16="http://schemas.microsoft.com/office/drawing/2014/main" id="{0E4BB5E1-9FB6-40A1-A34E-58CE4ED31709}"/>
                    </a:ext>
                  </a:extLst>
                </p14:cNvPr>
                <p14:cNvContentPartPr/>
                <p14:nvPr/>
              </p14:nvContentPartPr>
              <p14:xfrm>
                <a:off x="1000139" y="4736984"/>
                <a:ext cx="54720" cy="600480"/>
              </p14:xfrm>
            </p:contentPart>
          </mc:Choice>
          <mc:Fallback xmlns="">
            <p:pic>
              <p:nvPicPr>
                <p:cNvPr id="76" name="Freihand 75">
                  <a:extLst>
                    <a:ext uri="{FF2B5EF4-FFF2-40B4-BE49-F238E27FC236}">
                      <a16:creationId xmlns:a16="http://schemas.microsoft.com/office/drawing/2014/main" xmlns="" xmlns:p14="http://schemas.microsoft.com/office/powerpoint/2010/main" id="{0E4BB5E1-9FB6-40A1-A34E-58CE4ED31709}"/>
                    </a:ext>
                  </a:extLst>
                </p:cNvPr>
                <p:cNvPicPr/>
                <p:nvPr/>
              </p:nvPicPr>
              <p:blipFill>
                <a:blip r:embed="rId63" cstate="print"/>
                <a:stretch>
                  <a:fillRect/>
                </a:stretch>
              </p:blipFill>
              <p:spPr>
                <a:xfrm>
                  <a:off x="983972" y="4704509"/>
                  <a:ext cx="87055" cy="664817"/>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77" name="Freihand 76">
                  <a:extLst>
                    <a:ext uri="{FF2B5EF4-FFF2-40B4-BE49-F238E27FC236}">
                      <a16:creationId xmlns:a16="http://schemas.microsoft.com/office/drawing/2014/main" id="{EB0010B8-A087-4D53-BDCD-84B55FD8319B}"/>
                    </a:ext>
                  </a:extLst>
                </p14:cNvPr>
                <p14:cNvContentPartPr/>
                <p14:nvPr/>
              </p14:nvContentPartPr>
              <p14:xfrm>
                <a:off x="1144859" y="4789544"/>
                <a:ext cx="43560" cy="569520"/>
              </p14:xfrm>
            </p:contentPart>
          </mc:Choice>
          <mc:Fallback xmlns="">
            <p:pic>
              <p:nvPicPr>
                <p:cNvPr id="77" name="Freihand 76">
                  <a:extLst>
                    <a:ext uri="{FF2B5EF4-FFF2-40B4-BE49-F238E27FC236}">
                      <a16:creationId xmlns:a16="http://schemas.microsoft.com/office/drawing/2014/main" xmlns="" xmlns:p14="http://schemas.microsoft.com/office/powerpoint/2010/main" id="{EB0010B8-A087-4D53-BDCD-84B55FD8319B}"/>
                    </a:ext>
                  </a:extLst>
                </p:cNvPr>
                <p:cNvPicPr/>
                <p:nvPr/>
              </p:nvPicPr>
              <p:blipFill>
                <a:blip r:embed="rId65" cstate="print"/>
                <a:stretch>
                  <a:fillRect/>
                </a:stretch>
              </p:blipFill>
              <p:spPr>
                <a:xfrm>
                  <a:off x="1128680" y="4757087"/>
                  <a:ext cx="75919" cy="633821"/>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78" name="Freihand 77">
                  <a:extLst>
                    <a:ext uri="{FF2B5EF4-FFF2-40B4-BE49-F238E27FC236}">
                      <a16:creationId xmlns:a16="http://schemas.microsoft.com/office/drawing/2014/main" id="{54435737-8D84-444A-A04D-8B4C6DF7C78C}"/>
                    </a:ext>
                  </a:extLst>
                </p14:cNvPr>
                <p14:cNvContentPartPr/>
                <p14:nvPr/>
              </p14:nvContentPartPr>
              <p14:xfrm>
                <a:off x="1333859" y="4837424"/>
                <a:ext cx="64800" cy="463680"/>
              </p14:xfrm>
            </p:contentPart>
          </mc:Choice>
          <mc:Fallback xmlns="">
            <p:pic>
              <p:nvPicPr>
                <p:cNvPr id="78" name="Freihand 77">
                  <a:extLst>
                    <a:ext uri="{FF2B5EF4-FFF2-40B4-BE49-F238E27FC236}">
                      <a16:creationId xmlns:a16="http://schemas.microsoft.com/office/drawing/2014/main" xmlns="" xmlns:p14="http://schemas.microsoft.com/office/powerpoint/2010/main" id="{54435737-8D84-444A-A04D-8B4C6DF7C78C}"/>
                    </a:ext>
                  </a:extLst>
                </p:cNvPr>
                <p:cNvPicPr/>
                <p:nvPr/>
              </p:nvPicPr>
              <p:blipFill>
                <a:blip r:embed="rId67" cstate="print"/>
                <a:stretch>
                  <a:fillRect/>
                </a:stretch>
              </p:blipFill>
              <p:spPr>
                <a:xfrm>
                  <a:off x="1317813" y="4804960"/>
                  <a:ext cx="96891" cy="527995"/>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79" name="Freihand 78">
                  <a:extLst>
                    <a:ext uri="{FF2B5EF4-FFF2-40B4-BE49-F238E27FC236}">
                      <a16:creationId xmlns:a16="http://schemas.microsoft.com/office/drawing/2014/main" id="{BB31B5B4-95E4-4465-B114-E8C845F3C14D}"/>
                    </a:ext>
                  </a:extLst>
                </p14:cNvPr>
                <p14:cNvContentPartPr/>
                <p14:nvPr/>
              </p14:nvContentPartPr>
              <p14:xfrm>
                <a:off x="658859" y="4657064"/>
                <a:ext cx="85320" cy="741960"/>
              </p14:xfrm>
            </p:contentPart>
          </mc:Choice>
          <mc:Fallback xmlns="">
            <p:pic>
              <p:nvPicPr>
                <p:cNvPr id="79" name="Freihand 78">
                  <a:extLst>
                    <a:ext uri="{FF2B5EF4-FFF2-40B4-BE49-F238E27FC236}">
                      <a16:creationId xmlns:a16="http://schemas.microsoft.com/office/drawing/2014/main" xmlns="" xmlns:p14="http://schemas.microsoft.com/office/powerpoint/2010/main" id="{BB31B5B4-95E4-4465-B114-E8C845F3C14D}"/>
                    </a:ext>
                  </a:extLst>
                </p:cNvPr>
                <p:cNvPicPr/>
                <p:nvPr/>
              </p:nvPicPr>
              <p:blipFill>
                <a:blip r:embed="rId69" cstate="print"/>
                <a:stretch>
                  <a:fillRect/>
                </a:stretch>
              </p:blipFill>
              <p:spPr>
                <a:xfrm>
                  <a:off x="642667" y="4624619"/>
                  <a:ext cx="117704" cy="806239"/>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80" name="Freihand 79">
                  <a:extLst>
                    <a:ext uri="{FF2B5EF4-FFF2-40B4-BE49-F238E27FC236}">
                      <a16:creationId xmlns:a16="http://schemas.microsoft.com/office/drawing/2014/main" id="{51F63C62-3B1F-471C-B402-E6AD0F0ACB27}"/>
                    </a:ext>
                  </a:extLst>
                </p14:cNvPr>
                <p14:cNvContentPartPr/>
                <p14:nvPr/>
              </p14:nvContentPartPr>
              <p14:xfrm>
                <a:off x="1212899" y="5228024"/>
                <a:ext cx="42480" cy="622080"/>
              </p14:xfrm>
            </p:contentPart>
          </mc:Choice>
          <mc:Fallback xmlns="">
            <p:pic>
              <p:nvPicPr>
                <p:cNvPr id="80" name="Freihand 79">
                  <a:extLst>
                    <a:ext uri="{FF2B5EF4-FFF2-40B4-BE49-F238E27FC236}">
                      <a16:creationId xmlns:a16="http://schemas.microsoft.com/office/drawing/2014/main" xmlns="" xmlns:p14="http://schemas.microsoft.com/office/powerpoint/2010/main" id="{51F63C62-3B1F-471C-B402-E6AD0F0ACB27}"/>
                    </a:ext>
                  </a:extLst>
                </p:cNvPr>
                <p:cNvPicPr/>
                <p:nvPr/>
              </p:nvPicPr>
              <p:blipFill>
                <a:blip r:embed="rId71" cstate="print"/>
                <a:stretch>
                  <a:fillRect/>
                </a:stretch>
              </p:blipFill>
              <p:spPr>
                <a:xfrm>
                  <a:off x="1196892" y="5195573"/>
                  <a:ext cx="74494" cy="68637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81" name="Freihand 80">
                  <a:extLst>
                    <a:ext uri="{FF2B5EF4-FFF2-40B4-BE49-F238E27FC236}">
                      <a16:creationId xmlns:a16="http://schemas.microsoft.com/office/drawing/2014/main" id="{E5750DD8-60E4-49B6-9B53-7F72FDCE1B41}"/>
                    </a:ext>
                  </a:extLst>
                </p14:cNvPr>
                <p14:cNvContentPartPr/>
                <p14:nvPr/>
              </p14:nvContentPartPr>
              <p14:xfrm>
                <a:off x="1046579" y="5308304"/>
                <a:ext cx="23040" cy="497520"/>
              </p14:xfrm>
            </p:contentPart>
          </mc:Choice>
          <mc:Fallback xmlns="">
            <p:pic>
              <p:nvPicPr>
                <p:cNvPr id="81" name="Freihand 80">
                  <a:extLst>
                    <a:ext uri="{FF2B5EF4-FFF2-40B4-BE49-F238E27FC236}">
                      <a16:creationId xmlns:a16="http://schemas.microsoft.com/office/drawing/2014/main" xmlns="" xmlns:p14="http://schemas.microsoft.com/office/powerpoint/2010/main" id="{E5750DD8-60E4-49B6-9B53-7F72FDCE1B41}"/>
                    </a:ext>
                  </a:extLst>
                </p:cNvPr>
                <p:cNvPicPr/>
                <p:nvPr/>
              </p:nvPicPr>
              <p:blipFill>
                <a:blip r:embed="rId73" cstate="print"/>
                <a:stretch>
                  <a:fillRect/>
                </a:stretch>
              </p:blipFill>
              <p:spPr>
                <a:xfrm>
                  <a:off x="1030389" y="5275830"/>
                  <a:ext cx="55421" cy="561854"/>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82" name="Freihand 81">
                  <a:extLst>
                    <a:ext uri="{FF2B5EF4-FFF2-40B4-BE49-F238E27FC236}">
                      <a16:creationId xmlns:a16="http://schemas.microsoft.com/office/drawing/2014/main" id="{A923B8CC-7ED1-4A40-9676-77DEBE7E8583}"/>
                    </a:ext>
                  </a:extLst>
                </p14:cNvPr>
                <p14:cNvContentPartPr/>
                <p14:nvPr/>
              </p14:nvContentPartPr>
              <p14:xfrm>
                <a:off x="803939" y="5448704"/>
                <a:ext cx="55080" cy="229680"/>
              </p14:xfrm>
            </p:contentPart>
          </mc:Choice>
          <mc:Fallback xmlns="">
            <p:pic>
              <p:nvPicPr>
                <p:cNvPr id="82" name="Freihand 81">
                  <a:extLst>
                    <a:ext uri="{FF2B5EF4-FFF2-40B4-BE49-F238E27FC236}">
                      <a16:creationId xmlns:a16="http://schemas.microsoft.com/office/drawing/2014/main" xmlns="" xmlns:p14="http://schemas.microsoft.com/office/powerpoint/2010/main" id="{A923B8CC-7ED1-4A40-9676-77DEBE7E8583}"/>
                    </a:ext>
                  </a:extLst>
                </p:cNvPr>
                <p:cNvPicPr/>
                <p:nvPr/>
              </p:nvPicPr>
              <p:blipFill>
                <a:blip r:embed="rId75" cstate="print"/>
                <a:stretch>
                  <a:fillRect/>
                </a:stretch>
              </p:blipFill>
              <p:spPr>
                <a:xfrm>
                  <a:off x="788027" y="5416069"/>
                  <a:ext cx="86904" cy="294335"/>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83" name="Freihand 82">
                  <a:extLst>
                    <a:ext uri="{FF2B5EF4-FFF2-40B4-BE49-F238E27FC236}">
                      <a16:creationId xmlns:a16="http://schemas.microsoft.com/office/drawing/2014/main" id="{B20FCE3F-F3B6-4CB1-BDD2-3D58F102C20C}"/>
                    </a:ext>
                  </a:extLst>
                </p14:cNvPr>
                <p14:cNvContentPartPr/>
                <p14:nvPr/>
              </p14:nvContentPartPr>
              <p14:xfrm>
                <a:off x="1251419" y="5579024"/>
                <a:ext cx="114120" cy="975600"/>
              </p14:xfrm>
            </p:contentPart>
          </mc:Choice>
          <mc:Fallback xmlns="">
            <p:pic>
              <p:nvPicPr>
                <p:cNvPr id="83" name="Freihand 82">
                  <a:extLst>
                    <a:ext uri="{FF2B5EF4-FFF2-40B4-BE49-F238E27FC236}">
                      <a16:creationId xmlns:a16="http://schemas.microsoft.com/office/drawing/2014/main" xmlns="" xmlns:p14="http://schemas.microsoft.com/office/powerpoint/2010/main" id="{B20FCE3F-F3B6-4CB1-BDD2-3D58F102C20C}"/>
                    </a:ext>
                  </a:extLst>
                </p:cNvPr>
                <p:cNvPicPr/>
                <p:nvPr/>
              </p:nvPicPr>
              <p:blipFill>
                <a:blip r:embed="rId77" cstate="print"/>
                <a:stretch>
                  <a:fillRect/>
                </a:stretch>
              </p:blipFill>
              <p:spPr>
                <a:xfrm>
                  <a:off x="1235293" y="5546565"/>
                  <a:ext cx="146371" cy="1039905"/>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84" name="Freihand 83">
                  <a:extLst>
                    <a:ext uri="{FF2B5EF4-FFF2-40B4-BE49-F238E27FC236}">
                      <a16:creationId xmlns:a16="http://schemas.microsoft.com/office/drawing/2014/main" id="{BA7D6FF8-7A90-4C78-BDE5-0A64DF94C96B}"/>
                    </a:ext>
                  </a:extLst>
                </p14:cNvPr>
                <p14:cNvContentPartPr/>
                <p14:nvPr/>
              </p14:nvContentPartPr>
              <p14:xfrm>
                <a:off x="1024619" y="5909504"/>
                <a:ext cx="71280" cy="639000"/>
              </p14:xfrm>
            </p:contentPart>
          </mc:Choice>
          <mc:Fallback xmlns="">
            <p:pic>
              <p:nvPicPr>
                <p:cNvPr id="84" name="Freihand 83">
                  <a:extLst>
                    <a:ext uri="{FF2B5EF4-FFF2-40B4-BE49-F238E27FC236}">
                      <a16:creationId xmlns:a16="http://schemas.microsoft.com/office/drawing/2014/main" xmlns="" xmlns:p14="http://schemas.microsoft.com/office/powerpoint/2010/main" id="{BA7D6FF8-7A90-4C78-BDE5-0A64DF94C96B}"/>
                    </a:ext>
                  </a:extLst>
                </p:cNvPr>
                <p:cNvPicPr/>
                <p:nvPr/>
              </p:nvPicPr>
              <p:blipFill>
                <a:blip r:embed="rId79" cstate="print"/>
                <a:stretch>
                  <a:fillRect/>
                </a:stretch>
              </p:blipFill>
              <p:spPr>
                <a:xfrm>
                  <a:off x="1008504" y="5877002"/>
                  <a:ext cx="103511" cy="703391"/>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85" name="Freihand 84">
                  <a:extLst>
                    <a:ext uri="{FF2B5EF4-FFF2-40B4-BE49-F238E27FC236}">
                      <a16:creationId xmlns:a16="http://schemas.microsoft.com/office/drawing/2014/main" id="{A68E2AA9-AB08-4EC1-BFF5-CA819B492414}"/>
                    </a:ext>
                  </a:extLst>
                </p14:cNvPr>
                <p14:cNvContentPartPr/>
                <p14:nvPr/>
              </p14:nvContentPartPr>
              <p14:xfrm>
                <a:off x="2031899" y="3925184"/>
                <a:ext cx="3990240" cy="2702520"/>
              </p14:xfrm>
            </p:contentPart>
          </mc:Choice>
          <mc:Fallback xmlns="">
            <p:pic>
              <p:nvPicPr>
                <p:cNvPr id="85" name="Freihand 84">
                  <a:extLst>
                    <a:ext uri="{FF2B5EF4-FFF2-40B4-BE49-F238E27FC236}">
                      <a16:creationId xmlns:a16="http://schemas.microsoft.com/office/drawing/2014/main" xmlns="" xmlns:p14="http://schemas.microsoft.com/office/powerpoint/2010/main" id="{A68E2AA9-AB08-4EC1-BFF5-CA819B492414}"/>
                    </a:ext>
                  </a:extLst>
                </p:cNvPr>
                <p:cNvPicPr/>
                <p:nvPr/>
              </p:nvPicPr>
              <p:blipFill>
                <a:blip r:embed="rId81" cstate="print"/>
                <a:stretch>
                  <a:fillRect/>
                </a:stretch>
              </p:blipFill>
              <p:spPr>
                <a:xfrm>
                  <a:off x="2015977" y="3892727"/>
                  <a:ext cx="4022084" cy="2766822"/>
                </a:xfrm>
                <a:prstGeom prst="rect">
                  <a:avLst/>
                </a:prstGeom>
              </p:spPr>
            </p:pic>
          </mc:Fallback>
        </mc:AlternateContent>
      </p:grpSp>
      <p:grpSp>
        <p:nvGrpSpPr>
          <p:cNvPr id="29" name="Gruppieren 28"/>
          <p:cNvGrpSpPr/>
          <p:nvPr/>
        </p:nvGrpSpPr>
        <p:grpSpPr>
          <a:xfrm>
            <a:off x="9840162" y="708975"/>
            <a:ext cx="2848204" cy="2400018"/>
            <a:chOff x="6302708" y="490115"/>
            <a:chExt cx="2226056" cy="1875769"/>
          </a:xfrm>
        </p:grpSpPr>
        <p:sp>
          <p:nvSpPr>
            <p:cNvPr id="30" name="Richtungspfeil 11"/>
            <p:cNvSpPr/>
            <p:nvPr/>
          </p:nvSpPr>
          <p:spPr>
            <a:xfrm rot="16777811">
              <a:off x="5735598" y="1057225"/>
              <a:ext cx="1572381" cy="438162"/>
            </a:xfrm>
            <a:prstGeom prst="homePlate">
              <a:avLst>
                <a:gd name="adj" fmla="val 6463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31" name="Richtungspfeil 12"/>
            <p:cNvSpPr/>
            <p:nvPr/>
          </p:nvSpPr>
          <p:spPr>
            <a:xfrm rot="16777811">
              <a:off x="6328162" y="1157769"/>
              <a:ext cx="1572380" cy="438162"/>
            </a:xfrm>
            <a:prstGeom prst="homePlate">
              <a:avLst>
                <a:gd name="adj" fmla="val 64634"/>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dirty="0"/>
            </a:p>
          </p:txBody>
        </p:sp>
        <p:sp>
          <p:nvSpPr>
            <p:cNvPr id="32" name="Richtungspfeil 13"/>
            <p:cNvSpPr/>
            <p:nvPr/>
          </p:nvSpPr>
          <p:spPr>
            <a:xfrm rot="16777811">
              <a:off x="6928011" y="1262622"/>
              <a:ext cx="1572381" cy="438162"/>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33" name="Richtungspfeil 43"/>
            <p:cNvSpPr/>
            <p:nvPr/>
          </p:nvSpPr>
          <p:spPr>
            <a:xfrm rot="16777811">
              <a:off x="7525006" y="1362126"/>
              <a:ext cx="1569353" cy="438163"/>
            </a:xfrm>
            <a:prstGeom prst="homePlate">
              <a:avLst>
                <a:gd name="adj" fmla="val 64634"/>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34" name="Textfeld 33"/>
            <p:cNvSpPr txBox="1"/>
            <p:nvPr/>
          </p:nvSpPr>
          <p:spPr>
            <a:xfrm rot="16777811">
              <a:off x="6623151" y="1353925"/>
              <a:ext cx="954622" cy="288657"/>
            </a:xfrm>
            <a:prstGeom prst="rect">
              <a:avLst/>
            </a:prstGeom>
            <a:noFill/>
            <a:ln>
              <a:noFill/>
            </a:ln>
          </p:spPr>
          <p:txBody>
            <a:bodyPr wrap="none" rtlCol="0">
              <a:spAutoFit/>
            </a:bodyPr>
            <a:lstStyle/>
            <a:p>
              <a:r>
                <a:rPr lang="de-DE" b="1" dirty="0">
                  <a:solidFill>
                    <a:schemeClr val="bg1"/>
                  </a:solidFill>
                </a:rPr>
                <a:t>Entwickeln</a:t>
              </a:r>
            </a:p>
          </p:txBody>
        </p:sp>
        <p:sp>
          <p:nvSpPr>
            <p:cNvPr id="35" name="Textfeld 34"/>
            <p:cNvSpPr txBox="1"/>
            <p:nvPr/>
          </p:nvSpPr>
          <p:spPr>
            <a:xfrm rot="16777811">
              <a:off x="6094431" y="1252172"/>
              <a:ext cx="812699" cy="288657"/>
            </a:xfrm>
            <a:prstGeom prst="rect">
              <a:avLst/>
            </a:prstGeom>
            <a:noFill/>
            <a:ln>
              <a:noFill/>
            </a:ln>
          </p:spPr>
          <p:txBody>
            <a:bodyPr wrap="none" rtlCol="0">
              <a:spAutoFit/>
            </a:bodyPr>
            <a:lstStyle/>
            <a:p>
              <a:r>
                <a:rPr lang="de-DE" b="1" dirty="0">
                  <a:solidFill>
                    <a:schemeClr val="bg1"/>
                  </a:solidFill>
                </a:rPr>
                <a:t>Forschen</a:t>
              </a:r>
            </a:p>
          </p:txBody>
        </p:sp>
        <p:sp>
          <p:nvSpPr>
            <p:cNvPr id="36" name="Textfeld 35"/>
            <p:cNvSpPr txBox="1"/>
            <p:nvPr/>
          </p:nvSpPr>
          <p:spPr>
            <a:xfrm rot="16777811">
              <a:off x="7152944" y="1455914"/>
              <a:ext cx="1097146" cy="288657"/>
            </a:xfrm>
            <a:prstGeom prst="rect">
              <a:avLst/>
            </a:prstGeom>
            <a:noFill/>
            <a:ln>
              <a:noFill/>
            </a:ln>
          </p:spPr>
          <p:txBody>
            <a:bodyPr wrap="none" rtlCol="0">
              <a:spAutoFit/>
            </a:bodyPr>
            <a:lstStyle/>
            <a:p>
              <a:r>
                <a:rPr lang="de-DE" b="1" dirty="0">
                  <a:solidFill>
                    <a:schemeClr val="bg1"/>
                  </a:solidFill>
                </a:rPr>
                <a:t>Organisation</a:t>
              </a:r>
            </a:p>
          </p:txBody>
        </p:sp>
        <p:sp>
          <p:nvSpPr>
            <p:cNvPr id="37" name="Textfeld 36"/>
            <p:cNvSpPr txBox="1"/>
            <p:nvPr/>
          </p:nvSpPr>
          <p:spPr>
            <a:xfrm rot="16777811">
              <a:off x="7795692" y="1544420"/>
              <a:ext cx="998872" cy="288657"/>
            </a:xfrm>
            <a:prstGeom prst="rect">
              <a:avLst/>
            </a:prstGeom>
            <a:noFill/>
            <a:ln>
              <a:noFill/>
            </a:ln>
          </p:spPr>
          <p:txBody>
            <a:bodyPr wrap="none" rtlCol="0">
              <a:spAutoFit/>
            </a:bodyPr>
            <a:lstStyle/>
            <a:p>
              <a:r>
                <a:rPr lang="de-DE" b="1" dirty="0">
                  <a:solidFill>
                    <a:schemeClr val="bg1"/>
                  </a:solidFill>
                </a:rPr>
                <a:t>Mündigkeit</a:t>
              </a:r>
            </a:p>
          </p:txBody>
        </p:sp>
      </p:grpSp>
      <p:grpSp>
        <p:nvGrpSpPr>
          <p:cNvPr id="38" name="Gruppieren 37"/>
          <p:cNvGrpSpPr/>
          <p:nvPr/>
        </p:nvGrpSpPr>
        <p:grpSpPr>
          <a:xfrm>
            <a:off x="-2886890" y="2478086"/>
            <a:ext cx="2283024" cy="2078113"/>
            <a:chOff x="1441569" y="951329"/>
            <a:chExt cx="5853235" cy="5327883"/>
          </a:xfrm>
        </p:grpSpPr>
        <p:grpSp>
          <p:nvGrpSpPr>
            <p:cNvPr id="39" name="Gruppieren 38"/>
            <p:cNvGrpSpPr/>
            <p:nvPr/>
          </p:nvGrpSpPr>
          <p:grpSpPr>
            <a:xfrm>
              <a:off x="1441569" y="5088279"/>
              <a:ext cx="990631" cy="1190933"/>
              <a:chOff x="1441569" y="5088279"/>
              <a:chExt cx="990631" cy="1190933"/>
            </a:xfrm>
          </p:grpSpPr>
          <p:sp>
            <p:nvSpPr>
              <p:cNvPr id="50" name="Freeform 4"/>
              <p:cNvSpPr>
                <a:spLocks/>
              </p:cNvSpPr>
              <p:nvPr/>
            </p:nvSpPr>
            <p:spPr bwMode="auto">
              <a:xfrm>
                <a:off x="1441569" y="5088279"/>
                <a:ext cx="970013" cy="1190933"/>
              </a:xfrm>
              <a:custGeom>
                <a:avLst/>
                <a:gdLst>
                  <a:gd name="T0" fmla="*/ 0 w 1185797"/>
                  <a:gd name="T1" fmla="*/ 1182414 h 1418897"/>
                  <a:gd name="T2" fmla="*/ 299544 w 1185797"/>
                  <a:gd name="T3" fmla="*/ 189186 h 1418897"/>
                  <a:gd name="T4" fmla="*/ 914400 w 1185797"/>
                  <a:gd name="T5" fmla="*/ 0 h 1418897"/>
                  <a:gd name="T6" fmla="*/ 1185797 w 1185797"/>
                  <a:gd name="T7" fmla="*/ 406813 h 1418897"/>
                  <a:gd name="T8" fmla="*/ 1008993 w 1185797"/>
                  <a:gd name="T9" fmla="*/ 1418897 h 1418897"/>
                  <a:gd name="T10" fmla="*/ 0 w 1185797"/>
                  <a:gd name="T11" fmla="*/ 1182414 h 1418897"/>
                  <a:gd name="connsiteX0" fmla="*/ 0 w 1357180"/>
                  <a:gd name="connsiteY0" fmla="*/ 1153407 h 1418897"/>
                  <a:gd name="connsiteX1" fmla="*/ 470927 w 1357180"/>
                  <a:gd name="connsiteY1" fmla="*/ 189186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153407 h 1418897"/>
                  <a:gd name="connsiteX1" fmla="*/ 564408 w 1357180"/>
                  <a:gd name="connsiteY1" fmla="*/ 73154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269438 h 1534928"/>
                  <a:gd name="connsiteX1" fmla="*/ 564408 w 1357180"/>
                  <a:gd name="connsiteY1" fmla="*/ 189185 h 1534928"/>
                  <a:gd name="connsiteX2" fmla="*/ 1210426 w 1357180"/>
                  <a:gd name="connsiteY2" fmla="*/ 0 h 1534928"/>
                  <a:gd name="connsiteX3" fmla="*/ 1357180 w 1357180"/>
                  <a:gd name="connsiteY3" fmla="*/ 522844 h 1534928"/>
                  <a:gd name="connsiteX4" fmla="*/ 1180376 w 1357180"/>
                  <a:gd name="connsiteY4" fmla="*/ 1534928 h 1534928"/>
                  <a:gd name="connsiteX5" fmla="*/ 0 w 1357180"/>
                  <a:gd name="connsiteY5" fmla="*/ 1269438 h 1534928"/>
                  <a:gd name="connsiteX0" fmla="*/ 0 w 1388340"/>
                  <a:gd name="connsiteY0" fmla="*/ 1269438 h 1534928"/>
                  <a:gd name="connsiteX1" fmla="*/ 564408 w 1388340"/>
                  <a:gd name="connsiteY1" fmla="*/ 189185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269438 h 1534928"/>
                  <a:gd name="connsiteX1" fmla="*/ 564408 w 1388340"/>
                  <a:gd name="connsiteY1" fmla="*/ 137341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321282 h 1586772"/>
                  <a:gd name="connsiteX1" fmla="*/ 564408 w 1388340"/>
                  <a:gd name="connsiteY1" fmla="*/ 189185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44875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25342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8340" h="1586772">
                    <a:moveTo>
                      <a:pt x="0" y="1321282"/>
                    </a:moveTo>
                    <a:lnTo>
                      <a:pt x="525342" y="189186"/>
                    </a:lnTo>
                    <a:lnTo>
                      <a:pt x="1210426" y="0"/>
                    </a:lnTo>
                    <a:lnTo>
                      <a:pt x="1388340" y="458657"/>
                    </a:lnTo>
                    <a:lnTo>
                      <a:pt x="1180376" y="1586772"/>
                    </a:lnTo>
                    <a:lnTo>
                      <a:pt x="0" y="1321282"/>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51" name="Text Box 6"/>
              <p:cNvSpPr txBox="1">
                <a:spLocks noChangeArrowheads="1"/>
              </p:cNvSpPr>
              <p:nvPr/>
            </p:nvSpPr>
            <p:spPr bwMode="auto">
              <a:xfrm rot="17282728">
                <a:off x="1613265" y="5336329"/>
                <a:ext cx="771943" cy="8659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Aus-blick</a:t>
                </a:r>
                <a:endParaRPr kumimoji="0" lang="de-DE" altLang="de-DE" sz="800" i="0" u="none" strike="noStrike" cap="none" normalizeH="0" baseline="0" dirty="0">
                  <a:ln>
                    <a:noFill/>
                  </a:ln>
                  <a:solidFill>
                    <a:schemeClr val="tx1"/>
                  </a:solidFill>
                  <a:effectLst/>
                  <a:latin typeface="Arial" pitchFamily="34" charset="0"/>
                  <a:cs typeface="Arial" pitchFamily="34" charset="0"/>
                </a:endParaRPr>
              </a:p>
            </p:txBody>
          </p:sp>
        </p:grpSp>
        <p:grpSp>
          <p:nvGrpSpPr>
            <p:cNvPr id="40" name="Gruppieren 39"/>
            <p:cNvGrpSpPr/>
            <p:nvPr/>
          </p:nvGrpSpPr>
          <p:grpSpPr>
            <a:xfrm>
              <a:off x="1814661" y="4310015"/>
              <a:ext cx="5114346" cy="1069918"/>
              <a:chOff x="1814661" y="4310015"/>
              <a:chExt cx="5114346" cy="1069918"/>
            </a:xfrm>
          </p:grpSpPr>
          <p:sp>
            <p:nvSpPr>
              <p:cNvPr id="48" name="Freeform 5"/>
              <p:cNvSpPr>
                <a:spLocks/>
              </p:cNvSpPr>
              <p:nvPr/>
            </p:nvSpPr>
            <p:spPr bwMode="auto">
              <a:xfrm>
                <a:off x="1814661" y="4310015"/>
                <a:ext cx="5114346" cy="1069918"/>
              </a:xfrm>
              <a:custGeom>
                <a:avLst/>
                <a:gdLst>
                  <a:gd name="T0" fmla="*/ 0 w 7570979"/>
                  <a:gd name="T1" fmla="*/ 1734207 h 2301765"/>
                  <a:gd name="T2" fmla="*/ 725214 w 7570979"/>
                  <a:gd name="T3" fmla="*/ 1497724 h 2301765"/>
                  <a:gd name="T4" fmla="*/ 882869 w 7570979"/>
                  <a:gd name="T5" fmla="*/ 1970689 h 2301765"/>
                  <a:gd name="T6" fmla="*/ 6385035 w 7570979"/>
                  <a:gd name="T7" fmla="*/ 1891862 h 2301765"/>
                  <a:gd name="T8" fmla="*/ 6653049 w 7570979"/>
                  <a:gd name="T9" fmla="*/ 2301765 h 2301765"/>
                  <a:gd name="T10" fmla="*/ 7236373 w 7570979"/>
                  <a:gd name="T11" fmla="*/ 2081048 h 2301765"/>
                  <a:gd name="T12" fmla="*/ 0 w 7570979"/>
                  <a:gd name="T13" fmla="*/ 1734207 h 2301765"/>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653049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65480 w 7605494"/>
                  <a:gd name="connsiteY3" fmla="*/ 1345967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81061 w 7605494"/>
                  <a:gd name="connsiteY3" fmla="*/ 1476501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886405"/>
                  <a:gd name="connsiteX1" fmla="*/ 725214 w 7605494"/>
                  <a:gd name="connsiteY1" fmla="*/ 937325 h 1886405"/>
                  <a:gd name="connsiteX2" fmla="*/ 882869 w 7605494"/>
                  <a:gd name="connsiteY2" fmla="*/ 1410290 h 1886405"/>
                  <a:gd name="connsiteX3" fmla="*/ 6681061 w 7605494"/>
                  <a:gd name="connsiteY3" fmla="*/ 1476501 h 1886405"/>
                  <a:gd name="connsiteX4" fmla="*/ 6902335 w 7605494"/>
                  <a:gd name="connsiteY4" fmla="*/ 1886405 h 1886405"/>
                  <a:gd name="connsiteX5" fmla="*/ 7594719 w 7605494"/>
                  <a:gd name="connsiteY5" fmla="*/ 1520648 h 1886405"/>
                  <a:gd name="connsiteX6" fmla="*/ 0 w 7605494"/>
                  <a:gd name="connsiteY6" fmla="*/ 1173808 h 1886405"/>
                  <a:gd name="connsiteX0" fmla="*/ 0 w 7527702"/>
                  <a:gd name="connsiteY0" fmla="*/ 1083314 h 1795911"/>
                  <a:gd name="connsiteX1" fmla="*/ 725214 w 7527702"/>
                  <a:gd name="connsiteY1" fmla="*/ 846831 h 1795911"/>
                  <a:gd name="connsiteX2" fmla="*/ 882869 w 7527702"/>
                  <a:gd name="connsiteY2" fmla="*/ 1319796 h 1795911"/>
                  <a:gd name="connsiteX3" fmla="*/ 6681061 w 7527702"/>
                  <a:gd name="connsiteY3" fmla="*/ 1386007 h 1795911"/>
                  <a:gd name="connsiteX4" fmla="*/ 6902335 w 7527702"/>
                  <a:gd name="connsiteY4" fmla="*/ 1795911 h 1795911"/>
                  <a:gd name="connsiteX5" fmla="*/ 7516819 w 7527702"/>
                  <a:gd name="connsiteY5" fmla="*/ 1647712 h 1795911"/>
                  <a:gd name="connsiteX6" fmla="*/ 0 w 7527702"/>
                  <a:gd name="connsiteY6" fmla="*/ 1083314 h 1795911"/>
                  <a:gd name="connsiteX0" fmla="*/ 0 w 7527703"/>
                  <a:gd name="connsiteY0" fmla="*/ 1083314 h 1795911"/>
                  <a:gd name="connsiteX1" fmla="*/ 725214 w 7527703"/>
                  <a:gd name="connsiteY1" fmla="*/ 846831 h 1795911"/>
                  <a:gd name="connsiteX2" fmla="*/ 882869 w 7527703"/>
                  <a:gd name="connsiteY2" fmla="*/ 1319796 h 1795911"/>
                  <a:gd name="connsiteX3" fmla="*/ 6681062 w 7527703"/>
                  <a:gd name="connsiteY3" fmla="*/ 1386007 h 1795911"/>
                  <a:gd name="connsiteX4" fmla="*/ 6902335 w 7527703"/>
                  <a:gd name="connsiteY4" fmla="*/ 1795911 h 1795911"/>
                  <a:gd name="connsiteX5" fmla="*/ 7516819 w 7527703"/>
                  <a:gd name="connsiteY5" fmla="*/ 1647712 h 1795911"/>
                  <a:gd name="connsiteX6" fmla="*/ 0 w 7527703"/>
                  <a:gd name="connsiteY6" fmla="*/ 1083314 h 1795911"/>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228619"/>
                  <a:gd name="connsiteY0" fmla="*/ 1538428 h 2251025"/>
                  <a:gd name="connsiteX1" fmla="*/ 725214 w 7228619"/>
                  <a:gd name="connsiteY1" fmla="*/ 1301945 h 2251025"/>
                  <a:gd name="connsiteX2" fmla="*/ 882869 w 7228619"/>
                  <a:gd name="connsiteY2" fmla="*/ 1774910 h 2251025"/>
                  <a:gd name="connsiteX3" fmla="*/ 6681062 w 7228619"/>
                  <a:gd name="connsiteY3" fmla="*/ 1841121 h 2251025"/>
                  <a:gd name="connsiteX4" fmla="*/ 6902335 w 7228619"/>
                  <a:gd name="connsiteY4" fmla="*/ 2251025 h 2251025"/>
                  <a:gd name="connsiteX5" fmla="*/ 7217296 w 7228619"/>
                  <a:gd name="connsiteY5" fmla="*/ 1173319 h 2251025"/>
                  <a:gd name="connsiteX6" fmla="*/ 0 w 7228619"/>
                  <a:gd name="connsiteY6" fmla="*/ 1538428 h 2251025"/>
                  <a:gd name="connsiteX0" fmla="*/ 0 w 7217296"/>
                  <a:gd name="connsiteY0" fmla="*/ 1090175 h 1802772"/>
                  <a:gd name="connsiteX1" fmla="*/ 725214 w 7217296"/>
                  <a:gd name="connsiteY1" fmla="*/ 853692 h 1802772"/>
                  <a:gd name="connsiteX2" fmla="*/ 882869 w 7217296"/>
                  <a:gd name="connsiteY2" fmla="*/ 1326657 h 1802772"/>
                  <a:gd name="connsiteX3" fmla="*/ 6681062 w 7217296"/>
                  <a:gd name="connsiteY3" fmla="*/ 1392868 h 1802772"/>
                  <a:gd name="connsiteX4" fmla="*/ 6902335 w 7217296"/>
                  <a:gd name="connsiteY4" fmla="*/ 1802772 h 1802772"/>
                  <a:gd name="connsiteX5" fmla="*/ 7217296 w 7217296"/>
                  <a:gd name="connsiteY5" fmla="*/ 725066 h 1802772"/>
                  <a:gd name="connsiteX6" fmla="*/ 0 w 7217296"/>
                  <a:gd name="connsiteY6" fmla="*/ 1090175 h 1802772"/>
                  <a:gd name="connsiteX0" fmla="*/ 0 w 7223105"/>
                  <a:gd name="connsiteY0" fmla="*/ 1090175 h 1392868"/>
                  <a:gd name="connsiteX1" fmla="*/ 725214 w 7223105"/>
                  <a:gd name="connsiteY1" fmla="*/ 853692 h 1392868"/>
                  <a:gd name="connsiteX2" fmla="*/ 882869 w 7223105"/>
                  <a:gd name="connsiteY2" fmla="*/ 1326657 h 1392868"/>
                  <a:gd name="connsiteX3" fmla="*/ 6681062 w 7223105"/>
                  <a:gd name="connsiteY3" fmla="*/ 1392868 h 1392868"/>
                  <a:gd name="connsiteX4" fmla="*/ 7223105 w 7223105"/>
                  <a:gd name="connsiteY4" fmla="*/ 1241387 h 1392868"/>
                  <a:gd name="connsiteX5" fmla="*/ 7217296 w 7223105"/>
                  <a:gd name="connsiteY5" fmla="*/ 725066 h 1392868"/>
                  <a:gd name="connsiteX6" fmla="*/ 0 w 7223105"/>
                  <a:gd name="connsiteY6" fmla="*/ 1090175 h 1392868"/>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642572 w 7223105"/>
                  <a:gd name="connsiteY3" fmla="*/ 1213702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319970"/>
                  <a:gd name="connsiteY0" fmla="*/ 1058619 h 1295101"/>
                  <a:gd name="connsiteX1" fmla="*/ 725214 w 7319970"/>
                  <a:gd name="connsiteY1" fmla="*/ 822136 h 1295101"/>
                  <a:gd name="connsiteX2" fmla="*/ 882869 w 7319970"/>
                  <a:gd name="connsiteY2" fmla="*/ 1295101 h 1295101"/>
                  <a:gd name="connsiteX3" fmla="*/ 6642572 w 7319970"/>
                  <a:gd name="connsiteY3" fmla="*/ 1182146 h 1295101"/>
                  <a:gd name="connsiteX4" fmla="*/ 7223105 w 7319970"/>
                  <a:gd name="connsiteY4" fmla="*/ 1209831 h 1295101"/>
                  <a:gd name="connsiteX5" fmla="*/ 7319942 w 7319970"/>
                  <a:gd name="connsiteY5" fmla="*/ 765177 h 1295101"/>
                  <a:gd name="connsiteX6" fmla="*/ 0 w 7319970"/>
                  <a:gd name="connsiteY6" fmla="*/ 1058619 h 1295101"/>
                  <a:gd name="connsiteX0" fmla="*/ 0 w 7319941"/>
                  <a:gd name="connsiteY0" fmla="*/ 1058619 h 1295101"/>
                  <a:gd name="connsiteX1" fmla="*/ 725214 w 7319941"/>
                  <a:gd name="connsiteY1" fmla="*/ 822136 h 1295101"/>
                  <a:gd name="connsiteX2" fmla="*/ 882869 w 7319941"/>
                  <a:gd name="connsiteY2" fmla="*/ 1295101 h 1295101"/>
                  <a:gd name="connsiteX3" fmla="*/ 6642572 w 7319941"/>
                  <a:gd name="connsiteY3" fmla="*/ 1182146 h 1295101"/>
                  <a:gd name="connsiteX4" fmla="*/ 7223105 w 7319941"/>
                  <a:gd name="connsiteY4" fmla="*/ 1209831 h 1295101"/>
                  <a:gd name="connsiteX5" fmla="*/ 7319942 w 7319941"/>
                  <a:gd name="connsiteY5" fmla="*/ 765177 h 1295101"/>
                  <a:gd name="connsiteX6" fmla="*/ 0 w 7319941"/>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141958 h 1378440"/>
                  <a:gd name="connsiteX1" fmla="*/ 725214 w 7319942"/>
                  <a:gd name="connsiteY1" fmla="*/ 905475 h 1378440"/>
                  <a:gd name="connsiteX2" fmla="*/ 882869 w 7319942"/>
                  <a:gd name="connsiteY2" fmla="*/ 1378440 h 1378440"/>
                  <a:gd name="connsiteX3" fmla="*/ 6642572 w 7319942"/>
                  <a:gd name="connsiteY3" fmla="*/ 1265485 h 1378440"/>
                  <a:gd name="connsiteX4" fmla="*/ 7223105 w 7319942"/>
                  <a:gd name="connsiteY4" fmla="*/ 1293170 h 1378440"/>
                  <a:gd name="connsiteX5" fmla="*/ 7319942 w 7319942"/>
                  <a:gd name="connsiteY5" fmla="*/ 848516 h 1378440"/>
                  <a:gd name="connsiteX6" fmla="*/ 0 w 7319942"/>
                  <a:gd name="connsiteY6" fmla="*/ 1141958 h 1378440"/>
                  <a:gd name="connsiteX0" fmla="*/ 0 w 7319942"/>
                  <a:gd name="connsiteY0" fmla="*/ 1189052 h 1425534"/>
                  <a:gd name="connsiteX1" fmla="*/ 725214 w 7319942"/>
                  <a:gd name="connsiteY1" fmla="*/ 952569 h 1425534"/>
                  <a:gd name="connsiteX2" fmla="*/ 882869 w 7319942"/>
                  <a:gd name="connsiteY2" fmla="*/ 1425534 h 1425534"/>
                  <a:gd name="connsiteX3" fmla="*/ 6642572 w 7319942"/>
                  <a:gd name="connsiteY3" fmla="*/ 1312579 h 1425534"/>
                  <a:gd name="connsiteX4" fmla="*/ 7223105 w 7319942"/>
                  <a:gd name="connsiteY4" fmla="*/ 1340264 h 1425534"/>
                  <a:gd name="connsiteX5" fmla="*/ 7319942 w 7319942"/>
                  <a:gd name="connsiteY5" fmla="*/ 895610 h 1425534"/>
                  <a:gd name="connsiteX6" fmla="*/ 0 w 7319942"/>
                  <a:gd name="connsiteY6" fmla="*/ 1189052 h 142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9942" h="1425534">
                    <a:moveTo>
                      <a:pt x="0" y="1189052"/>
                    </a:moveTo>
                    <a:lnTo>
                      <a:pt x="725214" y="952569"/>
                    </a:lnTo>
                    <a:lnTo>
                      <a:pt x="882869" y="1425534"/>
                    </a:lnTo>
                    <a:cubicBezTo>
                      <a:pt x="1852550" y="355874"/>
                      <a:pt x="6123633" y="904930"/>
                      <a:pt x="6642572" y="1312579"/>
                    </a:cubicBezTo>
                    <a:lnTo>
                      <a:pt x="7223105" y="1340264"/>
                    </a:lnTo>
                    <a:lnTo>
                      <a:pt x="7319942" y="895610"/>
                    </a:lnTo>
                    <a:cubicBezTo>
                      <a:pt x="6475399" y="78334"/>
                      <a:pt x="755230" y="-748210"/>
                      <a:pt x="0" y="1189052"/>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49" name="Text Box 7"/>
              <p:cNvSpPr txBox="1">
                <a:spLocks noChangeArrowheads="1"/>
              </p:cNvSpPr>
              <p:nvPr/>
            </p:nvSpPr>
            <p:spPr bwMode="auto">
              <a:xfrm rot="21303001">
                <a:off x="2657531" y="4473840"/>
                <a:ext cx="1898485" cy="686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Qualifizierung</a:t>
                </a:r>
                <a:endParaRPr kumimoji="0" lang="de-DE" altLang="de-DE" sz="100" i="0" u="none" strike="noStrike" cap="none" normalizeH="0" baseline="0" dirty="0">
                  <a:ln>
                    <a:noFill/>
                  </a:ln>
                  <a:solidFill>
                    <a:schemeClr val="tx1"/>
                  </a:solidFill>
                  <a:effectLst/>
                  <a:latin typeface="Arial" pitchFamily="34" charset="0"/>
                  <a:cs typeface="Arial" pitchFamily="34" charset="0"/>
                </a:endParaRPr>
              </a:p>
            </p:txBody>
          </p:sp>
        </p:grpSp>
        <p:grpSp>
          <p:nvGrpSpPr>
            <p:cNvPr id="41" name="Gruppieren 40"/>
            <p:cNvGrpSpPr/>
            <p:nvPr/>
          </p:nvGrpSpPr>
          <p:grpSpPr>
            <a:xfrm>
              <a:off x="6275934" y="951329"/>
              <a:ext cx="1018870" cy="1532948"/>
              <a:chOff x="6275934" y="951329"/>
              <a:chExt cx="1018870" cy="1532948"/>
            </a:xfrm>
          </p:grpSpPr>
          <p:sp>
            <p:nvSpPr>
              <p:cNvPr id="46" name="Freeform 9"/>
              <p:cNvSpPr>
                <a:spLocks/>
              </p:cNvSpPr>
              <p:nvPr/>
            </p:nvSpPr>
            <p:spPr bwMode="auto">
              <a:xfrm rot="756605">
                <a:off x="6275934" y="951329"/>
                <a:ext cx="944192" cy="1532948"/>
              </a:xfrm>
              <a:custGeom>
                <a:avLst/>
                <a:gdLst>
                  <a:gd name="T0" fmla="*/ 31531 w 1166648"/>
                  <a:gd name="T1" fmla="*/ 1355835 h 1450428"/>
                  <a:gd name="T2" fmla="*/ 567558 w 1166648"/>
                  <a:gd name="T3" fmla="*/ 1056290 h 1450428"/>
                  <a:gd name="T4" fmla="*/ 1087821 w 1166648"/>
                  <a:gd name="T5" fmla="*/ 1450428 h 1450428"/>
                  <a:gd name="T6" fmla="*/ 1166648 w 1166648"/>
                  <a:gd name="T7" fmla="*/ 457200 h 1450428"/>
                  <a:gd name="T8" fmla="*/ 599090 w 1166648"/>
                  <a:gd name="T9" fmla="*/ 0 h 1450428"/>
                  <a:gd name="T10" fmla="*/ 0 w 1166648"/>
                  <a:gd name="T11" fmla="*/ 457200 h 1450428"/>
                  <a:gd name="T12" fmla="*/ 31531 w 1166648"/>
                  <a:gd name="T13" fmla="*/ 1355835 h 1450428"/>
                  <a:gd name="connsiteX0" fmla="*/ 31531 w 1386311"/>
                  <a:gd name="connsiteY0" fmla="*/ 1355835 h 1450428"/>
                  <a:gd name="connsiteX1" fmla="*/ 567558 w 1386311"/>
                  <a:gd name="connsiteY1" fmla="*/ 1056290 h 1450428"/>
                  <a:gd name="connsiteX2" fmla="*/ 1087821 w 1386311"/>
                  <a:gd name="connsiteY2" fmla="*/ 1450428 h 1450428"/>
                  <a:gd name="connsiteX3" fmla="*/ 1386312 w 1386311"/>
                  <a:gd name="connsiteY3" fmla="*/ 441178 h 1450428"/>
                  <a:gd name="connsiteX4" fmla="*/ 599090 w 1386311"/>
                  <a:gd name="connsiteY4" fmla="*/ 0 h 1450428"/>
                  <a:gd name="connsiteX5" fmla="*/ 0 w 1386311"/>
                  <a:gd name="connsiteY5" fmla="*/ 457200 h 1450428"/>
                  <a:gd name="connsiteX6" fmla="*/ 31531 w 1386311"/>
                  <a:gd name="connsiteY6" fmla="*/ 1355835 h 1450428"/>
                  <a:gd name="connsiteX0" fmla="*/ 31531 w 1386312"/>
                  <a:gd name="connsiteY0" fmla="*/ 1620488 h 1715081"/>
                  <a:gd name="connsiteX1" fmla="*/ 567558 w 1386312"/>
                  <a:gd name="connsiteY1" fmla="*/ 1320943 h 1715081"/>
                  <a:gd name="connsiteX2" fmla="*/ 1087821 w 1386312"/>
                  <a:gd name="connsiteY2" fmla="*/ 1715081 h 1715081"/>
                  <a:gd name="connsiteX3" fmla="*/ 1386312 w 1386312"/>
                  <a:gd name="connsiteY3" fmla="*/ 705831 h 1715081"/>
                  <a:gd name="connsiteX4" fmla="*/ 870764 w 1386312"/>
                  <a:gd name="connsiteY4" fmla="*/ 1 h 1715081"/>
                  <a:gd name="connsiteX5" fmla="*/ 0 w 1386312"/>
                  <a:gd name="connsiteY5" fmla="*/ 721853 h 1715081"/>
                  <a:gd name="connsiteX6" fmla="*/ 31531 w 1386312"/>
                  <a:gd name="connsiteY6" fmla="*/ 1620488 h 1715081"/>
                  <a:gd name="connsiteX0" fmla="*/ 0 w 1354781"/>
                  <a:gd name="connsiteY0" fmla="*/ 1620487 h 1715080"/>
                  <a:gd name="connsiteX1" fmla="*/ 536027 w 1354781"/>
                  <a:gd name="connsiteY1" fmla="*/ 1320942 h 1715080"/>
                  <a:gd name="connsiteX2" fmla="*/ 1056290 w 1354781"/>
                  <a:gd name="connsiteY2" fmla="*/ 1715080 h 1715080"/>
                  <a:gd name="connsiteX3" fmla="*/ 1354781 w 1354781"/>
                  <a:gd name="connsiteY3" fmla="*/ 705830 h 1715080"/>
                  <a:gd name="connsiteX4" fmla="*/ 839233 w 1354781"/>
                  <a:gd name="connsiteY4" fmla="*/ 0 h 1715080"/>
                  <a:gd name="connsiteX5" fmla="*/ 118712 w 1354781"/>
                  <a:gd name="connsiteY5" fmla="*/ 616252 h 1715080"/>
                  <a:gd name="connsiteX6" fmla="*/ 0 w 1354781"/>
                  <a:gd name="connsiteY6" fmla="*/ 1620487 h 1715080"/>
                  <a:gd name="connsiteX0" fmla="*/ 0 w 1290561"/>
                  <a:gd name="connsiteY0" fmla="*/ 1621976 h 1715080"/>
                  <a:gd name="connsiteX1" fmla="*/ 471807 w 1290561"/>
                  <a:gd name="connsiteY1" fmla="*/ 1320942 h 1715080"/>
                  <a:gd name="connsiteX2" fmla="*/ 992070 w 1290561"/>
                  <a:gd name="connsiteY2" fmla="*/ 1715080 h 1715080"/>
                  <a:gd name="connsiteX3" fmla="*/ 1290561 w 1290561"/>
                  <a:gd name="connsiteY3" fmla="*/ 705830 h 1715080"/>
                  <a:gd name="connsiteX4" fmla="*/ 775013 w 1290561"/>
                  <a:gd name="connsiteY4" fmla="*/ 0 h 1715080"/>
                  <a:gd name="connsiteX5" fmla="*/ 54492 w 1290561"/>
                  <a:gd name="connsiteY5" fmla="*/ 616252 h 1715080"/>
                  <a:gd name="connsiteX6" fmla="*/ 0 w 1290561"/>
                  <a:gd name="connsiteY6" fmla="*/ 1621976 h 1715080"/>
                  <a:gd name="connsiteX0" fmla="*/ 0 w 1305767"/>
                  <a:gd name="connsiteY0" fmla="*/ 1624647 h 1715080"/>
                  <a:gd name="connsiteX1" fmla="*/ 487013 w 1305767"/>
                  <a:gd name="connsiteY1" fmla="*/ 1320942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15080"/>
                  <a:gd name="connsiteX1" fmla="*/ 473609 w 1305767"/>
                  <a:gd name="connsiteY1" fmla="*/ 1385988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23096"/>
                  <a:gd name="connsiteX1" fmla="*/ 473609 w 1305767"/>
                  <a:gd name="connsiteY1" fmla="*/ 1385988 h 1723096"/>
                  <a:gd name="connsiteX2" fmla="*/ 961663 w 1305767"/>
                  <a:gd name="connsiteY2" fmla="*/ 1723095 h 1723096"/>
                  <a:gd name="connsiteX3" fmla="*/ 1305767 w 1305767"/>
                  <a:gd name="connsiteY3" fmla="*/ 705830 h 1723096"/>
                  <a:gd name="connsiteX4" fmla="*/ 790219 w 1305767"/>
                  <a:gd name="connsiteY4" fmla="*/ 0 h 1723096"/>
                  <a:gd name="connsiteX5" fmla="*/ 69698 w 1305767"/>
                  <a:gd name="connsiteY5" fmla="*/ 616252 h 1723096"/>
                  <a:gd name="connsiteX6" fmla="*/ 0 w 1305767"/>
                  <a:gd name="connsiteY6" fmla="*/ 1624647 h 1723096"/>
                  <a:gd name="connsiteX0" fmla="*/ 0 w 1351380"/>
                  <a:gd name="connsiteY0" fmla="*/ 1632661 h 1723095"/>
                  <a:gd name="connsiteX1" fmla="*/ 519222 w 1351380"/>
                  <a:gd name="connsiteY1" fmla="*/ 1385988 h 1723095"/>
                  <a:gd name="connsiteX2" fmla="*/ 1007276 w 1351380"/>
                  <a:gd name="connsiteY2" fmla="*/ 1723095 h 1723095"/>
                  <a:gd name="connsiteX3" fmla="*/ 1351380 w 1351380"/>
                  <a:gd name="connsiteY3" fmla="*/ 705830 h 1723095"/>
                  <a:gd name="connsiteX4" fmla="*/ 835832 w 1351380"/>
                  <a:gd name="connsiteY4" fmla="*/ 0 h 1723095"/>
                  <a:gd name="connsiteX5" fmla="*/ 115311 w 1351380"/>
                  <a:gd name="connsiteY5" fmla="*/ 616252 h 1723095"/>
                  <a:gd name="connsiteX6" fmla="*/ 0 w 1351380"/>
                  <a:gd name="connsiteY6" fmla="*/ 1632661 h 172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380" h="1723095">
                    <a:moveTo>
                      <a:pt x="0" y="1632661"/>
                    </a:moveTo>
                    <a:lnTo>
                      <a:pt x="519222" y="1385988"/>
                    </a:lnTo>
                    <a:lnTo>
                      <a:pt x="1007276" y="1723095"/>
                    </a:lnTo>
                    <a:lnTo>
                      <a:pt x="1351380" y="705830"/>
                    </a:lnTo>
                    <a:lnTo>
                      <a:pt x="835832" y="0"/>
                    </a:lnTo>
                    <a:lnTo>
                      <a:pt x="115311" y="616252"/>
                    </a:lnTo>
                    <a:lnTo>
                      <a:pt x="0" y="1632661"/>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47" name="Text Box 10"/>
              <p:cNvSpPr txBox="1">
                <a:spLocks noChangeArrowheads="1"/>
              </p:cNvSpPr>
              <p:nvPr/>
            </p:nvSpPr>
            <p:spPr bwMode="auto">
              <a:xfrm rot="17744282">
                <a:off x="6423985" y="1471296"/>
                <a:ext cx="983494" cy="7581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 Refl.</a:t>
                </a:r>
                <a:endParaRPr kumimoji="0" lang="de-DE" altLang="de-DE" sz="100" i="0" u="none" strike="noStrike" cap="none" normalizeH="0" baseline="0" dirty="0">
                  <a:ln>
                    <a:noFill/>
                  </a:ln>
                  <a:solidFill>
                    <a:schemeClr val="tx1"/>
                  </a:solidFill>
                  <a:effectLst/>
                  <a:latin typeface="Arial" pitchFamily="34" charset="0"/>
                  <a:cs typeface="Arial" pitchFamily="34" charset="0"/>
                </a:endParaRPr>
              </a:p>
            </p:txBody>
          </p:sp>
        </p:grpSp>
        <p:grpSp>
          <p:nvGrpSpPr>
            <p:cNvPr id="42" name="Gruppieren 41"/>
            <p:cNvGrpSpPr/>
            <p:nvPr/>
          </p:nvGrpSpPr>
          <p:grpSpPr>
            <a:xfrm>
              <a:off x="4713546" y="2210718"/>
              <a:ext cx="2495837" cy="3698328"/>
              <a:chOff x="4713546" y="2210718"/>
              <a:chExt cx="2495837" cy="3698328"/>
            </a:xfrm>
          </p:grpSpPr>
          <p:sp>
            <p:nvSpPr>
              <p:cNvPr id="44" name="Freeform 3"/>
              <p:cNvSpPr>
                <a:spLocks/>
              </p:cNvSpPr>
              <p:nvPr/>
            </p:nvSpPr>
            <p:spPr bwMode="auto">
              <a:xfrm>
                <a:off x="4713546" y="2210718"/>
                <a:ext cx="2495837" cy="3698328"/>
              </a:xfrm>
              <a:custGeom>
                <a:avLst/>
                <a:gdLst>
                  <a:gd name="T0" fmla="*/ 2688687 w 3507552"/>
                  <a:gd name="T1" fmla="*/ 4323516 h 6038193"/>
                  <a:gd name="T2" fmla="*/ 2907051 w 3507552"/>
                  <a:gd name="T3" fmla="*/ 4773892 h 6038193"/>
                  <a:gd name="T4" fmla="*/ 3507552 w 3507552"/>
                  <a:gd name="T5" fmla="*/ 4678358 h 6038193"/>
                  <a:gd name="T6" fmla="*/ 212795 w 3507552"/>
                  <a:gd name="T7" fmla="*/ 4146331 h 6038193"/>
                  <a:gd name="T8" fmla="*/ 2230781 w 3507552"/>
                  <a:gd name="T9" fmla="*/ 141889 h 6038193"/>
                  <a:gd name="T10" fmla="*/ 2766808 w 3507552"/>
                  <a:gd name="T11" fmla="*/ 0 h 6038193"/>
                  <a:gd name="T12" fmla="*/ 3176712 w 3507552"/>
                  <a:gd name="T13" fmla="*/ 457200 h 6038193"/>
                  <a:gd name="T14" fmla="*/ 1079898 w 3507552"/>
                  <a:gd name="T15" fmla="*/ 3767958 h 6038193"/>
                  <a:gd name="T16" fmla="*/ 2688687 w 3507552"/>
                  <a:gd name="T17" fmla="*/ 4323516 h 6038193"/>
                  <a:gd name="connsiteX0" fmla="*/ 2544580 w 3312122"/>
                  <a:gd name="connsiteY0" fmla="*/ 4192128 h 5312932"/>
                  <a:gd name="connsiteX1" fmla="*/ 2711621 w 3312122"/>
                  <a:gd name="connsiteY1" fmla="*/ 4773892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4580 w 3312122"/>
                  <a:gd name="connsiteY0" fmla="*/ 4192128 h 5312932"/>
                  <a:gd name="connsiteX1" fmla="*/ 3096545 w 3312122"/>
                  <a:gd name="connsiteY1" fmla="*/ 4236395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1531 w 3180764"/>
                  <a:gd name="connsiteY0" fmla="*/ 4192128 h 4642871"/>
                  <a:gd name="connsiteX1" fmla="*/ 3093496 w 3180764"/>
                  <a:gd name="connsiteY1" fmla="*/ 4236395 h 4642871"/>
                  <a:gd name="connsiteX2" fmla="*/ 3180764 w 3180764"/>
                  <a:gd name="connsiteY2" fmla="*/ 3675029 h 4642871"/>
                  <a:gd name="connsiteX3" fmla="*/ 14316 w 3180764"/>
                  <a:gd name="connsiteY3" fmla="*/ 4146331 h 4642871"/>
                  <a:gd name="connsiteX4" fmla="*/ 2032302 w 3180764"/>
                  <a:gd name="connsiteY4" fmla="*/ 141889 h 4642871"/>
                  <a:gd name="connsiteX5" fmla="*/ 2568329 w 3180764"/>
                  <a:gd name="connsiteY5" fmla="*/ 0 h 4642871"/>
                  <a:gd name="connsiteX6" fmla="*/ 2978233 w 3180764"/>
                  <a:gd name="connsiteY6" fmla="*/ 457200 h 4642871"/>
                  <a:gd name="connsiteX7" fmla="*/ 881419 w 3180764"/>
                  <a:gd name="connsiteY7" fmla="*/ 3767958 h 4642871"/>
                  <a:gd name="connsiteX8" fmla="*/ 2541531 w 3180764"/>
                  <a:gd name="connsiteY8" fmla="*/ 4192128 h 4642871"/>
                  <a:gd name="connsiteX0" fmla="*/ 2541531 w 3299560"/>
                  <a:gd name="connsiteY0" fmla="*/ 4192128 h 4905639"/>
                  <a:gd name="connsiteX1" fmla="*/ 3093496 w 3299560"/>
                  <a:gd name="connsiteY1" fmla="*/ 4236395 h 4905639"/>
                  <a:gd name="connsiteX2" fmla="*/ 3180764 w 3299560"/>
                  <a:gd name="connsiteY2" fmla="*/ 3675029 h 4905639"/>
                  <a:gd name="connsiteX3" fmla="*/ 14316 w 3299560"/>
                  <a:gd name="connsiteY3" fmla="*/ 4146331 h 4905639"/>
                  <a:gd name="connsiteX4" fmla="*/ 2032302 w 3299560"/>
                  <a:gd name="connsiteY4" fmla="*/ 141889 h 4905639"/>
                  <a:gd name="connsiteX5" fmla="*/ 2568329 w 3299560"/>
                  <a:gd name="connsiteY5" fmla="*/ 0 h 4905639"/>
                  <a:gd name="connsiteX6" fmla="*/ 2978233 w 3299560"/>
                  <a:gd name="connsiteY6" fmla="*/ 457200 h 4905639"/>
                  <a:gd name="connsiteX7" fmla="*/ 881419 w 3299560"/>
                  <a:gd name="connsiteY7" fmla="*/ 3767958 h 4905639"/>
                  <a:gd name="connsiteX8" fmla="*/ 2541531 w 3299560"/>
                  <a:gd name="connsiteY8" fmla="*/ 4192128 h 4905639"/>
                  <a:gd name="connsiteX0" fmla="*/ 2532707 w 3288757"/>
                  <a:gd name="connsiteY0" fmla="*/ 4192128 h 5014456"/>
                  <a:gd name="connsiteX1" fmla="*/ 3084672 w 3288757"/>
                  <a:gd name="connsiteY1" fmla="*/ 4236395 h 5014456"/>
                  <a:gd name="connsiteX2" fmla="*/ 3171940 w 3288757"/>
                  <a:gd name="connsiteY2" fmla="*/ 3675029 h 5014456"/>
                  <a:gd name="connsiteX3" fmla="*/ 5492 w 3288757"/>
                  <a:gd name="connsiteY3" fmla="*/ 4146331 h 5014456"/>
                  <a:gd name="connsiteX4" fmla="*/ 2023478 w 3288757"/>
                  <a:gd name="connsiteY4" fmla="*/ 141889 h 5014456"/>
                  <a:gd name="connsiteX5" fmla="*/ 2559505 w 3288757"/>
                  <a:gd name="connsiteY5" fmla="*/ 0 h 5014456"/>
                  <a:gd name="connsiteX6" fmla="*/ 2969409 w 3288757"/>
                  <a:gd name="connsiteY6" fmla="*/ 457200 h 5014456"/>
                  <a:gd name="connsiteX7" fmla="*/ 872595 w 3288757"/>
                  <a:gd name="connsiteY7" fmla="*/ 3767958 h 5014456"/>
                  <a:gd name="connsiteX8" fmla="*/ 2532707 w 3288757"/>
                  <a:gd name="connsiteY8" fmla="*/ 4192128 h 5014456"/>
                  <a:gd name="connsiteX0" fmla="*/ 2532707 w 3288756"/>
                  <a:gd name="connsiteY0" fmla="*/ 4192128 h 5014455"/>
                  <a:gd name="connsiteX1" fmla="*/ 3084672 w 3288756"/>
                  <a:gd name="connsiteY1" fmla="*/ 4236395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10333 w 3288756"/>
                  <a:gd name="connsiteY1" fmla="*/ 4200563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68240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68240 h 5014455"/>
                  <a:gd name="connsiteX0" fmla="*/ 2540951 w 3273905"/>
                  <a:gd name="connsiteY0" fmla="*/ 4168240 h 4905638"/>
                  <a:gd name="connsiteX1" fmla="*/ 3144238 w 3273905"/>
                  <a:gd name="connsiteY1" fmla="*/ 4176674 h 4905638"/>
                  <a:gd name="connsiteX2" fmla="*/ 3154523 w 3273905"/>
                  <a:gd name="connsiteY2" fmla="*/ 3675029 h 4905638"/>
                  <a:gd name="connsiteX3" fmla="*/ 13736 w 3273905"/>
                  <a:gd name="connsiteY3" fmla="*/ 4146331 h 4905638"/>
                  <a:gd name="connsiteX4" fmla="*/ 2031722 w 3273905"/>
                  <a:gd name="connsiteY4" fmla="*/ 141889 h 4905638"/>
                  <a:gd name="connsiteX5" fmla="*/ 2567749 w 3273905"/>
                  <a:gd name="connsiteY5" fmla="*/ 0 h 4905638"/>
                  <a:gd name="connsiteX6" fmla="*/ 2977653 w 3273905"/>
                  <a:gd name="connsiteY6" fmla="*/ 457200 h 4905638"/>
                  <a:gd name="connsiteX7" fmla="*/ 880839 w 3273905"/>
                  <a:gd name="connsiteY7" fmla="*/ 3767958 h 4905638"/>
                  <a:gd name="connsiteX8" fmla="*/ 2540951 w 3273905"/>
                  <a:gd name="connsiteY8" fmla="*/ 4168240 h 4905638"/>
                  <a:gd name="connsiteX0" fmla="*/ 2540951 w 3528987"/>
                  <a:gd name="connsiteY0" fmla="*/ 4168240 h 4740330"/>
                  <a:gd name="connsiteX1" fmla="*/ 3144238 w 3528987"/>
                  <a:gd name="connsiteY1" fmla="*/ 4176674 h 4740330"/>
                  <a:gd name="connsiteX2" fmla="*/ 3154523 w 3528987"/>
                  <a:gd name="connsiteY2" fmla="*/ 3675029 h 4740330"/>
                  <a:gd name="connsiteX3" fmla="*/ 13736 w 3528987"/>
                  <a:gd name="connsiteY3" fmla="*/ 4146331 h 4740330"/>
                  <a:gd name="connsiteX4" fmla="*/ 2031722 w 3528987"/>
                  <a:gd name="connsiteY4" fmla="*/ 141889 h 4740330"/>
                  <a:gd name="connsiteX5" fmla="*/ 2567749 w 3528987"/>
                  <a:gd name="connsiteY5" fmla="*/ 0 h 4740330"/>
                  <a:gd name="connsiteX6" fmla="*/ 2977653 w 3528987"/>
                  <a:gd name="connsiteY6" fmla="*/ 457200 h 4740330"/>
                  <a:gd name="connsiteX7" fmla="*/ 880839 w 3528987"/>
                  <a:gd name="connsiteY7" fmla="*/ 3767958 h 4740330"/>
                  <a:gd name="connsiteX8" fmla="*/ 2540951 w 3528987"/>
                  <a:gd name="connsiteY8" fmla="*/ 4168240 h 4740330"/>
                  <a:gd name="connsiteX0" fmla="*/ 2540951 w 3528986"/>
                  <a:gd name="connsiteY0" fmla="*/ 4168240 h 4740330"/>
                  <a:gd name="connsiteX1" fmla="*/ 3144238 w 3528986"/>
                  <a:gd name="connsiteY1" fmla="*/ 4176674 h 4740330"/>
                  <a:gd name="connsiteX2" fmla="*/ 3154523 w 3528986"/>
                  <a:gd name="connsiteY2" fmla="*/ 3675029 h 4740330"/>
                  <a:gd name="connsiteX3" fmla="*/ 13736 w 3528986"/>
                  <a:gd name="connsiteY3" fmla="*/ 4146331 h 4740330"/>
                  <a:gd name="connsiteX4" fmla="*/ 2031722 w 3528986"/>
                  <a:gd name="connsiteY4" fmla="*/ 141889 h 4740330"/>
                  <a:gd name="connsiteX5" fmla="*/ 2567749 w 3528986"/>
                  <a:gd name="connsiteY5" fmla="*/ 0 h 4740330"/>
                  <a:gd name="connsiteX6" fmla="*/ 2977653 w 3528986"/>
                  <a:gd name="connsiteY6" fmla="*/ 457200 h 4740330"/>
                  <a:gd name="connsiteX7" fmla="*/ 880839 w 3528986"/>
                  <a:gd name="connsiteY7" fmla="*/ 3767958 h 4740330"/>
                  <a:gd name="connsiteX8" fmla="*/ 2540951 w 3528986"/>
                  <a:gd name="connsiteY8" fmla="*/ 4168240 h 4740330"/>
                  <a:gd name="connsiteX0" fmla="*/ 2529461 w 3510646"/>
                  <a:gd name="connsiteY0" fmla="*/ 4168240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1 w 3510646"/>
                  <a:gd name="connsiteY8" fmla="*/ 4168240 h 4943563"/>
                  <a:gd name="connsiteX0" fmla="*/ 2529462 w 3510646"/>
                  <a:gd name="connsiteY0" fmla="*/ 4156296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2 w 3510646"/>
                  <a:gd name="connsiteY8" fmla="*/ 4156296 h 4943563"/>
                  <a:gd name="connsiteX0" fmla="*/ 2542421 w 3591180"/>
                  <a:gd name="connsiteY0" fmla="*/ 4156296 h 4782347"/>
                  <a:gd name="connsiteX1" fmla="*/ 3145707 w 3591180"/>
                  <a:gd name="connsiteY1" fmla="*/ 4176674 h 4782347"/>
                  <a:gd name="connsiteX2" fmla="*/ 3220147 w 3591180"/>
                  <a:gd name="connsiteY2" fmla="*/ 3746695 h 4782347"/>
                  <a:gd name="connsiteX3" fmla="*/ 15205 w 3591180"/>
                  <a:gd name="connsiteY3" fmla="*/ 4146331 h 4782347"/>
                  <a:gd name="connsiteX4" fmla="*/ 2033191 w 3591180"/>
                  <a:gd name="connsiteY4" fmla="*/ 141889 h 4782347"/>
                  <a:gd name="connsiteX5" fmla="*/ 2569218 w 3591180"/>
                  <a:gd name="connsiteY5" fmla="*/ 0 h 4782347"/>
                  <a:gd name="connsiteX6" fmla="*/ 2979122 w 3591180"/>
                  <a:gd name="connsiteY6" fmla="*/ 457200 h 4782347"/>
                  <a:gd name="connsiteX7" fmla="*/ 882308 w 3591180"/>
                  <a:gd name="connsiteY7" fmla="*/ 3767958 h 4782347"/>
                  <a:gd name="connsiteX8" fmla="*/ 2542421 w 3591180"/>
                  <a:gd name="connsiteY8" fmla="*/ 4156296 h 4782347"/>
                  <a:gd name="connsiteX0" fmla="*/ 2542421 w 3591181"/>
                  <a:gd name="connsiteY0" fmla="*/ 4156296 h 4782346"/>
                  <a:gd name="connsiteX1" fmla="*/ 3132877 w 3591181"/>
                  <a:gd name="connsiteY1" fmla="*/ 4176675 h 4782346"/>
                  <a:gd name="connsiteX2" fmla="*/ 3220147 w 3591181"/>
                  <a:gd name="connsiteY2" fmla="*/ 3746695 h 4782346"/>
                  <a:gd name="connsiteX3" fmla="*/ 15205 w 3591181"/>
                  <a:gd name="connsiteY3" fmla="*/ 4146331 h 4782346"/>
                  <a:gd name="connsiteX4" fmla="*/ 2033191 w 3591181"/>
                  <a:gd name="connsiteY4" fmla="*/ 141889 h 4782346"/>
                  <a:gd name="connsiteX5" fmla="*/ 2569218 w 3591181"/>
                  <a:gd name="connsiteY5" fmla="*/ 0 h 4782346"/>
                  <a:gd name="connsiteX6" fmla="*/ 2979122 w 3591181"/>
                  <a:gd name="connsiteY6" fmla="*/ 457200 h 4782346"/>
                  <a:gd name="connsiteX7" fmla="*/ 882308 w 3591181"/>
                  <a:gd name="connsiteY7" fmla="*/ 3767958 h 4782346"/>
                  <a:gd name="connsiteX8" fmla="*/ 2542421 w 3591181"/>
                  <a:gd name="connsiteY8" fmla="*/ 4156296 h 4782346"/>
                  <a:gd name="connsiteX0" fmla="*/ 2542421 w 3591182"/>
                  <a:gd name="connsiteY0" fmla="*/ 4156296 h 4774805"/>
                  <a:gd name="connsiteX1" fmla="*/ 3132877 w 3591182"/>
                  <a:gd name="connsiteY1" fmla="*/ 4176675 h 4774805"/>
                  <a:gd name="connsiteX2" fmla="*/ 3220148 w 3591182"/>
                  <a:gd name="connsiteY2" fmla="*/ 3734004 h 4774805"/>
                  <a:gd name="connsiteX3" fmla="*/ 15205 w 3591182"/>
                  <a:gd name="connsiteY3" fmla="*/ 4146331 h 4774805"/>
                  <a:gd name="connsiteX4" fmla="*/ 2033191 w 3591182"/>
                  <a:gd name="connsiteY4" fmla="*/ 141889 h 4774805"/>
                  <a:gd name="connsiteX5" fmla="*/ 2569218 w 3591182"/>
                  <a:gd name="connsiteY5" fmla="*/ 0 h 4774805"/>
                  <a:gd name="connsiteX6" fmla="*/ 2979122 w 3591182"/>
                  <a:gd name="connsiteY6" fmla="*/ 457200 h 4774805"/>
                  <a:gd name="connsiteX7" fmla="*/ 882308 w 3591182"/>
                  <a:gd name="connsiteY7" fmla="*/ 3767958 h 4774805"/>
                  <a:gd name="connsiteX8" fmla="*/ 2542421 w 3591182"/>
                  <a:gd name="connsiteY8" fmla="*/ 4156296 h 4774805"/>
                  <a:gd name="connsiteX0" fmla="*/ 2542421 w 3591183"/>
                  <a:gd name="connsiteY0" fmla="*/ 4156296 h 4748752"/>
                  <a:gd name="connsiteX1" fmla="*/ 3132877 w 3591183"/>
                  <a:gd name="connsiteY1" fmla="*/ 4176675 h 4748752"/>
                  <a:gd name="connsiteX2" fmla="*/ 3220149 w 3591183"/>
                  <a:gd name="connsiteY2" fmla="*/ 3689587 h 4748752"/>
                  <a:gd name="connsiteX3" fmla="*/ 15205 w 3591183"/>
                  <a:gd name="connsiteY3" fmla="*/ 4146331 h 4748752"/>
                  <a:gd name="connsiteX4" fmla="*/ 2033191 w 3591183"/>
                  <a:gd name="connsiteY4" fmla="*/ 141889 h 4748752"/>
                  <a:gd name="connsiteX5" fmla="*/ 2569218 w 3591183"/>
                  <a:gd name="connsiteY5" fmla="*/ 0 h 4748752"/>
                  <a:gd name="connsiteX6" fmla="*/ 2979122 w 3591183"/>
                  <a:gd name="connsiteY6" fmla="*/ 457200 h 4748752"/>
                  <a:gd name="connsiteX7" fmla="*/ 882308 w 3591183"/>
                  <a:gd name="connsiteY7" fmla="*/ 3767958 h 4748752"/>
                  <a:gd name="connsiteX8" fmla="*/ 2542421 w 3591183"/>
                  <a:gd name="connsiteY8" fmla="*/ 4156296 h 4748752"/>
                  <a:gd name="connsiteX0" fmla="*/ 2542421 w 3591183"/>
                  <a:gd name="connsiteY0" fmla="*/ 4156296 h 4759853"/>
                  <a:gd name="connsiteX1" fmla="*/ 3132877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56296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30151 w 3572184"/>
                  <a:gd name="connsiteY0" fmla="*/ 4142759 h 4927571"/>
                  <a:gd name="connsiteX1" fmla="*/ 3113792 w 3572184"/>
                  <a:gd name="connsiteY1" fmla="*/ 4176675 h 4927571"/>
                  <a:gd name="connsiteX2" fmla="*/ 3207880 w 3572184"/>
                  <a:gd name="connsiteY2" fmla="*/ 3708624 h 4927571"/>
                  <a:gd name="connsiteX3" fmla="*/ 2935 w 3572184"/>
                  <a:gd name="connsiteY3" fmla="*/ 4146331 h 4927571"/>
                  <a:gd name="connsiteX4" fmla="*/ 2020921 w 3572184"/>
                  <a:gd name="connsiteY4" fmla="*/ 141889 h 4927571"/>
                  <a:gd name="connsiteX5" fmla="*/ 2556948 w 3572184"/>
                  <a:gd name="connsiteY5" fmla="*/ 0 h 4927571"/>
                  <a:gd name="connsiteX6" fmla="*/ 2966852 w 3572184"/>
                  <a:gd name="connsiteY6" fmla="*/ 457200 h 4927571"/>
                  <a:gd name="connsiteX7" fmla="*/ 870038 w 3572184"/>
                  <a:gd name="connsiteY7" fmla="*/ 3767958 h 4927571"/>
                  <a:gd name="connsiteX8" fmla="*/ 2530151 w 3572184"/>
                  <a:gd name="connsiteY8" fmla="*/ 4142759 h 492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2184" h="4927571">
                    <a:moveTo>
                      <a:pt x="2530151" y="4142759"/>
                    </a:moveTo>
                    <a:lnTo>
                      <a:pt x="3113792" y="4176675"/>
                    </a:lnTo>
                    <a:lnTo>
                      <a:pt x="3207880" y="3708624"/>
                    </a:lnTo>
                    <a:cubicBezTo>
                      <a:pt x="4912701" y="5331235"/>
                      <a:pt x="85284" y="5182729"/>
                      <a:pt x="2935" y="4146331"/>
                    </a:cubicBezTo>
                    <a:cubicBezTo>
                      <a:pt x="-79414" y="3109933"/>
                      <a:pt x="1595252" y="1198179"/>
                      <a:pt x="2020921" y="141889"/>
                    </a:cubicBezTo>
                    <a:lnTo>
                      <a:pt x="2556948" y="0"/>
                    </a:lnTo>
                    <a:lnTo>
                      <a:pt x="2966852" y="457200"/>
                    </a:lnTo>
                    <a:cubicBezTo>
                      <a:pt x="2746135" y="1277007"/>
                      <a:pt x="942822" y="3153698"/>
                      <a:pt x="870038" y="3767958"/>
                    </a:cubicBezTo>
                    <a:cubicBezTo>
                      <a:pt x="797255" y="4382218"/>
                      <a:pt x="2730906" y="4369903"/>
                      <a:pt x="2530151" y="4142759"/>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45" name="Text Box 8"/>
              <p:cNvSpPr txBox="1">
                <a:spLocks noChangeArrowheads="1"/>
              </p:cNvSpPr>
              <p:nvPr/>
            </p:nvSpPr>
            <p:spPr bwMode="auto">
              <a:xfrm rot="18039432">
                <a:off x="4710300" y="3448271"/>
                <a:ext cx="2232886" cy="64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Projektphase</a:t>
                </a:r>
                <a:endParaRPr kumimoji="0" lang="de-DE" altLang="de-DE" sz="800" i="0" u="none" strike="noStrike" cap="none" normalizeH="0" baseline="0" dirty="0">
                  <a:ln>
                    <a:noFill/>
                  </a:ln>
                  <a:solidFill>
                    <a:schemeClr val="tx1"/>
                  </a:solidFill>
                  <a:effectLst/>
                  <a:latin typeface="Arial" pitchFamily="34" charset="0"/>
                  <a:cs typeface="Arial" pitchFamily="34" charset="0"/>
                </a:endParaRPr>
              </a:p>
            </p:txBody>
          </p:sp>
        </p:grpSp>
        <p:sp>
          <p:nvSpPr>
            <p:cNvPr id="43" name="Ellipse 42"/>
            <p:cNvSpPr/>
            <p:nvPr/>
          </p:nvSpPr>
          <p:spPr>
            <a:xfrm>
              <a:off x="6585442" y="5057089"/>
              <a:ext cx="466905" cy="46690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
            </a:p>
          </p:txBody>
        </p:sp>
      </p:grpSp>
      <p:grpSp>
        <p:nvGrpSpPr>
          <p:cNvPr id="3" name="Gruppieren 2">
            <a:extLst>
              <a:ext uri="{FF2B5EF4-FFF2-40B4-BE49-F238E27FC236}">
                <a16:creationId xmlns:a16="http://schemas.microsoft.com/office/drawing/2014/main" id="{FD262E62-2578-4775-B3F8-F0196FAD410D}"/>
              </a:ext>
            </a:extLst>
          </p:cNvPr>
          <p:cNvGrpSpPr/>
          <p:nvPr/>
        </p:nvGrpSpPr>
        <p:grpSpPr>
          <a:xfrm>
            <a:off x="428408" y="2436136"/>
            <a:ext cx="5907857" cy="3542979"/>
            <a:chOff x="366415" y="2436136"/>
            <a:chExt cx="7332128" cy="3542979"/>
          </a:xfrm>
        </p:grpSpPr>
        <p:sp>
          <p:nvSpPr>
            <p:cNvPr id="2" name="Rechteck 1"/>
            <p:cNvSpPr/>
            <p:nvPr/>
          </p:nvSpPr>
          <p:spPr>
            <a:xfrm>
              <a:off x="366415" y="2454036"/>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8x</a:t>
              </a:r>
            </a:p>
          </p:txBody>
        </p:sp>
        <p:sp>
          <p:nvSpPr>
            <p:cNvPr id="5" name="Rechteck 4"/>
            <p:cNvSpPr/>
            <p:nvPr/>
          </p:nvSpPr>
          <p:spPr>
            <a:xfrm>
              <a:off x="366415" y="3269045"/>
              <a:ext cx="2190016" cy="27100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sp>
          <p:nvSpPr>
            <p:cNvPr id="52" name="Rechteck 51"/>
            <p:cNvSpPr/>
            <p:nvPr/>
          </p:nvSpPr>
          <p:spPr>
            <a:xfrm>
              <a:off x="2937471" y="2445086"/>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8y</a:t>
              </a:r>
            </a:p>
          </p:txBody>
        </p:sp>
        <p:sp>
          <p:nvSpPr>
            <p:cNvPr id="53" name="Rechteck 52"/>
            <p:cNvSpPr/>
            <p:nvPr/>
          </p:nvSpPr>
          <p:spPr>
            <a:xfrm>
              <a:off x="2937471" y="3260095"/>
              <a:ext cx="2190016" cy="27100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sp>
          <p:nvSpPr>
            <p:cNvPr id="54" name="Rechteck 53"/>
            <p:cNvSpPr/>
            <p:nvPr/>
          </p:nvSpPr>
          <p:spPr>
            <a:xfrm>
              <a:off x="5508527" y="2436136"/>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8z</a:t>
              </a:r>
            </a:p>
          </p:txBody>
        </p:sp>
        <p:sp>
          <p:nvSpPr>
            <p:cNvPr id="55" name="Rechteck 54"/>
            <p:cNvSpPr/>
            <p:nvPr/>
          </p:nvSpPr>
          <p:spPr>
            <a:xfrm>
              <a:off x="5508527" y="3251145"/>
              <a:ext cx="2190016" cy="27100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sp>
          <p:nvSpPr>
            <p:cNvPr id="56" name="Rechteck 55"/>
            <p:cNvSpPr/>
            <p:nvPr/>
          </p:nvSpPr>
          <p:spPr>
            <a:xfrm>
              <a:off x="500547" y="3426363"/>
              <a:ext cx="1920240" cy="9250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Kran </a:t>
              </a:r>
              <a:r>
                <a:rPr lang="de-DE" dirty="0" err="1"/>
                <a:t>el</a:t>
              </a:r>
              <a:r>
                <a:rPr lang="de-DE" dirty="0"/>
                <a:t>.</a:t>
              </a:r>
            </a:p>
          </p:txBody>
        </p:sp>
        <p:sp>
          <p:nvSpPr>
            <p:cNvPr id="57" name="Rechteck 56"/>
            <p:cNvSpPr/>
            <p:nvPr/>
          </p:nvSpPr>
          <p:spPr>
            <a:xfrm>
              <a:off x="5643415" y="4536717"/>
              <a:ext cx="1920240" cy="277140"/>
            </a:xfrm>
            <a:prstGeom prst="rect">
              <a:avLst/>
            </a:prstGeom>
            <a:gradFill>
              <a:gsLst>
                <a:gs pos="6000">
                  <a:schemeClr val="accent3"/>
                </a:gs>
                <a:gs pos="12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Kresse</a:t>
              </a:r>
            </a:p>
          </p:txBody>
        </p:sp>
        <p:sp>
          <p:nvSpPr>
            <p:cNvPr id="58" name="Rechteck 57"/>
            <p:cNvSpPr/>
            <p:nvPr/>
          </p:nvSpPr>
          <p:spPr>
            <a:xfrm>
              <a:off x="500547" y="4524348"/>
              <a:ext cx="1920240" cy="920271"/>
            </a:xfrm>
            <a:prstGeom prst="rect">
              <a:avLst/>
            </a:prstGeom>
            <a:gradFill>
              <a:gsLst>
                <a:gs pos="45000">
                  <a:schemeClr val="accent3"/>
                </a:gs>
                <a:gs pos="59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Reaktionstest</a:t>
              </a:r>
            </a:p>
          </p:txBody>
        </p:sp>
        <p:sp>
          <p:nvSpPr>
            <p:cNvPr id="59" name="Rechteck 58"/>
            <p:cNvSpPr/>
            <p:nvPr/>
          </p:nvSpPr>
          <p:spPr>
            <a:xfrm>
              <a:off x="3068058" y="3424316"/>
              <a:ext cx="1920240" cy="426278"/>
            </a:xfrm>
            <a:prstGeom prst="rect">
              <a:avLst/>
            </a:prstGeom>
            <a:gradFill>
              <a:gsLst>
                <a:gs pos="8000">
                  <a:schemeClr val="accent3"/>
                </a:gs>
                <a:gs pos="18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Wetter-App</a:t>
              </a:r>
            </a:p>
          </p:txBody>
        </p:sp>
        <p:sp>
          <p:nvSpPr>
            <p:cNvPr id="61" name="Rechteck 60"/>
            <p:cNvSpPr/>
            <p:nvPr/>
          </p:nvSpPr>
          <p:spPr>
            <a:xfrm>
              <a:off x="3068058" y="3996418"/>
              <a:ext cx="1920240" cy="697372"/>
            </a:xfrm>
            <a:prstGeom prst="rect">
              <a:avLst/>
            </a:prstGeom>
            <a:gradFill>
              <a:gsLst>
                <a:gs pos="67000">
                  <a:schemeClr val="accent3"/>
                </a:gs>
                <a:gs pos="77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Holzmaschine</a:t>
              </a:r>
            </a:p>
          </p:txBody>
        </p:sp>
        <p:sp>
          <p:nvSpPr>
            <p:cNvPr id="62" name="Rechteck 61"/>
            <p:cNvSpPr/>
            <p:nvPr/>
          </p:nvSpPr>
          <p:spPr>
            <a:xfrm>
              <a:off x="3068058" y="4813857"/>
              <a:ext cx="1920240" cy="639179"/>
            </a:xfrm>
            <a:prstGeom prst="rect">
              <a:avLst/>
            </a:prstGeom>
            <a:gradFill>
              <a:gsLst>
                <a:gs pos="100000">
                  <a:schemeClr val="accent3"/>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Disco-Box</a:t>
              </a:r>
            </a:p>
          </p:txBody>
        </p:sp>
        <p:sp>
          <p:nvSpPr>
            <p:cNvPr id="63" name="Rechteck 62"/>
            <p:cNvSpPr/>
            <p:nvPr/>
          </p:nvSpPr>
          <p:spPr>
            <a:xfrm>
              <a:off x="5643415" y="3426363"/>
              <a:ext cx="1920240" cy="9250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Kran</a:t>
              </a:r>
            </a:p>
          </p:txBody>
        </p:sp>
        <p:sp>
          <p:nvSpPr>
            <p:cNvPr id="65" name="Rechteck 64"/>
            <p:cNvSpPr/>
            <p:nvPr/>
          </p:nvSpPr>
          <p:spPr>
            <a:xfrm>
              <a:off x="5651252" y="4999183"/>
              <a:ext cx="1920240" cy="451006"/>
            </a:xfrm>
            <a:prstGeom prst="rect">
              <a:avLst/>
            </a:prstGeom>
            <a:gradFill>
              <a:gsLst>
                <a:gs pos="97000">
                  <a:schemeClr val="accent3"/>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Fahrzeug</a:t>
              </a:r>
            </a:p>
          </p:txBody>
        </p:sp>
        <p:sp>
          <p:nvSpPr>
            <p:cNvPr id="70" name="Rechteck 69"/>
            <p:cNvSpPr/>
            <p:nvPr/>
          </p:nvSpPr>
          <p:spPr>
            <a:xfrm>
              <a:off x="366415" y="2462053"/>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8x</a:t>
              </a:r>
            </a:p>
            <a:p>
              <a:pPr algn="ctr"/>
              <a:r>
                <a:rPr lang="de-DE" dirty="0"/>
                <a:t>(Raum knapp)</a:t>
              </a:r>
            </a:p>
          </p:txBody>
        </p:sp>
        <p:sp>
          <p:nvSpPr>
            <p:cNvPr id="71" name="Rechteck 70"/>
            <p:cNvSpPr/>
            <p:nvPr/>
          </p:nvSpPr>
          <p:spPr>
            <a:xfrm>
              <a:off x="2937471" y="2453103"/>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8y</a:t>
              </a:r>
            </a:p>
            <a:p>
              <a:pPr algn="ctr"/>
              <a:r>
                <a:rPr lang="de-DE" dirty="0"/>
                <a:t>(kreativ)</a:t>
              </a:r>
            </a:p>
          </p:txBody>
        </p:sp>
        <p:sp>
          <p:nvSpPr>
            <p:cNvPr id="72" name="Rechteck 71"/>
            <p:cNvSpPr/>
            <p:nvPr/>
          </p:nvSpPr>
          <p:spPr>
            <a:xfrm>
              <a:off x="5508527" y="2444153"/>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8z</a:t>
              </a:r>
            </a:p>
            <a:p>
              <a:pPr algn="ctr"/>
              <a:r>
                <a:rPr lang="de-DE" dirty="0"/>
                <a:t>(kein µC)</a:t>
              </a:r>
            </a:p>
          </p:txBody>
        </p:sp>
      </p:grpSp>
      <p:sp>
        <p:nvSpPr>
          <p:cNvPr id="113" name="Rechteck 112">
            <a:extLst>
              <a:ext uri="{FF2B5EF4-FFF2-40B4-BE49-F238E27FC236}">
                <a16:creationId xmlns:a16="http://schemas.microsoft.com/office/drawing/2014/main" id="{DCD66C27-4033-4A05-871A-AE92E43590C6}"/>
              </a:ext>
            </a:extLst>
          </p:cNvPr>
          <p:cNvSpPr/>
          <p:nvPr/>
        </p:nvSpPr>
        <p:spPr>
          <a:xfrm>
            <a:off x="6787623" y="2619345"/>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Zeichnen 1</a:t>
            </a:r>
          </a:p>
        </p:txBody>
      </p:sp>
      <p:sp>
        <p:nvSpPr>
          <p:cNvPr id="114" name="Rechteck 113">
            <a:extLst>
              <a:ext uri="{FF2B5EF4-FFF2-40B4-BE49-F238E27FC236}">
                <a16:creationId xmlns:a16="http://schemas.microsoft.com/office/drawing/2014/main" id="{7C1F0C39-C44A-429E-A90D-366ED9F84FE4}"/>
              </a:ext>
            </a:extLst>
          </p:cNvPr>
          <p:cNvSpPr/>
          <p:nvPr/>
        </p:nvSpPr>
        <p:spPr>
          <a:xfrm>
            <a:off x="6787623" y="3924297"/>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Hebel 1</a:t>
            </a:r>
          </a:p>
        </p:txBody>
      </p:sp>
      <p:sp>
        <p:nvSpPr>
          <p:cNvPr id="115" name="Rechteck 114">
            <a:extLst>
              <a:ext uri="{FF2B5EF4-FFF2-40B4-BE49-F238E27FC236}">
                <a16:creationId xmlns:a16="http://schemas.microsoft.com/office/drawing/2014/main" id="{24FA325F-D06B-4C5D-B844-6D40BDF57771}"/>
              </a:ext>
            </a:extLst>
          </p:cNvPr>
          <p:cNvSpPr/>
          <p:nvPr/>
        </p:nvSpPr>
        <p:spPr>
          <a:xfrm>
            <a:off x="6787623" y="3493136"/>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Getriebe 1</a:t>
            </a:r>
          </a:p>
        </p:txBody>
      </p:sp>
      <p:sp>
        <p:nvSpPr>
          <p:cNvPr id="116" name="Rechteck 115">
            <a:extLst>
              <a:ext uri="{FF2B5EF4-FFF2-40B4-BE49-F238E27FC236}">
                <a16:creationId xmlns:a16="http://schemas.microsoft.com/office/drawing/2014/main" id="{45400CD2-C983-4AA1-831F-1F11836BEECA}"/>
              </a:ext>
            </a:extLst>
          </p:cNvPr>
          <p:cNvSpPr/>
          <p:nvPr/>
        </p:nvSpPr>
        <p:spPr>
          <a:xfrm>
            <a:off x="6787623" y="5658578"/>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Schaltung 1</a:t>
            </a:r>
          </a:p>
        </p:txBody>
      </p:sp>
      <p:sp>
        <p:nvSpPr>
          <p:cNvPr id="117" name="Rechteck 116">
            <a:extLst>
              <a:ext uri="{FF2B5EF4-FFF2-40B4-BE49-F238E27FC236}">
                <a16:creationId xmlns:a16="http://schemas.microsoft.com/office/drawing/2014/main" id="{04ED14DC-FF29-4624-99B7-F366D96029BA}"/>
              </a:ext>
            </a:extLst>
          </p:cNvPr>
          <p:cNvSpPr/>
          <p:nvPr/>
        </p:nvSpPr>
        <p:spPr>
          <a:xfrm>
            <a:off x="6787623" y="6102510"/>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µC 1</a:t>
            </a:r>
          </a:p>
        </p:txBody>
      </p:sp>
      <p:sp>
        <p:nvSpPr>
          <p:cNvPr id="118" name="Rechteck 117">
            <a:extLst>
              <a:ext uri="{FF2B5EF4-FFF2-40B4-BE49-F238E27FC236}">
                <a16:creationId xmlns:a16="http://schemas.microsoft.com/office/drawing/2014/main" id="{F7234B5B-C51E-4D50-A4FF-B61A0795D710}"/>
              </a:ext>
            </a:extLst>
          </p:cNvPr>
          <p:cNvSpPr/>
          <p:nvPr/>
        </p:nvSpPr>
        <p:spPr>
          <a:xfrm>
            <a:off x="6787623" y="4357814"/>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Statik 1</a:t>
            </a:r>
          </a:p>
        </p:txBody>
      </p:sp>
      <p:sp>
        <p:nvSpPr>
          <p:cNvPr id="119" name="Rechteck 118">
            <a:extLst>
              <a:ext uri="{FF2B5EF4-FFF2-40B4-BE49-F238E27FC236}">
                <a16:creationId xmlns:a16="http://schemas.microsoft.com/office/drawing/2014/main" id="{0DDB0D1C-8217-469B-A4FB-ECBBB4873074}"/>
              </a:ext>
            </a:extLst>
          </p:cNvPr>
          <p:cNvSpPr/>
          <p:nvPr/>
        </p:nvSpPr>
        <p:spPr>
          <a:xfrm>
            <a:off x="6787623" y="5235475"/>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Löten 1</a:t>
            </a:r>
          </a:p>
        </p:txBody>
      </p:sp>
      <p:sp>
        <p:nvSpPr>
          <p:cNvPr id="120" name="Rechteck 119">
            <a:extLst>
              <a:ext uri="{FF2B5EF4-FFF2-40B4-BE49-F238E27FC236}">
                <a16:creationId xmlns:a16="http://schemas.microsoft.com/office/drawing/2014/main" id="{772B3603-67F1-4264-992D-76C745A77579}"/>
              </a:ext>
            </a:extLst>
          </p:cNvPr>
          <p:cNvSpPr/>
          <p:nvPr/>
        </p:nvSpPr>
        <p:spPr>
          <a:xfrm>
            <a:off x="6787623" y="3058997"/>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Getriebe 2</a:t>
            </a:r>
          </a:p>
        </p:txBody>
      </p:sp>
      <p:sp>
        <p:nvSpPr>
          <p:cNvPr id="121" name="Rechteck 120">
            <a:extLst>
              <a:ext uri="{FF2B5EF4-FFF2-40B4-BE49-F238E27FC236}">
                <a16:creationId xmlns:a16="http://schemas.microsoft.com/office/drawing/2014/main" id="{61D7CB18-1D62-4EBC-96C2-E23365237F20}"/>
              </a:ext>
            </a:extLst>
          </p:cNvPr>
          <p:cNvSpPr/>
          <p:nvPr/>
        </p:nvSpPr>
        <p:spPr>
          <a:xfrm>
            <a:off x="6787623" y="1731479"/>
            <a:ext cx="1941217" cy="360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Tabellenkalkulation 1</a:t>
            </a:r>
          </a:p>
        </p:txBody>
      </p:sp>
      <p:sp>
        <p:nvSpPr>
          <p:cNvPr id="122" name="Rechteck 121">
            <a:extLst>
              <a:ext uri="{FF2B5EF4-FFF2-40B4-BE49-F238E27FC236}">
                <a16:creationId xmlns:a16="http://schemas.microsoft.com/office/drawing/2014/main" id="{5B195204-9D1C-4D36-A435-4C4D1B0F81BF}"/>
              </a:ext>
            </a:extLst>
          </p:cNvPr>
          <p:cNvSpPr/>
          <p:nvPr/>
        </p:nvSpPr>
        <p:spPr>
          <a:xfrm>
            <a:off x="6787623" y="2175412"/>
            <a:ext cx="1941217" cy="360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Forschen 1</a:t>
            </a:r>
          </a:p>
        </p:txBody>
      </p:sp>
      <p:sp>
        <p:nvSpPr>
          <p:cNvPr id="123" name="Rechteck 122">
            <a:extLst>
              <a:ext uri="{FF2B5EF4-FFF2-40B4-BE49-F238E27FC236}">
                <a16:creationId xmlns:a16="http://schemas.microsoft.com/office/drawing/2014/main" id="{6C242D8A-F81E-4A21-8CBF-1CCBEA511F08}"/>
              </a:ext>
            </a:extLst>
          </p:cNvPr>
          <p:cNvSpPr/>
          <p:nvPr/>
        </p:nvSpPr>
        <p:spPr>
          <a:xfrm>
            <a:off x="6787623" y="4801747"/>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Multimeter 1</a:t>
            </a:r>
          </a:p>
        </p:txBody>
      </p:sp>
      <p:sp>
        <p:nvSpPr>
          <p:cNvPr id="124" name="Rechteck 123">
            <a:extLst>
              <a:ext uri="{FF2B5EF4-FFF2-40B4-BE49-F238E27FC236}">
                <a16:creationId xmlns:a16="http://schemas.microsoft.com/office/drawing/2014/main" id="{BF3CF308-3580-4D47-B955-7E9C6D1ED869}"/>
              </a:ext>
            </a:extLst>
          </p:cNvPr>
          <p:cNvSpPr/>
          <p:nvPr/>
        </p:nvSpPr>
        <p:spPr>
          <a:xfrm>
            <a:off x="6789420" y="1281446"/>
            <a:ext cx="1941217" cy="360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Auswertung1</a:t>
            </a:r>
          </a:p>
        </p:txBody>
      </p:sp>
      <p:sp>
        <p:nvSpPr>
          <p:cNvPr id="125" name="Richtungspfeil 13">
            <a:extLst>
              <a:ext uri="{FF2B5EF4-FFF2-40B4-BE49-F238E27FC236}">
                <a16:creationId xmlns:a16="http://schemas.microsoft.com/office/drawing/2014/main" id="{EC22440C-6B74-4B9B-8107-4B8928CD2B84}"/>
              </a:ext>
            </a:extLst>
          </p:cNvPr>
          <p:cNvSpPr/>
          <p:nvPr/>
        </p:nvSpPr>
        <p:spPr>
          <a:xfrm rot="16359781">
            <a:off x="1388820" y="4895324"/>
            <a:ext cx="986855" cy="287316"/>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126" name="Richtungspfeil 13">
            <a:extLst>
              <a:ext uri="{FF2B5EF4-FFF2-40B4-BE49-F238E27FC236}">
                <a16:creationId xmlns:a16="http://schemas.microsoft.com/office/drawing/2014/main" id="{802D69E0-28DF-4B20-B811-97EFB09406EB}"/>
              </a:ext>
            </a:extLst>
          </p:cNvPr>
          <p:cNvSpPr/>
          <p:nvPr/>
        </p:nvSpPr>
        <p:spPr>
          <a:xfrm rot="16359781">
            <a:off x="1402391" y="3745218"/>
            <a:ext cx="986855" cy="287316"/>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127" name="Richtungspfeil 13">
            <a:extLst>
              <a:ext uri="{FF2B5EF4-FFF2-40B4-BE49-F238E27FC236}">
                <a16:creationId xmlns:a16="http://schemas.microsoft.com/office/drawing/2014/main" id="{8AE789DD-FB0C-4890-9085-8FA987F63805}"/>
              </a:ext>
            </a:extLst>
          </p:cNvPr>
          <p:cNvSpPr/>
          <p:nvPr/>
        </p:nvSpPr>
        <p:spPr>
          <a:xfrm rot="16359781">
            <a:off x="3366661" y="4206504"/>
            <a:ext cx="986855" cy="287316"/>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128" name="Richtungspfeil 13">
            <a:extLst>
              <a:ext uri="{FF2B5EF4-FFF2-40B4-BE49-F238E27FC236}">
                <a16:creationId xmlns:a16="http://schemas.microsoft.com/office/drawing/2014/main" id="{2413BEBB-EC67-4FF5-9570-086BBF83567F}"/>
              </a:ext>
            </a:extLst>
          </p:cNvPr>
          <p:cNvSpPr/>
          <p:nvPr/>
        </p:nvSpPr>
        <p:spPr>
          <a:xfrm rot="16359781">
            <a:off x="5486513" y="3726882"/>
            <a:ext cx="986855" cy="287316"/>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129" name="Richtungspfeil 13">
            <a:extLst>
              <a:ext uri="{FF2B5EF4-FFF2-40B4-BE49-F238E27FC236}">
                <a16:creationId xmlns:a16="http://schemas.microsoft.com/office/drawing/2014/main" id="{64F0EA2A-8FA3-45DE-BF04-9A87B74F4E09}"/>
              </a:ext>
            </a:extLst>
          </p:cNvPr>
          <p:cNvSpPr/>
          <p:nvPr/>
        </p:nvSpPr>
        <p:spPr>
          <a:xfrm rot="16359781">
            <a:off x="5705675" y="5046148"/>
            <a:ext cx="535079" cy="287316"/>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130" name="Richtungspfeil 13">
            <a:extLst>
              <a:ext uri="{FF2B5EF4-FFF2-40B4-BE49-F238E27FC236}">
                <a16:creationId xmlns:a16="http://schemas.microsoft.com/office/drawing/2014/main" id="{B9989D1C-B5D9-435E-8E9F-7A6982B4DABD}"/>
              </a:ext>
            </a:extLst>
          </p:cNvPr>
          <p:cNvSpPr/>
          <p:nvPr/>
        </p:nvSpPr>
        <p:spPr>
          <a:xfrm rot="16359781">
            <a:off x="5569223" y="4530588"/>
            <a:ext cx="535079" cy="287316"/>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131" name="Richtungspfeil 13">
            <a:extLst>
              <a:ext uri="{FF2B5EF4-FFF2-40B4-BE49-F238E27FC236}">
                <a16:creationId xmlns:a16="http://schemas.microsoft.com/office/drawing/2014/main" id="{7953D67B-A9C9-4A99-8C73-5CFCAE1BD8C8}"/>
              </a:ext>
            </a:extLst>
          </p:cNvPr>
          <p:cNvSpPr/>
          <p:nvPr/>
        </p:nvSpPr>
        <p:spPr>
          <a:xfrm rot="16359781">
            <a:off x="3562264" y="5038459"/>
            <a:ext cx="715426" cy="287316"/>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132" name="Richtungspfeil 13">
            <a:extLst>
              <a:ext uri="{FF2B5EF4-FFF2-40B4-BE49-F238E27FC236}">
                <a16:creationId xmlns:a16="http://schemas.microsoft.com/office/drawing/2014/main" id="{BEABF86D-33B7-4262-8D2F-388A4233870F}"/>
              </a:ext>
            </a:extLst>
          </p:cNvPr>
          <p:cNvSpPr/>
          <p:nvPr/>
        </p:nvSpPr>
        <p:spPr>
          <a:xfrm rot="16359781">
            <a:off x="3697993" y="3452957"/>
            <a:ext cx="535079" cy="287316"/>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grpSp>
        <p:nvGrpSpPr>
          <p:cNvPr id="4" name="Gruppieren 3">
            <a:extLst>
              <a:ext uri="{FF2B5EF4-FFF2-40B4-BE49-F238E27FC236}">
                <a16:creationId xmlns:a16="http://schemas.microsoft.com/office/drawing/2014/main" id="{19DB948C-C29D-47B9-8E47-74188C849647}"/>
              </a:ext>
            </a:extLst>
          </p:cNvPr>
          <p:cNvGrpSpPr/>
          <p:nvPr/>
        </p:nvGrpSpPr>
        <p:grpSpPr>
          <a:xfrm>
            <a:off x="6828187" y="804903"/>
            <a:ext cx="1863967" cy="5701813"/>
            <a:chOff x="3856895" y="787221"/>
            <a:chExt cx="1863967" cy="5701813"/>
          </a:xfrm>
        </p:grpSpPr>
        <p:sp>
          <p:nvSpPr>
            <p:cNvPr id="133" name="Richtungspfeil 13">
              <a:extLst>
                <a:ext uri="{FF2B5EF4-FFF2-40B4-BE49-F238E27FC236}">
                  <a16:creationId xmlns:a16="http://schemas.microsoft.com/office/drawing/2014/main" id="{EB72B894-4594-48C1-8006-AD2C214A807C}"/>
                </a:ext>
              </a:extLst>
            </p:cNvPr>
            <p:cNvSpPr/>
            <p:nvPr/>
          </p:nvSpPr>
          <p:spPr>
            <a:xfrm rot="16200000">
              <a:off x="1937972" y="2706144"/>
              <a:ext cx="5701813" cy="1863967"/>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134" name="Textfeld 133">
              <a:extLst>
                <a:ext uri="{FF2B5EF4-FFF2-40B4-BE49-F238E27FC236}">
                  <a16:creationId xmlns:a16="http://schemas.microsoft.com/office/drawing/2014/main" id="{512DAE66-DEBA-4939-84F9-47A8ED35DE6A}"/>
                </a:ext>
              </a:extLst>
            </p:cNvPr>
            <p:cNvSpPr txBox="1"/>
            <p:nvPr/>
          </p:nvSpPr>
          <p:spPr>
            <a:xfrm>
              <a:off x="4086988" y="1804946"/>
              <a:ext cx="1403782" cy="369332"/>
            </a:xfrm>
            <a:prstGeom prst="rect">
              <a:avLst/>
            </a:prstGeom>
            <a:noFill/>
            <a:ln>
              <a:noFill/>
            </a:ln>
          </p:spPr>
          <p:txBody>
            <a:bodyPr wrap="none" rtlCol="0">
              <a:spAutoFit/>
            </a:bodyPr>
            <a:lstStyle/>
            <a:p>
              <a:r>
                <a:rPr lang="de-DE" b="1" dirty="0">
                  <a:solidFill>
                    <a:schemeClr val="bg1"/>
                  </a:solidFill>
                </a:rPr>
                <a:t>Organisation</a:t>
              </a:r>
            </a:p>
          </p:txBody>
        </p:sp>
        <p:sp>
          <p:nvSpPr>
            <p:cNvPr id="135" name="Rechteck 134">
              <a:extLst>
                <a:ext uri="{FF2B5EF4-FFF2-40B4-BE49-F238E27FC236}">
                  <a16:creationId xmlns:a16="http://schemas.microsoft.com/office/drawing/2014/main" id="{FB97E049-C247-499B-AA2D-215E0A8DD610}"/>
                </a:ext>
              </a:extLst>
            </p:cNvPr>
            <p:cNvSpPr/>
            <p:nvPr/>
          </p:nvSpPr>
          <p:spPr>
            <a:xfrm rot="21447756">
              <a:off x="4073569" y="4613137"/>
              <a:ext cx="1324491" cy="50995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 Überblick verschaffen</a:t>
              </a:r>
            </a:p>
          </p:txBody>
        </p:sp>
        <p:sp>
          <p:nvSpPr>
            <p:cNvPr id="136" name="Rechteck 135">
              <a:extLst>
                <a:ext uri="{FF2B5EF4-FFF2-40B4-BE49-F238E27FC236}">
                  <a16:creationId xmlns:a16="http://schemas.microsoft.com/office/drawing/2014/main" id="{38AAE740-2550-4BBF-9242-EDB42ABF4AD9}"/>
                </a:ext>
              </a:extLst>
            </p:cNvPr>
            <p:cNvSpPr/>
            <p:nvPr/>
          </p:nvSpPr>
          <p:spPr>
            <a:xfrm rot="21447756">
              <a:off x="4046920" y="3993198"/>
              <a:ext cx="1324491" cy="50995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Strukturieren</a:t>
              </a:r>
              <a:br>
                <a:rPr lang="de-DE" sz="1600" dirty="0">
                  <a:solidFill>
                    <a:schemeClr val="bg1"/>
                  </a:solidFill>
                </a:rPr>
              </a:br>
              <a:r>
                <a:rPr lang="de-DE" sz="1600" dirty="0">
                  <a:solidFill>
                    <a:schemeClr val="bg1"/>
                  </a:solidFill>
                </a:rPr>
                <a:t>&amp; Aufteilen</a:t>
              </a:r>
            </a:p>
          </p:txBody>
        </p:sp>
        <p:sp>
          <p:nvSpPr>
            <p:cNvPr id="137" name="Rechteck 136">
              <a:extLst>
                <a:ext uri="{FF2B5EF4-FFF2-40B4-BE49-F238E27FC236}">
                  <a16:creationId xmlns:a16="http://schemas.microsoft.com/office/drawing/2014/main" id="{6E07D703-58C9-4E87-91AE-E428666A0774}"/>
                </a:ext>
              </a:extLst>
            </p:cNvPr>
            <p:cNvSpPr/>
            <p:nvPr/>
          </p:nvSpPr>
          <p:spPr>
            <a:xfrm rot="21447756">
              <a:off x="4020560" y="3369608"/>
              <a:ext cx="1324491" cy="50995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Teilaufgaben bearbeiten</a:t>
              </a:r>
            </a:p>
          </p:txBody>
        </p:sp>
        <p:sp>
          <p:nvSpPr>
            <p:cNvPr id="138" name="Rechteck 137">
              <a:extLst>
                <a:ext uri="{FF2B5EF4-FFF2-40B4-BE49-F238E27FC236}">
                  <a16:creationId xmlns:a16="http://schemas.microsoft.com/office/drawing/2014/main" id="{7FED5B26-3967-4EC9-906F-26C08AE283F4}"/>
                </a:ext>
              </a:extLst>
            </p:cNvPr>
            <p:cNvSpPr/>
            <p:nvPr/>
          </p:nvSpPr>
          <p:spPr>
            <a:xfrm rot="21447756">
              <a:off x="3994544" y="2753808"/>
              <a:ext cx="1324491" cy="50995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Zusammen-führen</a:t>
              </a:r>
            </a:p>
          </p:txBody>
        </p:sp>
      </p:grpSp>
      <p:sp>
        <p:nvSpPr>
          <p:cNvPr id="140" name="Teilkreis 139">
            <a:extLst>
              <a:ext uri="{FF2B5EF4-FFF2-40B4-BE49-F238E27FC236}">
                <a16:creationId xmlns:a16="http://schemas.microsoft.com/office/drawing/2014/main" id="{B8A2813B-DDE7-47CE-9420-C7A6F420A97D}"/>
              </a:ext>
            </a:extLst>
          </p:cNvPr>
          <p:cNvSpPr/>
          <p:nvPr/>
        </p:nvSpPr>
        <p:spPr>
          <a:xfrm rot="3349227">
            <a:off x="1249893" y="3593579"/>
            <a:ext cx="918040" cy="918040"/>
          </a:xfrm>
          <a:prstGeom prst="pie">
            <a:avLst>
              <a:gd name="adj1" fmla="val 12350175"/>
              <a:gd name="adj2" fmla="val 15494080"/>
            </a:avLst>
          </a:prstGeom>
          <a:solidFill>
            <a:srgbClr val="C00000">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41" name="Teilkreis 140">
            <a:extLst>
              <a:ext uri="{FF2B5EF4-FFF2-40B4-BE49-F238E27FC236}">
                <a16:creationId xmlns:a16="http://schemas.microsoft.com/office/drawing/2014/main" id="{33E92A51-9308-4DB8-AF20-F8B523B5A990}"/>
              </a:ext>
            </a:extLst>
          </p:cNvPr>
          <p:cNvSpPr/>
          <p:nvPr/>
        </p:nvSpPr>
        <p:spPr>
          <a:xfrm rot="1764634">
            <a:off x="3165840" y="5090569"/>
            <a:ext cx="918040" cy="918040"/>
          </a:xfrm>
          <a:prstGeom prst="pie">
            <a:avLst>
              <a:gd name="adj1" fmla="val 12350175"/>
              <a:gd name="adj2" fmla="val 15494080"/>
            </a:avLst>
          </a:prstGeom>
          <a:solidFill>
            <a:srgbClr val="C00000">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42" name="Teilkreis 141">
            <a:extLst>
              <a:ext uri="{FF2B5EF4-FFF2-40B4-BE49-F238E27FC236}">
                <a16:creationId xmlns:a16="http://schemas.microsoft.com/office/drawing/2014/main" id="{598904B4-B4CA-46F4-A707-5975743B9E17}"/>
              </a:ext>
            </a:extLst>
          </p:cNvPr>
          <p:cNvSpPr/>
          <p:nvPr/>
        </p:nvSpPr>
        <p:spPr>
          <a:xfrm rot="20346698">
            <a:off x="3410117" y="4142944"/>
            <a:ext cx="918040" cy="918040"/>
          </a:xfrm>
          <a:prstGeom prst="pie">
            <a:avLst>
              <a:gd name="adj1" fmla="val 12350175"/>
              <a:gd name="adj2" fmla="val 14762893"/>
            </a:avLst>
          </a:prstGeom>
          <a:solidFill>
            <a:srgbClr val="C00000">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43" name="Teilkreis 142">
            <a:extLst>
              <a:ext uri="{FF2B5EF4-FFF2-40B4-BE49-F238E27FC236}">
                <a16:creationId xmlns:a16="http://schemas.microsoft.com/office/drawing/2014/main" id="{87A85D9C-3194-4283-807E-B5BEE0C9C64D}"/>
              </a:ext>
            </a:extLst>
          </p:cNvPr>
          <p:cNvSpPr/>
          <p:nvPr/>
        </p:nvSpPr>
        <p:spPr>
          <a:xfrm rot="1387657">
            <a:off x="3448883" y="3360148"/>
            <a:ext cx="918040" cy="918040"/>
          </a:xfrm>
          <a:prstGeom prst="pie">
            <a:avLst>
              <a:gd name="adj1" fmla="val 12350175"/>
              <a:gd name="adj2" fmla="val 14762893"/>
            </a:avLst>
          </a:prstGeom>
          <a:solidFill>
            <a:srgbClr val="C00000">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44" name="Teilkreis 143">
            <a:extLst>
              <a:ext uri="{FF2B5EF4-FFF2-40B4-BE49-F238E27FC236}">
                <a16:creationId xmlns:a16="http://schemas.microsoft.com/office/drawing/2014/main" id="{B20C25EE-2875-4744-B4A5-4A40AA59EE98}"/>
              </a:ext>
            </a:extLst>
          </p:cNvPr>
          <p:cNvSpPr/>
          <p:nvPr/>
        </p:nvSpPr>
        <p:spPr>
          <a:xfrm rot="4672999">
            <a:off x="5385488" y="3491983"/>
            <a:ext cx="918040" cy="918040"/>
          </a:xfrm>
          <a:prstGeom prst="pie">
            <a:avLst>
              <a:gd name="adj1" fmla="val 12350175"/>
              <a:gd name="adj2" fmla="val 14762893"/>
            </a:avLst>
          </a:prstGeom>
          <a:solidFill>
            <a:srgbClr val="C00000">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45" name="Teilkreis 144">
            <a:extLst>
              <a:ext uri="{FF2B5EF4-FFF2-40B4-BE49-F238E27FC236}">
                <a16:creationId xmlns:a16="http://schemas.microsoft.com/office/drawing/2014/main" id="{515C3E4A-D1B4-4A65-BDCA-A04454F66355}"/>
              </a:ext>
            </a:extLst>
          </p:cNvPr>
          <p:cNvSpPr/>
          <p:nvPr/>
        </p:nvSpPr>
        <p:spPr>
          <a:xfrm rot="2830777">
            <a:off x="5444647" y="4489151"/>
            <a:ext cx="918040" cy="918040"/>
          </a:xfrm>
          <a:prstGeom prst="pie">
            <a:avLst>
              <a:gd name="adj1" fmla="val 12350175"/>
              <a:gd name="adj2" fmla="val 14762893"/>
            </a:avLst>
          </a:prstGeom>
          <a:solidFill>
            <a:srgbClr val="C00000">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46" name="Teilkreis 145">
            <a:extLst>
              <a:ext uri="{FF2B5EF4-FFF2-40B4-BE49-F238E27FC236}">
                <a16:creationId xmlns:a16="http://schemas.microsoft.com/office/drawing/2014/main" id="{7139E17B-27C5-4352-9A4B-50EB9F117A26}"/>
              </a:ext>
            </a:extLst>
          </p:cNvPr>
          <p:cNvSpPr/>
          <p:nvPr/>
        </p:nvSpPr>
        <p:spPr>
          <a:xfrm rot="5842888">
            <a:off x="5549828" y="5075458"/>
            <a:ext cx="918040" cy="918040"/>
          </a:xfrm>
          <a:prstGeom prst="pie">
            <a:avLst>
              <a:gd name="adj1" fmla="val 9434480"/>
              <a:gd name="adj2" fmla="val 14762893"/>
            </a:avLst>
          </a:prstGeom>
          <a:solidFill>
            <a:srgbClr val="C00000">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grpSp>
        <p:nvGrpSpPr>
          <p:cNvPr id="6" name="Gruppieren 5">
            <a:extLst>
              <a:ext uri="{FF2B5EF4-FFF2-40B4-BE49-F238E27FC236}">
                <a16:creationId xmlns:a16="http://schemas.microsoft.com/office/drawing/2014/main" id="{1565A5F6-A4BB-4D47-AE0B-2396998ADAFB}"/>
              </a:ext>
            </a:extLst>
          </p:cNvPr>
          <p:cNvGrpSpPr/>
          <p:nvPr/>
        </p:nvGrpSpPr>
        <p:grpSpPr>
          <a:xfrm>
            <a:off x="6778487" y="787219"/>
            <a:ext cx="1943587" cy="5701813"/>
            <a:chOff x="834887" y="787219"/>
            <a:chExt cx="1943587" cy="5701813"/>
          </a:xfrm>
        </p:grpSpPr>
        <p:sp>
          <p:nvSpPr>
            <p:cNvPr id="147" name="Richtungspfeil 13">
              <a:extLst>
                <a:ext uri="{FF2B5EF4-FFF2-40B4-BE49-F238E27FC236}">
                  <a16:creationId xmlns:a16="http://schemas.microsoft.com/office/drawing/2014/main" id="{2FBD6A3C-A257-4476-9D57-A400EE424C4B}"/>
                </a:ext>
              </a:extLst>
            </p:cNvPr>
            <p:cNvSpPr/>
            <p:nvPr/>
          </p:nvSpPr>
          <p:spPr>
            <a:xfrm rot="16200000">
              <a:off x="-1044226" y="2666332"/>
              <a:ext cx="5701813" cy="1943587"/>
            </a:xfrm>
            <a:prstGeom prst="homePlate">
              <a:avLst>
                <a:gd name="adj" fmla="val 64634"/>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148" name="Rechteck 147">
              <a:extLst>
                <a:ext uri="{FF2B5EF4-FFF2-40B4-BE49-F238E27FC236}">
                  <a16:creationId xmlns:a16="http://schemas.microsoft.com/office/drawing/2014/main" id="{99F1D260-525C-4220-B226-F3EC5BB753EC}"/>
                </a:ext>
              </a:extLst>
            </p:cNvPr>
            <p:cNvSpPr/>
            <p:nvPr/>
          </p:nvSpPr>
          <p:spPr>
            <a:xfrm rot="21447756">
              <a:off x="993190" y="4660745"/>
              <a:ext cx="1631352" cy="50995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 Kenntnis haben</a:t>
              </a:r>
            </a:p>
          </p:txBody>
        </p:sp>
        <p:sp>
          <p:nvSpPr>
            <p:cNvPr id="149" name="Rechteck 148">
              <a:extLst>
                <a:ext uri="{FF2B5EF4-FFF2-40B4-BE49-F238E27FC236}">
                  <a16:creationId xmlns:a16="http://schemas.microsoft.com/office/drawing/2014/main" id="{039C0EA7-0047-4CA5-867F-AD7CED4D60F0}"/>
                </a:ext>
              </a:extLst>
            </p:cNvPr>
            <p:cNvSpPr/>
            <p:nvPr/>
          </p:nvSpPr>
          <p:spPr>
            <a:xfrm rot="21447756">
              <a:off x="966541" y="4040806"/>
              <a:ext cx="1631352" cy="50995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Zusammenhänge erkennen</a:t>
              </a:r>
            </a:p>
          </p:txBody>
        </p:sp>
        <p:sp>
          <p:nvSpPr>
            <p:cNvPr id="150" name="Rechteck 149">
              <a:extLst>
                <a:ext uri="{FF2B5EF4-FFF2-40B4-BE49-F238E27FC236}">
                  <a16:creationId xmlns:a16="http://schemas.microsoft.com/office/drawing/2014/main" id="{1AD7BB76-3222-424D-8E56-2FDD37B42FB3}"/>
                </a:ext>
              </a:extLst>
            </p:cNvPr>
            <p:cNvSpPr/>
            <p:nvPr/>
          </p:nvSpPr>
          <p:spPr>
            <a:xfrm rot="21447756">
              <a:off x="940181" y="3417216"/>
              <a:ext cx="1631352" cy="50995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Bedeutung reflektieren</a:t>
              </a:r>
            </a:p>
          </p:txBody>
        </p:sp>
        <p:sp>
          <p:nvSpPr>
            <p:cNvPr id="151" name="Rechteck 150">
              <a:extLst>
                <a:ext uri="{FF2B5EF4-FFF2-40B4-BE49-F238E27FC236}">
                  <a16:creationId xmlns:a16="http://schemas.microsoft.com/office/drawing/2014/main" id="{71D9BB66-216C-4D8A-B671-C18D42DFCADB}"/>
                </a:ext>
              </a:extLst>
            </p:cNvPr>
            <p:cNvSpPr/>
            <p:nvPr/>
          </p:nvSpPr>
          <p:spPr>
            <a:xfrm rot="21447756">
              <a:off x="914165" y="2801416"/>
              <a:ext cx="1631352" cy="50995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bewerten</a:t>
              </a:r>
            </a:p>
          </p:txBody>
        </p:sp>
        <p:sp>
          <p:nvSpPr>
            <p:cNvPr id="152" name="Textfeld 151">
              <a:extLst>
                <a:ext uri="{FF2B5EF4-FFF2-40B4-BE49-F238E27FC236}">
                  <a16:creationId xmlns:a16="http://schemas.microsoft.com/office/drawing/2014/main" id="{7345DFA6-DBB1-4366-B984-A7FB18DAE30A}"/>
                </a:ext>
              </a:extLst>
            </p:cNvPr>
            <p:cNvSpPr txBox="1"/>
            <p:nvPr/>
          </p:nvSpPr>
          <p:spPr>
            <a:xfrm>
              <a:off x="1249121" y="1804946"/>
              <a:ext cx="1278042" cy="369332"/>
            </a:xfrm>
            <a:prstGeom prst="rect">
              <a:avLst/>
            </a:prstGeom>
            <a:noFill/>
            <a:ln>
              <a:noFill/>
            </a:ln>
          </p:spPr>
          <p:txBody>
            <a:bodyPr wrap="none" rtlCol="0">
              <a:spAutoFit/>
            </a:bodyPr>
            <a:lstStyle/>
            <a:p>
              <a:r>
                <a:rPr lang="de-DE" b="1" dirty="0">
                  <a:solidFill>
                    <a:schemeClr val="bg1"/>
                  </a:solidFill>
                </a:rPr>
                <a:t>Mündigkeit</a:t>
              </a:r>
            </a:p>
          </p:txBody>
        </p:sp>
        <p:grpSp>
          <p:nvGrpSpPr>
            <p:cNvPr id="153" name="Gruppieren 152">
              <a:extLst>
                <a:ext uri="{FF2B5EF4-FFF2-40B4-BE49-F238E27FC236}">
                  <a16:creationId xmlns:a16="http://schemas.microsoft.com/office/drawing/2014/main" id="{A2A127F4-C3D9-4A45-9527-30EE836742F3}"/>
                </a:ext>
              </a:extLst>
            </p:cNvPr>
            <p:cNvGrpSpPr/>
            <p:nvPr/>
          </p:nvGrpSpPr>
          <p:grpSpPr>
            <a:xfrm>
              <a:off x="1757238" y="2507446"/>
              <a:ext cx="945949" cy="2905632"/>
              <a:chOff x="4632227" y="2483518"/>
              <a:chExt cx="928534" cy="2905632"/>
            </a:xfrm>
          </p:grpSpPr>
          <p:cxnSp>
            <p:nvCxnSpPr>
              <p:cNvPr id="154" name="Gerader Verbinder 153">
                <a:extLst>
                  <a:ext uri="{FF2B5EF4-FFF2-40B4-BE49-F238E27FC236}">
                    <a16:creationId xmlns:a16="http://schemas.microsoft.com/office/drawing/2014/main" id="{DA40A88E-40E6-4EE8-842F-1C0CAA0C7DA3}"/>
                  </a:ext>
                </a:extLst>
              </p:cNvPr>
              <p:cNvCxnSpPr>
                <a:cxnSpLocks/>
              </p:cNvCxnSpPr>
              <p:nvPr/>
            </p:nvCxnSpPr>
            <p:spPr>
              <a:xfrm rot="21425803" flipH="1" flipV="1">
                <a:off x="4637814" y="2502307"/>
                <a:ext cx="1308" cy="251945"/>
              </a:xfrm>
              <a:prstGeom prst="line">
                <a:avLst/>
              </a:prstGeom>
              <a:ln>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5" name="Gerader Verbinder 154">
                <a:extLst>
                  <a:ext uri="{FF2B5EF4-FFF2-40B4-BE49-F238E27FC236}">
                    <a16:creationId xmlns:a16="http://schemas.microsoft.com/office/drawing/2014/main" id="{4DF6012D-343C-4E15-B0F8-27EC8B2BAD92}"/>
                  </a:ext>
                </a:extLst>
              </p:cNvPr>
              <p:cNvCxnSpPr>
                <a:cxnSpLocks/>
              </p:cNvCxnSpPr>
              <p:nvPr/>
            </p:nvCxnSpPr>
            <p:spPr>
              <a:xfrm rot="21425803" flipH="1" flipV="1">
                <a:off x="4754662" y="5137205"/>
                <a:ext cx="1308" cy="251945"/>
              </a:xfrm>
              <a:prstGeom prst="line">
                <a:avLst/>
              </a:prstGeom>
              <a:ln>
                <a:solidFill>
                  <a:schemeClr val="bg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56" name="Gerader Verbinder 155">
                <a:extLst>
                  <a:ext uri="{FF2B5EF4-FFF2-40B4-BE49-F238E27FC236}">
                    <a16:creationId xmlns:a16="http://schemas.microsoft.com/office/drawing/2014/main" id="{05E252D4-D79D-4BFD-ACB7-5FA80EABBBEC}"/>
                  </a:ext>
                </a:extLst>
              </p:cNvPr>
              <p:cNvCxnSpPr>
                <a:cxnSpLocks/>
              </p:cNvCxnSpPr>
              <p:nvPr/>
            </p:nvCxnSpPr>
            <p:spPr>
              <a:xfrm rot="21425803">
                <a:off x="4632227" y="2494039"/>
                <a:ext cx="80023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7" name="Gerader Verbinder 156">
                <a:extLst>
                  <a:ext uri="{FF2B5EF4-FFF2-40B4-BE49-F238E27FC236}">
                    <a16:creationId xmlns:a16="http://schemas.microsoft.com/office/drawing/2014/main" id="{0F9004A3-6443-49AF-BA38-FC5340258EE4}"/>
                  </a:ext>
                </a:extLst>
              </p:cNvPr>
              <p:cNvCxnSpPr>
                <a:cxnSpLocks/>
              </p:cNvCxnSpPr>
              <p:nvPr/>
            </p:nvCxnSpPr>
            <p:spPr>
              <a:xfrm rot="21425803">
                <a:off x="4760530" y="5368755"/>
                <a:ext cx="80023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8" name="Gerader Verbinder 157">
                <a:extLst>
                  <a:ext uri="{FF2B5EF4-FFF2-40B4-BE49-F238E27FC236}">
                    <a16:creationId xmlns:a16="http://schemas.microsoft.com/office/drawing/2014/main" id="{04D69B3E-E74F-46C1-B20A-E739E946712C}"/>
                  </a:ext>
                </a:extLst>
              </p:cNvPr>
              <p:cNvCxnSpPr>
                <a:cxnSpLocks/>
              </p:cNvCxnSpPr>
              <p:nvPr/>
            </p:nvCxnSpPr>
            <p:spPr>
              <a:xfrm rot="21425803">
                <a:off x="5504520" y="2483518"/>
                <a:ext cx="0" cy="287943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159" name="Teilkreis 158">
            <a:extLst>
              <a:ext uri="{FF2B5EF4-FFF2-40B4-BE49-F238E27FC236}">
                <a16:creationId xmlns:a16="http://schemas.microsoft.com/office/drawing/2014/main" id="{F33623CF-AE35-4EB0-9DAF-30F68EA9B022}"/>
              </a:ext>
            </a:extLst>
          </p:cNvPr>
          <p:cNvSpPr/>
          <p:nvPr/>
        </p:nvSpPr>
        <p:spPr>
          <a:xfrm rot="14036156">
            <a:off x="1077655" y="4568346"/>
            <a:ext cx="918040" cy="918040"/>
          </a:xfrm>
          <a:prstGeom prst="pie">
            <a:avLst>
              <a:gd name="adj1" fmla="val 9434480"/>
              <a:gd name="adj2" fmla="val 14762893"/>
            </a:avLst>
          </a:prstGeom>
          <a:solidFill>
            <a:srgbClr val="C00000">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Tree>
    <p:extLst>
      <p:ext uri="{BB962C8B-B14F-4D97-AF65-F5344CB8AC3E}">
        <p14:creationId xmlns:p14="http://schemas.microsoft.com/office/powerpoint/2010/main" val="996547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 grpId="0" animBg="1"/>
      <p:bldP spid="141" grpId="0" animBg="1"/>
      <p:bldP spid="142" grpId="0" animBg="1"/>
      <p:bldP spid="143" grpId="0" animBg="1"/>
      <p:bldP spid="144" grpId="0" animBg="1"/>
      <p:bldP spid="145" grpId="0" animBg="1"/>
      <p:bldP spid="146" grpId="0" animBg="1"/>
      <p:bldP spid="159" grpId="0" animBg="1"/>
    </p:bldLst>
  </p:timing>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hteck 1"/>
          <p:cNvSpPr/>
          <p:nvPr/>
        </p:nvSpPr>
        <p:spPr>
          <a:xfrm>
            <a:off x="1025197" y="2062009"/>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8x</a:t>
            </a:r>
          </a:p>
        </p:txBody>
      </p:sp>
      <p:sp>
        <p:nvSpPr>
          <p:cNvPr id="5" name="Rechteck 4"/>
          <p:cNvSpPr/>
          <p:nvPr/>
        </p:nvSpPr>
        <p:spPr>
          <a:xfrm>
            <a:off x="1025197" y="2877018"/>
            <a:ext cx="2190016" cy="32436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grpSp>
        <p:nvGrpSpPr>
          <p:cNvPr id="29" name="Gruppieren 28"/>
          <p:cNvGrpSpPr/>
          <p:nvPr/>
        </p:nvGrpSpPr>
        <p:grpSpPr>
          <a:xfrm>
            <a:off x="9840162" y="708975"/>
            <a:ext cx="2848204" cy="2400018"/>
            <a:chOff x="6302708" y="490115"/>
            <a:chExt cx="2226056" cy="1875769"/>
          </a:xfrm>
        </p:grpSpPr>
        <p:sp>
          <p:nvSpPr>
            <p:cNvPr id="30" name="Richtungspfeil 11"/>
            <p:cNvSpPr/>
            <p:nvPr/>
          </p:nvSpPr>
          <p:spPr>
            <a:xfrm rot="16777811">
              <a:off x="5735598" y="1057225"/>
              <a:ext cx="1572381" cy="438162"/>
            </a:xfrm>
            <a:prstGeom prst="homePlate">
              <a:avLst>
                <a:gd name="adj" fmla="val 6463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31" name="Richtungspfeil 12"/>
            <p:cNvSpPr/>
            <p:nvPr/>
          </p:nvSpPr>
          <p:spPr>
            <a:xfrm rot="16777811">
              <a:off x="6328162" y="1157769"/>
              <a:ext cx="1572380" cy="438162"/>
            </a:xfrm>
            <a:prstGeom prst="homePlate">
              <a:avLst>
                <a:gd name="adj" fmla="val 64634"/>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dirty="0"/>
            </a:p>
          </p:txBody>
        </p:sp>
        <p:sp>
          <p:nvSpPr>
            <p:cNvPr id="32" name="Richtungspfeil 13"/>
            <p:cNvSpPr/>
            <p:nvPr/>
          </p:nvSpPr>
          <p:spPr>
            <a:xfrm rot="16777811">
              <a:off x="6928011" y="1262622"/>
              <a:ext cx="1572381" cy="438162"/>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33" name="Richtungspfeil 43"/>
            <p:cNvSpPr/>
            <p:nvPr/>
          </p:nvSpPr>
          <p:spPr>
            <a:xfrm rot="16777811">
              <a:off x="7525006" y="1362126"/>
              <a:ext cx="1569353" cy="438163"/>
            </a:xfrm>
            <a:prstGeom prst="homePlate">
              <a:avLst>
                <a:gd name="adj" fmla="val 64634"/>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34" name="Textfeld 33"/>
            <p:cNvSpPr txBox="1"/>
            <p:nvPr/>
          </p:nvSpPr>
          <p:spPr>
            <a:xfrm rot="16777811">
              <a:off x="6623151" y="1353925"/>
              <a:ext cx="954622" cy="288657"/>
            </a:xfrm>
            <a:prstGeom prst="rect">
              <a:avLst/>
            </a:prstGeom>
            <a:noFill/>
            <a:ln>
              <a:noFill/>
            </a:ln>
          </p:spPr>
          <p:txBody>
            <a:bodyPr wrap="none" rtlCol="0">
              <a:spAutoFit/>
            </a:bodyPr>
            <a:lstStyle/>
            <a:p>
              <a:r>
                <a:rPr lang="de-DE" b="1" dirty="0">
                  <a:solidFill>
                    <a:schemeClr val="bg1"/>
                  </a:solidFill>
                </a:rPr>
                <a:t>Entwickeln</a:t>
              </a:r>
            </a:p>
          </p:txBody>
        </p:sp>
        <p:sp>
          <p:nvSpPr>
            <p:cNvPr id="35" name="Textfeld 34"/>
            <p:cNvSpPr txBox="1"/>
            <p:nvPr/>
          </p:nvSpPr>
          <p:spPr>
            <a:xfrm rot="16777811">
              <a:off x="6094431" y="1252172"/>
              <a:ext cx="812699" cy="288657"/>
            </a:xfrm>
            <a:prstGeom prst="rect">
              <a:avLst/>
            </a:prstGeom>
            <a:noFill/>
            <a:ln>
              <a:noFill/>
            </a:ln>
          </p:spPr>
          <p:txBody>
            <a:bodyPr wrap="none" rtlCol="0">
              <a:spAutoFit/>
            </a:bodyPr>
            <a:lstStyle/>
            <a:p>
              <a:r>
                <a:rPr lang="de-DE" b="1" dirty="0">
                  <a:solidFill>
                    <a:schemeClr val="bg1"/>
                  </a:solidFill>
                </a:rPr>
                <a:t>Forschen</a:t>
              </a:r>
            </a:p>
          </p:txBody>
        </p:sp>
        <p:sp>
          <p:nvSpPr>
            <p:cNvPr id="36" name="Textfeld 35"/>
            <p:cNvSpPr txBox="1"/>
            <p:nvPr/>
          </p:nvSpPr>
          <p:spPr>
            <a:xfrm rot="16777811">
              <a:off x="7152944" y="1455914"/>
              <a:ext cx="1097146" cy="288657"/>
            </a:xfrm>
            <a:prstGeom prst="rect">
              <a:avLst/>
            </a:prstGeom>
            <a:noFill/>
            <a:ln>
              <a:noFill/>
            </a:ln>
          </p:spPr>
          <p:txBody>
            <a:bodyPr wrap="none" rtlCol="0">
              <a:spAutoFit/>
            </a:bodyPr>
            <a:lstStyle/>
            <a:p>
              <a:r>
                <a:rPr lang="de-DE" b="1" dirty="0">
                  <a:solidFill>
                    <a:schemeClr val="bg1"/>
                  </a:solidFill>
                </a:rPr>
                <a:t>Organisation</a:t>
              </a:r>
            </a:p>
          </p:txBody>
        </p:sp>
        <p:sp>
          <p:nvSpPr>
            <p:cNvPr id="37" name="Textfeld 36"/>
            <p:cNvSpPr txBox="1"/>
            <p:nvPr/>
          </p:nvSpPr>
          <p:spPr>
            <a:xfrm rot="16777811">
              <a:off x="7795692" y="1544420"/>
              <a:ext cx="998872" cy="288657"/>
            </a:xfrm>
            <a:prstGeom prst="rect">
              <a:avLst/>
            </a:prstGeom>
            <a:noFill/>
            <a:ln>
              <a:noFill/>
            </a:ln>
          </p:spPr>
          <p:txBody>
            <a:bodyPr wrap="none" rtlCol="0">
              <a:spAutoFit/>
            </a:bodyPr>
            <a:lstStyle/>
            <a:p>
              <a:r>
                <a:rPr lang="de-DE" b="1" dirty="0">
                  <a:solidFill>
                    <a:schemeClr val="bg1"/>
                  </a:solidFill>
                </a:rPr>
                <a:t>Mündigkeit</a:t>
              </a:r>
            </a:p>
          </p:txBody>
        </p:sp>
      </p:grpSp>
      <p:grpSp>
        <p:nvGrpSpPr>
          <p:cNvPr id="38" name="Gruppieren 37"/>
          <p:cNvGrpSpPr/>
          <p:nvPr/>
        </p:nvGrpSpPr>
        <p:grpSpPr>
          <a:xfrm>
            <a:off x="-2886890" y="2478086"/>
            <a:ext cx="2283024" cy="2078113"/>
            <a:chOff x="1441569" y="951329"/>
            <a:chExt cx="5853235" cy="5327883"/>
          </a:xfrm>
        </p:grpSpPr>
        <p:grpSp>
          <p:nvGrpSpPr>
            <p:cNvPr id="39" name="Gruppieren 38"/>
            <p:cNvGrpSpPr/>
            <p:nvPr/>
          </p:nvGrpSpPr>
          <p:grpSpPr>
            <a:xfrm>
              <a:off x="1441569" y="5088279"/>
              <a:ext cx="990631" cy="1190933"/>
              <a:chOff x="1441569" y="5088279"/>
              <a:chExt cx="990631" cy="1190933"/>
            </a:xfrm>
          </p:grpSpPr>
          <p:sp>
            <p:nvSpPr>
              <p:cNvPr id="50" name="Freeform 4"/>
              <p:cNvSpPr>
                <a:spLocks/>
              </p:cNvSpPr>
              <p:nvPr/>
            </p:nvSpPr>
            <p:spPr bwMode="auto">
              <a:xfrm>
                <a:off x="1441569" y="5088279"/>
                <a:ext cx="970013" cy="1190933"/>
              </a:xfrm>
              <a:custGeom>
                <a:avLst/>
                <a:gdLst>
                  <a:gd name="T0" fmla="*/ 0 w 1185797"/>
                  <a:gd name="T1" fmla="*/ 1182414 h 1418897"/>
                  <a:gd name="T2" fmla="*/ 299544 w 1185797"/>
                  <a:gd name="T3" fmla="*/ 189186 h 1418897"/>
                  <a:gd name="T4" fmla="*/ 914400 w 1185797"/>
                  <a:gd name="T5" fmla="*/ 0 h 1418897"/>
                  <a:gd name="T6" fmla="*/ 1185797 w 1185797"/>
                  <a:gd name="T7" fmla="*/ 406813 h 1418897"/>
                  <a:gd name="T8" fmla="*/ 1008993 w 1185797"/>
                  <a:gd name="T9" fmla="*/ 1418897 h 1418897"/>
                  <a:gd name="T10" fmla="*/ 0 w 1185797"/>
                  <a:gd name="T11" fmla="*/ 1182414 h 1418897"/>
                  <a:gd name="connsiteX0" fmla="*/ 0 w 1357180"/>
                  <a:gd name="connsiteY0" fmla="*/ 1153407 h 1418897"/>
                  <a:gd name="connsiteX1" fmla="*/ 470927 w 1357180"/>
                  <a:gd name="connsiteY1" fmla="*/ 189186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153407 h 1418897"/>
                  <a:gd name="connsiteX1" fmla="*/ 564408 w 1357180"/>
                  <a:gd name="connsiteY1" fmla="*/ 73154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269438 h 1534928"/>
                  <a:gd name="connsiteX1" fmla="*/ 564408 w 1357180"/>
                  <a:gd name="connsiteY1" fmla="*/ 189185 h 1534928"/>
                  <a:gd name="connsiteX2" fmla="*/ 1210426 w 1357180"/>
                  <a:gd name="connsiteY2" fmla="*/ 0 h 1534928"/>
                  <a:gd name="connsiteX3" fmla="*/ 1357180 w 1357180"/>
                  <a:gd name="connsiteY3" fmla="*/ 522844 h 1534928"/>
                  <a:gd name="connsiteX4" fmla="*/ 1180376 w 1357180"/>
                  <a:gd name="connsiteY4" fmla="*/ 1534928 h 1534928"/>
                  <a:gd name="connsiteX5" fmla="*/ 0 w 1357180"/>
                  <a:gd name="connsiteY5" fmla="*/ 1269438 h 1534928"/>
                  <a:gd name="connsiteX0" fmla="*/ 0 w 1388340"/>
                  <a:gd name="connsiteY0" fmla="*/ 1269438 h 1534928"/>
                  <a:gd name="connsiteX1" fmla="*/ 564408 w 1388340"/>
                  <a:gd name="connsiteY1" fmla="*/ 189185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269438 h 1534928"/>
                  <a:gd name="connsiteX1" fmla="*/ 564408 w 1388340"/>
                  <a:gd name="connsiteY1" fmla="*/ 137341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321282 h 1586772"/>
                  <a:gd name="connsiteX1" fmla="*/ 564408 w 1388340"/>
                  <a:gd name="connsiteY1" fmla="*/ 189185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44875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25342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8340" h="1586772">
                    <a:moveTo>
                      <a:pt x="0" y="1321282"/>
                    </a:moveTo>
                    <a:lnTo>
                      <a:pt x="525342" y="189186"/>
                    </a:lnTo>
                    <a:lnTo>
                      <a:pt x="1210426" y="0"/>
                    </a:lnTo>
                    <a:lnTo>
                      <a:pt x="1388340" y="458657"/>
                    </a:lnTo>
                    <a:lnTo>
                      <a:pt x="1180376" y="1586772"/>
                    </a:lnTo>
                    <a:lnTo>
                      <a:pt x="0" y="1321282"/>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51" name="Text Box 6"/>
              <p:cNvSpPr txBox="1">
                <a:spLocks noChangeArrowheads="1"/>
              </p:cNvSpPr>
              <p:nvPr/>
            </p:nvSpPr>
            <p:spPr bwMode="auto">
              <a:xfrm rot="17282728">
                <a:off x="1613265" y="5336329"/>
                <a:ext cx="771943" cy="8659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Aus-blick</a:t>
                </a:r>
                <a:endParaRPr kumimoji="0" lang="de-DE" altLang="de-DE" sz="800" i="0" u="none" strike="noStrike" cap="none" normalizeH="0" baseline="0" dirty="0">
                  <a:ln>
                    <a:noFill/>
                  </a:ln>
                  <a:solidFill>
                    <a:schemeClr val="tx1"/>
                  </a:solidFill>
                  <a:effectLst/>
                  <a:latin typeface="Arial" pitchFamily="34" charset="0"/>
                  <a:cs typeface="Arial" pitchFamily="34" charset="0"/>
                </a:endParaRPr>
              </a:p>
            </p:txBody>
          </p:sp>
        </p:grpSp>
        <p:grpSp>
          <p:nvGrpSpPr>
            <p:cNvPr id="40" name="Gruppieren 39"/>
            <p:cNvGrpSpPr/>
            <p:nvPr/>
          </p:nvGrpSpPr>
          <p:grpSpPr>
            <a:xfrm>
              <a:off x="1814661" y="4310015"/>
              <a:ext cx="5114346" cy="1069918"/>
              <a:chOff x="1814661" y="4310015"/>
              <a:chExt cx="5114346" cy="1069918"/>
            </a:xfrm>
          </p:grpSpPr>
          <p:sp>
            <p:nvSpPr>
              <p:cNvPr id="48" name="Freeform 5"/>
              <p:cNvSpPr>
                <a:spLocks/>
              </p:cNvSpPr>
              <p:nvPr/>
            </p:nvSpPr>
            <p:spPr bwMode="auto">
              <a:xfrm>
                <a:off x="1814661" y="4310015"/>
                <a:ext cx="5114346" cy="1069918"/>
              </a:xfrm>
              <a:custGeom>
                <a:avLst/>
                <a:gdLst>
                  <a:gd name="T0" fmla="*/ 0 w 7570979"/>
                  <a:gd name="T1" fmla="*/ 1734207 h 2301765"/>
                  <a:gd name="T2" fmla="*/ 725214 w 7570979"/>
                  <a:gd name="T3" fmla="*/ 1497724 h 2301765"/>
                  <a:gd name="T4" fmla="*/ 882869 w 7570979"/>
                  <a:gd name="T5" fmla="*/ 1970689 h 2301765"/>
                  <a:gd name="T6" fmla="*/ 6385035 w 7570979"/>
                  <a:gd name="T7" fmla="*/ 1891862 h 2301765"/>
                  <a:gd name="T8" fmla="*/ 6653049 w 7570979"/>
                  <a:gd name="T9" fmla="*/ 2301765 h 2301765"/>
                  <a:gd name="T10" fmla="*/ 7236373 w 7570979"/>
                  <a:gd name="T11" fmla="*/ 2081048 h 2301765"/>
                  <a:gd name="T12" fmla="*/ 0 w 7570979"/>
                  <a:gd name="T13" fmla="*/ 1734207 h 2301765"/>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653049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65480 w 7605494"/>
                  <a:gd name="connsiteY3" fmla="*/ 1345967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81061 w 7605494"/>
                  <a:gd name="connsiteY3" fmla="*/ 1476501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886405"/>
                  <a:gd name="connsiteX1" fmla="*/ 725214 w 7605494"/>
                  <a:gd name="connsiteY1" fmla="*/ 937325 h 1886405"/>
                  <a:gd name="connsiteX2" fmla="*/ 882869 w 7605494"/>
                  <a:gd name="connsiteY2" fmla="*/ 1410290 h 1886405"/>
                  <a:gd name="connsiteX3" fmla="*/ 6681061 w 7605494"/>
                  <a:gd name="connsiteY3" fmla="*/ 1476501 h 1886405"/>
                  <a:gd name="connsiteX4" fmla="*/ 6902335 w 7605494"/>
                  <a:gd name="connsiteY4" fmla="*/ 1886405 h 1886405"/>
                  <a:gd name="connsiteX5" fmla="*/ 7594719 w 7605494"/>
                  <a:gd name="connsiteY5" fmla="*/ 1520648 h 1886405"/>
                  <a:gd name="connsiteX6" fmla="*/ 0 w 7605494"/>
                  <a:gd name="connsiteY6" fmla="*/ 1173808 h 1886405"/>
                  <a:gd name="connsiteX0" fmla="*/ 0 w 7527702"/>
                  <a:gd name="connsiteY0" fmla="*/ 1083314 h 1795911"/>
                  <a:gd name="connsiteX1" fmla="*/ 725214 w 7527702"/>
                  <a:gd name="connsiteY1" fmla="*/ 846831 h 1795911"/>
                  <a:gd name="connsiteX2" fmla="*/ 882869 w 7527702"/>
                  <a:gd name="connsiteY2" fmla="*/ 1319796 h 1795911"/>
                  <a:gd name="connsiteX3" fmla="*/ 6681061 w 7527702"/>
                  <a:gd name="connsiteY3" fmla="*/ 1386007 h 1795911"/>
                  <a:gd name="connsiteX4" fmla="*/ 6902335 w 7527702"/>
                  <a:gd name="connsiteY4" fmla="*/ 1795911 h 1795911"/>
                  <a:gd name="connsiteX5" fmla="*/ 7516819 w 7527702"/>
                  <a:gd name="connsiteY5" fmla="*/ 1647712 h 1795911"/>
                  <a:gd name="connsiteX6" fmla="*/ 0 w 7527702"/>
                  <a:gd name="connsiteY6" fmla="*/ 1083314 h 1795911"/>
                  <a:gd name="connsiteX0" fmla="*/ 0 w 7527703"/>
                  <a:gd name="connsiteY0" fmla="*/ 1083314 h 1795911"/>
                  <a:gd name="connsiteX1" fmla="*/ 725214 w 7527703"/>
                  <a:gd name="connsiteY1" fmla="*/ 846831 h 1795911"/>
                  <a:gd name="connsiteX2" fmla="*/ 882869 w 7527703"/>
                  <a:gd name="connsiteY2" fmla="*/ 1319796 h 1795911"/>
                  <a:gd name="connsiteX3" fmla="*/ 6681062 w 7527703"/>
                  <a:gd name="connsiteY3" fmla="*/ 1386007 h 1795911"/>
                  <a:gd name="connsiteX4" fmla="*/ 6902335 w 7527703"/>
                  <a:gd name="connsiteY4" fmla="*/ 1795911 h 1795911"/>
                  <a:gd name="connsiteX5" fmla="*/ 7516819 w 7527703"/>
                  <a:gd name="connsiteY5" fmla="*/ 1647712 h 1795911"/>
                  <a:gd name="connsiteX6" fmla="*/ 0 w 7527703"/>
                  <a:gd name="connsiteY6" fmla="*/ 1083314 h 1795911"/>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228619"/>
                  <a:gd name="connsiteY0" fmla="*/ 1538428 h 2251025"/>
                  <a:gd name="connsiteX1" fmla="*/ 725214 w 7228619"/>
                  <a:gd name="connsiteY1" fmla="*/ 1301945 h 2251025"/>
                  <a:gd name="connsiteX2" fmla="*/ 882869 w 7228619"/>
                  <a:gd name="connsiteY2" fmla="*/ 1774910 h 2251025"/>
                  <a:gd name="connsiteX3" fmla="*/ 6681062 w 7228619"/>
                  <a:gd name="connsiteY3" fmla="*/ 1841121 h 2251025"/>
                  <a:gd name="connsiteX4" fmla="*/ 6902335 w 7228619"/>
                  <a:gd name="connsiteY4" fmla="*/ 2251025 h 2251025"/>
                  <a:gd name="connsiteX5" fmla="*/ 7217296 w 7228619"/>
                  <a:gd name="connsiteY5" fmla="*/ 1173319 h 2251025"/>
                  <a:gd name="connsiteX6" fmla="*/ 0 w 7228619"/>
                  <a:gd name="connsiteY6" fmla="*/ 1538428 h 2251025"/>
                  <a:gd name="connsiteX0" fmla="*/ 0 w 7217296"/>
                  <a:gd name="connsiteY0" fmla="*/ 1090175 h 1802772"/>
                  <a:gd name="connsiteX1" fmla="*/ 725214 w 7217296"/>
                  <a:gd name="connsiteY1" fmla="*/ 853692 h 1802772"/>
                  <a:gd name="connsiteX2" fmla="*/ 882869 w 7217296"/>
                  <a:gd name="connsiteY2" fmla="*/ 1326657 h 1802772"/>
                  <a:gd name="connsiteX3" fmla="*/ 6681062 w 7217296"/>
                  <a:gd name="connsiteY3" fmla="*/ 1392868 h 1802772"/>
                  <a:gd name="connsiteX4" fmla="*/ 6902335 w 7217296"/>
                  <a:gd name="connsiteY4" fmla="*/ 1802772 h 1802772"/>
                  <a:gd name="connsiteX5" fmla="*/ 7217296 w 7217296"/>
                  <a:gd name="connsiteY5" fmla="*/ 725066 h 1802772"/>
                  <a:gd name="connsiteX6" fmla="*/ 0 w 7217296"/>
                  <a:gd name="connsiteY6" fmla="*/ 1090175 h 1802772"/>
                  <a:gd name="connsiteX0" fmla="*/ 0 w 7223105"/>
                  <a:gd name="connsiteY0" fmla="*/ 1090175 h 1392868"/>
                  <a:gd name="connsiteX1" fmla="*/ 725214 w 7223105"/>
                  <a:gd name="connsiteY1" fmla="*/ 853692 h 1392868"/>
                  <a:gd name="connsiteX2" fmla="*/ 882869 w 7223105"/>
                  <a:gd name="connsiteY2" fmla="*/ 1326657 h 1392868"/>
                  <a:gd name="connsiteX3" fmla="*/ 6681062 w 7223105"/>
                  <a:gd name="connsiteY3" fmla="*/ 1392868 h 1392868"/>
                  <a:gd name="connsiteX4" fmla="*/ 7223105 w 7223105"/>
                  <a:gd name="connsiteY4" fmla="*/ 1241387 h 1392868"/>
                  <a:gd name="connsiteX5" fmla="*/ 7217296 w 7223105"/>
                  <a:gd name="connsiteY5" fmla="*/ 725066 h 1392868"/>
                  <a:gd name="connsiteX6" fmla="*/ 0 w 7223105"/>
                  <a:gd name="connsiteY6" fmla="*/ 1090175 h 1392868"/>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642572 w 7223105"/>
                  <a:gd name="connsiteY3" fmla="*/ 1213702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319970"/>
                  <a:gd name="connsiteY0" fmla="*/ 1058619 h 1295101"/>
                  <a:gd name="connsiteX1" fmla="*/ 725214 w 7319970"/>
                  <a:gd name="connsiteY1" fmla="*/ 822136 h 1295101"/>
                  <a:gd name="connsiteX2" fmla="*/ 882869 w 7319970"/>
                  <a:gd name="connsiteY2" fmla="*/ 1295101 h 1295101"/>
                  <a:gd name="connsiteX3" fmla="*/ 6642572 w 7319970"/>
                  <a:gd name="connsiteY3" fmla="*/ 1182146 h 1295101"/>
                  <a:gd name="connsiteX4" fmla="*/ 7223105 w 7319970"/>
                  <a:gd name="connsiteY4" fmla="*/ 1209831 h 1295101"/>
                  <a:gd name="connsiteX5" fmla="*/ 7319942 w 7319970"/>
                  <a:gd name="connsiteY5" fmla="*/ 765177 h 1295101"/>
                  <a:gd name="connsiteX6" fmla="*/ 0 w 7319970"/>
                  <a:gd name="connsiteY6" fmla="*/ 1058619 h 1295101"/>
                  <a:gd name="connsiteX0" fmla="*/ 0 w 7319941"/>
                  <a:gd name="connsiteY0" fmla="*/ 1058619 h 1295101"/>
                  <a:gd name="connsiteX1" fmla="*/ 725214 w 7319941"/>
                  <a:gd name="connsiteY1" fmla="*/ 822136 h 1295101"/>
                  <a:gd name="connsiteX2" fmla="*/ 882869 w 7319941"/>
                  <a:gd name="connsiteY2" fmla="*/ 1295101 h 1295101"/>
                  <a:gd name="connsiteX3" fmla="*/ 6642572 w 7319941"/>
                  <a:gd name="connsiteY3" fmla="*/ 1182146 h 1295101"/>
                  <a:gd name="connsiteX4" fmla="*/ 7223105 w 7319941"/>
                  <a:gd name="connsiteY4" fmla="*/ 1209831 h 1295101"/>
                  <a:gd name="connsiteX5" fmla="*/ 7319942 w 7319941"/>
                  <a:gd name="connsiteY5" fmla="*/ 765177 h 1295101"/>
                  <a:gd name="connsiteX6" fmla="*/ 0 w 7319941"/>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141958 h 1378440"/>
                  <a:gd name="connsiteX1" fmla="*/ 725214 w 7319942"/>
                  <a:gd name="connsiteY1" fmla="*/ 905475 h 1378440"/>
                  <a:gd name="connsiteX2" fmla="*/ 882869 w 7319942"/>
                  <a:gd name="connsiteY2" fmla="*/ 1378440 h 1378440"/>
                  <a:gd name="connsiteX3" fmla="*/ 6642572 w 7319942"/>
                  <a:gd name="connsiteY3" fmla="*/ 1265485 h 1378440"/>
                  <a:gd name="connsiteX4" fmla="*/ 7223105 w 7319942"/>
                  <a:gd name="connsiteY4" fmla="*/ 1293170 h 1378440"/>
                  <a:gd name="connsiteX5" fmla="*/ 7319942 w 7319942"/>
                  <a:gd name="connsiteY5" fmla="*/ 848516 h 1378440"/>
                  <a:gd name="connsiteX6" fmla="*/ 0 w 7319942"/>
                  <a:gd name="connsiteY6" fmla="*/ 1141958 h 1378440"/>
                  <a:gd name="connsiteX0" fmla="*/ 0 w 7319942"/>
                  <a:gd name="connsiteY0" fmla="*/ 1189052 h 1425534"/>
                  <a:gd name="connsiteX1" fmla="*/ 725214 w 7319942"/>
                  <a:gd name="connsiteY1" fmla="*/ 952569 h 1425534"/>
                  <a:gd name="connsiteX2" fmla="*/ 882869 w 7319942"/>
                  <a:gd name="connsiteY2" fmla="*/ 1425534 h 1425534"/>
                  <a:gd name="connsiteX3" fmla="*/ 6642572 w 7319942"/>
                  <a:gd name="connsiteY3" fmla="*/ 1312579 h 1425534"/>
                  <a:gd name="connsiteX4" fmla="*/ 7223105 w 7319942"/>
                  <a:gd name="connsiteY4" fmla="*/ 1340264 h 1425534"/>
                  <a:gd name="connsiteX5" fmla="*/ 7319942 w 7319942"/>
                  <a:gd name="connsiteY5" fmla="*/ 895610 h 1425534"/>
                  <a:gd name="connsiteX6" fmla="*/ 0 w 7319942"/>
                  <a:gd name="connsiteY6" fmla="*/ 1189052 h 142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9942" h="1425534">
                    <a:moveTo>
                      <a:pt x="0" y="1189052"/>
                    </a:moveTo>
                    <a:lnTo>
                      <a:pt x="725214" y="952569"/>
                    </a:lnTo>
                    <a:lnTo>
                      <a:pt x="882869" y="1425534"/>
                    </a:lnTo>
                    <a:cubicBezTo>
                      <a:pt x="1852550" y="355874"/>
                      <a:pt x="6123633" y="904930"/>
                      <a:pt x="6642572" y="1312579"/>
                    </a:cubicBezTo>
                    <a:lnTo>
                      <a:pt x="7223105" y="1340264"/>
                    </a:lnTo>
                    <a:lnTo>
                      <a:pt x="7319942" y="895610"/>
                    </a:lnTo>
                    <a:cubicBezTo>
                      <a:pt x="6475399" y="78334"/>
                      <a:pt x="755230" y="-748210"/>
                      <a:pt x="0" y="1189052"/>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49" name="Text Box 7"/>
              <p:cNvSpPr txBox="1">
                <a:spLocks noChangeArrowheads="1"/>
              </p:cNvSpPr>
              <p:nvPr/>
            </p:nvSpPr>
            <p:spPr bwMode="auto">
              <a:xfrm rot="21303001">
                <a:off x="2657531" y="4473840"/>
                <a:ext cx="1898485" cy="686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Qualifizierung</a:t>
                </a:r>
                <a:endParaRPr kumimoji="0" lang="de-DE" altLang="de-DE" sz="100" i="0" u="none" strike="noStrike" cap="none" normalizeH="0" baseline="0" dirty="0">
                  <a:ln>
                    <a:noFill/>
                  </a:ln>
                  <a:solidFill>
                    <a:schemeClr val="tx1"/>
                  </a:solidFill>
                  <a:effectLst/>
                  <a:latin typeface="Arial" pitchFamily="34" charset="0"/>
                  <a:cs typeface="Arial" pitchFamily="34" charset="0"/>
                </a:endParaRPr>
              </a:p>
            </p:txBody>
          </p:sp>
        </p:grpSp>
        <p:grpSp>
          <p:nvGrpSpPr>
            <p:cNvPr id="41" name="Gruppieren 40"/>
            <p:cNvGrpSpPr/>
            <p:nvPr/>
          </p:nvGrpSpPr>
          <p:grpSpPr>
            <a:xfrm>
              <a:off x="6275934" y="951329"/>
              <a:ext cx="1018870" cy="1532948"/>
              <a:chOff x="6275934" y="951329"/>
              <a:chExt cx="1018870" cy="1532948"/>
            </a:xfrm>
          </p:grpSpPr>
          <p:sp>
            <p:nvSpPr>
              <p:cNvPr id="46" name="Freeform 9"/>
              <p:cNvSpPr>
                <a:spLocks/>
              </p:cNvSpPr>
              <p:nvPr/>
            </p:nvSpPr>
            <p:spPr bwMode="auto">
              <a:xfrm rot="756605">
                <a:off x="6275934" y="951329"/>
                <a:ext cx="944192" cy="1532948"/>
              </a:xfrm>
              <a:custGeom>
                <a:avLst/>
                <a:gdLst>
                  <a:gd name="T0" fmla="*/ 31531 w 1166648"/>
                  <a:gd name="T1" fmla="*/ 1355835 h 1450428"/>
                  <a:gd name="T2" fmla="*/ 567558 w 1166648"/>
                  <a:gd name="T3" fmla="*/ 1056290 h 1450428"/>
                  <a:gd name="T4" fmla="*/ 1087821 w 1166648"/>
                  <a:gd name="T5" fmla="*/ 1450428 h 1450428"/>
                  <a:gd name="T6" fmla="*/ 1166648 w 1166648"/>
                  <a:gd name="T7" fmla="*/ 457200 h 1450428"/>
                  <a:gd name="T8" fmla="*/ 599090 w 1166648"/>
                  <a:gd name="T9" fmla="*/ 0 h 1450428"/>
                  <a:gd name="T10" fmla="*/ 0 w 1166648"/>
                  <a:gd name="T11" fmla="*/ 457200 h 1450428"/>
                  <a:gd name="T12" fmla="*/ 31531 w 1166648"/>
                  <a:gd name="T13" fmla="*/ 1355835 h 1450428"/>
                  <a:gd name="connsiteX0" fmla="*/ 31531 w 1386311"/>
                  <a:gd name="connsiteY0" fmla="*/ 1355835 h 1450428"/>
                  <a:gd name="connsiteX1" fmla="*/ 567558 w 1386311"/>
                  <a:gd name="connsiteY1" fmla="*/ 1056290 h 1450428"/>
                  <a:gd name="connsiteX2" fmla="*/ 1087821 w 1386311"/>
                  <a:gd name="connsiteY2" fmla="*/ 1450428 h 1450428"/>
                  <a:gd name="connsiteX3" fmla="*/ 1386312 w 1386311"/>
                  <a:gd name="connsiteY3" fmla="*/ 441178 h 1450428"/>
                  <a:gd name="connsiteX4" fmla="*/ 599090 w 1386311"/>
                  <a:gd name="connsiteY4" fmla="*/ 0 h 1450428"/>
                  <a:gd name="connsiteX5" fmla="*/ 0 w 1386311"/>
                  <a:gd name="connsiteY5" fmla="*/ 457200 h 1450428"/>
                  <a:gd name="connsiteX6" fmla="*/ 31531 w 1386311"/>
                  <a:gd name="connsiteY6" fmla="*/ 1355835 h 1450428"/>
                  <a:gd name="connsiteX0" fmla="*/ 31531 w 1386312"/>
                  <a:gd name="connsiteY0" fmla="*/ 1620488 h 1715081"/>
                  <a:gd name="connsiteX1" fmla="*/ 567558 w 1386312"/>
                  <a:gd name="connsiteY1" fmla="*/ 1320943 h 1715081"/>
                  <a:gd name="connsiteX2" fmla="*/ 1087821 w 1386312"/>
                  <a:gd name="connsiteY2" fmla="*/ 1715081 h 1715081"/>
                  <a:gd name="connsiteX3" fmla="*/ 1386312 w 1386312"/>
                  <a:gd name="connsiteY3" fmla="*/ 705831 h 1715081"/>
                  <a:gd name="connsiteX4" fmla="*/ 870764 w 1386312"/>
                  <a:gd name="connsiteY4" fmla="*/ 1 h 1715081"/>
                  <a:gd name="connsiteX5" fmla="*/ 0 w 1386312"/>
                  <a:gd name="connsiteY5" fmla="*/ 721853 h 1715081"/>
                  <a:gd name="connsiteX6" fmla="*/ 31531 w 1386312"/>
                  <a:gd name="connsiteY6" fmla="*/ 1620488 h 1715081"/>
                  <a:gd name="connsiteX0" fmla="*/ 0 w 1354781"/>
                  <a:gd name="connsiteY0" fmla="*/ 1620487 h 1715080"/>
                  <a:gd name="connsiteX1" fmla="*/ 536027 w 1354781"/>
                  <a:gd name="connsiteY1" fmla="*/ 1320942 h 1715080"/>
                  <a:gd name="connsiteX2" fmla="*/ 1056290 w 1354781"/>
                  <a:gd name="connsiteY2" fmla="*/ 1715080 h 1715080"/>
                  <a:gd name="connsiteX3" fmla="*/ 1354781 w 1354781"/>
                  <a:gd name="connsiteY3" fmla="*/ 705830 h 1715080"/>
                  <a:gd name="connsiteX4" fmla="*/ 839233 w 1354781"/>
                  <a:gd name="connsiteY4" fmla="*/ 0 h 1715080"/>
                  <a:gd name="connsiteX5" fmla="*/ 118712 w 1354781"/>
                  <a:gd name="connsiteY5" fmla="*/ 616252 h 1715080"/>
                  <a:gd name="connsiteX6" fmla="*/ 0 w 1354781"/>
                  <a:gd name="connsiteY6" fmla="*/ 1620487 h 1715080"/>
                  <a:gd name="connsiteX0" fmla="*/ 0 w 1290561"/>
                  <a:gd name="connsiteY0" fmla="*/ 1621976 h 1715080"/>
                  <a:gd name="connsiteX1" fmla="*/ 471807 w 1290561"/>
                  <a:gd name="connsiteY1" fmla="*/ 1320942 h 1715080"/>
                  <a:gd name="connsiteX2" fmla="*/ 992070 w 1290561"/>
                  <a:gd name="connsiteY2" fmla="*/ 1715080 h 1715080"/>
                  <a:gd name="connsiteX3" fmla="*/ 1290561 w 1290561"/>
                  <a:gd name="connsiteY3" fmla="*/ 705830 h 1715080"/>
                  <a:gd name="connsiteX4" fmla="*/ 775013 w 1290561"/>
                  <a:gd name="connsiteY4" fmla="*/ 0 h 1715080"/>
                  <a:gd name="connsiteX5" fmla="*/ 54492 w 1290561"/>
                  <a:gd name="connsiteY5" fmla="*/ 616252 h 1715080"/>
                  <a:gd name="connsiteX6" fmla="*/ 0 w 1290561"/>
                  <a:gd name="connsiteY6" fmla="*/ 1621976 h 1715080"/>
                  <a:gd name="connsiteX0" fmla="*/ 0 w 1305767"/>
                  <a:gd name="connsiteY0" fmla="*/ 1624647 h 1715080"/>
                  <a:gd name="connsiteX1" fmla="*/ 487013 w 1305767"/>
                  <a:gd name="connsiteY1" fmla="*/ 1320942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15080"/>
                  <a:gd name="connsiteX1" fmla="*/ 473609 w 1305767"/>
                  <a:gd name="connsiteY1" fmla="*/ 1385988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23096"/>
                  <a:gd name="connsiteX1" fmla="*/ 473609 w 1305767"/>
                  <a:gd name="connsiteY1" fmla="*/ 1385988 h 1723096"/>
                  <a:gd name="connsiteX2" fmla="*/ 961663 w 1305767"/>
                  <a:gd name="connsiteY2" fmla="*/ 1723095 h 1723096"/>
                  <a:gd name="connsiteX3" fmla="*/ 1305767 w 1305767"/>
                  <a:gd name="connsiteY3" fmla="*/ 705830 h 1723096"/>
                  <a:gd name="connsiteX4" fmla="*/ 790219 w 1305767"/>
                  <a:gd name="connsiteY4" fmla="*/ 0 h 1723096"/>
                  <a:gd name="connsiteX5" fmla="*/ 69698 w 1305767"/>
                  <a:gd name="connsiteY5" fmla="*/ 616252 h 1723096"/>
                  <a:gd name="connsiteX6" fmla="*/ 0 w 1305767"/>
                  <a:gd name="connsiteY6" fmla="*/ 1624647 h 1723096"/>
                  <a:gd name="connsiteX0" fmla="*/ 0 w 1351380"/>
                  <a:gd name="connsiteY0" fmla="*/ 1632661 h 1723095"/>
                  <a:gd name="connsiteX1" fmla="*/ 519222 w 1351380"/>
                  <a:gd name="connsiteY1" fmla="*/ 1385988 h 1723095"/>
                  <a:gd name="connsiteX2" fmla="*/ 1007276 w 1351380"/>
                  <a:gd name="connsiteY2" fmla="*/ 1723095 h 1723095"/>
                  <a:gd name="connsiteX3" fmla="*/ 1351380 w 1351380"/>
                  <a:gd name="connsiteY3" fmla="*/ 705830 h 1723095"/>
                  <a:gd name="connsiteX4" fmla="*/ 835832 w 1351380"/>
                  <a:gd name="connsiteY4" fmla="*/ 0 h 1723095"/>
                  <a:gd name="connsiteX5" fmla="*/ 115311 w 1351380"/>
                  <a:gd name="connsiteY5" fmla="*/ 616252 h 1723095"/>
                  <a:gd name="connsiteX6" fmla="*/ 0 w 1351380"/>
                  <a:gd name="connsiteY6" fmla="*/ 1632661 h 172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380" h="1723095">
                    <a:moveTo>
                      <a:pt x="0" y="1632661"/>
                    </a:moveTo>
                    <a:lnTo>
                      <a:pt x="519222" y="1385988"/>
                    </a:lnTo>
                    <a:lnTo>
                      <a:pt x="1007276" y="1723095"/>
                    </a:lnTo>
                    <a:lnTo>
                      <a:pt x="1351380" y="705830"/>
                    </a:lnTo>
                    <a:lnTo>
                      <a:pt x="835832" y="0"/>
                    </a:lnTo>
                    <a:lnTo>
                      <a:pt x="115311" y="616252"/>
                    </a:lnTo>
                    <a:lnTo>
                      <a:pt x="0" y="1632661"/>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47" name="Text Box 10"/>
              <p:cNvSpPr txBox="1">
                <a:spLocks noChangeArrowheads="1"/>
              </p:cNvSpPr>
              <p:nvPr/>
            </p:nvSpPr>
            <p:spPr bwMode="auto">
              <a:xfrm rot="17744282">
                <a:off x="6423985" y="1471296"/>
                <a:ext cx="983494" cy="7581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 Refl.</a:t>
                </a:r>
                <a:endParaRPr kumimoji="0" lang="de-DE" altLang="de-DE" sz="100" i="0" u="none" strike="noStrike" cap="none" normalizeH="0" baseline="0" dirty="0">
                  <a:ln>
                    <a:noFill/>
                  </a:ln>
                  <a:solidFill>
                    <a:schemeClr val="tx1"/>
                  </a:solidFill>
                  <a:effectLst/>
                  <a:latin typeface="Arial" pitchFamily="34" charset="0"/>
                  <a:cs typeface="Arial" pitchFamily="34" charset="0"/>
                </a:endParaRPr>
              </a:p>
            </p:txBody>
          </p:sp>
        </p:grpSp>
        <p:grpSp>
          <p:nvGrpSpPr>
            <p:cNvPr id="42" name="Gruppieren 41"/>
            <p:cNvGrpSpPr/>
            <p:nvPr/>
          </p:nvGrpSpPr>
          <p:grpSpPr>
            <a:xfrm>
              <a:off x="4713546" y="2210718"/>
              <a:ext cx="2495837" cy="3698328"/>
              <a:chOff x="4713546" y="2210718"/>
              <a:chExt cx="2495837" cy="3698328"/>
            </a:xfrm>
          </p:grpSpPr>
          <p:sp>
            <p:nvSpPr>
              <p:cNvPr id="44" name="Freeform 3"/>
              <p:cNvSpPr>
                <a:spLocks/>
              </p:cNvSpPr>
              <p:nvPr/>
            </p:nvSpPr>
            <p:spPr bwMode="auto">
              <a:xfrm>
                <a:off x="4713546" y="2210718"/>
                <a:ext cx="2495837" cy="3698328"/>
              </a:xfrm>
              <a:custGeom>
                <a:avLst/>
                <a:gdLst>
                  <a:gd name="T0" fmla="*/ 2688687 w 3507552"/>
                  <a:gd name="T1" fmla="*/ 4323516 h 6038193"/>
                  <a:gd name="T2" fmla="*/ 2907051 w 3507552"/>
                  <a:gd name="T3" fmla="*/ 4773892 h 6038193"/>
                  <a:gd name="T4" fmla="*/ 3507552 w 3507552"/>
                  <a:gd name="T5" fmla="*/ 4678358 h 6038193"/>
                  <a:gd name="T6" fmla="*/ 212795 w 3507552"/>
                  <a:gd name="T7" fmla="*/ 4146331 h 6038193"/>
                  <a:gd name="T8" fmla="*/ 2230781 w 3507552"/>
                  <a:gd name="T9" fmla="*/ 141889 h 6038193"/>
                  <a:gd name="T10" fmla="*/ 2766808 w 3507552"/>
                  <a:gd name="T11" fmla="*/ 0 h 6038193"/>
                  <a:gd name="T12" fmla="*/ 3176712 w 3507552"/>
                  <a:gd name="T13" fmla="*/ 457200 h 6038193"/>
                  <a:gd name="T14" fmla="*/ 1079898 w 3507552"/>
                  <a:gd name="T15" fmla="*/ 3767958 h 6038193"/>
                  <a:gd name="T16" fmla="*/ 2688687 w 3507552"/>
                  <a:gd name="T17" fmla="*/ 4323516 h 6038193"/>
                  <a:gd name="connsiteX0" fmla="*/ 2544580 w 3312122"/>
                  <a:gd name="connsiteY0" fmla="*/ 4192128 h 5312932"/>
                  <a:gd name="connsiteX1" fmla="*/ 2711621 w 3312122"/>
                  <a:gd name="connsiteY1" fmla="*/ 4773892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4580 w 3312122"/>
                  <a:gd name="connsiteY0" fmla="*/ 4192128 h 5312932"/>
                  <a:gd name="connsiteX1" fmla="*/ 3096545 w 3312122"/>
                  <a:gd name="connsiteY1" fmla="*/ 4236395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1531 w 3180764"/>
                  <a:gd name="connsiteY0" fmla="*/ 4192128 h 4642871"/>
                  <a:gd name="connsiteX1" fmla="*/ 3093496 w 3180764"/>
                  <a:gd name="connsiteY1" fmla="*/ 4236395 h 4642871"/>
                  <a:gd name="connsiteX2" fmla="*/ 3180764 w 3180764"/>
                  <a:gd name="connsiteY2" fmla="*/ 3675029 h 4642871"/>
                  <a:gd name="connsiteX3" fmla="*/ 14316 w 3180764"/>
                  <a:gd name="connsiteY3" fmla="*/ 4146331 h 4642871"/>
                  <a:gd name="connsiteX4" fmla="*/ 2032302 w 3180764"/>
                  <a:gd name="connsiteY4" fmla="*/ 141889 h 4642871"/>
                  <a:gd name="connsiteX5" fmla="*/ 2568329 w 3180764"/>
                  <a:gd name="connsiteY5" fmla="*/ 0 h 4642871"/>
                  <a:gd name="connsiteX6" fmla="*/ 2978233 w 3180764"/>
                  <a:gd name="connsiteY6" fmla="*/ 457200 h 4642871"/>
                  <a:gd name="connsiteX7" fmla="*/ 881419 w 3180764"/>
                  <a:gd name="connsiteY7" fmla="*/ 3767958 h 4642871"/>
                  <a:gd name="connsiteX8" fmla="*/ 2541531 w 3180764"/>
                  <a:gd name="connsiteY8" fmla="*/ 4192128 h 4642871"/>
                  <a:gd name="connsiteX0" fmla="*/ 2541531 w 3299560"/>
                  <a:gd name="connsiteY0" fmla="*/ 4192128 h 4905639"/>
                  <a:gd name="connsiteX1" fmla="*/ 3093496 w 3299560"/>
                  <a:gd name="connsiteY1" fmla="*/ 4236395 h 4905639"/>
                  <a:gd name="connsiteX2" fmla="*/ 3180764 w 3299560"/>
                  <a:gd name="connsiteY2" fmla="*/ 3675029 h 4905639"/>
                  <a:gd name="connsiteX3" fmla="*/ 14316 w 3299560"/>
                  <a:gd name="connsiteY3" fmla="*/ 4146331 h 4905639"/>
                  <a:gd name="connsiteX4" fmla="*/ 2032302 w 3299560"/>
                  <a:gd name="connsiteY4" fmla="*/ 141889 h 4905639"/>
                  <a:gd name="connsiteX5" fmla="*/ 2568329 w 3299560"/>
                  <a:gd name="connsiteY5" fmla="*/ 0 h 4905639"/>
                  <a:gd name="connsiteX6" fmla="*/ 2978233 w 3299560"/>
                  <a:gd name="connsiteY6" fmla="*/ 457200 h 4905639"/>
                  <a:gd name="connsiteX7" fmla="*/ 881419 w 3299560"/>
                  <a:gd name="connsiteY7" fmla="*/ 3767958 h 4905639"/>
                  <a:gd name="connsiteX8" fmla="*/ 2541531 w 3299560"/>
                  <a:gd name="connsiteY8" fmla="*/ 4192128 h 4905639"/>
                  <a:gd name="connsiteX0" fmla="*/ 2532707 w 3288757"/>
                  <a:gd name="connsiteY0" fmla="*/ 4192128 h 5014456"/>
                  <a:gd name="connsiteX1" fmla="*/ 3084672 w 3288757"/>
                  <a:gd name="connsiteY1" fmla="*/ 4236395 h 5014456"/>
                  <a:gd name="connsiteX2" fmla="*/ 3171940 w 3288757"/>
                  <a:gd name="connsiteY2" fmla="*/ 3675029 h 5014456"/>
                  <a:gd name="connsiteX3" fmla="*/ 5492 w 3288757"/>
                  <a:gd name="connsiteY3" fmla="*/ 4146331 h 5014456"/>
                  <a:gd name="connsiteX4" fmla="*/ 2023478 w 3288757"/>
                  <a:gd name="connsiteY4" fmla="*/ 141889 h 5014456"/>
                  <a:gd name="connsiteX5" fmla="*/ 2559505 w 3288757"/>
                  <a:gd name="connsiteY5" fmla="*/ 0 h 5014456"/>
                  <a:gd name="connsiteX6" fmla="*/ 2969409 w 3288757"/>
                  <a:gd name="connsiteY6" fmla="*/ 457200 h 5014456"/>
                  <a:gd name="connsiteX7" fmla="*/ 872595 w 3288757"/>
                  <a:gd name="connsiteY7" fmla="*/ 3767958 h 5014456"/>
                  <a:gd name="connsiteX8" fmla="*/ 2532707 w 3288757"/>
                  <a:gd name="connsiteY8" fmla="*/ 4192128 h 5014456"/>
                  <a:gd name="connsiteX0" fmla="*/ 2532707 w 3288756"/>
                  <a:gd name="connsiteY0" fmla="*/ 4192128 h 5014455"/>
                  <a:gd name="connsiteX1" fmla="*/ 3084672 w 3288756"/>
                  <a:gd name="connsiteY1" fmla="*/ 4236395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10333 w 3288756"/>
                  <a:gd name="connsiteY1" fmla="*/ 4200563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68240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68240 h 5014455"/>
                  <a:gd name="connsiteX0" fmla="*/ 2540951 w 3273905"/>
                  <a:gd name="connsiteY0" fmla="*/ 4168240 h 4905638"/>
                  <a:gd name="connsiteX1" fmla="*/ 3144238 w 3273905"/>
                  <a:gd name="connsiteY1" fmla="*/ 4176674 h 4905638"/>
                  <a:gd name="connsiteX2" fmla="*/ 3154523 w 3273905"/>
                  <a:gd name="connsiteY2" fmla="*/ 3675029 h 4905638"/>
                  <a:gd name="connsiteX3" fmla="*/ 13736 w 3273905"/>
                  <a:gd name="connsiteY3" fmla="*/ 4146331 h 4905638"/>
                  <a:gd name="connsiteX4" fmla="*/ 2031722 w 3273905"/>
                  <a:gd name="connsiteY4" fmla="*/ 141889 h 4905638"/>
                  <a:gd name="connsiteX5" fmla="*/ 2567749 w 3273905"/>
                  <a:gd name="connsiteY5" fmla="*/ 0 h 4905638"/>
                  <a:gd name="connsiteX6" fmla="*/ 2977653 w 3273905"/>
                  <a:gd name="connsiteY6" fmla="*/ 457200 h 4905638"/>
                  <a:gd name="connsiteX7" fmla="*/ 880839 w 3273905"/>
                  <a:gd name="connsiteY7" fmla="*/ 3767958 h 4905638"/>
                  <a:gd name="connsiteX8" fmla="*/ 2540951 w 3273905"/>
                  <a:gd name="connsiteY8" fmla="*/ 4168240 h 4905638"/>
                  <a:gd name="connsiteX0" fmla="*/ 2540951 w 3528987"/>
                  <a:gd name="connsiteY0" fmla="*/ 4168240 h 4740330"/>
                  <a:gd name="connsiteX1" fmla="*/ 3144238 w 3528987"/>
                  <a:gd name="connsiteY1" fmla="*/ 4176674 h 4740330"/>
                  <a:gd name="connsiteX2" fmla="*/ 3154523 w 3528987"/>
                  <a:gd name="connsiteY2" fmla="*/ 3675029 h 4740330"/>
                  <a:gd name="connsiteX3" fmla="*/ 13736 w 3528987"/>
                  <a:gd name="connsiteY3" fmla="*/ 4146331 h 4740330"/>
                  <a:gd name="connsiteX4" fmla="*/ 2031722 w 3528987"/>
                  <a:gd name="connsiteY4" fmla="*/ 141889 h 4740330"/>
                  <a:gd name="connsiteX5" fmla="*/ 2567749 w 3528987"/>
                  <a:gd name="connsiteY5" fmla="*/ 0 h 4740330"/>
                  <a:gd name="connsiteX6" fmla="*/ 2977653 w 3528987"/>
                  <a:gd name="connsiteY6" fmla="*/ 457200 h 4740330"/>
                  <a:gd name="connsiteX7" fmla="*/ 880839 w 3528987"/>
                  <a:gd name="connsiteY7" fmla="*/ 3767958 h 4740330"/>
                  <a:gd name="connsiteX8" fmla="*/ 2540951 w 3528987"/>
                  <a:gd name="connsiteY8" fmla="*/ 4168240 h 4740330"/>
                  <a:gd name="connsiteX0" fmla="*/ 2540951 w 3528986"/>
                  <a:gd name="connsiteY0" fmla="*/ 4168240 h 4740330"/>
                  <a:gd name="connsiteX1" fmla="*/ 3144238 w 3528986"/>
                  <a:gd name="connsiteY1" fmla="*/ 4176674 h 4740330"/>
                  <a:gd name="connsiteX2" fmla="*/ 3154523 w 3528986"/>
                  <a:gd name="connsiteY2" fmla="*/ 3675029 h 4740330"/>
                  <a:gd name="connsiteX3" fmla="*/ 13736 w 3528986"/>
                  <a:gd name="connsiteY3" fmla="*/ 4146331 h 4740330"/>
                  <a:gd name="connsiteX4" fmla="*/ 2031722 w 3528986"/>
                  <a:gd name="connsiteY4" fmla="*/ 141889 h 4740330"/>
                  <a:gd name="connsiteX5" fmla="*/ 2567749 w 3528986"/>
                  <a:gd name="connsiteY5" fmla="*/ 0 h 4740330"/>
                  <a:gd name="connsiteX6" fmla="*/ 2977653 w 3528986"/>
                  <a:gd name="connsiteY6" fmla="*/ 457200 h 4740330"/>
                  <a:gd name="connsiteX7" fmla="*/ 880839 w 3528986"/>
                  <a:gd name="connsiteY7" fmla="*/ 3767958 h 4740330"/>
                  <a:gd name="connsiteX8" fmla="*/ 2540951 w 3528986"/>
                  <a:gd name="connsiteY8" fmla="*/ 4168240 h 4740330"/>
                  <a:gd name="connsiteX0" fmla="*/ 2529461 w 3510646"/>
                  <a:gd name="connsiteY0" fmla="*/ 4168240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1 w 3510646"/>
                  <a:gd name="connsiteY8" fmla="*/ 4168240 h 4943563"/>
                  <a:gd name="connsiteX0" fmla="*/ 2529462 w 3510646"/>
                  <a:gd name="connsiteY0" fmla="*/ 4156296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2 w 3510646"/>
                  <a:gd name="connsiteY8" fmla="*/ 4156296 h 4943563"/>
                  <a:gd name="connsiteX0" fmla="*/ 2542421 w 3591180"/>
                  <a:gd name="connsiteY0" fmla="*/ 4156296 h 4782347"/>
                  <a:gd name="connsiteX1" fmla="*/ 3145707 w 3591180"/>
                  <a:gd name="connsiteY1" fmla="*/ 4176674 h 4782347"/>
                  <a:gd name="connsiteX2" fmla="*/ 3220147 w 3591180"/>
                  <a:gd name="connsiteY2" fmla="*/ 3746695 h 4782347"/>
                  <a:gd name="connsiteX3" fmla="*/ 15205 w 3591180"/>
                  <a:gd name="connsiteY3" fmla="*/ 4146331 h 4782347"/>
                  <a:gd name="connsiteX4" fmla="*/ 2033191 w 3591180"/>
                  <a:gd name="connsiteY4" fmla="*/ 141889 h 4782347"/>
                  <a:gd name="connsiteX5" fmla="*/ 2569218 w 3591180"/>
                  <a:gd name="connsiteY5" fmla="*/ 0 h 4782347"/>
                  <a:gd name="connsiteX6" fmla="*/ 2979122 w 3591180"/>
                  <a:gd name="connsiteY6" fmla="*/ 457200 h 4782347"/>
                  <a:gd name="connsiteX7" fmla="*/ 882308 w 3591180"/>
                  <a:gd name="connsiteY7" fmla="*/ 3767958 h 4782347"/>
                  <a:gd name="connsiteX8" fmla="*/ 2542421 w 3591180"/>
                  <a:gd name="connsiteY8" fmla="*/ 4156296 h 4782347"/>
                  <a:gd name="connsiteX0" fmla="*/ 2542421 w 3591181"/>
                  <a:gd name="connsiteY0" fmla="*/ 4156296 h 4782346"/>
                  <a:gd name="connsiteX1" fmla="*/ 3132877 w 3591181"/>
                  <a:gd name="connsiteY1" fmla="*/ 4176675 h 4782346"/>
                  <a:gd name="connsiteX2" fmla="*/ 3220147 w 3591181"/>
                  <a:gd name="connsiteY2" fmla="*/ 3746695 h 4782346"/>
                  <a:gd name="connsiteX3" fmla="*/ 15205 w 3591181"/>
                  <a:gd name="connsiteY3" fmla="*/ 4146331 h 4782346"/>
                  <a:gd name="connsiteX4" fmla="*/ 2033191 w 3591181"/>
                  <a:gd name="connsiteY4" fmla="*/ 141889 h 4782346"/>
                  <a:gd name="connsiteX5" fmla="*/ 2569218 w 3591181"/>
                  <a:gd name="connsiteY5" fmla="*/ 0 h 4782346"/>
                  <a:gd name="connsiteX6" fmla="*/ 2979122 w 3591181"/>
                  <a:gd name="connsiteY6" fmla="*/ 457200 h 4782346"/>
                  <a:gd name="connsiteX7" fmla="*/ 882308 w 3591181"/>
                  <a:gd name="connsiteY7" fmla="*/ 3767958 h 4782346"/>
                  <a:gd name="connsiteX8" fmla="*/ 2542421 w 3591181"/>
                  <a:gd name="connsiteY8" fmla="*/ 4156296 h 4782346"/>
                  <a:gd name="connsiteX0" fmla="*/ 2542421 w 3591182"/>
                  <a:gd name="connsiteY0" fmla="*/ 4156296 h 4774805"/>
                  <a:gd name="connsiteX1" fmla="*/ 3132877 w 3591182"/>
                  <a:gd name="connsiteY1" fmla="*/ 4176675 h 4774805"/>
                  <a:gd name="connsiteX2" fmla="*/ 3220148 w 3591182"/>
                  <a:gd name="connsiteY2" fmla="*/ 3734004 h 4774805"/>
                  <a:gd name="connsiteX3" fmla="*/ 15205 w 3591182"/>
                  <a:gd name="connsiteY3" fmla="*/ 4146331 h 4774805"/>
                  <a:gd name="connsiteX4" fmla="*/ 2033191 w 3591182"/>
                  <a:gd name="connsiteY4" fmla="*/ 141889 h 4774805"/>
                  <a:gd name="connsiteX5" fmla="*/ 2569218 w 3591182"/>
                  <a:gd name="connsiteY5" fmla="*/ 0 h 4774805"/>
                  <a:gd name="connsiteX6" fmla="*/ 2979122 w 3591182"/>
                  <a:gd name="connsiteY6" fmla="*/ 457200 h 4774805"/>
                  <a:gd name="connsiteX7" fmla="*/ 882308 w 3591182"/>
                  <a:gd name="connsiteY7" fmla="*/ 3767958 h 4774805"/>
                  <a:gd name="connsiteX8" fmla="*/ 2542421 w 3591182"/>
                  <a:gd name="connsiteY8" fmla="*/ 4156296 h 4774805"/>
                  <a:gd name="connsiteX0" fmla="*/ 2542421 w 3591183"/>
                  <a:gd name="connsiteY0" fmla="*/ 4156296 h 4748752"/>
                  <a:gd name="connsiteX1" fmla="*/ 3132877 w 3591183"/>
                  <a:gd name="connsiteY1" fmla="*/ 4176675 h 4748752"/>
                  <a:gd name="connsiteX2" fmla="*/ 3220149 w 3591183"/>
                  <a:gd name="connsiteY2" fmla="*/ 3689587 h 4748752"/>
                  <a:gd name="connsiteX3" fmla="*/ 15205 w 3591183"/>
                  <a:gd name="connsiteY3" fmla="*/ 4146331 h 4748752"/>
                  <a:gd name="connsiteX4" fmla="*/ 2033191 w 3591183"/>
                  <a:gd name="connsiteY4" fmla="*/ 141889 h 4748752"/>
                  <a:gd name="connsiteX5" fmla="*/ 2569218 w 3591183"/>
                  <a:gd name="connsiteY5" fmla="*/ 0 h 4748752"/>
                  <a:gd name="connsiteX6" fmla="*/ 2979122 w 3591183"/>
                  <a:gd name="connsiteY6" fmla="*/ 457200 h 4748752"/>
                  <a:gd name="connsiteX7" fmla="*/ 882308 w 3591183"/>
                  <a:gd name="connsiteY7" fmla="*/ 3767958 h 4748752"/>
                  <a:gd name="connsiteX8" fmla="*/ 2542421 w 3591183"/>
                  <a:gd name="connsiteY8" fmla="*/ 4156296 h 4748752"/>
                  <a:gd name="connsiteX0" fmla="*/ 2542421 w 3591183"/>
                  <a:gd name="connsiteY0" fmla="*/ 4156296 h 4759853"/>
                  <a:gd name="connsiteX1" fmla="*/ 3132877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56296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30151 w 3572184"/>
                  <a:gd name="connsiteY0" fmla="*/ 4142759 h 4927571"/>
                  <a:gd name="connsiteX1" fmla="*/ 3113792 w 3572184"/>
                  <a:gd name="connsiteY1" fmla="*/ 4176675 h 4927571"/>
                  <a:gd name="connsiteX2" fmla="*/ 3207880 w 3572184"/>
                  <a:gd name="connsiteY2" fmla="*/ 3708624 h 4927571"/>
                  <a:gd name="connsiteX3" fmla="*/ 2935 w 3572184"/>
                  <a:gd name="connsiteY3" fmla="*/ 4146331 h 4927571"/>
                  <a:gd name="connsiteX4" fmla="*/ 2020921 w 3572184"/>
                  <a:gd name="connsiteY4" fmla="*/ 141889 h 4927571"/>
                  <a:gd name="connsiteX5" fmla="*/ 2556948 w 3572184"/>
                  <a:gd name="connsiteY5" fmla="*/ 0 h 4927571"/>
                  <a:gd name="connsiteX6" fmla="*/ 2966852 w 3572184"/>
                  <a:gd name="connsiteY6" fmla="*/ 457200 h 4927571"/>
                  <a:gd name="connsiteX7" fmla="*/ 870038 w 3572184"/>
                  <a:gd name="connsiteY7" fmla="*/ 3767958 h 4927571"/>
                  <a:gd name="connsiteX8" fmla="*/ 2530151 w 3572184"/>
                  <a:gd name="connsiteY8" fmla="*/ 4142759 h 492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2184" h="4927571">
                    <a:moveTo>
                      <a:pt x="2530151" y="4142759"/>
                    </a:moveTo>
                    <a:lnTo>
                      <a:pt x="3113792" y="4176675"/>
                    </a:lnTo>
                    <a:lnTo>
                      <a:pt x="3207880" y="3708624"/>
                    </a:lnTo>
                    <a:cubicBezTo>
                      <a:pt x="4912701" y="5331235"/>
                      <a:pt x="85284" y="5182729"/>
                      <a:pt x="2935" y="4146331"/>
                    </a:cubicBezTo>
                    <a:cubicBezTo>
                      <a:pt x="-79414" y="3109933"/>
                      <a:pt x="1595252" y="1198179"/>
                      <a:pt x="2020921" y="141889"/>
                    </a:cubicBezTo>
                    <a:lnTo>
                      <a:pt x="2556948" y="0"/>
                    </a:lnTo>
                    <a:lnTo>
                      <a:pt x="2966852" y="457200"/>
                    </a:lnTo>
                    <a:cubicBezTo>
                      <a:pt x="2746135" y="1277007"/>
                      <a:pt x="942822" y="3153698"/>
                      <a:pt x="870038" y="3767958"/>
                    </a:cubicBezTo>
                    <a:cubicBezTo>
                      <a:pt x="797255" y="4382218"/>
                      <a:pt x="2730906" y="4369903"/>
                      <a:pt x="2530151" y="4142759"/>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45" name="Text Box 8"/>
              <p:cNvSpPr txBox="1">
                <a:spLocks noChangeArrowheads="1"/>
              </p:cNvSpPr>
              <p:nvPr/>
            </p:nvSpPr>
            <p:spPr bwMode="auto">
              <a:xfrm rot="18039432">
                <a:off x="4710300" y="3448271"/>
                <a:ext cx="2232886" cy="64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Projektphase</a:t>
                </a:r>
                <a:endParaRPr kumimoji="0" lang="de-DE" altLang="de-DE" sz="800" i="0" u="none" strike="noStrike" cap="none" normalizeH="0" baseline="0" dirty="0">
                  <a:ln>
                    <a:noFill/>
                  </a:ln>
                  <a:solidFill>
                    <a:schemeClr val="tx1"/>
                  </a:solidFill>
                  <a:effectLst/>
                  <a:latin typeface="Arial" pitchFamily="34" charset="0"/>
                  <a:cs typeface="Arial" pitchFamily="34" charset="0"/>
                </a:endParaRPr>
              </a:p>
            </p:txBody>
          </p:sp>
        </p:grpSp>
        <p:sp>
          <p:nvSpPr>
            <p:cNvPr id="43" name="Ellipse 42"/>
            <p:cNvSpPr/>
            <p:nvPr/>
          </p:nvSpPr>
          <p:spPr>
            <a:xfrm>
              <a:off x="6585442" y="5057089"/>
              <a:ext cx="466905" cy="46690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
            </a:p>
          </p:txBody>
        </p:sp>
      </p:grpSp>
      <p:sp>
        <p:nvSpPr>
          <p:cNvPr id="52" name="Rechteck 51"/>
          <p:cNvSpPr/>
          <p:nvPr/>
        </p:nvSpPr>
        <p:spPr>
          <a:xfrm>
            <a:off x="3596253" y="2053059"/>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8y</a:t>
            </a:r>
          </a:p>
        </p:txBody>
      </p:sp>
      <p:sp>
        <p:nvSpPr>
          <p:cNvPr id="53" name="Rechteck 52"/>
          <p:cNvSpPr/>
          <p:nvPr/>
        </p:nvSpPr>
        <p:spPr>
          <a:xfrm>
            <a:off x="3596253" y="2868068"/>
            <a:ext cx="2190016" cy="325288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sp>
        <p:nvSpPr>
          <p:cNvPr id="54" name="Rechteck 53"/>
          <p:cNvSpPr/>
          <p:nvPr/>
        </p:nvSpPr>
        <p:spPr>
          <a:xfrm>
            <a:off x="6167309" y="2044109"/>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8z</a:t>
            </a:r>
          </a:p>
        </p:txBody>
      </p:sp>
      <p:sp>
        <p:nvSpPr>
          <p:cNvPr id="55" name="Rechteck 54"/>
          <p:cNvSpPr/>
          <p:nvPr/>
        </p:nvSpPr>
        <p:spPr>
          <a:xfrm>
            <a:off x="6167309" y="2859117"/>
            <a:ext cx="2190016" cy="32621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sp>
        <p:nvSpPr>
          <p:cNvPr id="56" name="Rechteck 55"/>
          <p:cNvSpPr/>
          <p:nvPr/>
        </p:nvSpPr>
        <p:spPr>
          <a:xfrm>
            <a:off x="1159329" y="3034336"/>
            <a:ext cx="1920240" cy="522514"/>
          </a:xfrm>
          <a:prstGeom prst="rect">
            <a:avLst/>
          </a:prstGeom>
          <a:gradFill>
            <a:gsLst>
              <a:gs pos="55000">
                <a:schemeClr val="accent3"/>
              </a:gs>
              <a:gs pos="78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Seifenblase</a:t>
            </a:r>
          </a:p>
        </p:txBody>
      </p:sp>
      <p:sp>
        <p:nvSpPr>
          <p:cNvPr id="57" name="Rechteck 56"/>
          <p:cNvSpPr/>
          <p:nvPr/>
        </p:nvSpPr>
        <p:spPr>
          <a:xfrm>
            <a:off x="6309927" y="3792030"/>
            <a:ext cx="1920240" cy="522514"/>
          </a:xfrm>
          <a:prstGeom prst="rect">
            <a:avLst/>
          </a:prstGeom>
          <a:gradFill>
            <a:gsLst>
              <a:gs pos="69000">
                <a:schemeClr val="accent3"/>
              </a:gs>
              <a:gs pos="78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Solarnachführung</a:t>
            </a:r>
          </a:p>
        </p:txBody>
      </p:sp>
      <p:sp>
        <p:nvSpPr>
          <p:cNvPr id="58" name="Rechteck 57"/>
          <p:cNvSpPr/>
          <p:nvPr/>
        </p:nvSpPr>
        <p:spPr>
          <a:xfrm>
            <a:off x="1159329" y="4565463"/>
            <a:ext cx="1920240" cy="522514"/>
          </a:xfrm>
          <a:prstGeom prst="rect">
            <a:avLst/>
          </a:prstGeom>
          <a:gradFill>
            <a:gsLst>
              <a:gs pos="86000">
                <a:schemeClr val="accent3"/>
              </a:gs>
              <a:gs pos="95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a:t>Autom</a:t>
            </a:r>
            <a:r>
              <a:rPr lang="de-DE" dirty="0"/>
              <a:t>. Einparken</a:t>
            </a:r>
          </a:p>
        </p:txBody>
      </p:sp>
      <p:sp>
        <p:nvSpPr>
          <p:cNvPr id="59" name="Rechteck 58"/>
          <p:cNvSpPr/>
          <p:nvPr/>
        </p:nvSpPr>
        <p:spPr>
          <a:xfrm>
            <a:off x="3726840" y="3032289"/>
            <a:ext cx="1920240" cy="522514"/>
          </a:xfrm>
          <a:prstGeom prst="rect">
            <a:avLst/>
          </a:prstGeom>
          <a:gradFill>
            <a:gsLst>
              <a:gs pos="24000">
                <a:schemeClr val="accent3"/>
              </a:gs>
              <a:gs pos="38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Neutralisieren</a:t>
            </a:r>
          </a:p>
        </p:txBody>
      </p:sp>
      <p:sp>
        <p:nvSpPr>
          <p:cNvPr id="61" name="Rechteck 60"/>
          <p:cNvSpPr/>
          <p:nvPr/>
        </p:nvSpPr>
        <p:spPr>
          <a:xfrm>
            <a:off x="3726840" y="3785392"/>
            <a:ext cx="1920240" cy="522514"/>
          </a:xfrm>
          <a:prstGeom prst="rect">
            <a:avLst/>
          </a:prstGeom>
          <a:gradFill>
            <a:gsLst>
              <a:gs pos="80000">
                <a:schemeClr val="accent3"/>
              </a:gs>
              <a:gs pos="92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Windpumpe</a:t>
            </a:r>
          </a:p>
        </p:txBody>
      </p:sp>
      <p:sp>
        <p:nvSpPr>
          <p:cNvPr id="62" name="Rechteck 61"/>
          <p:cNvSpPr/>
          <p:nvPr/>
        </p:nvSpPr>
        <p:spPr>
          <a:xfrm>
            <a:off x="3726840" y="4538495"/>
            <a:ext cx="1920240" cy="522514"/>
          </a:xfrm>
          <a:prstGeom prst="rect">
            <a:avLst/>
          </a:prstGeom>
          <a:gradFill>
            <a:gsLst>
              <a:gs pos="27000">
                <a:schemeClr val="accent3"/>
              </a:gs>
              <a:gs pos="4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a:t>Phytotron</a:t>
            </a:r>
            <a:endParaRPr lang="de-DE" dirty="0"/>
          </a:p>
        </p:txBody>
      </p:sp>
      <p:sp>
        <p:nvSpPr>
          <p:cNvPr id="63" name="Rechteck 62"/>
          <p:cNvSpPr/>
          <p:nvPr/>
        </p:nvSpPr>
        <p:spPr>
          <a:xfrm>
            <a:off x="1159639" y="3792030"/>
            <a:ext cx="1920240" cy="522514"/>
          </a:xfrm>
          <a:prstGeom prst="rect">
            <a:avLst/>
          </a:prstGeom>
          <a:gradFill>
            <a:gsLst>
              <a:gs pos="51000">
                <a:schemeClr val="accent3"/>
              </a:gs>
              <a:gs pos="57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Fotometer</a:t>
            </a:r>
          </a:p>
        </p:txBody>
      </p:sp>
      <p:sp>
        <p:nvSpPr>
          <p:cNvPr id="64" name="Rechteck 63"/>
          <p:cNvSpPr/>
          <p:nvPr/>
        </p:nvSpPr>
        <p:spPr>
          <a:xfrm>
            <a:off x="6310034" y="3032289"/>
            <a:ext cx="1920240" cy="522514"/>
          </a:xfrm>
          <a:prstGeom prst="rect">
            <a:avLst/>
          </a:prstGeom>
          <a:gradFill>
            <a:gsLst>
              <a:gs pos="99000">
                <a:schemeClr val="accent3"/>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Fahrroboter</a:t>
            </a:r>
          </a:p>
        </p:txBody>
      </p:sp>
      <p:sp>
        <p:nvSpPr>
          <p:cNvPr id="65" name="Rechteck 64"/>
          <p:cNvSpPr/>
          <p:nvPr/>
        </p:nvSpPr>
        <p:spPr>
          <a:xfrm>
            <a:off x="6310034" y="4535648"/>
            <a:ext cx="1920240" cy="522514"/>
          </a:xfrm>
          <a:prstGeom prst="rect">
            <a:avLst/>
          </a:prstGeom>
          <a:gradFill>
            <a:gsLst>
              <a:gs pos="24000">
                <a:schemeClr val="accent3"/>
              </a:gs>
              <a:gs pos="38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Farbensehen</a:t>
            </a:r>
          </a:p>
        </p:txBody>
      </p:sp>
      <p:sp>
        <p:nvSpPr>
          <p:cNvPr id="70" name="Rechteck 69"/>
          <p:cNvSpPr/>
          <p:nvPr/>
        </p:nvSpPr>
        <p:spPr>
          <a:xfrm>
            <a:off x="1025197" y="2070026"/>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9x, 10x</a:t>
            </a:r>
          </a:p>
          <a:p>
            <a:pPr algn="ctr"/>
            <a:r>
              <a:rPr lang="de-DE" dirty="0"/>
              <a:t>(Raum knapp)</a:t>
            </a:r>
          </a:p>
        </p:txBody>
      </p:sp>
      <p:sp>
        <p:nvSpPr>
          <p:cNvPr id="71" name="Rechteck 70"/>
          <p:cNvSpPr/>
          <p:nvPr/>
        </p:nvSpPr>
        <p:spPr>
          <a:xfrm>
            <a:off x="3596253" y="2061076"/>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9y, 10y</a:t>
            </a:r>
          </a:p>
          <a:p>
            <a:pPr algn="ctr"/>
            <a:r>
              <a:rPr lang="de-DE" dirty="0"/>
              <a:t>(kreativ)</a:t>
            </a:r>
          </a:p>
        </p:txBody>
      </p:sp>
      <p:sp>
        <p:nvSpPr>
          <p:cNvPr id="72" name="Rechteck 71"/>
          <p:cNvSpPr/>
          <p:nvPr/>
        </p:nvSpPr>
        <p:spPr>
          <a:xfrm>
            <a:off x="6167309" y="2052126"/>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9z, 10z</a:t>
            </a:r>
          </a:p>
          <a:p>
            <a:pPr algn="ctr"/>
            <a:r>
              <a:rPr lang="de-DE" dirty="0"/>
              <a:t>(jetzt µC)</a:t>
            </a:r>
          </a:p>
        </p:txBody>
      </p:sp>
      <p:sp>
        <p:nvSpPr>
          <p:cNvPr id="60" name="Rechteck 59"/>
          <p:cNvSpPr/>
          <p:nvPr/>
        </p:nvSpPr>
        <p:spPr>
          <a:xfrm>
            <a:off x="3726840" y="5317179"/>
            <a:ext cx="1920240" cy="522514"/>
          </a:xfrm>
          <a:prstGeom prst="rect">
            <a:avLst/>
          </a:prstGeom>
          <a:gradFill>
            <a:gsLst>
              <a:gs pos="29000">
                <a:schemeClr val="accent3"/>
              </a:gs>
              <a:gs pos="45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Physiologie</a:t>
            </a:r>
          </a:p>
        </p:txBody>
      </p:sp>
      <p:sp>
        <p:nvSpPr>
          <p:cNvPr id="66" name="Rechteck 65"/>
          <p:cNvSpPr/>
          <p:nvPr/>
        </p:nvSpPr>
        <p:spPr>
          <a:xfrm>
            <a:off x="1159329" y="5316881"/>
            <a:ext cx="1920240" cy="522514"/>
          </a:xfrm>
          <a:prstGeom prst="rect">
            <a:avLst/>
          </a:prstGeom>
          <a:gradFill>
            <a:gsLst>
              <a:gs pos="55000">
                <a:schemeClr val="accent3"/>
              </a:gs>
              <a:gs pos="78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Energiesimulation</a:t>
            </a:r>
          </a:p>
        </p:txBody>
      </p:sp>
      <p:sp>
        <p:nvSpPr>
          <p:cNvPr id="67" name="Rechteck 66"/>
          <p:cNvSpPr/>
          <p:nvPr/>
        </p:nvSpPr>
        <p:spPr>
          <a:xfrm>
            <a:off x="6302197" y="5299754"/>
            <a:ext cx="1920240" cy="522514"/>
          </a:xfrm>
          <a:prstGeom prst="rect">
            <a:avLst/>
          </a:prstGeom>
          <a:gradFill>
            <a:gsLst>
              <a:gs pos="46000">
                <a:schemeClr val="accent3"/>
              </a:gs>
              <a:gs pos="55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Mikroklima</a:t>
            </a:r>
          </a:p>
        </p:txBody>
      </p:sp>
    </p:spTree>
    <p:extLst>
      <p:ext uri="{BB962C8B-B14F-4D97-AF65-F5344CB8AC3E}">
        <p14:creationId xmlns:p14="http://schemas.microsoft.com/office/powerpoint/2010/main" val="40332290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hteck 1"/>
          <p:cNvSpPr/>
          <p:nvPr/>
        </p:nvSpPr>
        <p:spPr>
          <a:xfrm>
            <a:off x="1025197" y="2062009"/>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8x</a:t>
            </a:r>
          </a:p>
        </p:txBody>
      </p:sp>
      <p:sp>
        <p:nvSpPr>
          <p:cNvPr id="5" name="Rechteck 4"/>
          <p:cNvSpPr/>
          <p:nvPr/>
        </p:nvSpPr>
        <p:spPr>
          <a:xfrm>
            <a:off x="1025197" y="2877018"/>
            <a:ext cx="2190016" cy="32436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grpSp>
        <p:nvGrpSpPr>
          <p:cNvPr id="29" name="Gruppieren 28"/>
          <p:cNvGrpSpPr/>
          <p:nvPr/>
        </p:nvGrpSpPr>
        <p:grpSpPr>
          <a:xfrm>
            <a:off x="9840162" y="708975"/>
            <a:ext cx="2848204" cy="2400018"/>
            <a:chOff x="6302708" y="490115"/>
            <a:chExt cx="2226056" cy="1875769"/>
          </a:xfrm>
        </p:grpSpPr>
        <p:sp>
          <p:nvSpPr>
            <p:cNvPr id="30" name="Richtungspfeil 11"/>
            <p:cNvSpPr/>
            <p:nvPr/>
          </p:nvSpPr>
          <p:spPr>
            <a:xfrm rot="16777811">
              <a:off x="5735598" y="1057225"/>
              <a:ext cx="1572381" cy="438162"/>
            </a:xfrm>
            <a:prstGeom prst="homePlate">
              <a:avLst>
                <a:gd name="adj" fmla="val 6463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31" name="Richtungspfeil 12"/>
            <p:cNvSpPr/>
            <p:nvPr/>
          </p:nvSpPr>
          <p:spPr>
            <a:xfrm rot="16777811">
              <a:off x="6328162" y="1157769"/>
              <a:ext cx="1572380" cy="438162"/>
            </a:xfrm>
            <a:prstGeom prst="homePlate">
              <a:avLst>
                <a:gd name="adj" fmla="val 64634"/>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dirty="0"/>
            </a:p>
          </p:txBody>
        </p:sp>
        <p:sp>
          <p:nvSpPr>
            <p:cNvPr id="32" name="Richtungspfeil 13"/>
            <p:cNvSpPr/>
            <p:nvPr/>
          </p:nvSpPr>
          <p:spPr>
            <a:xfrm rot="16777811">
              <a:off x="6928011" y="1262622"/>
              <a:ext cx="1572381" cy="438162"/>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33" name="Richtungspfeil 43"/>
            <p:cNvSpPr/>
            <p:nvPr/>
          </p:nvSpPr>
          <p:spPr>
            <a:xfrm rot="16777811">
              <a:off x="7525006" y="1362126"/>
              <a:ext cx="1569353" cy="438163"/>
            </a:xfrm>
            <a:prstGeom prst="homePlate">
              <a:avLst>
                <a:gd name="adj" fmla="val 64634"/>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34" name="Textfeld 33"/>
            <p:cNvSpPr txBox="1"/>
            <p:nvPr/>
          </p:nvSpPr>
          <p:spPr>
            <a:xfrm rot="16777811">
              <a:off x="6623151" y="1353925"/>
              <a:ext cx="954622" cy="288657"/>
            </a:xfrm>
            <a:prstGeom prst="rect">
              <a:avLst/>
            </a:prstGeom>
            <a:noFill/>
            <a:ln>
              <a:noFill/>
            </a:ln>
          </p:spPr>
          <p:txBody>
            <a:bodyPr wrap="none" rtlCol="0">
              <a:spAutoFit/>
            </a:bodyPr>
            <a:lstStyle/>
            <a:p>
              <a:r>
                <a:rPr lang="de-DE" b="1" dirty="0">
                  <a:solidFill>
                    <a:schemeClr val="bg1"/>
                  </a:solidFill>
                </a:rPr>
                <a:t>Entwickeln</a:t>
              </a:r>
            </a:p>
          </p:txBody>
        </p:sp>
        <p:sp>
          <p:nvSpPr>
            <p:cNvPr id="35" name="Textfeld 34"/>
            <p:cNvSpPr txBox="1"/>
            <p:nvPr/>
          </p:nvSpPr>
          <p:spPr>
            <a:xfrm rot="16777811">
              <a:off x="6094431" y="1252172"/>
              <a:ext cx="812699" cy="288657"/>
            </a:xfrm>
            <a:prstGeom prst="rect">
              <a:avLst/>
            </a:prstGeom>
            <a:noFill/>
            <a:ln>
              <a:noFill/>
            </a:ln>
          </p:spPr>
          <p:txBody>
            <a:bodyPr wrap="none" rtlCol="0">
              <a:spAutoFit/>
            </a:bodyPr>
            <a:lstStyle/>
            <a:p>
              <a:r>
                <a:rPr lang="de-DE" b="1" dirty="0">
                  <a:solidFill>
                    <a:schemeClr val="bg1"/>
                  </a:solidFill>
                </a:rPr>
                <a:t>Forschen</a:t>
              </a:r>
            </a:p>
          </p:txBody>
        </p:sp>
        <p:sp>
          <p:nvSpPr>
            <p:cNvPr id="36" name="Textfeld 35"/>
            <p:cNvSpPr txBox="1"/>
            <p:nvPr/>
          </p:nvSpPr>
          <p:spPr>
            <a:xfrm rot="16777811">
              <a:off x="7152944" y="1455914"/>
              <a:ext cx="1097146" cy="288657"/>
            </a:xfrm>
            <a:prstGeom prst="rect">
              <a:avLst/>
            </a:prstGeom>
            <a:noFill/>
            <a:ln>
              <a:noFill/>
            </a:ln>
          </p:spPr>
          <p:txBody>
            <a:bodyPr wrap="none" rtlCol="0">
              <a:spAutoFit/>
            </a:bodyPr>
            <a:lstStyle/>
            <a:p>
              <a:r>
                <a:rPr lang="de-DE" b="1" dirty="0">
                  <a:solidFill>
                    <a:schemeClr val="bg1"/>
                  </a:solidFill>
                </a:rPr>
                <a:t>Organisation</a:t>
              </a:r>
            </a:p>
          </p:txBody>
        </p:sp>
        <p:sp>
          <p:nvSpPr>
            <p:cNvPr id="37" name="Textfeld 36"/>
            <p:cNvSpPr txBox="1"/>
            <p:nvPr/>
          </p:nvSpPr>
          <p:spPr>
            <a:xfrm rot="16777811">
              <a:off x="7795692" y="1544420"/>
              <a:ext cx="998872" cy="288657"/>
            </a:xfrm>
            <a:prstGeom prst="rect">
              <a:avLst/>
            </a:prstGeom>
            <a:noFill/>
            <a:ln>
              <a:noFill/>
            </a:ln>
          </p:spPr>
          <p:txBody>
            <a:bodyPr wrap="none" rtlCol="0">
              <a:spAutoFit/>
            </a:bodyPr>
            <a:lstStyle/>
            <a:p>
              <a:r>
                <a:rPr lang="de-DE" b="1" dirty="0">
                  <a:solidFill>
                    <a:schemeClr val="bg1"/>
                  </a:solidFill>
                </a:rPr>
                <a:t>Mündigkeit</a:t>
              </a:r>
            </a:p>
          </p:txBody>
        </p:sp>
      </p:grpSp>
      <p:grpSp>
        <p:nvGrpSpPr>
          <p:cNvPr id="38" name="Gruppieren 37"/>
          <p:cNvGrpSpPr/>
          <p:nvPr/>
        </p:nvGrpSpPr>
        <p:grpSpPr>
          <a:xfrm>
            <a:off x="-2886890" y="2478086"/>
            <a:ext cx="2283024" cy="2078113"/>
            <a:chOff x="1441569" y="951329"/>
            <a:chExt cx="5853235" cy="5327883"/>
          </a:xfrm>
        </p:grpSpPr>
        <p:grpSp>
          <p:nvGrpSpPr>
            <p:cNvPr id="39" name="Gruppieren 38"/>
            <p:cNvGrpSpPr/>
            <p:nvPr/>
          </p:nvGrpSpPr>
          <p:grpSpPr>
            <a:xfrm>
              <a:off x="1441569" y="5088279"/>
              <a:ext cx="990631" cy="1190933"/>
              <a:chOff x="1441569" y="5088279"/>
              <a:chExt cx="990631" cy="1190933"/>
            </a:xfrm>
          </p:grpSpPr>
          <p:sp>
            <p:nvSpPr>
              <p:cNvPr id="50" name="Freeform 4"/>
              <p:cNvSpPr>
                <a:spLocks/>
              </p:cNvSpPr>
              <p:nvPr/>
            </p:nvSpPr>
            <p:spPr bwMode="auto">
              <a:xfrm>
                <a:off x="1441569" y="5088279"/>
                <a:ext cx="970013" cy="1190933"/>
              </a:xfrm>
              <a:custGeom>
                <a:avLst/>
                <a:gdLst>
                  <a:gd name="T0" fmla="*/ 0 w 1185797"/>
                  <a:gd name="T1" fmla="*/ 1182414 h 1418897"/>
                  <a:gd name="T2" fmla="*/ 299544 w 1185797"/>
                  <a:gd name="T3" fmla="*/ 189186 h 1418897"/>
                  <a:gd name="T4" fmla="*/ 914400 w 1185797"/>
                  <a:gd name="T5" fmla="*/ 0 h 1418897"/>
                  <a:gd name="T6" fmla="*/ 1185797 w 1185797"/>
                  <a:gd name="T7" fmla="*/ 406813 h 1418897"/>
                  <a:gd name="T8" fmla="*/ 1008993 w 1185797"/>
                  <a:gd name="T9" fmla="*/ 1418897 h 1418897"/>
                  <a:gd name="T10" fmla="*/ 0 w 1185797"/>
                  <a:gd name="T11" fmla="*/ 1182414 h 1418897"/>
                  <a:gd name="connsiteX0" fmla="*/ 0 w 1357180"/>
                  <a:gd name="connsiteY0" fmla="*/ 1153407 h 1418897"/>
                  <a:gd name="connsiteX1" fmla="*/ 470927 w 1357180"/>
                  <a:gd name="connsiteY1" fmla="*/ 189186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153407 h 1418897"/>
                  <a:gd name="connsiteX1" fmla="*/ 564408 w 1357180"/>
                  <a:gd name="connsiteY1" fmla="*/ 73154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269438 h 1534928"/>
                  <a:gd name="connsiteX1" fmla="*/ 564408 w 1357180"/>
                  <a:gd name="connsiteY1" fmla="*/ 189185 h 1534928"/>
                  <a:gd name="connsiteX2" fmla="*/ 1210426 w 1357180"/>
                  <a:gd name="connsiteY2" fmla="*/ 0 h 1534928"/>
                  <a:gd name="connsiteX3" fmla="*/ 1357180 w 1357180"/>
                  <a:gd name="connsiteY3" fmla="*/ 522844 h 1534928"/>
                  <a:gd name="connsiteX4" fmla="*/ 1180376 w 1357180"/>
                  <a:gd name="connsiteY4" fmla="*/ 1534928 h 1534928"/>
                  <a:gd name="connsiteX5" fmla="*/ 0 w 1357180"/>
                  <a:gd name="connsiteY5" fmla="*/ 1269438 h 1534928"/>
                  <a:gd name="connsiteX0" fmla="*/ 0 w 1388340"/>
                  <a:gd name="connsiteY0" fmla="*/ 1269438 h 1534928"/>
                  <a:gd name="connsiteX1" fmla="*/ 564408 w 1388340"/>
                  <a:gd name="connsiteY1" fmla="*/ 189185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269438 h 1534928"/>
                  <a:gd name="connsiteX1" fmla="*/ 564408 w 1388340"/>
                  <a:gd name="connsiteY1" fmla="*/ 137341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321282 h 1586772"/>
                  <a:gd name="connsiteX1" fmla="*/ 564408 w 1388340"/>
                  <a:gd name="connsiteY1" fmla="*/ 189185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44875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25342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8340" h="1586772">
                    <a:moveTo>
                      <a:pt x="0" y="1321282"/>
                    </a:moveTo>
                    <a:lnTo>
                      <a:pt x="525342" y="189186"/>
                    </a:lnTo>
                    <a:lnTo>
                      <a:pt x="1210426" y="0"/>
                    </a:lnTo>
                    <a:lnTo>
                      <a:pt x="1388340" y="458657"/>
                    </a:lnTo>
                    <a:lnTo>
                      <a:pt x="1180376" y="1586772"/>
                    </a:lnTo>
                    <a:lnTo>
                      <a:pt x="0" y="1321282"/>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51" name="Text Box 6"/>
              <p:cNvSpPr txBox="1">
                <a:spLocks noChangeArrowheads="1"/>
              </p:cNvSpPr>
              <p:nvPr/>
            </p:nvSpPr>
            <p:spPr bwMode="auto">
              <a:xfrm rot="17282728">
                <a:off x="1613265" y="5336329"/>
                <a:ext cx="771943" cy="8659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Aus-blick</a:t>
                </a:r>
                <a:endParaRPr kumimoji="0" lang="de-DE" altLang="de-DE" sz="800" i="0" u="none" strike="noStrike" cap="none" normalizeH="0" baseline="0" dirty="0">
                  <a:ln>
                    <a:noFill/>
                  </a:ln>
                  <a:solidFill>
                    <a:schemeClr val="tx1"/>
                  </a:solidFill>
                  <a:effectLst/>
                  <a:latin typeface="Arial" pitchFamily="34" charset="0"/>
                  <a:cs typeface="Arial" pitchFamily="34" charset="0"/>
                </a:endParaRPr>
              </a:p>
            </p:txBody>
          </p:sp>
        </p:grpSp>
        <p:grpSp>
          <p:nvGrpSpPr>
            <p:cNvPr id="40" name="Gruppieren 39"/>
            <p:cNvGrpSpPr/>
            <p:nvPr/>
          </p:nvGrpSpPr>
          <p:grpSpPr>
            <a:xfrm>
              <a:off x="1814661" y="4310015"/>
              <a:ext cx="5114346" cy="1069918"/>
              <a:chOff x="1814661" y="4310015"/>
              <a:chExt cx="5114346" cy="1069918"/>
            </a:xfrm>
          </p:grpSpPr>
          <p:sp>
            <p:nvSpPr>
              <p:cNvPr id="48" name="Freeform 5"/>
              <p:cNvSpPr>
                <a:spLocks/>
              </p:cNvSpPr>
              <p:nvPr/>
            </p:nvSpPr>
            <p:spPr bwMode="auto">
              <a:xfrm>
                <a:off x="1814661" y="4310015"/>
                <a:ext cx="5114346" cy="1069918"/>
              </a:xfrm>
              <a:custGeom>
                <a:avLst/>
                <a:gdLst>
                  <a:gd name="T0" fmla="*/ 0 w 7570979"/>
                  <a:gd name="T1" fmla="*/ 1734207 h 2301765"/>
                  <a:gd name="T2" fmla="*/ 725214 w 7570979"/>
                  <a:gd name="T3" fmla="*/ 1497724 h 2301765"/>
                  <a:gd name="T4" fmla="*/ 882869 w 7570979"/>
                  <a:gd name="T5" fmla="*/ 1970689 h 2301765"/>
                  <a:gd name="T6" fmla="*/ 6385035 w 7570979"/>
                  <a:gd name="T7" fmla="*/ 1891862 h 2301765"/>
                  <a:gd name="T8" fmla="*/ 6653049 w 7570979"/>
                  <a:gd name="T9" fmla="*/ 2301765 h 2301765"/>
                  <a:gd name="T10" fmla="*/ 7236373 w 7570979"/>
                  <a:gd name="T11" fmla="*/ 2081048 h 2301765"/>
                  <a:gd name="T12" fmla="*/ 0 w 7570979"/>
                  <a:gd name="T13" fmla="*/ 1734207 h 2301765"/>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653049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65480 w 7605494"/>
                  <a:gd name="connsiteY3" fmla="*/ 1345967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81061 w 7605494"/>
                  <a:gd name="connsiteY3" fmla="*/ 1476501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886405"/>
                  <a:gd name="connsiteX1" fmla="*/ 725214 w 7605494"/>
                  <a:gd name="connsiteY1" fmla="*/ 937325 h 1886405"/>
                  <a:gd name="connsiteX2" fmla="*/ 882869 w 7605494"/>
                  <a:gd name="connsiteY2" fmla="*/ 1410290 h 1886405"/>
                  <a:gd name="connsiteX3" fmla="*/ 6681061 w 7605494"/>
                  <a:gd name="connsiteY3" fmla="*/ 1476501 h 1886405"/>
                  <a:gd name="connsiteX4" fmla="*/ 6902335 w 7605494"/>
                  <a:gd name="connsiteY4" fmla="*/ 1886405 h 1886405"/>
                  <a:gd name="connsiteX5" fmla="*/ 7594719 w 7605494"/>
                  <a:gd name="connsiteY5" fmla="*/ 1520648 h 1886405"/>
                  <a:gd name="connsiteX6" fmla="*/ 0 w 7605494"/>
                  <a:gd name="connsiteY6" fmla="*/ 1173808 h 1886405"/>
                  <a:gd name="connsiteX0" fmla="*/ 0 w 7527702"/>
                  <a:gd name="connsiteY0" fmla="*/ 1083314 h 1795911"/>
                  <a:gd name="connsiteX1" fmla="*/ 725214 w 7527702"/>
                  <a:gd name="connsiteY1" fmla="*/ 846831 h 1795911"/>
                  <a:gd name="connsiteX2" fmla="*/ 882869 w 7527702"/>
                  <a:gd name="connsiteY2" fmla="*/ 1319796 h 1795911"/>
                  <a:gd name="connsiteX3" fmla="*/ 6681061 w 7527702"/>
                  <a:gd name="connsiteY3" fmla="*/ 1386007 h 1795911"/>
                  <a:gd name="connsiteX4" fmla="*/ 6902335 w 7527702"/>
                  <a:gd name="connsiteY4" fmla="*/ 1795911 h 1795911"/>
                  <a:gd name="connsiteX5" fmla="*/ 7516819 w 7527702"/>
                  <a:gd name="connsiteY5" fmla="*/ 1647712 h 1795911"/>
                  <a:gd name="connsiteX6" fmla="*/ 0 w 7527702"/>
                  <a:gd name="connsiteY6" fmla="*/ 1083314 h 1795911"/>
                  <a:gd name="connsiteX0" fmla="*/ 0 w 7527703"/>
                  <a:gd name="connsiteY0" fmla="*/ 1083314 h 1795911"/>
                  <a:gd name="connsiteX1" fmla="*/ 725214 w 7527703"/>
                  <a:gd name="connsiteY1" fmla="*/ 846831 h 1795911"/>
                  <a:gd name="connsiteX2" fmla="*/ 882869 w 7527703"/>
                  <a:gd name="connsiteY2" fmla="*/ 1319796 h 1795911"/>
                  <a:gd name="connsiteX3" fmla="*/ 6681062 w 7527703"/>
                  <a:gd name="connsiteY3" fmla="*/ 1386007 h 1795911"/>
                  <a:gd name="connsiteX4" fmla="*/ 6902335 w 7527703"/>
                  <a:gd name="connsiteY4" fmla="*/ 1795911 h 1795911"/>
                  <a:gd name="connsiteX5" fmla="*/ 7516819 w 7527703"/>
                  <a:gd name="connsiteY5" fmla="*/ 1647712 h 1795911"/>
                  <a:gd name="connsiteX6" fmla="*/ 0 w 7527703"/>
                  <a:gd name="connsiteY6" fmla="*/ 1083314 h 1795911"/>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228619"/>
                  <a:gd name="connsiteY0" fmla="*/ 1538428 h 2251025"/>
                  <a:gd name="connsiteX1" fmla="*/ 725214 w 7228619"/>
                  <a:gd name="connsiteY1" fmla="*/ 1301945 h 2251025"/>
                  <a:gd name="connsiteX2" fmla="*/ 882869 w 7228619"/>
                  <a:gd name="connsiteY2" fmla="*/ 1774910 h 2251025"/>
                  <a:gd name="connsiteX3" fmla="*/ 6681062 w 7228619"/>
                  <a:gd name="connsiteY3" fmla="*/ 1841121 h 2251025"/>
                  <a:gd name="connsiteX4" fmla="*/ 6902335 w 7228619"/>
                  <a:gd name="connsiteY4" fmla="*/ 2251025 h 2251025"/>
                  <a:gd name="connsiteX5" fmla="*/ 7217296 w 7228619"/>
                  <a:gd name="connsiteY5" fmla="*/ 1173319 h 2251025"/>
                  <a:gd name="connsiteX6" fmla="*/ 0 w 7228619"/>
                  <a:gd name="connsiteY6" fmla="*/ 1538428 h 2251025"/>
                  <a:gd name="connsiteX0" fmla="*/ 0 w 7217296"/>
                  <a:gd name="connsiteY0" fmla="*/ 1090175 h 1802772"/>
                  <a:gd name="connsiteX1" fmla="*/ 725214 w 7217296"/>
                  <a:gd name="connsiteY1" fmla="*/ 853692 h 1802772"/>
                  <a:gd name="connsiteX2" fmla="*/ 882869 w 7217296"/>
                  <a:gd name="connsiteY2" fmla="*/ 1326657 h 1802772"/>
                  <a:gd name="connsiteX3" fmla="*/ 6681062 w 7217296"/>
                  <a:gd name="connsiteY3" fmla="*/ 1392868 h 1802772"/>
                  <a:gd name="connsiteX4" fmla="*/ 6902335 w 7217296"/>
                  <a:gd name="connsiteY4" fmla="*/ 1802772 h 1802772"/>
                  <a:gd name="connsiteX5" fmla="*/ 7217296 w 7217296"/>
                  <a:gd name="connsiteY5" fmla="*/ 725066 h 1802772"/>
                  <a:gd name="connsiteX6" fmla="*/ 0 w 7217296"/>
                  <a:gd name="connsiteY6" fmla="*/ 1090175 h 1802772"/>
                  <a:gd name="connsiteX0" fmla="*/ 0 w 7223105"/>
                  <a:gd name="connsiteY0" fmla="*/ 1090175 h 1392868"/>
                  <a:gd name="connsiteX1" fmla="*/ 725214 w 7223105"/>
                  <a:gd name="connsiteY1" fmla="*/ 853692 h 1392868"/>
                  <a:gd name="connsiteX2" fmla="*/ 882869 w 7223105"/>
                  <a:gd name="connsiteY2" fmla="*/ 1326657 h 1392868"/>
                  <a:gd name="connsiteX3" fmla="*/ 6681062 w 7223105"/>
                  <a:gd name="connsiteY3" fmla="*/ 1392868 h 1392868"/>
                  <a:gd name="connsiteX4" fmla="*/ 7223105 w 7223105"/>
                  <a:gd name="connsiteY4" fmla="*/ 1241387 h 1392868"/>
                  <a:gd name="connsiteX5" fmla="*/ 7217296 w 7223105"/>
                  <a:gd name="connsiteY5" fmla="*/ 725066 h 1392868"/>
                  <a:gd name="connsiteX6" fmla="*/ 0 w 7223105"/>
                  <a:gd name="connsiteY6" fmla="*/ 1090175 h 1392868"/>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642572 w 7223105"/>
                  <a:gd name="connsiteY3" fmla="*/ 1213702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319970"/>
                  <a:gd name="connsiteY0" fmla="*/ 1058619 h 1295101"/>
                  <a:gd name="connsiteX1" fmla="*/ 725214 w 7319970"/>
                  <a:gd name="connsiteY1" fmla="*/ 822136 h 1295101"/>
                  <a:gd name="connsiteX2" fmla="*/ 882869 w 7319970"/>
                  <a:gd name="connsiteY2" fmla="*/ 1295101 h 1295101"/>
                  <a:gd name="connsiteX3" fmla="*/ 6642572 w 7319970"/>
                  <a:gd name="connsiteY3" fmla="*/ 1182146 h 1295101"/>
                  <a:gd name="connsiteX4" fmla="*/ 7223105 w 7319970"/>
                  <a:gd name="connsiteY4" fmla="*/ 1209831 h 1295101"/>
                  <a:gd name="connsiteX5" fmla="*/ 7319942 w 7319970"/>
                  <a:gd name="connsiteY5" fmla="*/ 765177 h 1295101"/>
                  <a:gd name="connsiteX6" fmla="*/ 0 w 7319970"/>
                  <a:gd name="connsiteY6" fmla="*/ 1058619 h 1295101"/>
                  <a:gd name="connsiteX0" fmla="*/ 0 w 7319941"/>
                  <a:gd name="connsiteY0" fmla="*/ 1058619 h 1295101"/>
                  <a:gd name="connsiteX1" fmla="*/ 725214 w 7319941"/>
                  <a:gd name="connsiteY1" fmla="*/ 822136 h 1295101"/>
                  <a:gd name="connsiteX2" fmla="*/ 882869 w 7319941"/>
                  <a:gd name="connsiteY2" fmla="*/ 1295101 h 1295101"/>
                  <a:gd name="connsiteX3" fmla="*/ 6642572 w 7319941"/>
                  <a:gd name="connsiteY3" fmla="*/ 1182146 h 1295101"/>
                  <a:gd name="connsiteX4" fmla="*/ 7223105 w 7319941"/>
                  <a:gd name="connsiteY4" fmla="*/ 1209831 h 1295101"/>
                  <a:gd name="connsiteX5" fmla="*/ 7319942 w 7319941"/>
                  <a:gd name="connsiteY5" fmla="*/ 765177 h 1295101"/>
                  <a:gd name="connsiteX6" fmla="*/ 0 w 7319941"/>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141958 h 1378440"/>
                  <a:gd name="connsiteX1" fmla="*/ 725214 w 7319942"/>
                  <a:gd name="connsiteY1" fmla="*/ 905475 h 1378440"/>
                  <a:gd name="connsiteX2" fmla="*/ 882869 w 7319942"/>
                  <a:gd name="connsiteY2" fmla="*/ 1378440 h 1378440"/>
                  <a:gd name="connsiteX3" fmla="*/ 6642572 w 7319942"/>
                  <a:gd name="connsiteY3" fmla="*/ 1265485 h 1378440"/>
                  <a:gd name="connsiteX4" fmla="*/ 7223105 w 7319942"/>
                  <a:gd name="connsiteY4" fmla="*/ 1293170 h 1378440"/>
                  <a:gd name="connsiteX5" fmla="*/ 7319942 w 7319942"/>
                  <a:gd name="connsiteY5" fmla="*/ 848516 h 1378440"/>
                  <a:gd name="connsiteX6" fmla="*/ 0 w 7319942"/>
                  <a:gd name="connsiteY6" fmla="*/ 1141958 h 1378440"/>
                  <a:gd name="connsiteX0" fmla="*/ 0 w 7319942"/>
                  <a:gd name="connsiteY0" fmla="*/ 1189052 h 1425534"/>
                  <a:gd name="connsiteX1" fmla="*/ 725214 w 7319942"/>
                  <a:gd name="connsiteY1" fmla="*/ 952569 h 1425534"/>
                  <a:gd name="connsiteX2" fmla="*/ 882869 w 7319942"/>
                  <a:gd name="connsiteY2" fmla="*/ 1425534 h 1425534"/>
                  <a:gd name="connsiteX3" fmla="*/ 6642572 w 7319942"/>
                  <a:gd name="connsiteY3" fmla="*/ 1312579 h 1425534"/>
                  <a:gd name="connsiteX4" fmla="*/ 7223105 w 7319942"/>
                  <a:gd name="connsiteY4" fmla="*/ 1340264 h 1425534"/>
                  <a:gd name="connsiteX5" fmla="*/ 7319942 w 7319942"/>
                  <a:gd name="connsiteY5" fmla="*/ 895610 h 1425534"/>
                  <a:gd name="connsiteX6" fmla="*/ 0 w 7319942"/>
                  <a:gd name="connsiteY6" fmla="*/ 1189052 h 142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9942" h="1425534">
                    <a:moveTo>
                      <a:pt x="0" y="1189052"/>
                    </a:moveTo>
                    <a:lnTo>
                      <a:pt x="725214" y="952569"/>
                    </a:lnTo>
                    <a:lnTo>
                      <a:pt x="882869" y="1425534"/>
                    </a:lnTo>
                    <a:cubicBezTo>
                      <a:pt x="1852550" y="355874"/>
                      <a:pt x="6123633" y="904930"/>
                      <a:pt x="6642572" y="1312579"/>
                    </a:cubicBezTo>
                    <a:lnTo>
                      <a:pt x="7223105" y="1340264"/>
                    </a:lnTo>
                    <a:lnTo>
                      <a:pt x="7319942" y="895610"/>
                    </a:lnTo>
                    <a:cubicBezTo>
                      <a:pt x="6475399" y="78334"/>
                      <a:pt x="755230" y="-748210"/>
                      <a:pt x="0" y="1189052"/>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49" name="Text Box 7"/>
              <p:cNvSpPr txBox="1">
                <a:spLocks noChangeArrowheads="1"/>
              </p:cNvSpPr>
              <p:nvPr/>
            </p:nvSpPr>
            <p:spPr bwMode="auto">
              <a:xfrm rot="21303001">
                <a:off x="2657531" y="4473840"/>
                <a:ext cx="1898485" cy="686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Qualifizierung</a:t>
                </a:r>
                <a:endParaRPr kumimoji="0" lang="de-DE" altLang="de-DE" sz="100" i="0" u="none" strike="noStrike" cap="none" normalizeH="0" baseline="0" dirty="0">
                  <a:ln>
                    <a:noFill/>
                  </a:ln>
                  <a:solidFill>
                    <a:schemeClr val="tx1"/>
                  </a:solidFill>
                  <a:effectLst/>
                  <a:latin typeface="Arial" pitchFamily="34" charset="0"/>
                  <a:cs typeface="Arial" pitchFamily="34" charset="0"/>
                </a:endParaRPr>
              </a:p>
            </p:txBody>
          </p:sp>
        </p:grpSp>
        <p:grpSp>
          <p:nvGrpSpPr>
            <p:cNvPr id="41" name="Gruppieren 40"/>
            <p:cNvGrpSpPr/>
            <p:nvPr/>
          </p:nvGrpSpPr>
          <p:grpSpPr>
            <a:xfrm>
              <a:off x="6275934" y="951329"/>
              <a:ext cx="1018870" cy="1532948"/>
              <a:chOff x="6275934" y="951329"/>
              <a:chExt cx="1018870" cy="1532948"/>
            </a:xfrm>
          </p:grpSpPr>
          <p:sp>
            <p:nvSpPr>
              <p:cNvPr id="46" name="Freeform 9"/>
              <p:cNvSpPr>
                <a:spLocks/>
              </p:cNvSpPr>
              <p:nvPr/>
            </p:nvSpPr>
            <p:spPr bwMode="auto">
              <a:xfrm rot="756605">
                <a:off x="6275934" y="951329"/>
                <a:ext cx="944192" cy="1532948"/>
              </a:xfrm>
              <a:custGeom>
                <a:avLst/>
                <a:gdLst>
                  <a:gd name="T0" fmla="*/ 31531 w 1166648"/>
                  <a:gd name="T1" fmla="*/ 1355835 h 1450428"/>
                  <a:gd name="T2" fmla="*/ 567558 w 1166648"/>
                  <a:gd name="T3" fmla="*/ 1056290 h 1450428"/>
                  <a:gd name="T4" fmla="*/ 1087821 w 1166648"/>
                  <a:gd name="T5" fmla="*/ 1450428 h 1450428"/>
                  <a:gd name="T6" fmla="*/ 1166648 w 1166648"/>
                  <a:gd name="T7" fmla="*/ 457200 h 1450428"/>
                  <a:gd name="T8" fmla="*/ 599090 w 1166648"/>
                  <a:gd name="T9" fmla="*/ 0 h 1450428"/>
                  <a:gd name="T10" fmla="*/ 0 w 1166648"/>
                  <a:gd name="T11" fmla="*/ 457200 h 1450428"/>
                  <a:gd name="T12" fmla="*/ 31531 w 1166648"/>
                  <a:gd name="T13" fmla="*/ 1355835 h 1450428"/>
                  <a:gd name="connsiteX0" fmla="*/ 31531 w 1386311"/>
                  <a:gd name="connsiteY0" fmla="*/ 1355835 h 1450428"/>
                  <a:gd name="connsiteX1" fmla="*/ 567558 w 1386311"/>
                  <a:gd name="connsiteY1" fmla="*/ 1056290 h 1450428"/>
                  <a:gd name="connsiteX2" fmla="*/ 1087821 w 1386311"/>
                  <a:gd name="connsiteY2" fmla="*/ 1450428 h 1450428"/>
                  <a:gd name="connsiteX3" fmla="*/ 1386312 w 1386311"/>
                  <a:gd name="connsiteY3" fmla="*/ 441178 h 1450428"/>
                  <a:gd name="connsiteX4" fmla="*/ 599090 w 1386311"/>
                  <a:gd name="connsiteY4" fmla="*/ 0 h 1450428"/>
                  <a:gd name="connsiteX5" fmla="*/ 0 w 1386311"/>
                  <a:gd name="connsiteY5" fmla="*/ 457200 h 1450428"/>
                  <a:gd name="connsiteX6" fmla="*/ 31531 w 1386311"/>
                  <a:gd name="connsiteY6" fmla="*/ 1355835 h 1450428"/>
                  <a:gd name="connsiteX0" fmla="*/ 31531 w 1386312"/>
                  <a:gd name="connsiteY0" fmla="*/ 1620488 h 1715081"/>
                  <a:gd name="connsiteX1" fmla="*/ 567558 w 1386312"/>
                  <a:gd name="connsiteY1" fmla="*/ 1320943 h 1715081"/>
                  <a:gd name="connsiteX2" fmla="*/ 1087821 w 1386312"/>
                  <a:gd name="connsiteY2" fmla="*/ 1715081 h 1715081"/>
                  <a:gd name="connsiteX3" fmla="*/ 1386312 w 1386312"/>
                  <a:gd name="connsiteY3" fmla="*/ 705831 h 1715081"/>
                  <a:gd name="connsiteX4" fmla="*/ 870764 w 1386312"/>
                  <a:gd name="connsiteY4" fmla="*/ 1 h 1715081"/>
                  <a:gd name="connsiteX5" fmla="*/ 0 w 1386312"/>
                  <a:gd name="connsiteY5" fmla="*/ 721853 h 1715081"/>
                  <a:gd name="connsiteX6" fmla="*/ 31531 w 1386312"/>
                  <a:gd name="connsiteY6" fmla="*/ 1620488 h 1715081"/>
                  <a:gd name="connsiteX0" fmla="*/ 0 w 1354781"/>
                  <a:gd name="connsiteY0" fmla="*/ 1620487 h 1715080"/>
                  <a:gd name="connsiteX1" fmla="*/ 536027 w 1354781"/>
                  <a:gd name="connsiteY1" fmla="*/ 1320942 h 1715080"/>
                  <a:gd name="connsiteX2" fmla="*/ 1056290 w 1354781"/>
                  <a:gd name="connsiteY2" fmla="*/ 1715080 h 1715080"/>
                  <a:gd name="connsiteX3" fmla="*/ 1354781 w 1354781"/>
                  <a:gd name="connsiteY3" fmla="*/ 705830 h 1715080"/>
                  <a:gd name="connsiteX4" fmla="*/ 839233 w 1354781"/>
                  <a:gd name="connsiteY4" fmla="*/ 0 h 1715080"/>
                  <a:gd name="connsiteX5" fmla="*/ 118712 w 1354781"/>
                  <a:gd name="connsiteY5" fmla="*/ 616252 h 1715080"/>
                  <a:gd name="connsiteX6" fmla="*/ 0 w 1354781"/>
                  <a:gd name="connsiteY6" fmla="*/ 1620487 h 1715080"/>
                  <a:gd name="connsiteX0" fmla="*/ 0 w 1290561"/>
                  <a:gd name="connsiteY0" fmla="*/ 1621976 h 1715080"/>
                  <a:gd name="connsiteX1" fmla="*/ 471807 w 1290561"/>
                  <a:gd name="connsiteY1" fmla="*/ 1320942 h 1715080"/>
                  <a:gd name="connsiteX2" fmla="*/ 992070 w 1290561"/>
                  <a:gd name="connsiteY2" fmla="*/ 1715080 h 1715080"/>
                  <a:gd name="connsiteX3" fmla="*/ 1290561 w 1290561"/>
                  <a:gd name="connsiteY3" fmla="*/ 705830 h 1715080"/>
                  <a:gd name="connsiteX4" fmla="*/ 775013 w 1290561"/>
                  <a:gd name="connsiteY4" fmla="*/ 0 h 1715080"/>
                  <a:gd name="connsiteX5" fmla="*/ 54492 w 1290561"/>
                  <a:gd name="connsiteY5" fmla="*/ 616252 h 1715080"/>
                  <a:gd name="connsiteX6" fmla="*/ 0 w 1290561"/>
                  <a:gd name="connsiteY6" fmla="*/ 1621976 h 1715080"/>
                  <a:gd name="connsiteX0" fmla="*/ 0 w 1305767"/>
                  <a:gd name="connsiteY0" fmla="*/ 1624647 h 1715080"/>
                  <a:gd name="connsiteX1" fmla="*/ 487013 w 1305767"/>
                  <a:gd name="connsiteY1" fmla="*/ 1320942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15080"/>
                  <a:gd name="connsiteX1" fmla="*/ 473609 w 1305767"/>
                  <a:gd name="connsiteY1" fmla="*/ 1385988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23096"/>
                  <a:gd name="connsiteX1" fmla="*/ 473609 w 1305767"/>
                  <a:gd name="connsiteY1" fmla="*/ 1385988 h 1723096"/>
                  <a:gd name="connsiteX2" fmla="*/ 961663 w 1305767"/>
                  <a:gd name="connsiteY2" fmla="*/ 1723095 h 1723096"/>
                  <a:gd name="connsiteX3" fmla="*/ 1305767 w 1305767"/>
                  <a:gd name="connsiteY3" fmla="*/ 705830 h 1723096"/>
                  <a:gd name="connsiteX4" fmla="*/ 790219 w 1305767"/>
                  <a:gd name="connsiteY4" fmla="*/ 0 h 1723096"/>
                  <a:gd name="connsiteX5" fmla="*/ 69698 w 1305767"/>
                  <a:gd name="connsiteY5" fmla="*/ 616252 h 1723096"/>
                  <a:gd name="connsiteX6" fmla="*/ 0 w 1305767"/>
                  <a:gd name="connsiteY6" fmla="*/ 1624647 h 1723096"/>
                  <a:gd name="connsiteX0" fmla="*/ 0 w 1351380"/>
                  <a:gd name="connsiteY0" fmla="*/ 1632661 h 1723095"/>
                  <a:gd name="connsiteX1" fmla="*/ 519222 w 1351380"/>
                  <a:gd name="connsiteY1" fmla="*/ 1385988 h 1723095"/>
                  <a:gd name="connsiteX2" fmla="*/ 1007276 w 1351380"/>
                  <a:gd name="connsiteY2" fmla="*/ 1723095 h 1723095"/>
                  <a:gd name="connsiteX3" fmla="*/ 1351380 w 1351380"/>
                  <a:gd name="connsiteY3" fmla="*/ 705830 h 1723095"/>
                  <a:gd name="connsiteX4" fmla="*/ 835832 w 1351380"/>
                  <a:gd name="connsiteY4" fmla="*/ 0 h 1723095"/>
                  <a:gd name="connsiteX5" fmla="*/ 115311 w 1351380"/>
                  <a:gd name="connsiteY5" fmla="*/ 616252 h 1723095"/>
                  <a:gd name="connsiteX6" fmla="*/ 0 w 1351380"/>
                  <a:gd name="connsiteY6" fmla="*/ 1632661 h 172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380" h="1723095">
                    <a:moveTo>
                      <a:pt x="0" y="1632661"/>
                    </a:moveTo>
                    <a:lnTo>
                      <a:pt x="519222" y="1385988"/>
                    </a:lnTo>
                    <a:lnTo>
                      <a:pt x="1007276" y="1723095"/>
                    </a:lnTo>
                    <a:lnTo>
                      <a:pt x="1351380" y="705830"/>
                    </a:lnTo>
                    <a:lnTo>
                      <a:pt x="835832" y="0"/>
                    </a:lnTo>
                    <a:lnTo>
                      <a:pt x="115311" y="616252"/>
                    </a:lnTo>
                    <a:lnTo>
                      <a:pt x="0" y="1632661"/>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47" name="Text Box 10"/>
              <p:cNvSpPr txBox="1">
                <a:spLocks noChangeArrowheads="1"/>
              </p:cNvSpPr>
              <p:nvPr/>
            </p:nvSpPr>
            <p:spPr bwMode="auto">
              <a:xfrm rot="17744282">
                <a:off x="6423985" y="1471296"/>
                <a:ext cx="983494" cy="7581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 Refl.</a:t>
                </a:r>
                <a:endParaRPr kumimoji="0" lang="de-DE" altLang="de-DE" sz="100" i="0" u="none" strike="noStrike" cap="none" normalizeH="0" baseline="0" dirty="0">
                  <a:ln>
                    <a:noFill/>
                  </a:ln>
                  <a:solidFill>
                    <a:schemeClr val="tx1"/>
                  </a:solidFill>
                  <a:effectLst/>
                  <a:latin typeface="Arial" pitchFamily="34" charset="0"/>
                  <a:cs typeface="Arial" pitchFamily="34" charset="0"/>
                </a:endParaRPr>
              </a:p>
            </p:txBody>
          </p:sp>
        </p:grpSp>
        <p:grpSp>
          <p:nvGrpSpPr>
            <p:cNvPr id="42" name="Gruppieren 41"/>
            <p:cNvGrpSpPr/>
            <p:nvPr/>
          </p:nvGrpSpPr>
          <p:grpSpPr>
            <a:xfrm>
              <a:off x="4713546" y="2210718"/>
              <a:ext cx="2495837" cy="3698328"/>
              <a:chOff x="4713546" y="2210718"/>
              <a:chExt cx="2495837" cy="3698328"/>
            </a:xfrm>
          </p:grpSpPr>
          <p:sp>
            <p:nvSpPr>
              <p:cNvPr id="44" name="Freeform 3"/>
              <p:cNvSpPr>
                <a:spLocks/>
              </p:cNvSpPr>
              <p:nvPr/>
            </p:nvSpPr>
            <p:spPr bwMode="auto">
              <a:xfrm>
                <a:off x="4713546" y="2210718"/>
                <a:ext cx="2495837" cy="3698328"/>
              </a:xfrm>
              <a:custGeom>
                <a:avLst/>
                <a:gdLst>
                  <a:gd name="T0" fmla="*/ 2688687 w 3507552"/>
                  <a:gd name="T1" fmla="*/ 4323516 h 6038193"/>
                  <a:gd name="T2" fmla="*/ 2907051 w 3507552"/>
                  <a:gd name="T3" fmla="*/ 4773892 h 6038193"/>
                  <a:gd name="T4" fmla="*/ 3507552 w 3507552"/>
                  <a:gd name="T5" fmla="*/ 4678358 h 6038193"/>
                  <a:gd name="T6" fmla="*/ 212795 w 3507552"/>
                  <a:gd name="T7" fmla="*/ 4146331 h 6038193"/>
                  <a:gd name="T8" fmla="*/ 2230781 w 3507552"/>
                  <a:gd name="T9" fmla="*/ 141889 h 6038193"/>
                  <a:gd name="T10" fmla="*/ 2766808 w 3507552"/>
                  <a:gd name="T11" fmla="*/ 0 h 6038193"/>
                  <a:gd name="T12" fmla="*/ 3176712 w 3507552"/>
                  <a:gd name="T13" fmla="*/ 457200 h 6038193"/>
                  <a:gd name="T14" fmla="*/ 1079898 w 3507552"/>
                  <a:gd name="T15" fmla="*/ 3767958 h 6038193"/>
                  <a:gd name="T16" fmla="*/ 2688687 w 3507552"/>
                  <a:gd name="T17" fmla="*/ 4323516 h 6038193"/>
                  <a:gd name="connsiteX0" fmla="*/ 2544580 w 3312122"/>
                  <a:gd name="connsiteY0" fmla="*/ 4192128 h 5312932"/>
                  <a:gd name="connsiteX1" fmla="*/ 2711621 w 3312122"/>
                  <a:gd name="connsiteY1" fmla="*/ 4773892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4580 w 3312122"/>
                  <a:gd name="connsiteY0" fmla="*/ 4192128 h 5312932"/>
                  <a:gd name="connsiteX1" fmla="*/ 3096545 w 3312122"/>
                  <a:gd name="connsiteY1" fmla="*/ 4236395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1531 w 3180764"/>
                  <a:gd name="connsiteY0" fmla="*/ 4192128 h 4642871"/>
                  <a:gd name="connsiteX1" fmla="*/ 3093496 w 3180764"/>
                  <a:gd name="connsiteY1" fmla="*/ 4236395 h 4642871"/>
                  <a:gd name="connsiteX2" fmla="*/ 3180764 w 3180764"/>
                  <a:gd name="connsiteY2" fmla="*/ 3675029 h 4642871"/>
                  <a:gd name="connsiteX3" fmla="*/ 14316 w 3180764"/>
                  <a:gd name="connsiteY3" fmla="*/ 4146331 h 4642871"/>
                  <a:gd name="connsiteX4" fmla="*/ 2032302 w 3180764"/>
                  <a:gd name="connsiteY4" fmla="*/ 141889 h 4642871"/>
                  <a:gd name="connsiteX5" fmla="*/ 2568329 w 3180764"/>
                  <a:gd name="connsiteY5" fmla="*/ 0 h 4642871"/>
                  <a:gd name="connsiteX6" fmla="*/ 2978233 w 3180764"/>
                  <a:gd name="connsiteY6" fmla="*/ 457200 h 4642871"/>
                  <a:gd name="connsiteX7" fmla="*/ 881419 w 3180764"/>
                  <a:gd name="connsiteY7" fmla="*/ 3767958 h 4642871"/>
                  <a:gd name="connsiteX8" fmla="*/ 2541531 w 3180764"/>
                  <a:gd name="connsiteY8" fmla="*/ 4192128 h 4642871"/>
                  <a:gd name="connsiteX0" fmla="*/ 2541531 w 3299560"/>
                  <a:gd name="connsiteY0" fmla="*/ 4192128 h 4905639"/>
                  <a:gd name="connsiteX1" fmla="*/ 3093496 w 3299560"/>
                  <a:gd name="connsiteY1" fmla="*/ 4236395 h 4905639"/>
                  <a:gd name="connsiteX2" fmla="*/ 3180764 w 3299560"/>
                  <a:gd name="connsiteY2" fmla="*/ 3675029 h 4905639"/>
                  <a:gd name="connsiteX3" fmla="*/ 14316 w 3299560"/>
                  <a:gd name="connsiteY3" fmla="*/ 4146331 h 4905639"/>
                  <a:gd name="connsiteX4" fmla="*/ 2032302 w 3299560"/>
                  <a:gd name="connsiteY4" fmla="*/ 141889 h 4905639"/>
                  <a:gd name="connsiteX5" fmla="*/ 2568329 w 3299560"/>
                  <a:gd name="connsiteY5" fmla="*/ 0 h 4905639"/>
                  <a:gd name="connsiteX6" fmla="*/ 2978233 w 3299560"/>
                  <a:gd name="connsiteY6" fmla="*/ 457200 h 4905639"/>
                  <a:gd name="connsiteX7" fmla="*/ 881419 w 3299560"/>
                  <a:gd name="connsiteY7" fmla="*/ 3767958 h 4905639"/>
                  <a:gd name="connsiteX8" fmla="*/ 2541531 w 3299560"/>
                  <a:gd name="connsiteY8" fmla="*/ 4192128 h 4905639"/>
                  <a:gd name="connsiteX0" fmla="*/ 2532707 w 3288757"/>
                  <a:gd name="connsiteY0" fmla="*/ 4192128 h 5014456"/>
                  <a:gd name="connsiteX1" fmla="*/ 3084672 w 3288757"/>
                  <a:gd name="connsiteY1" fmla="*/ 4236395 h 5014456"/>
                  <a:gd name="connsiteX2" fmla="*/ 3171940 w 3288757"/>
                  <a:gd name="connsiteY2" fmla="*/ 3675029 h 5014456"/>
                  <a:gd name="connsiteX3" fmla="*/ 5492 w 3288757"/>
                  <a:gd name="connsiteY3" fmla="*/ 4146331 h 5014456"/>
                  <a:gd name="connsiteX4" fmla="*/ 2023478 w 3288757"/>
                  <a:gd name="connsiteY4" fmla="*/ 141889 h 5014456"/>
                  <a:gd name="connsiteX5" fmla="*/ 2559505 w 3288757"/>
                  <a:gd name="connsiteY5" fmla="*/ 0 h 5014456"/>
                  <a:gd name="connsiteX6" fmla="*/ 2969409 w 3288757"/>
                  <a:gd name="connsiteY6" fmla="*/ 457200 h 5014456"/>
                  <a:gd name="connsiteX7" fmla="*/ 872595 w 3288757"/>
                  <a:gd name="connsiteY7" fmla="*/ 3767958 h 5014456"/>
                  <a:gd name="connsiteX8" fmla="*/ 2532707 w 3288757"/>
                  <a:gd name="connsiteY8" fmla="*/ 4192128 h 5014456"/>
                  <a:gd name="connsiteX0" fmla="*/ 2532707 w 3288756"/>
                  <a:gd name="connsiteY0" fmla="*/ 4192128 h 5014455"/>
                  <a:gd name="connsiteX1" fmla="*/ 3084672 w 3288756"/>
                  <a:gd name="connsiteY1" fmla="*/ 4236395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10333 w 3288756"/>
                  <a:gd name="connsiteY1" fmla="*/ 4200563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68240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68240 h 5014455"/>
                  <a:gd name="connsiteX0" fmla="*/ 2540951 w 3273905"/>
                  <a:gd name="connsiteY0" fmla="*/ 4168240 h 4905638"/>
                  <a:gd name="connsiteX1" fmla="*/ 3144238 w 3273905"/>
                  <a:gd name="connsiteY1" fmla="*/ 4176674 h 4905638"/>
                  <a:gd name="connsiteX2" fmla="*/ 3154523 w 3273905"/>
                  <a:gd name="connsiteY2" fmla="*/ 3675029 h 4905638"/>
                  <a:gd name="connsiteX3" fmla="*/ 13736 w 3273905"/>
                  <a:gd name="connsiteY3" fmla="*/ 4146331 h 4905638"/>
                  <a:gd name="connsiteX4" fmla="*/ 2031722 w 3273905"/>
                  <a:gd name="connsiteY4" fmla="*/ 141889 h 4905638"/>
                  <a:gd name="connsiteX5" fmla="*/ 2567749 w 3273905"/>
                  <a:gd name="connsiteY5" fmla="*/ 0 h 4905638"/>
                  <a:gd name="connsiteX6" fmla="*/ 2977653 w 3273905"/>
                  <a:gd name="connsiteY6" fmla="*/ 457200 h 4905638"/>
                  <a:gd name="connsiteX7" fmla="*/ 880839 w 3273905"/>
                  <a:gd name="connsiteY7" fmla="*/ 3767958 h 4905638"/>
                  <a:gd name="connsiteX8" fmla="*/ 2540951 w 3273905"/>
                  <a:gd name="connsiteY8" fmla="*/ 4168240 h 4905638"/>
                  <a:gd name="connsiteX0" fmla="*/ 2540951 w 3528987"/>
                  <a:gd name="connsiteY0" fmla="*/ 4168240 h 4740330"/>
                  <a:gd name="connsiteX1" fmla="*/ 3144238 w 3528987"/>
                  <a:gd name="connsiteY1" fmla="*/ 4176674 h 4740330"/>
                  <a:gd name="connsiteX2" fmla="*/ 3154523 w 3528987"/>
                  <a:gd name="connsiteY2" fmla="*/ 3675029 h 4740330"/>
                  <a:gd name="connsiteX3" fmla="*/ 13736 w 3528987"/>
                  <a:gd name="connsiteY3" fmla="*/ 4146331 h 4740330"/>
                  <a:gd name="connsiteX4" fmla="*/ 2031722 w 3528987"/>
                  <a:gd name="connsiteY4" fmla="*/ 141889 h 4740330"/>
                  <a:gd name="connsiteX5" fmla="*/ 2567749 w 3528987"/>
                  <a:gd name="connsiteY5" fmla="*/ 0 h 4740330"/>
                  <a:gd name="connsiteX6" fmla="*/ 2977653 w 3528987"/>
                  <a:gd name="connsiteY6" fmla="*/ 457200 h 4740330"/>
                  <a:gd name="connsiteX7" fmla="*/ 880839 w 3528987"/>
                  <a:gd name="connsiteY7" fmla="*/ 3767958 h 4740330"/>
                  <a:gd name="connsiteX8" fmla="*/ 2540951 w 3528987"/>
                  <a:gd name="connsiteY8" fmla="*/ 4168240 h 4740330"/>
                  <a:gd name="connsiteX0" fmla="*/ 2540951 w 3528986"/>
                  <a:gd name="connsiteY0" fmla="*/ 4168240 h 4740330"/>
                  <a:gd name="connsiteX1" fmla="*/ 3144238 w 3528986"/>
                  <a:gd name="connsiteY1" fmla="*/ 4176674 h 4740330"/>
                  <a:gd name="connsiteX2" fmla="*/ 3154523 w 3528986"/>
                  <a:gd name="connsiteY2" fmla="*/ 3675029 h 4740330"/>
                  <a:gd name="connsiteX3" fmla="*/ 13736 w 3528986"/>
                  <a:gd name="connsiteY3" fmla="*/ 4146331 h 4740330"/>
                  <a:gd name="connsiteX4" fmla="*/ 2031722 w 3528986"/>
                  <a:gd name="connsiteY4" fmla="*/ 141889 h 4740330"/>
                  <a:gd name="connsiteX5" fmla="*/ 2567749 w 3528986"/>
                  <a:gd name="connsiteY5" fmla="*/ 0 h 4740330"/>
                  <a:gd name="connsiteX6" fmla="*/ 2977653 w 3528986"/>
                  <a:gd name="connsiteY6" fmla="*/ 457200 h 4740330"/>
                  <a:gd name="connsiteX7" fmla="*/ 880839 w 3528986"/>
                  <a:gd name="connsiteY7" fmla="*/ 3767958 h 4740330"/>
                  <a:gd name="connsiteX8" fmla="*/ 2540951 w 3528986"/>
                  <a:gd name="connsiteY8" fmla="*/ 4168240 h 4740330"/>
                  <a:gd name="connsiteX0" fmla="*/ 2529461 w 3510646"/>
                  <a:gd name="connsiteY0" fmla="*/ 4168240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1 w 3510646"/>
                  <a:gd name="connsiteY8" fmla="*/ 4168240 h 4943563"/>
                  <a:gd name="connsiteX0" fmla="*/ 2529462 w 3510646"/>
                  <a:gd name="connsiteY0" fmla="*/ 4156296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2 w 3510646"/>
                  <a:gd name="connsiteY8" fmla="*/ 4156296 h 4943563"/>
                  <a:gd name="connsiteX0" fmla="*/ 2542421 w 3591180"/>
                  <a:gd name="connsiteY0" fmla="*/ 4156296 h 4782347"/>
                  <a:gd name="connsiteX1" fmla="*/ 3145707 w 3591180"/>
                  <a:gd name="connsiteY1" fmla="*/ 4176674 h 4782347"/>
                  <a:gd name="connsiteX2" fmla="*/ 3220147 w 3591180"/>
                  <a:gd name="connsiteY2" fmla="*/ 3746695 h 4782347"/>
                  <a:gd name="connsiteX3" fmla="*/ 15205 w 3591180"/>
                  <a:gd name="connsiteY3" fmla="*/ 4146331 h 4782347"/>
                  <a:gd name="connsiteX4" fmla="*/ 2033191 w 3591180"/>
                  <a:gd name="connsiteY4" fmla="*/ 141889 h 4782347"/>
                  <a:gd name="connsiteX5" fmla="*/ 2569218 w 3591180"/>
                  <a:gd name="connsiteY5" fmla="*/ 0 h 4782347"/>
                  <a:gd name="connsiteX6" fmla="*/ 2979122 w 3591180"/>
                  <a:gd name="connsiteY6" fmla="*/ 457200 h 4782347"/>
                  <a:gd name="connsiteX7" fmla="*/ 882308 w 3591180"/>
                  <a:gd name="connsiteY7" fmla="*/ 3767958 h 4782347"/>
                  <a:gd name="connsiteX8" fmla="*/ 2542421 w 3591180"/>
                  <a:gd name="connsiteY8" fmla="*/ 4156296 h 4782347"/>
                  <a:gd name="connsiteX0" fmla="*/ 2542421 w 3591181"/>
                  <a:gd name="connsiteY0" fmla="*/ 4156296 h 4782346"/>
                  <a:gd name="connsiteX1" fmla="*/ 3132877 w 3591181"/>
                  <a:gd name="connsiteY1" fmla="*/ 4176675 h 4782346"/>
                  <a:gd name="connsiteX2" fmla="*/ 3220147 w 3591181"/>
                  <a:gd name="connsiteY2" fmla="*/ 3746695 h 4782346"/>
                  <a:gd name="connsiteX3" fmla="*/ 15205 w 3591181"/>
                  <a:gd name="connsiteY3" fmla="*/ 4146331 h 4782346"/>
                  <a:gd name="connsiteX4" fmla="*/ 2033191 w 3591181"/>
                  <a:gd name="connsiteY4" fmla="*/ 141889 h 4782346"/>
                  <a:gd name="connsiteX5" fmla="*/ 2569218 w 3591181"/>
                  <a:gd name="connsiteY5" fmla="*/ 0 h 4782346"/>
                  <a:gd name="connsiteX6" fmla="*/ 2979122 w 3591181"/>
                  <a:gd name="connsiteY6" fmla="*/ 457200 h 4782346"/>
                  <a:gd name="connsiteX7" fmla="*/ 882308 w 3591181"/>
                  <a:gd name="connsiteY7" fmla="*/ 3767958 h 4782346"/>
                  <a:gd name="connsiteX8" fmla="*/ 2542421 w 3591181"/>
                  <a:gd name="connsiteY8" fmla="*/ 4156296 h 4782346"/>
                  <a:gd name="connsiteX0" fmla="*/ 2542421 w 3591182"/>
                  <a:gd name="connsiteY0" fmla="*/ 4156296 h 4774805"/>
                  <a:gd name="connsiteX1" fmla="*/ 3132877 w 3591182"/>
                  <a:gd name="connsiteY1" fmla="*/ 4176675 h 4774805"/>
                  <a:gd name="connsiteX2" fmla="*/ 3220148 w 3591182"/>
                  <a:gd name="connsiteY2" fmla="*/ 3734004 h 4774805"/>
                  <a:gd name="connsiteX3" fmla="*/ 15205 w 3591182"/>
                  <a:gd name="connsiteY3" fmla="*/ 4146331 h 4774805"/>
                  <a:gd name="connsiteX4" fmla="*/ 2033191 w 3591182"/>
                  <a:gd name="connsiteY4" fmla="*/ 141889 h 4774805"/>
                  <a:gd name="connsiteX5" fmla="*/ 2569218 w 3591182"/>
                  <a:gd name="connsiteY5" fmla="*/ 0 h 4774805"/>
                  <a:gd name="connsiteX6" fmla="*/ 2979122 w 3591182"/>
                  <a:gd name="connsiteY6" fmla="*/ 457200 h 4774805"/>
                  <a:gd name="connsiteX7" fmla="*/ 882308 w 3591182"/>
                  <a:gd name="connsiteY7" fmla="*/ 3767958 h 4774805"/>
                  <a:gd name="connsiteX8" fmla="*/ 2542421 w 3591182"/>
                  <a:gd name="connsiteY8" fmla="*/ 4156296 h 4774805"/>
                  <a:gd name="connsiteX0" fmla="*/ 2542421 w 3591183"/>
                  <a:gd name="connsiteY0" fmla="*/ 4156296 h 4748752"/>
                  <a:gd name="connsiteX1" fmla="*/ 3132877 w 3591183"/>
                  <a:gd name="connsiteY1" fmla="*/ 4176675 h 4748752"/>
                  <a:gd name="connsiteX2" fmla="*/ 3220149 w 3591183"/>
                  <a:gd name="connsiteY2" fmla="*/ 3689587 h 4748752"/>
                  <a:gd name="connsiteX3" fmla="*/ 15205 w 3591183"/>
                  <a:gd name="connsiteY3" fmla="*/ 4146331 h 4748752"/>
                  <a:gd name="connsiteX4" fmla="*/ 2033191 w 3591183"/>
                  <a:gd name="connsiteY4" fmla="*/ 141889 h 4748752"/>
                  <a:gd name="connsiteX5" fmla="*/ 2569218 w 3591183"/>
                  <a:gd name="connsiteY5" fmla="*/ 0 h 4748752"/>
                  <a:gd name="connsiteX6" fmla="*/ 2979122 w 3591183"/>
                  <a:gd name="connsiteY6" fmla="*/ 457200 h 4748752"/>
                  <a:gd name="connsiteX7" fmla="*/ 882308 w 3591183"/>
                  <a:gd name="connsiteY7" fmla="*/ 3767958 h 4748752"/>
                  <a:gd name="connsiteX8" fmla="*/ 2542421 w 3591183"/>
                  <a:gd name="connsiteY8" fmla="*/ 4156296 h 4748752"/>
                  <a:gd name="connsiteX0" fmla="*/ 2542421 w 3591183"/>
                  <a:gd name="connsiteY0" fmla="*/ 4156296 h 4759853"/>
                  <a:gd name="connsiteX1" fmla="*/ 3132877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56296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30151 w 3572184"/>
                  <a:gd name="connsiteY0" fmla="*/ 4142759 h 4927571"/>
                  <a:gd name="connsiteX1" fmla="*/ 3113792 w 3572184"/>
                  <a:gd name="connsiteY1" fmla="*/ 4176675 h 4927571"/>
                  <a:gd name="connsiteX2" fmla="*/ 3207880 w 3572184"/>
                  <a:gd name="connsiteY2" fmla="*/ 3708624 h 4927571"/>
                  <a:gd name="connsiteX3" fmla="*/ 2935 w 3572184"/>
                  <a:gd name="connsiteY3" fmla="*/ 4146331 h 4927571"/>
                  <a:gd name="connsiteX4" fmla="*/ 2020921 w 3572184"/>
                  <a:gd name="connsiteY4" fmla="*/ 141889 h 4927571"/>
                  <a:gd name="connsiteX5" fmla="*/ 2556948 w 3572184"/>
                  <a:gd name="connsiteY5" fmla="*/ 0 h 4927571"/>
                  <a:gd name="connsiteX6" fmla="*/ 2966852 w 3572184"/>
                  <a:gd name="connsiteY6" fmla="*/ 457200 h 4927571"/>
                  <a:gd name="connsiteX7" fmla="*/ 870038 w 3572184"/>
                  <a:gd name="connsiteY7" fmla="*/ 3767958 h 4927571"/>
                  <a:gd name="connsiteX8" fmla="*/ 2530151 w 3572184"/>
                  <a:gd name="connsiteY8" fmla="*/ 4142759 h 492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2184" h="4927571">
                    <a:moveTo>
                      <a:pt x="2530151" y="4142759"/>
                    </a:moveTo>
                    <a:lnTo>
                      <a:pt x="3113792" y="4176675"/>
                    </a:lnTo>
                    <a:lnTo>
                      <a:pt x="3207880" y="3708624"/>
                    </a:lnTo>
                    <a:cubicBezTo>
                      <a:pt x="4912701" y="5331235"/>
                      <a:pt x="85284" y="5182729"/>
                      <a:pt x="2935" y="4146331"/>
                    </a:cubicBezTo>
                    <a:cubicBezTo>
                      <a:pt x="-79414" y="3109933"/>
                      <a:pt x="1595252" y="1198179"/>
                      <a:pt x="2020921" y="141889"/>
                    </a:cubicBezTo>
                    <a:lnTo>
                      <a:pt x="2556948" y="0"/>
                    </a:lnTo>
                    <a:lnTo>
                      <a:pt x="2966852" y="457200"/>
                    </a:lnTo>
                    <a:cubicBezTo>
                      <a:pt x="2746135" y="1277007"/>
                      <a:pt x="942822" y="3153698"/>
                      <a:pt x="870038" y="3767958"/>
                    </a:cubicBezTo>
                    <a:cubicBezTo>
                      <a:pt x="797255" y="4382218"/>
                      <a:pt x="2730906" y="4369903"/>
                      <a:pt x="2530151" y="4142759"/>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45" name="Text Box 8"/>
              <p:cNvSpPr txBox="1">
                <a:spLocks noChangeArrowheads="1"/>
              </p:cNvSpPr>
              <p:nvPr/>
            </p:nvSpPr>
            <p:spPr bwMode="auto">
              <a:xfrm rot="18039432">
                <a:off x="4710300" y="3448271"/>
                <a:ext cx="2232886" cy="64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Projektphase</a:t>
                </a:r>
                <a:endParaRPr kumimoji="0" lang="de-DE" altLang="de-DE" sz="800" i="0" u="none" strike="noStrike" cap="none" normalizeH="0" baseline="0" dirty="0">
                  <a:ln>
                    <a:noFill/>
                  </a:ln>
                  <a:solidFill>
                    <a:schemeClr val="tx1"/>
                  </a:solidFill>
                  <a:effectLst/>
                  <a:latin typeface="Arial" pitchFamily="34" charset="0"/>
                  <a:cs typeface="Arial" pitchFamily="34" charset="0"/>
                </a:endParaRPr>
              </a:p>
            </p:txBody>
          </p:sp>
        </p:grpSp>
        <p:sp>
          <p:nvSpPr>
            <p:cNvPr id="43" name="Ellipse 42"/>
            <p:cNvSpPr/>
            <p:nvPr/>
          </p:nvSpPr>
          <p:spPr>
            <a:xfrm>
              <a:off x="6585442" y="5057089"/>
              <a:ext cx="466905" cy="46690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
            </a:p>
          </p:txBody>
        </p:sp>
      </p:grpSp>
      <p:sp>
        <p:nvSpPr>
          <p:cNvPr id="52" name="Rechteck 51"/>
          <p:cNvSpPr/>
          <p:nvPr/>
        </p:nvSpPr>
        <p:spPr>
          <a:xfrm>
            <a:off x="3596253" y="2053059"/>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8y</a:t>
            </a:r>
          </a:p>
        </p:txBody>
      </p:sp>
      <p:sp>
        <p:nvSpPr>
          <p:cNvPr id="53" name="Rechteck 52"/>
          <p:cNvSpPr/>
          <p:nvPr/>
        </p:nvSpPr>
        <p:spPr>
          <a:xfrm>
            <a:off x="3596253" y="2868068"/>
            <a:ext cx="2190016" cy="325288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sp>
        <p:nvSpPr>
          <p:cNvPr id="54" name="Rechteck 53"/>
          <p:cNvSpPr/>
          <p:nvPr/>
        </p:nvSpPr>
        <p:spPr>
          <a:xfrm>
            <a:off x="6167309" y="2044109"/>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8z</a:t>
            </a:r>
          </a:p>
        </p:txBody>
      </p:sp>
      <p:sp>
        <p:nvSpPr>
          <p:cNvPr id="55" name="Rechteck 54"/>
          <p:cNvSpPr/>
          <p:nvPr/>
        </p:nvSpPr>
        <p:spPr>
          <a:xfrm>
            <a:off x="6167309" y="2859117"/>
            <a:ext cx="2190016" cy="32621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sp>
        <p:nvSpPr>
          <p:cNvPr id="56" name="Rechteck 55"/>
          <p:cNvSpPr/>
          <p:nvPr/>
        </p:nvSpPr>
        <p:spPr>
          <a:xfrm>
            <a:off x="1159329" y="3034336"/>
            <a:ext cx="1920240" cy="522514"/>
          </a:xfrm>
          <a:prstGeom prst="rect">
            <a:avLst/>
          </a:prstGeom>
          <a:gradFill>
            <a:gsLst>
              <a:gs pos="55000">
                <a:schemeClr val="accent3"/>
              </a:gs>
              <a:gs pos="78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Seifenblase</a:t>
            </a:r>
          </a:p>
        </p:txBody>
      </p:sp>
      <p:sp>
        <p:nvSpPr>
          <p:cNvPr id="57" name="Rechteck 56"/>
          <p:cNvSpPr/>
          <p:nvPr/>
        </p:nvSpPr>
        <p:spPr>
          <a:xfrm>
            <a:off x="3726840" y="3793842"/>
            <a:ext cx="1920240" cy="522514"/>
          </a:xfrm>
          <a:prstGeom prst="rect">
            <a:avLst/>
          </a:prstGeom>
          <a:gradFill>
            <a:gsLst>
              <a:gs pos="69000">
                <a:schemeClr val="accent3"/>
              </a:gs>
              <a:gs pos="78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Solarnachführung</a:t>
            </a:r>
          </a:p>
        </p:txBody>
      </p:sp>
      <p:sp>
        <p:nvSpPr>
          <p:cNvPr id="58" name="Rechteck 57"/>
          <p:cNvSpPr/>
          <p:nvPr/>
        </p:nvSpPr>
        <p:spPr>
          <a:xfrm>
            <a:off x="1159329" y="4565463"/>
            <a:ext cx="1920240" cy="522514"/>
          </a:xfrm>
          <a:prstGeom prst="rect">
            <a:avLst/>
          </a:prstGeom>
          <a:gradFill>
            <a:gsLst>
              <a:gs pos="86000">
                <a:schemeClr val="accent3"/>
              </a:gs>
              <a:gs pos="95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a:t>Autom</a:t>
            </a:r>
            <a:r>
              <a:rPr lang="de-DE" dirty="0"/>
              <a:t>. Einparken</a:t>
            </a:r>
          </a:p>
        </p:txBody>
      </p:sp>
      <p:sp>
        <p:nvSpPr>
          <p:cNvPr id="59" name="Rechteck 58"/>
          <p:cNvSpPr/>
          <p:nvPr/>
        </p:nvSpPr>
        <p:spPr>
          <a:xfrm>
            <a:off x="1159329" y="3785392"/>
            <a:ext cx="1920240" cy="522514"/>
          </a:xfrm>
          <a:prstGeom prst="rect">
            <a:avLst/>
          </a:prstGeom>
          <a:gradFill>
            <a:gsLst>
              <a:gs pos="24000">
                <a:schemeClr val="accent3"/>
              </a:gs>
              <a:gs pos="38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Neutralisieren</a:t>
            </a:r>
          </a:p>
        </p:txBody>
      </p:sp>
      <p:sp>
        <p:nvSpPr>
          <p:cNvPr id="61" name="Rechteck 60"/>
          <p:cNvSpPr/>
          <p:nvPr/>
        </p:nvSpPr>
        <p:spPr>
          <a:xfrm>
            <a:off x="6309927" y="3785392"/>
            <a:ext cx="1920240" cy="522514"/>
          </a:xfrm>
          <a:prstGeom prst="rect">
            <a:avLst/>
          </a:prstGeom>
          <a:gradFill>
            <a:gsLst>
              <a:gs pos="80000">
                <a:schemeClr val="accent3"/>
              </a:gs>
              <a:gs pos="92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Windpumpe</a:t>
            </a:r>
          </a:p>
        </p:txBody>
      </p:sp>
      <p:sp>
        <p:nvSpPr>
          <p:cNvPr id="62" name="Rechteck 61"/>
          <p:cNvSpPr/>
          <p:nvPr/>
        </p:nvSpPr>
        <p:spPr>
          <a:xfrm>
            <a:off x="6309927" y="5316881"/>
            <a:ext cx="1920240" cy="522514"/>
          </a:xfrm>
          <a:prstGeom prst="rect">
            <a:avLst/>
          </a:prstGeom>
          <a:gradFill>
            <a:gsLst>
              <a:gs pos="27000">
                <a:schemeClr val="accent3"/>
              </a:gs>
              <a:gs pos="4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a:t>Phytotron</a:t>
            </a:r>
            <a:endParaRPr lang="de-DE" dirty="0"/>
          </a:p>
        </p:txBody>
      </p:sp>
      <p:sp>
        <p:nvSpPr>
          <p:cNvPr id="63" name="Rechteck 62"/>
          <p:cNvSpPr/>
          <p:nvPr/>
        </p:nvSpPr>
        <p:spPr>
          <a:xfrm>
            <a:off x="3726840" y="3033623"/>
            <a:ext cx="1920240" cy="522514"/>
          </a:xfrm>
          <a:prstGeom prst="rect">
            <a:avLst/>
          </a:prstGeom>
          <a:gradFill>
            <a:gsLst>
              <a:gs pos="51000">
                <a:schemeClr val="accent3"/>
              </a:gs>
              <a:gs pos="57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Fotometer</a:t>
            </a:r>
          </a:p>
        </p:txBody>
      </p:sp>
      <p:sp>
        <p:nvSpPr>
          <p:cNvPr id="64" name="Rechteck 63"/>
          <p:cNvSpPr/>
          <p:nvPr/>
        </p:nvSpPr>
        <p:spPr>
          <a:xfrm>
            <a:off x="6310034" y="3032289"/>
            <a:ext cx="1920240" cy="522514"/>
          </a:xfrm>
          <a:prstGeom prst="rect">
            <a:avLst/>
          </a:prstGeom>
          <a:gradFill>
            <a:gsLst>
              <a:gs pos="99000">
                <a:schemeClr val="accent3"/>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Fahrroboter</a:t>
            </a:r>
          </a:p>
        </p:txBody>
      </p:sp>
      <p:sp>
        <p:nvSpPr>
          <p:cNvPr id="65" name="Rechteck 64"/>
          <p:cNvSpPr/>
          <p:nvPr/>
        </p:nvSpPr>
        <p:spPr>
          <a:xfrm>
            <a:off x="6310034" y="4535648"/>
            <a:ext cx="1920240" cy="522514"/>
          </a:xfrm>
          <a:prstGeom prst="rect">
            <a:avLst/>
          </a:prstGeom>
          <a:gradFill>
            <a:gsLst>
              <a:gs pos="24000">
                <a:schemeClr val="accent3"/>
              </a:gs>
              <a:gs pos="38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Farbensehen</a:t>
            </a:r>
          </a:p>
        </p:txBody>
      </p:sp>
      <p:sp>
        <p:nvSpPr>
          <p:cNvPr id="70" name="Rechteck 69"/>
          <p:cNvSpPr/>
          <p:nvPr/>
        </p:nvSpPr>
        <p:spPr>
          <a:xfrm>
            <a:off x="1025197" y="2070026"/>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9a, 10a</a:t>
            </a:r>
          </a:p>
          <a:p>
            <a:pPr algn="ctr"/>
            <a:r>
              <a:rPr lang="de-DE" dirty="0"/>
              <a:t>(Raum knapp)</a:t>
            </a:r>
          </a:p>
        </p:txBody>
      </p:sp>
      <p:sp>
        <p:nvSpPr>
          <p:cNvPr id="71" name="Rechteck 70"/>
          <p:cNvSpPr/>
          <p:nvPr/>
        </p:nvSpPr>
        <p:spPr>
          <a:xfrm>
            <a:off x="3596253" y="2061076"/>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9b, 10b</a:t>
            </a:r>
          </a:p>
          <a:p>
            <a:pPr algn="ctr"/>
            <a:r>
              <a:rPr lang="de-DE" dirty="0"/>
              <a:t>(kreativ)</a:t>
            </a:r>
          </a:p>
        </p:txBody>
      </p:sp>
      <p:sp>
        <p:nvSpPr>
          <p:cNvPr id="72" name="Rechteck 71"/>
          <p:cNvSpPr/>
          <p:nvPr/>
        </p:nvSpPr>
        <p:spPr>
          <a:xfrm>
            <a:off x="6167309" y="2052126"/>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9c, 10c</a:t>
            </a:r>
          </a:p>
          <a:p>
            <a:pPr algn="ctr"/>
            <a:r>
              <a:rPr lang="de-DE" dirty="0"/>
              <a:t>(jetzt µC)</a:t>
            </a:r>
          </a:p>
        </p:txBody>
      </p:sp>
      <p:sp>
        <p:nvSpPr>
          <p:cNvPr id="60" name="Rechteck 59"/>
          <p:cNvSpPr/>
          <p:nvPr/>
        </p:nvSpPr>
        <p:spPr>
          <a:xfrm>
            <a:off x="3726840" y="5317179"/>
            <a:ext cx="1920240" cy="522514"/>
          </a:xfrm>
          <a:prstGeom prst="rect">
            <a:avLst/>
          </a:prstGeom>
          <a:gradFill>
            <a:gsLst>
              <a:gs pos="29000">
                <a:schemeClr val="accent3"/>
              </a:gs>
              <a:gs pos="45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Physiologie</a:t>
            </a:r>
          </a:p>
        </p:txBody>
      </p:sp>
      <p:sp>
        <p:nvSpPr>
          <p:cNvPr id="66" name="Rechteck 65"/>
          <p:cNvSpPr/>
          <p:nvPr/>
        </p:nvSpPr>
        <p:spPr>
          <a:xfrm>
            <a:off x="1159329" y="5316881"/>
            <a:ext cx="1920240" cy="522514"/>
          </a:xfrm>
          <a:prstGeom prst="rect">
            <a:avLst/>
          </a:prstGeom>
          <a:gradFill>
            <a:gsLst>
              <a:gs pos="55000">
                <a:schemeClr val="accent3"/>
              </a:gs>
              <a:gs pos="78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Energiesimulation</a:t>
            </a:r>
          </a:p>
        </p:txBody>
      </p:sp>
      <p:sp>
        <p:nvSpPr>
          <p:cNvPr id="67" name="Rechteck 66"/>
          <p:cNvSpPr/>
          <p:nvPr/>
        </p:nvSpPr>
        <p:spPr>
          <a:xfrm>
            <a:off x="3726840" y="4565463"/>
            <a:ext cx="1920240" cy="522514"/>
          </a:xfrm>
          <a:prstGeom prst="rect">
            <a:avLst/>
          </a:prstGeom>
          <a:gradFill>
            <a:gsLst>
              <a:gs pos="46000">
                <a:schemeClr val="accent3"/>
              </a:gs>
              <a:gs pos="55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Mikroklima</a:t>
            </a:r>
          </a:p>
        </p:txBody>
      </p:sp>
    </p:spTree>
    <p:extLst>
      <p:ext uri="{BB962C8B-B14F-4D97-AF65-F5344CB8AC3E}">
        <p14:creationId xmlns:p14="http://schemas.microsoft.com/office/powerpoint/2010/main" val="41626164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uppieren 28"/>
          <p:cNvGrpSpPr/>
          <p:nvPr/>
        </p:nvGrpSpPr>
        <p:grpSpPr>
          <a:xfrm>
            <a:off x="9840162" y="708975"/>
            <a:ext cx="2848204" cy="2400018"/>
            <a:chOff x="6302708" y="490115"/>
            <a:chExt cx="2226056" cy="1875769"/>
          </a:xfrm>
        </p:grpSpPr>
        <p:sp>
          <p:nvSpPr>
            <p:cNvPr id="30" name="Richtungspfeil 11"/>
            <p:cNvSpPr/>
            <p:nvPr/>
          </p:nvSpPr>
          <p:spPr>
            <a:xfrm rot="16777811">
              <a:off x="5735598" y="1057225"/>
              <a:ext cx="1572381" cy="438162"/>
            </a:xfrm>
            <a:prstGeom prst="homePlate">
              <a:avLst>
                <a:gd name="adj" fmla="val 6463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31" name="Richtungspfeil 12"/>
            <p:cNvSpPr/>
            <p:nvPr/>
          </p:nvSpPr>
          <p:spPr>
            <a:xfrm rot="16777811">
              <a:off x="6328162" y="1157769"/>
              <a:ext cx="1572380" cy="438162"/>
            </a:xfrm>
            <a:prstGeom prst="homePlate">
              <a:avLst>
                <a:gd name="adj" fmla="val 64634"/>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dirty="0"/>
            </a:p>
          </p:txBody>
        </p:sp>
        <p:sp>
          <p:nvSpPr>
            <p:cNvPr id="32" name="Richtungspfeil 13"/>
            <p:cNvSpPr/>
            <p:nvPr/>
          </p:nvSpPr>
          <p:spPr>
            <a:xfrm rot="16777811">
              <a:off x="6928011" y="1262622"/>
              <a:ext cx="1572381" cy="438162"/>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33" name="Richtungspfeil 43"/>
            <p:cNvSpPr/>
            <p:nvPr/>
          </p:nvSpPr>
          <p:spPr>
            <a:xfrm rot="16777811">
              <a:off x="7525006" y="1362126"/>
              <a:ext cx="1569353" cy="438163"/>
            </a:xfrm>
            <a:prstGeom prst="homePlate">
              <a:avLst>
                <a:gd name="adj" fmla="val 64634"/>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34" name="Textfeld 33"/>
            <p:cNvSpPr txBox="1"/>
            <p:nvPr/>
          </p:nvSpPr>
          <p:spPr>
            <a:xfrm rot="16777811">
              <a:off x="6623151" y="1353925"/>
              <a:ext cx="954622" cy="288657"/>
            </a:xfrm>
            <a:prstGeom prst="rect">
              <a:avLst/>
            </a:prstGeom>
            <a:noFill/>
            <a:ln>
              <a:noFill/>
            </a:ln>
          </p:spPr>
          <p:txBody>
            <a:bodyPr wrap="none" rtlCol="0">
              <a:spAutoFit/>
            </a:bodyPr>
            <a:lstStyle/>
            <a:p>
              <a:r>
                <a:rPr lang="de-DE" b="1" dirty="0">
                  <a:solidFill>
                    <a:schemeClr val="bg1"/>
                  </a:solidFill>
                </a:rPr>
                <a:t>Entwickeln</a:t>
              </a:r>
            </a:p>
          </p:txBody>
        </p:sp>
        <p:sp>
          <p:nvSpPr>
            <p:cNvPr id="35" name="Textfeld 34"/>
            <p:cNvSpPr txBox="1"/>
            <p:nvPr/>
          </p:nvSpPr>
          <p:spPr>
            <a:xfrm rot="16777811">
              <a:off x="6094431" y="1252172"/>
              <a:ext cx="812699" cy="288657"/>
            </a:xfrm>
            <a:prstGeom prst="rect">
              <a:avLst/>
            </a:prstGeom>
            <a:noFill/>
            <a:ln>
              <a:noFill/>
            </a:ln>
          </p:spPr>
          <p:txBody>
            <a:bodyPr wrap="none" rtlCol="0">
              <a:spAutoFit/>
            </a:bodyPr>
            <a:lstStyle/>
            <a:p>
              <a:r>
                <a:rPr lang="de-DE" b="1" dirty="0">
                  <a:solidFill>
                    <a:schemeClr val="bg1"/>
                  </a:solidFill>
                </a:rPr>
                <a:t>Forschen</a:t>
              </a:r>
            </a:p>
          </p:txBody>
        </p:sp>
        <p:sp>
          <p:nvSpPr>
            <p:cNvPr id="36" name="Textfeld 35"/>
            <p:cNvSpPr txBox="1"/>
            <p:nvPr/>
          </p:nvSpPr>
          <p:spPr>
            <a:xfrm rot="16777811">
              <a:off x="7152944" y="1455914"/>
              <a:ext cx="1097146" cy="288657"/>
            </a:xfrm>
            <a:prstGeom prst="rect">
              <a:avLst/>
            </a:prstGeom>
            <a:noFill/>
            <a:ln>
              <a:noFill/>
            </a:ln>
          </p:spPr>
          <p:txBody>
            <a:bodyPr wrap="none" rtlCol="0">
              <a:spAutoFit/>
            </a:bodyPr>
            <a:lstStyle/>
            <a:p>
              <a:r>
                <a:rPr lang="de-DE" b="1" dirty="0">
                  <a:solidFill>
                    <a:schemeClr val="bg1"/>
                  </a:solidFill>
                </a:rPr>
                <a:t>Organisation</a:t>
              </a:r>
            </a:p>
          </p:txBody>
        </p:sp>
        <p:sp>
          <p:nvSpPr>
            <p:cNvPr id="37" name="Textfeld 36"/>
            <p:cNvSpPr txBox="1"/>
            <p:nvPr/>
          </p:nvSpPr>
          <p:spPr>
            <a:xfrm rot="16777811">
              <a:off x="7795692" y="1544420"/>
              <a:ext cx="998872" cy="288657"/>
            </a:xfrm>
            <a:prstGeom prst="rect">
              <a:avLst/>
            </a:prstGeom>
            <a:noFill/>
            <a:ln>
              <a:noFill/>
            </a:ln>
          </p:spPr>
          <p:txBody>
            <a:bodyPr wrap="none" rtlCol="0">
              <a:spAutoFit/>
            </a:bodyPr>
            <a:lstStyle/>
            <a:p>
              <a:r>
                <a:rPr lang="de-DE" b="1" dirty="0">
                  <a:solidFill>
                    <a:schemeClr val="bg1"/>
                  </a:solidFill>
                </a:rPr>
                <a:t>Mündigkeit</a:t>
              </a:r>
            </a:p>
          </p:txBody>
        </p:sp>
      </p:grpSp>
      <p:grpSp>
        <p:nvGrpSpPr>
          <p:cNvPr id="38" name="Gruppieren 37"/>
          <p:cNvGrpSpPr/>
          <p:nvPr/>
        </p:nvGrpSpPr>
        <p:grpSpPr>
          <a:xfrm>
            <a:off x="-2886890" y="2478086"/>
            <a:ext cx="2283024" cy="2078113"/>
            <a:chOff x="1441569" y="951329"/>
            <a:chExt cx="5853235" cy="5327883"/>
          </a:xfrm>
        </p:grpSpPr>
        <p:grpSp>
          <p:nvGrpSpPr>
            <p:cNvPr id="39" name="Gruppieren 38"/>
            <p:cNvGrpSpPr/>
            <p:nvPr/>
          </p:nvGrpSpPr>
          <p:grpSpPr>
            <a:xfrm>
              <a:off x="1441569" y="5088279"/>
              <a:ext cx="990631" cy="1190933"/>
              <a:chOff x="1441569" y="5088279"/>
              <a:chExt cx="990631" cy="1190933"/>
            </a:xfrm>
          </p:grpSpPr>
          <p:sp>
            <p:nvSpPr>
              <p:cNvPr id="50" name="Freeform 4"/>
              <p:cNvSpPr>
                <a:spLocks/>
              </p:cNvSpPr>
              <p:nvPr/>
            </p:nvSpPr>
            <p:spPr bwMode="auto">
              <a:xfrm>
                <a:off x="1441569" y="5088279"/>
                <a:ext cx="970013" cy="1190933"/>
              </a:xfrm>
              <a:custGeom>
                <a:avLst/>
                <a:gdLst>
                  <a:gd name="T0" fmla="*/ 0 w 1185797"/>
                  <a:gd name="T1" fmla="*/ 1182414 h 1418897"/>
                  <a:gd name="T2" fmla="*/ 299544 w 1185797"/>
                  <a:gd name="T3" fmla="*/ 189186 h 1418897"/>
                  <a:gd name="T4" fmla="*/ 914400 w 1185797"/>
                  <a:gd name="T5" fmla="*/ 0 h 1418897"/>
                  <a:gd name="T6" fmla="*/ 1185797 w 1185797"/>
                  <a:gd name="T7" fmla="*/ 406813 h 1418897"/>
                  <a:gd name="T8" fmla="*/ 1008993 w 1185797"/>
                  <a:gd name="T9" fmla="*/ 1418897 h 1418897"/>
                  <a:gd name="T10" fmla="*/ 0 w 1185797"/>
                  <a:gd name="T11" fmla="*/ 1182414 h 1418897"/>
                  <a:gd name="connsiteX0" fmla="*/ 0 w 1357180"/>
                  <a:gd name="connsiteY0" fmla="*/ 1153407 h 1418897"/>
                  <a:gd name="connsiteX1" fmla="*/ 470927 w 1357180"/>
                  <a:gd name="connsiteY1" fmla="*/ 189186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153407 h 1418897"/>
                  <a:gd name="connsiteX1" fmla="*/ 564408 w 1357180"/>
                  <a:gd name="connsiteY1" fmla="*/ 73154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269438 h 1534928"/>
                  <a:gd name="connsiteX1" fmla="*/ 564408 w 1357180"/>
                  <a:gd name="connsiteY1" fmla="*/ 189185 h 1534928"/>
                  <a:gd name="connsiteX2" fmla="*/ 1210426 w 1357180"/>
                  <a:gd name="connsiteY2" fmla="*/ 0 h 1534928"/>
                  <a:gd name="connsiteX3" fmla="*/ 1357180 w 1357180"/>
                  <a:gd name="connsiteY3" fmla="*/ 522844 h 1534928"/>
                  <a:gd name="connsiteX4" fmla="*/ 1180376 w 1357180"/>
                  <a:gd name="connsiteY4" fmla="*/ 1534928 h 1534928"/>
                  <a:gd name="connsiteX5" fmla="*/ 0 w 1357180"/>
                  <a:gd name="connsiteY5" fmla="*/ 1269438 h 1534928"/>
                  <a:gd name="connsiteX0" fmla="*/ 0 w 1388340"/>
                  <a:gd name="connsiteY0" fmla="*/ 1269438 h 1534928"/>
                  <a:gd name="connsiteX1" fmla="*/ 564408 w 1388340"/>
                  <a:gd name="connsiteY1" fmla="*/ 189185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269438 h 1534928"/>
                  <a:gd name="connsiteX1" fmla="*/ 564408 w 1388340"/>
                  <a:gd name="connsiteY1" fmla="*/ 137341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321282 h 1586772"/>
                  <a:gd name="connsiteX1" fmla="*/ 564408 w 1388340"/>
                  <a:gd name="connsiteY1" fmla="*/ 189185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44875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25342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8340" h="1586772">
                    <a:moveTo>
                      <a:pt x="0" y="1321282"/>
                    </a:moveTo>
                    <a:lnTo>
                      <a:pt x="525342" y="189186"/>
                    </a:lnTo>
                    <a:lnTo>
                      <a:pt x="1210426" y="0"/>
                    </a:lnTo>
                    <a:lnTo>
                      <a:pt x="1388340" y="458657"/>
                    </a:lnTo>
                    <a:lnTo>
                      <a:pt x="1180376" y="1586772"/>
                    </a:lnTo>
                    <a:lnTo>
                      <a:pt x="0" y="1321282"/>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51" name="Text Box 6"/>
              <p:cNvSpPr txBox="1">
                <a:spLocks noChangeArrowheads="1"/>
              </p:cNvSpPr>
              <p:nvPr/>
            </p:nvSpPr>
            <p:spPr bwMode="auto">
              <a:xfrm rot="17282728">
                <a:off x="1613265" y="5336329"/>
                <a:ext cx="771943" cy="8659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Aus-blick</a:t>
                </a:r>
                <a:endParaRPr kumimoji="0" lang="de-DE" altLang="de-DE" sz="800" i="0" u="none" strike="noStrike" cap="none" normalizeH="0" baseline="0" dirty="0">
                  <a:ln>
                    <a:noFill/>
                  </a:ln>
                  <a:solidFill>
                    <a:schemeClr val="tx1"/>
                  </a:solidFill>
                  <a:effectLst/>
                  <a:latin typeface="Arial" pitchFamily="34" charset="0"/>
                  <a:cs typeface="Arial" pitchFamily="34" charset="0"/>
                </a:endParaRPr>
              </a:p>
            </p:txBody>
          </p:sp>
        </p:grpSp>
        <p:grpSp>
          <p:nvGrpSpPr>
            <p:cNvPr id="40" name="Gruppieren 39"/>
            <p:cNvGrpSpPr/>
            <p:nvPr/>
          </p:nvGrpSpPr>
          <p:grpSpPr>
            <a:xfrm>
              <a:off x="1814661" y="4310015"/>
              <a:ext cx="5114346" cy="1069918"/>
              <a:chOff x="1814661" y="4310015"/>
              <a:chExt cx="5114346" cy="1069918"/>
            </a:xfrm>
          </p:grpSpPr>
          <p:sp>
            <p:nvSpPr>
              <p:cNvPr id="48" name="Freeform 5"/>
              <p:cNvSpPr>
                <a:spLocks/>
              </p:cNvSpPr>
              <p:nvPr/>
            </p:nvSpPr>
            <p:spPr bwMode="auto">
              <a:xfrm>
                <a:off x="1814661" y="4310015"/>
                <a:ext cx="5114346" cy="1069918"/>
              </a:xfrm>
              <a:custGeom>
                <a:avLst/>
                <a:gdLst>
                  <a:gd name="T0" fmla="*/ 0 w 7570979"/>
                  <a:gd name="T1" fmla="*/ 1734207 h 2301765"/>
                  <a:gd name="T2" fmla="*/ 725214 w 7570979"/>
                  <a:gd name="T3" fmla="*/ 1497724 h 2301765"/>
                  <a:gd name="T4" fmla="*/ 882869 w 7570979"/>
                  <a:gd name="T5" fmla="*/ 1970689 h 2301765"/>
                  <a:gd name="T6" fmla="*/ 6385035 w 7570979"/>
                  <a:gd name="T7" fmla="*/ 1891862 h 2301765"/>
                  <a:gd name="T8" fmla="*/ 6653049 w 7570979"/>
                  <a:gd name="T9" fmla="*/ 2301765 h 2301765"/>
                  <a:gd name="T10" fmla="*/ 7236373 w 7570979"/>
                  <a:gd name="T11" fmla="*/ 2081048 h 2301765"/>
                  <a:gd name="T12" fmla="*/ 0 w 7570979"/>
                  <a:gd name="T13" fmla="*/ 1734207 h 2301765"/>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653049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65480 w 7605494"/>
                  <a:gd name="connsiteY3" fmla="*/ 1345967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81061 w 7605494"/>
                  <a:gd name="connsiteY3" fmla="*/ 1476501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886405"/>
                  <a:gd name="connsiteX1" fmla="*/ 725214 w 7605494"/>
                  <a:gd name="connsiteY1" fmla="*/ 937325 h 1886405"/>
                  <a:gd name="connsiteX2" fmla="*/ 882869 w 7605494"/>
                  <a:gd name="connsiteY2" fmla="*/ 1410290 h 1886405"/>
                  <a:gd name="connsiteX3" fmla="*/ 6681061 w 7605494"/>
                  <a:gd name="connsiteY3" fmla="*/ 1476501 h 1886405"/>
                  <a:gd name="connsiteX4" fmla="*/ 6902335 w 7605494"/>
                  <a:gd name="connsiteY4" fmla="*/ 1886405 h 1886405"/>
                  <a:gd name="connsiteX5" fmla="*/ 7594719 w 7605494"/>
                  <a:gd name="connsiteY5" fmla="*/ 1520648 h 1886405"/>
                  <a:gd name="connsiteX6" fmla="*/ 0 w 7605494"/>
                  <a:gd name="connsiteY6" fmla="*/ 1173808 h 1886405"/>
                  <a:gd name="connsiteX0" fmla="*/ 0 w 7527702"/>
                  <a:gd name="connsiteY0" fmla="*/ 1083314 h 1795911"/>
                  <a:gd name="connsiteX1" fmla="*/ 725214 w 7527702"/>
                  <a:gd name="connsiteY1" fmla="*/ 846831 h 1795911"/>
                  <a:gd name="connsiteX2" fmla="*/ 882869 w 7527702"/>
                  <a:gd name="connsiteY2" fmla="*/ 1319796 h 1795911"/>
                  <a:gd name="connsiteX3" fmla="*/ 6681061 w 7527702"/>
                  <a:gd name="connsiteY3" fmla="*/ 1386007 h 1795911"/>
                  <a:gd name="connsiteX4" fmla="*/ 6902335 w 7527702"/>
                  <a:gd name="connsiteY4" fmla="*/ 1795911 h 1795911"/>
                  <a:gd name="connsiteX5" fmla="*/ 7516819 w 7527702"/>
                  <a:gd name="connsiteY5" fmla="*/ 1647712 h 1795911"/>
                  <a:gd name="connsiteX6" fmla="*/ 0 w 7527702"/>
                  <a:gd name="connsiteY6" fmla="*/ 1083314 h 1795911"/>
                  <a:gd name="connsiteX0" fmla="*/ 0 w 7527703"/>
                  <a:gd name="connsiteY0" fmla="*/ 1083314 h 1795911"/>
                  <a:gd name="connsiteX1" fmla="*/ 725214 w 7527703"/>
                  <a:gd name="connsiteY1" fmla="*/ 846831 h 1795911"/>
                  <a:gd name="connsiteX2" fmla="*/ 882869 w 7527703"/>
                  <a:gd name="connsiteY2" fmla="*/ 1319796 h 1795911"/>
                  <a:gd name="connsiteX3" fmla="*/ 6681062 w 7527703"/>
                  <a:gd name="connsiteY3" fmla="*/ 1386007 h 1795911"/>
                  <a:gd name="connsiteX4" fmla="*/ 6902335 w 7527703"/>
                  <a:gd name="connsiteY4" fmla="*/ 1795911 h 1795911"/>
                  <a:gd name="connsiteX5" fmla="*/ 7516819 w 7527703"/>
                  <a:gd name="connsiteY5" fmla="*/ 1647712 h 1795911"/>
                  <a:gd name="connsiteX6" fmla="*/ 0 w 7527703"/>
                  <a:gd name="connsiteY6" fmla="*/ 1083314 h 1795911"/>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228619"/>
                  <a:gd name="connsiteY0" fmla="*/ 1538428 h 2251025"/>
                  <a:gd name="connsiteX1" fmla="*/ 725214 w 7228619"/>
                  <a:gd name="connsiteY1" fmla="*/ 1301945 h 2251025"/>
                  <a:gd name="connsiteX2" fmla="*/ 882869 w 7228619"/>
                  <a:gd name="connsiteY2" fmla="*/ 1774910 h 2251025"/>
                  <a:gd name="connsiteX3" fmla="*/ 6681062 w 7228619"/>
                  <a:gd name="connsiteY3" fmla="*/ 1841121 h 2251025"/>
                  <a:gd name="connsiteX4" fmla="*/ 6902335 w 7228619"/>
                  <a:gd name="connsiteY4" fmla="*/ 2251025 h 2251025"/>
                  <a:gd name="connsiteX5" fmla="*/ 7217296 w 7228619"/>
                  <a:gd name="connsiteY5" fmla="*/ 1173319 h 2251025"/>
                  <a:gd name="connsiteX6" fmla="*/ 0 w 7228619"/>
                  <a:gd name="connsiteY6" fmla="*/ 1538428 h 2251025"/>
                  <a:gd name="connsiteX0" fmla="*/ 0 w 7217296"/>
                  <a:gd name="connsiteY0" fmla="*/ 1090175 h 1802772"/>
                  <a:gd name="connsiteX1" fmla="*/ 725214 w 7217296"/>
                  <a:gd name="connsiteY1" fmla="*/ 853692 h 1802772"/>
                  <a:gd name="connsiteX2" fmla="*/ 882869 w 7217296"/>
                  <a:gd name="connsiteY2" fmla="*/ 1326657 h 1802772"/>
                  <a:gd name="connsiteX3" fmla="*/ 6681062 w 7217296"/>
                  <a:gd name="connsiteY3" fmla="*/ 1392868 h 1802772"/>
                  <a:gd name="connsiteX4" fmla="*/ 6902335 w 7217296"/>
                  <a:gd name="connsiteY4" fmla="*/ 1802772 h 1802772"/>
                  <a:gd name="connsiteX5" fmla="*/ 7217296 w 7217296"/>
                  <a:gd name="connsiteY5" fmla="*/ 725066 h 1802772"/>
                  <a:gd name="connsiteX6" fmla="*/ 0 w 7217296"/>
                  <a:gd name="connsiteY6" fmla="*/ 1090175 h 1802772"/>
                  <a:gd name="connsiteX0" fmla="*/ 0 w 7223105"/>
                  <a:gd name="connsiteY0" fmla="*/ 1090175 h 1392868"/>
                  <a:gd name="connsiteX1" fmla="*/ 725214 w 7223105"/>
                  <a:gd name="connsiteY1" fmla="*/ 853692 h 1392868"/>
                  <a:gd name="connsiteX2" fmla="*/ 882869 w 7223105"/>
                  <a:gd name="connsiteY2" fmla="*/ 1326657 h 1392868"/>
                  <a:gd name="connsiteX3" fmla="*/ 6681062 w 7223105"/>
                  <a:gd name="connsiteY3" fmla="*/ 1392868 h 1392868"/>
                  <a:gd name="connsiteX4" fmla="*/ 7223105 w 7223105"/>
                  <a:gd name="connsiteY4" fmla="*/ 1241387 h 1392868"/>
                  <a:gd name="connsiteX5" fmla="*/ 7217296 w 7223105"/>
                  <a:gd name="connsiteY5" fmla="*/ 725066 h 1392868"/>
                  <a:gd name="connsiteX6" fmla="*/ 0 w 7223105"/>
                  <a:gd name="connsiteY6" fmla="*/ 1090175 h 1392868"/>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642572 w 7223105"/>
                  <a:gd name="connsiteY3" fmla="*/ 1213702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319970"/>
                  <a:gd name="connsiteY0" fmla="*/ 1058619 h 1295101"/>
                  <a:gd name="connsiteX1" fmla="*/ 725214 w 7319970"/>
                  <a:gd name="connsiteY1" fmla="*/ 822136 h 1295101"/>
                  <a:gd name="connsiteX2" fmla="*/ 882869 w 7319970"/>
                  <a:gd name="connsiteY2" fmla="*/ 1295101 h 1295101"/>
                  <a:gd name="connsiteX3" fmla="*/ 6642572 w 7319970"/>
                  <a:gd name="connsiteY3" fmla="*/ 1182146 h 1295101"/>
                  <a:gd name="connsiteX4" fmla="*/ 7223105 w 7319970"/>
                  <a:gd name="connsiteY4" fmla="*/ 1209831 h 1295101"/>
                  <a:gd name="connsiteX5" fmla="*/ 7319942 w 7319970"/>
                  <a:gd name="connsiteY5" fmla="*/ 765177 h 1295101"/>
                  <a:gd name="connsiteX6" fmla="*/ 0 w 7319970"/>
                  <a:gd name="connsiteY6" fmla="*/ 1058619 h 1295101"/>
                  <a:gd name="connsiteX0" fmla="*/ 0 w 7319941"/>
                  <a:gd name="connsiteY0" fmla="*/ 1058619 h 1295101"/>
                  <a:gd name="connsiteX1" fmla="*/ 725214 w 7319941"/>
                  <a:gd name="connsiteY1" fmla="*/ 822136 h 1295101"/>
                  <a:gd name="connsiteX2" fmla="*/ 882869 w 7319941"/>
                  <a:gd name="connsiteY2" fmla="*/ 1295101 h 1295101"/>
                  <a:gd name="connsiteX3" fmla="*/ 6642572 w 7319941"/>
                  <a:gd name="connsiteY3" fmla="*/ 1182146 h 1295101"/>
                  <a:gd name="connsiteX4" fmla="*/ 7223105 w 7319941"/>
                  <a:gd name="connsiteY4" fmla="*/ 1209831 h 1295101"/>
                  <a:gd name="connsiteX5" fmla="*/ 7319942 w 7319941"/>
                  <a:gd name="connsiteY5" fmla="*/ 765177 h 1295101"/>
                  <a:gd name="connsiteX6" fmla="*/ 0 w 7319941"/>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141958 h 1378440"/>
                  <a:gd name="connsiteX1" fmla="*/ 725214 w 7319942"/>
                  <a:gd name="connsiteY1" fmla="*/ 905475 h 1378440"/>
                  <a:gd name="connsiteX2" fmla="*/ 882869 w 7319942"/>
                  <a:gd name="connsiteY2" fmla="*/ 1378440 h 1378440"/>
                  <a:gd name="connsiteX3" fmla="*/ 6642572 w 7319942"/>
                  <a:gd name="connsiteY3" fmla="*/ 1265485 h 1378440"/>
                  <a:gd name="connsiteX4" fmla="*/ 7223105 w 7319942"/>
                  <a:gd name="connsiteY4" fmla="*/ 1293170 h 1378440"/>
                  <a:gd name="connsiteX5" fmla="*/ 7319942 w 7319942"/>
                  <a:gd name="connsiteY5" fmla="*/ 848516 h 1378440"/>
                  <a:gd name="connsiteX6" fmla="*/ 0 w 7319942"/>
                  <a:gd name="connsiteY6" fmla="*/ 1141958 h 1378440"/>
                  <a:gd name="connsiteX0" fmla="*/ 0 w 7319942"/>
                  <a:gd name="connsiteY0" fmla="*/ 1189052 h 1425534"/>
                  <a:gd name="connsiteX1" fmla="*/ 725214 w 7319942"/>
                  <a:gd name="connsiteY1" fmla="*/ 952569 h 1425534"/>
                  <a:gd name="connsiteX2" fmla="*/ 882869 w 7319942"/>
                  <a:gd name="connsiteY2" fmla="*/ 1425534 h 1425534"/>
                  <a:gd name="connsiteX3" fmla="*/ 6642572 w 7319942"/>
                  <a:gd name="connsiteY3" fmla="*/ 1312579 h 1425534"/>
                  <a:gd name="connsiteX4" fmla="*/ 7223105 w 7319942"/>
                  <a:gd name="connsiteY4" fmla="*/ 1340264 h 1425534"/>
                  <a:gd name="connsiteX5" fmla="*/ 7319942 w 7319942"/>
                  <a:gd name="connsiteY5" fmla="*/ 895610 h 1425534"/>
                  <a:gd name="connsiteX6" fmla="*/ 0 w 7319942"/>
                  <a:gd name="connsiteY6" fmla="*/ 1189052 h 142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9942" h="1425534">
                    <a:moveTo>
                      <a:pt x="0" y="1189052"/>
                    </a:moveTo>
                    <a:lnTo>
                      <a:pt x="725214" y="952569"/>
                    </a:lnTo>
                    <a:lnTo>
                      <a:pt x="882869" y="1425534"/>
                    </a:lnTo>
                    <a:cubicBezTo>
                      <a:pt x="1852550" y="355874"/>
                      <a:pt x="6123633" y="904930"/>
                      <a:pt x="6642572" y="1312579"/>
                    </a:cubicBezTo>
                    <a:lnTo>
                      <a:pt x="7223105" y="1340264"/>
                    </a:lnTo>
                    <a:lnTo>
                      <a:pt x="7319942" y="895610"/>
                    </a:lnTo>
                    <a:cubicBezTo>
                      <a:pt x="6475399" y="78334"/>
                      <a:pt x="755230" y="-748210"/>
                      <a:pt x="0" y="1189052"/>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49" name="Text Box 7"/>
              <p:cNvSpPr txBox="1">
                <a:spLocks noChangeArrowheads="1"/>
              </p:cNvSpPr>
              <p:nvPr/>
            </p:nvSpPr>
            <p:spPr bwMode="auto">
              <a:xfrm rot="21303001">
                <a:off x="2657531" y="4473840"/>
                <a:ext cx="1898485" cy="686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Qualifizierung</a:t>
                </a:r>
                <a:endParaRPr kumimoji="0" lang="de-DE" altLang="de-DE" sz="100" i="0" u="none" strike="noStrike" cap="none" normalizeH="0" baseline="0" dirty="0">
                  <a:ln>
                    <a:noFill/>
                  </a:ln>
                  <a:solidFill>
                    <a:schemeClr val="tx1"/>
                  </a:solidFill>
                  <a:effectLst/>
                  <a:latin typeface="Arial" pitchFamily="34" charset="0"/>
                  <a:cs typeface="Arial" pitchFamily="34" charset="0"/>
                </a:endParaRPr>
              </a:p>
            </p:txBody>
          </p:sp>
        </p:grpSp>
        <p:grpSp>
          <p:nvGrpSpPr>
            <p:cNvPr id="41" name="Gruppieren 40"/>
            <p:cNvGrpSpPr/>
            <p:nvPr/>
          </p:nvGrpSpPr>
          <p:grpSpPr>
            <a:xfrm>
              <a:off x="6275934" y="951329"/>
              <a:ext cx="1018870" cy="1532948"/>
              <a:chOff x="6275934" y="951329"/>
              <a:chExt cx="1018870" cy="1532948"/>
            </a:xfrm>
          </p:grpSpPr>
          <p:sp>
            <p:nvSpPr>
              <p:cNvPr id="46" name="Freeform 9"/>
              <p:cNvSpPr>
                <a:spLocks/>
              </p:cNvSpPr>
              <p:nvPr/>
            </p:nvSpPr>
            <p:spPr bwMode="auto">
              <a:xfrm rot="756605">
                <a:off x="6275934" y="951329"/>
                <a:ext cx="944192" cy="1532948"/>
              </a:xfrm>
              <a:custGeom>
                <a:avLst/>
                <a:gdLst>
                  <a:gd name="T0" fmla="*/ 31531 w 1166648"/>
                  <a:gd name="T1" fmla="*/ 1355835 h 1450428"/>
                  <a:gd name="T2" fmla="*/ 567558 w 1166648"/>
                  <a:gd name="T3" fmla="*/ 1056290 h 1450428"/>
                  <a:gd name="T4" fmla="*/ 1087821 w 1166648"/>
                  <a:gd name="T5" fmla="*/ 1450428 h 1450428"/>
                  <a:gd name="T6" fmla="*/ 1166648 w 1166648"/>
                  <a:gd name="T7" fmla="*/ 457200 h 1450428"/>
                  <a:gd name="T8" fmla="*/ 599090 w 1166648"/>
                  <a:gd name="T9" fmla="*/ 0 h 1450428"/>
                  <a:gd name="T10" fmla="*/ 0 w 1166648"/>
                  <a:gd name="T11" fmla="*/ 457200 h 1450428"/>
                  <a:gd name="T12" fmla="*/ 31531 w 1166648"/>
                  <a:gd name="T13" fmla="*/ 1355835 h 1450428"/>
                  <a:gd name="connsiteX0" fmla="*/ 31531 w 1386311"/>
                  <a:gd name="connsiteY0" fmla="*/ 1355835 h 1450428"/>
                  <a:gd name="connsiteX1" fmla="*/ 567558 w 1386311"/>
                  <a:gd name="connsiteY1" fmla="*/ 1056290 h 1450428"/>
                  <a:gd name="connsiteX2" fmla="*/ 1087821 w 1386311"/>
                  <a:gd name="connsiteY2" fmla="*/ 1450428 h 1450428"/>
                  <a:gd name="connsiteX3" fmla="*/ 1386312 w 1386311"/>
                  <a:gd name="connsiteY3" fmla="*/ 441178 h 1450428"/>
                  <a:gd name="connsiteX4" fmla="*/ 599090 w 1386311"/>
                  <a:gd name="connsiteY4" fmla="*/ 0 h 1450428"/>
                  <a:gd name="connsiteX5" fmla="*/ 0 w 1386311"/>
                  <a:gd name="connsiteY5" fmla="*/ 457200 h 1450428"/>
                  <a:gd name="connsiteX6" fmla="*/ 31531 w 1386311"/>
                  <a:gd name="connsiteY6" fmla="*/ 1355835 h 1450428"/>
                  <a:gd name="connsiteX0" fmla="*/ 31531 w 1386312"/>
                  <a:gd name="connsiteY0" fmla="*/ 1620488 h 1715081"/>
                  <a:gd name="connsiteX1" fmla="*/ 567558 w 1386312"/>
                  <a:gd name="connsiteY1" fmla="*/ 1320943 h 1715081"/>
                  <a:gd name="connsiteX2" fmla="*/ 1087821 w 1386312"/>
                  <a:gd name="connsiteY2" fmla="*/ 1715081 h 1715081"/>
                  <a:gd name="connsiteX3" fmla="*/ 1386312 w 1386312"/>
                  <a:gd name="connsiteY3" fmla="*/ 705831 h 1715081"/>
                  <a:gd name="connsiteX4" fmla="*/ 870764 w 1386312"/>
                  <a:gd name="connsiteY4" fmla="*/ 1 h 1715081"/>
                  <a:gd name="connsiteX5" fmla="*/ 0 w 1386312"/>
                  <a:gd name="connsiteY5" fmla="*/ 721853 h 1715081"/>
                  <a:gd name="connsiteX6" fmla="*/ 31531 w 1386312"/>
                  <a:gd name="connsiteY6" fmla="*/ 1620488 h 1715081"/>
                  <a:gd name="connsiteX0" fmla="*/ 0 w 1354781"/>
                  <a:gd name="connsiteY0" fmla="*/ 1620487 h 1715080"/>
                  <a:gd name="connsiteX1" fmla="*/ 536027 w 1354781"/>
                  <a:gd name="connsiteY1" fmla="*/ 1320942 h 1715080"/>
                  <a:gd name="connsiteX2" fmla="*/ 1056290 w 1354781"/>
                  <a:gd name="connsiteY2" fmla="*/ 1715080 h 1715080"/>
                  <a:gd name="connsiteX3" fmla="*/ 1354781 w 1354781"/>
                  <a:gd name="connsiteY3" fmla="*/ 705830 h 1715080"/>
                  <a:gd name="connsiteX4" fmla="*/ 839233 w 1354781"/>
                  <a:gd name="connsiteY4" fmla="*/ 0 h 1715080"/>
                  <a:gd name="connsiteX5" fmla="*/ 118712 w 1354781"/>
                  <a:gd name="connsiteY5" fmla="*/ 616252 h 1715080"/>
                  <a:gd name="connsiteX6" fmla="*/ 0 w 1354781"/>
                  <a:gd name="connsiteY6" fmla="*/ 1620487 h 1715080"/>
                  <a:gd name="connsiteX0" fmla="*/ 0 w 1290561"/>
                  <a:gd name="connsiteY0" fmla="*/ 1621976 h 1715080"/>
                  <a:gd name="connsiteX1" fmla="*/ 471807 w 1290561"/>
                  <a:gd name="connsiteY1" fmla="*/ 1320942 h 1715080"/>
                  <a:gd name="connsiteX2" fmla="*/ 992070 w 1290561"/>
                  <a:gd name="connsiteY2" fmla="*/ 1715080 h 1715080"/>
                  <a:gd name="connsiteX3" fmla="*/ 1290561 w 1290561"/>
                  <a:gd name="connsiteY3" fmla="*/ 705830 h 1715080"/>
                  <a:gd name="connsiteX4" fmla="*/ 775013 w 1290561"/>
                  <a:gd name="connsiteY4" fmla="*/ 0 h 1715080"/>
                  <a:gd name="connsiteX5" fmla="*/ 54492 w 1290561"/>
                  <a:gd name="connsiteY5" fmla="*/ 616252 h 1715080"/>
                  <a:gd name="connsiteX6" fmla="*/ 0 w 1290561"/>
                  <a:gd name="connsiteY6" fmla="*/ 1621976 h 1715080"/>
                  <a:gd name="connsiteX0" fmla="*/ 0 w 1305767"/>
                  <a:gd name="connsiteY0" fmla="*/ 1624647 h 1715080"/>
                  <a:gd name="connsiteX1" fmla="*/ 487013 w 1305767"/>
                  <a:gd name="connsiteY1" fmla="*/ 1320942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15080"/>
                  <a:gd name="connsiteX1" fmla="*/ 473609 w 1305767"/>
                  <a:gd name="connsiteY1" fmla="*/ 1385988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23096"/>
                  <a:gd name="connsiteX1" fmla="*/ 473609 w 1305767"/>
                  <a:gd name="connsiteY1" fmla="*/ 1385988 h 1723096"/>
                  <a:gd name="connsiteX2" fmla="*/ 961663 w 1305767"/>
                  <a:gd name="connsiteY2" fmla="*/ 1723095 h 1723096"/>
                  <a:gd name="connsiteX3" fmla="*/ 1305767 w 1305767"/>
                  <a:gd name="connsiteY3" fmla="*/ 705830 h 1723096"/>
                  <a:gd name="connsiteX4" fmla="*/ 790219 w 1305767"/>
                  <a:gd name="connsiteY4" fmla="*/ 0 h 1723096"/>
                  <a:gd name="connsiteX5" fmla="*/ 69698 w 1305767"/>
                  <a:gd name="connsiteY5" fmla="*/ 616252 h 1723096"/>
                  <a:gd name="connsiteX6" fmla="*/ 0 w 1305767"/>
                  <a:gd name="connsiteY6" fmla="*/ 1624647 h 1723096"/>
                  <a:gd name="connsiteX0" fmla="*/ 0 w 1351380"/>
                  <a:gd name="connsiteY0" fmla="*/ 1632661 h 1723095"/>
                  <a:gd name="connsiteX1" fmla="*/ 519222 w 1351380"/>
                  <a:gd name="connsiteY1" fmla="*/ 1385988 h 1723095"/>
                  <a:gd name="connsiteX2" fmla="*/ 1007276 w 1351380"/>
                  <a:gd name="connsiteY2" fmla="*/ 1723095 h 1723095"/>
                  <a:gd name="connsiteX3" fmla="*/ 1351380 w 1351380"/>
                  <a:gd name="connsiteY3" fmla="*/ 705830 h 1723095"/>
                  <a:gd name="connsiteX4" fmla="*/ 835832 w 1351380"/>
                  <a:gd name="connsiteY4" fmla="*/ 0 h 1723095"/>
                  <a:gd name="connsiteX5" fmla="*/ 115311 w 1351380"/>
                  <a:gd name="connsiteY5" fmla="*/ 616252 h 1723095"/>
                  <a:gd name="connsiteX6" fmla="*/ 0 w 1351380"/>
                  <a:gd name="connsiteY6" fmla="*/ 1632661 h 172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380" h="1723095">
                    <a:moveTo>
                      <a:pt x="0" y="1632661"/>
                    </a:moveTo>
                    <a:lnTo>
                      <a:pt x="519222" y="1385988"/>
                    </a:lnTo>
                    <a:lnTo>
                      <a:pt x="1007276" y="1723095"/>
                    </a:lnTo>
                    <a:lnTo>
                      <a:pt x="1351380" y="705830"/>
                    </a:lnTo>
                    <a:lnTo>
                      <a:pt x="835832" y="0"/>
                    </a:lnTo>
                    <a:lnTo>
                      <a:pt x="115311" y="616252"/>
                    </a:lnTo>
                    <a:lnTo>
                      <a:pt x="0" y="1632661"/>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47" name="Text Box 10"/>
              <p:cNvSpPr txBox="1">
                <a:spLocks noChangeArrowheads="1"/>
              </p:cNvSpPr>
              <p:nvPr/>
            </p:nvSpPr>
            <p:spPr bwMode="auto">
              <a:xfrm rot="17744282">
                <a:off x="6423985" y="1471296"/>
                <a:ext cx="983494" cy="7581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 Refl.</a:t>
                </a:r>
                <a:endParaRPr kumimoji="0" lang="de-DE" altLang="de-DE" sz="100" i="0" u="none" strike="noStrike" cap="none" normalizeH="0" baseline="0" dirty="0">
                  <a:ln>
                    <a:noFill/>
                  </a:ln>
                  <a:solidFill>
                    <a:schemeClr val="tx1"/>
                  </a:solidFill>
                  <a:effectLst/>
                  <a:latin typeface="Arial" pitchFamily="34" charset="0"/>
                  <a:cs typeface="Arial" pitchFamily="34" charset="0"/>
                </a:endParaRPr>
              </a:p>
            </p:txBody>
          </p:sp>
        </p:grpSp>
        <p:grpSp>
          <p:nvGrpSpPr>
            <p:cNvPr id="42" name="Gruppieren 41"/>
            <p:cNvGrpSpPr/>
            <p:nvPr/>
          </p:nvGrpSpPr>
          <p:grpSpPr>
            <a:xfrm>
              <a:off x="4713546" y="2210718"/>
              <a:ext cx="2495837" cy="3698328"/>
              <a:chOff x="4713546" y="2210718"/>
              <a:chExt cx="2495837" cy="3698328"/>
            </a:xfrm>
          </p:grpSpPr>
          <p:sp>
            <p:nvSpPr>
              <p:cNvPr id="44" name="Freeform 3"/>
              <p:cNvSpPr>
                <a:spLocks/>
              </p:cNvSpPr>
              <p:nvPr/>
            </p:nvSpPr>
            <p:spPr bwMode="auto">
              <a:xfrm>
                <a:off x="4713546" y="2210718"/>
                <a:ext cx="2495837" cy="3698328"/>
              </a:xfrm>
              <a:custGeom>
                <a:avLst/>
                <a:gdLst>
                  <a:gd name="T0" fmla="*/ 2688687 w 3507552"/>
                  <a:gd name="T1" fmla="*/ 4323516 h 6038193"/>
                  <a:gd name="T2" fmla="*/ 2907051 w 3507552"/>
                  <a:gd name="T3" fmla="*/ 4773892 h 6038193"/>
                  <a:gd name="T4" fmla="*/ 3507552 w 3507552"/>
                  <a:gd name="T5" fmla="*/ 4678358 h 6038193"/>
                  <a:gd name="T6" fmla="*/ 212795 w 3507552"/>
                  <a:gd name="T7" fmla="*/ 4146331 h 6038193"/>
                  <a:gd name="T8" fmla="*/ 2230781 w 3507552"/>
                  <a:gd name="T9" fmla="*/ 141889 h 6038193"/>
                  <a:gd name="T10" fmla="*/ 2766808 w 3507552"/>
                  <a:gd name="T11" fmla="*/ 0 h 6038193"/>
                  <a:gd name="T12" fmla="*/ 3176712 w 3507552"/>
                  <a:gd name="T13" fmla="*/ 457200 h 6038193"/>
                  <a:gd name="T14" fmla="*/ 1079898 w 3507552"/>
                  <a:gd name="T15" fmla="*/ 3767958 h 6038193"/>
                  <a:gd name="T16" fmla="*/ 2688687 w 3507552"/>
                  <a:gd name="T17" fmla="*/ 4323516 h 6038193"/>
                  <a:gd name="connsiteX0" fmla="*/ 2544580 w 3312122"/>
                  <a:gd name="connsiteY0" fmla="*/ 4192128 h 5312932"/>
                  <a:gd name="connsiteX1" fmla="*/ 2711621 w 3312122"/>
                  <a:gd name="connsiteY1" fmla="*/ 4773892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4580 w 3312122"/>
                  <a:gd name="connsiteY0" fmla="*/ 4192128 h 5312932"/>
                  <a:gd name="connsiteX1" fmla="*/ 3096545 w 3312122"/>
                  <a:gd name="connsiteY1" fmla="*/ 4236395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1531 w 3180764"/>
                  <a:gd name="connsiteY0" fmla="*/ 4192128 h 4642871"/>
                  <a:gd name="connsiteX1" fmla="*/ 3093496 w 3180764"/>
                  <a:gd name="connsiteY1" fmla="*/ 4236395 h 4642871"/>
                  <a:gd name="connsiteX2" fmla="*/ 3180764 w 3180764"/>
                  <a:gd name="connsiteY2" fmla="*/ 3675029 h 4642871"/>
                  <a:gd name="connsiteX3" fmla="*/ 14316 w 3180764"/>
                  <a:gd name="connsiteY3" fmla="*/ 4146331 h 4642871"/>
                  <a:gd name="connsiteX4" fmla="*/ 2032302 w 3180764"/>
                  <a:gd name="connsiteY4" fmla="*/ 141889 h 4642871"/>
                  <a:gd name="connsiteX5" fmla="*/ 2568329 w 3180764"/>
                  <a:gd name="connsiteY5" fmla="*/ 0 h 4642871"/>
                  <a:gd name="connsiteX6" fmla="*/ 2978233 w 3180764"/>
                  <a:gd name="connsiteY6" fmla="*/ 457200 h 4642871"/>
                  <a:gd name="connsiteX7" fmla="*/ 881419 w 3180764"/>
                  <a:gd name="connsiteY7" fmla="*/ 3767958 h 4642871"/>
                  <a:gd name="connsiteX8" fmla="*/ 2541531 w 3180764"/>
                  <a:gd name="connsiteY8" fmla="*/ 4192128 h 4642871"/>
                  <a:gd name="connsiteX0" fmla="*/ 2541531 w 3299560"/>
                  <a:gd name="connsiteY0" fmla="*/ 4192128 h 4905639"/>
                  <a:gd name="connsiteX1" fmla="*/ 3093496 w 3299560"/>
                  <a:gd name="connsiteY1" fmla="*/ 4236395 h 4905639"/>
                  <a:gd name="connsiteX2" fmla="*/ 3180764 w 3299560"/>
                  <a:gd name="connsiteY2" fmla="*/ 3675029 h 4905639"/>
                  <a:gd name="connsiteX3" fmla="*/ 14316 w 3299560"/>
                  <a:gd name="connsiteY3" fmla="*/ 4146331 h 4905639"/>
                  <a:gd name="connsiteX4" fmla="*/ 2032302 w 3299560"/>
                  <a:gd name="connsiteY4" fmla="*/ 141889 h 4905639"/>
                  <a:gd name="connsiteX5" fmla="*/ 2568329 w 3299560"/>
                  <a:gd name="connsiteY5" fmla="*/ 0 h 4905639"/>
                  <a:gd name="connsiteX6" fmla="*/ 2978233 w 3299560"/>
                  <a:gd name="connsiteY6" fmla="*/ 457200 h 4905639"/>
                  <a:gd name="connsiteX7" fmla="*/ 881419 w 3299560"/>
                  <a:gd name="connsiteY7" fmla="*/ 3767958 h 4905639"/>
                  <a:gd name="connsiteX8" fmla="*/ 2541531 w 3299560"/>
                  <a:gd name="connsiteY8" fmla="*/ 4192128 h 4905639"/>
                  <a:gd name="connsiteX0" fmla="*/ 2532707 w 3288757"/>
                  <a:gd name="connsiteY0" fmla="*/ 4192128 h 5014456"/>
                  <a:gd name="connsiteX1" fmla="*/ 3084672 w 3288757"/>
                  <a:gd name="connsiteY1" fmla="*/ 4236395 h 5014456"/>
                  <a:gd name="connsiteX2" fmla="*/ 3171940 w 3288757"/>
                  <a:gd name="connsiteY2" fmla="*/ 3675029 h 5014456"/>
                  <a:gd name="connsiteX3" fmla="*/ 5492 w 3288757"/>
                  <a:gd name="connsiteY3" fmla="*/ 4146331 h 5014456"/>
                  <a:gd name="connsiteX4" fmla="*/ 2023478 w 3288757"/>
                  <a:gd name="connsiteY4" fmla="*/ 141889 h 5014456"/>
                  <a:gd name="connsiteX5" fmla="*/ 2559505 w 3288757"/>
                  <a:gd name="connsiteY5" fmla="*/ 0 h 5014456"/>
                  <a:gd name="connsiteX6" fmla="*/ 2969409 w 3288757"/>
                  <a:gd name="connsiteY6" fmla="*/ 457200 h 5014456"/>
                  <a:gd name="connsiteX7" fmla="*/ 872595 w 3288757"/>
                  <a:gd name="connsiteY7" fmla="*/ 3767958 h 5014456"/>
                  <a:gd name="connsiteX8" fmla="*/ 2532707 w 3288757"/>
                  <a:gd name="connsiteY8" fmla="*/ 4192128 h 5014456"/>
                  <a:gd name="connsiteX0" fmla="*/ 2532707 w 3288756"/>
                  <a:gd name="connsiteY0" fmla="*/ 4192128 h 5014455"/>
                  <a:gd name="connsiteX1" fmla="*/ 3084672 w 3288756"/>
                  <a:gd name="connsiteY1" fmla="*/ 4236395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10333 w 3288756"/>
                  <a:gd name="connsiteY1" fmla="*/ 4200563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68240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68240 h 5014455"/>
                  <a:gd name="connsiteX0" fmla="*/ 2540951 w 3273905"/>
                  <a:gd name="connsiteY0" fmla="*/ 4168240 h 4905638"/>
                  <a:gd name="connsiteX1" fmla="*/ 3144238 w 3273905"/>
                  <a:gd name="connsiteY1" fmla="*/ 4176674 h 4905638"/>
                  <a:gd name="connsiteX2" fmla="*/ 3154523 w 3273905"/>
                  <a:gd name="connsiteY2" fmla="*/ 3675029 h 4905638"/>
                  <a:gd name="connsiteX3" fmla="*/ 13736 w 3273905"/>
                  <a:gd name="connsiteY3" fmla="*/ 4146331 h 4905638"/>
                  <a:gd name="connsiteX4" fmla="*/ 2031722 w 3273905"/>
                  <a:gd name="connsiteY4" fmla="*/ 141889 h 4905638"/>
                  <a:gd name="connsiteX5" fmla="*/ 2567749 w 3273905"/>
                  <a:gd name="connsiteY5" fmla="*/ 0 h 4905638"/>
                  <a:gd name="connsiteX6" fmla="*/ 2977653 w 3273905"/>
                  <a:gd name="connsiteY6" fmla="*/ 457200 h 4905638"/>
                  <a:gd name="connsiteX7" fmla="*/ 880839 w 3273905"/>
                  <a:gd name="connsiteY7" fmla="*/ 3767958 h 4905638"/>
                  <a:gd name="connsiteX8" fmla="*/ 2540951 w 3273905"/>
                  <a:gd name="connsiteY8" fmla="*/ 4168240 h 4905638"/>
                  <a:gd name="connsiteX0" fmla="*/ 2540951 w 3528987"/>
                  <a:gd name="connsiteY0" fmla="*/ 4168240 h 4740330"/>
                  <a:gd name="connsiteX1" fmla="*/ 3144238 w 3528987"/>
                  <a:gd name="connsiteY1" fmla="*/ 4176674 h 4740330"/>
                  <a:gd name="connsiteX2" fmla="*/ 3154523 w 3528987"/>
                  <a:gd name="connsiteY2" fmla="*/ 3675029 h 4740330"/>
                  <a:gd name="connsiteX3" fmla="*/ 13736 w 3528987"/>
                  <a:gd name="connsiteY3" fmla="*/ 4146331 h 4740330"/>
                  <a:gd name="connsiteX4" fmla="*/ 2031722 w 3528987"/>
                  <a:gd name="connsiteY4" fmla="*/ 141889 h 4740330"/>
                  <a:gd name="connsiteX5" fmla="*/ 2567749 w 3528987"/>
                  <a:gd name="connsiteY5" fmla="*/ 0 h 4740330"/>
                  <a:gd name="connsiteX6" fmla="*/ 2977653 w 3528987"/>
                  <a:gd name="connsiteY6" fmla="*/ 457200 h 4740330"/>
                  <a:gd name="connsiteX7" fmla="*/ 880839 w 3528987"/>
                  <a:gd name="connsiteY7" fmla="*/ 3767958 h 4740330"/>
                  <a:gd name="connsiteX8" fmla="*/ 2540951 w 3528987"/>
                  <a:gd name="connsiteY8" fmla="*/ 4168240 h 4740330"/>
                  <a:gd name="connsiteX0" fmla="*/ 2540951 w 3528986"/>
                  <a:gd name="connsiteY0" fmla="*/ 4168240 h 4740330"/>
                  <a:gd name="connsiteX1" fmla="*/ 3144238 w 3528986"/>
                  <a:gd name="connsiteY1" fmla="*/ 4176674 h 4740330"/>
                  <a:gd name="connsiteX2" fmla="*/ 3154523 w 3528986"/>
                  <a:gd name="connsiteY2" fmla="*/ 3675029 h 4740330"/>
                  <a:gd name="connsiteX3" fmla="*/ 13736 w 3528986"/>
                  <a:gd name="connsiteY3" fmla="*/ 4146331 h 4740330"/>
                  <a:gd name="connsiteX4" fmla="*/ 2031722 w 3528986"/>
                  <a:gd name="connsiteY4" fmla="*/ 141889 h 4740330"/>
                  <a:gd name="connsiteX5" fmla="*/ 2567749 w 3528986"/>
                  <a:gd name="connsiteY5" fmla="*/ 0 h 4740330"/>
                  <a:gd name="connsiteX6" fmla="*/ 2977653 w 3528986"/>
                  <a:gd name="connsiteY6" fmla="*/ 457200 h 4740330"/>
                  <a:gd name="connsiteX7" fmla="*/ 880839 w 3528986"/>
                  <a:gd name="connsiteY7" fmla="*/ 3767958 h 4740330"/>
                  <a:gd name="connsiteX8" fmla="*/ 2540951 w 3528986"/>
                  <a:gd name="connsiteY8" fmla="*/ 4168240 h 4740330"/>
                  <a:gd name="connsiteX0" fmla="*/ 2529461 w 3510646"/>
                  <a:gd name="connsiteY0" fmla="*/ 4168240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1 w 3510646"/>
                  <a:gd name="connsiteY8" fmla="*/ 4168240 h 4943563"/>
                  <a:gd name="connsiteX0" fmla="*/ 2529462 w 3510646"/>
                  <a:gd name="connsiteY0" fmla="*/ 4156296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2 w 3510646"/>
                  <a:gd name="connsiteY8" fmla="*/ 4156296 h 4943563"/>
                  <a:gd name="connsiteX0" fmla="*/ 2542421 w 3591180"/>
                  <a:gd name="connsiteY0" fmla="*/ 4156296 h 4782347"/>
                  <a:gd name="connsiteX1" fmla="*/ 3145707 w 3591180"/>
                  <a:gd name="connsiteY1" fmla="*/ 4176674 h 4782347"/>
                  <a:gd name="connsiteX2" fmla="*/ 3220147 w 3591180"/>
                  <a:gd name="connsiteY2" fmla="*/ 3746695 h 4782347"/>
                  <a:gd name="connsiteX3" fmla="*/ 15205 w 3591180"/>
                  <a:gd name="connsiteY3" fmla="*/ 4146331 h 4782347"/>
                  <a:gd name="connsiteX4" fmla="*/ 2033191 w 3591180"/>
                  <a:gd name="connsiteY4" fmla="*/ 141889 h 4782347"/>
                  <a:gd name="connsiteX5" fmla="*/ 2569218 w 3591180"/>
                  <a:gd name="connsiteY5" fmla="*/ 0 h 4782347"/>
                  <a:gd name="connsiteX6" fmla="*/ 2979122 w 3591180"/>
                  <a:gd name="connsiteY6" fmla="*/ 457200 h 4782347"/>
                  <a:gd name="connsiteX7" fmla="*/ 882308 w 3591180"/>
                  <a:gd name="connsiteY7" fmla="*/ 3767958 h 4782347"/>
                  <a:gd name="connsiteX8" fmla="*/ 2542421 w 3591180"/>
                  <a:gd name="connsiteY8" fmla="*/ 4156296 h 4782347"/>
                  <a:gd name="connsiteX0" fmla="*/ 2542421 w 3591181"/>
                  <a:gd name="connsiteY0" fmla="*/ 4156296 h 4782346"/>
                  <a:gd name="connsiteX1" fmla="*/ 3132877 w 3591181"/>
                  <a:gd name="connsiteY1" fmla="*/ 4176675 h 4782346"/>
                  <a:gd name="connsiteX2" fmla="*/ 3220147 w 3591181"/>
                  <a:gd name="connsiteY2" fmla="*/ 3746695 h 4782346"/>
                  <a:gd name="connsiteX3" fmla="*/ 15205 w 3591181"/>
                  <a:gd name="connsiteY3" fmla="*/ 4146331 h 4782346"/>
                  <a:gd name="connsiteX4" fmla="*/ 2033191 w 3591181"/>
                  <a:gd name="connsiteY4" fmla="*/ 141889 h 4782346"/>
                  <a:gd name="connsiteX5" fmla="*/ 2569218 w 3591181"/>
                  <a:gd name="connsiteY5" fmla="*/ 0 h 4782346"/>
                  <a:gd name="connsiteX6" fmla="*/ 2979122 w 3591181"/>
                  <a:gd name="connsiteY6" fmla="*/ 457200 h 4782346"/>
                  <a:gd name="connsiteX7" fmla="*/ 882308 w 3591181"/>
                  <a:gd name="connsiteY7" fmla="*/ 3767958 h 4782346"/>
                  <a:gd name="connsiteX8" fmla="*/ 2542421 w 3591181"/>
                  <a:gd name="connsiteY8" fmla="*/ 4156296 h 4782346"/>
                  <a:gd name="connsiteX0" fmla="*/ 2542421 w 3591182"/>
                  <a:gd name="connsiteY0" fmla="*/ 4156296 h 4774805"/>
                  <a:gd name="connsiteX1" fmla="*/ 3132877 w 3591182"/>
                  <a:gd name="connsiteY1" fmla="*/ 4176675 h 4774805"/>
                  <a:gd name="connsiteX2" fmla="*/ 3220148 w 3591182"/>
                  <a:gd name="connsiteY2" fmla="*/ 3734004 h 4774805"/>
                  <a:gd name="connsiteX3" fmla="*/ 15205 w 3591182"/>
                  <a:gd name="connsiteY3" fmla="*/ 4146331 h 4774805"/>
                  <a:gd name="connsiteX4" fmla="*/ 2033191 w 3591182"/>
                  <a:gd name="connsiteY4" fmla="*/ 141889 h 4774805"/>
                  <a:gd name="connsiteX5" fmla="*/ 2569218 w 3591182"/>
                  <a:gd name="connsiteY5" fmla="*/ 0 h 4774805"/>
                  <a:gd name="connsiteX6" fmla="*/ 2979122 w 3591182"/>
                  <a:gd name="connsiteY6" fmla="*/ 457200 h 4774805"/>
                  <a:gd name="connsiteX7" fmla="*/ 882308 w 3591182"/>
                  <a:gd name="connsiteY7" fmla="*/ 3767958 h 4774805"/>
                  <a:gd name="connsiteX8" fmla="*/ 2542421 w 3591182"/>
                  <a:gd name="connsiteY8" fmla="*/ 4156296 h 4774805"/>
                  <a:gd name="connsiteX0" fmla="*/ 2542421 w 3591183"/>
                  <a:gd name="connsiteY0" fmla="*/ 4156296 h 4748752"/>
                  <a:gd name="connsiteX1" fmla="*/ 3132877 w 3591183"/>
                  <a:gd name="connsiteY1" fmla="*/ 4176675 h 4748752"/>
                  <a:gd name="connsiteX2" fmla="*/ 3220149 w 3591183"/>
                  <a:gd name="connsiteY2" fmla="*/ 3689587 h 4748752"/>
                  <a:gd name="connsiteX3" fmla="*/ 15205 w 3591183"/>
                  <a:gd name="connsiteY3" fmla="*/ 4146331 h 4748752"/>
                  <a:gd name="connsiteX4" fmla="*/ 2033191 w 3591183"/>
                  <a:gd name="connsiteY4" fmla="*/ 141889 h 4748752"/>
                  <a:gd name="connsiteX5" fmla="*/ 2569218 w 3591183"/>
                  <a:gd name="connsiteY5" fmla="*/ 0 h 4748752"/>
                  <a:gd name="connsiteX6" fmla="*/ 2979122 w 3591183"/>
                  <a:gd name="connsiteY6" fmla="*/ 457200 h 4748752"/>
                  <a:gd name="connsiteX7" fmla="*/ 882308 w 3591183"/>
                  <a:gd name="connsiteY7" fmla="*/ 3767958 h 4748752"/>
                  <a:gd name="connsiteX8" fmla="*/ 2542421 w 3591183"/>
                  <a:gd name="connsiteY8" fmla="*/ 4156296 h 4748752"/>
                  <a:gd name="connsiteX0" fmla="*/ 2542421 w 3591183"/>
                  <a:gd name="connsiteY0" fmla="*/ 4156296 h 4759853"/>
                  <a:gd name="connsiteX1" fmla="*/ 3132877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56296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30151 w 3572184"/>
                  <a:gd name="connsiteY0" fmla="*/ 4142759 h 4927571"/>
                  <a:gd name="connsiteX1" fmla="*/ 3113792 w 3572184"/>
                  <a:gd name="connsiteY1" fmla="*/ 4176675 h 4927571"/>
                  <a:gd name="connsiteX2" fmla="*/ 3207880 w 3572184"/>
                  <a:gd name="connsiteY2" fmla="*/ 3708624 h 4927571"/>
                  <a:gd name="connsiteX3" fmla="*/ 2935 w 3572184"/>
                  <a:gd name="connsiteY3" fmla="*/ 4146331 h 4927571"/>
                  <a:gd name="connsiteX4" fmla="*/ 2020921 w 3572184"/>
                  <a:gd name="connsiteY4" fmla="*/ 141889 h 4927571"/>
                  <a:gd name="connsiteX5" fmla="*/ 2556948 w 3572184"/>
                  <a:gd name="connsiteY5" fmla="*/ 0 h 4927571"/>
                  <a:gd name="connsiteX6" fmla="*/ 2966852 w 3572184"/>
                  <a:gd name="connsiteY6" fmla="*/ 457200 h 4927571"/>
                  <a:gd name="connsiteX7" fmla="*/ 870038 w 3572184"/>
                  <a:gd name="connsiteY7" fmla="*/ 3767958 h 4927571"/>
                  <a:gd name="connsiteX8" fmla="*/ 2530151 w 3572184"/>
                  <a:gd name="connsiteY8" fmla="*/ 4142759 h 492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2184" h="4927571">
                    <a:moveTo>
                      <a:pt x="2530151" y="4142759"/>
                    </a:moveTo>
                    <a:lnTo>
                      <a:pt x="3113792" y="4176675"/>
                    </a:lnTo>
                    <a:lnTo>
                      <a:pt x="3207880" y="3708624"/>
                    </a:lnTo>
                    <a:cubicBezTo>
                      <a:pt x="4912701" y="5331235"/>
                      <a:pt x="85284" y="5182729"/>
                      <a:pt x="2935" y="4146331"/>
                    </a:cubicBezTo>
                    <a:cubicBezTo>
                      <a:pt x="-79414" y="3109933"/>
                      <a:pt x="1595252" y="1198179"/>
                      <a:pt x="2020921" y="141889"/>
                    </a:cubicBezTo>
                    <a:lnTo>
                      <a:pt x="2556948" y="0"/>
                    </a:lnTo>
                    <a:lnTo>
                      <a:pt x="2966852" y="457200"/>
                    </a:lnTo>
                    <a:cubicBezTo>
                      <a:pt x="2746135" y="1277007"/>
                      <a:pt x="942822" y="3153698"/>
                      <a:pt x="870038" y="3767958"/>
                    </a:cubicBezTo>
                    <a:cubicBezTo>
                      <a:pt x="797255" y="4382218"/>
                      <a:pt x="2730906" y="4369903"/>
                      <a:pt x="2530151" y="4142759"/>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45" name="Text Box 8"/>
              <p:cNvSpPr txBox="1">
                <a:spLocks noChangeArrowheads="1"/>
              </p:cNvSpPr>
              <p:nvPr/>
            </p:nvSpPr>
            <p:spPr bwMode="auto">
              <a:xfrm rot="18039432">
                <a:off x="4710300" y="3448271"/>
                <a:ext cx="2232886" cy="64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Projektphase</a:t>
                </a:r>
                <a:endParaRPr kumimoji="0" lang="de-DE" altLang="de-DE" sz="800" i="0" u="none" strike="noStrike" cap="none" normalizeH="0" baseline="0" dirty="0">
                  <a:ln>
                    <a:noFill/>
                  </a:ln>
                  <a:solidFill>
                    <a:schemeClr val="tx1"/>
                  </a:solidFill>
                  <a:effectLst/>
                  <a:latin typeface="Arial" pitchFamily="34" charset="0"/>
                  <a:cs typeface="Arial" pitchFamily="34" charset="0"/>
                </a:endParaRPr>
              </a:p>
            </p:txBody>
          </p:sp>
        </p:grpSp>
        <p:sp>
          <p:nvSpPr>
            <p:cNvPr id="43" name="Ellipse 42"/>
            <p:cNvSpPr/>
            <p:nvPr/>
          </p:nvSpPr>
          <p:spPr>
            <a:xfrm>
              <a:off x="6585442" y="5057089"/>
              <a:ext cx="466905" cy="46690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
            </a:p>
          </p:txBody>
        </p:sp>
      </p:grpSp>
      <p:grpSp>
        <p:nvGrpSpPr>
          <p:cNvPr id="3" name="Gruppieren 2">
            <a:extLst>
              <a:ext uri="{FF2B5EF4-FFF2-40B4-BE49-F238E27FC236}">
                <a16:creationId xmlns:a16="http://schemas.microsoft.com/office/drawing/2014/main" id="{F728ECD1-0AB2-4C5A-9193-E0E9EAA8A06F}"/>
              </a:ext>
            </a:extLst>
          </p:cNvPr>
          <p:cNvGrpSpPr/>
          <p:nvPr/>
        </p:nvGrpSpPr>
        <p:grpSpPr>
          <a:xfrm>
            <a:off x="384152" y="2040960"/>
            <a:ext cx="5901383" cy="4077111"/>
            <a:chOff x="1025197" y="2044109"/>
            <a:chExt cx="7332128" cy="4077111"/>
          </a:xfrm>
        </p:grpSpPr>
        <p:sp>
          <p:nvSpPr>
            <p:cNvPr id="2" name="Rechteck 1"/>
            <p:cNvSpPr/>
            <p:nvPr/>
          </p:nvSpPr>
          <p:spPr>
            <a:xfrm>
              <a:off x="1025197" y="2062009"/>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8x</a:t>
              </a:r>
            </a:p>
          </p:txBody>
        </p:sp>
        <p:sp>
          <p:nvSpPr>
            <p:cNvPr id="5" name="Rechteck 4"/>
            <p:cNvSpPr/>
            <p:nvPr/>
          </p:nvSpPr>
          <p:spPr>
            <a:xfrm>
              <a:off x="1025197" y="2877018"/>
              <a:ext cx="2190016" cy="32436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sp>
          <p:nvSpPr>
            <p:cNvPr id="52" name="Rechteck 51"/>
            <p:cNvSpPr/>
            <p:nvPr/>
          </p:nvSpPr>
          <p:spPr>
            <a:xfrm>
              <a:off x="3596253" y="2053059"/>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8y</a:t>
              </a:r>
            </a:p>
          </p:txBody>
        </p:sp>
        <p:sp>
          <p:nvSpPr>
            <p:cNvPr id="53" name="Rechteck 52"/>
            <p:cNvSpPr/>
            <p:nvPr/>
          </p:nvSpPr>
          <p:spPr>
            <a:xfrm>
              <a:off x="3596253" y="2868068"/>
              <a:ext cx="2190016" cy="325288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sp>
          <p:nvSpPr>
            <p:cNvPr id="54" name="Rechteck 53"/>
            <p:cNvSpPr/>
            <p:nvPr/>
          </p:nvSpPr>
          <p:spPr>
            <a:xfrm>
              <a:off x="6167309" y="2044109"/>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8z</a:t>
              </a:r>
            </a:p>
          </p:txBody>
        </p:sp>
        <p:sp>
          <p:nvSpPr>
            <p:cNvPr id="55" name="Rechteck 54"/>
            <p:cNvSpPr/>
            <p:nvPr/>
          </p:nvSpPr>
          <p:spPr>
            <a:xfrm>
              <a:off x="6167309" y="2859117"/>
              <a:ext cx="2190016" cy="32621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sp>
          <p:nvSpPr>
            <p:cNvPr id="56" name="Rechteck 55"/>
            <p:cNvSpPr/>
            <p:nvPr/>
          </p:nvSpPr>
          <p:spPr>
            <a:xfrm>
              <a:off x="1159329" y="3034336"/>
              <a:ext cx="1920240" cy="522514"/>
            </a:xfrm>
            <a:prstGeom prst="rect">
              <a:avLst/>
            </a:prstGeom>
            <a:gradFill>
              <a:gsLst>
                <a:gs pos="55000">
                  <a:schemeClr val="accent3"/>
                </a:gs>
                <a:gs pos="78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Seifenblase</a:t>
              </a:r>
            </a:p>
          </p:txBody>
        </p:sp>
        <p:sp>
          <p:nvSpPr>
            <p:cNvPr id="57" name="Rechteck 56"/>
            <p:cNvSpPr/>
            <p:nvPr/>
          </p:nvSpPr>
          <p:spPr>
            <a:xfrm>
              <a:off x="6309927" y="3792030"/>
              <a:ext cx="1920240" cy="522514"/>
            </a:xfrm>
            <a:prstGeom prst="rect">
              <a:avLst/>
            </a:prstGeom>
            <a:gradFill>
              <a:gsLst>
                <a:gs pos="69000">
                  <a:schemeClr val="accent3"/>
                </a:gs>
                <a:gs pos="78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a:t>Solarnachf</a:t>
              </a:r>
              <a:r>
                <a:rPr lang="de-DE" dirty="0"/>
                <a:t>.</a:t>
              </a:r>
            </a:p>
          </p:txBody>
        </p:sp>
        <p:sp>
          <p:nvSpPr>
            <p:cNvPr id="58" name="Rechteck 57"/>
            <p:cNvSpPr/>
            <p:nvPr/>
          </p:nvSpPr>
          <p:spPr>
            <a:xfrm>
              <a:off x="1159329" y="4565463"/>
              <a:ext cx="1920240" cy="522514"/>
            </a:xfrm>
            <a:prstGeom prst="rect">
              <a:avLst/>
            </a:prstGeom>
            <a:gradFill>
              <a:gsLst>
                <a:gs pos="86000">
                  <a:schemeClr val="accent3"/>
                </a:gs>
                <a:gs pos="95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Einparken</a:t>
              </a:r>
            </a:p>
          </p:txBody>
        </p:sp>
        <p:sp>
          <p:nvSpPr>
            <p:cNvPr id="59" name="Rechteck 58"/>
            <p:cNvSpPr/>
            <p:nvPr/>
          </p:nvSpPr>
          <p:spPr>
            <a:xfrm>
              <a:off x="3726840" y="3032289"/>
              <a:ext cx="1920240" cy="522514"/>
            </a:xfrm>
            <a:prstGeom prst="rect">
              <a:avLst/>
            </a:prstGeom>
            <a:gradFill>
              <a:gsLst>
                <a:gs pos="24000">
                  <a:schemeClr val="accent3"/>
                </a:gs>
                <a:gs pos="38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Neutralisieren</a:t>
              </a:r>
            </a:p>
          </p:txBody>
        </p:sp>
        <p:sp>
          <p:nvSpPr>
            <p:cNvPr id="61" name="Rechteck 60"/>
            <p:cNvSpPr/>
            <p:nvPr/>
          </p:nvSpPr>
          <p:spPr>
            <a:xfrm>
              <a:off x="3726840" y="3785392"/>
              <a:ext cx="1920240" cy="522514"/>
            </a:xfrm>
            <a:prstGeom prst="rect">
              <a:avLst/>
            </a:prstGeom>
            <a:gradFill>
              <a:gsLst>
                <a:gs pos="80000">
                  <a:schemeClr val="accent3"/>
                </a:gs>
                <a:gs pos="92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Windpumpe</a:t>
              </a:r>
            </a:p>
          </p:txBody>
        </p:sp>
        <p:sp>
          <p:nvSpPr>
            <p:cNvPr id="62" name="Rechteck 61"/>
            <p:cNvSpPr/>
            <p:nvPr/>
          </p:nvSpPr>
          <p:spPr>
            <a:xfrm>
              <a:off x="3726840" y="4538495"/>
              <a:ext cx="1920240" cy="522514"/>
            </a:xfrm>
            <a:prstGeom prst="rect">
              <a:avLst/>
            </a:prstGeom>
            <a:gradFill>
              <a:gsLst>
                <a:gs pos="27000">
                  <a:schemeClr val="accent3"/>
                </a:gs>
                <a:gs pos="4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a:t>Phytotron</a:t>
              </a:r>
              <a:endParaRPr lang="de-DE" dirty="0"/>
            </a:p>
          </p:txBody>
        </p:sp>
        <p:sp>
          <p:nvSpPr>
            <p:cNvPr id="63" name="Rechteck 62"/>
            <p:cNvSpPr/>
            <p:nvPr/>
          </p:nvSpPr>
          <p:spPr>
            <a:xfrm>
              <a:off x="1159639" y="3792030"/>
              <a:ext cx="1920240" cy="522514"/>
            </a:xfrm>
            <a:prstGeom prst="rect">
              <a:avLst/>
            </a:prstGeom>
            <a:gradFill>
              <a:gsLst>
                <a:gs pos="51000">
                  <a:schemeClr val="accent3"/>
                </a:gs>
                <a:gs pos="57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Fotometer</a:t>
              </a:r>
            </a:p>
          </p:txBody>
        </p:sp>
        <p:sp>
          <p:nvSpPr>
            <p:cNvPr id="64" name="Rechteck 63"/>
            <p:cNvSpPr/>
            <p:nvPr/>
          </p:nvSpPr>
          <p:spPr>
            <a:xfrm>
              <a:off x="6310034" y="3032289"/>
              <a:ext cx="1920240" cy="522514"/>
            </a:xfrm>
            <a:prstGeom prst="rect">
              <a:avLst/>
            </a:prstGeom>
            <a:gradFill>
              <a:gsLst>
                <a:gs pos="99000">
                  <a:schemeClr val="accent3"/>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Fahrroboter</a:t>
              </a:r>
            </a:p>
          </p:txBody>
        </p:sp>
        <p:sp>
          <p:nvSpPr>
            <p:cNvPr id="65" name="Rechteck 64"/>
            <p:cNvSpPr/>
            <p:nvPr/>
          </p:nvSpPr>
          <p:spPr>
            <a:xfrm>
              <a:off x="6310034" y="4535648"/>
              <a:ext cx="1920240" cy="522514"/>
            </a:xfrm>
            <a:prstGeom prst="rect">
              <a:avLst/>
            </a:prstGeom>
            <a:gradFill>
              <a:gsLst>
                <a:gs pos="24000">
                  <a:schemeClr val="accent3"/>
                </a:gs>
                <a:gs pos="38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Farbensehen</a:t>
              </a:r>
            </a:p>
          </p:txBody>
        </p:sp>
        <p:sp>
          <p:nvSpPr>
            <p:cNvPr id="70" name="Rechteck 69"/>
            <p:cNvSpPr/>
            <p:nvPr/>
          </p:nvSpPr>
          <p:spPr>
            <a:xfrm>
              <a:off x="1025197" y="2070026"/>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9x, 10x</a:t>
              </a:r>
            </a:p>
            <a:p>
              <a:pPr algn="ctr"/>
              <a:r>
                <a:rPr lang="de-DE" dirty="0"/>
                <a:t>(Raum knapp)</a:t>
              </a:r>
            </a:p>
          </p:txBody>
        </p:sp>
        <p:sp>
          <p:nvSpPr>
            <p:cNvPr id="71" name="Rechteck 70"/>
            <p:cNvSpPr/>
            <p:nvPr/>
          </p:nvSpPr>
          <p:spPr>
            <a:xfrm>
              <a:off x="3596253" y="2061076"/>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9y, 10y</a:t>
              </a:r>
            </a:p>
            <a:p>
              <a:pPr algn="ctr"/>
              <a:r>
                <a:rPr lang="de-DE" dirty="0"/>
                <a:t>(kreativ)</a:t>
              </a:r>
            </a:p>
          </p:txBody>
        </p:sp>
        <p:sp>
          <p:nvSpPr>
            <p:cNvPr id="72" name="Rechteck 71"/>
            <p:cNvSpPr/>
            <p:nvPr/>
          </p:nvSpPr>
          <p:spPr>
            <a:xfrm>
              <a:off x="6167309" y="2052126"/>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9z, 10z</a:t>
              </a:r>
            </a:p>
            <a:p>
              <a:pPr algn="ctr"/>
              <a:r>
                <a:rPr lang="de-DE" dirty="0"/>
                <a:t>(jetzt µC)</a:t>
              </a:r>
            </a:p>
          </p:txBody>
        </p:sp>
        <p:sp>
          <p:nvSpPr>
            <p:cNvPr id="60" name="Rechteck 59"/>
            <p:cNvSpPr/>
            <p:nvPr/>
          </p:nvSpPr>
          <p:spPr>
            <a:xfrm>
              <a:off x="3726840" y="5317179"/>
              <a:ext cx="1920240" cy="522514"/>
            </a:xfrm>
            <a:prstGeom prst="rect">
              <a:avLst/>
            </a:prstGeom>
            <a:gradFill>
              <a:gsLst>
                <a:gs pos="29000">
                  <a:schemeClr val="accent3"/>
                </a:gs>
                <a:gs pos="45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Physiologie</a:t>
              </a:r>
            </a:p>
          </p:txBody>
        </p:sp>
        <p:sp>
          <p:nvSpPr>
            <p:cNvPr id="66" name="Rechteck 65"/>
            <p:cNvSpPr/>
            <p:nvPr/>
          </p:nvSpPr>
          <p:spPr>
            <a:xfrm>
              <a:off x="1159329" y="5316881"/>
              <a:ext cx="1920240" cy="522514"/>
            </a:xfrm>
            <a:prstGeom prst="rect">
              <a:avLst/>
            </a:prstGeom>
            <a:gradFill>
              <a:gsLst>
                <a:gs pos="55000">
                  <a:schemeClr val="accent3"/>
                </a:gs>
                <a:gs pos="78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a:t>Energiesim</a:t>
              </a:r>
              <a:r>
                <a:rPr lang="de-DE" dirty="0"/>
                <a:t>.</a:t>
              </a:r>
            </a:p>
          </p:txBody>
        </p:sp>
        <p:sp>
          <p:nvSpPr>
            <p:cNvPr id="67" name="Rechteck 66"/>
            <p:cNvSpPr/>
            <p:nvPr/>
          </p:nvSpPr>
          <p:spPr>
            <a:xfrm>
              <a:off x="6302197" y="5299754"/>
              <a:ext cx="1920240" cy="522514"/>
            </a:xfrm>
            <a:prstGeom prst="rect">
              <a:avLst/>
            </a:prstGeom>
            <a:gradFill>
              <a:gsLst>
                <a:gs pos="46000">
                  <a:schemeClr val="accent3"/>
                </a:gs>
                <a:gs pos="55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Mikroklima</a:t>
              </a:r>
            </a:p>
          </p:txBody>
        </p:sp>
      </p:grpSp>
      <p:sp>
        <p:nvSpPr>
          <p:cNvPr id="68" name="Rechteck 67">
            <a:extLst>
              <a:ext uri="{FF2B5EF4-FFF2-40B4-BE49-F238E27FC236}">
                <a16:creationId xmlns:a16="http://schemas.microsoft.com/office/drawing/2014/main" id="{40F66BEF-32C6-4DA1-9356-1CA5826B25EE}"/>
              </a:ext>
            </a:extLst>
          </p:cNvPr>
          <p:cNvSpPr/>
          <p:nvPr/>
        </p:nvSpPr>
        <p:spPr>
          <a:xfrm>
            <a:off x="6787623" y="2014910"/>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Zeichnen 2</a:t>
            </a:r>
          </a:p>
        </p:txBody>
      </p:sp>
      <p:sp>
        <p:nvSpPr>
          <p:cNvPr id="69" name="Rechteck 68">
            <a:extLst>
              <a:ext uri="{FF2B5EF4-FFF2-40B4-BE49-F238E27FC236}">
                <a16:creationId xmlns:a16="http://schemas.microsoft.com/office/drawing/2014/main" id="{0F0C1F12-2983-4B1F-924A-F180AB416918}"/>
              </a:ext>
            </a:extLst>
          </p:cNvPr>
          <p:cNvSpPr/>
          <p:nvPr/>
        </p:nvSpPr>
        <p:spPr>
          <a:xfrm>
            <a:off x="6787623" y="3799922"/>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Simple Machines 1</a:t>
            </a:r>
          </a:p>
        </p:txBody>
      </p:sp>
      <p:sp>
        <p:nvSpPr>
          <p:cNvPr id="73" name="Rechteck 72">
            <a:extLst>
              <a:ext uri="{FF2B5EF4-FFF2-40B4-BE49-F238E27FC236}">
                <a16:creationId xmlns:a16="http://schemas.microsoft.com/office/drawing/2014/main" id="{E664826E-1E6B-4039-A615-7B0A86CEEBE9}"/>
              </a:ext>
            </a:extLst>
          </p:cNvPr>
          <p:cNvSpPr/>
          <p:nvPr/>
        </p:nvSpPr>
        <p:spPr>
          <a:xfrm>
            <a:off x="6787623" y="3368761"/>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Getriebe 3</a:t>
            </a:r>
          </a:p>
        </p:txBody>
      </p:sp>
      <p:sp>
        <p:nvSpPr>
          <p:cNvPr id="74" name="Rechteck 73">
            <a:extLst>
              <a:ext uri="{FF2B5EF4-FFF2-40B4-BE49-F238E27FC236}">
                <a16:creationId xmlns:a16="http://schemas.microsoft.com/office/drawing/2014/main" id="{338C5F0B-1A46-4197-83A1-8E3ACAAF410B}"/>
              </a:ext>
            </a:extLst>
          </p:cNvPr>
          <p:cNvSpPr/>
          <p:nvPr/>
        </p:nvSpPr>
        <p:spPr>
          <a:xfrm>
            <a:off x="6787623" y="5534203"/>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Schaltung 2</a:t>
            </a:r>
          </a:p>
        </p:txBody>
      </p:sp>
      <p:sp>
        <p:nvSpPr>
          <p:cNvPr id="75" name="Rechteck 74">
            <a:extLst>
              <a:ext uri="{FF2B5EF4-FFF2-40B4-BE49-F238E27FC236}">
                <a16:creationId xmlns:a16="http://schemas.microsoft.com/office/drawing/2014/main" id="{BAF1AF24-DD68-4519-A650-E9573602A6E7}"/>
              </a:ext>
            </a:extLst>
          </p:cNvPr>
          <p:cNvSpPr/>
          <p:nvPr/>
        </p:nvSpPr>
        <p:spPr>
          <a:xfrm>
            <a:off x="6787623" y="5978135"/>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µC 2</a:t>
            </a:r>
          </a:p>
        </p:txBody>
      </p:sp>
      <p:sp>
        <p:nvSpPr>
          <p:cNvPr id="76" name="Rechteck 75">
            <a:extLst>
              <a:ext uri="{FF2B5EF4-FFF2-40B4-BE49-F238E27FC236}">
                <a16:creationId xmlns:a16="http://schemas.microsoft.com/office/drawing/2014/main" id="{DAFF54B5-A529-4F7E-85A0-68B44FF979F1}"/>
              </a:ext>
            </a:extLst>
          </p:cNvPr>
          <p:cNvSpPr/>
          <p:nvPr/>
        </p:nvSpPr>
        <p:spPr>
          <a:xfrm>
            <a:off x="6787623" y="4233439"/>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Statik 2</a:t>
            </a:r>
          </a:p>
        </p:txBody>
      </p:sp>
      <p:sp>
        <p:nvSpPr>
          <p:cNvPr id="77" name="Rechteck 76">
            <a:extLst>
              <a:ext uri="{FF2B5EF4-FFF2-40B4-BE49-F238E27FC236}">
                <a16:creationId xmlns:a16="http://schemas.microsoft.com/office/drawing/2014/main" id="{E5A76C18-D5AE-4AEB-BDB6-E0F33398CCEF}"/>
              </a:ext>
            </a:extLst>
          </p:cNvPr>
          <p:cNvSpPr/>
          <p:nvPr/>
        </p:nvSpPr>
        <p:spPr>
          <a:xfrm>
            <a:off x="6787623" y="5111100"/>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Löten 2</a:t>
            </a:r>
          </a:p>
        </p:txBody>
      </p:sp>
      <p:sp>
        <p:nvSpPr>
          <p:cNvPr id="78" name="Rechteck 77">
            <a:extLst>
              <a:ext uri="{FF2B5EF4-FFF2-40B4-BE49-F238E27FC236}">
                <a16:creationId xmlns:a16="http://schemas.microsoft.com/office/drawing/2014/main" id="{E5DFCAC5-502E-4DE3-BA93-5141338D9043}"/>
              </a:ext>
            </a:extLst>
          </p:cNvPr>
          <p:cNvSpPr/>
          <p:nvPr/>
        </p:nvSpPr>
        <p:spPr>
          <a:xfrm>
            <a:off x="6787623" y="2454562"/>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CAD 1</a:t>
            </a:r>
          </a:p>
        </p:txBody>
      </p:sp>
      <p:sp>
        <p:nvSpPr>
          <p:cNvPr id="79" name="Rechteck 78">
            <a:extLst>
              <a:ext uri="{FF2B5EF4-FFF2-40B4-BE49-F238E27FC236}">
                <a16:creationId xmlns:a16="http://schemas.microsoft.com/office/drawing/2014/main" id="{88F6B660-89FF-4A6B-B0FB-6F0C400A2ECE}"/>
              </a:ext>
            </a:extLst>
          </p:cNvPr>
          <p:cNvSpPr/>
          <p:nvPr/>
        </p:nvSpPr>
        <p:spPr>
          <a:xfrm>
            <a:off x="6787623" y="1127044"/>
            <a:ext cx="1941217" cy="360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Messverfahren 1</a:t>
            </a:r>
          </a:p>
        </p:txBody>
      </p:sp>
      <p:sp>
        <p:nvSpPr>
          <p:cNvPr id="80" name="Rechteck 79">
            <a:extLst>
              <a:ext uri="{FF2B5EF4-FFF2-40B4-BE49-F238E27FC236}">
                <a16:creationId xmlns:a16="http://schemas.microsoft.com/office/drawing/2014/main" id="{FB65896F-70F1-483B-BD1E-311395B1BA97}"/>
              </a:ext>
            </a:extLst>
          </p:cNvPr>
          <p:cNvSpPr/>
          <p:nvPr/>
        </p:nvSpPr>
        <p:spPr>
          <a:xfrm>
            <a:off x="6787623" y="1570977"/>
            <a:ext cx="1941217" cy="360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Forschen 2</a:t>
            </a:r>
          </a:p>
        </p:txBody>
      </p:sp>
      <p:sp>
        <p:nvSpPr>
          <p:cNvPr id="81" name="Rechteck 80">
            <a:extLst>
              <a:ext uri="{FF2B5EF4-FFF2-40B4-BE49-F238E27FC236}">
                <a16:creationId xmlns:a16="http://schemas.microsoft.com/office/drawing/2014/main" id="{C7B2588D-34A3-4078-8958-3201DFA022E4}"/>
              </a:ext>
            </a:extLst>
          </p:cNvPr>
          <p:cNvSpPr/>
          <p:nvPr/>
        </p:nvSpPr>
        <p:spPr>
          <a:xfrm>
            <a:off x="6787623" y="4677372"/>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Multimeter 2</a:t>
            </a:r>
          </a:p>
        </p:txBody>
      </p:sp>
      <p:sp>
        <p:nvSpPr>
          <p:cNvPr id="82" name="Rechteck 81">
            <a:extLst>
              <a:ext uri="{FF2B5EF4-FFF2-40B4-BE49-F238E27FC236}">
                <a16:creationId xmlns:a16="http://schemas.microsoft.com/office/drawing/2014/main" id="{980D5FDF-2BD7-4CC3-925A-E138154F8157}"/>
              </a:ext>
            </a:extLst>
          </p:cNvPr>
          <p:cNvSpPr/>
          <p:nvPr/>
        </p:nvSpPr>
        <p:spPr>
          <a:xfrm>
            <a:off x="6789420" y="677011"/>
            <a:ext cx="1941217" cy="360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Auswertung 2</a:t>
            </a:r>
          </a:p>
        </p:txBody>
      </p:sp>
      <p:sp>
        <p:nvSpPr>
          <p:cNvPr id="83" name="Rechteck 82">
            <a:extLst>
              <a:ext uri="{FF2B5EF4-FFF2-40B4-BE49-F238E27FC236}">
                <a16:creationId xmlns:a16="http://schemas.microsoft.com/office/drawing/2014/main" id="{62738A83-0FD1-4D0B-8F96-89D43D6B7CB2}"/>
              </a:ext>
            </a:extLst>
          </p:cNvPr>
          <p:cNvSpPr/>
          <p:nvPr/>
        </p:nvSpPr>
        <p:spPr>
          <a:xfrm>
            <a:off x="6783253" y="2922291"/>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Steuern &amp; Regeln 1</a:t>
            </a:r>
          </a:p>
        </p:txBody>
      </p:sp>
    </p:spTree>
    <p:extLst>
      <p:ext uri="{BB962C8B-B14F-4D97-AF65-F5344CB8AC3E}">
        <p14:creationId xmlns:p14="http://schemas.microsoft.com/office/powerpoint/2010/main" val="24948976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uppieren 28"/>
          <p:cNvGrpSpPr/>
          <p:nvPr/>
        </p:nvGrpSpPr>
        <p:grpSpPr>
          <a:xfrm>
            <a:off x="9840162" y="708975"/>
            <a:ext cx="2848204" cy="2400018"/>
            <a:chOff x="6302708" y="490115"/>
            <a:chExt cx="2226056" cy="1875769"/>
          </a:xfrm>
        </p:grpSpPr>
        <p:sp>
          <p:nvSpPr>
            <p:cNvPr id="30" name="Richtungspfeil 11"/>
            <p:cNvSpPr/>
            <p:nvPr/>
          </p:nvSpPr>
          <p:spPr>
            <a:xfrm rot="16777811">
              <a:off x="5735598" y="1057225"/>
              <a:ext cx="1572381" cy="438162"/>
            </a:xfrm>
            <a:prstGeom prst="homePlate">
              <a:avLst>
                <a:gd name="adj" fmla="val 6463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31" name="Richtungspfeil 12"/>
            <p:cNvSpPr/>
            <p:nvPr/>
          </p:nvSpPr>
          <p:spPr>
            <a:xfrm rot="16777811">
              <a:off x="6328162" y="1157769"/>
              <a:ext cx="1572380" cy="438162"/>
            </a:xfrm>
            <a:prstGeom prst="homePlate">
              <a:avLst>
                <a:gd name="adj" fmla="val 64634"/>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dirty="0"/>
            </a:p>
          </p:txBody>
        </p:sp>
        <p:sp>
          <p:nvSpPr>
            <p:cNvPr id="32" name="Richtungspfeil 13"/>
            <p:cNvSpPr/>
            <p:nvPr/>
          </p:nvSpPr>
          <p:spPr>
            <a:xfrm rot="16777811">
              <a:off x="6928011" y="1262622"/>
              <a:ext cx="1572381" cy="438162"/>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33" name="Richtungspfeil 43"/>
            <p:cNvSpPr/>
            <p:nvPr/>
          </p:nvSpPr>
          <p:spPr>
            <a:xfrm rot="16777811">
              <a:off x="7525006" y="1362126"/>
              <a:ext cx="1569353" cy="438163"/>
            </a:xfrm>
            <a:prstGeom prst="homePlate">
              <a:avLst>
                <a:gd name="adj" fmla="val 64634"/>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34" name="Textfeld 33"/>
            <p:cNvSpPr txBox="1"/>
            <p:nvPr/>
          </p:nvSpPr>
          <p:spPr>
            <a:xfrm rot="16777811">
              <a:off x="6623151" y="1353925"/>
              <a:ext cx="954622" cy="288657"/>
            </a:xfrm>
            <a:prstGeom prst="rect">
              <a:avLst/>
            </a:prstGeom>
            <a:noFill/>
            <a:ln>
              <a:noFill/>
            </a:ln>
          </p:spPr>
          <p:txBody>
            <a:bodyPr wrap="none" rtlCol="0">
              <a:spAutoFit/>
            </a:bodyPr>
            <a:lstStyle/>
            <a:p>
              <a:r>
                <a:rPr lang="de-DE" b="1" dirty="0">
                  <a:solidFill>
                    <a:schemeClr val="bg1"/>
                  </a:solidFill>
                </a:rPr>
                <a:t>Entwickeln</a:t>
              </a:r>
            </a:p>
          </p:txBody>
        </p:sp>
        <p:sp>
          <p:nvSpPr>
            <p:cNvPr id="35" name="Textfeld 34"/>
            <p:cNvSpPr txBox="1"/>
            <p:nvPr/>
          </p:nvSpPr>
          <p:spPr>
            <a:xfrm rot="16777811">
              <a:off x="6094431" y="1252172"/>
              <a:ext cx="812699" cy="288657"/>
            </a:xfrm>
            <a:prstGeom prst="rect">
              <a:avLst/>
            </a:prstGeom>
            <a:noFill/>
            <a:ln>
              <a:noFill/>
            </a:ln>
          </p:spPr>
          <p:txBody>
            <a:bodyPr wrap="none" rtlCol="0">
              <a:spAutoFit/>
            </a:bodyPr>
            <a:lstStyle/>
            <a:p>
              <a:r>
                <a:rPr lang="de-DE" b="1" dirty="0">
                  <a:solidFill>
                    <a:schemeClr val="bg1"/>
                  </a:solidFill>
                </a:rPr>
                <a:t>Forschen</a:t>
              </a:r>
            </a:p>
          </p:txBody>
        </p:sp>
        <p:sp>
          <p:nvSpPr>
            <p:cNvPr id="36" name="Textfeld 35"/>
            <p:cNvSpPr txBox="1"/>
            <p:nvPr/>
          </p:nvSpPr>
          <p:spPr>
            <a:xfrm rot="16777811">
              <a:off x="7152944" y="1455914"/>
              <a:ext cx="1097146" cy="288657"/>
            </a:xfrm>
            <a:prstGeom prst="rect">
              <a:avLst/>
            </a:prstGeom>
            <a:noFill/>
            <a:ln>
              <a:noFill/>
            </a:ln>
          </p:spPr>
          <p:txBody>
            <a:bodyPr wrap="none" rtlCol="0">
              <a:spAutoFit/>
            </a:bodyPr>
            <a:lstStyle/>
            <a:p>
              <a:r>
                <a:rPr lang="de-DE" b="1" dirty="0">
                  <a:solidFill>
                    <a:schemeClr val="bg1"/>
                  </a:solidFill>
                </a:rPr>
                <a:t>Organisation</a:t>
              </a:r>
            </a:p>
          </p:txBody>
        </p:sp>
        <p:sp>
          <p:nvSpPr>
            <p:cNvPr id="37" name="Textfeld 36"/>
            <p:cNvSpPr txBox="1"/>
            <p:nvPr/>
          </p:nvSpPr>
          <p:spPr>
            <a:xfrm rot="16777811">
              <a:off x="7795692" y="1544420"/>
              <a:ext cx="998872" cy="288657"/>
            </a:xfrm>
            <a:prstGeom prst="rect">
              <a:avLst/>
            </a:prstGeom>
            <a:noFill/>
            <a:ln>
              <a:noFill/>
            </a:ln>
          </p:spPr>
          <p:txBody>
            <a:bodyPr wrap="none" rtlCol="0">
              <a:spAutoFit/>
            </a:bodyPr>
            <a:lstStyle/>
            <a:p>
              <a:r>
                <a:rPr lang="de-DE" b="1" dirty="0">
                  <a:solidFill>
                    <a:schemeClr val="bg1"/>
                  </a:solidFill>
                </a:rPr>
                <a:t>Mündigkeit</a:t>
              </a:r>
            </a:p>
          </p:txBody>
        </p:sp>
      </p:grpSp>
      <p:grpSp>
        <p:nvGrpSpPr>
          <p:cNvPr id="38" name="Gruppieren 37"/>
          <p:cNvGrpSpPr/>
          <p:nvPr/>
        </p:nvGrpSpPr>
        <p:grpSpPr>
          <a:xfrm>
            <a:off x="-2886890" y="2478086"/>
            <a:ext cx="2283024" cy="2078113"/>
            <a:chOff x="1441569" y="951329"/>
            <a:chExt cx="5853235" cy="5327883"/>
          </a:xfrm>
        </p:grpSpPr>
        <p:grpSp>
          <p:nvGrpSpPr>
            <p:cNvPr id="39" name="Gruppieren 38"/>
            <p:cNvGrpSpPr/>
            <p:nvPr/>
          </p:nvGrpSpPr>
          <p:grpSpPr>
            <a:xfrm>
              <a:off x="1441569" y="5088279"/>
              <a:ext cx="990631" cy="1190933"/>
              <a:chOff x="1441569" y="5088279"/>
              <a:chExt cx="990631" cy="1190933"/>
            </a:xfrm>
          </p:grpSpPr>
          <p:sp>
            <p:nvSpPr>
              <p:cNvPr id="50" name="Freeform 4"/>
              <p:cNvSpPr>
                <a:spLocks/>
              </p:cNvSpPr>
              <p:nvPr/>
            </p:nvSpPr>
            <p:spPr bwMode="auto">
              <a:xfrm>
                <a:off x="1441569" y="5088279"/>
                <a:ext cx="970013" cy="1190933"/>
              </a:xfrm>
              <a:custGeom>
                <a:avLst/>
                <a:gdLst>
                  <a:gd name="T0" fmla="*/ 0 w 1185797"/>
                  <a:gd name="T1" fmla="*/ 1182414 h 1418897"/>
                  <a:gd name="T2" fmla="*/ 299544 w 1185797"/>
                  <a:gd name="T3" fmla="*/ 189186 h 1418897"/>
                  <a:gd name="T4" fmla="*/ 914400 w 1185797"/>
                  <a:gd name="T5" fmla="*/ 0 h 1418897"/>
                  <a:gd name="T6" fmla="*/ 1185797 w 1185797"/>
                  <a:gd name="T7" fmla="*/ 406813 h 1418897"/>
                  <a:gd name="T8" fmla="*/ 1008993 w 1185797"/>
                  <a:gd name="T9" fmla="*/ 1418897 h 1418897"/>
                  <a:gd name="T10" fmla="*/ 0 w 1185797"/>
                  <a:gd name="T11" fmla="*/ 1182414 h 1418897"/>
                  <a:gd name="connsiteX0" fmla="*/ 0 w 1357180"/>
                  <a:gd name="connsiteY0" fmla="*/ 1153407 h 1418897"/>
                  <a:gd name="connsiteX1" fmla="*/ 470927 w 1357180"/>
                  <a:gd name="connsiteY1" fmla="*/ 189186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153407 h 1418897"/>
                  <a:gd name="connsiteX1" fmla="*/ 564408 w 1357180"/>
                  <a:gd name="connsiteY1" fmla="*/ 73154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269438 h 1534928"/>
                  <a:gd name="connsiteX1" fmla="*/ 564408 w 1357180"/>
                  <a:gd name="connsiteY1" fmla="*/ 189185 h 1534928"/>
                  <a:gd name="connsiteX2" fmla="*/ 1210426 w 1357180"/>
                  <a:gd name="connsiteY2" fmla="*/ 0 h 1534928"/>
                  <a:gd name="connsiteX3" fmla="*/ 1357180 w 1357180"/>
                  <a:gd name="connsiteY3" fmla="*/ 522844 h 1534928"/>
                  <a:gd name="connsiteX4" fmla="*/ 1180376 w 1357180"/>
                  <a:gd name="connsiteY4" fmla="*/ 1534928 h 1534928"/>
                  <a:gd name="connsiteX5" fmla="*/ 0 w 1357180"/>
                  <a:gd name="connsiteY5" fmla="*/ 1269438 h 1534928"/>
                  <a:gd name="connsiteX0" fmla="*/ 0 w 1388340"/>
                  <a:gd name="connsiteY0" fmla="*/ 1269438 h 1534928"/>
                  <a:gd name="connsiteX1" fmla="*/ 564408 w 1388340"/>
                  <a:gd name="connsiteY1" fmla="*/ 189185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269438 h 1534928"/>
                  <a:gd name="connsiteX1" fmla="*/ 564408 w 1388340"/>
                  <a:gd name="connsiteY1" fmla="*/ 137341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321282 h 1586772"/>
                  <a:gd name="connsiteX1" fmla="*/ 564408 w 1388340"/>
                  <a:gd name="connsiteY1" fmla="*/ 189185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44875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25342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8340" h="1586772">
                    <a:moveTo>
                      <a:pt x="0" y="1321282"/>
                    </a:moveTo>
                    <a:lnTo>
                      <a:pt x="525342" y="189186"/>
                    </a:lnTo>
                    <a:lnTo>
                      <a:pt x="1210426" y="0"/>
                    </a:lnTo>
                    <a:lnTo>
                      <a:pt x="1388340" y="458657"/>
                    </a:lnTo>
                    <a:lnTo>
                      <a:pt x="1180376" y="1586772"/>
                    </a:lnTo>
                    <a:lnTo>
                      <a:pt x="0" y="1321282"/>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51" name="Text Box 6"/>
              <p:cNvSpPr txBox="1">
                <a:spLocks noChangeArrowheads="1"/>
              </p:cNvSpPr>
              <p:nvPr/>
            </p:nvSpPr>
            <p:spPr bwMode="auto">
              <a:xfrm rot="17282728">
                <a:off x="1613265" y="5336329"/>
                <a:ext cx="771943" cy="8659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Aus-blick</a:t>
                </a:r>
                <a:endParaRPr kumimoji="0" lang="de-DE" altLang="de-DE" sz="800" i="0" u="none" strike="noStrike" cap="none" normalizeH="0" baseline="0" dirty="0">
                  <a:ln>
                    <a:noFill/>
                  </a:ln>
                  <a:solidFill>
                    <a:schemeClr val="tx1"/>
                  </a:solidFill>
                  <a:effectLst/>
                  <a:latin typeface="Arial" pitchFamily="34" charset="0"/>
                  <a:cs typeface="Arial" pitchFamily="34" charset="0"/>
                </a:endParaRPr>
              </a:p>
            </p:txBody>
          </p:sp>
        </p:grpSp>
        <p:grpSp>
          <p:nvGrpSpPr>
            <p:cNvPr id="40" name="Gruppieren 39"/>
            <p:cNvGrpSpPr/>
            <p:nvPr/>
          </p:nvGrpSpPr>
          <p:grpSpPr>
            <a:xfrm>
              <a:off x="1814661" y="4310015"/>
              <a:ext cx="5114346" cy="1069918"/>
              <a:chOff x="1814661" y="4310015"/>
              <a:chExt cx="5114346" cy="1069918"/>
            </a:xfrm>
          </p:grpSpPr>
          <p:sp>
            <p:nvSpPr>
              <p:cNvPr id="48" name="Freeform 5"/>
              <p:cNvSpPr>
                <a:spLocks/>
              </p:cNvSpPr>
              <p:nvPr/>
            </p:nvSpPr>
            <p:spPr bwMode="auto">
              <a:xfrm>
                <a:off x="1814661" y="4310015"/>
                <a:ext cx="5114346" cy="1069918"/>
              </a:xfrm>
              <a:custGeom>
                <a:avLst/>
                <a:gdLst>
                  <a:gd name="T0" fmla="*/ 0 w 7570979"/>
                  <a:gd name="T1" fmla="*/ 1734207 h 2301765"/>
                  <a:gd name="T2" fmla="*/ 725214 w 7570979"/>
                  <a:gd name="T3" fmla="*/ 1497724 h 2301765"/>
                  <a:gd name="T4" fmla="*/ 882869 w 7570979"/>
                  <a:gd name="T5" fmla="*/ 1970689 h 2301765"/>
                  <a:gd name="T6" fmla="*/ 6385035 w 7570979"/>
                  <a:gd name="T7" fmla="*/ 1891862 h 2301765"/>
                  <a:gd name="T8" fmla="*/ 6653049 w 7570979"/>
                  <a:gd name="T9" fmla="*/ 2301765 h 2301765"/>
                  <a:gd name="T10" fmla="*/ 7236373 w 7570979"/>
                  <a:gd name="T11" fmla="*/ 2081048 h 2301765"/>
                  <a:gd name="T12" fmla="*/ 0 w 7570979"/>
                  <a:gd name="T13" fmla="*/ 1734207 h 2301765"/>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653049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65480 w 7605494"/>
                  <a:gd name="connsiteY3" fmla="*/ 1345967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81061 w 7605494"/>
                  <a:gd name="connsiteY3" fmla="*/ 1476501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886405"/>
                  <a:gd name="connsiteX1" fmla="*/ 725214 w 7605494"/>
                  <a:gd name="connsiteY1" fmla="*/ 937325 h 1886405"/>
                  <a:gd name="connsiteX2" fmla="*/ 882869 w 7605494"/>
                  <a:gd name="connsiteY2" fmla="*/ 1410290 h 1886405"/>
                  <a:gd name="connsiteX3" fmla="*/ 6681061 w 7605494"/>
                  <a:gd name="connsiteY3" fmla="*/ 1476501 h 1886405"/>
                  <a:gd name="connsiteX4" fmla="*/ 6902335 w 7605494"/>
                  <a:gd name="connsiteY4" fmla="*/ 1886405 h 1886405"/>
                  <a:gd name="connsiteX5" fmla="*/ 7594719 w 7605494"/>
                  <a:gd name="connsiteY5" fmla="*/ 1520648 h 1886405"/>
                  <a:gd name="connsiteX6" fmla="*/ 0 w 7605494"/>
                  <a:gd name="connsiteY6" fmla="*/ 1173808 h 1886405"/>
                  <a:gd name="connsiteX0" fmla="*/ 0 w 7527702"/>
                  <a:gd name="connsiteY0" fmla="*/ 1083314 h 1795911"/>
                  <a:gd name="connsiteX1" fmla="*/ 725214 w 7527702"/>
                  <a:gd name="connsiteY1" fmla="*/ 846831 h 1795911"/>
                  <a:gd name="connsiteX2" fmla="*/ 882869 w 7527702"/>
                  <a:gd name="connsiteY2" fmla="*/ 1319796 h 1795911"/>
                  <a:gd name="connsiteX3" fmla="*/ 6681061 w 7527702"/>
                  <a:gd name="connsiteY3" fmla="*/ 1386007 h 1795911"/>
                  <a:gd name="connsiteX4" fmla="*/ 6902335 w 7527702"/>
                  <a:gd name="connsiteY4" fmla="*/ 1795911 h 1795911"/>
                  <a:gd name="connsiteX5" fmla="*/ 7516819 w 7527702"/>
                  <a:gd name="connsiteY5" fmla="*/ 1647712 h 1795911"/>
                  <a:gd name="connsiteX6" fmla="*/ 0 w 7527702"/>
                  <a:gd name="connsiteY6" fmla="*/ 1083314 h 1795911"/>
                  <a:gd name="connsiteX0" fmla="*/ 0 w 7527703"/>
                  <a:gd name="connsiteY0" fmla="*/ 1083314 h 1795911"/>
                  <a:gd name="connsiteX1" fmla="*/ 725214 w 7527703"/>
                  <a:gd name="connsiteY1" fmla="*/ 846831 h 1795911"/>
                  <a:gd name="connsiteX2" fmla="*/ 882869 w 7527703"/>
                  <a:gd name="connsiteY2" fmla="*/ 1319796 h 1795911"/>
                  <a:gd name="connsiteX3" fmla="*/ 6681062 w 7527703"/>
                  <a:gd name="connsiteY3" fmla="*/ 1386007 h 1795911"/>
                  <a:gd name="connsiteX4" fmla="*/ 6902335 w 7527703"/>
                  <a:gd name="connsiteY4" fmla="*/ 1795911 h 1795911"/>
                  <a:gd name="connsiteX5" fmla="*/ 7516819 w 7527703"/>
                  <a:gd name="connsiteY5" fmla="*/ 1647712 h 1795911"/>
                  <a:gd name="connsiteX6" fmla="*/ 0 w 7527703"/>
                  <a:gd name="connsiteY6" fmla="*/ 1083314 h 1795911"/>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228619"/>
                  <a:gd name="connsiteY0" fmla="*/ 1538428 h 2251025"/>
                  <a:gd name="connsiteX1" fmla="*/ 725214 w 7228619"/>
                  <a:gd name="connsiteY1" fmla="*/ 1301945 h 2251025"/>
                  <a:gd name="connsiteX2" fmla="*/ 882869 w 7228619"/>
                  <a:gd name="connsiteY2" fmla="*/ 1774910 h 2251025"/>
                  <a:gd name="connsiteX3" fmla="*/ 6681062 w 7228619"/>
                  <a:gd name="connsiteY3" fmla="*/ 1841121 h 2251025"/>
                  <a:gd name="connsiteX4" fmla="*/ 6902335 w 7228619"/>
                  <a:gd name="connsiteY4" fmla="*/ 2251025 h 2251025"/>
                  <a:gd name="connsiteX5" fmla="*/ 7217296 w 7228619"/>
                  <a:gd name="connsiteY5" fmla="*/ 1173319 h 2251025"/>
                  <a:gd name="connsiteX6" fmla="*/ 0 w 7228619"/>
                  <a:gd name="connsiteY6" fmla="*/ 1538428 h 2251025"/>
                  <a:gd name="connsiteX0" fmla="*/ 0 w 7217296"/>
                  <a:gd name="connsiteY0" fmla="*/ 1090175 h 1802772"/>
                  <a:gd name="connsiteX1" fmla="*/ 725214 w 7217296"/>
                  <a:gd name="connsiteY1" fmla="*/ 853692 h 1802772"/>
                  <a:gd name="connsiteX2" fmla="*/ 882869 w 7217296"/>
                  <a:gd name="connsiteY2" fmla="*/ 1326657 h 1802772"/>
                  <a:gd name="connsiteX3" fmla="*/ 6681062 w 7217296"/>
                  <a:gd name="connsiteY3" fmla="*/ 1392868 h 1802772"/>
                  <a:gd name="connsiteX4" fmla="*/ 6902335 w 7217296"/>
                  <a:gd name="connsiteY4" fmla="*/ 1802772 h 1802772"/>
                  <a:gd name="connsiteX5" fmla="*/ 7217296 w 7217296"/>
                  <a:gd name="connsiteY5" fmla="*/ 725066 h 1802772"/>
                  <a:gd name="connsiteX6" fmla="*/ 0 w 7217296"/>
                  <a:gd name="connsiteY6" fmla="*/ 1090175 h 1802772"/>
                  <a:gd name="connsiteX0" fmla="*/ 0 w 7223105"/>
                  <a:gd name="connsiteY0" fmla="*/ 1090175 h 1392868"/>
                  <a:gd name="connsiteX1" fmla="*/ 725214 w 7223105"/>
                  <a:gd name="connsiteY1" fmla="*/ 853692 h 1392868"/>
                  <a:gd name="connsiteX2" fmla="*/ 882869 w 7223105"/>
                  <a:gd name="connsiteY2" fmla="*/ 1326657 h 1392868"/>
                  <a:gd name="connsiteX3" fmla="*/ 6681062 w 7223105"/>
                  <a:gd name="connsiteY3" fmla="*/ 1392868 h 1392868"/>
                  <a:gd name="connsiteX4" fmla="*/ 7223105 w 7223105"/>
                  <a:gd name="connsiteY4" fmla="*/ 1241387 h 1392868"/>
                  <a:gd name="connsiteX5" fmla="*/ 7217296 w 7223105"/>
                  <a:gd name="connsiteY5" fmla="*/ 725066 h 1392868"/>
                  <a:gd name="connsiteX6" fmla="*/ 0 w 7223105"/>
                  <a:gd name="connsiteY6" fmla="*/ 1090175 h 1392868"/>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642572 w 7223105"/>
                  <a:gd name="connsiteY3" fmla="*/ 1213702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319970"/>
                  <a:gd name="connsiteY0" fmla="*/ 1058619 h 1295101"/>
                  <a:gd name="connsiteX1" fmla="*/ 725214 w 7319970"/>
                  <a:gd name="connsiteY1" fmla="*/ 822136 h 1295101"/>
                  <a:gd name="connsiteX2" fmla="*/ 882869 w 7319970"/>
                  <a:gd name="connsiteY2" fmla="*/ 1295101 h 1295101"/>
                  <a:gd name="connsiteX3" fmla="*/ 6642572 w 7319970"/>
                  <a:gd name="connsiteY3" fmla="*/ 1182146 h 1295101"/>
                  <a:gd name="connsiteX4" fmla="*/ 7223105 w 7319970"/>
                  <a:gd name="connsiteY4" fmla="*/ 1209831 h 1295101"/>
                  <a:gd name="connsiteX5" fmla="*/ 7319942 w 7319970"/>
                  <a:gd name="connsiteY5" fmla="*/ 765177 h 1295101"/>
                  <a:gd name="connsiteX6" fmla="*/ 0 w 7319970"/>
                  <a:gd name="connsiteY6" fmla="*/ 1058619 h 1295101"/>
                  <a:gd name="connsiteX0" fmla="*/ 0 w 7319941"/>
                  <a:gd name="connsiteY0" fmla="*/ 1058619 h 1295101"/>
                  <a:gd name="connsiteX1" fmla="*/ 725214 w 7319941"/>
                  <a:gd name="connsiteY1" fmla="*/ 822136 h 1295101"/>
                  <a:gd name="connsiteX2" fmla="*/ 882869 w 7319941"/>
                  <a:gd name="connsiteY2" fmla="*/ 1295101 h 1295101"/>
                  <a:gd name="connsiteX3" fmla="*/ 6642572 w 7319941"/>
                  <a:gd name="connsiteY3" fmla="*/ 1182146 h 1295101"/>
                  <a:gd name="connsiteX4" fmla="*/ 7223105 w 7319941"/>
                  <a:gd name="connsiteY4" fmla="*/ 1209831 h 1295101"/>
                  <a:gd name="connsiteX5" fmla="*/ 7319942 w 7319941"/>
                  <a:gd name="connsiteY5" fmla="*/ 765177 h 1295101"/>
                  <a:gd name="connsiteX6" fmla="*/ 0 w 7319941"/>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141958 h 1378440"/>
                  <a:gd name="connsiteX1" fmla="*/ 725214 w 7319942"/>
                  <a:gd name="connsiteY1" fmla="*/ 905475 h 1378440"/>
                  <a:gd name="connsiteX2" fmla="*/ 882869 w 7319942"/>
                  <a:gd name="connsiteY2" fmla="*/ 1378440 h 1378440"/>
                  <a:gd name="connsiteX3" fmla="*/ 6642572 w 7319942"/>
                  <a:gd name="connsiteY3" fmla="*/ 1265485 h 1378440"/>
                  <a:gd name="connsiteX4" fmla="*/ 7223105 w 7319942"/>
                  <a:gd name="connsiteY4" fmla="*/ 1293170 h 1378440"/>
                  <a:gd name="connsiteX5" fmla="*/ 7319942 w 7319942"/>
                  <a:gd name="connsiteY5" fmla="*/ 848516 h 1378440"/>
                  <a:gd name="connsiteX6" fmla="*/ 0 w 7319942"/>
                  <a:gd name="connsiteY6" fmla="*/ 1141958 h 1378440"/>
                  <a:gd name="connsiteX0" fmla="*/ 0 w 7319942"/>
                  <a:gd name="connsiteY0" fmla="*/ 1189052 h 1425534"/>
                  <a:gd name="connsiteX1" fmla="*/ 725214 w 7319942"/>
                  <a:gd name="connsiteY1" fmla="*/ 952569 h 1425534"/>
                  <a:gd name="connsiteX2" fmla="*/ 882869 w 7319942"/>
                  <a:gd name="connsiteY2" fmla="*/ 1425534 h 1425534"/>
                  <a:gd name="connsiteX3" fmla="*/ 6642572 w 7319942"/>
                  <a:gd name="connsiteY3" fmla="*/ 1312579 h 1425534"/>
                  <a:gd name="connsiteX4" fmla="*/ 7223105 w 7319942"/>
                  <a:gd name="connsiteY4" fmla="*/ 1340264 h 1425534"/>
                  <a:gd name="connsiteX5" fmla="*/ 7319942 w 7319942"/>
                  <a:gd name="connsiteY5" fmla="*/ 895610 h 1425534"/>
                  <a:gd name="connsiteX6" fmla="*/ 0 w 7319942"/>
                  <a:gd name="connsiteY6" fmla="*/ 1189052 h 142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9942" h="1425534">
                    <a:moveTo>
                      <a:pt x="0" y="1189052"/>
                    </a:moveTo>
                    <a:lnTo>
                      <a:pt x="725214" y="952569"/>
                    </a:lnTo>
                    <a:lnTo>
                      <a:pt x="882869" y="1425534"/>
                    </a:lnTo>
                    <a:cubicBezTo>
                      <a:pt x="1852550" y="355874"/>
                      <a:pt x="6123633" y="904930"/>
                      <a:pt x="6642572" y="1312579"/>
                    </a:cubicBezTo>
                    <a:lnTo>
                      <a:pt x="7223105" y="1340264"/>
                    </a:lnTo>
                    <a:lnTo>
                      <a:pt x="7319942" y="895610"/>
                    </a:lnTo>
                    <a:cubicBezTo>
                      <a:pt x="6475399" y="78334"/>
                      <a:pt x="755230" y="-748210"/>
                      <a:pt x="0" y="1189052"/>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49" name="Text Box 7"/>
              <p:cNvSpPr txBox="1">
                <a:spLocks noChangeArrowheads="1"/>
              </p:cNvSpPr>
              <p:nvPr/>
            </p:nvSpPr>
            <p:spPr bwMode="auto">
              <a:xfrm rot="21303001">
                <a:off x="2657531" y="4473840"/>
                <a:ext cx="1898485" cy="686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Qualifizierung</a:t>
                </a:r>
                <a:endParaRPr kumimoji="0" lang="de-DE" altLang="de-DE" sz="100" i="0" u="none" strike="noStrike" cap="none" normalizeH="0" baseline="0" dirty="0">
                  <a:ln>
                    <a:noFill/>
                  </a:ln>
                  <a:solidFill>
                    <a:schemeClr val="tx1"/>
                  </a:solidFill>
                  <a:effectLst/>
                  <a:latin typeface="Arial" pitchFamily="34" charset="0"/>
                  <a:cs typeface="Arial" pitchFamily="34" charset="0"/>
                </a:endParaRPr>
              </a:p>
            </p:txBody>
          </p:sp>
        </p:grpSp>
        <p:grpSp>
          <p:nvGrpSpPr>
            <p:cNvPr id="41" name="Gruppieren 40"/>
            <p:cNvGrpSpPr/>
            <p:nvPr/>
          </p:nvGrpSpPr>
          <p:grpSpPr>
            <a:xfrm>
              <a:off x="6275934" y="951329"/>
              <a:ext cx="1018870" cy="1532948"/>
              <a:chOff x="6275934" y="951329"/>
              <a:chExt cx="1018870" cy="1532948"/>
            </a:xfrm>
          </p:grpSpPr>
          <p:sp>
            <p:nvSpPr>
              <p:cNvPr id="46" name="Freeform 9"/>
              <p:cNvSpPr>
                <a:spLocks/>
              </p:cNvSpPr>
              <p:nvPr/>
            </p:nvSpPr>
            <p:spPr bwMode="auto">
              <a:xfrm rot="756605">
                <a:off x="6275934" y="951329"/>
                <a:ext cx="944192" cy="1532948"/>
              </a:xfrm>
              <a:custGeom>
                <a:avLst/>
                <a:gdLst>
                  <a:gd name="T0" fmla="*/ 31531 w 1166648"/>
                  <a:gd name="T1" fmla="*/ 1355835 h 1450428"/>
                  <a:gd name="T2" fmla="*/ 567558 w 1166648"/>
                  <a:gd name="T3" fmla="*/ 1056290 h 1450428"/>
                  <a:gd name="T4" fmla="*/ 1087821 w 1166648"/>
                  <a:gd name="T5" fmla="*/ 1450428 h 1450428"/>
                  <a:gd name="T6" fmla="*/ 1166648 w 1166648"/>
                  <a:gd name="T7" fmla="*/ 457200 h 1450428"/>
                  <a:gd name="T8" fmla="*/ 599090 w 1166648"/>
                  <a:gd name="T9" fmla="*/ 0 h 1450428"/>
                  <a:gd name="T10" fmla="*/ 0 w 1166648"/>
                  <a:gd name="T11" fmla="*/ 457200 h 1450428"/>
                  <a:gd name="T12" fmla="*/ 31531 w 1166648"/>
                  <a:gd name="T13" fmla="*/ 1355835 h 1450428"/>
                  <a:gd name="connsiteX0" fmla="*/ 31531 w 1386311"/>
                  <a:gd name="connsiteY0" fmla="*/ 1355835 h 1450428"/>
                  <a:gd name="connsiteX1" fmla="*/ 567558 w 1386311"/>
                  <a:gd name="connsiteY1" fmla="*/ 1056290 h 1450428"/>
                  <a:gd name="connsiteX2" fmla="*/ 1087821 w 1386311"/>
                  <a:gd name="connsiteY2" fmla="*/ 1450428 h 1450428"/>
                  <a:gd name="connsiteX3" fmla="*/ 1386312 w 1386311"/>
                  <a:gd name="connsiteY3" fmla="*/ 441178 h 1450428"/>
                  <a:gd name="connsiteX4" fmla="*/ 599090 w 1386311"/>
                  <a:gd name="connsiteY4" fmla="*/ 0 h 1450428"/>
                  <a:gd name="connsiteX5" fmla="*/ 0 w 1386311"/>
                  <a:gd name="connsiteY5" fmla="*/ 457200 h 1450428"/>
                  <a:gd name="connsiteX6" fmla="*/ 31531 w 1386311"/>
                  <a:gd name="connsiteY6" fmla="*/ 1355835 h 1450428"/>
                  <a:gd name="connsiteX0" fmla="*/ 31531 w 1386312"/>
                  <a:gd name="connsiteY0" fmla="*/ 1620488 h 1715081"/>
                  <a:gd name="connsiteX1" fmla="*/ 567558 w 1386312"/>
                  <a:gd name="connsiteY1" fmla="*/ 1320943 h 1715081"/>
                  <a:gd name="connsiteX2" fmla="*/ 1087821 w 1386312"/>
                  <a:gd name="connsiteY2" fmla="*/ 1715081 h 1715081"/>
                  <a:gd name="connsiteX3" fmla="*/ 1386312 w 1386312"/>
                  <a:gd name="connsiteY3" fmla="*/ 705831 h 1715081"/>
                  <a:gd name="connsiteX4" fmla="*/ 870764 w 1386312"/>
                  <a:gd name="connsiteY4" fmla="*/ 1 h 1715081"/>
                  <a:gd name="connsiteX5" fmla="*/ 0 w 1386312"/>
                  <a:gd name="connsiteY5" fmla="*/ 721853 h 1715081"/>
                  <a:gd name="connsiteX6" fmla="*/ 31531 w 1386312"/>
                  <a:gd name="connsiteY6" fmla="*/ 1620488 h 1715081"/>
                  <a:gd name="connsiteX0" fmla="*/ 0 w 1354781"/>
                  <a:gd name="connsiteY0" fmla="*/ 1620487 h 1715080"/>
                  <a:gd name="connsiteX1" fmla="*/ 536027 w 1354781"/>
                  <a:gd name="connsiteY1" fmla="*/ 1320942 h 1715080"/>
                  <a:gd name="connsiteX2" fmla="*/ 1056290 w 1354781"/>
                  <a:gd name="connsiteY2" fmla="*/ 1715080 h 1715080"/>
                  <a:gd name="connsiteX3" fmla="*/ 1354781 w 1354781"/>
                  <a:gd name="connsiteY3" fmla="*/ 705830 h 1715080"/>
                  <a:gd name="connsiteX4" fmla="*/ 839233 w 1354781"/>
                  <a:gd name="connsiteY4" fmla="*/ 0 h 1715080"/>
                  <a:gd name="connsiteX5" fmla="*/ 118712 w 1354781"/>
                  <a:gd name="connsiteY5" fmla="*/ 616252 h 1715080"/>
                  <a:gd name="connsiteX6" fmla="*/ 0 w 1354781"/>
                  <a:gd name="connsiteY6" fmla="*/ 1620487 h 1715080"/>
                  <a:gd name="connsiteX0" fmla="*/ 0 w 1290561"/>
                  <a:gd name="connsiteY0" fmla="*/ 1621976 h 1715080"/>
                  <a:gd name="connsiteX1" fmla="*/ 471807 w 1290561"/>
                  <a:gd name="connsiteY1" fmla="*/ 1320942 h 1715080"/>
                  <a:gd name="connsiteX2" fmla="*/ 992070 w 1290561"/>
                  <a:gd name="connsiteY2" fmla="*/ 1715080 h 1715080"/>
                  <a:gd name="connsiteX3" fmla="*/ 1290561 w 1290561"/>
                  <a:gd name="connsiteY3" fmla="*/ 705830 h 1715080"/>
                  <a:gd name="connsiteX4" fmla="*/ 775013 w 1290561"/>
                  <a:gd name="connsiteY4" fmla="*/ 0 h 1715080"/>
                  <a:gd name="connsiteX5" fmla="*/ 54492 w 1290561"/>
                  <a:gd name="connsiteY5" fmla="*/ 616252 h 1715080"/>
                  <a:gd name="connsiteX6" fmla="*/ 0 w 1290561"/>
                  <a:gd name="connsiteY6" fmla="*/ 1621976 h 1715080"/>
                  <a:gd name="connsiteX0" fmla="*/ 0 w 1305767"/>
                  <a:gd name="connsiteY0" fmla="*/ 1624647 h 1715080"/>
                  <a:gd name="connsiteX1" fmla="*/ 487013 w 1305767"/>
                  <a:gd name="connsiteY1" fmla="*/ 1320942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15080"/>
                  <a:gd name="connsiteX1" fmla="*/ 473609 w 1305767"/>
                  <a:gd name="connsiteY1" fmla="*/ 1385988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23096"/>
                  <a:gd name="connsiteX1" fmla="*/ 473609 w 1305767"/>
                  <a:gd name="connsiteY1" fmla="*/ 1385988 h 1723096"/>
                  <a:gd name="connsiteX2" fmla="*/ 961663 w 1305767"/>
                  <a:gd name="connsiteY2" fmla="*/ 1723095 h 1723096"/>
                  <a:gd name="connsiteX3" fmla="*/ 1305767 w 1305767"/>
                  <a:gd name="connsiteY3" fmla="*/ 705830 h 1723096"/>
                  <a:gd name="connsiteX4" fmla="*/ 790219 w 1305767"/>
                  <a:gd name="connsiteY4" fmla="*/ 0 h 1723096"/>
                  <a:gd name="connsiteX5" fmla="*/ 69698 w 1305767"/>
                  <a:gd name="connsiteY5" fmla="*/ 616252 h 1723096"/>
                  <a:gd name="connsiteX6" fmla="*/ 0 w 1305767"/>
                  <a:gd name="connsiteY6" fmla="*/ 1624647 h 1723096"/>
                  <a:gd name="connsiteX0" fmla="*/ 0 w 1351380"/>
                  <a:gd name="connsiteY0" fmla="*/ 1632661 h 1723095"/>
                  <a:gd name="connsiteX1" fmla="*/ 519222 w 1351380"/>
                  <a:gd name="connsiteY1" fmla="*/ 1385988 h 1723095"/>
                  <a:gd name="connsiteX2" fmla="*/ 1007276 w 1351380"/>
                  <a:gd name="connsiteY2" fmla="*/ 1723095 h 1723095"/>
                  <a:gd name="connsiteX3" fmla="*/ 1351380 w 1351380"/>
                  <a:gd name="connsiteY3" fmla="*/ 705830 h 1723095"/>
                  <a:gd name="connsiteX4" fmla="*/ 835832 w 1351380"/>
                  <a:gd name="connsiteY4" fmla="*/ 0 h 1723095"/>
                  <a:gd name="connsiteX5" fmla="*/ 115311 w 1351380"/>
                  <a:gd name="connsiteY5" fmla="*/ 616252 h 1723095"/>
                  <a:gd name="connsiteX6" fmla="*/ 0 w 1351380"/>
                  <a:gd name="connsiteY6" fmla="*/ 1632661 h 172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380" h="1723095">
                    <a:moveTo>
                      <a:pt x="0" y="1632661"/>
                    </a:moveTo>
                    <a:lnTo>
                      <a:pt x="519222" y="1385988"/>
                    </a:lnTo>
                    <a:lnTo>
                      <a:pt x="1007276" y="1723095"/>
                    </a:lnTo>
                    <a:lnTo>
                      <a:pt x="1351380" y="705830"/>
                    </a:lnTo>
                    <a:lnTo>
                      <a:pt x="835832" y="0"/>
                    </a:lnTo>
                    <a:lnTo>
                      <a:pt x="115311" y="616252"/>
                    </a:lnTo>
                    <a:lnTo>
                      <a:pt x="0" y="1632661"/>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47" name="Text Box 10"/>
              <p:cNvSpPr txBox="1">
                <a:spLocks noChangeArrowheads="1"/>
              </p:cNvSpPr>
              <p:nvPr/>
            </p:nvSpPr>
            <p:spPr bwMode="auto">
              <a:xfrm rot="17744282">
                <a:off x="6423985" y="1471296"/>
                <a:ext cx="983494" cy="7581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 Refl.</a:t>
                </a:r>
                <a:endParaRPr kumimoji="0" lang="de-DE" altLang="de-DE" sz="100" i="0" u="none" strike="noStrike" cap="none" normalizeH="0" baseline="0" dirty="0">
                  <a:ln>
                    <a:noFill/>
                  </a:ln>
                  <a:solidFill>
                    <a:schemeClr val="tx1"/>
                  </a:solidFill>
                  <a:effectLst/>
                  <a:latin typeface="Arial" pitchFamily="34" charset="0"/>
                  <a:cs typeface="Arial" pitchFamily="34" charset="0"/>
                </a:endParaRPr>
              </a:p>
            </p:txBody>
          </p:sp>
        </p:grpSp>
        <p:grpSp>
          <p:nvGrpSpPr>
            <p:cNvPr id="42" name="Gruppieren 41"/>
            <p:cNvGrpSpPr/>
            <p:nvPr/>
          </p:nvGrpSpPr>
          <p:grpSpPr>
            <a:xfrm>
              <a:off x="4713546" y="2210718"/>
              <a:ext cx="2495837" cy="3698328"/>
              <a:chOff x="4713546" y="2210718"/>
              <a:chExt cx="2495837" cy="3698328"/>
            </a:xfrm>
          </p:grpSpPr>
          <p:sp>
            <p:nvSpPr>
              <p:cNvPr id="44" name="Freeform 3"/>
              <p:cNvSpPr>
                <a:spLocks/>
              </p:cNvSpPr>
              <p:nvPr/>
            </p:nvSpPr>
            <p:spPr bwMode="auto">
              <a:xfrm>
                <a:off x="4713546" y="2210718"/>
                <a:ext cx="2495837" cy="3698328"/>
              </a:xfrm>
              <a:custGeom>
                <a:avLst/>
                <a:gdLst>
                  <a:gd name="T0" fmla="*/ 2688687 w 3507552"/>
                  <a:gd name="T1" fmla="*/ 4323516 h 6038193"/>
                  <a:gd name="T2" fmla="*/ 2907051 w 3507552"/>
                  <a:gd name="T3" fmla="*/ 4773892 h 6038193"/>
                  <a:gd name="T4" fmla="*/ 3507552 w 3507552"/>
                  <a:gd name="T5" fmla="*/ 4678358 h 6038193"/>
                  <a:gd name="T6" fmla="*/ 212795 w 3507552"/>
                  <a:gd name="T7" fmla="*/ 4146331 h 6038193"/>
                  <a:gd name="T8" fmla="*/ 2230781 w 3507552"/>
                  <a:gd name="T9" fmla="*/ 141889 h 6038193"/>
                  <a:gd name="T10" fmla="*/ 2766808 w 3507552"/>
                  <a:gd name="T11" fmla="*/ 0 h 6038193"/>
                  <a:gd name="T12" fmla="*/ 3176712 w 3507552"/>
                  <a:gd name="T13" fmla="*/ 457200 h 6038193"/>
                  <a:gd name="T14" fmla="*/ 1079898 w 3507552"/>
                  <a:gd name="T15" fmla="*/ 3767958 h 6038193"/>
                  <a:gd name="T16" fmla="*/ 2688687 w 3507552"/>
                  <a:gd name="T17" fmla="*/ 4323516 h 6038193"/>
                  <a:gd name="connsiteX0" fmla="*/ 2544580 w 3312122"/>
                  <a:gd name="connsiteY0" fmla="*/ 4192128 h 5312932"/>
                  <a:gd name="connsiteX1" fmla="*/ 2711621 w 3312122"/>
                  <a:gd name="connsiteY1" fmla="*/ 4773892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4580 w 3312122"/>
                  <a:gd name="connsiteY0" fmla="*/ 4192128 h 5312932"/>
                  <a:gd name="connsiteX1" fmla="*/ 3096545 w 3312122"/>
                  <a:gd name="connsiteY1" fmla="*/ 4236395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1531 w 3180764"/>
                  <a:gd name="connsiteY0" fmla="*/ 4192128 h 4642871"/>
                  <a:gd name="connsiteX1" fmla="*/ 3093496 w 3180764"/>
                  <a:gd name="connsiteY1" fmla="*/ 4236395 h 4642871"/>
                  <a:gd name="connsiteX2" fmla="*/ 3180764 w 3180764"/>
                  <a:gd name="connsiteY2" fmla="*/ 3675029 h 4642871"/>
                  <a:gd name="connsiteX3" fmla="*/ 14316 w 3180764"/>
                  <a:gd name="connsiteY3" fmla="*/ 4146331 h 4642871"/>
                  <a:gd name="connsiteX4" fmla="*/ 2032302 w 3180764"/>
                  <a:gd name="connsiteY4" fmla="*/ 141889 h 4642871"/>
                  <a:gd name="connsiteX5" fmla="*/ 2568329 w 3180764"/>
                  <a:gd name="connsiteY5" fmla="*/ 0 h 4642871"/>
                  <a:gd name="connsiteX6" fmla="*/ 2978233 w 3180764"/>
                  <a:gd name="connsiteY6" fmla="*/ 457200 h 4642871"/>
                  <a:gd name="connsiteX7" fmla="*/ 881419 w 3180764"/>
                  <a:gd name="connsiteY7" fmla="*/ 3767958 h 4642871"/>
                  <a:gd name="connsiteX8" fmla="*/ 2541531 w 3180764"/>
                  <a:gd name="connsiteY8" fmla="*/ 4192128 h 4642871"/>
                  <a:gd name="connsiteX0" fmla="*/ 2541531 w 3299560"/>
                  <a:gd name="connsiteY0" fmla="*/ 4192128 h 4905639"/>
                  <a:gd name="connsiteX1" fmla="*/ 3093496 w 3299560"/>
                  <a:gd name="connsiteY1" fmla="*/ 4236395 h 4905639"/>
                  <a:gd name="connsiteX2" fmla="*/ 3180764 w 3299560"/>
                  <a:gd name="connsiteY2" fmla="*/ 3675029 h 4905639"/>
                  <a:gd name="connsiteX3" fmla="*/ 14316 w 3299560"/>
                  <a:gd name="connsiteY3" fmla="*/ 4146331 h 4905639"/>
                  <a:gd name="connsiteX4" fmla="*/ 2032302 w 3299560"/>
                  <a:gd name="connsiteY4" fmla="*/ 141889 h 4905639"/>
                  <a:gd name="connsiteX5" fmla="*/ 2568329 w 3299560"/>
                  <a:gd name="connsiteY5" fmla="*/ 0 h 4905639"/>
                  <a:gd name="connsiteX6" fmla="*/ 2978233 w 3299560"/>
                  <a:gd name="connsiteY6" fmla="*/ 457200 h 4905639"/>
                  <a:gd name="connsiteX7" fmla="*/ 881419 w 3299560"/>
                  <a:gd name="connsiteY7" fmla="*/ 3767958 h 4905639"/>
                  <a:gd name="connsiteX8" fmla="*/ 2541531 w 3299560"/>
                  <a:gd name="connsiteY8" fmla="*/ 4192128 h 4905639"/>
                  <a:gd name="connsiteX0" fmla="*/ 2532707 w 3288757"/>
                  <a:gd name="connsiteY0" fmla="*/ 4192128 h 5014456"/>
                  <a:gd name="connsiteX1" fmla="*/ 3084672 w 3288757"/>
                  <a:gd name="connsiteY1" fmla="*/ 4236395 h 5014456"/>
                  <a:gd name="connsiteX2" fmla="*/ 3171940 w 3288757"/>
                  <a:gd name="connsiteY2" fmla="*/ 3675029 h 5014456"/>
                  <a:gd name="connsiteX3" fmla="*/ 5492 w 3288757"/>
                  <a:gd name="connsiteY3" fmla="*/ 4146331 h 5014456"/>
                  <a:gd name="connsiteX4" fmla="*/ 2023478 w 3288757"/>
                  <a:gd name="connsiteY4" fmla="*/ 141889 h 5014456"/>
                  <a:gd name="connsiteX5" fmla="*/ 2559505 w 3288757"/>
                  <a:gd name="connsiteY5" fmla="*/ 0 h 5014456"/>
                  <a:gd name="connsiteX6" fmla="*/ 2969409 w 3288757"/>
                  <a:gd name="connsiteY6" fmla="*/ 457200 h 5014456"/>
                  <a:gd name="connsiteX7" fmla="*/ 872595 w 3288757"/>
                  <a:gd name="connsiteY7" fmla="*/ 3767958 h 5014456"/>
                  <a:gd name="connsiteX8" fmla="*/ 2532707 w 3288757"/>
                  <a:gd name="connsiteY8" fmla="*/ 4192128 h 5014456"/>
                  <a:gd name="connsiteX0" fmla="*/ 2532707 w 3288756"/>
                  <a:gd name="connsiteY0" fmla="*/ 4192128 h 5014455"/>
                  <a:gd name="connsiteX1" fmla="*/ 3084672 w 3288756"/>
                  <a:gd name="connsiteY1" fmla="*/ 4236395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10333 w 3288756"/>
                  <a:gd name="connsiteY1" fmla="*/ 4200563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68240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68240 h 5014455"/>
                  <a:gd name="connsiteX0" fmla="*/ 2540951 w 3273905"/>
                  <a:gd name="connsiteY0" fmla="*/ 4168240 h 4905638"/>
                  <a:gd name="connsiteX1" fmla="*/ 3144238 w 3273905"/>
                  <a:gd name="connsiteY1" fmla="*/ 4176674 h 4905638"/>
                  <a:gd name="connsiteX2" fmla="*/ 3154523 w 3273905"/>
                  <a:gd name="connsiteY2" fmla="*/ 3675029 h 4905638"/>
                  <a:gd name="connsiteX3" fmla="*/ 13736 w 3273905"/>
                  <a:gd name="connsiteY3" fmla="*/ 4146331 h 4905638"/>
                  <a:gd name="connsiteX4" fmla="*/ 2031722 w 3273905"/>
                  <a:gd name="connsiteY4" fmla="*/ 141889 h 4905638"/>
                  <a:gd name="connsiteX5" fmla="*/ 2567749 w 3273905"/>
                  <a:gd name="connsiteY5" fmla="*/ 0 h 4905638"/>
                  <a:gd name="connsiteX6" fmla="*/ 2977653 w 3273905"/>
                  <a:gd name="connsiteY6" fmla="*/ 457200 h 4905638"/>
                  <a:gd name="connsiteX7" fmla="*/ 880839 w 3273905"/>
                  <a:gd name="connsiteY7" fmla="*/ 3767958 h 4905638"/>
                  <a:gd name="connsiteX8" fmla="*/ 2540951 w 3273905"/>
                  <a:gd name="connsiteY8" fmla="*/ 4168240 h 4905638"/>
                  <a:gd name="connsiteX0" fmla="*/ 2540951 w 3528987"/>
                  <a:gd name="connsiteY0" fmla="*/ 4168240 h 4740330"/>
                  <a:gd name="connsiteX1" fmla="*/ 3144238 w 3528987"/>
                  <a:gd name="connsiteY1" fmla="*/ 4176674 h 4740330"/>
                  <a:gd name="connsiteX2" fmla="*/ 3154523 w 3528987"/>
                  <a:gd name="connsiteY2" fmla="*/ 3675029 h 4740330"/>
                  <a:gd name="connsiteX3" fmla="*/ 13736 w 3528987"/>
                  <a:gd name="connsiteY3" fmla="*/ 4146331 h 4740330"/>
                  <a:gd name="connsiteX4" fmla="*/ 2031722 w 3528987"/>
                  <a:gd name="connsiteY4" fmla="*/ 141889 h 4740330"/>
                  <a:gd name="connsiteX5" fmla="*/ 2567749 w 3528987"/>
                  <a:gd name="connsiteY5" fmla="*/ 0 h 4740330"/>
                  <a:gd name="connsiteX6" fmla="*/ 2977653 w 3528987"/>
                  <a:gd name="connsiteY6" fmla="*/ 457200 h 4740330"/>
                  <a:gd name="connsiteX7" fmla="*/ 880839 w 3528987"/>
                  <a:gd name="connsiteY7" fmla="*/ 3767958 h 4740330"/>
                  <a:gd name="connsiteX8" fmla="*/ 2540951 w 3528987"/>
                  <a:gd name="connsiteY8" fmla="*/ 4168240 h 4740330"/>
                  <a:gd name="connsiteX0" fmla="*/ 2540951 w 3528986"/>
                  <a:gd name="connsiteY0" fmla="*/ 4168240 h 4740330"/>
                  <a:gd name="connsiteX1" fmla="*/ 3144238 w 3528986"/>
                  <a:gd name="connsiteY1" fmla="*/ 4176674 h 4740330"/>
                  <a:gd name="connsiteX2" fmla="*/ 3154523 w 3528986"/>
                  <a:gd name="connsiteY2" fmla="*/ 3675029 h 4740330"/>
                  <a:gd name="connsiteX3" fmla="*/ 13736 w 3528986"/>
                  <a:gd name="connsiteY3" fmla="*/ 4146331 h 4740330"/>
                  <a:gd name="connsiteX4" fmla="*/ 2031722 w 3528986"/>
                  <a:gd name="connsiteY4" fmla="*/ 141889 h 4740330"/>
                  <a:gd name="connsiteX5" fmla="*/ 2567749 w 3528986"/>
                  <a:gd name="connsiteY5" fmla="*/ 0 h 4740330"/>
                  <a:gd name="connsiteX6" fmla="*/ 2977653 w 3528986"/>
                  <a:gd name="connsiteY6" fmla="*/ 457200 h 4740330"/>
                  <a:gd name="connsiteX7" fmla="*/ 880839 w 3528986"/>
                  <a:gd name="connsiteY7" fmla="*/ 3767958 h 4740330"/>
                  <a:gd name="connsiteX8" fmla="*/ 2540951 w 3528986"/>
                  <a:gd name="connsiteY8" fmla="*/ 4168240 h 4740330"/>
                  <a:gd name="connsiteX0" fmla="*/ 2529461 w 3510646"/>
                  <a:gd name="connsiteY0" fmla="*/ 4168240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1 w 3510646"/>
                  <a:gd name="connsiteY8" fmla="*/ 4168240 h 4943563"/>
                  <a:gd name="connsiteX0" fmla="*/ 2529462 w 3510646"/>
                  <a:gd name="connsiteY0" fmla="*/ 4156296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2 w 3510646"/>
                  <a:gd name="connsiteY8" fmla="*/ 4156296 h 4943563"/>
                  <a:gd name="connsiteX0" fmla="*/ 2542421 w 3591180"/>
                  <a:gd name="connsiteY0" fmla="*/ 4156296 h 4782347"/>
                  <a:gd name="connsiteX1" fmla="*/ 3145707 w 3591180"/>
                  <a:gd name="connsiteY1" fmla="*/ 4176674 h 4782347"/>
                  <a:gd name="connsiteX2" fmla="*/ 3220147 w 3591180"/>
                  <a:gd name="connsiteY2" fmla="*/ 3746695 h 4782347"/>
                  <a:gd name="connsiteX3" fmla="*/ 15205 w 3591180"/>
                  <a:gd name="connsiteY3" fmla="*/ 4146331 h 4782347"/>
                  <a:gd name="connsiteX4" fmla="*/ 2033191 w 3591180"/>
                  <a:gd name="connsiteY4" fmla="*/ 141889 h 4782347"/>
                  <a:gd name="connsiteX5" fmla="*/ 2569218 w 3591180"/>
                  <a:gd name="connsiteY5" fmla="*/ 0 h 4782347"/>
                  <a:gd name="connsiteX6" fmla="*/ 2979122 w 3591180"/>
                  <a:gd name="connsiteY6" fmla="*/ 457200 h 4782347"/>
                  <a:gd name="connsiteX7" fmla="*/ 882308 w 3591180"/>
                  <a:gd name="connsiteY7" fmla="*/ 3767958 h 4782347"/>
                  <a:gd name="connsiteX8" fmla="*/ 2542421 w 3591180"/>
                  <a:gd name="connsiteY8" fmla="*/ 4156296 h 4782347"/>
                  <a:gd name="connsiteX0" fmla="*/ 2542421 w 3591181"/>
                  <a:gd name="connsiteY0" fmla="*/ 4156296 h 4782346"/>
                  <a:gd name="connsiteX1" fmla="*/ 3132877 w 3591181"/>
                  <a:gd name="connsiteY1" fmla="*/ 4176675 h 4782346"/>
                  <a:gd name="connsiteX2" fmla="*/ 3220147 w 3591181"/>
                  <a:gd name="connsiteY2" fmla="*/ 3746695 h 4782346"/>
                  <a:gd name="connsiteX3" fmla="*/ 15205 w 3591181"/>
                  <a:gd name="connsiteY3" fmla="*/ 4146331 h 4782346"/>
                  <a:gd name="connsiteX4" fmla="*/ 2033191 w 3591181"/>
                  <a:gd name="connsiteY4" fmla="*/ 141889 h 4782346"/>
                  <a:gd name="connsiteX5" fmla="*/ 2569218 w 3591181"/>
                  <a:gd name="connsiteY5" fmla="*/ 0 h 4782346"/>
                  <a:gd name="connsiteX6" fmla="*/ 2979122 w 3591181"/>
                  <a:gd name="connsiteY6" fmla="*/ 457200 h 4782346"/>
                  <a:gd name="connsiteX7" fmla="*/ 882308 w 3591181"/>
                  <a:gd name="connsiteY7" fmla="*/ 3767958 h 4782346"/>
                  <a:gd name="connsiteX8" fmla="*/ 2542421 w 3591181"/>
                  <a:gd name="connsiteY8" fmla="*/ 4156296 h 4782346"/>
                  <a:gd name="connsiteX0" fmla="*/ 2542421 w 3591182"/>
                  <a:gd name="connsiteY0" fmla="*/ 4156296 h 4774805"/>
                  <a:gd name="connsiteX1" fmla="*/ 3132877 w 3591182"/>
                  <a:gd name="connsiteY1" fmla="*/ 4176675 h 4774805"/>
                  <a:gd name="connsiteX2" fmla="*/ 3220148 w 3591182"/>
                  <a:gd name="connsiteY2" fmla="*/ 3734004 h 4774805"/>
                  <a:gd name="connsiteX3" fmla="*/ 15205 w 3591182"/>
                  <a:gd name="connsiteY3" fmla="*/ 4146331 h 4774805"/>
                  <a:gd name="connsiteX4" fmla="*/ 2033191 w 3591182"/>
                  <a:gd name="connsiteY4" fmla="*/ 141889 h 4774805"/>
                  <a:gd name="connsiteX5" fmla="*/ 2569218 w 3591182"/>
                  <a:gd name="connsiteY5" fmla="*/ 0 h 4774805"/>
                  <a:gd name="connsiteX6" fmla="*/ 2979122 w 3591182"/>
                  <a:gd name="connsiteY6" fmla="*/ 457200 h 4774805"/>
                  <a:gd name="connsiteX7" fmla="*/ 882308 w 3591182"/>
                  <a:gd name="connsiteY7" fmla="*/ 3767958 h 4774805"/>
                  <a:gd name="connsiteX8" fmla="*/ 2542421 w 3591182"/>
                  <a:gd name="connsiteY8" fmla="*/ 4156296 h 4774805"/>
                  <a:gd name="connsiteX0" fmla="*/ 2542421 w 3591183"/>
                  <a:gd name="connsiteY0" fmla="*/ 4156296 h 4748752"/>
                  <a:gd name="connsiteX1" fmla="*/ 3132877 w 3591183"/>
                  <a:gd name="connsiteY1" fmla="*/ 4176675 h 4748752"/>
                  <a:gd name="connsiteX2" fmla="*/ 3220149 w 3591183"/>
                  <a:gd name="connsiteY2" fmla="*/ 3689587 h 4748752"/>
                  <a:gd name="connsiteX3" fmla="*/ 15205 w 3591183"/>
                  <a:gd name="connsiteY3" fmla="*/ 4146331 h 4748752"/>
                  <a:gd name="connsiteX4" fmla="*/ 2033191 w 3591183"/>
                  <a:gd name="connsiteY4" fmla="*/ 141889 h 4748752"/>
                  <a:gd name="connsiteX5" fmla="*/ 2569218 w 3591183"/>
                  <a:gd name="connsiteY5" fmla="*/ 0 h 4748752"/>
                  <a:gd name="connsiteX6" fmla="*/ 2979122 w 3591183"/>
                  <a:gd name="connsiteY6" fmla="*/ 457200 h 4748752"/>
                  <a:gd name="connsiteX7" fmla="*/ 882308 w 3591183"/>
                  <a:gd name="connsiteY7" fmla="*/ 3767958 h 4748752"/>
                  <a:gd name="connsiteX8" fmla="*/ 2542421 w 3591183"/>
                  <a:gd name="connsiteY8" fmla="*/ 4156296 h 4748752"/>
                  <a:gd name="connsiteX0" fmla="*/ 2542421 w 3591183"/>
                  <a:gd name="connsiteY0" fmla="*/ 4156296 h 4759853"/>
                  <a:gd name="connsiteX1" fmla="*/ 3132877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56296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30151 w 3572184"/>
                  <a:gd name="connsiteY0" fmla="*/ 4142759 h 4927571"/>
                  <a:gd name="connsiteX1" fmla="*/ 3113792 w 3572184"/>
                  <a:gd name="connsiteY1" fmla="*/ 4176675 h 4927571"/>
                  <a:gd name="connsiteX2" fmla="*/ 3207880 w 3572184"/>
                  <a:gd name="connsiteY2" fmla="*/ 3708624 h 4927571"/>
                  <a:gd name="connsiteX3" fmla="*/ 2935 w 3572184"/>
                  <a:gd name="connsiteY3" fmla="*/ 4146331 h 4927571"/>
                  <a:gd name="connsiteX4" fmla="*/ 2020921 w 3572184"/>
                  <a:gd name="connsiteY4" fmla="*/ 141889 h 4927571"/>
                  <a:gd name="connsiteX5" fmla="*/ 2556948 w 3572184"/>
                  <a:gd name="connsiteY5" fmla="*/ 0 h 4927571"/>
                  <a:gd name="connsiteX6" fmla="*/ 2966852 w 3572184"/>
                  <a:gd name="connsiteY6" fmla="*/ 457200 h 4927571"/>
                  <a:gd name="connsiteX7" fmla="*/ 870038 w 3572184"/>
                  <a:gd name="connsiteY7" fmla="*/ 3767958 h 4927571"/>
                  <a:gd name="connsiteX8" fmla="*/ 2530151 w 3572184"/>
                  <a:gd name="connsiteY8" fmla="*/ 4142759 h 492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2184" h="4927571">
                    <a:moveTo>
                      <a:pt x="2530151" y="4142759"/>
                    </a:moveTo>
                    <a:lnTo>
                      <a:pt x="3113792" y="4176675"/>
                    </a:lnTo>
                    <a:lnTo>
                      <a:pt x="3207880" y="3708624"/>
                    </a:lnTo>
                    <a:cubicBezTo>
                      <a:pt x="4912701" y="5331235"/>
                      <a:pt x="85284" y="5182729"/>
                      <a:pt x="2935" y="4146331"/>
                    </a:cubicBezTo>
                    <a:cubicBezTo>
                      <a:pt x="-79414" y="3109933"/>
                      <a:pt x="1595252" y="1198179"/>
                      <a:pt x="2020921" y="141889"/>
                    </a:cubicBezTo>
                    <a:lnTo>
                      <a:pt x="2556948" y="0"/>
                    </a:lnTo>
                    <a:lnTo>
                      <a:pt x="2966852" y="457200"/>
                    </a:lnTo>
                    <a:cubicBezTo>
                      <a:pt x="2746135" y="1277007"/>
                      <a:pt x="942822" y="3153698"/>
                      <a:pt x="870038" y="3767958"/>
                    </a:cubicBezTo>
                    <a:cubicBezTo>
                      <a:pt x="797255" y="4382218"/>
                      <a:pt x="2730906" y="4369903"/>
                      <a:pt x="2530151" y="4142759"/>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00"/>
              </a:p>
            </p:txBody>
          </p:sp>
          <p:sp>
            <p:nvSpPr>
              <p:cNvPr id="45" name="Text Box 8"/>
              <p:cNvSpPr txBox="1">
                <a:spLocks noChangeArrowheads="1"/>
              </p:cNvSpPr>
              <p:nvPr/>
            </p:nvSpPr>
            <p:spPr bwMode="auto">
              <a:xfrm rot="18039432">
                <a:off x="4710300" y="3448271"/>
                <a:ext cx="2232886" cy="64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00" i="0" u="none" strike="noStrike" cap="none" normalizeH="0" baseline="0" dirty="0">
                    <a:ln>
                      <a:noFill/>
                    </a:ln>
                    <a:solidFill>
                      <a:srgbClr val="FFFFFF"/>
                    </a:solidFill>
                    <a:effectLst/>
                    <a:latin typeface="Candara" pitchFamily="34" charset="0"/>
                    <a:cs typeface="Arial" pitchFamily="34" charset="0"/>
                  </a:rPr>
                  <a:t>Projektphase</a:t>
                </a:r>
                <a:endParaRPr kumimoji="0" lang="de-DE" altLang="de-DE" sz="800" i="0" u="none" strike="noStrike" cap="none" normalizeH="0" baseline="0" dirty="0">
                  <a:ln>
                    <a:noFill/>
                  </a:ln>
                  <a:solidFill>
                    <a:schemeClr val="tx1"/>
                  </a:solidFill>
                  <a:effectLst/>
                  <a:latin typeface="Arial" pitchFamily="34" charset="0"/>
                  <a:cs typeface="Arial" pitchFamily="34" charset="0"/>
                </a:endParaRPr>
              </a:p>
            </p:txBody>
          </p:sp>
        </p:grpSp>
        <p:sp>
          <p:nvSpPr>
            <p:cNvPr id="43" name="Ellipse 42"/>
            <p:cNvSpPr/>
            <p:nvPr/>
          </p:nvSpPr>
          <p:spPr>
            <a:xfrm>
              <a:off x="6585442" y="5057089"/>
              <a:ext cx="466905" cy="46690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
            </a:p>
          </p:txBody>
        </p:sp>
      </p:grpSp>
      <p:grpSp>
        <p:nvGrpSpPr>
          <p:cNvPr id="3" name="Gruppieren 2">
            <a:extLst>
              <a:ext uri="{FF2B5EF4-FFF2-40B4-BE49-F238E27FC236}">
                <a16:creationId xmlns:a16="http://schemas.microsoft.com/office/drawing/2014/main" id="{F728ECD1-0AB2-4C5A-9193-E0E9EAA8A06F}"/>
              </a:ext>
            </a:extLst>
          </p:cNvPr>
          <p:cNvGrpSpPr/>
          <p:nvPr/>
        </p:nvGrpSpPr>
        <p:grpSpPr>
          <a:xfrm>
            <a:off x="-2188567" y="2040960"/>
            <a:ext cx="5901383" cy="4077111"/>
            <a:chOff x="1025197" y="2044109"/>
            <a:chExt cx="7332128" cy="4077111"/>
          </a:xfrm>
        </p:grpSpPr>
        <p:sp>
          <p:nvSpPr>
            <p:cNvPr id="2" name="Rechteck 1"/>
            <p:cNvSpPr/>
            <p:nvPr/>
          </p:nvSpPr>
          <p:spPr>
            <a:xfrm>
              <a:off x="1025197" y="2062009"/>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8x</a:t>
              </a:r>
            </a:p>
          </p:txBody>
        </p:sp>
        <p:sp>
          <p:nvSpPr>
            <p:cNvPr id="5" name="Rechteck 4"/>
            <p:cNvSpPr/>
            <p:nvPr/>
          </p:nvSpPr>
          <p:spPr>
            <a:xfrm>
              <a:off x="1025197" y="2877018"/>
              <a:ext cx="2190016" cy="32436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sp>
          <p:nvSpPr>
            <p:cNvPr id="52" name="Rechteck 51"/>
            <p:cNvSpPr/>
            <p:nvPr/>
          </p:nvSpPr>
          <p:spPr>
            <a:xfrm>
              <a:off x="3596253" y="2053059"/>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8y</a:t>
              </a:r>
            </a:p>
          </p:txBody>
        </p:sp>
        <p:sp>
          <p:nvSpPr>
            <p:cNvPr id="53" name="Rechteck 52"/>
            <p:cNvSpPr/>
            <p:nvPr/>
          </p:nvSpPr>
          <p:spPr>
            <a:xfrm>
              <a:off x="3596253" y="2868068"/>
              <a:ext cx="2190016" cy="325288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sp>
          <p:nvSpPr>
            <p:cNvPr id="54" name="Rechteck 53"/>
            <p:cNvSpPr/>
            <p:nvPr/>
          </p:nvSpPr>
          <p:spPr>
            <a:xfrm>
              <a:off x="6167309" y="2044109"/>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8z</a:t>
              </a:r>
            </a:p>
          </p:txBody>
        </p:sp>
        <p:sp>
          <p:nvSpPr>
            <p:cNvPr id="55" name="Rechteck 54"/>
            <p:cNvSpPr/>
            <p:nvPr/>
          </p:nvSpPr>
          <p:spPr>
            <a:xfrm>
              <a:off x="6167309" y="2859117"/>
              <a:ext cx="2190016" cy="32621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sp>
          <p:nvSpPr>
            <p:cNvPr id="56" name="Rechteck 55"/>
            <p:cNvSpPr/>
            <p:nvPr/>
          </p:nvSpPr>
          <p:spPr>
            <a:xfrm>
              <a:off x="1159329" y="3034336"/>
              <a:ext cx="1920240" cy="522514"/>
            </a:xfrm>
            <a:prstGeom prst="rect">
              <a:avLst/>
            </a:prstGeom>
            <a:gradFill>
              <a:gsLst>
                <a:gs pos="55000">
                  <a:schemeClr val="accent3"/>
                </a:gs>
                <a:gs pos="78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Seifenblase</a:t>
              </a:r>
            </a:p>
          </p:txBody>
        </p:sp>
        <p:sp>
          <p:nvSpPr>
            <p:cNvPr id="57" name="Rechteck 56"/>
            <p:cNvSpPr/>
            <p:nvPr/>
          </p:nvSpPr>
          <p:spPr>
            <a:xfrm>
              <a:off x="6309927" y="3792030"/>
              <a:ext cx="1920240" cy="522514"/>
            </a:xfrm>
            <a:prstGeom prst="rect">
              <a:avLst/>
            </a:prstGeom>
            <a:gradFill>
              <a:gsLst>
                <a:gs pos="69000">
                  <a:schemeClr val="accent3"/>
                </a:gs>
                <a:gs pos="78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a:t>Solarnachf</a:t>
              </a:r>
              <a:r>
                <a:rPr lang="de-DE" dirty="0"/>
                <a:t>.</a:t>
              </a:r>
            </a:p>
          </p:txBody>
        </p:sp>
        <p:sp>
          <p:nvSpPr>
            <p:cNvPr id="58" name="Rechteck 57"/>
            <p:cNvSpPr/>
            <p:nvPr/>
          </p:nvSpPr>
          <p:spPr>
            <a:xfrm>
              <a:off x="1159329" y="4565463"/>
              <a:ext cx="1920240" cy="522514"/>
            </a:xfrm>
            <a:prstGeom prst="rect">
              <a:avLst/>
            </a:prstGeom>
            <a:gradFill>
              <a:gsLst>
                <a:gs pos="86000">
                  <a:schemeClr val="accent3"/>
                </a:gs>
                <a:gs pos="95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Einparken</a:t>
              </a:r>
            </a:p>
          </p:txBody>
        </p:sp>
        <p:sp>
          <p:nvSpPr>
            <p:cNvPr id="59" name="Rechteck 58"/>
            <p:cNvSpPr/>
            <p:nvPr/>
          </p:nvSpPr>
          <p:spPr>
            <a:xfrm>
              <a:off x="3726840" y="3032289"/>
              <a:ext cx="1920240" cy="522514"/>
            </a:xfrm>
            <a:prstGeom prst="rect">
              <a:avLst/>
            </a:prstGeom>
            <a:gradFill>
              <a:gsLst>
                <a:gs pos="24000">
                  <a:schemeClr val="accent3"/>
                </a:gs>
                <a:gs pos="38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Neutralisieren</a:t>
              </a:r>
            </a:p>
          </p:txBody>
        </p:sp>
        <p:sp>
          <p:nvSpPr>
            <p:cNvPr id="61" name="Rechteck 60"/>
            <p:cNvSpPr/>
            <p:nvPr/>
          </p:nvSpPr>
          <p:spPr>
            <a:xfrm>
              <a:off x="3726840" y="3785392"/>
              <a:ext cx="1920240" cy="522514"/>
            </a:xfrm>
            <a:prstGeom prst="rect">
              <a:avLst/>
            </a:prstGeom>
            <a:gradFill>
              <a:gsLst>
                <a:gs pos="80000">
                  <a:schemeClr val="accent3"/>
                </a:gs>
                <a:gs pos="92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Windpumpe</a:t>
              </a:r>
            </a:p>
          </p:txBody>
        </p:sp>
        <p:sp>
          <p:nvSpPr>
            <p:cNvPr id="62" name="Rechteck 61"/>
            <p:cNvSpPr/>
            <p:nvPr/>
          </p:nvSpPr>
          <p:spPr>
            <a:xfrm>
              <a:off x="3726840" y="4538495"/>
              <a:ext cx="1920240" cy="522514"/>
            </a:xfrm>
            <a:prstGeom prst="rect">
              <a:avLst/>
            </a:prstGeom>
            <a:gradFill>
              <a:gsLst>
                <a:gs pos="27000">
                  <a:schemeClr val="accent3"/>
                </a:gs>
                <a:gs pos="4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a:t>Phytotron</a:t>
              </a:r>
              <a:endParaRPr lang="de-DE" dirty="0"/>
            </a:p>
          </p:txBody>
        </p:sp>
        <p:sp>
          <p:nvSpPr>
            <p:cNvPr id="63" name="Rechteck 62"/>
            <p:cNvSpPr/>
            <p:nvPr/>
          </p:nvSpPr>
          <p:spPr>
            <a:xfrm>
              <a:off x="1159639" y="3792030"/>
              <a:ext cx="1920240" cy="522514"/>
            </a:xfrm>
            <a:prstGeom prst="rect">
              <a:avLst/>
            </a:prstGeom>
            <a:gradFill>
              <a:gsLst>
                <a:gs pos="51000">
                  <a:schemeClr val="accent3"/>
                </a:gs>
                <a:gs pos="57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Fotometer</a:t>
              </a:r>
            </a:p>
          </p:txBody>
        </p:sp>
        <p:sp>
          <p:nvSpPr>
            <p:cNvPr id="64" name="Rechteck 63"/>
            <p:cNvSpPr/>
            <p:nvPr/>
          </p:nvSpPr>
          <p:spPr>
            <a:xfrm>
              <a:off x="6310034" y="3032289"/>
              <a:ext cx="1920240" cy="522514"/>
            </a:xfrm>
            <a:prstGeom prst="rect">
              <a:avLst/>
            </a:prstGeom>
            <a:gradFill>
              <a:gsLst>
                <a:gs pos="99000">
                  <a:schemeClr val="accent3"/>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Fahrroboter</a:t>
              </a:r>
            </a:p>
          </p:txBody>
        </p:sp>
        <p:sp>
          <p:nvSpPr>
            <p:cNvPr id="65" name="Rechteck 64"/>
            <p:cNvSpPr/>
            <p:nvPr/>
          </p:nvSpPr>
          <p:spPr>
            <a:xfrm>
              <a:off x="6310034" y="4535648"/>
              <a:ext cx="1920240" cy="522514"/>
            </a:xfrm>
            <a:prstGeom prst="rect">
              <a:avLst/>
            </a:prstGeom>
            <a:gradFill>
              <a:gsLst>
                <a:gs pos="24000">
                  <a:schemeClr val="accent3"/>
                </a:gs>
                <a:gs pos="38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Farbensehen</a:t>
              </a:r>
            </a:p>
          </p:txBody>
        </p:sp>
        <p:sp>
          <p:nvSpPr>
            <p:cNvPr id="70" name="Rechteck 69"/>
            <p:cNvSpPr/>
            <p:nvPr/>
          </p:nvSpPr>
          <p:spPr>
            <a:xfrm>
              <a:off x="1025197" y="2070026"/>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9x, 10x</a:t>
              </a:r>
            </a:p>
            <a:p>
              <a:pPr algn="ctr"/>
              <a:r>
                <a:rPr lang="de-DE" dirty="0"/>
                <a:t>(Raum knapp)</a:t>
              </a:r>
            </a:p>
          </p:txBody>
        </p:sp>
        <p:sp>
          <p:nvSpPr>
            <p:cNvPr id="71" name="Rechteck 70"/>
            <p:cNvSpPr/>
            <p:nvPr/>
          </p:nvSpPr>
          <p:spPr>
            <a:xfrm>
              <a:off x="3596253" y="2061076"/>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9y, 10y</a:t>
              </a:r>
            </a:p>
            <a:p>
              <a:pPr algn="ctr"/>
              <a:r>
                <a:rPr lang="de-DE" dirty="0"/>
                <a:t>(kreativ)</a:t>
              </a:r>
            </a:p>
          </p:txBody>
        </p:sp>
        <p:sp>
          <p:nvSpPr>
            <p:cNvPr id="72" name="Rechteck 71"/>
            <p:cNvSpPr/>
            <p:nvPr/>
          </p:nvSpPr>
          <p:spPr>
            <a:xfrm>
              <a:off x="6167309" y="2052126"/>
              <a:ext cx="2190016" cy="675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9z, 10z</a:t>
              </a:r>
            </a:p>
            <a:p>
              <a:pPr algn="ctr"/>
              <a:r>
                <a:rPr lang="de-DE" dirty="0"/>
                <a:t>(jetzt µC)</a:t>
              </a:r>
            </a:p>
          </p:txBody>
        </p:sp>
        <p:sp>
          <p:nvSpPr>
            <p:cNvPr id="60" name="Rechteck 59"/>
            <p:cNvSpPr/>
            <p:nvPr/>
          </p:nvSpPr>
          <p:spPr>
            <a:xfrm>
              <a:off x="3726840" y="5317179"/>
              <a:ext cx="1920240" cy="522514"/>
            </a:xfrm>
            <a:prstGeom prst="rect">
              <a:avLst/>
            </a:prstGeom>
            <a:gradFill>
              <a:gsLst>
                <a:gs pos="29000">
                  <a:schemeClr val="accent3"/>
                </a:gs>
                <a:gs pos="45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Physiologie</a:t>
              </a:r>
            </a:p>
          </p:txBody>
        </p:sp>
        <p:sp>
          <p:nvSpPr>
            <p:cNvPr id="66" name="Rechteck 65"/>
            <p:cNvSpPr/>
            <p:nvPr/>
          </p:nvSpPr>
          <p:spPr>
            <a:xfrm>
              <a:off x="1159329" y="5316881"/>
              <a:ext cx="1920240" cy="522514"/>
            </a:xfrm>
            <a:prstGeom prst="rect">
              <a:avLst/>
            </a:prstGeom>
            <a:gradFill>
              <a:gsLst>
                <a:gs pos="55000">
                  <a:schemeClr val="accent3"/>
                </a:gs>
                <a:gs pos="78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a:t>Energiesim</a:t>
              </a:r>
              <a:r>
                <a:rPr lang="de-DE" dirty="0"/>
                <a:t>.</a:t>
              </a:r>
            </a:p>
          </p:txBody>
        </p:sp>
        <p:sp>
          <p:nvSpPr>
            <p:cNvPr id="67" name="Rechteck 66"/>
            <p:cNvSpPr/>
            <p:nvPr/>
          </p:nvSpPr>
          <p:spPr>
            <a:xfrm>
              <a:off x="6302197" y="5299754"/>
              <a:ext cx="1920240" cy="522514"/>
            </a:xfrm>
            <a:prstGeom prst="rect">
              <a:avLst/>
            </a:prstGeom>
            <a:gradFill>
              <a:gsLst>
                <a:gs pos="46000">
                  <a:schemeClr val="accent3"/>
                </a:gs>
                <a:gs pos="55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Mikroklima</a:t>
              </a:r>
            </a:p>
          </p:txBody>
        </p:sp>
      </p:grpSp>
      <p:sp>
        <p:nvSpPr>
          <p:cNvPr id="68" name="Rechteck 67">
            <a:extLst>
              <a:ext uri="{FF2B5EF4-FFF2-40B4-BE49-F238E27FC236}">
                <a16:creationId xmlns:a16="http://schemas.microsoft.com/office/drawing/2014/main" id="{40F66BEF-32C6-4DA1-9356-1CA5826B25EE}"/>
              </a:ext>
            </a:extLst>
          </p:cNvPr>
          <p:cNvSpPr/>
          <p:nvPr/>
        </p:nvSpPr>
        <p:spPr>
          <a:xfrm>
            <a:off x="4214904" y="2014910"/>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Zeichnen 2</a:t>
            </a:r>
          </a:p>
        </p:txBody>
      </p:sp>
      <p:sp>
        <p:nvSpPr>
          <p:cNvPr id="69" name="Rechteck 68">
            <a:extLst>
              <a:ext uri="{FF2B5EF4-FFF2-40B4-BE49-F238E27FC236}">
                <a16:creationId xmlns:a16="http://schemas.microsoft.com/office/drawing/2014/main" id="{0F0C1F12-2983-4B1F-924A-F180AB416918}"/>
              </a:ext>
            </a:extLst>
          </p:cNvPr>
          <p:cNvSpPr/>
          <p:nvPr/>
        </p:nvSpPr>
        <p:spPr>
          <a:xfrm>
            <a:off x="4214904" y="3799922"/>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Simple Machines 1</a:t>
            </a:r>
          </a:p>
        </p:txBody>
      </p:sp>
      <p:sp>
        <p:nvSpPr>
          <p:cNvPr id="73" name="Rechteck 72">
            <a:extLst>
              <a:ext uri="{FF2B5EF4-FFF2-40B4-BE49-F238E27FC236}">
                <a16:creationId xmlns:a16="http://schemas.microsoft.com/office/drawing/2014/main" id="{E664826E-1E6B-4039-A615-7B0A86CEEBE9}"/>
              </a:ext>
            </a:extLst>
          </p:cNvPr>
          <p:cNvSpPr/>
          <p:nvPr/>
        </p:nvSpPr>
        <p:spPr>
          <a:xfrm>
            <a:off x="4214904" y="3368761"/>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Getriebe 3</a:t>
            </a:r>
          </a:p>
        </p:txBody>
      </p:sp>
      <p:sp>
        <p:nvSpPr>
          <p:cNvPr id="74" name="Rechteck 73">
            <a:extLst>
              <a:ext uri="{FF2B5EF4-FFF2-40B4-BE49-F238E27FC236}">
                <a16:creationId xmlns:a16="http://schemas.microsoft.com/office/drawing/2014/main" id="{338C5F0B-1A46-4197-83A1-8E3ACAAF410B}"/>
              </a:ext>
            </a:extLst>
          </p:cNvPr>
          <p:cNvSpPr/>
          <p:nvPr/>
        </p:nvSpPr>
        <p:spPr>
          <a:xfrm>
            <a:off x="4214904" y="5534203"/>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Schaltung 2</a:t>
            </a:r>
          </a:p>
        </p:txBody>
      </p:sp>
      <p:sp>
        <p:nvSpPr>
          <p:cNvPr id="75" name="Rechteck 74">
            <a:extLst>
              <a:ext uri="{FF2B5EF4-FFF2-40B4-BE49-F238E27FC236}">
                <a16:creationId xmlns:a16="http://schemas.microsoft.com/office/drawing/2014/main" id="{BAF1AF24-DD68-4519-A650-E9573602A6E7}"/>
              </a:ext>
            </a:extLst>
          </p:cNvPr>
          <p:cNvSpPr/>
          <p:nvPr/>
        </p:nvSpPr>
        <p:spPr>
          <a:xfrm>
            <a:off x="4214904" y="5978135"/>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µC 2</a:t>
            </a:r>
          </a:p>
        </p:txBody>
      </p:sp>
      <p:sp>
        <p:nvSpPr>
          <p:cNvPr id="76" name="Rechteck 75">
            <a:extLst>
              <a:ext uri="{FF2B5EF4-FFF2-40B4-BE49-F238E27FC236}">
                <a16:creationId xmlns:a16="http://schemas.microsoft.com/office/drawing/2014/main" id="{DAFF54B5-A529-4F7E-85A0-68B44FF979F1}"/>
              </a:ext>
            </a:extLst>
          </p:cNvPr>
          <p:cNvSpPr/>
          <p:nvPr/>
        </p:nvSpPr>
        <p:spPr>
          <a:xfrm>
            <a:off x="4214904" y="4233439"/>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Statik 2</a:t>
            </a:r>
          </a:p>
        </p:txBody>
      </p:sp>
      <p:sp>
        <p:nvSpPr>
          <p:cNvPr id="77" name="Rechteck 76">
            <a:extLst>
              <a:ext uri="{FF2B5EF4-FFF2-40B4-BE49-F238E27FC236}">
                <a16:creationId xmlns:a16="http://schemas.microsoft.com/office/drawing/2014/main" id="{E5A76C18-D5AE-4AEB-BDB6-E0F33398CCEF}"/>
              </a:ext>
            </a:extLst>
          </p:cNvPr>
          <p:cNvSpPr/>
          <p:nvPr/>
        </p:nvSpPr>
        <p:spPr>
          <a:xfrm>
            <a:off x="4214904" y="5111100"/>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Löten 2</a:t>
            </a:r>
          </a:p>
        </p:txBody>
      </p:sp>
      <p:sp>
        <p:nvSpPr>
          <p:cNvPr id="78" name="Rechteck 77">
            <a:extLst>
              <a:ext uri="{FF2B5EF4-FFF2-40B4-BE49-F238E27FC236}">
                <a16:creationId xmlns:a16="http://schemas.microsoft.com/office/drawing/2014/main" id="{E5DFCAC5-502E-4DE3-BA93-5141338D9043}"/>
              </a:ext>
            </a:extLst>
          </p:cNvPr>
          <p:cNvSpPr/>
          <p:nvPr/>
        </p:nvSpPr>
        <p:spPr>
          <a:xfrm>
            <a:off x="4214904" y="2454562"/>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CAD 1</a:t>
            </a:r>
          </a:p>
        </p:txBody>
      </p:sp>
      <p:sp>
        <p:nvSpPr>
          <p:cNvPr id="79" name="Rechteck 78">
            <a:extLst>
              <a:ext uri="{FF2B5EF4-FFF2-40B4-BE49-F238E27FC236}">
                <a16:creationId xmlns:a16="http://schemas.microsoft.com/office/drawing/2014/main" id="{88F6B660-89FF-4A6B-B0FB-6F0C400A2ECE}"/>
              </a:ext>
            </a:extLst>
          </p:cNvPr>
          <p:cNvSpPr/>
          <p:nvPr/>
        </p:nvSpPr>
        <p:spPr>
          <a:xfrm>
            <a:off x="4214904" y="1127044"/>
            <a:ext cx="1941217" cy="360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Messverfahren 1</a:t>
            </a:r>
          </a:p>
        </p:txBody>
      </p:sp>
      <p:sp>
        <p:nvSpPr>
          <p:cNvPr id="80" name="Rechteck 79">
            <a:extLst>
              <a:ext uri="{FF2B5EF4-FFF2-40B4-BE49-F238E27FC236}">
                <a16:creationId xmlns:a16="http://schemas.microsoft.com/office/drawing/2014/main" id="{FB65896F-70F1-483B-BD1E-311395B1BA97}"/>
              </a:ext>
            </a:extLst>
          </p:cNvPr>
          <p:cNvSpPr/>
          <p:nvPr/>
        </p:nvSpPr>
        <p:spPr>
          <a:xfrm>
            <a:off x="4214904" y="1570977"/>
            <a:ext cx="1941217" cy="360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Forschen 2</a:t>
            </a:r>
          </a:p>
        </p:txBody>
      </p:sp>
      <p:sp>
        <p:nvSpPr>
          <p:cNvPr id="81" name="Rechteck 80">
            <a:extLst>
              <a:ext uri="{FF2B5EF4-FFF2-40B4-BE49-F238E27FC236}">
                <a16:creationId xmlns:a16="http://schemas.microsoft.com/office/drawing/2014/main" id="{C7B2588D-34A3-4078-8958-3201DFA022E4}"/>
              </a:ext>
            </a:extLst>
          </p:cNvPr>
          <p:cNvSpPr/>
          <p:nvPr/>
        </p:nvSpPr>
        <p:spPr>
          <a:xfrm>
            <a:off x="4214904" y="4677372"/>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Multimeter 2</a:t>
            </a:r>
          </a:p>
        </p:txBody>
      </p:sp>
      <p:sp>
        <p:nvSpPr>
          <p:cNvPr id="82" name="Rechteck 81">
            <a:extLst>
              <a:ext uri="{FF2B5EF4-FFF2-40B4-BE49-F238E27FC236}">
                <a16:creationId xmlns:a16="http://schemas.microsoft.com/office/drawing/2014/main" id="{980D5FDF-2BD7-4CC3-925A-E138154F8157}"/>
              </a:ext>
            </a:extLst>
          </p:cNvPr>
          <p:cNvSpPr/>
          <p:nvPr/>
        </p:nvSpPr>
        <p:spPr>
          <a:xfrm>
            <a:off x="4216701" y="677011"/>
            <a:ext cx="1941217" cy="360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Auswertung 2</a:t>
            </a:r>
          </a:p>
        </p:txBody>
      </p:sp>
      <p:sp>
        <p:nvSpPr>
          <p:cNvPr id="83" name="Rechteck 82">
            <a:extLst>
              <a:ext uri="{FF2B5EF4-FFF2-40B4-BE49-F238E27FC236}">
                <a16:creationId xmlns:a16="http://schemas.microsoft.com/office/drawing/2014/main" id="{62738A83-0FD1-4D0B-8F96-89D43D6B7CB2}"/>
              </a:ext>
            </a:extLst>
          </p:cNvPr>
          <p:cNvSpPr/>
          <p:nvPr/>
        </p:nvSpPr>
        <p:spPr>
          <a:xfrm>
            <a:off x="4210534" y="2922291"/>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Steuern &amp; Regeln 1</a:t>
            </a:r>
          </a:p>
        </p:txBody>
      </p:sp>
      <p:sp>
        <p:nvSpPr>
          <p:cNvPr id="84" name="Rechteck 83">
            <a:extLst>
              <a:ext uri="{FF2B5EF4-FFF2-40B4-BE49-F238E27FC236}">
                <a16:creationId xmlns:a16="http://schemas.microsoft.com/office/drawing/2014/main" id="{B615C33D-6ADF-44D1-8DFE-96F3FF27562A}"/>
              </a:ext>
            </a:extLst>
          </p:cNvPr>
          <p:cNvSpPr/>
          <p:nvPr/>
        </p:nvSpPr>
        <p:spPr>
          <a:xfrm>
            <a:off x="6634070" y="2014157"/>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Zeichnen 3</a:t>
            </a:r>
          </a:p>
        </p:txBody>
      </p:sp>
      <p:sp>
        <p:nvSpPr>
          <p:cNvPr id="85" name="Rechteck 84">
            <a:extLst>
              <a:ext uri="{FF2B5EF4-FFF2-40B4-BE49-F238E27FC236}">
                <a16:creationId xmlns:a16="http://schemas.microsoft.com/office/drawing/2014/main" id="{C0D31016-576E-46E2-B555-B4C1104438D1}"/>
              </a:ext>
            </a:extLst>
          </p:cNvPr>
          <p:cNvSpPr/>
          <p:nvPr/>
        </p:nvSpPr>
        <p:spPr>
          <a:xfrm>
            <a:off x="6629698" y="3608881"/>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Simple Machines 2</a:t>
            </a:r>
          </a:p>
        </p:txBody>
      </p:sp>
      <p:sp>
        <p:nvSpPr>
          <p:cNvPr id="87" name="Rechteck 86">
            <a:extLst>
              <a:ext uri="{FF2B5EF4-FFF2-40B4-BE49-F238E27FC236}">
                <a16:creationId xmlns:a16="http://schemas.microsoft.com/office/drawing/2014/main" id="{57EDD330-0F15-4D30-81E3-75FD9991F33F}"/>
              </a:ext>
            </a:extLst>
          </p:cNvPr>
          <p:cNvSpPr/>
          <p:nvPr/>
        </p:nvSpPr>
        <p:spPr>
          <a:xfrm>
            <a:off x="6634070" y="4232686"/>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Statik 3</a:t>
            </a:r>
          </a:p>
        </p:txBody>
      </p:sp>
      <p:sp>
        <p:nvSpPr>
          <p:cNvPr id="88" name="Rechteck 87">
            <a:extLst>
              <a:ext uri="{FF2B5EF4-FFF2-40B4-BE49-F238E27FC236}">
                <a16:creationId xmlns:a16="http://schemas.microsoft.com/office/drawing/2014/main" id="{7FFC6E90-AA99-4F01-ACC9-0107D35D58DF}"/>
              </a:ext>
            </a:extLst>
          </p:cNvPr>
          <p:cNvSpPr/>
          <p:nvPr/>
        </p:nvSpPr>
        <p:spPr>
          <a:xfrm>
            <a:off x="6634070" y="2453809"/>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CAD 2</a:t>
            </a:r>
          </a:p>
        </p:txBody>
      </p:sp>
      <p:sp>
        <p:nvSpPr>
          <p:cNvPr id="89" name="Rechteck 88">
            <a:extLst>
              <a:ext uri="{FF2B5EF4-FFF2-40B4-BE49-F238E27FC236}">
                <a16:creationId xmlns:a16="http://schemas.microsoft.com/office/drawing/2014/main" id="{E23FA7FF-007A-4992-8B27-4475C60F7F3C}"/>
              </a:ext>
            </a:extLst>
          </p:cNvPr>
          <p:cNvSpPr/>
          <p:nvPr/>
        </p:nvSpPr>
        <p:spPr>
          <a:xfrm>
            <a:off x="6634070" y="1126291"/>
            <a:ext cx="1941217" cy="360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Messverfahren 2</a:t>
            </a:r>
          </a:p>
        </p:txBody>
      </p:sp>
      <p:sp>
        <p:nvSpPr>
          <p:cNvPr id="90" name="Rechteck 89">
            <a:extLst>
              <a:ext uri="{FF2B5EF4-FFF2-40B4-BE49-F238E27FC236}">
                <a16:creationId xmlns:a16="http://schemas.microsoft.com/office/drawing/2014/main" id="{C046D543-40DD-40EB-8C2C-8F463CE9F9E6}"/>
              </a:ext>
            </a:extLst>
          </p:cNvPr>
          <p:cNvSpPr/>
          <p:nvPr/>
        </p:nvSpPr>
        <p:spPr>
          <a:xfrm>
            <a:off x="6634070" y="1570224"/>
            <a:ext cx="1941217" cy="360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Forschen 3</a:t>
            </a:r>
          </a:p>
        </p:txBody>
      </p:sp>
      <p:sp>
        <p:nvSpPr>
          <p:cNvPr id="91" name="Rechteck 90">
            <a:extLst>
              <a:ext uri="{FF2B5EF4-FFF2-40B4-BE49-F238E27FC236}">
                <a16:creationId xmlns:a16="http://schemas.microsoft.com/office/drawing/2014/main" id="{8D029D24-1FEE-46D7-AB89-0F4B609D9C87}"/>
              </a:ext>
            </a:extLst>
          </p:cNvPr>
          <p:cNvSpPr/>
          <p:nvPr/>
        </p:nvSpPr>
        <p:spPr>
          <a:xfrm>
            <a:off x="6629699" y="5978135"/>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Programmieren 1</a:t>
            </a:r>
          </a:p>
        </p:txBody>
      </p:sp>
      <p:sp>
        <p:nvSpPr>
          <p:cNvPr id="92" name="Rechteck 91">
            <a:extLst>
              <a:ext uri="{FF2B5EF4-FFF2-40B4-BE49-F238E27FC236}">
                <a16:creationId xmlns:a16="http://schemas.microsoft.com/office/drawing/2014/main" id="{FB193FBD-F9EE-43CA-8175-5C347938B97B}"/>
              </a:ext>
            </a:extLst>
          </p:cNvPr>
          <p:cNvSpPr/>
          <p:nvPr/>
        </p:nvSpPr>
        <p:spPr>
          <a:xfrm>
            <a:off x="6635867" y="676258"/>
            <a:ext cx="1941217" cy="360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Auswertung 3</a:t>
            </a:r>
          </a:p>
        </p:txBody>
      </p:sp>
      <p:sp>
        <p:nvSpPr>
          <p:cNvPr id="93" name="Rechteck 92">
            <a:extLst>
              <a:ext uri="{FF2B5EF4-FFF2-40B4-BE49-F238E27FC236}">
                <a16:creationId xmlns:a16="http://schemas.microsoft.com/office/drawing/2014/main" id="{C41D334C-AE27-4213-8AAF-9C6FFFAE1D68}"/>
              </a:ext>
            </a:extLst>
          </p:cNvPr>
          <p:cNvSpPr/>
          <p:nvPr/>
        </p:nvSpPr>
        <p:spPr>
          <a:xfrm>
            <a:off x="6629700" y="2921538"/>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Steuern &amp; Regeln 2</a:t>
            </a:r>
          </a:p>
        </p:txBody>
      </p:sp>
      <p:sp>
        <p:nvSpPr>
          <p:cNvPr id="94" name="Rechteck 93">
            <a:extLst>
              <a:ext uri="{FF2B5EF4-FFF2-40B4-BE49-F238E27FC236}">
                <a16:creationId xmlns:a16="http://schemas.microsoft.com/office/drawing/2014/main" id="{E6BCBB70-FEF7-49EE-BFCE-3EC788A4AA8C}"/>
              </a:ext>
            </a:extLst>
          </p:cNvPr>
          <p:cNvSpPr/>
          <p:nvPr/>
        </p:nvSpPr>
        <p:spPr>
          <a:xfrm>
            <a:off x="6629698" y="5330406"/>
            <a:ext cx="1941217"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Platinen 1</a:t>
            </a:r>
          </a:p>
        </p:txBody>
      </p:sp>
    </p:spTree>
    <p:extLst>
      <p:ext uri="{BB962C8B-B14F-4D97-AF65-F5344CB8AC3E}">
        <p14:creationId xmlns:p14="http://schemas.microsoft.com/office/powerpoint/2010/main" val="20263772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Benutzerdefiniert 41">
      <a:dk1>
        <a:sysClr val="windowText" lastClr="000000"/>
      </a:dk1>
      <a:lt1>
        <a:sysClr val="window" lastClr="FFFFFF"/>
      </a:lt1>
      <a:dk2>
        <a:srgbClr val="44546A"/>
      </a:dk2>
      <a:lt2>
        <a:srgbClr val="BBB8B8"/>
      </a:lt2>
      <a:accent1>
        <a:srgbClr val="009900"/>
      </a:accent1>
      <a:accent2>
        <a:srgbClr val="ED7D31"/>
      </a:accent2>
      <a:accent3>
        <a:srgbClr val="0000FF"/>
      </a:accent3>
      <a:accent4>
        <a:srgbClr val="C00000"/>
      </a:accent4>
      <a:accent5>
        <a:srgbClr val="4D4D4D"/>
      </a:accent5>
      <a:accent6>
        <a:srgbClr val="969696"/>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0</TotalTime>
  <Words>14122</Words>
  <Application>Microsoft Office PowerPoint</Application>
  <PresentationFormat>Bildschirmpräsentation (4:3)</PresentationFormat>
  <Paragraphs>3560</Paragraphs>
  <Slides>169</Slides>
  <Notes>135</Notes>
  <HiddenSlides>4</HiddenSlides>
  <MMClips>0</MMClips>
  <ScaleCrop>false</ScaleCrop>
  <HeadingPairs>
    <vt:vector size="6" baseType="variant">
      <vt:variant>
        <vt:lpstr>Verwendete Schriftarten</vt:lpstr>
      </vt:variant>
      <vt:variant>
        <vt:i4>10</vt:i4>
      </vt:variant>
      <vt:variant>
        <vt:lpstr>Design</vt:lpstr>
      </vt:variant>
      <vt:variant>
        <vt:i4>1</vt:i4>
      </vt:variant>
      <vt:variant>
        <vt:lpstr>Folientitel</vt:lpstr>
      </vt:variant>
      <vt:variant>
        <vt:i4>169</vt:i4>
      </vt:variant>
    </vt:vector>
  </HeadingPairs>
  <TitlesOfParts>
    <vt:vector size="180" baseType="lpstr">
      <vt:lpstr>Arial</vt:lpstr>
      <vt:lpstr>Arial Black</vt:lpstr>
      <vt:lpstr>Bellota</vt:lpstr>
      <vt:lpstr>Calibri</vt:lpstr>
      <vt:lpstr>Calibri Light</vt:lpstr>
      <vt:lpstr>Candara</vt:lpstr>
      <vt:lpstr>Myriad Pro Light</vt:lpstr>
      <vt:lpstr>Times New Roman</vt:lpstr>
      <vt:lpstr>Webdings</vt:lpstr>
      <vt:lpstr>Wingdings</vt:lpstr>
      <vt:lpstr>Office Theme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Rainer Kügele</dc:creator>
  <cp:lastModifiedBy>Rainer Kügele</cp:lastModifiedBy>
  <cp:revision>1601</cp:revision>
  <dcterms:created xsi:type="dcterms:W3CDTF">2016-02-13T15:19:13Z</dcterms:created>
  <dcterms:modified xsi:type="dcterms:W3CDTF">2017-10-07T23:32:49Z</dcterms:modified>
</cp:coreProperties>
</file>